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2" r:id="rId2"/>
    <p:sldId id="257" r:id="rId3"/>
    <p:sldId id="260" r:id="rId4"/>
    <p:sldId id="261" r:id="rId5"/>
    <p:sldId id="271" r:id="rId6"/>
    <p:sldId id="262" r:id="rId7"/>
    <p:sldId id="273" r:id="rId8"/>
    <p:sldId id="281" r:id="rId9"/>
    <p:sldId id="274" r:id="rId10"/>
    <p:sldId id="263" r:id="rId11"/>
    <p:sldId id="275" r:id="rId12"/>
    <p:sldId id="264" r:id="rId13"/>
    <p:sldId id="277" r:id="rId14"/>
    <p:sldId id="280" r:id="rId15"/>
  </p:sldIdLst>
  <p:sldSz cx="12192000" cy="6858000"/>
  <p:notesSz cx="6858000" cy="9144000"/>
  <p:embeddedFontLst>
    <p:embeddedFont>
      <p:font typeface="Calibri Light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Tahoma" pitchFamily="34" charset="0"/>
      <p:regular r:id="rId23"/>
      <p:bold r:id="rId24"/>
    </p:embeddedFont>
    <p:embeddedFont>
      <p:font typeface=".VnAvant" pitchFamily="34" charset="0"/>
      <p:regular r:id="rId25"/>
      <p:bold r:id="rId26"/>
      <p:italic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CC00"/>
    <a:srgbClr val="1D0C2A"/>
    <a:srgbClr val="FF00FF"/>
    <a:srgbClr val="FF0066"/>
    <a:srgbClr val="00B050"/>
    <a:srgbClr val="FFFF00"/>
    <a:srgbClr val="5B9BD5"/>
    <a:srgbClr val="FFC0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8361" autoAdjust="0"/>
    <p:restoredTop sz="94660"/>
  </p:normalViewPr>
  <p:slideViewPr>
    <p:cSldViewPr snapToGrid="0">
      <p:cViewPr>
        <p:scale>
          <a:sx n="57" d="100"/>
          <a:sy n="57" d="100"/>
        </p:scale>
        <p:origin x="-726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27134-B941-4EB1-839C-C2F7C80D9172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44C35-C18D-45C5-87D6-8A003361EB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594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A3E0D-E8B5-4865-9A8F-BA6681B2F83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42440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fld id="{2FCEB06D-259C-4D65-A2F6-2EE47345D670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3461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49788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1236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277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893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7272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1395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07195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4599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1284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57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19136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pPr/>
              <a:t>04/08/2020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9214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gif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slide" Target="slide2.xml"/><Relationship Id="rId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slide" Target="slide2.xml"/><Relationship Id="rId5" Type="http://schemas.openxmlformats.org/officeDocument/2006/relationships/image" Target="../media/image16.gif"/><Relationship Id="rId10" Type="http://schemas.openxmlformats.org/officeDocument/2006/relationships/image" Target="../media/image35.png"/><Relationship Id="rId4" Type="http://schemas.openxmlformats.org/officeDocument/2006/relationships/audio" Target="../media/audio6.wav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media" Target="../media/media1.wav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6" Type="http://schemas.openxmlformats.org/officeDocument/2006/relationships/slide" Target="slide12.xml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7.gif"/><Relationship Id="rId5" Type="http://schemas.openxmlformats.org/officeDocument/2006/relationships/slide" Target="slide3.xml"/><Relationship Id="rId15" Type="http://schemas.openxmlformats.org/officeDocument/2006/relationships/slide" Target="slide11.xml"/><Relationship Id="rId10" Type="http://schemas.openxmlformats.org/officeDocument/2006/relationships/image" Target="../media/image6.gif"/><Relationship Id="rId4" Type="http://schemas.openxmlformats.org/officeDocument/2006/relationships/image" Target="../media/image5.png"/><Relationship Id="rId9" Type="http://schemas.openxmlformats.org/officeDocument/2006/relationships/slide" Target="slide10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12" Type="http://schemas.openxmlformats.org/officeDocument/2006/relationships/audio" Target="../media/audio1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slide" Target="slide2.xml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gif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gif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audio" Target="../media/audio31.wav"/><Relationship Id="rId5" Type="http://schemas.openxmlformats.org/officeDocument/2006/relationships/slide" Target="slide2.xml"/><Relationship Id="rId10" Type="http://schemas.openxmlformats.org/officeDocument/2006/relationships/image" Target="../media/image31.png"/><Relationship Id="rId4" Type="http://schemas.openxmlformats.org/officeDocument/2006/relationships/image" Target="../media/image10.gi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142" y="182881"/>
            <a:ext cx="10856422" cy="5636028"/>
          </a:xfrm>
        </p:spPr>
        <p:txBody>
          <a:bodyPr>
            <a:normAutofit/>
          </a:bodyPr>
          <a:lstStyle/>
          <a:p>
            <a:r>
              <a:rPr lang="en-US" sz="4000" b="1" i="1" kern="10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4000" b="1" i="1" kern="1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i="1" kern="10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mầm</a:t>
            </a:r>
            <a:r>
              <a:rPr lang="en-US" sz="4000" b="1" i="1" kern="1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non </a:t>
            </a:r>
            <a:r>
              <a:rPr lang="en-US" sz="4000" b="1" i="1" kern="10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Gia</a:t>
            </a:r>
            <a:r>
              <a:rPr lang="en-US" sz="4000" b="1" i="1" kern="1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i="1" kern="10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Thượng</a:t>
            </a:r>
            <a:endParaRPr lang="en-US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dirty="0"/>
          </a:p>
          <a:p>
            <a:pPr>
              <a:lnSpc>
                <a:spcPct val="120000"/>
              </a:lnSpc>
            </a:pPr>
            <a:endParaRPr lang="en-US" sz="23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3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tài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Truyện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Cáo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thỏ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gà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trống</a:t>
            </a:r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tuổi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5 – 6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tuổi</a:t>
            </a:r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Thời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gian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25-30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phút</a:t>
            </a:r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4" name="Picture 3" descr="MNG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7437" y="1030778"/>
            <a:ext cx="1838629" cy="152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4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6000" b="1" dirty="0" smtClean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Gấu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60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12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60" name="Picture 24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0" y="42672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22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tho chay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914400"/>
            <a:ext cx="27892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nha cao ng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CAO CAT MOM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8876" y="152400"/>
            <a:ext cx="2193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3" descr="mom cao ng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03226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4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3340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17" descr="dau ga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76200" y="28194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Picture 21" descr="dau ga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5943600" y="2670176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>
            <a:hlinkClick r:id="rId1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051244"/>
      </p:ext>
    </p:extLst>
  </p:cSld>
  <p:clrMapOvr>
    <a:masterClrMapping/>
  </p:clrMapOvr>
  <p:transition>
    <p:sndAc>
      <p:stSnd>
        <p:snd r:embed="rId2" name="l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226 -0.00764 -0.00225 -0.01204 0.02309 -0.01621 C 0.03386 -0.01597 0.0448 -0.01621 0.05539 -0.01551 C 0.06198 -0.01528 0.07396 -0.0132 0.07396 -0.0132 C 0.07535 -0.0125 0.07639 -0.01181 0.07848 -0.01135 C 0.08785 -0.00949 0.09879 -0.01343 0.10834 -0.01435 C 0.11441 -0.01482 0.12691 -0.01551 0.12691 -0.01551 C 0.15452 -0.01412 0.14219 -0.01389 0.16372 -0.01505 C 0.18334 -0.01829 0.19115 -0.01667 0.22136 -0.01621 C 0.2323 -0.01343 0.21893 -0.01597 0.23282 -0.01621 C 0.25174 -0.01644 0.28125 -0.01551 0.30209 -0.01505 C 0.30486 -0.01412 0.3125 -0.01204 0.3158 -0.01204 C 0.3224 -0.01181 0.32813 -0.0132 0.33438 -0.01366 C 0.34879 -0.0176 0.35365 -0.01597 0.3783 -0.01551 C 0.38125 -0.01551 0.38438 -0.01482 0.3875 -0.01505 C 0.39063 -0.01528 0.39184 -0.01621 0.39427 -0.01667 C 0.40035 -0.01806 0.40122 -0.01783 0.40816 -0.01852 C 0.41129 -0.01922 0.41407 -0.01991 0.41736 -0.02037 C 0.41945 -0.0206 0.42223 -0.0206 0.42431 -0.02084 C 0.42848 -0.02153 0.43195 -0.02246 0.43594 -0.02338 C 0.4375 -0.02385 0.43941 -0.02431 0.44046 -0.025 C 0.44236 -0.02616 0.44618 -0.03125 0.45452 -0.03148 C 0.4658 -0.03218 0.47761 -0.03195 0.48907 -0.03218 C 0.49462 -0.03264 0.49948 -0.03357 0.50521 -0.03403 C 0.52275 -0.03519 0.51511 -0.03357 0.52118 -0.03519 " pathEditMode="relative" rAng="0" ptsTypes="ffffffffffffffffffffffffA">
                                      <p:cBhvr>
                                        <p:cTn id="6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8" dur="2000" fill="hold"/>
                                        <p:tgtEl>
                                          <p:spTgt spid="39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10" dur="2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0" dur="2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0" presetClass="path" presetSubtype="0" repeatCount="200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538 -0.00162 C -0.00452 0.0037 -0.00365 0.00903 -0.00226 0.01111 C -0.00104 0.01343 0.00208 0.01296 0.00243 0.01111 C 0.00295 0.00926 0.00052 0.00185 1.38889E-6 3.7037E-7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1.11111E-6 L 0.86667 -1.1111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417 1.11111E-6 L 0.79583 -0.0027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4800" b="1" dirty="0" smtClean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4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6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bong hoa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10201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bong hoa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34001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nha cao ngo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Animated-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 descr="Animated-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1" y="45720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18" descr="ga trong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76800" y="2743201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9" descr="ga trong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1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23" descr="cao ®u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67368">
            <a:off x="7901147" y="-225236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>
            <a:hlinkClick r:id="rId11" action="ppaction://hlinksldjump"/>
          </p:cNvPr>
          <p:cNvSpPr/>
          <p:nvPr/>
        </p:nvSpPr>
        <p:spPr>
          <a:xfrm flipH="1">
            <a:off x="9088053" y="5700033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979179"/>
      </p:ext>
    </p:extLst>
  </p:cSld>
  <p:clrMapOvr>
    <a:masterClrMapping/>
  </p:clrMapOvr>
  <p:transition>
    <p:sndAc>
      <p:stSnd>
        <p:snd r:embed="rId3" name="l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0086 -0.01412 0.00121 -0.02824 0.0026 -0.04236 C 0.00312 -0.0456 0.0033 -0.04977 0.00555 -0.05162 C 0.00989 -0.05532 0.0158 -0.05555 0.021 -0.05764 C 0.02361 -0.05856 0.02882 -0.06064 0.02882 -0.06041 C 0.06805 -0.05879 0.09583 -0.06389 0.12326 -0.03333 C 0.13385 -0.03426 0.14479 -0.03287 0.15486 -0.03634 C 0.1592 -0.03773 0.16076 -0.05115 0.1625 -0.05463 C 0.16562 -0.06088 0.16961 -0.06666 0.17309 -0.07268 C 0.17482 -0.07615 0.1802 -0.07453 0.18333 -0.07569 C 0.18593 -0.07662 0.18889 -0.07777 0.19149 -0.07893 C 0.21302 -0.07777 0.23958 -0.08842 0.25659 -0.07268 C 0.29618 -0.03611 0.22639 -0.09051 0.26996 -0.05764 C 0.27083 -0.05463 0.27014 -0.05046 0.27257 -0.04861 C 0.27691 -0.0449 0.28819 -0.04236 0.28819 -0.04213 C 0.30555 -0.04352 0.32343 -0.04097 0.3401 -0.0456 C 0.34357 -0.04652 0.3408 -0.05416 0.34271 -0.05764 C 0.346 -0.06319 0.36059 -0.07338 0.36632 -0.07569 C 0.40243 -0.07407 0.41927 -0.07754 0.44757 -0.06666 C 0.4493 -0.06365 0.45139 -0.06088 0.45277 -0.05764 C 0.45399 -0.05486 0.45312 -0.05046 0.45538 -0.04861 C 0.46024 -0.04398 0.46771 -0.0449 0.47378 -0.04236 C 0.49687 -0.04722 0.48472 -0.04282 0.51024 -0.05764 C 0.51371 -0.05972 0.51736 -0.06157 0.52066 -0.06365 C 0.52569 -0.06643 0.53646 -0.06967 0.53646 -0.06944 C 0.54114 -0.06921 0.60937 -0.07152 0.63333 -0.05764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-45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5764 C 0.0276 -0.10856 0.02578 -0.10903 0.03203 -0.10301 C 0.03255 -0.10092 0.03307 -0.09953 0.03346 -0.09699 C 0.03385 -0.09444 0.03411 -0.08449 0.03437 -0.08796 C 0.03489 -0.09838 0.0345 -0.11018 0.03476 -0.12129 C 0.03489 -0.12453 0.03489 -0.12847 0.03515 -0.13032 C 0.03606 -0.13403 0.03802 -0.13634 0.03802 -0.13611 C 0.03919 -0.13541 0.04049 -0.13611 0.04166 -0.13333 C 0.04257 -0.13102 0.04466 -0.10741 0.04479 -0.10602 C 0.04544 -0.1 0.04752 -0.09398 0.04752 -0.09375 C 0.04922 -0.09491 0.05091 -0.09537 0.0526 -0.09699 C 0.05494 -0.0993 0.05481 -0.10046 0.05677 -0.08796 C 0.05716 -0.08889 0.05781 -0.08842 0.05807 -0.09097 C 0.05872 -0.09676 0.05859 -0.10509 0.05898 -0.11203 C 0.05937 -0.13032 0.05885 -0.14838 0.06172 -0.15463 C 0.06185 -0.15764 0.06224 -0.16041 0.06224 -0.16366 C 0.06211 -0.16991 0.06132 -0.18171 0.06132 -0.18148 C 0.06354 -0.18703 0.06328 -0.17963 0.06536 -0.17569 C 0.06757 -0.17153 0.06953 -0.16666 0.07187 -0.16666 " pathEditMode="relative" rAng="0" ptsTypes="AAAAAAAAAAAAAAAAAAA">
                                      <p:cBhvr>
                                        <p:cTn id="21" dur="2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53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337392"/>
            <a:ext cx="5042125" cy="5036855"/>
            <a:chOff x="5425624" y="147897"/>
            <a:chExt cx="5834380" cy="58282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25624" y="147897"/>
              <a:ext cx="5834380" cy="58282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6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614537">
              <a:off x="5742638" y="218487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9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3" y="218947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3" y="352466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9" y="449299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3813" y="2262242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>
            <a:hlinkClick r:id="rId16" action="ppaction://hlinksldjump"/>
          </p:cNvPr>
          <p:cNvSpPr/>
          <p:nvPr/>
        </p:nvSpPr>
        <p:spPr>
          <a:xfrm>
            <a:off x="3987384" y="3927423"/>
            <a:ext cx="1203942" cy="114331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endParaRPr lang="en-US" sz="4400" b="1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7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pic>
        <p:nvPicPr>
          <p:cNvPr id="20" name="Picture 8" descr="conc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25" y="2362954"/>
            <a:ext cx="2824170" cy="25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on th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8798" y="2100403"/>
            <a:ext cx="2291320" cy="319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 descr="ga trong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233" y="4259645"/>
            <a:ext cx="2570285" cy="21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cho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589" y="3871410"/>
            <a:ext cx="1786506" cy="2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4121" y="4453612"/>
            <a:ext cx="1706344" cy="2326833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2727293" y="273814"/>
            <a:ext cx="3785589" cy="342648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:”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32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84285" y="342347"/>
            <a:ext cx="5827487" cy="527468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lang="en-US" sz="6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52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1" name="Picture 7" descr="cao ch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68544">
            <a:off x="7957651" y="2629291"/>
            <a:ext cx="39624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lo su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do v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1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0" name="Picture 6" descr="lu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2662">
            <a:off x="3810001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Picture 8" descr="tho chay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4384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>
            <a:hlinkClick r:id="rId1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236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12" name="l2 (mp3cut.net).wav"/>
          </p:stSnd>
        </p:sndAc>
      </p:transition>
    </mc:Choice>
    <mc:Fallback>
      <p:transition spd="slow">
        <p:sndAc>
          <p:stSnd>
            <p:snd r:embed="rId4" name="l2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5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06 0.1637 C 0.14212 0.16023 0.13378 0.15607 0.12727 0.14867 C 0.11672 0.13642 0.10929 0.1244 0.09561 0.11838 C 0.09105 0.11931 0.08623 0.11954 0.08181 0.12139 C 0.07347 0.12509 0.07139 0.13549 0.06591 0.14266 C 0.06396 0.14521 0.06122 0.14636 0.05914 0.14867 C 0.05667 0.15145 0.05458 0.15469 0.05237 0.15769 C 0.02345 0.15677 -0.00534 0.15746 -0.03412 0.15469 C -0.03686 0.15445 -0.03842 0.15029 -0.0409 0.14867 C -0.04676 0.14428 -0.05301 0.14081 -0.05913 0.13665 C -0.06213 0.13457 -0.06812 0.13041 -0.06812 0.13064 C -0.0749 0.13156 -0.08297 0.12879 -0.0887 0.13364 C -0.09261 0.13711 -0.09196 0.14544 -0.09313 0.15168 C -0.0947 0.15977 -0.09613 0.16786 -0.09769 0.17596 C -0.10069 0.19191 -0.10955 0.20139 -0.12049 0.20625 C -0.13482 0.20532 -0.1494 0.20578 -0.1636 0.20324 C -0.16699 0.20255 -0.16959 0.19885 -0.17272 0.197 C -0.17858 0.19353 -0.18523 0.19191 -0.19096 0.18798 C -0.19903 0.18243 -0.20255 0.17388 -0.21141 0.16995 C -0.2329 0.17203 -0.24593 0.17526 -0.26586 0.17896 C -0.27419 0.18266 -0.28305 0.18867 -0.29087 0.19399 C -0.2949 0.19654 -0.29803 0.20116 -0.3022 0.20324 C -0.3065 0.20532 -0.31145 0.20532 -0.31588 0.20625 C -0.35183 0.2222 -0.37944 0.20139 -0.41136 0.19099 C -0.4137 0.18891 -0.41644 0.18775 -0.41813 0.18497 C -0.41969 0.18243 -0.41943 0.17873 -0.42047 0.17596 C -0.42165 0.17272 -0.42321 0.16971 -0.4249 0.16694 C -0.42777 0.16255 -0.43415 0.15469 -0.43415 0.15492 C -0.43558 0.15492 -0.45382 0.15862 -0.45695 0.1607 C -0.45877 0.16208 -0.45968 0.16509 -0.46138 0.16694 C -0.46281 0.16833 -0.46437 0.16902 -0.46593 0.16995 " pathEditMode="relative" rAng="0" ptsTypes="ffffffffffffffffffffffffffffffA">
                                      <p:cBhvr>
                                        <p:cTn id="11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6" y="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14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5400" b="1" dirty="0" smtClean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5400" b="1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r>
              <a:rPr lang="en-US" sz="54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gấu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ủi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5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60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7" name="Picture 29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2743200" y="25146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1"/>
            <a:ext cx="11430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990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"/>
            <a:ext cx="1066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 descr="Animated-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937039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than tho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43401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 descr="dau tho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252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 descr="tho chay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819400"/>
            <a:ext cx="35210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6553200" y="4800600"/>
            <a:ext cx="762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66294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6629400" y="4648200"/>
            <a:ext cx="762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7918" name="Picture 30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37338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9" name="Picture 31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entagon 16">
            <a:hlinkClick r:id="rId11" action="ppaction://hlinksldjump"/>
          </p:cNvPr>
          <p:cNvSpPr/>
          <p:nvPr/>
        </p:nvSpPr>
        <p:spPr>
          <a:xfrm flipH="1">
            <a:off x="8763000" y="5856515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324108"/>
      </p:ext>
    </p:extLst>
  </p:cSld>
  <p:clrMapOvr>
    <a:masterClrMapping/>
  </p:clrMapOvr>
  <p:transition>
    <p:sndAc>
      <p:stSnd>
        <p:snd r:embed="rId2" name="l1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713 C 0.00521 -0.02361 0.01233 -0.02847 0.02118 -0.03102 C 0.03594 -0.03032 0.05087 -0.03148 0.06528 -0.02916 C 0.06719 -0.02893 0.08733 -0.01875 0.09045 -0.01713 C 0.11892 -0.01828 0.12604 -0.0162 0.14514 -0.02754 C 0.15816 -0.03518 0.14375 -0.03078 0.1599 -0.03611 C 0.16389 -0.0375 0.1724 -0.03958 0.1724 -0.03935 C 0.18368 -0.03912 0.19497 -0.03958 0.20608 -0.03773 C 0.20903 -0.03727 0.2099 -0.03403 0.21233 -0.03264 C 0.21406 -0.03171 0.21649 -0.03148 0.21858 -0.03102 C 0.22639 -0.02176 0.23299 -0.01805 0.24601 -0.01528 C 0.26354 -0.01898 0.28038 -0.02569 0.29826 -0.02916 C 0.30208 -0.02893 0.32969 -0.02801 0.33837 -0.02569 C 0.36354 -0.01967 0.33229 -0.02523 0.35295 -0.01875 C 0.35642 -0.01782 0.3599 -0.01782 0.36354 -0.01713 C 0.36771 -0.0162 0.37622 -0.01366 0.37622 -0.01342 C 0.39653 -0.01458 0.40747 -0.01412 0.42448 -0.01875 C 0.43559 -0.01759 0.44688 -0.01713 0.45816 -0.01528 C 0.46233 -0.01458 0.47049 -0.0118 0.47049 -0.0118 C 0.47431 -0.00764 0.47691 -0.0037 0.48108 0.00023 C 0.48316 0.00209 0.4875 0.00556 0.4875 0.00556 " pathEditMode="relative" rAng="0" ptsTypes="ffffffffffffffffffffA">
                                      <p:cBhvr>
                                        <p:cTn id="14" dur="2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16" dur="2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66667E-6 C 0.0007 0.003 0.00035 0.00717 0.00226 0.00902 C 0.00747 0.01365 0.01442 0.01249 0.02032 0.01504 C 0.03178 0.01134 0.02952 0.0162 0.02952 0.003 " pathEditMode="relative" ptsTypes="fffA">
                                      <p:cBhvr>
                                        <p:cTn id="24" dur="3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27" dur="2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897443" y="1708879"/>
            <a:ext cx="4212236" cy="356765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</a:rPr>
              <a:t>Chó và Gấu đã nói gì với cáo?</a:t>
            </a:r>
            <a:endParaRPr lang="en-US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87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8566998" y="5377185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0036" y="3565562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au ga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2535837" y="216427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ha cao ngo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2855" y="401674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AO CAT MOM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4358" y="573918"/>
            <a:ext cx="2193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mom cao ngo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5555" y="862843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9144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11" name="l3 (mp3cut.net).wav"/>
          </p:stSnd>
        </p:sndAc>
      </p:transition>
    </mc:Choice>
    <mc:Fallback>
      <p:transition spd="slow">
        <p:sndAc>
          <p:stSnd>
            <p:snd r:embed="rId2" name="l3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200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538 -0.00162 C -0.00452 0.0037 -0.00365 0.00903 -0.00226 0.01111 C -0.00104 0.01343 0.00208 0.01296 0.00243 0.01111 C 0.00295 0.00926 0.00052 0.00185 1.38889E-6 3.7037E-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7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135</Words>
  <Application>Microsoft Office PowerPoint</Application>
  <PresentationFormat>Custom</PresentationFormat>
  <Paragraphs>44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 Light</vt:lpstr>
      <vt:lpstr>Times New Roman</vt:lpstr>
      <vt:lpstr>Calibri</vt:lpstr>
      <vt:lpstr>Tahoma</vt:lpstr>
      <vt:lpstr>.VnAvant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Welcome</cp:lastModifiedBy>
  <cp:revision>75</cp:revision>
  <dcterms:created xsi:type="dcterms:W3CDTF">2018-07-11T14:54:56Z</dcterms:created>
  <dcterms:modified xsi:type="dcterms:W3CDTF">2020-08-04T04:08:49Z</dcterms:modified>
</cp:coreProperties>
</file>