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mp3" ContentType="audio/mpe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6"/>
  </p:notesMasterIdLst>
  <p:sldIdLst>
    <p:sldId id="256" r:id="rId2"/>
    <p:sldId id="286" r:id="rId3"/>
    <p:sldId id="287" r:id="rId4"/>
    <p:sldId id="263" r:id="rId5"/>
    <p:sldId id="280" r:id="rId6"/>
    <p:sldId id="271" r:id="rId7"/>
    <p:sldId id="283" r:id="rId8"/>
    <p:sldId id="264" r:id="rId9"/>
    <p:sldId id="285" r:id="rId10"/>
    <p:sldId id="284" r:id="rId11"/>
    <p:sldId id="269" r:id="rId12"/>
    <p:sldId id="258" r:id="rId13"/>
    <p:sldId id="259" r:id="rId14"/>
    <p:sldId id="26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4833" autoAdjust="0"/>
    <p:restoredTop sz="93178" autoAdjust="0"/>
  </p:normalViewPr>
  <p:slideViewPr>
    <p:cSldViewPr>
      <p:cViewPr varScale="1">
        <p:scale>
          <a:sx n="68" d="100"/>
          <a:sy n="68" d="100"/>
        </p:scale>
        <p:origin x="-828" y="-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6F2023-C06F-4C8A-92FC-4CEF7A542A0A}" type="datetimeFigureOut">
              <a:rPr lang="en-US" smtClean="0"/>
              <a:pPr/>
              <a:t>8/4/2020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A435C3-483A-4407-BBD5-927BBD325A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87489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435C3-483A-4407-BBD5-927BBD325A34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235903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97A98-3FAC-4FF1-962D-F20D02BC0703}" type="datetimeFigureOut">
              <a:rPr lang="en-US" smtClean="0"/>
              <a:pPr/>
              <a:t>8/4/2020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78D8-C25B-424E-98A3-054658F292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97A98-3FAC-4FF1-962D-F20D02BC0703}" type="datetimeFigureOut">
              <a:rPr lang="en-US" smtClean="0"/>
              <a:pPr/>
              <a:t>8/4/2020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78D8-C25B-424E-98A3-054658F292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97A98-3FAC-4FF1-962D-F20D02BC0703}" type="datetimeFigureOut">
              <a:rPr lang="en-US" smtClean="0"/>
              <a:pPr/>
              <a:t>8/4/2020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78D8-C25B-424E-98A3-054658F292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97A98-3FAC-4FF1-962D-F20D02BC0703}" type="datetimeFigureOut">
              <a:rPr lang="en-US" smtClean="0"/>
              <a:pPr/>
              <a:t>8/4/2020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78D8-C25B-424E-98A3-054658F292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97A98-3FAC-4FF1-962D-F20D02BC0703}" type="datetimeFigureOut">
              <a:rPr lang="en-US" smtClean="0"/>
              <a:pPr/>
              <a:t>8/4/2020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78D8-C25B-424E-98A3-054658F292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97A98-3FAC-4FF1-962D-F20D02BC0703}" type="datetimeFigureOut">
              <a:rPr lang="en-US" smtClean="0"/>
              <a:pPr/>
              <a:t>8/4/2020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78D8-C25B-424E-98A3-054658F292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97A98-3FAC-4FF1-962D-F20D02BC0703}" type="datetimeFigureOut">
              <a:rPr lang="en-US" smtClean="0"/>
              <a:pPr/>
              <a:t>8/4/2020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78D8-C25B-424E-98A3-054658F292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97A98-3FAC-4FF1-962D-F20D02BC0703}" type="datetimeFigureOut">
              <a:rPr lang="en-US" smtClean="0"/>
              <a:pPr/>
              <a:t>8/4/2020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78D8-C25B-424E-98A3-054658F292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97A98-3FAC-4FF1-962D-F20D02BC0703}" type="datetimeFigureOut">
              <a:rPr lang="en-US" smtClean="0"/>
              <a:pPr/>
              <a:t>8/4/2020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78D8-C25B-424E-98A3-054658F292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97A98-3FAC-4FF1-962D-F20D02BC0703}" type="datetimeFigureOut">
              <a:rPr lang="en-US" smtClean="0"/>
              <a:pPr/>
              <a:t>8/4/2020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78D8-C25B-424E-98A3-054658F292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97A98-3FAC-4FF1-962D-F20D02BC0703}" type="datetimeFigureOut">
              <a:rPr lang="en-US" smtClean="0"/>
              <a:pPr/>
              <a:t>8/4/2020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78D8-C25B-424E-98A3-054658F292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597A98-3FAC-4FF1-962D-F20D02BC0703}" type="datetimeFigureOut">
              <a:rPr lang="en-US" smtClean="0"/>
              <a:pPr/>
              <a:t>8/4/2020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7778D8-C25B-424E-98A3-054658F292A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7.png"/><Relationship Id="rId5" Type="http://schemas.microsoft.com/office/2007/relationships/media" Target="../media/media9.mp3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media" Target="../media/media11.m4a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7.png"/><Relationship Id="rId5" Type="http://schemas.microsoft.com/office/2007/relationships/media" Target="../media/media10.mp3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audio" Target="../media/audio3.wav"/><Relationship Id="rId7" Type="http://schemas.openxmlformats.org/officeDocument/2006/relationships/image" Target="../media/image2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2.wav"/><Relationship Id="rId7" Type="http://schemas.microsoft.com/office/2007/relationships/media" Target="../media/media12.mp3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24.gif"/><Relationship Id="rId5" Type="http://schemas.openxmlformats.org/officeDocument/2006/relationships/audio" Target="../media/audio6.wav"/><Relationship Id="rId4" Type="http://schemas.openxmlformats.org/officeDocument/2006/relationships/audio" Target="../media/audio5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7" Type="http://schemas.microsoft.com/office/2007/relationships/media" Target="../media/media14.mp3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7.png"/><Relationship Id="rId5" Type="http://schemas.microsoft.com/office/2007/relationships/media" Target="../media/media13.mp3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4.png"/><Relationship Id="rId4" Type="http://schemas.microsoft.com/office/2007/relationships/media" Target="../media/media1.mp3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7.png"/><Relationship Id="rId5" Type="http://schemas.microsoft.com/office/2007/relationships/media" Target="../media/media2.mp3"/><Relationship Id="rId4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7.png"/><Relationship Id="rId4" Type="http://schemas.microsoft.com/office/2007/relationships/media" Target="../media/media3.mp3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7.png"/><Relationship Id="rId5" Type="http://schemas.microsoft.com/office/2007/relationships/media" Target="../media/media4.mp3"/><Relationship Id="rId4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7.png"/><Relationship Id="rId5" Type="http://schemas.microsoft.com/office/2007/relationships/media" Target="../media/media5.mp3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7.png"/><Relationship Id="rId5" Type="http://schemas.microsoft.com/office/2007/relationships/media" Target="../media/media6.mp3"/><Relationship Id="rId4" Type="http://schemas.openxmlformats.org/officeDocument/2006/relationships/audio" Target="../media/audio3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audio" Target="../media/audio2.wav"/><Relationship Id="rId7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10.jpeg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0" Type="http://schemas.microsoft.com/office/2007/relationships/media" Target="../media/media7.mp3"/><Relationship Id="rId4" Type="http://schemas.openxmlformats.org/officeDocument/2006/relationships/audio" Target="../media/audio3.wav"/><Relationship Id="rId9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microsoft.com/office/2007/relationships/media" Target="../media/media8.mp3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rnice2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76200"/>
            <a:ext cx="12192000" cy="6934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667000" y="2971800"/>
            <a:ext cx="7086599" cy="267765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thức</a:t>
            </a:r>
            <a:endParaRPr lang="en-US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tròn</a:t>
            </a:r>
            <a:endParaRPr lang="en-US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3 – 4 </a:t>
            </a:r>
            <a:r>
              <a:rPr lang="en-US" sz="2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28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Thúy</a:t>
            </a:r>
            <a:r>
              <a:rPr lang="en-US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An</a:t>
            </a:r>
            <a:endParaRPr lang="en-US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en-US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6800" y="1676400"/>
            <a:ext cx="1295400" cy="113149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43200" y="914400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</a:p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TRƯỜNG MẦM NON GIA THƯỢNG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343400" y="6488668"/>
            <a:ext cx="2971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 2019 - 2020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plus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2" descr="Káº¿t quáº£ hÃ¬nh áº£nh cho giá»t nÆ°á»c hoáº¡t hÃ¬n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33974" y="-457200"/>
            <a:ext cx="2819400" cy="385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23"/>
          <p:cNvSpPr txBox="1">
            <a:spLocks noChangeArrowheads="1"/>
          </p:cNvSpPr>
          <p:nvPr/>
        </p:nvSpPr>
        <p:spPr bwMode="auto">
          <a:xfrm>
            <a:off x="6858000" y="33338"/>
            <a:ext cx="3581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</a:rPr>
              <a:t>HÌNH VUÔNG</a:t>
            </a: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3352800" y="2468880"/>
            <a:ext cx="4800600" cy="4008120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pic>
        <p:nvPicPr>
          <p:cNvPr id="2" name="a dung roi. be that la tai [Medium quality]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0287000" y="6286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76871756"/>
      </p:ext>
    </p:extLst>
  </p:cSld>
  <p:clrMapOvr>
    <a:masterClrMapping/>
  </p:clrMapOvr>
  <p:transition>
    <p:wedg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3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7" grpId="0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inh nen (31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971800" y="1625204"/>
            <a:ext cx="5638800" cy="4646770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95400" y="381715"/>
            <a:ext cx="9067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>
                <a:latin typeface="Times New Roman" panose="02020603050405020304" pitchFamily="18" charset="0"/>
                <a:cs typeface="Times New Roman" panose="02020603050405020304" pitchFamily="18" charset="0"/>
              </a:rPr>
              <a:t>HÌNH VUÔNG CÓ MẤY CẠNH? MẤY GÓC</a:t>
            </a:r>
          </a:p>
          <a:p>
            <a:pPr algn="ctr"/>
            <a:endParaRPr lang="en-US" sz="2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đố be bek hinh có may canh [Medium quality]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943100" y="6148626"/>
            <a:ext cx="609600" cy="609600"/>
          </a:xfrm>
          <a:prstGeom prst="rect">
            <a:avLst/>
          </a:prstGeom>
        </p:spPr>
      </p:pic>
      <p:pic>
        <p:nvPicPr>
          <p:cNvPr id="3" name="a đúng roy bạn gioi qa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0058400" y="584382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heel spokes="1"/>
    <p:sndAc>
      <p:stSnd>
        <p:snd r:embed="rId3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7037E-6 C 0.03004 -0.03797 0.075 -0.06204 0.125 -0.06204 C 0.175 -0.06204 0.21997 -0.03797 0.25 3.7037E-6 C 0.21997 0.03796 0.175 0.06203 0.125 0.06203 C 0.075 0.06203 0.03004 0.03796 -3.61111E-6 3.7037E-6 Z " pathEditMode="relative" rAng="0" ptsTypes="AAAAA">
                                      <p:cBhvr>
                                        <p:cTn id="6" dur="3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3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9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vide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Ã¬nh áº£nh cÃ³ liÃªn quan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163" y="346828"/>
            <a:ext cx="3754437" cy="2853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Ã¬nh áº£nh cÃ³ liÃªn qu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84876" y="3770476"/>
            <a:ext cx="3921124" cy="2931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Káº¿t quáº£ hÃ¬nh áº£nh cho Äá» CHÆ I HÃNH TAM GIÃ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770476"/>
            <a:ext cx="3352800" cy="2931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Káº¿t quáº£ hÃ¬nh áº£nh cho Äá» CHÆ I HÃNH Lá»¤C GIÃ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9080" y="-27700"/>
            <a:ext cx="3194050" cy="35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Káº¿t quáº£ hÃ¬nh áº£nh cho Äá»NG Há» HÃNH VUÃ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00" y="253542"/>
            <a:ext cx="3705236" cy="3231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blinds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1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3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53039" y="1402952"/>
            <a:ext cx="4033361" cy="3473848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6858000" y="1402952"/>
            <a:ext cx="4152900" cy="36038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đố bé hnh nao bien mat [Medium quality]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0025062" y="5867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ipe dir="d"/>
    <p:sndAc>
      <p:stSnd>
        <p:snd r:embed="rId3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9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07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8"/>
          <p:cNvSpPr>
            <a:spLocks noChangeArrowheads="1" noChangeShapeType="1" noTextEdit="1"/>
          </p:cNvSpPr>
          <p:nvPr/>
        </p:nvSpPr>
        <p:spPr bwMode="auto">
          <a:xfrm>
            <a:off x="4038600" y="457200"/>
            <a:ext cx="4570294" cy="46482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 cô ơi! hãy </a:t>
            </a:r>
          </a:p>
          <a:p>
            <a:pPr algn="ctr"/>
            <a:r>
              <a:rPr lang="en-US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Cùng bé thi tài nhé!</a:t>
            </a:r>
          </a:p>
        </p:txBody>
      </p:sp>
      <p:pic>
        <p:nvPicPr>
          <p:cNvPr id="6" name="Diana Boncheva feat. BanYa - Beethoven Virus Full Versio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2438400" y="5773947"/>
            <a:ext cx="609600" cy="609600"/>
          </a:xfrm>
          <a:prstGeom prst="rect">
            <a:avLst/>
          </a:prstGeom>
        </p:spPr>
      </p:pic>
      <p:pic>
        <p:nvPicPr>
          <p:cNvPr id="7" name="SpanishGypsyDance-CasaMusica_65q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153400" y="5631611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ipe/>
    <p:sndAc>
      <p:stSnd>
        <p:snd r:embed="rId3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)">
                                      <p:cBhvr>
                                        <p:cTn id="17" dur="2202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271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4a5d6a31_78117136_anhve11146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Nhạc nền chương trình CẮ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6477000" y="6019800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80236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inh nen (11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Káº¿t quáº£ hÃ¬nh áº£nh cho hÃ¬nh áº£nh  mÃ¢y dá» thÆ°Æ¡ng hoáº¡t hÃ¬nh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234743"/>
            <a:ext cx="3276600" cy="2642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381250" y="1260609"/>
            <a:ext cx="7429501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500" b="1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 MỪNG CÁC BÉ ĐỀN VỚI CHƯƠNG TRÌNH “ĐỐ VUI” CÙNG CÔ MÂY </a:t>
            </a:r>
            <a:endParaRPr lang="en-US" sz="2500" b="1" dirty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[Olympia 16] Nhạc hiệu mở đầu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9204025" y="59782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57613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24)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2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exagon 5"/>
          <p:cNvSpPr/>
          <p:nvPr/>
        </p:nvSpPr>
        <p:spPr>
          <a:xfrm>
            <a:off x="838200" y="457200"/>
            <a:ext cx="3200400" cy="2495550"/>
          </a:xfrm>
          <a:prstGeom prst="hexag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rapezoid 6"/>
          <p:cNvSpPr/>
          <p:nvPr/>
        </p:nvSpPr>
        <p:spPr>
          <a:xfrm>
            <a:off x="3886200" y="3810000"/>
            <a:ext cx="3657600" cy="2438400"/>
          </a:xfrm>
          <a:prstGeom prst="trapezoid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391400" y="228600"/>
            <a:ext cx="3846512" cy="3352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hinh co mau do la hinh j vay [Medium quality]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9728200" y="67056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edge/>
    <p:sndAc>
      <p:stSnd>
        <p:snd r:embed="rId3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53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2590800" y="990600"/>
            <a:ext cx="6477000" cy="5257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Box 23"/>
          <p:cNvSpPr txBox="1">
            <a:spLocks noChangeArrowheads="1"/>
          </p:cNvSpPr>
          <p:nvPr/>
        </p:nvSpPr>
        <p:spPr bwMode="auto">
          <a:xfrm>
            <a:off x="4419600" y="1"/>
            <a:ext cx="3581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4000" b="1">
                <a:solidFill>
                  <a:srgbClr val="00B0F0"/>
                </a:solidFill>
                <a:latin typeface="Times New Roman" panose="02020603050405020304" pitchFamily="18" charset="0"/>
              </a:rPr>
              <a:t>HÌNH TRÒN</a:t>
            </a:r>
          </a:p>
        </p:txBody>
      </p:sp>
      <p:sp>
        <p:nvSpPr>
          <p:cNvPr id="5" name="Smiley Face 4"/>
          <p:cNvSpPr/>
          <p:nvPr/>
        </p:nvSpPr>
        <p:spPr>
          <a:xfrm>
            <a:off x="10668001" y="5638800"/>
            <a:ext cx="357187" cy="457200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chuc mung bạn dung r [Medium quality]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0668001" y="6400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24388665"/>
      </p:ext>
    </p:extLst>
  </p:cSld>
  <p:clrMapOvr>
    <a:masterClrMapping/>
  </p:clrMapOvr>
  <p:transition>
    <p:wedg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6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638"/>
                            </p:stCondLst>
                            <p:childTnLst>
                              <p:par>
                                <p:cTn id="18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5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0" dur="5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" dur="5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1" animBg="1"/>
      <p:bldP spid="7" grpId="0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4a5d68b0_69ad8331_anhve62463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6185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572000" y="152400"/>
            <a:ext cx="6096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mây đố các con hình có đường cong tròn khép kín là hình gì?</a:t>
            </a:r>
          </a:p>
        </p:txBody>
      </p:sp>
      <p:pic>
        <p:nvPicPr>
          <p:cNvPr id="2" name="hinh co duong cong tron [Medium quality]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0058400" y="5715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dissolve/>
    <p:sndAc>
      <p:stSnd>
        <p:snd r:embed="rId3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2286000" y="914400"/>
            <a:ext cx="6934200" cy="5562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Box 23"/>
          <p:cNvSpPr txBox="1">
            <a:spLocks noChangeArrowheads="1"/>
          </p:cNvSpPr>
          <p:nvPr/>
        </p:nvSpPr>
        <p:spPr bwMode="auto">
          <a:xfrm>
            <a:off x="4419600" y="1"/>
            <a:ext cx="3581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4000" b="1">
                <a:solidFill>
                  <a:srgbClr val="00B0F0"/>
                </a:solidFill>
                <a:latin typeface="Times New Roman" panose="02020603050405020304" pitchFamily="18" charset="0"/>
              </a:rPr>
              <a:t>HÌNH TRÒN</a:t>
            </a:r>
          </a:p>
        </p:txBody>
      </p:sp>
      <p:sp>
        <p:nvSpPr>
          <p:cNvPr id="5" name="Smiley Face 4"/>
          <p:cNvSpPr/>
          <p:nvPr/>
        </p:nvSpPr>
        <p:spPr>
          <a:xfrm>
            <a:off x="9982201" y="7086600"/>
            <a:ext cx="357187" cy="457200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đúng roi. bạn thật là giỏi [Medium quality]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9220200" y="7010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21698195"/>
      </p:ext>
    </p:extLst>
  </p:cSld>
  <p:clrMapOvr>
    <a:masterClrMapping/>
  </p:clrMapOvr>
  <p:transition>
    <p:wedg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1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160"/>
                            </p:stCondLst>
                            <p:childTnLst>
                              <p:par>
                                <p:cTn id="18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5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0" dur="5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" dur="5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4" grpId="0" animBg="1"/>
      <p:bldP spid="7" grpId="0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Káº¿t quáº£ hÃ¬nh áº£nh cho vÃ²ng thá» dá»¥c tráº» em máº§m n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83142" y="3193889"/>
            <a:ext cx="4353278" cy="3392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Káº¿t quáº£ hÃ¬nh áº£nh cho ÄÃ¡m mÃ¢y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2" descr="Káº¿t quáº£ hÃ¬nh áº£nh cho CÃI PHAO BÆ I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FF9"/>
              </a:clrFrom>
              <a:clrTo>
                <a:srgbClr val="FEFF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90474" y="1689902"/>
            <a:ext cx="429304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7975" y="224361"/>
            <a:ext cx="3758228" cy="3180041"/>
          </a:xfrm>
          <a:prstGeom prst="rect">
            <a:avLst/>
          </a:prstGeom>
        </p:spPr>
      </p:pic>
      <p:sp>
        <p:nvSpPr>
          <p:cNvPr id="4" name="Smiley Face 3"/>
          <p:cNvSpPr/>
          <p:nvPr/>
        </p:nvSpPr>
        <p:spPr>
          <a:xfrm>
            <a:off x="10058401" y="6229351"/>
            <a:ext cx="357187" cy="457200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HÃ¬nh áº£nh cÃ³ liÃªn qua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09074" y="192113"/>
            <a:ext cx="3581400" cy="2781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Ã¬nh áº£nh cÃ³ liÃªn qua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8205" y="3779852"/>
            <a:ext cx="2767540" cy="2806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 đúng roi bạn giỏi qa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0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9577061" y="6205211"/>
            <a:ext cx="481340" cy="481340"/>
          </a:xfrm>
          <a:prstGeom prst="rect">
            <a:avLst/>
          </a:prstGeom>
        </p:spPr>
      </p:pic>
    </p:spTree>
  </p:cSld>
  <p:clrMapOvr>
    <a:masterClrMapping/>
  </p:clrMapOvr>
  <p:transition>
    <p:wheel spokes="1"/>
    <p:sndAc>
      <p:stSnd>
        <p:snd r:embed="rId3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5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26"/>
                            </p:stCondLst>
                            <p:childTnLst>
                              <p:par>
                                <p:cTn id="17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9" dur="5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" dur="5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Káº¿t quáº£ hÃ¬nh áº£nh cho ÄÃ¡m mÃ¢y hoáº¡t hÃ¬nh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-99142"/>
            <a:ext cx="2863045" cy="2766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7"/>
          <p:cNvSpPr>
            <a:spLocks noChangeArrowheads="1"/>
          </p:cNvSpPr>
          <p:nvPr/>
        </p:nvSpPr>
        <p:spPr bwMode="auto">
          <a:xfrm rot="16200000">
            <a:off x="1121637" y="1731237"/>
            <a:ext cx="1343489" cy="1899636"/>
          </a:xfrm>
          <a:prstGeom prst="flowChartManualInpu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4" name="Picture 14" descr="Káº¿t quáº£ hÃ¬nh áº£nh cho ong mat troi de thuo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5F6F0"/>
              </a:clrFrom>
              <a:clrTo>
                <a:srgbClr val="F5F6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59955" y="1066800"/>
            <a:ext cx="3174245" cy="2739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Isosceles Triangle 4"/>
          <p:cNvSpPr/>
          <p:nvPr/>
        </p:nvSpPr>
        <p:spPr>
          <a:xfrm>
            <a:off x="3947733" y="3460665"/>
            <a:ext cx="2512953" cy="1460670"/>
          </a:xfrm>
          <a:prstGeom prst="triangl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pic>
        <p:nvPicPr>
          <p:cNvPr id="6" name="Picture 12" descr="Káº¿t quáº£ hÃ¬nh áº£nh cho giá»t nÆ°á»c hoáº¡t hÃ¬n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00125" y="2286000"/>
            <a:ext cx="1623090" cy="164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8153400" y="4191000"/>
            <a:ext cx="2438400" cy="1975883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pic>
        <p:nvPicPr>
          <p:cNvPr id="9" name="đố bé bek [Medium quality]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6019800" y="62002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42166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99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3" grpId="0" animBg="1"/>
      <p:bldP spid="5" grpId="0" animBg="1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1296</TotalTime>
  <Words>111</Words>
  <Application>Microsoft Office PowerPoint</Application>
  <PresentationFormat>Custom</PresentationFormat>
  <Paragraphs>17</Paragraphs>
  <Slides>14</Slides>
  <Notes>1</Notes>
  <HiddenSlides>0</HiddenSlides>
  <MMClips>14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MayTinhDucDung</dc:creator>
  <cp:lastModifiedBy>Welcome</cp:lastModifiedBy>
  <cp:revision>344</cp:revision>
  <dcterms:created xsi:type="dcterms:W3CDTF">2017-09-15T06:27:34Z</dcterms:created>
  <dcterms:modified xsi:type="dcterms:W3CDTF">2020-08-04T08:52:30Z</dcterms:modified>
</cp:coreProperties>
</file>