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131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670C9-C261-4734-A5B3-DAE45C3C9EF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7FFF1-EE64-4EFE-970C-AFDD4931647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BGTT.AN.2020-2021\BGTT-%20T3-2021\nh&#7841;c%20t3\NhacKhongLoiHay-Hoatau_psb4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BGTT.AN.2020-2021\BGTT-%20T3-2021\nh&#7841;c%20t3\NhacKhongLoiHay-Hoatau_psb4.mp3" TargetMode="Externa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CHINH%202020-2021\BGTT\BGTT-%20T3.%20VH.%20XE%20CH&#7918;A%20CH&#193;Y\nh&#7841;c\Em%20T&#7853;p%20L&#225;i%20&#212;%20T&#244;.mp3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BGTT.AN.2020-2021\BGTT-%20T3-2021\nh&#7841;c%20t3\NhacKhongLoiHay-Hoatau_psb4.mp3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AN%20AN%20AN\AN.%20C4%202020-2021\BGTT.AN.2020-2021\BGTT-%20T3-2021\nh&#7841;c%20t3\NhacKhongLoiHay-Hoatau_psb4.mp3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524000" y="3124200"/>
            <a:ext cx="6477000" cy="2971800"/>
          </a:xfrm>
        </p:spPr>
        <p:txBody>
          <a:bodyPr>
            <a:normAutofit fontScale="92500" lnSpcReduction="10000"/>
          </a:bodyPr>
          <a:lstStyle/>
          <a:p>
            <a:pPr algn="l"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Xe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chữa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cháy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3-4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: MGB- C4 </a:t>
            </a:r>
          </a:p>
          <a:p>
            <a:pPr algn="l"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 Tuấn Huệ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</a:t>
            </a:r>
            <a:r>
              <a:rPr lang="vi-VN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-202</a:t>
            </a:r>
            <a:r>
              <a:rPr lang="vi-VN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14800" y="838200"/>
            <a:ext cx="10287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2286000" y="2084388"/>
            <a:ext cx="53213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600" y="1676400"/>
            <a:ext cx="5410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* Dạy trẻ đọc thơ: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Cả lớp đọc cùng cô 2- 3 lần</a:t>
            </a:r>
          </a:p>
        </p:txBody>
      </p:sp>
      <p:pic>
        <p:nvPicPr>
          <p:cNvPr id="5" name="NhacKhongLoiHay-Hoatau_psb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96200" y="5562600"/>
            <a:ext cx="9906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133600"/>
            <a:ext cx="7010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* Tổ</a:t>
            </a:r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, nhóm, cá nhân trẻ đọc thơ</a:t>
            </a:r>
          </a:p>
          <a:p>
            <a:r>
              <a:rPr lang="vi-VN" sz="4000" dirty="0">
                <a:latin typeface="Times New Roman" pitchFamily="18" charset="0"/>
                <a:cs typeface="Times New Roman" pitchFamily="18" charset="0"/>
              </a:rPr>
              <a:t> - Cô chú ý sửa sai cho trẻ</a:t>
            </a:r>
          </a:p>
          <a:p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4000" dirty="0" smtClean="0">
                <a:latin typeface="Times New Roman" pitchFamily="18" charset="0"/>
                <a:cs typeface="Times New Roman" pitchFamily="18" charset="0"/>
              </a:rPr>
            </a:b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NhacKhongLoiHay-Hoatau_psb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48600" y="56388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2133600"/>
            <a:ext cx="8382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* Củng cố: Tc “ Giọng đọc to, giọng đọc nhỏ”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Cô cho trẻ đọc thơ theo yêu cầu của cô: Cô phổ biến cách chơi cho trẻ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Cho trẻ chơi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cùng </a:t>
            </a:r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cô</a:t>
            </a:r>
          </a:p>
          <a:p>
            <a:r>
              <a:rPr lang="vi-VN" sz="2400" dirty="0">
                <a:latin typeface="Times New Roman" pitchFamily="18" charset="0"/>
                <a:cs typeface="Times New Roman" pitchFamily="18" charset="0"/>
              </a:rPr>
              <a:t>- Nhận xét trẻ chơi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057400"/>
            <a:ext cx="7162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latin typeface="Times New Roman" pitchFamily="18" charset="0"/>
                <a:cs typeface="Times New Roman" pitchFamily="18" charset="0"/>
              </a:rPr>
              <a:t>3. Kết thúc</a:t>
            </a:r>
            <a:endParaRPr lang="vi-VN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- Nhận xét trẻ cuối hoạt động</a:t>
            </a:r>
          </a:p>
          <a:p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-Trẻ hát: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“Em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tập lái ô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tô” </a:t>
            </a: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- Chuyển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hoạt động</a:t>
            </a:r>
          </a:p>
        </p:txBody>
      </p:sp>
      <p:pic>
        <p:nvPicPr>
          <p:cNvPr id="5" name="Em Tập Lái Ô T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7200" y="55626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2136339"/>
            <a:ext cx="7620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1. Kiến thức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nhớ tên bài thơ, tên tác giả, thuộc bài thơ, hiểu nội dung bài thơ.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Kỹ năng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Rèn kĩ năng ghi nhớ có chủ đích cho trẻ, kĩ năng đọc thơ diễn cảm.</a:t>
            </a: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3. Thái độ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Trẻ có thái độ hào hứng và yêu thích đọc thơ.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09800" y="1447800"/>
            <a:ext cx="3893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1676400"/>
            <a:ext cx="76962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Đồ </a:t>
            </a: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dùng của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BGTT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BGĐT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 Nội dung bài thơ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Hình ảnh minh họa bài thơ</a:t>
            </a:r>
          </a:p>
          <a:p>
            <a:pPr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Hệ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thống câu hỏi đàm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thoại</a:t>
            </a:r>
          </a:p>
          <a:p>
            <a:pPr>
              <a:buFontTx/>
              <a:buChar char="-"/>
            </a:pP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Bài hát: “ Em tập lái ô tô”</a:t>
            </a:r>
          </a:p>
          <a:p>
            <a:pPr>
              <a:buFontTx/>
              <a:buChar char="-"/>
            </a:pP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 Nhạc không lời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Đồ dùng của trẻ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Trang phục cô và trẻ gọn gàng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29000" y="457200"/>
            <a:ext cx="2480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685800"/>
            <a:ext cx="6705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1. Ổn định tổ chức,gây hứng thú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Cô trò chuyện với trẻ, cho trẻ quan sát hình ảnh xe chữa cháy dẫn dắt trẻ vào hoạt động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62200" y="152400"/>
            <a:ext cx="38272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tải xuố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524124"/>
            <a:ext cx="5638800" cy="3343275"/>
          </a:xfrm>
          <a:prstGeom prst="rect">
            <a:avLst/>
          </a:prstGeom>
        </p:spPr>
      </p:pic>
      <p:pic>
        <p:nvPicPr>
          <p:cNvPr id="7" name="Picture 6" descr="tải xuốn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2514600"/>
            <a:ext cx="5638800" cy="3352800"/>
          </a:xfrm>
          <a:prstGeom prst="rect">
            <a:avLst/>
          </a:prstGeom>
        </p:spPr>
      </p:pic>
      <p:pic>
        <p:nvPicPr>
          <p:cNvPr id="8" name="Picture 7" descr="images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2628900"/>
            <a:ext cx="5638800" cy="3162300"/>
          </a:xfrm>
          <a:prstGeom prst="rect">
            <a:avLst/>
          </a:prstGeom>
        </p:spPr>
      </p:pic>
      <p:pic>
        <p:nvPicPr>
          <p:cNvPr id="9" name="Picture 8" descr="imag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2600324"/>
            <a:ext cx="5714999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95400" y="2209800"/>
            <a:ext cx="7467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2. Phương pháp, hình thức - tổ chức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* Dạy bài Thơ “ Xe chữa cháy”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giới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ên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bài thơ “ Xe chữa cháy”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ác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giả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Phạm </a:t>
            </a:r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Hổ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3600" y="381000"/>
            <a:ext cx="48189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 đọc bài thơ lần 1 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xe_chua_chay_265202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0"/>
            <a:ext cx="8201025" cy="4924425"/>
          </a:xfrm>
          <a:prstGeom prst="rect">
            <a:avLst/>
          </a:prstGeom>
        </p:spPr>
      </p:pic>
      <p:pic>
        <p:nvPicPr>
          <p:cNvPr id="7" name="NhacKhongLoiHay-Hoatau_psb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7200" y="6096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304800"/>
            <a:ext cx="7924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Lần 2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C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ho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trẻ nghe bài thơ kết </a:t>
            </a:r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hợp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dirty="0">
                <a:latin typeface="Times New Roman" pitchFamily="18" charset="0"/>
                <a:cs typeface="Times New Roman" pitchFamily="18" charset="0"/>
              </a:rPr>
              <a:t>hình ảnh minh họa</a:t>
            </a:r>
          </a:p>
          <a:p>
            <a:r>
              <a:rPr lang="vi-VN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tải xuố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600200"/>
            <a:ext cx="6019799" cy="4876800"/>
          </a:xfrm>
          <a:prstGeom prst="rect">
            <a:avLst/>
          </a:prstGeom>
        </p:spPr>
      </p:pic>
      <p:pic>
        <p:nvPicPr>
          <p:cNvPr id="6" name="NhacKhongLoiHay-Hoatau_psb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153400" y="5791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9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609600"/>
            <a:ext cx="6553200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* Đàm thoại, trích dẫn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Cô vừa đọc bài thơ gì?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Bài thơ nói về điều gì?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Cái mình của xe chữa cháy như thế nào 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Bụng thì chứa gì?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Xe chạy như thế naò?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Còi xe như thế nào?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- Xe chữa cháy dùng để làm gì?</a:t>
            </a:r>
          </a:p>
          <a:p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(Sau mỗi câu trả lời của trẻ cô chốt lại ý đúng và đọc đoạn thơ tương ứng.)</a:t>
            </a:r>
          </a:p>
          <a:p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800" dirty="0" smtClean="0"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6800" y="2819400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0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áo dục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: Ngoan 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ngoãn, không nghịch lửa, tránh xa những nơi nguy hiểm.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371</Words>
  <Application>Microsoft Office PowerPoint</Application>
  <PresentationFormat>On-screen Show (4:3)</PresentationFormat>
  <Paragraphs>63</Paragraphs>
  <Slides>13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Office Theme</vt:lpstr>
      <vt:lpstr>PHÒNG GIÁO DỤC ĐÀO TẠO QUẬN LONG BIÊN  TRƯỜNG MẦM NON GIA THƯỢNG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Microsoft account</cp:lastModifiedBy>
  <cp:revision>14</cp:revision>
  <dcterms:created xsi:type="dcterms:W3CDTF">2021-03-31T04:19:04Z</dcterms:created>
  <dcterms:modified xsi:type="dcterms:W3CDTF">2022-06-10T13:54:59Z</dcterms:modified>
</cp:coreProperties>
</file>