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59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10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93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2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325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3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2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97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5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41062-D399-487E-A9D8-F3B8594E3CE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60462-8C81-4188-B833-9CBC982D8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19314"/>
            <a:ext cx="9144000" cy="116114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 </a:t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8328660" cy="26044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Thơ: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xuân trong </a:t>
            </a:r>
            <a:r>
              <a:rPr lang="vi-V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vườn”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3-4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 – 25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20 -25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Huệ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296" y="1582057"/>
            <a:ext cx="1710192" cy="16029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3540032" y="6254154"/>
            <a:ext cx="412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2021-2022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85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125_5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70"/>
            <a:ext cx="54178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6_5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820" y="0"/>
            <a:ext cx="67741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143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5128_6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718" y="0"/>
            <a:ext cx="61062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5127_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85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35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thơ, điều gì đã báo hiệu mùa xuân đến?</a:t>
            </a:r>
          </a:p>
          <a:p>
            <a:pPr marL="0" indent="0" algn="just">
              <a:buNone/>
            </a:pP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 của mùa xuân như thế nào?</a:t>
            </a:r>
          </a:p>
          <a:p>
            <a:pPr marL="0" indent="0" algn="just">
              <a:buNone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Trong bài thơ có những con vật gì? Chúng làm gì?</a:t>
            </a:r>
          </a:p>
          <a:p>
            <a:pPr marL="0" indent="0" algn="just">
              <a:buNone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Nắng và gió mùa xuân như thế nào?</a:t>
            </a:r>
          </a:p>
          <a:p>
            <a:pPr marL="0" indent="0" algn="just">
              <a:buNone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Mùa xuân đến các con thấy như thế nào?</a:t>
            </a:r>
          </a:p>
          <a:p>
            <a:pPr marL="0" indent="0" algn="just">
              <a:buNone/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=&gt;Khi mùa xuân đến mọi vật và con người đều vui tươi, hạnh phúc. Mùa xuân là mùa đẹp nhất trong năm.</a:t>
            </a:r>
          </a:p>
        </p:txBody>
      </p:sp>
    </p:spTree>
    <p:extLst>
      <p:ext uri="{BB962C8B-B14F-4D97-AF65-F5344CB8AC3E}">
        <p14:creationId xmlns:p14="http://schemas.microsoft.com/office/powerpoint/2010/main" val="421035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vi-VN" sz="3600" b="1" i="1" dirty="0"/>
              <a:t> </a:t>
            </a:r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đọc thơ</a:t>
            </a:r>
            <a:endParaRPr lang="vi-V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cả lớp đọc cùng cô 3- 4 lần. (Cô chú ý sửa sai cho trẻ)</a:t>
            </a: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Mời tổ- nhóm- cá nhân trẻ đọc thơ.</a:t>
            </a: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(Cho trẻ đọc thơ theo hình thức nối tiếp, đọc to- nhỏ theo tay nhịp của cô). Cô động viên trẻ đọc thơ.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79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ùa xuân trong vườn - Hang truyện socnhi.com - Truyện tranh thiếu nhi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59198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hư Quỳnh – Xuân Đã Về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86142" y="6066971"/>
            <a:ext cx="1335315" cy="791029"/>
          </a:xfrm>
        </p:spPr>
      </p:pic>
    </p:spTree>
    <p:extLst>
      <p:ext uri="{BB962C8B-B14F-4D97-AF65-F5344CB8AC3E}">
        <p14:creationId xmlns:p14="http://schemas.microsoft.com/office/powerpoint/2010/main" val="165770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  tên bài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Mùa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tên tác giả ( Dương Khâu Luông)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iết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đặc điểm nổi bật của mùa xuân.</a:t>
            </a: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Hiểu nội dung bài thơ</a:t>
            </a:r>
          </a:p>
          <a:p>
            <a:pPr marL="0" indent="0" algn="just">
              <a:buNone/>
            </a:pP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năng: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trả lời được các câu hỏi của cô đầy đủ, rõ ràng.</a:t>
            </a: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bước đầu biết  đọc thơ diễn cảm.</a:t>
            </a:r>
          </a:p>
          <a:p>
            <a:pPr marL="0" indent="0" algn="just">
              <a:buNone/>
            </a:pP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độ: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tham gia hoạt động. Biết ý nghĩa của mùa xuân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tết.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37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4686" y="1509486"/>
            <a:ext cx="10954657" cy="4532540"/>
          </a:xfrm>
        </p:spPr>
        <p:txBody>
          <a:bodyPr/>
          <a:lstStyle/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minh họa bài thơ.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Đàn nhạc bài: Cùng múa hát mừng xuân</a:t>
            </a:r>
          </a:p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trẻ: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Chỗ ngồi cho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780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4" name="V.A – Cùng Múa Hát Mừng Xuâ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7429" y="4038601"/>
            <a:ext cx="1204685" cy="120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1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vi-VN" dirty="0">
                <a:solidFill>
                  <a:srgbClr val="FF0000"/>
                </a:solidFill>
                <a:cs typeface="Times New Roman" panose="02020603050405020304" pitchFamily="18" charset="0"/>
              </a:rPr>
              <a:t>Cô đọc thơ lần 1 cho trẻ nghe.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3200" dirty="0"/>
              <a:t>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Mùa xuân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Khâu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Luông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LoveIsLikeAFlower-Danbi_3w7n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67571" y="5690734"/>
            <a:ext cx="972457" cy="97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4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303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33713"/>
            <a:ext cx="10515600" cy="3077029"/>
          </a:xfrm>
        </p:spPr>
        <p:txBody>
          <a:bodyPr/>
          <a:lstStyle/>
          <a:p>
            <a:pPr algn="ctr"/>
            <a:r>
              <a:rPr lang="vi-VN" dirty="0"/>
              <a:t> </a:t>
            </a:r>
            <a:r>
              <a:rPr lang="vi-VN" dirty="0">
                <a:solidFill>
                  <a:srgbClr val="FF0000"/>
                </a:solidFill>
              </a:rPr>
              <a:t>Cô đọc thơ lần 2. Kết hợp với tranh thơ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0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5119_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149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0_2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0"/>
            <a:ext cx="6877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265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121_3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777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2_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790" y="0"/>
            <a:ext cx="7014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063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123_4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093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4_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310" y="0"/>
            <a:ext cx="62826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6472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249</Words>
  <Application>Microsoft Office PowerPoint</Application>
  <PresentationFormat>Widescreen</PresentationFormat>
  <Paragraphs>41</Paragraphs>
  <Slides>15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 TRƯỜNG MẦM NON GIA THƯỢNG </vt:lpstr>
      <vt:lpstr>I. Mục đích – Yêu cầu : </vt:lpstr>
      <vt:lpstr>II. Chuẩn bị : </vt:lpstr>
      <vt:lpstr>I. Ổn định tổ chức : </vt:lpstr>
      <vt:lpstr>Cô đọc thơ lần 1 cho trẻ nghe. </vt:lpstr>
      <vt:lpstr> Cô đọc thơ lần 2. Kết hợp với tranh thơ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 TRƯỜNG MẦM NON GIA THƯỢNG</dc:title>
  <dc:creator>Windows User</dc:creator>
  <cp:lastModifiedBy>Microsoft account</cp:lastModifiedBy>
  <cp:revision>9</cp:revision>
  <dcterms:created xsi:type="dcterms:W3CDTF">2020-03-21T02:57:33Z</dcterms:created>
  <dcterms:modified xsi:type="dcterms:W3CDTF">2022-06-09T12:03:13Z</dcterms:modified>
</cp:coreProperties>
</file>