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871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577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640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61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65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284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38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391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652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5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21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E729F-8A3C-4000-8670-CDDA1E7FEA51}" type="datetimeFigureOut">
              <a:rPr lang="en-US" smtClean="0"/>
              <a:t>10/06/2022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CA832-6F30-4226-82E1-ECF4CD8D33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26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56604"/>
          </a:xfrm>
        </p:spPr>
        <p:txBody>
          <a:bodyPr>
            <a:normAutofit/>
          </a:bodyPr>
          <a:lstStyle/>
          <a:p>
            <a:r>
              <a:rPr lang="en-US" alt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GD VÀ ĐT QUẬN LONG BIÊN</a:t>
            </a:r>
            <a:br>
              <a:rPr lang="en-US" alt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br>
              <a:rPr lang="en-US" alt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42273" y="3677198"/>
            <a:ext cx="7938867" cy="2855033"/>
          </a:xfrm>
        </p:spPr>
        <p:txBody>
          <a:bodyPr>
            <a:noAutofit/>
          </a:bodyPr>
          <a:lstStyle/>
          <a:p>
            <a:pPr algn="just"/>
            <a:r>
              <a:rPr lang="en-US" altLang="en-US" sz="3200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dịp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endParaRPr lang="en-US" altLang="en-US" sz="3200" b="1" dirty="0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3200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Thúy</a:t>
            </a: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Đoài</a:t>
            </a:r>
            <a:endParaRPr lang="en-US" altLang="en-US" sz="3200" b="1" dirty="0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3200" dirty="0" smtClean="0">
              <a:solidFill>
                <a:srgbClr val="FF3300"/>
              </a:solidFill>
            </a:endParaRPr>
          </a:p>
          <a:p>
            <a:endParaRPr lang="en-US" sz="32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924" y="851729"/>
            <a:ext cx="1650946" cy="144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49928" y="6330462"/>
            <a:ext cx="3023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2021 - 2022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1334" y="2540770"/>
            <a:ext cx="75007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nhận thức</a:t>
            </a:r>
            <a:endParaRPr lang="en-US" sz="48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580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>
            <a:normAutofit/>
          </a:bodyPr>
          <a:lstStyle/>
          <a:p>
            <a:pPr algn="ctr"/>
            <a:r>
              <a:rPr lang="en-US" sz="3600" b="1" smtClean="0">
                <a:solidFill>
                  <a:srgbClr val="FF0000"/>
                </a:solidFill>
              </a:rPr>
              <a:t>Ý nghĩa của hoa đào, hoa mai trong dịp Tết</a:t>
            </a:r>
            <a:endParaRPr lang="en-US" sz="3600" b="1">
              <a:solidFill>
                <a:srgbClr val="FF0000"/>
              </a:solidFill>
            </a:endParaRPr>
          </a:p>
        </p:txBody>
      </p:sp>
      <p:pic>
        <p:nvPicPr>
          <p:cNvPr id="4" name="Ý Nghĩa Của Hoa Mai Và Hoa Đào Trong Ngày Tết Việt,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1191" y="1299151"/>
            <a:ext cx="9535246" cy="5363455"/>
          </a:xfrm>
        </p:spPr>
      </p:pic>
    </p:spTree>
    <p:extLst>
      <p:ext uri="{BB962C8B-B14F-4D97-AF65-F5344CB8AC3E}">
        <p14:creationId xmlns:p14="http://schemas.microsoft.com/office/powerpoint/2010/main" val="340333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0908" y="-168812"/>
            <a:ext cx="10515600" cy="1181686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endParaRPr lang="en-US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1" y="1308295"/>
            <a:ext cx="5097406" cy="47197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033" y="1308295"/>
            <a:ext cx="4979846" cy="46634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37230" y="6028007"/>
            <a:ext cx="3334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27269" y="6063175"/>
            <a:ext cx="2067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92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51338" cy="3446585"/>
          </a:xfrm>
        </p:spPr>
      </p:pic>
      <p:sp>
        <p:nvSpPr>
          <p:cNvPr id="6" name="TextBox 5"/>
          <p:cNvSpPr txBox="1"/>
          <p:nvPr/>
        </p:nvSpPr>
        <p:spPr>
          <a:xfrm>
            <a:off x="522716" y="3559126"/>
            <a:ext cx="3305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Nụ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338" y="801858"/>
            <a:ext cx="3793295" cy="40866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960" y="2102337"/>
            <a:ext cx="4012039" cy="38623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89453" y="4888523"/>
            <a:ext cx="2250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68599" y="5964702"/>
            <a:ext cx="3523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Thược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dược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21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nặn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Vũ Hải Phong – Tết Tết Tết Tết Đến Rồ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17809" y="6007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5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4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54" y="1012874"/>
            <a:ext cx="10823917" cy="2209874"/>
          </a:xfrm>
        </p:spPr>
        <p:txBody>
          <a:bodyPr>
            <a:prstTxWarp prst="textWave4">
              <a:avLst/>
            </a:prstTxWarp>
            <a:norm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7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1734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195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nhận biết được các loài cây, hoa đặc trưng trong dịp Tết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Biết một số đặc điểm nổi bật của loài cây, hoa đó</a:t>
            </a:r>
          </a:p>
          <a:p>
            <a:pPr marL="0" indent="0">
              <a:buNone/>
            </a:pP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có khả năng tư duy, quan sát, phân loại, ghi nhớ có chủ định</a:t>
            </a:r>
          </a:p>
          <a:p>
            <a:pPr marL="0" indent="0">
              <a:buNone/>
            </a:pP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Thái độ: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yêu thích vẻ đẹp của các loài cây, hoa ngày Tết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30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xốp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nặn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02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93592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137094"/>
            <a:ext cx="10515600" cy="33493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ật Lan Vy – Mùa Xuân Của Bé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01021" y="58768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06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5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034380" y="445517"/>
            <a:ext cx="8139344" cy="206210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altLang="en-US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en-US" alt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                    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                                       (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?)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436" y="3161993"/>
            <a:ext cx="5186152" cy="267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003" y="252585"/>
            <a:ext cx="10515600" cy="689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" y="942537"/>
            <a:ext cx="11268222" cy="5802922"/>
          </a:xfrm>
        </p:spPr>
      </p:pic>
    </p:spTree>
    <p:extLst>
      <p:ext uri="{BB962C8B-B14F-4D97-AF65-F5344CB8AC3E}">
        <p14:creationId xmlns:p14="http://schemas.microsoft.com/office/powerpoint/2010/main" val="236480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945" y="329334"/>
            <a:ext cx="8104163" cy="4351338"/>
          </a:xfrm>
        </p:spPr>
        <p:txBody>
          <a:bodyPr/>
          <a:lstStyle/>
          <a:p>
            <a:pPr marL="0" indent="0" fontAlgn="base">
              <a:buNone/>
            </a:pP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fontAlgn="base">
              <a:buNone/>
            </a:pP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hớn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hở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nhuộm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Nam?</a:t>
            </a:r>
          </a:p>
          <a:p>
            <a:pPr marL="0" indent="0" fontAlgn="base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(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62" y="3329854"/>
            <a:ext cx="5436565" cy="270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35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2773" y="1"/>
            <a:ext cx="10515600" cy="92846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" y="1055077"/>
            <a:ext cx="11677358" cy="5802923"/>
          </a:xfrm>
        </p:spPr>
      </p:pic>
    </p:spTree>
    <p:extLst>
      <p:ext uri="{BB962C8B-B14F-4D97-AF65-F5344CB8AC3E}">
        <p14:creationId xmlns:p14="http://schemas.microsoft.com/office/powerpoint/2010/main" val="59665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579" y="253219"/>
            <a:ext cx="10515600" cy="95660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9822"/>
            <a:ext cx="6035040" cy="564817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718" y="1209823"/>
            <a:ext cx="6154272" cy="564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70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360</Words>
  <Application>Microsoft Office PowerPoint</Application>
  <PresentationFormat>Widescreen</PresentationFormat>
  <Paragraphs>47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PHÒNG GD VÀ ĐT QUẬN LONG BIÊN TRƯỜNG MẦM NON GIA THƯỢNG  </vt:lpstr>
      <vt:lpstr>I. Mục đích, yêu cầu</vt:lpstr>
      <vt:lpstr>II. Chuẩn bị</vt:lpstr>
      <vt:lpstr>1. Ổn định, gây hứng thú </vt:lpstr>
      <vt:lpstr>PowerPoint Presentation</vt:lpstr>
      <vt:lpstr>Trò chuyện, tìm hiểu về hoa đào</vt:lpstr>
      <vt:lpstr>PowerPoint Presentation</vt:lpstr>
      <vt:lpstr>Trò chuyện, tìm hiểu về hoa mai</vt:lpstr>
      <vt:lpstr>So sánh hoa đào, hoa mai</vt:lpstr>
      <vt:lpstr>Ý nghĩa của hoa đào, hoa mai trong dịp Tết</vt:lpstr>
      <vt:lpstr>Mở rộng</vt:lpstr>
      <vt:lpstr>PowerPoint Presentation</vt:lpstr>
      <vt:lpstr>Luyện tập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GD VÀ ĐT QUẬN LONG BIÊN TRƯỜNG MẦM NON GIA THƯỢNG</dc:title>
  <dc:creator>Windows User</dc:creator>
  <cp:lastModifiedBy>TRAN MINH TUAN</cp:lastModifiedBy>
  <cp:revision>16</cp:revision>
  <dcterms:created xsi:type="dcterms:W3CDTF">2020-02-06T02:24:21Z</dcterms:created>
  <dcterms:modified xsi:type="dcterms:W3CDTF">2022-06-10T04:13:43Z</dcterms:modified>
</cp:coreProperties>
</file>