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1F449-30C6-4857-B829-1E3D2EB203E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DB4D9-759D-4725-8087-28F0CE521B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Nhac-nhe-khong-loi-unknow.mp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Em%20&#273;i%20qua%20ng&#227;%20t&#432;%20&#273;&#432;&#7901;ng%20ph&#7889;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Biboxinhxich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ConCaoCao-BaoNgu-2751662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-nhac%20thi%20dua%20&#273;&#227;%20c&#259;t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dồn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Trèo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tuôi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3- 4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Hoang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Thuý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52400"/>
            <a:ext cx="5658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UBND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Picture 4" descr="MNG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990600"/>
            <a:ext cx="1098994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i="1" dirty="0"/>
              <a:t>c. Hồi tĩnh :</a:t>
            </a:r>
            <a:r>
              <a:rPr lang="vi-VN" dirty="0"/>
              <a:t> Cô và trẻ làm chim đi nhẹ nhàng xung quanh.</a:t>
            </a:r>
            <a:endParaRPr lang="en-US" dirty="0"/>
          </a:p>
        </p:txBody>
      </p:sp>
      <p:pic>
        <p:nvPicPr>
          <p:cNvPr id="4" name="Nhac-nhe-khong-loi-unkn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5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Cô nhận xét trẻ tập, chuyển hoạt động cho trẻ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ĐÍCH</a:t>
            </a:r>
            <a:r>
              <a:rPr lang="en-US" dirty="0"/>
              <a:t> –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1. Kiến thức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biết tên các bài tập, biết thứ tự các động tác tập.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2. Kĩ năng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phối hợp tay, chân, mắt, các bộ phận trên cơ thể người nhịp nhàng để bò thấp, lăn bóng theo đường dích dắc.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3. Thái độ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Trẻ hứng thú tham gia vào bài tập.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 b="1" dirty="0"/>
              <a:t>* Đồ dùng của cô:</a:t>
            </a:r>
            <a:endParaRPr lang="vi-VN" dirty="0"/>
          </a:p>
          <a:p>
            <a:r>
              <a:rPr lang="vi-VN" dirty="0"/>
              <a:t>Bài giảng ĐT, bảng TT</a:t>
            </a:r>
          </a:p>
          <a:p>
            <a:r>
              <a:rPr lang="vi-VN" dirty="0"/>
              <a:t>- 2 rổ đựng bóng.</a:t>
            </a:r>
          </a:p>
          <a:p>
            <a:r>
              <a:rPr lang="vi-VN" dirty="0"/>
              <a:t>- Các vạch chuẩn.</a:t>
            </a:r>
          </a:p>
          <a:p>
            <a:r>
              <a:rPr lang="vi-VN" dirty="0"/>
              <a:t>- Đĩa nhạc các bài hát theo chủ điểm.</a:t>
            </a:r>
          </a:p>
          <a:p>
            <a:r>
              <a:rPr lang="vi-VN" b="1" dirty="0"/>
              <a:t>* Đồ dùng của trẻ:</a:t>
            </a:r>
            <a:endParaRPr lang="vi-VN" dirty="0"/>
          </a:p>
          <a:p>
            <a:r>
              <a:rPr lang="vi-VN" dirty="0"/>
              <a:t>- Trang phục gọn gàng</a:t>
            </a:r>
          </a:p>
          <a:p>
            <a:r>
              <a:rPr lang="vi-VN" dirty="0"/>
              <a:t>-  Mỗi trẻ 1 quả bằng nhựa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</p:spPr>
        <p:txBody>
          <a:bodyPr/>
          <a:lstStyle/>
          <a:p>
            <a:r>
              <a:rPr lang="en-US" dirty="0"/>
              <a:t>III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ổn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</a:p>
          <a:p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 “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qua </a:t>
            </a:r>
            <a:r>
              <a:rPr lang="en-US" dirty="0" err="1"/>
              <a:t>ngã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phố</a:t>
            </a:r>
            <a:r>
              <a:rPr lang="en-US" dirty="0"/>
              <a:t> “ </a:t>
            </a:r>
          </a:p>
        </p:txBody>
      </p:sp>
      <p:pic>
        <p:nvPicPr>
          <p:cNvPr id="4" name="Em đi qua ngã tư đường phố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vi-VN" i="1" dirty="0">
                <a:latin typeface="Times New Roman" pitchFamily="18" charset="0"/>
                <a:cs typeface="Times New Roman" pitchFamily="18" charset="0"/>
              </a:rPr>
              <a:t>a. Khởi động.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Cho trẻ đi theo các kiểu chân với đội hình vòng tròn: Đi thường, mũi bàn chân, gót bàn chân, chạy chậm, chạy nhanh, xen kẽ với đi thường.</a:t>
            </a:r>
          </a:p>
          <a:p>
            <a:endParaRPr lang="en-US" dirty="0"/>
          </a:p>
        </p:txBody>
      </p:sp>
      <p:pic>
        <p:nvPicPr>
          <p:cNvPr id="4" name="Biboxinhxi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73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vi-VN" i="1" dirty="0"/>
              <a:t>b</a:t>
            </a:r>
            <a:r>
              <a:rPr lang="vi-VN" i="1" dirty="0">
                <a:latin typeface="+mj-lt"/>
              </a:rPr>
              <a:t>. Trọng động</a:t>
            </a:r>
            <a:endParaRPr lang="vi-VN" dirty="0">
              <a:latin typeface="+mj-lt"/>
            </a:endParaRPr>
          </a:p>
          <a:p>
            <a:r>
              <a:rPr lang="vi-VN" i="1" dirty="0">
                <a:latin typeface="+mj-lt"/>
              </a:rPr>
              <a:t>* BTPTC: 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-- Tay: 2 tay thay nhau đưa lên cao (4l × 4n )</a:t>
            </a:r>
          </a:p>
          <a:p>
            <a:r>
              <a:rPr lang="vi-VN" dirty="0">
                <a:latin typeface="+mj-lt"/>
              </a:rPr>
              <a:t>- Chân: Đứng kiễng chân ( 6l × 4n)</a:t>
            </a:r>
          </a:p>
          <a:p>
            <a:r>
              <a:rPr lang="vi-VN" dirty="0">
                <a:latin typeface="+mj-lt"/>
              </a:rPr>
              <a:t>- Bụng: Nghiêng người sang 2 bên ( 4l ×  4n)</a:t>
            </a:r>
          </a:p>
          <a:p>
            <a:r>
              <a:rPr lang="vi-VN" dirty="0">
                <a:latin typeface="+mj-lt"/>
              </a:rPr>
              <a:t>- Bật: Bật tại chỗ. (6l x  4n)</a:t>
            </a:r>
          </a:p>
          <a:p>
            <a:endParaRPr lang="en-US" dirty="0"/>
          </a:p>
        </p:txBody>
      </p:sp>
      <p:pic>
        <p:nvPicPr>
          <p:cNvPr id="4" name="ConCaoCao-BaoNgu-275166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1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 b="1" dirty="0">
                <a:latin typeface="+mj-lt"/>
              </a:rPr>
              <a:t>* </a:t>
            </a:r>
            <a:r>
              <a:rPr lang="vi-VN" i="1" dirty="0">
                <a:latin typeface="+mj-lt"/>
              </a:rPr>
              <a:t> VĐCB: Đi ngang bước dồn- trèo ghế</a:t>
            </a:r>
            <a:endParaRPr lang="vi-VN" dirty="0">
              <a:latin typeface="+mj-lt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Cô thực hiện lần 1 không giải thích.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Cô vận động lần 2 có giải thích: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vi-VN" dirty="0">
                <a:latin typeface="Times New Roman" pitchFamily="18" charset="0"/>
                <a:cs typeface="Times New Roman" pitchFamily="18" charset="0"/>
              </a:rPr>
              <a:t>Trẻ thực hiện: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vi-VN" dirty="0">
                <a:latin typeface="Times New Roman" pitchFamily="18" charset="0"/>
                <a:cs typeface="Times New Roman" pitchFamily="18" charset="0"/>
              </a:rPr>
              <a:t>- L1: 2trẻ/lượt.; - L2: 4trẻ/lượt.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 - L3: Cô cho thi đua 2 đội nam và 2 đội nữ thi đua xem đội nào đi ngang bước dồn trèo ghế nhanh và đúng sẽ là đội chiến thắng.</a:t>
            </a:r>
          </a:p>
          <a:p>
            <a:endParaRPr lang="en-US" dirty="0"/>
          </a:p>
        </p:txBody>
      </p:sp>
      <p:pic>
        <p:nvPicPr>
          <p:cNvPr id="4" name="-nhac thi dua đã că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9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470</Words>
  <Application>Microsoft Office PowerPoint</Application>
  <PresentationFormat>On-screen Show (4:3)</PresentationFormat>
  <Paragraphs>45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PHÁT TRIỂN VẬN ĐỘNG </vt:lpstr>
      <vt:lpstr>I MỤC ĐÍCH – YÊU CẦU </vt:lpstr>
      <vt:lpstr>II CHUẨN BỊ </vt:lpstr>
      <vt:lpstr>III TiẾN HÀNH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THÚC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PHÁT TRIỂN VẬN ĐỘNG</dc:title>
  <dc:creator>Welcome</dc:creator>
  <cp:lastModifiedBy>Administrator</cp:lastModifiedBy>
  <cp:revision>5</cp:revision>
  <dcterms:created xsi:type="dcterms:W3CDTF">2020-07-31T08:12:31Z</dcterms:created>
  <dcterms:modified xsi:type="dcterms:W3CDTF">2022-06-07T06:59:19Z</dcterms:modified>
</cp:coreProperties>
</file>