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5" r:id="rId18"/>
    <p:sldId id="272" r:id="rId19"/>
    <p:sldId id="273" r:id="rId20"/>
    <p:sldId id="274" r:id="rId21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7E945-1837-4513-A186-C7F6D572BCB5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FAD71-BC2F-464E-B549-E0D47D6B00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FAD71-BC2F-464E-B549-E0D47D6B004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77D83-3AA7-43EA-8CE6-DAF938D35834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B4121-32A2-4DC3-99DF-B5952755B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elearning%20s&#7921;%20t&#237;ch%20h&#7891;%20g&#432;&#417;m\video\S&#7921;%20T&#237;ch%20H&#7891;%20Ho&#224;n%20Ki&#7871;m%20-%20Phim%20Ho&#7841;t%20H&#236;nh%20Hay%20Nh&#7845;t%20-%20Mi&#7873;n%20C&#7893;%20T&#237;ch.mp4" TargetMode="External"/><Relationship Id="rId1" Type="http://schemas.openxmlformats.org/officeDocument/2006/relationships/tags" Target="../tags/tag20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elearning%20s&#7921;%20t&#237;ch%20h&#7891;%20g&#432;&#417;m\video\k&#7871;t%20th&#250;c.mp4" TargetMode="External"/><Relationship Id="rId1" Type="http://schemas.openxmlformats.org/officeDocument/2006/relationships/tags" Target="../tags/tag21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AN%20AN%20AN\AN.%20C4%202020-2021\VIDEO\Y&#234;u%20H&#224;%20N&#7897;i%20-%20T&#7889;p%20ca%20Thi&#7871;u%20Nhi.mp4" TargetMode="Externa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elearning%20s&#7921;%20t&#237;ch%20h&#7891;%20g&#432;&#417;m\video\Untitled.mp4" TargetMode="External"/><Relationship Id="rId1" Type="http://schemas.openxmlformats.org/officeDocument/2006/relationships/tags" Target="../tags/tag10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90800"/>
            <a:ext cx="7772400" cy="1009650"/>
          </a:xfrm>
        </p:spPr>
        <p:txBody>
          <a:bodyPr/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Gươm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just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3-4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15-20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7400" y="0"/>
            <a:ext cx="487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UBND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MNGT (1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14800" y="762000"/>
            <a:ext cx="1219200" cy="15216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0" y="6488668"/>
            <a:ext cx="2856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 2020-2021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44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 descr="quizscreen_1457486.png"/>
          <p:cNvPicPr>
            <a:picLocks noGrp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/>
              </a:rPr>
              <a:t>   </a:t>
            </a:r>
            <a:endParaRPr lang="en-US" sz="3000" dirty="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 descr="quizscreen_1525190.png"/>
          <p:cNvPicPr>
            <a:picLocks noGrp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33400" y="457200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/>
              </a:rPr>
              <a:t>   </a:t>
            </a:r>
            <a:endParaRPr lang="en-US" sz="3000" dirty="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ISPRING_QUIZ_SHAPE1" descr="quizscreen_1578979.png"/>
          <p:cNvPicPr>
            <a:picLocks noGrp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 descr="quizscreen_4551079.pn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 descr="ispic4551095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 descr="quizscreen_22849965.png"/>
          <p:cNvPicPr>
            <a:picLocks noGrp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09089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 descr="ispic22849965.pn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 descr="quizscreen_4565228.pn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3" name="ISPRING_QUIZ_SHAPE3" descr="ispic4565228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5600" y="2286000"/>
            <a:ext cx="28969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ự Tích Hồ Hoàn Kiếm - Phim Hoạt Hình Hay Nhất - Miền Cổ Tích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ết thúc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êu Hà Nội - Tốp ca Thiếu Nhi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13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SPRING_QUIZ_SHAPE1" descr="quizscreen_5259339.pn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2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3" name="ISPRING_QUIZ_SHAPE3" descr="ispic5259339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4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endParaRPr lang="en-US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ải xuống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55784" cy="6858000"/>
          </a:xfr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SPRING_QUIZ_SHAPE1" descr="quizscreen_1409843.png"/>
          <p:cNvPicPr>
            <a:picLocks noGrp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6400" y="137160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2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3" name="ISPRING_QUIZ_SHAPE3" descr="ispic1409859.pn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4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5600" y="1905000"/>
            <a:ext cx="35125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titled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20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24600D16-D04B-429B-8F52-B0C73550D34F}"/>
  <p:tag name="ISPRING_PROJECT_FOLDER_UPDATED" val="1"/>
  <p:tag name="ISPRING_PLAYERS_CUSTOMIZATION" val="UEsDBBQAAgAIAGtZf1Dj7fXiSwUAABQTAAAdAAAAdW5pdmVyc2FsL2NvbW1vbl9tZXNzYWdlcy5sbme1WF1r21YYvi/0PxwEhQ22tB00jJEoyPKJLSJLiXScpBtDOLKxRGwpjaUs3tVKL8Yoo83YzShlyUJW2qVsI72ZxdiFQv+H9kv2vkdyarfeLDnZhU2O4vc5z3nez6OFpf1uh+y1dnuu7y0Kt+duCaTl2X7T9dqLQp0tf/ixQHpBw2s2Or7XWhQ8XyBL4vVrC52G1w4b7Rb8ff0aIQvdVq8Hy56Iqzdr4jYXhdWSJeu1VUm7a6l6RbdKSkUQVb/tk/PHr488sp5ED9/7aH5+//ad+fcXbmameZDMmqSqQ6wDxNoDLMLB7tzKgaUxQ1ctAKSqpdFNJojMTQZ/7ZAgiU7sYvZ6namKRgWxhrakUxxh1aDrgrgWNvpgPThyp1rXDYNqzDJVpUwtxbQ0nXGBVMpoWRBLAOKRHScZHLtkv9UlgR8femQriX4gwS54EL7jU88hW/FhHwRMogckKHD+sl6TFM0yqMkMRWaKrgmikQxOghTF/oAE8ZFN2rA4Bvj4mOzFr4jjJtHXIXHiswYntQX/9caYgBPvg+kLj3Tht/c94sHTualsDGlD0SoW03XVtKhWHj4RxBVgA6SceGAD+ODPglCGZFJDEDeB8QyWFo9RNAZVURwbDlwMp6pUqip8GNIoxYMA1TwCuZoAGBbDWqVaijHNDCKLGhCZprmhGxBNGsTRyx3She+AbMPieZjFzEQvToNXNFmH8JXZyBa1UextJ34FIQonHXjtaWg1appShVolfROyADxejb/XKkWs9BVBPH+cRN9pFRI/LWJ5l5pFTDVpXalImC2YssPkeZOvtpNE3xA7PoOA5Rm5G/YxZkD7SUkLWcVTe/f1b0n0xMYnZ3PFOJh0rQ7eViR1Qs2wMYXf3ThwWj4n+Bxrxe/Ec3hsY0A89JypBKDUybSMUblWVz61liVFpWULwrSsb1iMV+KUSRYFmRRYVjzSwdIAVexHFwrKKYYe/JArkf16D7U4Dsi9sAEf90uwgMzvddxmi9zIqqVWpps3ivIcK7CT6GbCId2XKJSLOc8953MBUcYxBlCTSaO51/Ds1ixkMHf+k8moFP8fH1OmmmQo+iyOnO5CaO24sEkX2gecK3oEPwD3X9KjF6TzetVOogPSTga/wvY5qFxSysLuvXpKZtoDSorOB6PoQUh6ENj5LSkMCFBUaLfhdvJbKdoybpgFjAv9v43HfOqSno+Hz4+k6RnYSgqWVtXL466DpIC6DgL7s6Ns0JKpMJgYGc/DL1pb02x53qcO/feYcPiUB8c8hGJtxz+lbfrgTYvYdlyyyxlvY7i4E8p7rolrZPAba4hMYSqeisvCcz7kjX0Lh3OYBqMnQDKPVLBBvUaHiqX9asK50avdEI7ojY2vEyZLeP4LztbPvKxp4rltNIXsjv+ARVp+li7DLDv9yLa5pvmLxC/k39Gkv3IHm1Qy5KolS5pMIY2rSfSsj158lNMQ0g+FUplpqVIJIdQk+hb48Xn8Xoj3giA+7WJXGJz0c6Kml6UyXZYAOROIIco2Or/791c/5wR6i9vK26xSvE8KoUG9wcpNL1A/q4AzbLh6fD4Nh0mlcdOhZR7D7PY5NC1wB2UKBPKV3+ECDHne7SEKzw+weXTzBR3Pn8zJEmOSXK1BipnoYxhfvHbYh6mhCEhNMlag2vLrjyDKaSMAZQpdokYBuZMKuGfEdJaXBKP2V9ckUQ6mrFpSucxfpqQXvJOd4XsAJ34Bfk2bPhYWfhUbvmLJCy5XJQ2awgR8fssB8XGeaMy8D+/Dw1IJ1SZdD/M5mySxSY8DXax6/P3Vws2R11n/AFBLAwQUAAIACABrWX9QzLC6szcFAAA5FwAAJwAAAHVuaXZlcnNhbC9mbGFzaF9wdWJsaXNoaW5nX3NldHRpbmdzLnhtbNVYXU/jRhR9z68YudrHTQILWxYlQQESiMhXiavuqqrQxB7iKfbYa4+B7FMlnqpVtaXqS7VCXYq2VVtQW+2+NHnog1H/h/tLesdOQkIC2KVBu0IEPL733I+5c3zizNK+oaNdYjvUZFlpJpmWEGGKqVLWykofy8X7CxJyOGYq1k1GshIzJbSUS2Qst6lTR2sQzsHUQQDDnEWLZyWNc2sxldrb20tSx7LFXVN3OeA7ScU0UpZNHMI4sVOWjtvwh7ct4kg9hAgA8GuYrOeWSyQQyoRIFVN1dYKoCpkzKorCelHHjialQrMmVnZatukydcXUTRvZrWZW+mAhL376NiHUKjUIEz1xcrAolvkiVlUqssB6gz4jSCO0pUG6M7NzEtqjKtey0oP0rMAB+9Q4ToAeFo8FzooJXWC8F8AgHKuY4/AyjMjJPnf6C+GS2mbYoIoMd5DoQFZalbca5dJqYatakwuNrXW5Ug5ziOEkFx7LMZzkklwuxLGPCl/fLDQKVbmwubVcqsX0iJ7UhU+hki+VY/p8UlhulOS4kar5SlyX+nqtGs1npVap56tPYqW2/qRe2CyXqhtbcq1Wlkv1Cy8Y3pHZy6RGhzMDQ2y6tkKci2HtH+q6ZnLz0sw6hAOp6NhuEdksUjgz21h3iIQ+t0jrIxfrlLfhHKWBe3YIsfKORRS+Kc5IVuK2S6QLuBAQUoNgFycwPT84gY/mRqpPheGHKpucaAZIxcKsXTZbd579/MNB9rMPF65Pf1KaGcw5VjQgGtiwILdManipb7ZtshE2EdeoaerqoCJiNIlaxQYZItDGDmVFsJyR0DZMkQ611izCUAMzIG3KoX5lAOC4TYdTHpB1sWedtynWEeDBU4WgSmOsH4qGbSjSGV7vtV4QpZL7dE2jSNG8zmdhQ8LVq6wLBqZ6FEPZxqyF9kgzkjH1uwcucvzuWRTzZb9zzJDivUGG63cPGeLU7/xlIe53Xyuo6XdOYMn2TpmGmt6rtlj/Fel+5yeG9okBt0RqinCFyr0/4WJH896y1lL04JYGUSjSTO8VxNLgUwOoH1x0fgiwEOLv3/3uSwWAKbL97hGF//zuC9oLPpwdg49k7Mi7IsAJR09dLGAA2O+cQQtsM4AXQe6Fz4dSdbXw+B7iJsLqLmYKiR+MQ+5nUwwTtj8IcxBuJkO69wuDvex+D7V6p2JXwfD80DvpWw934KlLn4FHR0GOTuEgjOSUvN22Gt5bsd59EVR8l/s6HBkaMam2W22rIka15Xd+A/ypxbpyb2/e1fPD4EKJklz86gMqCDYapuy7CRsojvLBCLfEICfI9suAonqF224b+h2enfFAUH/ITL3xgpU3/60ixTtWJoTgGjGDVH4WlfyBGHi85kGJz5kWKVR6ZvbB3PzDDxceLSZT/3zx4/1rnXqyqK5jyvq6aOVKiRvN65LQvcHpSrkb2S9umtdI38ieE1RmZN/LMjiy45gYvsHzGkl8g+c1wnjMt2jaBkgtoo5NwuTvVT1JN654MimhxiaLs0BEvqvabAOoR1AhnG7EvVMD7QgyMhajHNey3/0KnlOXEbg4+O0oAJVATelRea8vI6PYgrBvC0F2TCOqw1gMfP613/2muoa8oyjWG+vet9W1/x9XHmLf6KUK/j8KHpewZWdcPJqeoxbI45egSgTXvxdMfdX5nCbJT4387oSGbv0dMeSx6dCQfEE9ME1Tm8D3gu+n2ed3qWvh1eAd1chLqcGLntE3reKOQRk1oJdCoA9ez+bm59KZ1ORbiQSgjb7uziX+BVBLAwQUAAIACABrWX9QaDiXxrcCAABTCgAAIQAAAHVuaXZlcnNhbC9mbGFzaF9za2luX3NldHRpbmdzLnhtbJVWbU/bMBD+vl9Rdd8Jey2TQiUonYTEBhqI705yTaw6dmQ7Zf338zk2sdumyXpCqu+e53y+t5KqLeXLD7NZmgsm5DNoTXmpUON1M1pcz7NWa8EvcsE1cH3BhawJmy8//rSfNLHIMZbYgZzK2ZAc+msW9jOF4u74tkAZIuSibgjfP4hSXGQk35ZStLwYDa3aNyAZ5VuDvPyxWK0HL2BU6XsNdRTT+gplGqWRoBRgSN/XKKMsRjJg/qZL+5nI6a86//oD2o4qqi3t5hPKEK0hJcRJvrpBGcZz4z2uygLlPEHDX22gXz6jDEIZ2YOMnd99RRlkiKZt/qdHGilKTGjMOV/Edw4TpDDjh1FdoowS8EF40WgVXHrsW+8CkPsazn2K4yoFe8K8HiwELHrGYKllC2niT51NVeLtsdVmPmC5IUwZQKjqQU8m6CfSKu8m1vW4P/BGeRH6cpoe8ipYW8OqCzhwF+t7/Gp1a3dF6PRdF0QoYeeUQYi9skf+Nnk9QgbKHvnMaAGPnO2PIzg0dSRf5Fviynk+/8YKnJhj4az+5K140wOOrgpCdQqPqUUBS4XhvNAasG5pYnVdSMlRTCknO1oSTQX/hbhsbx+j0uTA4HrtdGelmmoGpxrOxmjWdBgyHsfbsftR6J/WnWfa7PDrOdGa5FVtfpTUfOZ413NbknlymoJr0uBB3vONmEqqidyCfBGCTb6HCw2TwaIbriF4mgRZSJPTWU6dk1Pp522dgVybqlHwbRPrOlxFy4qZP/1K4Q0Kb3Q9PmDtqLoy/jih7B0eaFwTAJF55VugO3SWumWaMtiBH/5AYZ889LZUmS4dargb/QAbHbScUxy0ZDDBQU+6VdH3SrxCAv0J/KuJKnJ8YBlve00yZd8Vzb1fwn0o0Vr2ywxbL9xj9uw6KXJs7Mf5M0r8Z/IfUEsDBBQAAgAIAGtZf1AMlo5THgUAAMoWAAAmAAAAdW5pdmVyc2FsL2h0bWxfcHVibGlzaGluZ19zZXR0aW5ncy54bWzVWF1P21YYvudXHHnqZROg0FGUgAIYiMjXiKe1miZ0Yh/iM+xj1z4G0qtJXE3V1DHtZqrQylA3bQNtU3uz5GIXRvsf3i/Ze+x8khDsdYFNiICP3++Px0+cWT40DbRPHJdaLCvNpKYlRJhqaZTVs9KHyvr9BQm5HDMNGxYjWYlZElpemsrYXs2grl4lnIOoi8AMcxdtnpV0zu3FdPrg4CBFXdsRdy3D42DfTamWmbYd4hLGiZO2DdyAP7xhE1dqW4hhAH5Ni7XVlqamEMpEloqW5hkEUQ0iZ1QkhY1NbhpSOpKqYXWv7lge01Ytw3KQU69lpfcWcuKnIxNZWqMmYaIk7hIcimO+iDWNiiCwUaXPCNIJresQ7czsnIQOqMb1rPRgelbYAfn0sJ3QepQ7FnZWLSgC420HJuFYwxxHl5FHTg652zmIjrQGwyZVFbiDRAGy0pqyUy3k1+SdUlmRqzubSrEQxZBASZEfKwmUlLxSkJPIxzVf2ZarckmRt3dW8uWEGvGD6unIxVy+kFDnI3mlmleSeirliklVKpvlUjyd1XKxkis9SRTa5pOKvF3Il7Z2lHK5oOQrPS0Y3oHZy6QHhzMDQ2x5jkrc3rB2drqiW9y6MrMu4YApBnbqRLHWKezMLjZcIqFPbVL/wMMG5Q3Yo2mAnj1C7JxrE5Vvix3JStzxiNQzFxmE0MBZbwOn57sb+GhuIPt05L4vs9GBZgBTbMwaBat+69HPP+xGP/twYXz4o8LMYM6xqgPQQMPC2DLp/qOO2K7FBtBEXKOaZWjdjIhZI1oJmzAhlXUmoV0YGwOSK9uEoSpmANKUQ8JqV8P1ai6nPATn9bZ0zqHYQADA8BQhqFgdKoCqYweycvvP27UWyKgufbyhU6TqfvOTqALR6XXSsompEUdQcTCrowNSiyVMg9aRh9ygdRFHfCVonjKk+m+Q6QWtY4Y4DZp/2IgHrdcqqgXNMzhy/HOmo5r/qiHOf0ZG0PyBoUNiwi0RmipUIXP/d7jY0/23rL4c37mtgxeKdMt/Bb50+NTB1HceujwGs+Diz1+D1ksVDFPkBK0TCv8FrRe07bw/OgYfqcSe94WDM46eeliYAcNB8wJK4FiheeHkXvRAyJfW5Mf3ELcQ1vYxU0lyZxxiv5igm6j8oZujqJkMGf5PDHrZ+hZy9c9FV0Hw8tg/60j3V+CpR5+BRlNFrkFhEQZiSr1bW03/rThvvQgzvs2+9nuGQozK7Z3aqopRrQfNX8D+xHxd29ubu3p5HF6ocYJLnn0IBWGjYcq+GdFAscpHA9iSAJwg2s9DiGon7ngNqHe0O8OOIP8ImdrjBSdv/llGqn+qjnDBdWKFofwoMvkNMdB4zcMUnzM9lqvpmdkHc/MP3194tJhK//XZ9/fHKrV5UMXAlHWI0Oq1nDae1hVme4PStfw2tl7SMMdw3diaI2hlbN2rvDe24hD7vUFzDAe+QXMMEx7SXbccE7gV0YYmYfQXqTaHG2Y8mbSgX6PZWMgar5Cx2t2xsS0AGwF+sM+I++cm2hPwYy7GWdBC0PoCnkxXLXCx6o04BoohfzLiIl2HOMaRBe7eEBTslMbkg4kw9/LLoPVVaQP5J3Gktzb9r0sb/75dpQ9v46cqEP8kfEBCyy64eBg9R3UgxC+Bhwh0/19g83UbOUlYnxjc3QrwjPwaSMciT4RVkwEepQc2MD8Tm7m7w/S7K+1/qVDRVfdd08DLpe4Lm8E3plNwPvj+eWnqb1BLAwQUAAIACABrWX9QdbWfAIUBAAD+BQAAHwAAAHVuaXZlcnNhbC9odG1sX3NraW5fc2V0dGluZ3MuanONlMtuwjAQRfd8ReRuK0SftN2hQqVKLCq1u6oLJ5gQ4diW7aSkiH8vY162Myn1bPDl+I5nIs+6l2wXyUjylKzdb7d/C/dOY6BZXbHLUOcdegk6MbyYsY+iZLwQjERIfTh6lDcnAjMmwpmmzTvYGs+PSPhnTrnxcYVYaEQz2OEaAb8RbYUd/jmKPa+uXU1eo9PKWin6mRSWCdsXUpfUMeTixS2/xAiWNdNn0DnNWGA6dKuLPDneDSF8LpOloqKZylz2U5otcy0rMevKv2gU09tPvtwBg8fh8ySw44Wxr5aVceLJA0Q3qTQzhu3z3k8gUJjTlHHPd+DWH2hg3C4oouvCFPZAj64gfFrRnLW69DCCCDGx9Wp1cwjR5ixb2R1xcw0REJw2TLesxrcQAShVpf7xAZWWOXSkhbZ7fkS5pLNC5PvUAwiUg8uCbVf3ToW6649J8IRk9IQW2PMru2YH9vAjzeJP10R5p8hRjt0FyysRDRtW4YQ8XMXGUwT2n8nXmeEZmfU2v1BLAwQUAAIACABrWX9Q3iEkbL4AAADFAQAAGgAAAHVuaXZlcnNhbC9pMThuX3ByZXNldHMueG1snZCxCsIwEIb3PkW43cRupSR1E9wcdJbaphpoLyWXtD6+KRXpIgGHQP7wfT+Xk4fX0LNJOzIWFeR8D0xjY1uDDwXXy3FXACNfY1v3FrUCtMAOVSZNXuDZadKeWKxAUvD0fiyFmOeZGxpdbCDbBx+LiTd2EPEMFsViinFVYXVL85f9eYMqyxiT92B6f8Iq3mNaEUauUbA4t1Zzg50F8QvQmAIoAXQuAbiQACaznVKK75+W1ATycRExSLFZf5W9AVBLAwQUAAIACABrWX9Qhr6GoIgAAACIAAAAHAAAAHVuaXZlcnNhbC9sb2NhbF9zZXR0aW5ncy54bWwNyjsOgkAQANCeU0ymx09nwaeztAEPMIEJbLLMENgQPYGtFvZ6AC/glnKRvYnbveJl5WWwsPA0G5Uc95sdAkujrZEux3N9TA8IsyNpyapwjqIIZZFkVhuyFTsX4wyjpStPNQ8Rjk80xLnefy8FF75vhVZJepCuN8HfRkihCv5DsD6CfxrcFskf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GtZf1BAfDeVdgEAAAEDAAApAAAAdW5pdmVyc2FsL3NraW5fY3VzdG9taXphdGlvbl9zZXR0aW5ncy54bWyNUttq3DAQfe9XiPzAShrdDO6Cbg5+ScJ2IY/FWavFNJGLpdBS9PGV0y6bbbc0mqeZc+YMMzpt+jJF+5zy/DT9GPI0xw8h5yl+Ttt3CLWH+XFe7paQQk6bU+V+iuP8rY+f5rVWqykPcRyW0a5o2mLUvTykpFZO1YwZRpFknnqFnOe2Yg24BmzFHCW23fwh8Ut3CYcQ82XVdnOG/t3QxxSW3McxfN/COfs1dL7B9TKMU+WlrWBrlOPU4tgaiBEuuS9UA4BAljvicJGykZogjxnHUIyiQAERzkkjCpGUQ826RlQV5huBmGSMukI9rd1Ia+OoLRIaQnSd5lVjS9cZiTEihABzhQvoDEaVDVVDg1oPCA4MiKKNJgpQZzvTseKdF5YjRb3AuDBjAOPTcU/bvT7XqfrmdY7n/I/gxS+4iK7e2lwwV3t4XpZK3oenr49DDuhhSKEf31/Z293d7U7v/cf9Tvc3/c311W+Hvrj5yF9tW/f/p8t/AlBLAwQUAAIACABrWX9QVwPw5upHAABNdwAAFwAAAHVuaXZlcnNhbC91bml2ZXJzYWwucG5n7L15VNLb+z9aTpnmVMccw8pzmkzRTMUEtaxsMhssKhUyMjMnDE0RhyxNy4GGk5oiNpy0ciAr5zEnShQsch4QUckJUlREUH/Qp8E+h+9v3XV/66517139ka2C9/Pe+3k9w+vZez/bm0cO2yrIacotWbJEYf++3ceWLJFkLlkicVNWRvg/7QGn1gv/Woo6ZrtrSQ5Ze0j4Dym3nXY7lyzJxcoLXKSF/16O3HcatWSJYrXoz1Kiz7PzS5Zc6du/e6dDIGys24vtCT1thYTdA1aqnf1ouyH9JnbyT8tttoj1dvdl+472hq9evtc8Aqn7h/RSpQ2q/+Te0bLXUf6w6ti1aWtZ6TPhqzd5ubs/sGp9OyKABjAvsB+YGHs0zh6aIPFSaaPtr6dN0tpbg7ndpd4mRWWCCVKmGjx4nEyxD5241ywPLP3yIk0puFcyE8MqchujZDsWpL/mhKkeCZd/XnldybJwvExnJHKouGoBXsZyUJo6e3WpjPrXH7KSDwrCZqlpOaHTr9O67eQJJFof1uiDgWEVL/JP/ZhHEvJ6a3EeG0pmr/M1XL4/laAVvabft0SLDA8aepr6FiyXSgdbPit5flUu1jl8xeg0Dghf7uF0qW6J5ArDStGP2zIw9MB9eARn3zDKRZaJiDI6SJBwlY5AKbh6sw3X6H37WmXlBUnfA7xUZDmra8IuchU50lg4hayryJz3l159/84SSf8VpQZX0oCb05EGScJ3yjL9T1YebClLP4H6Nqmzva8Utioy02Y/ZZzk0sIWhulROglHHKylZQjWWcvOhSiPSDf2vUqJbG0dIX0fo3ZrZR8SkIgJOL5U+M5XErmwl68sWfVnQpoTv+uq0FOyqij2qcQWJFI6gkPy/sNSNjBE45suwxlaymSl+L8uPJTYshanE+aave6F0ff5I9tlIlBFB6QdenuFw03s3hSs/GV22/f5EM2a7EBh0+1ubKcI1nBzpghEJhkb83EN7nmDtfQLB2uQ1Xz9GRsHxKL5bdch+3QX5wX1hi87ye3BsLuP4Onga8Upcs8qeULI4FeefNlZuWh6NOt7dMH7jWlOkJne65l60JzSDbfdDClhPrTykPnz56S2GAYKJ8UgZJnsNrnwHWiDTuvjdLDi8YorYx1ka5jM5EgrQQkQs7VcDlchUcVzNZPTkSot/4HeuAIOgiPi2XZR2fbcu8wFhjK3KxNQQdRX9MVWdIctzGXKjpp5d52qXTfum/N1qL564nRFXknWNbQNNACy8jdHJ4ZhhxDsILClYgiF791TinYL7RxUeQQxlaihT6h0MMa9tzyU8N8ibsqV+6vREZ+fRmUTe760rSo3OGTbG28N4MRWWm7stc+4WamDxTaFLse0IzTOMa6nyOFeCec0Dm3RfKxp/B2bRK/ez3Rw1bmIEXO1AL3rKKlBWU6nd64aRGcVPcT9S5rMVKAA5xhBO1lRp1+3muQf7wjm5rduZZH4nM832zattBoBmKVeKP6wDqidxEnCbN9deoWXJCjIgprTQOt1zTpqaIwFb0L2VWRoe1zVsqUE4A81BEvaKjGLAjBk2FhbjPONR87rNu06Hlp7BpyzYgSF99lhh68oH0HrNtVezrtMsrZ0xnsxYjqayz+GlMqkVHmUn0Qf2AkYv00HzVspfM7dudF+zzuqyuUH50bRDrUfkQByPa+OwUlgxCocGOcm5QjqywMP226QZSZTx1PuaWZ+RyP2gnD6wa0AjmyNytVphVvjbbJXxsGuyJiHavQt0zcokIIQFp7TUoXWuD/IMsfO/m1iMX3jhntjOqYIgbAteqt7fTzdt/YNH1CmDDOVHm0rNPRX3ouaDSQnmDZo8/1TLMIwZBPKh+SMAVf8N5u7pAUKAmFv53kDr0g9DKk+oaG+/hNTEDD2oaH6g/Gmw2baf2OOFETedaYH76C1Xb1dIPvUNwx22vIa3BP8jhARY3RYpyL7cJHv+kvKnFu8Q0oeaWRg+vtZIqd2IYNzGkpKSndKOJXedX1NBcFiNzjRoi5/7DZX28Z8Ll3BdJzrZWu+O9AATjqVkGSpZE+70ha2lfamZ7xgQo/fN873PpSsdQWTchjUirtktpGDuPVtyHuNkZNIGOyZ/q5zEelFTBmKwqYit2BNbaZleekwH0f0lGdS+fXVRYgelVskyGuVUyRf++uuMh/81TJJei2JO3fY674baNuODyZ3UWFkq2r+m9Uju3wbNiq50v4goyTr8+VZewLJR3BUe4qCvRn66cKMWZpxKIX/enB8wX0OhSahyKQ4maMVQzduuitwJmPMT+59sBfUCrb1wCckor8FjWdfLVnSXaoXsUYRB39ykrUmVetWPScvYAxN+yOQxDxTEFW4omSkKqDF9Xh09x8yxv8kUHR2vu4yLvUA5zYMmDcbEWY601u3mL78G5OAmNe4ZRbJUafmQ7rHCy+v4CXX0Pq4M5spc+QnRn0+6LDQipCW9XhjpftAbpDtqTTYipysDzgkQAtajybnXXlPXc5MPj42eD70kNG34HFR5vBKsrHh3otZZa1gCfuigNChRxMDe/oHb2R4YcitqRSnwzp5m2zcQuMcb/T5RznZS87lx0lRUeSAODdnZdpqMgn16smVgaNLUqp4+UG14MeAAdiU042PB7wLo/nnQqmcAZSkHU+zrm3QqR84+IBktBHH3pHtkvPkYPJhMbr6kw7etQ92Yu4URpuDG3qKYaKAo3djnnjJuw3UVtcrO99oU0fcmLiM2CXT5H7R4k8cW5PyEYmP+mibhMenlenjCPLvR66ht2J42q76l21swN6zQXZmB3br604SKTkKpkZexcvTqHrkRK0j58C5XQdTnY8pwwu2VhUNOpSYP9A5/i0KGCaH34vklB5pv6tc+mdTvyCRlUpBvUmMyPaiBweNvzx1Y+LlpCy+c3pwb0g96iHn2VV/tbUk3ZX1ZeSi3HUeBR7gg9XoBrOqS1JtQ5c9LbJCgnZXpp/FM/CAejheqyJnw8Cjcd8wQOpt5nufkquObe/j9h6lDjV3ZMDTTCERoTepB1NPitHNeTqYeyOHbzkSInkw4uUK9IAqPdFpvwXhvCX3wJhRS5LpNXc81SlU4ZSBWyj2Suh9x6LYAWjJAML4LJPXruFH0isiZB5nrYkfImXmMN+U1L22B1GOL01X6+38g5yhlkPSlTo3OnJJHUE5kuq/FaiuxiWqTwxP5naNY8pZVIWVAzeuOvVoe4AXJl/OTry7MRNSjHPxau2ZCbHjzoLoTqgX3bgG7OZvw1VvrHxfhWbtjD9rzOXXmEnfL7U+BdgCl+E8hXpSiIeVXHtW313vORj5rj6MZI2DaqaRzaqvwPaDKQEGZoq73zV8KRwbIU7wJl4M8Jyo8p21KC9Ne88/krwbTnEL3CF95ulQOJbZ7mcXvq2/jtHS7LOD9UoxJV773Q47yum0+Gxtn09vSuv5fu19udTkwe1GaSEG4DaPz3gLb7oTRzsbfQY2+I1BPMwPv3eDM9HncRC4Qo3KjKxMp6UAXDbv4t2FDBYFXGEF/ENR2NyZTuI8zKDW4Gl/YVgesQPqnGjrEndd4tOIjq57YbGzU2B7MQoQpsFQpp9UXxHmBedWL9UaD29czfXhz496hWeU3hKUc06tfDbxhRXY04XS9o+2GUn0zjo1UZqRbJrg0Unv8aV1ETItmpMSLSl/ee4+XdyASlcTE7TdQVglHvrElJfajRhIAxowvv1vImP92j1JjdV43d4ci4Yg6LN3MRnZ/NlXzthu7jxY4qEgZ+yg7CC/pZph8ERCnOlHcUqHpyf5BRwwbeKcOxX1niMY8VcLJ7nrljKh2NrJzms+OD4e0wvUXX9aThVkL2SUjag3g+7oB27fWFmHzGEAWXdHv+pH493Mnskh2IQgfhjcD5YMjhgWyL3xjyrx2SFlWVG9Q2kzxXdrWXQXug/rdiL8ioj1Hs5Lucczqv3GBJ5ogA6CgEob4QG+BbIfUEBWAvQwhbAypqmctYXVuUvQxaF1xu3dmy7BFGbzHHR8C1gfyPk2lyOdlaer0FLD7lfjy+ioclNPb6n3hJF6gnJMEx5TT3oICLOore0djO/029KEEE3i+RXUNqv0b2zv7HZJt+VMFcuJknQEYeo5MHo1ZoDTdOVtKXHTxYbsE9ZiPNSTXpqHdAELmREfav3vdLUWx06zBR8T8tEFIXHywD8xsSeRwN9y/ifTtbgYqPDRZeIf1dE+KGSlDmJeaw1KzBSybMUcoQLMm70PDxL/+MEjzvqCFiqXWb68RVgfw1YVsWz1EolcQPTUziy1vY5CP9BRV/9RllzSVCYTyScTYNKKL4Sy1jV77husXfVdlqeQD29KDnwprDaW0p0k1xSFn7ky/92L0pfSg0c9XYdO9D4UUm3NY403zsPA33PMO5kIzvXHN5dlVrapKpNNmu5oPXNlpv14aZsFjrjnYbpVgXe3psXzU0Gqhb1y55Xh3J6AnaC45xcQ24D475DsliRghp4mnrS3mpscTcOGCRiZmVBCztxN5DxDZ6ENq2mIDJfx7irM/Vp5/TWiQiXDmS/unzH6TiwR6oHOEUPAMB4p9NOPaux7LWGsoUymOARq7fZUPvfrh/uEJQjSm6Qu+bMcEk3sgYIs0y10qefm109jfxVmDVIje61D/CoF9HopXdAAvKp/Pv+20SI5wh+yzKoi/fO/SF8i6SY0iTSe9MvIhtXbfh2qEABQQeR/vbO3Qahn44ol+bfbd9X9It1wLU6e+a934torYXRBJnxueNgDzu8YvrkRfwoy9em4UDPhS1fU8CE93PH5AtfWBOdFrxnWPKVN1o39VnXKDp2s84fWDT/H/9BJm8zqSA4RgPEc3X1u6IS1NMuhdyARDqudtZbUKAkPnCub//5Va4hkTBWvoGLO68NuoWELv7m2ZdnJuqmTdZeeJ/wiDxX15qCr0DVOh5/SubgWYaZMqGj9bj/qz9yEDpAnfH5aaLQwnz1Zz5//9WOaV5Hl0K3ja1WPiEx2fN21H8p6iBf+T92xpaptmRJV6DLV3PT0hJ+6qeLBcmuuC2UKa+WaKNmfJhIkrCg1Dko7nCUIzXzqZE1y8plti0DE1K5UEsoUGrmyzvpFShMalutWYYFbJvT7VkcVj0uX3i/Chq16ELzvq2tbB0f/BPTrxHJ/T+z/4YndNQL4jbRkN4sWbIqFFffwPJ8N56/i1m438+nRfrIpYcJbrFCXkROqgaLlg4gxYV2fxSpi4vdYidYEhmenRjI3pgUfO7Hsmbj5WVpHJ7+OVqnXPQVU6E9Jx0LGds3i6rkWccic8Bnltz/0d4RyFdnjY/rCdCJKJzRQFVPmIc3B2bP2E0yPGF96IU4H6OO+zMnrz4sKgjthk23G7CunxSIG1APqn0k+LsVZMQolwJy3m64qgC+ll/bcOnX8+MFFMaZ0boXf3yp1j0ZRSggsR0grfEdC+8qLOOje8GXxr7ZeCMKLYn20ksrPIUwJVcp8b+IW0jLT8do5fEdOC2BpKJn+2cjukAVTjp1b0DO2TaypwPceTi77w1d6ylktLAbShdrFK95Y5suoI/eyLT64VTjZ2W/Ceay13P0zfH0SJkWzNWHDSqyOPA/HatToUqvJK/zpsWytJeeU+OX0haZcdHCZWNCnXh3goDr8QZhGG7I9z6lRbX7XMnHi4ReRZwpO+dZO2jGTdRjnvEoMdrix0bSZCE6Q3jk7O32NH2qN4JRzPox+oBX7eyAMsagmrOrfBc6NkJx5VouPOOvhhL7+8PgOET9uh2n0wLmVuxv6Li22o2gx8SVTjmKxoHm+udifktMUeutqqVe1tROYnE0Rq/6Qwcd7nvTkc4sH9/SaKlzqrKXHF7WGHr1zqLRQrN/07ftIk8xP9QFwU/vyh5quMFPTHs8S0Ypi3E8AKnr6vGjvkp4/4rH+6wrdl5o6b7Y0UGe2uEmLU4kl6sPjoz7yzJgLfpU1KTkdBjidI5+MrRzEhAMrVKV5LVWemfFsIpCyTox9KN1+HsFZCus33vpYjJuE3jiCGs4oFdpLHYrMOMDKKKyF5mdbsOeEppERGETxjRBrB7ay+tmNH5s7HDF7DBDgqiKZPhspyUXpqYrn2v9P9kE6hrws8A7lZbQ49WnsajTHX6a6DIyruhHLnStC50ajmnUwGra4CjEDtdz3QrR2aCrTDxqdO1UwA5jCsMsCxlBEGcmCUD1xjsFNiVsdJxhsTNGq5hlVeAR33u9DYIsdK8R6Nr9xb4wtIOoloeRckEA/5zOML/KIOIoaRQPT3D2bLS4cCUPMGfDXEIM4FW9D0T3UWrznS0++0VrF1wEjJRJitIKm8S6Of2YoT9thKLoPiXR2VM/6fh/5wXHwdLLOmQGOFQxEKFjf8unT3UV8yCqsznxIts+j2dT5ob4NZtSFxl2N7TZZ0NRaMr0mjdiceVWMumDATD/jDK+oAjdrLIR2cJef07gIUkeKERZtgSvT2mCxbIu4vBO7NtF8p9MSbyp9bICm+w9RtVU3mMC/yc9fUwUj61WVdA6ITUoVuKw3gfvzQ7g8XG/5+WTZL2RjuGClydwScQ45NIMSvK0NiAMub+cf0lJ7tKoBu3AGP6shztuPb0yWSfMhm3/mR1xmJpnNnINq3xUDBcwoaxKcOTP72gv+On87Dl502fWD9EBQTvczhJoYtG3tTmolWAhDwr592CMAtRRUiUCsmSemPZo+UzVjOfnXupAhKGHMZJOSKH+IAVaYPwTXb3IozGA4L726S6g5PErtqsWCB3pURZxk4mHDNQ1W1/yEXy/j9jhO1Y+Nn/DKXSYM8qJK7t/x9IJ3cplDbmLJlU1prBNYgsfrjSHTBz82RojLZWZHn7GsGcOjvrKzHzNfsi1CPJdExzQWOR8WG09J7w+8Tuz/A0MyiwzECBPGoUZhwvi3ZZjphA8rGlaNfyyjjU9d9B2Y9rfypX3k1QZrD8K4/hBilzjZqH+SjSHMLsLeGJsmxjlvX/VZnPIaapcw1qu+DfM+hR1y2so6pLwFki0O0s3P3oBTZCmoa2ipwZkteTY+RlhziprWUqlJm8yQcqK8uARKMt2IGWyTLx9r4si+9wUEjTlGTDpDr2FjPja2W8AxnoMBgWIDbrXxASoqmg2krW7Q1dZBsadwZdO5id3ZFWITxZzr43bdeE5lgTSn7Unoi7KWkukeHQRlbnTXA+T/SJamdf54hOlcN6CSYB8SU91V4LU1mg0LGMkQa05Wpy9+2FfgfHtM+y14WcWYIR9U05OdJlb03PlH7bpxNjVmY4+86RKerTnOnaByWbZ3iFhHZesuawQM5Fe3O/KGX6kz8tk2AYH80UR+1io5MbLd4sym0oI7I1svBUehs1Vsl9DeBNCaOz1O8Ao5KmL8CpsCP7yD6wV1w9q8dyzxslgofaqwPLs5+/64uJFn/5kqx2i7YsA1qiAJbj/y2VEKEWb9K2KtNJ9DGf3gZXFIgIO60fKWdJbDxoSRvQTAmjc+aS0uaCIKn/M+dU4nE6XbzpS3Y3omMl+jPcWpOq3o84kn8TYtZs5O2QNlg0XKndN4InrS20usXB9j7lbN5nz5zLygHJ7fUrMxCNuFUfVYbeTahtXiCOParbXcREInqocKvetcJXND/uGbiyriLHCP7z9lNxmP3VMU3dlD1y75wgTpA4W+jL2YSLPH98XxW/S7Dr91hYCKW1sVXeBqTQRYWQcv0+9BtRp5JDvaxCTv/A/clckWZLvcAjR13VgrAc72fp+/RrqJVMTpVp27ulScGy2LuIey8nNMGhvfwuw0Na0xH/L2OiFWG3rsrZqN6dWVCJ8gQoFd1JDFm7IyqDia4gPkNAA+/BU615bPBgdc5HtqbnxwRBxu+2OfL/xZ4EMrj858Y6/3euzFmEpXd8dzcTmu53DL6e13Z4Jy7eCQ1UsLmI7aVeXe7X2GoQVXxDLlgnv+q+P671Ia4/UaCfJMSCik67Fa3uubkWLsjSxxh/7CWk/IFf6tTcf9O+oeSaSeEOtfW5U1cuTeHBPLRO//g9De0nRarIH//+OFxz4Whc7NDk+PdVowp/vv2eewKhbmmxtTzAIOW/RJKVnO9A4LWYiuQVAAaauYNEeJ3q2izhbWg3FWRjGyXQXe3R3mBaJ1qvXvRCn9ZBLNvFphFZg/+jpz5r2jAEBS1lp2prwW9GTviClsdzcgsDc8IcrqU5s4B4v03SIRKDU+5HUYhIWMaOxgcLXMvLcGT/PuEUsztOQHPcFJCyum0mOb5r5UK1Vcstl1OqUQaHq75kZki5nBp8wDfNRKMQ6uduGhMx28y1Xq/cwD1lycNZ5bW+G6Ns6lZgFB8TW309jL4E6UC0I0TyFic90sp7cRt2vUM7iltbQ+X6M6HMUP7Oo+UX6Zl+5iZTNZ7NqAdCYbL6xGxKFrXyVyopm3KmpdWEW5LlSZG+5epKF0fxIvAdHuEBXo2ZCJWygmAs/7qdyTFxNa5REf85F4F9AuN0EoW0gwIG/Auy4IrKZXugWmAjoAUamJb02n65iw2cBgGZa6TcT7bZ8SYlR2blNUoFin0CGDaQWB+KQAXrDvQvoXLWoCIs0ADobGbqzyb9BlASnVcDP2jGOssdIJbG7NAurQODfJrWXtQjnrrxjinmhKBxHF1J/HcwdQf2MGSWcBXDdnxnju1oGkifnLNsRdu9SMi8R4c7nhFi95JrX6k+6n+5jsjKhqN2vyut2n9IFbEpk33fbF8kmcd7pIb3kqlZ9ODw6i562gjRxYiaDlB2v0cHJztQcmvOWY5nVdgUfj0bMFXnSwaXCWRT9kEOr95/szhxdOGqBORwUL/ID84uNaq48Nh14WY7/BLrs7/E9hzEsmwJNdB517dDhbJFE8jEYbgyuLp8oXe5U86ypG9WbQg4u5AY4zzmYVEz5CUlZ6ynF0J7B6IQdpmb3HIOx0gRcjhr8eSVSvv23ZveRYS16XsnIF0d7z6qY0VPdI2fvKXQe67Q3E2D8wdh9TjmnUAP7TogoBmwqhfrFfQ+a85IP/sKqDAqSRo0g8pgZx3RoPuG3iWJBoQbwHjaJU9zCUuWDIOqZ5SClyXt5fXK11s4pXTFgaU0bK5WKKE0u1jxUVWFxjdLGXWPmDsEb2kjw/8/SorMTwECq0bAA9qvGGiRtxJutRGoHEu7bravxyM4KDovmTL6/Qg+dSdosrQ4+CsNbq6wy5G5iAzgkwyysqj2iIwHqz6I3yBK/ZS7lJ3rOpvURwFiQRqAShVNe8LlV5RVKQR+8s2vaSYLHdEpDIbPexyCrD2X8qBIdZDR5tMR9RR5DcOeZ9C+M7BvYuicrzCb0ujkbIV6MjCiYO9PK+TNT3p8wnYOp1QQlRMOZkSrkVxOY82FaqUTZexQ9h7y/IKhmIbOhDT3g01fOItJaQ+53phOOdecEqoZz6ESMvMDSiawLTjRg1wndpWaa6hXqdaXEr3hjanUT6koZNuTG+og0d9imn9CUs9kkpIRjvT+BukJTf7G8lzp579u++ZV1uACJ0doYO77n1UMuldEXpQUUbq6lAMwgtXY9WsK28pU5cxV6QEGga69YNfZBtkTarHfOaNVK37aVPx6qweF9WEHkI2j6WHDrJF5e1Dq88KdULarAg3AAsePO35B0HnsQRneOBdfmsLwvHsSTOGoLYlYzxVzHmmZV7oGJLu88z5+kOvYFiEwU20bnhtLRBsTgSy9tD3CifIUHMFFc7h5aOniNvQX4Qv8y2w/I0SBUEE0vVGa5qqJPhMTniGEHoh/H3Vc8rx8Wmfx1gSdJrOSc/sdkwJt5+9WHpeKi4rCYIbK/Fneh9LL4y8wt+hdyCLBXLzYkkg8EsCTVncSuygseMe5HHwxliiZUV7IqRm2rhZ7Hlh9qatK04Oe3/r0O5OpKzER/YF5g22Xha2uFhplwwQ4t2yn19sqzk4rNzW+WYRyfV4MG5mUtcXm55KDGl90XAocgPWsF1Lu2+9HNj5gipsg85P8PAEkJnqnVaFt74xAu/7ezQO5SRBoNMtyGuPUeSf27jWO+RjKlGZ2dLDCLkV0n+1/5RhdBcoF0fl95Xlf+vjStLmQgUvevRJvEbTm1uMbeIbSuJv+wWOSX87zedrji3tBgQMlrvLf582uh/2HkS6ntQ7Wya/hYA4qD2L4NDnv46tv/e8Qo31lImUwQSbR3+px1LSvEw+8WftxGvIg1wnf+97YW8IHmiigetmG1ubi2fznMJnW6Xe9VvlDY36gZVshJ8qV0QEMMEUaqVD6BLDjolt6w+u0hovNtZAhKwU2BrNfuh3ss/Q5E2U2emKPdApYY2lROQ3SMYNCOwStjl68J6ZlsKcixnP2ABDrZ6txjZmz6d9NJYtO2XE15LF9zciL/9vtWhN1IN1qZ3au8mHZPbBEeWWSldIdNWJ8SPcObMae0A10flw6RFOI2L7AYrhH34PhSmQjZz6CVazY9vubR9maf2xzm1sHG1a7xkXek+2WugN2GH19ihSu9f73ihv0gJGcYvN+HCmBY0lYYAh7WKqDTJmVR2cMbZ8gHleVBDiOiZ4vuRZzJNFj1DFD1jNfXpeBUvVq7GnNfZVGc+qOhKC/Gei9Myk/JTi128sRm+TjRIGr+He2H38Xs19LHOqqLq9oBlnLZAFf9XrqxAx8Ff9XGRWPkY6U3hCRSUUsgQLKpxzCRNjfzkcLl3dur9SNWC1muLhDOE3sdkju05XsfjjfTWPeqo4gmQrJHmeO5gwbkTjovw6jBC5tIF7W5pzt3F/h7+/OmxPY+KW2qAZZMfO5ChDYTDMWgdj3kfoXuyG/hjPmH80Th5XpJN3R9Q74Kqi26R9LwvZxbbjrakrTxTJVYn+MtbCyt7S16/xzafHrUFAGM1JYwC4WaJagJEQ2gLWCdMMN4qRZoBsEO4OKJqgxXnAaV0mDnHDlvo5g08zG+0ytisY+YGVnnJWK1lMXhI5y3YLDZ44l4abirJjjOVd4mI5jg+f6G3CIExddAZELZpDR0Umr5UtPgbwI7hY3091uGI0pMHRqO0P87fwQaf93pQPpXtoy/kWnjZRpVJZsQo7oI7CMtEz/OY0INmEllaVAyND8NQnB/94pYGHZX7q3jNmVC46lYCvKLcFGf7MD5tIp/lg6oSbMcRLBrm2qLK7ZW8aNySRsaRCdli35jb+CgCETA0cXvcHEPmQiZDDoPgAZ/5llHV9pJB2l5nY2AWjpOlq2HyizeLvx4qrK5HsAPRF/n39aAnW3OcS7SajB0G8dPbgu0XVmO6RbweGslv04WU2VXziiFDI/MnWeMUpmV/6RT4zdwHWx3nNxnFK57xBOMySah3s1R7q7kXl2sefeEVOi+1TE/tOcewvsFp23dbS+5yMVgpxPlq2qph5ujbsM+PoqT8HA9oLA5W5xS0IThbZPztlKU7dgUJFuhROjBtMsI+QIbTxgfs3FG1UIzq4C5n8pIC45MCwLaeu0H9CVH5YZ9tdDoscPaUVZSX4G55PHVPNPb2XC0wdJyctv4QZTnTdQmWGMZCpZVIWgFSuLWCPrZvmPf2aObmjM2UgwRVMsIyn9xM25GRfql+UezWkokHkHW/7G1rvJ3iArk27UeYyYEweW1DLhMjVRxLOpg7aLuJ4E+y6WS8YKCmlQkpG4h3o17ac/vtrwegLXl+9rx8CHM8veELZI3tjdE2vYoh8CSCZc5NZXplGWYVlikuCobaRBHmkkpg5MZoov41f9jOEHcQxYbMdAoPSUPio3pby68JmFYLvLLr6IiPQivikEnVlIIxVfhKsvFkYtRbn5K1XdtjdSxwxDoNvWuMLNlPJ5wXRzlC+L0ITukODKAeH1XIlmOiZYNl+CuYUaPmQJ0UxvuXafTSQTxHlgifqVJTlGOmTF+kLO9Bpb9fgqeDFR1pb5jBnetGNMgkvXfME4PMUOnO/CfyfdeCTqoznV2eVcwa/+KaG5czB9aNDtTSTSOFInOZFtxCNxD2aiL2ZmUa7Wk565pXyjSOyWP5hklNTZQ0cV7yCs86w/6yrEN+HuukzU/vpJeCaRaEJth8dguekxTQ1dc0BU4Lec/rF9Z3LyZUPjFO6uKIl+sip7JWxL/edgTq77rIjIJFhyZ1cQOwocuUqe04+4pz+tUonvPnAdrEOJUAj2E6Bvw1PYRAHSpigqc/2ROk4COYNtpEQoH2H00MflUGdH/aa2gwebsGi+E05U/J7T/no1HHQaOq92cj5z9gQx1AAZGHF+e3QtDXYOSnu5YI4xQOLJD0Mgl8RQ7oE1gRTrGhCWtNusWgGrd2+/gqKqHEaxbGCfYcRVOU4Sw0dnyglEHDsZrKmLnQIJp81X26OXkZJU12dADcGhLFm/QpKWeCJWaLmUn8NYNGzls9GnSJapQH8IKTT2TyB1N9PPAdmZDF2cEI+QYZui+p8Wq5N3ZmHaeReGEGxlX1NBms8AYMoNuiZD590Flop4RO9+XfPf12jZt0Rs7wT7NvignfUI0GeOMxFA+ZwYmSj62pmTBOUTrnRR43cBI538Mth4IC1H8hM05/C5/hGUlOmDPLWFs+P1k2FpKwoOATWL2nbDmm/a4bLn/HYvMAC6necmqQk6dXmuGwEbcs3VsJMnn7qvfBzb8IjRWy1wg6GD/MXphnS0+mhf3V8UhLO5jJG89va9d8kb+YsPQICUsfEvBOSSEdsBCDZFtQ7CuqXt49iVpMGBBCxusLwmZYTFpQIjnwCI5SyGcbNZRsjGqX70nk8IucnxLLhFSVokxeGIDP1/Zw5KLyK3iNPqvJqYiaxQxGzUUo0QYUNjuUEcmRo4On8ULSUq02vnfU1QPv2zHRsIgq+IqysJAcYCnKrpCncs+s5VUDx2vVoLmKM9MFFV7Xo7OpiybkYPotxeufl0IcWaoKQklLTTI89fNUz/xw6nBf0fEmRXM8TDoou5KBtfL2cB/Ifpo8XtjY5sHOc/uxXNZ6/nzXFuSgXM2d7cnRG6oWRbg1QiQeSMZnQMNhos3N08s9Lgy/+/G5spA6wu7d8c2sfCAqStZb7vu1KEkz7w0MUv2cJ/aoA+H9u8ITvQ1i6DroAChMdEhsPPWd6CjT/IpSwQTp9bmKf5F+6zwkIFxQQptjbbF8GbbAp8Ehc5NU0TOKCv18UE81oXSivu7hv5c4jujjrDgNxplMPMa7BWC26vlVuTfwcGe2+7/KrvBLQtQSiD0oM9Uj4aRnlaIjaycEnsXL/1UQOcgzfWU9cfDRdIktSI2vtc1FE/1FtU2bq7D0idV23ezwMEhU/J2HSvpa6f6yCTC1D3Hj/+zhpsPSoUJmkiXiFd1zPKEzmmGQIvVnpz9dpP4SYf1m/PiAFE6YAmMyZ1rtpIOeWyeFCElgQXHo3Gxm6PxQ2ry7ycZ/5Jma73Jk+kL3LipTyQBy2OQTnbJLFBhrgD8MrQjaeKRhuQqq+qOVoNoqy7u7eCr5PYp9TqOcgdatCZ4bgcMhE+90M9WxKXKTx8KRAHbaMp1g5JTIbQNMDWopGVZzQyVhtLzc/cIa9HHzm0U16NnE8NdRHFkVlWuMjVW75wHr1kv4ChxH8jePEtXPKSF6tiURObaGAcfD8VuUtQqrgpJgapW6/zAxXp2Xl4sfurF2DWCyjWRWtqfpmW8M7++lwZ1gUtmUUY4zRt0jlgJ2eHhS+rJNa/6Tw5eVZvO5iSKry3RfZHWVBpKNERx/zHtdp5p1RegYmu6h/p7pwENSzMtsfvpV49SwBj2lE1gaae0qigqmQbf/76jXRDZvFXcANoXjdqHQHpGGnKPh/qrRZX2+csR8R1yOCrUWNmlnJizP25utuyiyPxcTrI3p4Gus7Zv60a80ABNHula8y82AUOQpEEYKWYHC8UbAxp0G6MNGtInb023VgHAriUNFZlZ4vV32sXppwGnrujfjC9texsRtQebINZifhyiFiDZmDplsWGRboBrRW3axJ5U7ZctVbjNWY/IzmLHEBZJ8qR3XL5G+iUWC9LkaYnkJGA3dWOKjUR5u4NEXjQ5UuRFlAjcju4N81Ar651Tp6XBkMeuPO692od/WeqnteMN0Qpn/UxS41eqH5rZJ2kVwQNuFVGmyi7Vtk210tCGuIPiQBmj9eZ8dFNNBnZ1BmmfqY8prEbpt/XuGzoUW+a6VwBRFQfABxTvXTZMJJZqlbc8kMrKsPdcmexduSbPqsRi3jHa/bPOpeHw5k3QyPRkb9LNW1T738CYSgHmT8QgdFF445MJWSc5wCaFK07b5MXuqLiuF8EzcNT4x5t0vmvsxKjdXP2Bqlki4mFXQgoPaggCb70JRtCsfREfjxU1DMD+w7dieGQMljTTWUzwei2cGE2Jcec4DvvDRbgObkKICyOBp2NUcHBRNDhKEdHPsuFnYNSr6c+Z6yo8suPFR42DNP20wp4RpeOjWWBXv1f3ng09gP100Sv3ieiHVTUIZFfozbzNp6S5luPxSoFIUxfqYzLDsuArsHBDdpYMlQT6jybPpTL3qILCt1GNwDWS+UVcynZtqXIlmkXKsT5EIh0iGAAOEzfF5qwXnAFYRMqdI+6MTOEHnh5M9CN9Qhda4Zmyw59S7s9oLh6urtzckUu11WyfLZenjr93LixKNKl7oDxaM8Nbj3HqxRxxu8GSZ6EeFQyGJa5T0nTNV3x0H10M+Uz0sZcWj0HPpqpGBamG/XH8ko+/iHX8mXp6ZTFrXWIvg/eyPFC3UmIecNlVtE7qHmlVDlDhh1iA1moO1dMtJa1Crk6K7AYCk9N1dXjZc/d7bCIfl9326+Cnm51pX/lK6k+Fx0RHISM6JscFzoZYvf+iaJAyH1x7IPRMtQsgzf11Pkb+w5aGEMAtCa/K3ADtfZMGGvx9tT7z48Axoga4UFsjFvHddI0wQ83pfhFVj2JSAQ/Fxup2BD6pvOfEIv6gaPiDzIpIDhaFdp7rZoQGqOm1zz5ZKzmkFDj5wy/d2USZ75ZbX6Lck3PT47pqJwgRUujAXkWAt7XB2vzDyx404xZE4r4g/xmANgt/deyhTmHQKJKqK0gNv2n3Y5tv47WPmNuEEHIUTwIg20QrJzYVgIOY7zbopTN9l524u+6qw5L6/TPeQar4vI+BIQl0ghJ+MnhDqjbEDypgoHf1+HvwvTWUy99ZfgH9EPZsetxLb/tBf1fpdqsG3bs+XUPGjpeklBN4WqTpnM+zc8TeHnL4xv8oiIQjbEuSeVcJEnCAHZWJAIQG+c73HS+nBhFN9O0VYiJsk6dT/rUlWfqjiKYV+ud5sVj6uYHWp0tpWBhZIj2x3XCNm7A8vgcL6bm48yRbW5CcJYXMjIvBSNWeeWM0+aabNddOy8RhWUfZOZ1DrH8DczWc25HxjYr1OItjZIWxMJp9V4uM/NXxC+K5KafXAzs6eDbiw06gdUNQi/V4Ufd0WgN69tuSq9QXGrbiDT8N9QjkpWpLFEKbm4EUF6sQ2ync2v11IZioYa9hCu0bJGDRU2ihB/sR1Ysp3XFi1zUfn8g/TgwsZK3DroXaOFyXATojRheenf64R4+q+rr91NlbuFTI+95M1mvhFjFzkHEjyVSSryT8qx/iXVUCDpOVM0QkNmErnMe+D5ovWY799UlWkP/CrQ/ksv+ATRE05qSPoXeYW2QoyKxiMLKxH62sQc+vOliNgF8nmzPzejluUnwWBpuRGJSa3O4A2LFpOKBvz8klRvcDgUxf4FQt8ln1oWlBwBfVjpTpljRVKRw2upEZZQ02sIGAEloybTamcW8oOMoKJcmcKJAB9yOxCpWW/vxrZ/vX6li+fHvwsCv+hC4ROyU19yW8UKvtwW+oqzW3a9hmp/JkJX5XtCeCcFbUqwwVeR05pkhE9VEN8eHBQGtLAgYImaCM06U73vuwM/ylsu8xhTbLu+b3vnFfeNYvkCDBSg6BJ8PUwgVUY1v0yMATMRQlH41ZdWYyuSxJmotFUrG/CI9BgCmZMV+o+ZpLB3YYjvjEnLMwSFoIae2Zl6aIFOpagxq9oRa72CCvlBmeiiAm4EhbbewGfWPFBWGc03jpVfdztZ6wRtUUps4owL4XvX1FtlCZbpFKFoqDAG0KxTSlaUn1FDPYI3uxaYMQ0OBiS0e53CtNghje+5nvIWIFZdHQtW89mLr26jVTdkRFVaE88ahkggAEkgIbw0LOWAx5bcR4rLTctKrDqrNXoArL30ELJwKNeV1Aa4BiAPoPQ4bd5KKbQVpMRhKBRX+B1SjoSgIiOW2ruFcHXtpHiJkHBpmEtayYsFXpR1ejRm9iXaZx4X23OOb+MFdfwmWUK8v+2Rj8VcoHzVa9uXptKgm7l3n3xyDtq4Z1/kBHzuVxzFqXsIzWm8j7FWKHFaMzPPvTwa++OpFAaEo8ZIPEoELmdM15AQf58sjAYRCjJLVpnNULeoZeuAOe6mXMf+8gzB2BfQDWQqtlyDJmjzPN660ETMglyBmbGUSmwrpW9V1h7btc7p2Cf+nMJRSgz183iGqeYYJ6CIvP8ksFq4Cp/DTLJporEvLUWEG6mpIpFpjKFpf+WPDCzFPymFOwHAegIsZhPYhfH5NfOFeWuxVesGKHy6+OkjCpKO0IEkHR/MrqCXjCloFZVtIF+XeInD3VfgfsLZ/tsq+RAPrJ86FI/Gu/f4LajcfL2xIo+V1mDtAoBBmzKfZPIwVvah3afhqHLwUQIHlj3N6MtfwVvZsUsVb7ONbseXVMXflkjEkUXnFoH/7cZvY7gIKSXc1SPaTzzEIbXP4OPLFozihOqganmtuqzsOaaEkZaala0Cdj/wqL9nEiU1kb1tovinnQyXEUWpvyK4GTVnLp08k8sUn5EHAMcIfjIIscCEX48JhwwbvEuxreQ+W7VhHqhoSRNMGgGTfG2h0z9rTrzANqb750WMJI/m2n1vQYUhU0rIRsnzLIuQyuuSPvJzJp+YQVUYBCGWIsIVOOzC8aL+pb8JJur0MGnsGWe7ECixSik7GVZxq4rtHWYtFb2dWEg22Ja6FUiLDg+f1b4NIFR+l6W2UmeqOa12E+wHJaqFj4TJaCjjRcWNVZ9Fm353Tq4eq/0YejXnqyy8DOh7B97Ze5Cr3ZOGD+0BXlUlBKfJDe+Kw381tkU/kFY3KupJm6NlcPliDbLdgRJ5gl6flQO1KvI0OKtjAcOvY9FSXqvScod9Pj3xYknWsJcsMXgtLoqyFlUTfpNylzilS1T/9kMJvA7XWf8vHKPKKPGXjLV5fTd/N7LZrYWB3dwemW4BVks2hf815SreEOvYt2OhceIetA0mj33LupB8xbmf10D0fr+9BN88MT7E4LR4sZU79Zg0+4w/vRY82uKZQm7GnJYGnZcnD6EMRq8a+y6kmUgd6MEI8cxoiVKJ3SGjOijmWPbTSg27AphRX+Bsj7RDKDMwKb5F1wubjdOOxQ4NzsVN1W0MM+HHjTdMmohg9USnXe84PBa44Ga/ffGyWJRxPRozelenqHxUdeQVVy7XWWHcWm+siFXgWk0bcegbcRZfamUJGyBfzLlfnRLRUnQgxO3c4GixsXw+B5r/QrujyWG7ciPSMu5LxV6/XWwCa+l83VxWgE2GPS7K2CDalZjihnb0kuADwNyz9qejT+SwokJI/HuY2NoZnEl2vY3vmwTVl3gQThgz22ttZdfDqByLM6sJd6x/aMfzwOD5+vv62XKsn3DutLpwcfHEmS2U7GOQm0Zv2iPbYjZ+L1/tbuyvQot1dx2r3xs9VLTXYPFNm8ZPr7wCIpsvjkh+JBAX8IzoqnQtYlire1iwo6pGCjt4xYCbbwiujHsMq53Uxy/JZKTZMAiHUlFGFSjeRgpZiaU0KPw2YhiR9FApOCBANIq7M0dFwIpSwCIm2jixMDea9twPi+6C42od9ni8dsqrGYHu6qzjB3cAsm3NReASipYQ03q3i+xZy3L9qiTDQHcPdHxTWsKZGsH1vX5wlm5WOLfWirrZ3LkmeOlI6amnnLM8a4BwPhlYAAPEwtMyNDGGHT6abvaZUzpL1Q8v8KX2o7VKBAHrjCOyeYepKyhlL3VeKybtLd3a1h9dXvGHXfNk7r9boWpePYaBAlZznL6YheVl4jpRelWpSMtU23NncEBnp6bEr26P0jyb3Ds8rTMLpyZCBE51cMnZkdIbMj3sGWigAPjbAt7/GonnJeuk/BhjfWsvm02Zg5MC9gPSiP7dBZNoFlBo6nksgl0YZBGJQIw8GiYirR0Y9SuowdDs7sJEiXifFXUI3wWYIV2eTNT0FUNVpCkspdhh4wn63q4E0fYK17ncsHTO+x9jLw0XjEWitRCO/EcUE0ZDg72ppozeTh0Dz8fCeA0xDQPTGr0ZUR99JmNn1C3Pf1kyGVsoC56otwur1O1ruvbzTL/HQpEjfTggODuR5/RAO72WNvCrRlYw1Tq7odxC4lcN+Q7VB3Ho22CrUJGzQZ6eqsnhS4ExuatmEDfKSw90lWMImUgGh86k0sEELzu4CpObBgpM4cYqPvQXqkdXvB2XcZ7FJUDngZvt2JRBt7z85sPCxzCi8QFO9xWHGWu0meHsMqyFKt7WWZI/9onDuGD4sNdSgxY5h+J/5xGtvV5mEDDLO6a5b/bufe5RKP4aGemhl6xT3r2mTg3X4vj3rkee0w6OVNssPMxmFC/LTd5VHxwZ+su03gqtx0qxnmvInuc+o3Wqn5+Ij6299gqbjugejFHjKUvpZcWvUNYb2myFR/aS7Ha5//e0uQkLSbLVaFRd4hXHR5ixUd2tI75u00nHhaJz2SD67FLn1vrfG0R/qD1bIAL+M4hkkXNRJdvH31hjRKfyBr3ACSP/Qb2N7C/gf0N7G9gfwP7G9jfwP4G9jewv4H9DexvYH8D+xvY38D+BvY3sL+B/Q3sb2B/A/sb2N/A/gb2/y3A/qeH9jH209m/tzyUsCVYZyldyoltOIj62Weo3l75GDnfhsBmw0J5A0/CPnOlhF/1gvbymGlqDRVZ6PgusL7Fws+bfx8jAfZf+2j7rheJfudBkuoMXSms8JaCfx5072DG259nQmM9z/qCsOdql3EIIWMeX28/VYgtrXozamm4qH2KJLos9dR1I3iTxi83scrsFcJs4fOJ/l58M626b8xt1/y//v6lbTYw73/fTLu6/dy7/0s3uH7to61cvc3x3a/3w/7ve2h3XZDX+LUj+H9qn63iPYAvcXzn+d9X2QZ26xFKXwXRI9UEz5b+d9+x2zbhzJ9/MY1uW1vzq8TbX8eVYPQ/jOvYhYP/h+MSnev5ly7IoquLOfJn5R/864pd0bW+/62LygcK2trkNPTgg2Zo+cT9wdBzTvmW7bO/TOW4JI1HDkgmATMaHEx6VmUPViJax5PMUQQkQHL2S5RVaRBDi1ZYzC7nJ8/dHK8FYU9Xar5stKleDPaMjOX4TfvtaS6HHxBEd75YaG0e7MD037E96YMmOSY3hmW8cP50dn/3YEuAUCyw7/nq0jpOTSBzdY0fEb75xTjIJCd3j0m+p7FxvAYhrzX5q1B1mT7j/T4a6XsVky2wwJChgxZWPnMcqwUUVAPJeqWzrVt0i02L101mLV0wAl8ISgQeiMXsdzmUaWT4Mi0cseY0pzVsrtW2fdeQfw/b/6SZ/1cFf669eracv4/pbGH85EZURNvBUM/Gq+UgHLe49s+6bpJcDcikBK+gjcmcNFJcN1zUU+cd8p8rDSqvSOaGL9ytdsl27RzcZBnWHIQ/iLPPpmRU8fDQfn5Ha3n+bCqNl9oevhC2wA2DG4cIxpQWvihBoTlORfxVnLxr2Z3nX0+fZj5Dt8y0ZDsSXizwe7jleVMLbUTL6RdD5V8igV0PvDtLC8riR8A1kyn4jSzMiCMtKGCFi0/qfWfGflRuFxF55ZauR4/wQYDrKPFZFLolBJiZEfT1+OpWE+QtyobElaYFzaaKmIq/B8B1l2tkHj41bbUD4tgqZN3KuXqCoH64NXSs9UKF7HiSLHQgRnnn5nnAQh2Nwd0GagkMb2RENlsI7aHEP+4McSThrakERqrv2XGBPqzVvbHPqEJAqgjmGhmFlB/uHCzLnk4Bewbh29SVGYf1xgXmrAl0fhyTmjY/mYrU4byPk88LwQ2/S+5gmFrpTH/r/gNLKrrRQkAYDYcxc/hJgvs7gu8/+chyWxDl7Kqdbqxb4F20nLI+FXzCaFwav+uJvVoekPuHrWH8WS2CbQT9lWWR7Q7uWWbP6NDIXa0Lpo0YaGMrOprZNQlWqSOVzeaCi8LXzjfSCuI2du0txC4B4uA9y247D3axTdz+c5W9tdODOXXMfqA/vornQgc7aQelGtODsUg8knmDI7sLld79xszvjar72MDcU/jsU6j0l0DItoeH4YkCTARtBlK3cmGQTW0NpZYW6FdvUOrEb6wzV/hkPt327B7mAzPWFsSlZ01jGgRJX7P5xcar1S8Tl9nRg9GN6VqX+vRaFHma7NeRHErwoHHmxEa1rYpzBgui/ud/6lcTNKM0Dr0lL+8SOt+jThiHYZIXUoXmnWlVZHYq7qe9UTnrCAISOxCgMJE/TkMAI+F2jumO/CVnwUTMwovsjm9GoEy/SGXGHOwecUYURXCqq9GlilFOOkOe9GCTor+eBZSNOBOKmdNjnc5RHFAsSNGEjIpsfUSJuavvPJ4UCnt9aTPOh/OSjefgq3mi9tJmqr1VmfBtehL0YLzviIT/f3hK74IW0n96blc6shze3RICCxE6+4W0eacWZ5DVhMvYQG11vjTHi95dP/3yhkX3iLatW80duaOt7kggsDjBPw1wA692P4Zf0IjpHslvrM5nPpDhqi9MSlxHEan1LmO+Dod66u+fYRmpkZVQPmWPQr9GKl3N6CMOCOBlPc473VvM2I2WWnXx5JkA8iTV/bAGmfHuhrrH6LPNxKMGNgKAhe+lNfvL7O0U0Q2WzDR5pq0iU2XaNMTrhABisG/1l23BdkoeAN+nZzAPdN8NqtYzuBPnPI/yQQ3ga75OSH3g5OoFIAGnE4blc9gasaJhXvbkKFN9gvCld4PBcFgRxMywpnDinC+qDpWDBOi1eBrCBX1qcP+IQ0V9pCMGOP6R0xjns//55SSJXg/rWtNr3UopISxUJijILKwPRdq+G7CyIwF8pTs+1g6LpZz27bxyqTefmaNBfgJzVSDRGMZ0Pm1h3gIx11JQ7m+Gsz2LNQSEYeZ5TPanYJqCwnhhiE5J/1S76djX+S2L4PjDXU88JhMOdEpBgIdOyqDoApCd7i6PFnTQ37ukOgsJpZqzk5pL0Pc5SQY2vuU5QgeusTlUMoaeWO9vdGOomZmBoL3JGteme7eaLRvl0107oc9rD6Cp+ic9qZDBKp5vjzy/PB/A/M/v/rrYXfko6rUbyImL/quqz5yMgK8k6zbUMZ+HmP2prYezHdsWTWS+lWUeJal7RExOTA6Kfs9YwLxOGJDtqJmk28suuXNuCOWVEjrkT4ngCBnXiN4mBnW3vVfvbaRlN8IAx8FcqsBjzUVcDv41Q03v+LtkxUl0vbNUyYobKutRy2wAsDXCyFWvrL2AhbCoDx/YKiQ8Mk5vXCBO+gYGCLyck3A3OEmmAItUn4aNxDy2S69JNfp0axY8FrKAx7RkmOgBV8BucFZMDdxJSjHdtTukbzWGzvEdL6W2XpzdUYeffpVvlHC5gR8x3YYpP1+2XkhbYiq3vnXtCNXqKiekIi17PMoJqlhE5LfjYYTgAb1lURzRjfwBu7q3dw2ua/MNA4ypUe+/1Z+Hw97tUIyk2BShKL6HdFysvMcLVmDQxbTiIxAFZsqgY7wHDVKXsYKJVvmSdRr9aZdA/5p/17aHbo31TzTPJQ99WKHShmDUFyMtQ+Imtl8NXoOw2dlzGWCiGAfvcwKpiRoeXmgok0Oazny8eoj09Y4Ua31JE7IZvCDKjOuZ+NZbc/hcsvsXPe6rwxRpiiH+rfG1II2WjNa+dr/tdL9y/VRUuQeFtx1nb3Zk96Z4R2/l9004DKnAq+kd2t7smKc8kxc8IrFgiWngGOWOn73pSw8+aBiTCalDDwxQyhNr4ROPk04+GW6uXEcHF5y5INnxKfqca6tHSGwnJuX77RfRNtFKy4/lVaHRRm+6JLXTPLZtvRDYIN9YGzJA706p4uXwprXJZs4pm7hZ9ti1bflZ/AjOUN01G+372DkRD/mMykSWb8BZTTbZZNLmx2iwsvkpAryM1+gT2mwv0GfFuGc5YQsun+i09CjRx9na3FSFC/6OUrCzKUT2MD3YkJH/EABQQbgNF89k3psI/iJ7Bq2Ikvk8hOeAHSDXzwMAOguDezrqRWcEm/CcDr95P40DAY3clVXoTzusgAnwvAT/d9VtHhGc4DIOL3/N3Ev7UwF502k2NIfCImh9TFm/6BLyuWb4XHN3ptRgswSHVgjcNZuTmZeGkR7gmbw/rtW2mpzBbrSjoSy7r5ezICHDAxPBPQf/w8YmXc6+d7sz5BbbhdGMSiIy/54JC54HUjSAlLF4CG3gcNQK5oB0//pDF54ZKL0mIzXWQUJNXZO24djJPhQ62Ozq7uwJMLvt7B0X8MhtNXdSnNYImUppNRo8EcrGkHWrZ4o9ltZsH09meoS9M2eWMwWVyPnPT7A5oSMFoSOsGCOFAeqCbXRAEkZH75LC1HYC9eMNdb1uO4X3LmMZ6MZSs/90iPR+XKE9cf9SrpmJTWd35vU5QaJs38D9OhK/r88FPV6wrZS5faQKjWdoUw9xP/nsyIJUc9NFwOpGMPe01XckWHj1GSN4HX+r9ep5rOZsySDFreft6BeQIMwBlZUj+DAhFiHGfe2KHkAl6CaCn3qtU8Cm6o/XDmXQ8pgCUUQc5grpFTSMlxhW5IsVWmwFE8I+PTdLWJgdrovTygzjF4RxqDsVLOfHsTTz0ncUD48vZmEcswBFM6t/dgIVmOOW3ZOpjzrLi/tuGwVlKT361laVHz5zJs+m/B6Ysw/2FHKtx0/pksDK+OAhnQWgkh2QTYmpt2PecfHrPMUx39bpmeLTU8Du6fFix9jk3EjLME0gPTDBA8hwAzis2xJYqPYIfYZrp5GLy8mybTFOKwiOT4KiNQfLaWoLQsoXwKZQ3eSZUTfGnmJpqmTESB17roddtiGJmJBlHzJ8PCC0j+tuvXDdauZ6s87CuA5hXsh6qfYbTQKpKT1+zE/SVoTstx/Z53A5NdzlzIM0koFsQLvOs+Cz0//5lYCfDJXTxri8WKOQQ6y4+LUh+3qBTK3wl+BYzBCIM/Ipf8wXvoPinEZQXM7kx7rOJg1J0xUfuLX4dMY/DGFWUNCDTwPoggWh0LnZqebOnul8aCTbPrhvFWF5F/UqIKpRMOgzn362Z78hNm5T2LRb2IYknzaQiqOsknt0VZGSQ9TM+KnQbysO0ZAk/o2sCV+VJoYbDfI85dqF0Ts0Nzw6UMj5eEGIThg3i2aZRxtwT+M0RHJMoBex1WvSo96EzXPS4FrFGRhK2BQ07IQwwAHXf9HRJHt4Pe3J73OcDbljklKK5jX9p7K0tpLBC0ucS5iSgMhXf3GZj5r5gNDy/qKEQ5is6o7EWBfqG2o13+N/7czmbzZlsitt0+8mnv/5n7X0Yc2cw5/eWt6v8fi/8OGfC+sNZm6eZPPEZp6ltuvlL58Xns5+ujUJsuH8gXf8r6Cpe58X2y3+Yud7+uGer7eOXbyyW+fczniL+0UR1XPS7Wyn2/Blan6fY71m7/4A/Tny+nOOez2foL3kXOTHY5b+xWF5yz429kI7TIcOaPa9mf1ZctnTzDLZmRVdsga619Nv3+CzPf9nweFb1bWJZbL//19w5l/76FHeZedr/7/G//+a59B/f/n3/yfn/+nkPlRa4rG7+Nz2eI73F2yfbyzqdD7RJ3gh+ah49P7aC58cYTs9p0n9ABabOfy/pq2f2/frzarMGrHXpg7y2Xc2BiaHn7sTer35UKXNjmtHRftCl7yseS7DJh2/9Nvu/b93b97/2Mb5V/6fY/lr/n2U/3/R8rksa0n1OXP2Lz+stqpqT8i9fKxL61vR9V8rTfU+f2zsgxTwhrxfpiX6TZ2qlHDs+vm3VfEWrg+uii/o3nV3T2Vx+t2yq18fFMhVH6u6+Uvkcc/Hc5peb2zr/76Ot/9dfe7/F///JV+3A3Pu5me2z3/6Gqct/rCr+i788IbLEh3dZVd/eW0Jbn2ebOf/hje+6FTCHKUFdd/XTruW++539UfL58Xpd16XfJyaJXjh/ud533N4Xhben33/z7NQn9uvi6S+Z0o1WK02Ru4bnzFUmLP+Z9TWG0olX5/fZ7b9e++zxZS/5///Of/+jvjlM5obMvcIoo2OlAEr2OstnzVuARX9X/Po9VVgv+7Tqvk/ou9sX73h3fdnaP33GdkOFvcFzj0Xu1ByLwetr94uVXH3fN034+pG1hI29C5+xoPS1fPvz6t+Z6l/SDK+xXn7hoo9a0tQTHC4z/au5bN4fE0gMGugOVPCorlx/p8n6qutH9rk2f95yL+XI71CMOfuq+rX066ff30czR1Pp4b/q7eo//l0erj9j4P8LCWMc9EvExKW6LB9Zv/3pf/7Nwb7dz+3+b7g/wt3+yhb0LkRy+fX3eqXQvUdj0HATYc3EqALScMLG7/t+WsvqXvt7qQXZY8ZgMDT1c9lnVNCEwBQSwMEFAACAAgAa1l/UE9ZFj5jAAAAawAAABsAAAB1bml2ZXJzYWwvdW5pdmVyc2FsLnBuZy54bWyzsa/IzVEoSy0qzszPs1Uy1DNQsrfj5bIpKEoty0wtV6iwVTKyMNIzMTUAASWFSlslMwM9Uxi3PDOlJMNWydzAWM/c2MTS2NJCSSEjNTM9o8RWydTIXM/CwNDIwMRCSR9oJgBQSwECAAAUAAIACABrWX9Q4+314ksFAAAUEwAAHQAAAAAAAAABAAAAAAAAAAAAdW5pdmVyc2FsL2NvbW1vbl9tZXNzYWdlcy5sbmdQSwECAAAUAAIACABrWX9QzLC6szcFAAA5FwAAJwAAAAAAAAABAAAAAACGBQAAdW5pdmVyc2FsL2ZsYXNoX3B1Ymxpc2hpbmdfc2V0dGluZ3MueG1sUEsBAgAAFAACAAgAa1l/UGg4l8a3AgAAUwoAACEAAAAAAAAAAQAAAAAAAgsAAHVuaXZlcnNhbC9mbGFzaF9za2luX3NldHRpbmdzLnhtbFBLAQIAABQAAgAIAGtZf1AMlo5THgUAAMoWAAAmAAAAAAAAAAEAAAAAAPgNAAB1bml2ZXJzYWwvaHRtbF9wdWJsaXNoaW5nX3NldHRpbmdzLnhtbFBLAQIAABQAAgAIAGtZf1B1tZ8AhQEAAP4FAAAfAAAAAAAAAAEAAAAAAFoTAAB1bml2ZXJzYWwvaHRtbF9za2luX3NldHRpbmdzLmpzUEsBAgAAFAACAAgAa1l/UN4hJGy+AAAAxQEAABoAAAAAAAAAAQAAAAAAHBUAAHVuaXZlcnNhbC9pMThuX3ByZXNldHMueG1sUEsBAgAAFAACAAgAa1l/UIa+hqCIAAAAiAAAABwAAAAAAAAAAQAAAAAAEhYAAHVuaXZlcnNhbC9sb2NhbF9zZXR0aW5ncy54bWxQSwECAAAUAAIACABPlJVHqQHEdvsCAACwCAAAFAAAAAAAAAABAAAAAADUFgAAdW5pdmVyc2FsL3BsYXllci54bWxQSwECAAAUAAIACABrWX9QQHw3lXYBAAABAwAAKQAAAAAAAAABAAAAAAABGgAAdW5pdmVyc2FsL3NraW5fY3VzdG9taXphdGlvbl9zZXR0aW5ncy54bWxQSwECAAAUAAIACABrWX9QVwPw5upHAABNdwAAFwAAAAAAAAAAAAAAAAC+GwAAdW5pdmVyc2FsL3VuaXZlcnNhbC5wbmdQSwECAAAUAAIACABrWX9QT1kWPmMAAABrAAAAGwAAAAAAAAABAAAAAADdYwAAdW5pdmVyc2FsL3VuaXZlcnNhbC5wbmcueG1sUEsFBgAAAAALAAsASQMAAHlkAAAAAA=="/>
  <p:tag name="ISPRING_PRESENTATION_TITLE" val="LÀM QUEN VĂN HỌC"/>
  <p:tag name="ISPRING_PRESENTER_PHOTO_0" val="png|iVBORw0KGgoAAAANSUhEUgAAATYAAAFACAYAAAA2x1B1AAAAAXNSR0IArs4c6QAAAARnQU1BAACx&#10;jwv8YQUAAAAJcEhZcwAADsMAAA7DAcdvqGQAAP+lSURBVHhe1P11eB7Xve4PyxYzM7NkybZkkcUM&#10;lmWQbYFRZmZmZsbEzMzMdpjaJG2apklTht3utpvOPudsPud+P2seyVbStJt+73v93j/ua82sofXM&#10;M3PPl5edu6eX/iw8vORh4OUtBydn2dl1bUcXdbV3kLuHpzw4hz3LXe3s5O7qIhdnJ/axUxf7LnJx&#10;c5aLh7Oc3RyBkw3uTnIy67SunuzvyXazDzD7Wn0etn2+Dsf24xxdHGTXxU72wLlLl/8wnLp0lUPX&#10;rurCceZ4B85jruHoZloHq+1YNus2vByHC2N2cTe/xfS93L/juM5tx7Gdz21dy5X7w7W7OnD/2u+/&#10;G/fRjfvsSvtNcHnR78Fx9rbf7mL/YuzfdP3/eJ+j7J05pz33pGs72u+PuY75L/9/jy78xg7Y/qsX&#10;YIyOLub+O3EvX/4/tufHVfaOtmfDoIt9V/4rF3U1ffwOB0cn2z3nXptn19Z2LJv1P4WO/b6+r63f&#10;9v914JvWTd/X0fmYP17uPJaOc5s+23m85eTqqa4u7uri5vlV0N/l34M5xuzT+dh/75j/V2z3sMZt&#10;7+rB/+8uV3fb/ej4Dzvuk523r5/+FLzMNh8Df/n6B8jT24eHhRfAkButi6u7fP0C5OXlo65dHeTM&#10;i+rjycWcHK2HyImHz8PbTW5ekJUBhGXBy0XuPm5y9XaREyTR1RmiceIhduyiLsDBlXN7OcnN29VG&#10;ep6QCa21zHlcOK6rE8dwDWdIyhWycuMlMHDthK/22fYzcOEYe/PSmAcdYnP1Nuc21/hjuHLNDrix&#10;bOBuWjMO4MQxZnwd+FPnsfr5TeY+OEGOtpfOXl4+vvL285cn99nA4yvw5f4B9jHwYj9Denb8Bruu&#10;XeQE+ZsxdL7+Ny9DxJ4G/Ee0TtZyB5zk4NZOanyIzMfIIrf/KLFZ+9nupQXzu/4fIcPOxGbO336N&#10;F4TFx8zDhWfE7Su/zZVnxt3bk48wzyD3yA5i6+rsKAdn81GGEJ1ceN79Ac8tz7eF9nvvyT1+Ae67&#10;Z2d03sb+5phvgvkPO/o7L/+5/Tv++87tn9rfNlZ/frOv7N29Ze/Ju+fppy6sW/DwAab9M+jY19r/&#10;/1/Q+Xf5qau7jxwgNGcjdPE/WffL2/YOmf/QLiAoRP5fQ+c+s2wQGBxqwdHZjQfEkJs9LOmt0LBw&#10;G7Hx4HkirQX6cLH2r6O7l6u8A/gC+kFkBr6u8vR3l3cgLOtjyIkHzwHJw7kLX96uFro62B5gQ3Cu&#10;7OMRAFFyrAVfA1e5+brxBeYYHnJ3yMGDF90GxkDbgZf9XeVubWfMtO4Qm1P7y+eA1OPhzzn9ICtf&#10;SAx0bt19nOXJdT0ZixdtBzwZj5s1Lo4xMMeac7yAbfvX4e7vJg9fvrK8cOZldUMSDgoPlx/32Dcw&#10;+AV8WLYhCARyz4LlHxKKlOtuuz8Quzv30s0P8mdcBtYY/gxc2ObiCxka8LvcfFyte2w+LEZa68K9&#10;72JJSe3E1k5U/560Zo7paqRgMy6WrfX29t899k9Kgx3EZj6if0xslsRr7oGPu/VMWf+bdb95xnjm&#10;vAK8+V1IaYzLjg9uF3uIjv/fEQnHLyhUvsAzIIT/PoRjAvnvArkvL+HsE6DO6LzN7O/uH2wd6xlg&#10;+5/8zP9jvUeh7WA5MMTqt7ax7G+1tv38gky/2f7nYDvWho79QhlvkOy9A2XvSwu6+garC20XH9DR&#10;muUOmL5O6Pq19RfbOh/z/4Llrozhj8Fv9Qmmn9/Pf+QIXPnfvPkvfLlHHe+QXUh4lIK/ho4+04Z2&#10;QlhkDCcI4gExYr29HBxcFBIW0U5sdgrgSxni5y1H89Ly1ff295B/mLe8gt3kCXxCPOQX6mlJGEZC&#10;c/VylE+AG3+0mwLYHsh2/yDUMXfb19Xs4x7Eg0u/e7CrPIJcOZeHPP085GDUXB5ub4jNu6u9fHho&#10;fSCtb4I32ywgVXqxr5cDUlsHsSGteIZwjfbzewRBplzHndYz0LwkLrwEjDHQBj/gY2B+E/1m36/C&#10;9P1peAbzYoX4IQW2ExQqvG9wiCLi4hQcGa3A8EgFhhlEKKATQmNi5B8aCqG3S8PcQ59Qb+tabozH&#10;wJ3xvhgLy2a9M9xYdwvk5Tfgd7lz7x09OB8fly7cE5va2Un66kQ6FuG1r1sEBgx5GUJzgDSckYic&#10;GJsjcOA3OUImTg5m2Z79+GAZoms/zvpvvxEdBNap5dguRkswUmoH6ZpxtEuVDqjQngE8E4Hu8uAe&#10;WPfe/D+hqCd+3GPzLBpSs+eZsjcfU/7rwFB5hUTJJTBcTkGA1oHWISjiBezp6wwHs09gmBwCwuTI&#10;soFTYIRcOM6dF8oTeAeHyzfU/G9RCgqL5r0CEQa8Y/ynBiGm5T8OAraWfdvXbcsdeLmfbTvniIjl&#10;uYuUo1+IunL9rkGRtBG25RdtuLqw3hkvt5t9Ab/TQvsxHft2DeA8/ylwjgCD/+xx/539O18zjGvz&#10;fwA3/hvfEPPeRHPvo2QXGZeoqNiEryDSrJt+a9vLNjYhRVHxiUhWHjaprYsj+q2PXPkKOiD2hwf4&#10;Ax858tB14WXxC/ZUYJSPfMM9FUAbHONnqUMOrl0YgIfCopH4Ijz4s10VHGpI0k3hEd4Ki/C31Fjz&#10;ohlJzT/aR14RbvIKh1giWeaLbM813HnQ/XmJAnjw/SEsC52W/XjpDPwhNH/I2L+ro3zZx4+XztWo&#10;KUaVhVz9oj3lzbktMAZzHQOz7BNqSIwxhLgqINSd1o2HF7DNO9yD/dy/AltfO8LY1oFO+/lH+ss/&#10;nK+Ro5F8kVgdnK0HNzo5VVGJqQqPSwKJNnC/Y5JSFB4bj9ht1FBeagjfO9RXPuE+8uT8NnBNc62O&#10;61jX5XcA23ZeeMbtYVoz9jBEeIitixPnM8RmVFCLuL6Z2DpLXsaWauyUhrhcXSBIbB1enkhJFiAU&#10;N67RDndXN7lgm3XGtuWIbdAcZ47/OrHZ+jrIr4PYbCaPLvxndgadic3cB0NuSJrOqPi+3Auv0Jf3&#10;wDfCS/4RAajZLrYPsYMrpg6IzhltgZfaKypRTqExcrQQJ4ewTghn+Y8QS1+sHMM6EMdxsdY5nCBJ&#10;RwjHCTgDV9bd2c87Io7nP47/MYEPV4LMe2UhJl4RFhIU/mcQwb7mf7f2iU3m/UniA8+1QqJlHx6v&#10;ruEJsmfc9lyrKzDLXQ34PS/Qvs3qb4c9v81Cp76vHNP5+H9n2Z570DWEc/83YM+x3wx+U4hBp+1c&#10;z1zTob2va0gM26PlzD33CI3ifpt7miS7hJR0fTO6029DYqqB2a+7UntmWhKFnZ0x0CJ5dXW2vqjG&#10;rhYbGqyoID85GDUBVTEwwkeh8f4KjvdTVEowX1DjEOjKn+up6HhPRUS7KDzSSRFRzoqINHBRRISL&#10;oiDAgCBv6yV28nayjg+M95IfxwVyPiOp2PNAe/CSBPM1DuHBDebBD2E5GBJ7CXur36yHQMIhEFsQ&#10;+/ijKrsYYuP8nnzdgxN8rXP7x3KNGA/5Ar8YT2vZH9LzDUelDjESkjM3zkMB0abf7Me2GK+X4By+&#10;wJzLl3P5sP2b4Bvty29CtYfc7NvJzXwk3BGpQ3iIIxKSFZWUqkhDaBCbfyjSgjMvpnmxITWvMF8F&#10;xaGi8mHwifaSN9fxZhx/fC0P+gxs4/BmzF7R7hzDb4j1s9RRQ2oWLKdBu/r3J9RDY25w5H46I5W5&#10;u7piT/VSgJ+fggICQKDVBqM6W+v+/grw9QV+8vX2lrdxMkFybhChMx8jJyQ5x3aSM6T2VbL7d4it&#10;Q1Vud3R0cURyD/bingbxu3z4H73lH4OKHxvIBzUEJwu/syt2TSc+DK58XHkRPGJT5BSTIseYVDlF&#10;pcoxmuUO0O9k+q3W7JMih/bWLH8dZpu1veP4qGQ5RrEekSi3iHj5RMUztlRF8x7F8g7F8c7FJacp&#10;9huRTr9BmrWPDd0VmdxDnpEJcoKQrDHFpskhtpvso1MtdOXa9u0wy18F+/B7vgldObZLx/7cB3vQ&#10;9T+BF/tHctx/CIyt0372kYz7PwPuqz1w4BhH0DUymfEmcb8T5cL9MR+s0LhuskvLzNU3IoN+kM72&#10;DqRl5KhnTr5Se2RBUBCPnTHQ2jyl/t5eSouLUnwoem+7/SOUBy0qLUSxPcMUxIvl7GGn+EQfpaR6&#10;KiHBWfHxji+QEO8sg7g4FyUk+kF4GETN1xh7UFgyL3wK5JYMIaSynBSM0d+ok10U5uSkSCSHCF6W&#10;SAcnRTk6KxyiDYfMLNAfAaFFMM5wHu4wjMd+EJujZcezU2Csr0K68XKmIlGmQBgpPlyHlwJYbZI3&#10;1/MBrCfy8tAamP7AZB8FtMMsd8D0mbH6G3BswNfBPQhKDFBMejQEFo2dyMumMlkqFi88dkwnNy+8&#10;s6jclifaZpjvigfQLyZAYWncz6QA+XOeAMZhrmFdh/H+Edhu7cOYDHyTIPBE1uN85eCJFGRIzUhr&#10;Bp1ta18jNyNhOXEvPSEnfx8+WAFBikA1jo6IUHRkpIWYKIMoxZh1+qMiwhUZFsZ+YQoNClIgzg8/&#10;SM7DBZWY/804m5whOOOp7kxsLyVHQ3BGajMf0U4SW2fHRrvk5sC9CYkNVmS3MP5Hf/4v/tMEP0Wk&#10;RMg/EukYCdLOifvshOE9LEEeKZlyTgZJWXIDzkm95JSUIafETjDr7XBMylQHHDjuj8B2hxf79LLt&#10;y7lcEjhHbLpcICLfxO6KSMtQSq88deuVq5SeOUoGpk3pmd3e2tZTDXq0t73yFZaeLWeIzDGhpxyT&#10;e8k+sZccDNqva5+YSd9LdGXZwN5sT84C7NsOe3M8/Qa2/TIsWMcn/Ofh8F84puM6Dtwfc/w3w2xr&#10;RzzjAx3r9vTbx/dQ13Y4xHfnXveQK/Cmzy4rv0TZBaUWsvI7wax37mtfzy4oU2FFtWIS03jYjJjv&#10;bHlEI0OCld0tUSkRQTZiw3Ab2S1cCTm8vD0wzgZAarzomZmBSuvmApyVmuqkbhacbaA/NdVN6d15&#10;QJHajJph7F9xmZGK6B6oMM4T1iNEcdmxGG/dZM/LFszLEYMEEYckZhBjAJEZxLJsYPqiTZ890iHE&#10;Z5wL5uVxwRua0CtGERkBCunOy9rdtx1+tC8R1sOf6/or1ID+sPZtIbQh3XmJOoN9Qgy6I71YQGL9&#10;OtINQfspODlA8RlxSsvtoajUeOx8vrjveYlN2EWH4R4JzQnPp1eovyK6RSs6C3tLur+C0nhx0zkH&#10;YzAIYuwdy51b2xjNdj4MXDcg3UdhPQMtCc7OhesgWdvsUJ28kJ1ta0hp9paU5oTU5WFJYpEQVXx0&#10;jJKwCybFxysxDsTG0drWk+ITrPWE2FgLZt9YCC86PEJhGM39ITcf1FdPZ9RYzutiJLh2cnup8n5V&#10;avuKKtrueTVk++I+seyFlJ+ck6SYjAiFpwUoNJX/rVuw4jLiUb8DIXGjivIsxkAymUVy6V4ACuWW&#10;XiQ3Wpfu+XJJB+2tc3pvObPuZKFAjgYc4/BNYJtDOxzTC237Aqe0Qjl1YzklF5LMlGdyBv9blpJy&#10;S5RRUK7MvBL1BD0sFNva3myjzTD75JUqtXepfNJzGEuunBmnA+c31zLnt66Zlv8C9izbM96XsI3X&#10;keMMHDrBnn6zX1cDc5wBY/3PwIH9/ztwNPemW74Fh074+vpXtzHG1DyQ244c2afkyIk+17QCuafm&#10;yK64ql4loKiyXoWVff4EzLb27RV1qqzvr9LqvrjMQy2VtAtfVF+8dQU9UtQrAVuD+YqiYkV2j1aP&#10;ylT5IokFxjoqNz9Cudm+6pXposwMV2X0dG+HmzLoy6CvZ6ansvOisOXxIHKegDg/dStJUGxuiGJy&#10;QxWRFaqEQtbTYyBUvKA80NFcKxnJJsXRRcnYq5KQ3BIhsySIzCDRgG0JTq4Kg4Rd21+IqNQIdS/F&#10;bpgbqEiDnHZkByiyA537v7ZfRHagwrODQKAiaCNygjiHrQ3PCaa/A0EKY3sHwrM4P4jqFazoXhGK&#10;y4pTakGakkFERqwCU0LllxAo/wRezvQwxWbFKrl3khJ6xyk0C4mVsYVyvEEYy2HZEC4IZ5sFa1x/&#10;jFD6QnphFsjBQ4f6bRGb8UIbz6FBR9xYJ2JzaCc1Xzzf4YbQcGKkJiQqPTlFPVK6qUeqDWbdoHtK&#10;qrVu2m6JSRZSIDpzjGnjI6MUbtRVXPJ+EKU3qqkH/50bUrcjJOqAhGYjrHZpzdhyO2xsRlVudxpY&#10;zgvLJmfzLlu2SsKEwrpFKik/UXE54dxbSI02uQAVJTqA3wuZe4TKHYIJyK+SW06FXHNMWy13Wvfc&#10;KnnkVYMa+irl3KtcLhYqQKVcsugDTtmVcuwEp+wqOWVVyfErYD/WXTKrAdsyy+WUWSpX4Awx+WSU&#10;KDm/Qvlldcov76Pc8jrlAdMa9C7rA+rVu7JBsZCbW8/ecmFMTlnVcuwFrGsxDuDQAcbpAOwNsmyt&#10;gzVO9uX3mdbhBTiObWa/rh3HZNL3X0EGx3WA4x2/hj93TmvfjAqO+QaYfuDwDXDsWSbHniVyAPY9&#10;Sy049iyXM+NwyyiVXV7dIJX2bVZV/6GqaWhRdf0QVfcF/Zo6wazb+iobbO2glhHKyC7mgbJJbQ48&#10;WN1jIlXWq7tc2z1sEWmhyq7uhnHeXr3yglReEqai3l4qyHdXfm8P9c7zBB7Ks+BmQ29PFRYjRcX5&#10;Q452ismKUK967AzF4YovRtUtjlZ8SYx6VmB3SAyzHmg3EIlhOoWvfxr2lO546LojmaWjdnYDKdin&#10;4nh5wnl5fdoN1z7h3upZic2wnJethHOX8tKWhnOdUMUWoT4bFAPGHFMSqrh2xBQFsy2I/cz2MEWz&#10;X3QxBFUcBCBfjo/mmOgi2sIQRX0DoguDFVPAeQpDFV+IKtcblS0XAiuMVkplslKrUy10q05RKusp&#10;ZUg/RdEcE6bIAsiTMURx/ijrWqGKKaVlDJGcM4pzWtc24+La5lrR7B/JciR9kYVBiunNBwLCdMCR&#10;Y0mHVuyaTRX9egya8W76eHkpCmkrJTFR3VNTldWjh3qld1d2957K6ZmhvIxMq81hPbsHfT0ylMWy&#10;2SczLV2Z3dKUAXrgHOmGdJcUjRQfDOmjmgYR7uKLeutlyI2PkRMqp4kxtDkSDGkZFdSEbbSHbnSM&#10;s327bZ92cmP8zoSwdMvnA8tzl1QQoaTCSHUvT+bjijffGVXUB88ipBJcPkAexQ1yL+5Pa5ZN21+e&#10;pQMseJT0l1tRv5coZB24Fg2QiwHHONMauBTSss3A6QX6Wesu+WwvGCCngn5yzG9g336ssy2nVl6Q&#10;ZnwRJNanSWX9WlTCu1fSZ4hK65tpAe9jRt0QBeRBvvl1XIvzcw7rXMChoMFqDezz+8qBbQ60HX2m&#10;deJ61pjMse1jc6TPwGxz5BzmPNa58m1jdOxN29u0Xwfn7m2DU/s2B5YdWLbnmK8gr309j2157GPQ&#10;6XzmOPt2OJjrss25E8z5rWtwvENuPS3XbYdDnlkHuX0sOOTZYOsz5+kjuyRuYHa/kappmqgBzRPV&#10;OGScBgwZo/5NozWgqY0+A5ZBf9CvhWUwdNRENQ8fjzcPD4SdsQPZK5SHtDY/F4MyX0YIJAg7To/8&#10;KCWmeKqmPEp9KwJVU+ql8jIflZV5qbTEUyUlHhbMcilteZm3KqriCLFwJeDQTinVCerZP0VJNag+&#10;1bwU1UgvVVHqXpuo3v2ykGjCbbFw5nogBlJNdrJXGna0VKOi8mJGAH9eCPd2UnMNcFL3qlT1bOim&#10;5FrOVxMNoiwkgcTqSCVWRSih2iBSCTVIAdVRSmG/7vVxHBevnMZuyh7UXUm1MYqvQjKoBjVhIFLx&#10;7BdfxXFVkOW/A7OPdZ0qyNXsy/XiqzneQhT9jIdzJZvlSoi3MkzJddHKHJSqFNroshCl9olV1mB+&#10;C21MOefjmHhzPvaNrwyxxhFjlrlOTGmg4vLDFJVOqIAJzLVsbDbngSE1C+Y+GccN99CLsJRwnELJ&#10;iQnKSEtTbmam8rOyVACKs7NVkpur0tw8leb0VklOnkqy81SUlatig+xclnNUkNFLvSG7nPQeyuoG&#10;0SHNJRECEU8MZCROh2BPbH7Gswq5uRoJEbz0khrPsbGxmZANQ2620A8TQmKcVi+JrYPcuuB0CVNJ&#10;/2z1qIpXemW88uoz5Isn2s4lAG9hpvx4GcL6DJNXdYs8q1vlVTVUnjWgdqi8aumv+yo86fOoHib3&#10;KlA93IKbAesdcOUcLlWtcrbQIudKUGFAf+UwC84GrDtVgopWOZY3Q6yNiiptVNGgsaptHa+6pnGq&#10;GTReVbyH5UMnKL6+FTKEINnfqZLlyiY5lTdZxzpyfgOHsmZ1LR0iB6uvmWswBva18PVla0wG7dvK&#10;WW6HE8dbqOAanOcr4JpO5UM4Dpi2lHXgCBxKmxlDi+zLWtvRoq4lZkygpEn2xUPAIPYdIqcycwxj&#10;LR3ENsB5Hcx4GINraYvcgGmdOZ8Tv8vJHFMy+I/gSJ9jCecx4Pymtc7fPi67xCETlTpwrLIauZkt&#10;k9U8ZraGjpmloaOnqRW0dELr6KmsT6V/qoaPmaFJMxard3EdD5sHX1kXbGtdlJ4Qrx7p2N+MsdnD&#10;nhAGX5XzcPXvE6GBtT7qX+elPn38VFvno9oab9XUeKmm2otlWtCnT4DKIS9H1ArjwctpSVf3gUlK&#10;G5iobv0SQKzS+kUqvSFSWfQXDc1Tj+p0Kz7OhJwYydGomkZF9TBjaCczm2Ee6Q7CzO6bqd6tOUob&#10;kAjildY/TukDOG//WKUPjOd6vBAD6BuI/YvlnoOTlTushwpHZim3qTskE63I/BCIMEF5Q3lph/dU&#10;90HxSu4HQQ6IUTLnSekXo5QGJLAO9GX5a0hmH+uY9n2SGyBXlhNBktnWYM4Ro259QX0MvzteWa3d&#10;1aMxEekLb2N3R1RQJJ0kDOeopL2a09WrKZ3fkcDviuP4SI4PBxFK7GsQCTEGqUdNosJSQmxqXbtH&#10;tAvLXY1t1Kh0wBkJ2MvDXSGB/tjLYpTdk9+fnaWS3rkqz++tyoJ81RQWqra4WH2KS1VXVMpyqarz&#10;i1SZW6DKPBuq8gpVkZuvcgivODNLhXjV85HmsozKisc3OQKHA6ppKFkt/mSyeGJGcEU6c7RIq5PU&#10;ZjmqTAiQiaHE/NEeJP4yxa9duqPfnkDvnKruquTZyG/sod4DMq3gaY/INHl3r5Vv7/5KGDpdPgPG&#10;yrv/ePn0nyDvAePl3ThBPsB7YDt4J7wN2ObVb4I8gUe/iS/Qed2dba79xsulYawNfcfIuX6snPua&#10;vpdwrh9v9Tm1ty51o+UNKcb0Ga6i1kkawPvXf8QM9R01Q2VtMxQKATtDhK59x3HcOM7bxnnb5Mi5&#10;HevHcB7aPqNlXztKDrTO9LnQZ/b/OlzqOZ5tNphlc74OMFbr+D8Fc91RHAPqWK4dLafaMXKs47iG&#10;CYxjHOMYJyfz2zino1m3xsh2xmTO7cRxjnWMk7Ha14604MDvd+4zRm6cy71mjDyAO8uudfwOruHM&#10;vk7VI+VU81U40udYM8qGahucatvHRZ9dzLA5ih82S0kt05TZMkm13NjhM5ZpzMxlGj1tkUZPXUC7&#10;UGOmgikLNdaA5XHTF2nKnOUa2DSWPFIC5VBH7VH1vPnCF/QuVGhIhEVurl72Gjg4QyOGJmpwg5ea&#10;G33VONBfAwb4qX8/iK4/6Oetfgb9/TSkJQ61NdhSQxNLIlUxKVu9WrsxNmw5TUnq0YzE1ITE0hSl&#10;XJYLWlNVM44XbHSFetfnKjqNIElc/94EbfoQzOsfSQhHPIb1dKSOEoiwpUBlo4uV1dJDGS2pyhya&#10;zPkTldmaABJZTlbO0FSIrJt6j+DlmJqv/LYMpLZwBeT6yCWRYNQkgosTePEiINB4D3WrS1Dp2Dxl&#10;D01T96aEF0gfkqAXGAxZfgWdtnXaL20IRNvEvqA7/d0HJ6jHoARlNaeqdFyOEiA4tzQnhWQ6Kqcu&#10;SJVDYpWBNOYaQRZDgotyhvVUQVsv7hWk3QRRc6+6D4lmGZJsjFbGoEQVDsmSD/fFktS4z39EapCc&#10;B2lIQb4+SojmPmf0UGnvPFUW5quutFh9S0vUUFaqfmXl6l9eASo1oKKG9UrVF5epvrBUfQpKVNeO&#10;asitFsKrzoMQc3IhvlyVZWWrELU1OzlZ3QhMjsbLaiR+Pxfi7iA3F8jN2NC6dqijFrGZVDRHy6bb&#10;QWymtaGD2Gzxj6F40hvGVKpmdJGyB+BJJP4wtFepPNLq5I80kDxhsbybp8q7ZaZ8mkHrLPkOnS1f&#10;qwW0Pq2mH1j7zJJ302x5Nc/5Y9Dv0Txbbk0z5Tp4Rjumy2XQdLkOMn0Gs6zWhXXnxhlyAa6NbB84&#10;TR7s59NvnGIHjlPdhIVqmbZUjdOWK2fUbPn1GSn3/hPlPph9rXNP5fgpcmqc9hU4DJgix0azbRrn&#10;Ntdl3/8EzFhdrGM5x8BvgLnmoElsnywXs32AwTR5DZor/+Z5Ch2+UOEjFioMhIKQYfNfIGL4AkWy&#10;PZS+wNa5jMuMfYocBk6WU//Jcu0/Re6cz6M/4JwGblzDld/kYtBvspzZz8ClHc79JsmpwYBzGLCP&#10;E+dx4ViX/pNkFzpuucImLFf0xGVKGjtfmWPmqs/0VRq5cJMmL9mg6UvWa9qidZq2YK1mzAdz12jG&#10;vDWavmCVZixao2VrdqikrIEHC/sImQhGjUkgQC69WzbEZsuJzO4doRnT8jVxVKyGN/urudlPTU2+&#10;GjLERy2st7I+ZIi3mprDNGx0TyKysdn5OqqkLUuV0/nKj0fCGtNLeWzLbUsHqcprS1bvthTIJ1l5&#10;I7tBQAWqmV6uuim8XJOqeUBop5Sr77RSNUyr0oBpfdR3apUqJxQqfzRqEefJGd1dOWMhsbGQ2Rik&#10;stGcb1Q3lYzNUL/ZZaqYkKMIbIOO0WQ5RNkpHPtg3qAY1Y3voabZECSEG5hIsLIzL1KvQPWZUaTS&#10;iVnKGoEdalSKMkYlgyRljExW1mj62pE9BjX2TyJVvUZDsKMSOQfH8fsKx2aqnvHEo2Y6RHZR/qAI&#10;jZrRXaMmJnG/EjSK8Qwc0xOHA4Gxie4qnVygPO5Zz5HmPEh5I+OUOSJWPVvj+f1FKhycJ0dvW8aB&#10;IbeuEJkpJmCkNSekXm+S9P083BSDCpqZlgKp5aqmpEgDqivU0tBHg2uqNMRCJahVU02dhlTXa1Bl&#10;rQaVV2tgWbUGlHLPSys1kLahqFwNkF0/pLqGohL1LSxWNQRXBYqxzWXjYEhDNY31x+tt1FLIzR1i&#10;czH2NgirqyWhGUIjbrKD2IxE1wldrXAQW2ylcSbYezgouzZTg6Y3INlnE8YRprDCetmF9VYEL1TC&#10;lFXyHDlfXqMXy6dtiXxH2+A/Zqn8rGVbv0/bYvkajFoqn1HL5D1q+TfCi21uIxbLdfiidiyU6zAD&#10;07fkJVh3HrroBVyHLZX70GXybFmkgNY5yhy9UMMXbdHgxVsVA+F6D5oqt1ZIc+h863wukIMTy44W&#10;FrxEq23ZaSj7ANc/h2GL5PY1uLLuwvEunNeldb6cgWk7lp0hJCfG59QyW+7D51v3KnL8KnWfsFEJ&#10;gyGu2kkKKm2TR9YgufbAzpVej3e5Qa7d+8kzY6D88ocqrG6SwgfPVdS41YqYvF6hk9Zyr7lvLfPk&#10;Yj4MXMOdZS9+i4EncIU0Ddya57Mf94DtpnVpmifnIYypE5yb6G/hNzTNkZ3/jI0KnL1JYXM3K3bW&#10;eiVOWqns6Rs1cNFOTVq+RfPXbteCdbs1f9UOLVyxXYuX7wDbtXDlZs1dsVEbdx3U5u0HFEucjnmg&#10;XHi43LG5xQcQee1GyIYx7nt00eBBaVq5uFhTJ0ZrxAhfC8OH+WjUyACNGuGjYUPdNWlyN9VgTzNS&#10;RHiPAA2YX67SGRkqmZal0mm5KpmKzWZyloqmZKpwMpLJJNSjiT1UAHpPgvAmpal4erYq56ACzS1U&#10;1bx80Fu1M4tUNTFfZeN7QTw9VTI5XcVTuoMMFU3voaKZ3VQ4LVX5E3iJJ/XU4EV86Sfnyj2eJP1A&#10;O5UiLY1eUq5JKyu4J/kaOS9dI+akq21urqas6K+MskTLw2jUxcFLqlUyKYPxYI+a0k157eg9NU35&#10;09KVb9qptGb5G1AwLU0FHGPBjHNSpgYsrlHPIQQd+tippjVO85bnaPT4SI1tC9WYkaG0UVq4rEL1&#10;w3FzY5dMRUWvmFOsHI7PhfwKJiQqd3y8skcnq/+seqVXEecDGZt8U5NxYD5GJq7PqPFehOkEe7kr&#10;MtBPKdERyuuZrrryEswIVRaptQ0eqGG0wxvqNIJ2ZEM/DevTV6217ajuo+aqOjVV1qmV5aHt60Mg&#10;vMFIdkPKq9RYglTXu0D1+QWqxg5XaBwMMYSKEAoSTUJzECqpN15SQ26OEJsDpGbPR7KLQTuxdTVS&#10;Wyd0rFvqKhKfHaq0P571YQuHK6N/vvwzeyhtCF/yxEolQFiRU1bLa/IqeU1ZLx9eMr/J6+QPAqdu&#10;kD99Zt1vkg3+FjbIb+JG+Uza9EfwnbRZ3pM2ymPCOrmNX/MS41geR9+49S8xdp1cxqy14DjWYINc&#10;2zbJo22jvMevVeToFapesEvVy/cpaPhieTFW1zHAEMCYVRy3So4Gow1WvoAT685jVst59Gr2Aab9&#10;E3Abs0bu49bKjeub1loGrtaxKznOdh3TulrL5rycn+v5sF/M9K1KnrVVkYORVFMx2vv24nlKQKKO&#10;5n03mhp2b6s1gfykN1mI5R3h3Q7IIvSlVq6G6JoXKnHaDiXN26/omdvlNZbfBHl7tC2TL9f3aFsp&#10;97ZVoKN9uew2aqWcR6wAy1/AZeRK7iXjHblcdn4Ltit48W5FLNmruIV7lDh3t7rNPaDKxfs0ftkm&#10;Ld6wUyu2H9SKza9q1cZXtXb9QfCK1mzao017D2nnkTPasH2vUrvlytXeTREuvkp18lNNFC81Edee&#10;SADmxXF376LhLQnavLFAixbHa9KkALWN8gLeGt0GqU301uy5GXhDKcVCylXfScVqWlGnsjlZKp+b&#10;o6r5eQD7zpxsq690Nobr2TkA47XVQlpzMlUyp4dK5hr0VNm8TGCILl/Vs5DoIKKqOT1BD9XMyVD1&#10;7CzOmaGKRemqXNhD1fMzNXxjLYRaTBAnL3h3Ly3YWq/1rzZq9roSTVrcQxPmJWrywkSNnROH1JSs&#10;mSsrtXBLK0GzBLwG2XNsmQYswYg+B5Kd151xgI7WLHfA9M1jnF9DKWMvn5upirlIq/yuxuXVKkMa&#10;tQvooqy6KK1mHHOmRmvq+DBNnxip6eMjNGtShFYsK1DLZLzUQaSyoTJXL6lQEb+9ANIunZmiwhmJ&#10;kHyO+s7uq+CePHh8PEyoR5f25HUjrTmb8BrKTIVCbIlhwcrv0U11JYUaVF+rkUMaNXLQAI2G2MbQ&#10;jh3UX+NZnjB4iMYMHKTR/QdqdL8Bamvor5H1DRrZp0FtfftrdN8BGsXy8Jp6DUOy68AgyG0gNrl+&#10;xiaHc6EAj2kGKmkKCeKRhJb44kjwMF5SiM0Ric2hg9gsya2ztIbKCsFZxGYcC8bDi7PISG/2Po4q&#10;HVkt/6xkRRPSlIh9zLtklHJ5tmPmbZcf8Jy7Qz5zdslv9g4FzNmpIJ7/wLk7FcC6fzsCZrE+azfY&#10;K79Z++RL6ztrT3tr+vbKZ+ZueczYIffp2+U+zWCb3Kca7JTHtF2s77K1rLtP3SE3YD9jp7rM3CXn&#10;abvlNmWnPKdwzSlbFT5jO0IG4xi/Xt5TNshlyjq5Tt4g9ylb5Mp2J4PJW+QIoXbAafJWOdPvQmvg&#10;+mfgPsWMizFOAYyjA+YYl8mbLbhyfms/fosrv8Ntxm5FLj+ptIXHFdxnHmaYIoiKtC77OGIS4xTk&#10;RoiWJx+nQGziEVnKji9Qr9jeyorLV3pYthIDeyrEM0We5piuMRAdJOjejfNUybdmvtLmHFLqkqMK&#10;nr1LnvxW76mb+OhslfvELfKYuFWewGMSy+1wm8A4x22S87iN7dgk1/Gb5TZhi1zYZhe44lWFrDyk&#10;yFXHFLfyhBJXnFLCijPqveaUWiGxiev2a9HOE9qw/6w27TqhLTuOae8r53T87DVt3X1I/RpHKdiH&#10;OCzvBPWLL1JTVJ5GhPTUqNA0DSOiOD8wUr6WOmFHCo6dmrEzrVicqzWrsrR4SZKmTAnWtKnhWrki&#10;VxV1xMWhGiWXRGvSliZe6nLVLM7jJe2tmqV5qluep4FrSzVsK1LCtv4sV6pqEYbpBTnsY/ajXdaL&#10;r12maldmq5Zz1i7vrbplheqztEB9lueqD9v7LMlQ/WLaRdmcF4Jb1UN91+SoaUOFhq7ug/3KX16R&#10;jpq/va+2HKrXnFVpmrm8m+asTNWC1SlauCYFCTZFM5Yka9qSnlq9e6DqhmXwR9mpYERPjdlZp+rF&#10;mapc2qsdkNSL5fa+Jb1UtQxiXfpVVDK+qmWZqlmRrXrGPWRFXwz+5DOG22nysmJtWJuppTNDtXRW&#10;rJbOidXyebFatSBS61fnqWU8xIZUF9jbTw3ralSxEm8lpF09H1shhNm8qo8qx1XJ3q9dDTXOA8uO&#10;ZZPWfLCrhXm7K8rPS1lJ8djL8jWkrkqt/ftqXGuTxjYP1oSWJk1ubdaUliGaRjujdZimtQzV1JZW&#10;TR7SpImDhmjiQPYbMAg0aiLtGAiuDXIbXd9PY1ke1adeLUhvzWUVGmKkN1TSChwKeeRFplNBJsY4&#10;EshM8ILYXBifEzY0R7QAe2CT2oy0ZsitozU2tvbsBCvNysTkOVHWx1V+SRGk24QrjLCKLlGFSkdS&#10;qthxUeELd8tvySvyXvoq7SEFLD6oIBC87LCCWA9awno7AhexvJC+RUcUsOioDQuPyJ91f1qz7Lfo&#10;sLwWHJTH/FfBK/KYd0Buc/fLfS5988DcQ+Cgte42+xW5Avt5r6oL+zvNta17AJ/5h9mPc8zYK+8Z&#10;e+jfJafZO+UyezfL++Q8e7+cZoGZ+74C0+/SDje2/3kwttlg1gF5zHlFnozP01xzDn0z99K/l2Wu&#10;P28f49mryJXHlLz2jBKm7ZFLcj/eUdLDQrOVm1KofjhiRpcN0ozKgVpAmMqCAUO1YOAwzSFUZU59&#10;i2bVNmnxgDYtwes7vc9QjasfqjpiBTOju0OGJOt3QZpzSFaX0CKFDpynbksOK2XNCYXM58MB8XtP&#10;3yUvSNUTeE3fzT3ZR7uP+7MPwmU8U3ZbMMsvsVd24evOK2L9eUVtuKjYTVcUt+UauK7kjZeUw4+p&#10;XXVck3dc0MYj17X7yAWdunJXF64/1MKF6zAsp8vLzlO1obla3LNJ67s1a3VEvZYFF2uOX6ZmhWRr&#10;Uny+cj0p5WIePPMCIRXEBTtr0MAoLVnZS1u3FunVA0PV2ppnGbEDiNafsGuERm5qUD/UvoZV+eq7&#10;ukwNa8s0fE+dRu6qR/IqUr8FZWrbwQu3r7/6ry1Q/w30bShUAxKhhU1m2YZ+68323jas761+63LV&#10;sCYb5KgeoqjfkKnm7WWauK+ZcI5ky/Y0imtsO9pf81YnaenGZCTWdC3b1I3lFC1en6TF65JBKiSX&#10;rqUb8jV2XqmcfLoqsTxSkw42qc8qyBhiqVsNsa7G6G61L9GHvj5rOmE1xAtq1iJhbkhX1cbuGryj&#10;QrUzCKJ0t1dWRbBWby3QmrXRWrciTBuXxYNobV4ZqY0rw7VvX7UGDSuxPJ2JhKO07uqn2o0QPaRd&#10;vyxbjUvLNWP7JJU3E7xokt47aq5ZRneyMPhfgj1dMeL7KJkc1orsDOxmFRrWD/WzeZAmjRiqKcMh&#10;sGFDNWvUSM0awcM7YoTmjWzT/JFjNH/UGNZHaWbrcE0f0qJpg5qt1mBKI2QHwU3s36ixkNtoiG1o&#10;RaWGV1ZrWGWVBhcWqR5nQlFCkjIJAo4jMyGAUB1vy6xB6hzPjiOSmoMhN5PpgjraAZsjocOZYJ4x&#10;U/3E2HaJr0SDMNkGLn7YJj2oAhGJiWL9ReXvuKSwVQcVuPqEAtecVtCacwpec0YhLIfyzH8F684q&#10;ZPVphaw6hQBwWsErz9qw6oyCVtoQjCAQQOsDvBEMfFaclueyk3JbdEzuS07KY8kpeS45bbXui03/&#10;CQuuizvwss+dPrOPy6LjcgaOi4+CY3LgXI4Gi+lbeExOC47JGZjWWmZfF7a50rohVX0jFtD/NXgt&#10;PS3vZYx7KeM3y1zfd8lxBaw4qtBVh9Rjz2WVHr6rRGyDdq4k5Lsnq6X3QK0hNGVjU6vWDRigpWQi&#10;ze5dpBHp3VQVHKgenh5KIjYxjWIZaRTIyKHuW01wtFrSMjW5tFSLB/XRyqa+GluWj6c8Q5Emob8L&#10;ZquuIXLKaFSPRa8qZ+s5RS7Yh5lsj7yQqN0geG/I2G/uMfnMPS6vuSf4AByT25yjcp9zhO3AtO3L&#10;dpFbbihq600btt1S1I7bitp5RzEsx2+8ptxNlzR03w0tOXpTZ+68oaPn76hvX1SvrgEq8UrT1MxG&#10;bSwYo+3dh2tbzBBtCWnQxqAKrQ8q1FKfbM0NydPYWFTIwCSFdeEh6wi/4MUKDLXDY5qiUWNKSTL3&#10;IF0oWm1bB2nkjgYNWFWsxvUlEFGxBmysVNsrAzUAUkodSkWLHAgyEXsQaVktSG0zTw9Tvy0Yt3ey&#10;//YSDdhR2gklatyOOrU9X4O25atxWwHLBWrcmq+BWyG6rTnqvzlHI3djI1pJMKGPg9J6h2nLwWZt&#10;3F+qldvStHZXutbt6qFV29O0Yks3LducYrWrILvVm9K1dmsvTV1cSJqXvaLyAyG2IRqwqRjCLFBf&#10;0EGwL4jWkK0B5GuhY31jkfpuxia4NUt1oGV3tUrHFFrE0zA4SfsPV2jT5ghtWR+g7WsjtG1VmDav&#10;CNX+renau6evkjMJWEblr19Uo1GvDFDNxkz1gbT7Q5htGyCn1WPwGmP3QCp2MEU9rZxLG7G5k1YV&#10;QZ24RHJ9c1IScASUaTzq50Qks5njx2j2xHGaN2G8FowH48Zq/ug2LRg9RovHjNeK8ZO1YsJkLR49&#10;XvNHtGkO5DanZbjm0nZgTsswzRjcrHHY48bV2zC2rl4jKpAI8a4Ozi9UOZkMuZToSSZwN5R80gAk&#10;Nk+IzRWJzaldHTVSW1eksa7Y0jpgSWtW+IdpjfMAUutK0QDCkOwcSPZ3J7TFjhzf0pFqPPW2krdf&#10;VOgmCGzDZYVvuKHIjbcUvvmGwrdcVdiWKxZCQfjWq4rYes3Wz4c+bP1lhay/qlAQsgG8aK8okHW/&#10;jVflu+GK/Fj2WntJrsvPyn3lRXmsuizP1Ta4rbggd4OV7a21ftFadzNg3RU4rTgvB9Yd22Et0++4&#10;8jztOTkvA8vPy8mAZRf2d2GbK607fd8Et2VsX3oOnJcbMMveqxnz2mvyWXtV/mv53RuuKRiEr7uk&#10;glcfqGjbRfmVDef+BaksOk/bm6drP/Gs62sqtKa2UFNzeqgimNxl7rm7nZtCfIkB7ZanjOK+yq9p&#10;Ui7SXHrPaoUH90AjCFMgHJCBt71/QoLmVldq+ZB+mtinQjXEOwYHxHEdtLaAbMW0LFfR9tuKX3cR&#10;Mn5VrkuOyAvC911yFgI+L68l/EaWbTgDoZ/mY3FGbotpF55GYttxV1G7H1iI3vOQ9qEidz0A9xXN&#10;tpSNl9Vw4JYOv/c5Esw1RZJ86mHnoXFRldrVc5T2ZI3RjvQR2tVtmHYnD9POuCHaFlGj7WGl2hiA&#10;Pc2rl+aH99achFINDe6pnlS+dLNUoE55fqY8EWV3lh2fq32vL9PkIwPVsq1CTdvwrG0u19D9Dbyo&#10;fSE1dzWtytDcQ301a/9g9eyTSOiFA2ppnUYd668B+7Db7CtX4/4KNdKaZYPB+0rVvBc1eY8NzfuK&#10;LbTsK1EL/cP3VWjC/lbivwg2ZizN47L06tmh2rgvX5sOZGnrwWxteTVLq3eladXOblqxI1Wrd6Rp&#10;4/ZeOE4ytW1PluauLiRWCsM9gbELzw+HRCEsCHTAjkINNNgO8UKwBgN3FrWj83J73w6IHHIeuKNE&#10;w5BQswlLMfcqrzxEx88N0uEjPbVtk592bQzWzg2ReoUxnD3SH4nXBErbKQI1fuLhUWraW6naLZlq&#10;2Ir6vqFEU3eNVMuMgQTlGjIzZclNa7INbKWTvJzI7fX1JNc3VCUZeFz7N2j2qBGaM7ZN8yZP1LJZ&#10;M7V85gwtnzZNK6ZO09JJk7V88hStmTJdaydP16pJUyG4SVo2epyWjBqrhRCcwSKwGCxFols4dIRm&#10;NA7SFGxx07HLTUNVHVvbR2NAc1GxKknFKsCJ0J24tkgCdoPJHvGC2NwgLRcIyxFYxEb7gtTa49q+&#10;SmwEjHeB2OwJFHcmMNee0vWe4crmy191/gMFbEDS2mZI677itj1VzJYnitz+QKE7byts1x2F77pr&#10;IWL3PQuRZpkPfti2Owrdds9C2NcQzLr/9nvyZR+/bXflveWm3Ndfk8eGW/LceEdemwCtWXdfx7YO&#10;rDf7dYLpZ91l/Q05Acd2OKy7xvJ1Oa67LifgDBk5r6E1WHtdrutuvIA7y+5rgWk7w/QZrLG1bhzn&#10;zZh8N9+X35Z7CtxqfuNtxe16qoIj7ytn2Vk5JVRZpFbfo1rHW6brKNkRm4qLtKKKZzuVWnOWoOKp&#10;WISbwrG7McGcVM3m66rYfVd9jr6h6gPPlc/1ipZeVOH0Vwk1WkJeeB11FAkWd4rQYCqXLKou0aJ+&#10;NRpZXaf0pN6cjw9011QF9Vui7rsfK3rnPXnwofBcwwcDeK/hvq65Irc1l+UKTOuy+pKc+Yg48wEw&#10;sIvc/0xRIPqV1xS576nC9zxW7KtvKIoBRex9rJx9jzT6yGsauRwbQ1SWghyCNSW9SQfzpuhw+mgd&#10;6DZKr6S16VDaaB1k/XB6mw4mD9KeiArtDinTRu88rfLM1hr/fK2LKNXsqGwNCCLYFCdDgL0HUeZ8&#10;XXl4nakAm1gcp2K8niN2N2jOuaGad2Wo5lwbrlnXRillVDAex0Sde3Oa9lwboSMPp2nXHeJWCMPo&#10;RQzavNttajpMCMJBCBE0s9x8uNrCUCSdYQexzb0KWRws07BDnUDfrItNmnWC4MsUb0ol22n6sjId&#10;u9yExNYTyS0DUuuhjQe6a93eVK3dkwKStW5PN63f0V0btmXolWPVGo+xvyv2rdIx3TXnbLOGQKAD&#10;9yAV7kY6NNjzdRS295n2qxjEevP+Io092le9CT2xcyUMg3OPnZGpK7f66/T5HL16sLvOn+ura9cm&#10;avzEHGqgQVb+XdV/DZLQscHquw11e2eOBuwuUgvq+5z9k4lqJy/QhVCI9hAPq5qHsUfxcHpT/y4m&#10;wE89Y6PVUFyIHa1FSyZBaFOnavns2Vq/eLHWzJuntXPB7LlaNZM+2s2z5mrDlBlaB7mtmThVq5Hc&#10;Vo6dqOVt47QckluBFGewbORoLYLY5mCHmzOkGZIbroVGbW0nuNHVtWrAiVBC0G4P0q0SiGkLJe/X&#10;h2fDE0nMFRXTGanAqKMvJTRbJeeX6CSx2RliMxIbObEck1xQr6k3P1TV9U+UeQ6p7fhrij/wuqJ2&#10;vaaoPW8ofO9The59oPD9jxX16jNFHniqiANPwFNF0he595Ei9jxR2J6nCtvNe/I1hNAfwDl8eRH9&#10;gM+Oh/La9gCY9pG8tz+2WgPPrQ9fwGPLQ7lvfvBHcIVsnCFeJwjH0WDzXTlsAbSOm+7KZdO9FzD7&#10;2mA7j8em+/LYCEzbGezTse5p7fdA3lsfyX/na+CpfLbeUPIrD9V49QsVrbxC3TOKANgHaXTlYB0a&#10;OUV7avppd2m5tiBll2IyMM+NZxz2Y2yTQ459pLoT31UG9yVq8z0FM8Ygrh2y+ZHCNjxRt51vKX//&#10;e6rhfg/ceFe1C84qoWKGPNzjleqFllNYpiV9+2khZovBJTXknuNV7RItn+rZKj36rlL3v44UbEj/&#10;Nh+J2/LcfJvfeovffFOum/gQbDIfgqsQ/1WrtYs8+IaiD72lmMPvWG3kwTcVc/Q9xRx6W92Pf6Ax&#10;t36iojE7eUio7mofqdm9RulA7+k6kjFBx7uP0zFwFBzvMV4nekzQmcxJ9A/V/phqHYqu1W6fQu1w&#10;y9Vuz3zt9i/W7uAibY0o1qzoQtUHdVcaBsQAHsKOxHTrJU60V1x9oPImJWnuxZEaf3SYaudn6er7&#10;c3Xp8Vgkx77afa5Rr9wbRrkewiz64nx4PF6jTtVq+NEqDTtSpZHH8eSBURaqWa6grbTQduIlRhwr&#10;1fRLjZpynEhnYsBMGMT4BYU6dXuIdhzvoW1H0rXxlSSt35+odfsStG4/2Bdvra/aHqdVW3vo9LVx&#10;KiWDwA6JbcjaEo0+VKNmCHPwAVTgAwVW2xmmb9B+YNqOZbMOGvfns2+emg7lavSpao3aM1ixFbjK&#10;TbCzt52qGgK1YlNPwmxytWRtkWoHpsuZe2bG3WcZto4bE9V6sEr9dmapYUcWRF+p0UdbNWvnZErh&#10;JFqpSPZWVL9NcjM5okYlNRJbXGAABuEk4tKqNaetTaunz9BKsHbefG1aukybly3T+oULtXHhIm0A&#10;WxYs0rY587Vt5hxtNOSG1LYBCW49BLdm7CStbIPQRozRilEQHFLc0uGjtHj4SIvQ5mF7W9A8VHOb&#10;MTI3NWsSntQhvfNVSQ26LEqgp1IayVRiMY4nQ2xuwBmCsnlHO1TPP0dsRh2F2Lqaun4elJrKVSrh&#10;E2HT9yjn4FP1uf25Bj77tYquf6mUUx8qmI97MCQWCqlFHHxdkYfftBB1hJb1qFcAH/yIV99WxCtv&#10;KfyVNy1EtCOUNgD4vfKG/A68Id99z+W955m8dr8m791vWPDazcsJvCFSA7PsyYvuufO5rW2HF63r&#10;zmdyhmw64LjjiewhRXtI0RGSdN3+RG47nr6A+65n8uB8Hruey2P7U3kgiVrtN8BrB2ODzLx3AK4V&#10;cOA9Bex/G2HmsQbe/p76brkvR0xJTl19NaF+gG5OnaLjAxq0s65We/vjtKPApXE6BfYcoKYT76v+&#10;2g+VvP8NheyE0CFzD8bpsfUJUutzpMHX6ON+bIM8tzxV8MZHSmA5+8gnqjnxqRqRvAIj8hTjEqrZ&#10;ZTVaU1eq7cMaNK6mTP7uJmwkSiENC1Rz+jtKeeV9yNh8KPgw7IDEgdv2+xZctt+VE2TnCNmZ1i4C&#10;Qos88i6AzI59oOjj31LEiQ+VfuYTDXvwe+XMOMFLk6Vol15a1GuM9uVN1ivdx+pU5mSd7DkRTLLa&#10;M7TnMqbqPP2ne43U4bT+eiW6RgdDK3U4qFKvBpZrX1CZDviXaL83ZBdSrg1sXxCJ9BRATJpLiIIp&#10;22yV0TGhCLyoJjbMkwBYzwQqfpDXuefkOB1Bkjt2cZiuvzZLW840yad7VzWtLNeaR+M1FmIbe6JG&#10;Y47XaNzxOhtO1GnMyWqNOV2t0WdoX6CK9SqNOl2mCZfqNffaZCUOJM6GFz6/X5ROP27Sq1dRQw8l&#10;aNvBeG16JRbPcAySmwHLrxB68UqIDl7uow37RlmVdoN6eWnOpVFqO9VXLYfL1HIIdfcgOITK+zU0&#10;0998ENXYam1oYX3woSINOlyswcfz1XS8UNMujNS0gxOVXI6BlaBT6yuJ9BYeTSgERGfWfeI8NGhl&#10;Hy25N09tZwdr0KsFqOC9NPRIqYYcqdWUixM1evVISq4bVc6ETtjKi1vEZiY7Ab4UD0gkILewezpq&#10;aD+tQOXciHS2fs48bYHUdq1dq91gM8tbli23iG7LosXaM3+x9s1brK3TZ2kDxLZm3ERthuTWY3db&#10;M2aCVuBY2IAUtw4pbiXLqyC4lailS4eN1BKktiXDR1iS3BSIrRU7W10KcXwE6/agWGUUdemCqaPn&#10;g8PAlXG7ILGZeDabLe2b0O44MDY2I7FZNjYkNuw6dk6hzA9AeZ7wAbKLI4i0aDrxWMdVefK7GvD0&#10;dyq4/zPFXPiOAg+9obAjbyniOO/E8fcUffJ9RSExRPOORKOeRR35Fu+KwQeKOPw+5EcfCAWBbPc/&#10;/J78D70rXwjQ55W35X3gHfCuDfs7wVp/R177gGk7wezntu8tOe97U07tcNzzuhwgra4QnqMhPkjM&#10;bc+bL+Cx7215cU5PWo/db8rzG/EW5PmWvPe+I599XJ9r+5jrHobYT3xPtbd+pj7bH8ohmMoZEMos&#10;PJh3ZkzR1aYqnazK09GGvpqHk8ATUvOJKVPTgbdUevEzBXJM6M4nCt7zHJI0BM84drwOmb0p3y1c&#10;bwfY+bZ8d0D8299QwHYIfQtS8a43NPTc9zUJW1pYIuWbgvH0V5ZoT99yHcS2O4frh3h3539MViTC&#10;Ve+zXyj0wLc4N4QNibrtfCRXJGMLOx+ybutzYzx2EYbIQCRkFnHiWwo9BsGdRay8+zOVrbmLFFIh&#10;ry6oV70m60z+LCSy8TrTa7zOmvWsKWCyzvWaoguZU3Q5c5qusHwxZ6xOZ7boUEy9DofV6kREHx2J&#10;qNOB0CodCijXCd8yHfcr19HASh0JrdWeqGqtjEJVDCf+JZBS5K5UPuVhdDMxSx3la1CfvKnpFpvi&#10;rLwSf42YTCZCX5Kdh6Xq4PMNWnV7ouZda9H8a61afGuEFtxo1cxLgzT1fD+NP1er0echMjD2Qo3G&#10;nocAz5sWEryARHO5WiuezdDQ7UNkh0rnCGFMxeh+/e1BeuVCL20/kqjNr8ZDbNEWqW2B6LYeTdap&#10;xzW69u4s9a622bf6LilCcpyhEWcaNAwyHYZkaDC8o6VvhOlHamw9Vm6h5SgECFrb0YxkOYT9B58q&#10;1pCThRp6vI+mnxujJZdmadiKJvWsyVBIMtV3k3wVR/WK+pklWnJxilY/maWW4/UcU6mWE8QAHsm3&#10;rt10pE6zr05TzVhKwBCQ64RH0cFKQWqv5GHsbaijgZQQ6kHttAZyP6cNH65NSGa7li7XK+vW68j2&#10;Hdq5ao02LlqizUuWasUsJLTFS7R/zTodWr5ahxYv1y6jmo6foNU4FNZPgNywv22cMEmbJk7WtinT&#10;tGHcBK0dPdbCRshvHWrqaohuJSrqMmxwUwn0HYOKMwgjcjG13HqijkbhUQtmngJfyM0Qm5HYjH3t&#10;q6pnB8EZ6a0zsRmJDULralLHPMg9DsNA3aaJdetU2G2sIvypBOFLFYjoQQpuXKmys99W9Vu/U89b&#10;X/IOvKvwEx8oCkku+syHijppPvjvK5r3I+rER9a78lV8pDD6AkHAcXDs2/I7+oF8IUDfw9+WD8Rh&#10;4H2IZeB90AYvq/0WrQ1W/6v0A9dX35fzq+/J6dV35QRROB14W46QkANE6UTrAtwgsg64s7+BB1KN&#10;F8ToBXFZbTs8WfdsX/Y+8D7E+y35cZ2AQx9DyB+r17WfqnrvW1QW5p7Y+WkYSeaP5y3Qg+H9dKVf&#10;js7X9dYh/qNeTKRi5x6msoWnNODKzxQIyQTsex3CeROpFyKDiL0hZe/db8kXMvPf8S5q7jvy3/WO&#10;/Ay57YZId0G8e5B8X/1ASUigbRc+1rD15+TjHavWbinaW12q40iH50ZN0kxSyjzQFO28shW/8Ipy&#10;L/1MvkYq3W0k1NfkhqTqBtkbidVrL4QJvPkI2IWf+VgRZ76jyHPfVTiEFnbqHRU/+kK1x58T/0Nu&#10;nV28pnYbo/NVK3Q+2xDYGF3MZj1noi7mTtal3Em6lDNZl9l2FaK7DtHdyJqo2+Aa9reTEQN0Iqyv&#10;Tkb21dHwPjoWUqXTwRUvcBIP6rFgSC6sQgciq/Cs1mp5eJnG+WaozpsyOUhyERh/XdvDEl44HYzx&#10;m3r9gUkh6llLMO50E7JRpHGH+2rhzRFa/gTV5/EYLXs6RnMfDtHSN4dr/qMmTb85QJOu9tOky/01&#10;8QKkdxGCu1yp+ai1W54vVi8qdphreOCxnbs5T1dea9T+iznacy5X+8731t4LeTp+p0RnHw3Sqzcm&#10;qJyqGmb/2MpAzb86WhPODlILNrehZ2rVeqbGajsw7FydhoOh9LecgoBO4RG0QEwXhGTQetKsV9NW&#10;aij9TUchulfLNeE8xvZLw7Tw1iQtvTdVi++N19KHE7Xo/gTNvj1SwznPgJPYL8/katCpEjWdhDiR&#10;Uqdjp1x1bZYKG7OteSjM5Ccm28DMGWHSqKzKuDgRQoj4z0xMtlKkFk6cos2LliKxLdDamfM0qXWE&#10;lSJVmpGtiiziBXNQscksmIv0tQtV9FXU0v3z5moPDoaNeE7XjRmjzRMnase0qdo0YYK2TJqkrWDj&#10;+HFaP2aUNuKQ2DV5qnZMwC7HOdaMw5s6bJjG9yWwt6ZGfQj96BFO6ScTqEt+qIcpm44t1tjXTE6y&#10;LU/0ZdK7jeg61k2lGSOxmXJappw6YL4Dxy6EJeFtO1g+T0eK5mtj7iyNQ7vIiWukwCfxf755RPpv&#10;UJ9nf6H8p7+BzL4DwX2o8FN89E9DbEhulvTGuiE600afRhg4/ZFCT3+sYNogEGDhO/I/9bF8T34k&#10;nxOfyLsdXse/K8+j35EHRGLgfoTlY5/I8/j35H70u+A7cjv8sdwgG5eDH8rl0LfkBOE5A6eDH8ix&#10;HS6su0GCHXA/9KE64GmR4/tIi+/LG5jWl3VfSMTnIKR3GGkSU1PAkQ8VevRThR/6VCXXfqXGC9+X&#10;V2aTJekOpT7bIz5gV8cP0q3h1brar0gn6ss0t7QC77SLAsrGasi1nyvpAOfY9bZCXnlPvkZKg3w9&#10;IV4DL9RbA1/saoF73lPwblvru+99pEraPR9gz/yWwrBL9saGP//GD5VFRZBMprbcWp6nY9UIP/XV&#10;OjZqmIZTJ88BB4YD/1UJ97D7ee7Trieci2vsfReCg5CB5x6kY0PetHbh5z9R1PnvKe7SDxRx/iPl&#10;3f+hRrz2M4VUT7C8IUPiBuhC5SoIbYbOZ4zXpV5tupLdpqu5EFfvqbqRD3pP083eM3Qjb7pu5k6H&#10;1Kbpfq/pupcxWfczJuosX8VjIfVIbg06hQR3Lrxa54Fpz6KqnoXczgWW6UIg/QF1OhNaryPRfbU1&#10;rlbzIyGrwAw1+lJjyzWIirhM9mJHFQi+zi4mCLM9Ps5IWl1JSndJpOhlBilBNX7KHpuohpXFGnEI&#10;o+SjsVr1+lRt/3Chtn4bg/fb07X88WjNv9+i2fcHa+aNAdry+gytvjyVhHm+8rzwjgTcVgwJ1ZwN&#10;OVqJl3Hr8YFavb9Gi/FaNk9NkX8UcVJIkhn94zXvwgjNvTVSQ09Ua8hxSAUpcdiFeg1vh1kedh6Y&#10;9gKkd468y3Y0nytX85kyCy1g+JkKpD4kPWCkr8FHe6v5VJFaz5ao7VqVxt3qo3G36zXmOjbFC4bA&#10;8PqehmzO9dTA86SEnSnQEPoMYc5mXAteGW9VkzXxa12NPc58FNq90obYPAmGjWN2paLMbE0lLm3t&#10;/EVkFbSorHumUoMjFO8fqkQmQInyDIBsKGnOtGgJzHDUKzpBfdJ6aFJ1tVbjQd08YRzS2BhtGj9W&#10;G8aOprWtm+U1bF8/pg1JbYTWjhyqPZOm6cDUuVqP/W0VUt4yQkhmESM3mUyGluoq9U6hDh1lxcMh&#10;Nw/Izc1UjzHOAwjOVGz+alWPjppshuAMsUFmHcRm1pH4zLH5jpHamjxQl1JG6UzCaO3LQKqsXUJI&#10;yjrlZI2gCGU+dc8mqOH2z1X/zv9W5JnvI4V9W2GnDYlBbiDy9Lfp/7aiz36oGF6wyPPfVQhCQVA7&#10;As5+V/7nPlEA8Dv7PXmf/lTeZ35gwfPU9+WOyud67Dvgu3I9/ok8Tn4f/EDutK4QnAsE53b0E6t1&#10;gvwsHP1YzrTORz6y4NJBiuzj0Rmc0xCmkQx9IUWfdvghLQZCmv5HDdEiSULKIZiaIk9+puzLv9Tk&#10;N/6nkoestCTeysQU3ecD9WzScF0aVa5rw8t0vjZfh/vXqjw6nuc9RL0WnlTfR3+tsFe/o+jD31HQ&#10;gQ/kDrm5Q54ekKinkRwhUU+u7wUZ+72CJxoV0v8VxsS+Piz77f82Ns1vK+TgW+p97kNt4n73prJH&#10;IiaojWW9dLy6WJdQSa8099OxlpEqDMtkfPEKG7NHBTe/RMrkHBzvs/9DpDRDlmDvB0iqkPe+D3Ae&#10;oCPHXfyBki5+rtRrn2nwW3+p7NmHOQnqADaxLZULdLFosS50RzrDYXAFO9s1VM0bSGo3IbK7+TN1&#10;CxX1Zv5sXTcomKU7tA/AnZypelQ4Q9d7jNbZmME6Gd5PZ8L66EpMgy5F9dXFqHpdjKzXubAanQ2r&#10;1gW2XY8apCuRA3U2uN4iuBMhdToG4R0IrtSGyFItIshyrHc39fOIVpF7qHo4UdkV9cTN5BR2nrjX&#10;vLjmBcYe1YXKFy6UHo+sCVXBtAw1E0Yy8Xg/VNdmrXk2UeshubWvTdDW1yfr/PdX6sTbK1U/tkh+&#10;UQQNGlUNMnDHMeDub8qJ2yRFK/aLqsC1pHvtfmO+VjwYj32rD6SFtHWxSsMvGtIhTqsDF/tqhAXI&#10;7hIS3cUStV4otrUXi1nGe2nWzxPoeB4yPldCixf3HIR2plDDzhZp6NlClgsgOUN0eSznazj7Dz/L&#10;8WdJqTqPXe0iaWFIl8NZH4XENvvUGI1Y1CTnINQ0kx9qbJcdoTZGWsN54OvupsSoGDWTFbACL2df&#10;sgESmE4ug5S47Lhk9YxBco6kLBPklsKUb6nMBpTOJCXpTHfWgwmzC5n7YCClqsaVlWgKyfGLm4ag&#10;Zo6AxNosMltPu3rkcK0kwHcVgb1rUHW3jp6g7WOmaD3e09VjsLsh6U1vbiLlqkb1eblEpkcrjolg&#10;gl2o0oI6aryixjZokuFfSmgdhPYniM2S3My0e9T2ow3v4qPJMRU6mDhUh0JatC9+nHamTUV6m611&#10;TdtUUzCT/VOJrm9V/vHvqOCNv1Po+c8UjFYTeQZyg8yizn1sIebCdwHkcOFThSDtBLUjgNYfWC3H&#10;+pz9Afgh+AJy+xxy+0xukJsNkNrpz8EXVusK0bgc/xSCM/ienJBOvgkuEJi7ITH2eQHO54Ex3hMJ&#10;0Afy8z0MTAvR+UN+Aezrj9fSD+nSHzIOu/yZUi9+qaZn/1P5iy7zrlDCnSIEJ6a36cmU4bo5uEw3&#10;RpTp/sgKXetbpAP9arGzuzKZTE/1wbGYzbGBkFoo4wjgOl6QqecLfGjZ7byBaT2QDj2O2taN+hsI&#10;ufkhdQagpve48LlGPf0DWUPnmXQnVH3iQrSzJkdHK/J0p1+9blKt+/LAZs0iLs7dEZMPWl8ahJl0&#10;9Rec62Mk0o9QsSFQyPIlvk3ZoktfKOkKnqFLn6vy9d+q8sz7TM1VK2+7FMI6RupowWwcAlN1ja/b&#10;reypYDxS2QRdy5uma5DYzcK5ulOyUPcqlulhzWrdLV+qp9XL9Kxqga7lT9Sdsql6Uj5Tr5VM0+3U&#10;FiS1etBXF5DerkQPAAw8qh8Ehy7P+p2kFt1ObNbVyP66AcHdjmrU7chGXQtrsJFgbL0OhldoByS3&#10;IQ77UlRvTQvpoeH+iarHRVyAsTjd0YuH2JEYKBN4+rLmmOWQIJzDDoKyJ0zEP8+dhHHquo1IUcG4&#10;HuozN1+tZDksPYYUcXShmmYNoXZbtrpX9FByYarSy3uqcCDVKUaRFrR4hDY8mKurf7FXhz9bq3Xv&#10;ztCSdyZowbvjNPdd1N83RmjWsxbNfELa0ZMmTXnQqEl3+2vKfTywjwZq4uMGjbmL5/Ym3tpblRrZ&#10;jjbaMTexBd7C0dHediyPvoE98HqF2gyulX91+40KTbxbrukPKzXrUS3qNxHhT8Zo68NVVCEpxfHA&#10;y98+1Z5t/lCbGupGvmiYv59V9Xbm2PFqIWi2J6lNw8gQmEfw7TyM/hOahqu5ukFNVPBoxHNVnN5L&#10;GUwH1y0kXLlIVWVM4lKXGG+R2+iiQs0fOMCS1Na2jbIIzUhrhtSWE0JisGooMYIjRmvlYAJ4Gxo1&#10;v7lVY/tQcj49XSkUnoykzHwA+Z7eZvJrbKyuwBl10xBb1/80sRmV1EZwJktmQCAfooRmHQlr1uG4&#10;Nh1PmqijKZOJx5ypdZVLVZlAwUQ7Zn9KaVHN3Z+r/MP/peBzH0FmHynm4ieKhhSiaWMvf6qYS99X&#10;JJpO2OXPFcL7E3z5Bwpi2Z/lAOCPsOBzHlI7/2PwI3mf+1KeZ76QGwRm4RSkdvZL8COrdYPgXE78&#10;QK4WPpMTRPVNMOTnDjzY5yvgnF6QpS/k5gfh+AJ/CC2I/uBTP1AgEmMg2lnQ1U8VePUT1b72O/VH&#10;0rIP6s1Ulr5aOrhBj2c16X5TqR4NLtGd5gI9GQq5DSjT5kqC6IkZ9OtZqzpMVwknv2ed3wvS8oOA&#10;fVj2RhI18EI6NPA2LeueZj+z3UiNkFngQVRR1OGEi5+q/61fKnfqIZ7NRKUyA9e6wbV6tV9vnajJ&#10;5bp9db9hoK6R/bKlbx05qMR0dkmiCMERpV/7jUKOIwkf5BqQm9ernfExxQ4u/QhJ7afqdfNneId+&#10;o5iJu3gIqE4bUKm92M6u5kBgWVN1O2e6HkJkD3On6A6e0ctIapdLF+pu7Uo97Ltel8qWaU8adh9/&#10;PCc+BZrgnqJhrrEa6hytRaF5upg/Ut+qn6+3C7DFIZWdD4HMwgZYy1ejBlu4HjtY1xIG6XriYN1M&#10;btKtlGbd6TZU93qM0KP0YXoUP0j3IcG7sQN0K64/RIjEF9tXlxP66lJ8tU7FlmovYSSrSL4dF5mu&#10;Rm5UMTN1J3oFk4zvzZ/niWfNqClflVq+Yrcz8wCggrozR2VELyrnViQptY6iiP0oeT2YZPwxVeo/&#10;daCaFg3SoDVUqtiMWrq7RkP2EeJxtB61kKTvS0M05U6Tlr+D9+8tjONvoWrRLn2zzWqXvTdeyz+c&#10;rGXfJqD1W5O09nuztPqTGVrzyUyt/e5Mrf/OTG0w+O4srf1omtZ8iLfxw2la/e2pWvWtye2YYrXr&#10;PkLa/JiwjPcnaNX7EMl7SErvYct6e7K2vrNIO+5tojaZLebI8jZbpcBf/n4nbG1m2sRGEyiLGliJ&#10;fWv9/AU6f+BVHdq4WbtXrtGWJSu1fTle0VUbtGXxSs0cOU5D+zaqqleOyuJjVR0fo75JCRaxDc/L&#10;0VyCe1cNH6YlTU2WhLZiaKuWIo0tbcbWCRaShjO3tkFjc0qw5xBAnEFpKhwGScyDEEbyu48JbQFW&#10;GSVDvoSneJJJYPJFXzoPvi6tdbaxtauiHbY2k4XA/+5CZHweVSh2pA/XqeQ2HYkbptPxbTobh0aR&#10;PFEnsmZpW9VClSU1sj/zJBRPUL93/0IVH/2N4q98aqmd0ZcgNEgt9spnirnyA0Vd+ULhV3+osGs4&#10;HQgdCSb0IfDKDxUA/C9Dahd/BH4KfiLvCz+WJ+TmhnRm4cwP5QHpeZz/idW6nvlSLqe+kKuFz+WE&#10;dPdNcIGo3IGHIcZOcOecnhCYL4QYcPJT7HwQ2ekfKARpMez8l6jMP1Twpc8UdOUTpT39qYa/8RsF&#10;Zw211PohFA+9u2CMnows1RvNJXoTcnveUqLng4r0oE+BVhT0xtbposDCYWq48WPFcF4vSNPrBKov&#10;MLZEX67pA7xRsb3a4Q3J+h6FBI8gMR6BaI+iQh59S7GXvquyuz9ReOMqrh+p/NR8bSbD5cAIBJf+&#10;uTrbv7fuk3r1cCDveUMhYSZFqmOWPJM83zV3mnpd+Qs+ND9HSsRuiUrsZQjuBb4ru+Qrv1AihsDS&#10;J39QX8RXe4z9jl1IYk8bprMF03Wt1zi8nBOwn03VQ1TOxzgJHoC7BfP1esMW3YTQVkJK/bt2V23X&#10;boj6/bWwYJzWNi/QyhELNKKgkdmhvJXIQzk9skTPKubqg+zpuhPToqvRQ3QxfKCuGGJj+RrEdj0J&#10;YiPA1+BaKkSX3qzrPVt1k/Z+yiA9TG7Ug5RG3cVWcj2ur67gxbkcW6erCbW6klynS6n1Op3aoCNp&#10;A3QA7O/RqA3pAzQrrkoTwgvV5JuuMrdIFbgGK4up2Lo5+iuqKzNP2TH9HhkV3qi15mUyVWT/JAF2&#10;bDMEYSL5Se43UqAdNj67WObeTEFazHZVTB3zGvShNDdVbLsNpkIvSCFHNrGRsuEUf0ynplw+9eYq&#10;F/GnmYT/pVSiXUpS+OJSCw0s91lE30Kq1C6icGN7a7b1XVJmrZfNzKGMUy/1oq5cz7Fx6jY8QqnN&#10;VOWlqGQSZZR6lpHK4sVUhkZNby8B3iGxGedBgJersqi5Nh4pagLxZKsI8zi6dasObtiovStXaQ/e&#10;0D1rNmj/+q16deN2Hdq8U1uXriG9ahqVPZo1sqJcTeSVNqQmqX96itqK8jW1tlqLmgZrGdLZMhLl&#10;l7U0Q3JDtGjwIM0b0E+zkM6m4oxoTctWXyaILommICaSWgSqTjhqcTge2hA3ZrXHW2v+B5OgbyXC&#10;82I5gJfOgz+nitrIzBb2YWudsM3GdwnWxKASYi/bdC55pE7HtupYTCstDrHUGTree4621i9RZjzJ&#10;3rxw/g0z1PTx3yvnzd+jcn5P8de/UNy1zxV79Qfgc0VDZBHXf6wwXnaDYJYDr/5YAVe/lD+akM8l&#10;pDU8eT6XfipvyM0Tyc3NSG0GRlq78NMXcDv3I7mc/qFcLXwhJ8jjm+ACebkDmwr7Eu6c0xNy80Vq&#10;C4AUA9gWSF8wZBp+6ScKhWSDMTulXP+hmt/+H+o2cT+/keeFSZ6vL5ul1+cjQAwr1bPWcr3eUqVn&#10;qKOv9S/Ug+ocraA4qMk4CixoU7+bv1Q05Ot13EiHSGFGYoNMfbim7+nP5A252Ujve/Kk30innkiY&#10;AUaKI4Qm8OIHKnjwCwUN3cb1U9Q3q592YGPd2VylvQN661hjrs4P6q17Ayv0+qB63YboXkVzmlRS&#10;RSURpDaEoqyD3P9Lv0DN5RoHkQghuJf4RHbx1yG2Gz9Xw/O/U9HcK1yop5I8irW89xRdKp6hKznj&#10;dKH3eOxnEJohtlzsZtjOnpQs1fH0KRph31PVdklaWz9P7+Lh+P0bv9MvvvP3+tnP/lU/+vW/6rtf&#10;/J2uXn5Do1tmEcLhp34usXqUPUlvQpS3UkfoIo6FK7FNuhLXpKvxkBsS27VEVE8I7mrqEF3t3qwr&#10;PSBB2qtpjfQNwNsKGdJeAhdT+utCSj+dTeur02kNOpfaX5cMKaJu3OKL/CBptO6mjdJ1Q5AZrbpT&#10;OFqneg3SoYy+OpTVoF25vHgQ59xu/TQ1Ee9jYoWGk9s6MCJWVdid8uO6YyRPV3oQpbbJg0vwZu4A&#10;KgbHeRF358gkxMaJ0U6EL6aD+3OkaNRAoxIiFZpg5I4qtpaabPoNzLJBRzxfR79ZNxKlIVNzvFm2&#10;qlm072vO1x6sa23jOCdyKr14oR3Ju+yY4amDsI1EFB7oq9rSIs2fjOdyyRK9snq1dpJlsJtg3EPr&#10;1xHusUHHd6Bub9llkdqBDVsJ0F2mueOnaFxjkyb1a9CEahwYub3UnN1TU/tUaTbBnEuIQ1o2jOwF&#10;JLQlkNxiSG1BIx+YBjIAcA5MYDrHxoTuqsEBkc+E0AWov/nMZFWQSgHRbsnKRgJMDGRWLUI+fHAe&#10;uJvkd1MlxtRje+EF/VPE1u4V7bCx4XDognfUnvsQ1pVpIqko0eLYTYeShupiz3E6nDxUR+OR2pKm&#10;6VgSz3vdcm1sWYeKbiSEQMVT9WLAp/+qbo9+qUTCQRLw4MUgsUUjsUUSpR+OtBZ2/UcQG8RBG3jV&#10;4N8nNlckNrdzSGyQmxsSmwvr/x1i8+B4Q2x+EEwQrZHWgnBahEBsoUiLhtgiLv1QjW/+T9LtXiNT&#10;pVyepDatHT5ab66aobuj6/RgRIUe4wl9PrRWTxsr9KwuTw8qMrUyJxtiYy7dgrHqizAUexKJ9Dgx&#10;bEbdhdyMlOiDA8RIbIbkvCE2A0/IzRkHirEp+uMF9iNkJuvZz9Vjwz2efcqNIXTsY5qBHf3LkJZT&#10;tbc2XacohHp+SL7u9ivW241Vut2QpYN1vbSmYbB6ENxvR8B/+mri4M7+BE/y9y2p7Y+ILejmF+r1&#10;8NcaAAv7YjfrAkk1Ytg/WjFblwqm6Trezxt5E3ULz+dtMg7u50/TU8T19bFDlE9O1+DQEt0jd+3v&#10;f/Cv+tsf/ou+/OAPevPtX+vBu7/Uww9+rXe//9f6yV/+H/3l30iHD96gHpOHGnySdaEYqS9rEuSG&#10;hzVuKBLXMIitlRYS6wAP3lXyT6+l2HAV1fRqCgQIrlhgHbvdldQmSK4RksODm9hfF+P7c45BupnQ&#10;ZNnrbiQOsUmCSHx3eiD99WzRtR5NutmrVTdyRulS9mhi8UYQn9cKhkF8LTqWOQDia9SBHLIocoZp&#10;T69m7ew5WDu6D9IOCHYLf8jq9AZNjylSWwihJmRR1HvhJfSNV5/ABNWFpKgmJE1lARR59ItWNzy6&#10;SfZ+zH3KxMa8pO5MFOxKMUTHjomS/yMS4jft0549YKQwJ4jM17kr5+8ifxPCQRXcAKL3fUyepTWF&#10;HWTHfvYmKBengSG2SPIyh6I6rp6HGrZkkbYvWqCdixbp1TWrdWrbFu1ZvlIbCcJdPm22ZmPon016&#10;1EICcWeSVTDJVPFAApuJDWRCVSnSWp6m1VVo4ZABWtM2QquwrxmJzaifhtwMsRk1dWJ5uSYWEZjN&#10;JMCDu2VoQLceGkpdtjFUiRhJqfG2WopUVlaqkuq6yb6BCqVKhxeEZqbns0qFv/jNneZCtRL6zTR8&#10;HbFspm2HmQiGe26HKuqELamewg0DkfCrHVJ1hA/saaS3U/HDkdpG6kzscJ1IHqVzhIXM7T1Svo7E&#10;bfl2U/Gh19T0/X9W4r0vFHPtB6ijn6OGfgaxfaYIJLcIpCCDMCS4EMgu+ArEcvkL+f4Zic0Qmwvq&#10;pxs2NkNqzkhqHcTmgorp/J+V2JDQvNqltNCzn1v2v1jGGYuhP/bqrxR16Zfq/fhv1frwD/IlXMvY&#10;HcdQ7v3u4km6N61JD8bU6DXKqb8xvFxvt1bq+cAiPa/N0tMa8qTzc6wPpFMy03BCUr0u/QUhJHh1&#10;cQoE4QDwh9T8UDn9jtlgqZ/t68bm589v8cEmmMT4BiC5uiY3K9wzgyohhAz1K9f2qp7aW5Wmkw2Z&#10;utRcqCuowQ8Gleu1AZXY2PJI5+qpzY31Ku3Gx6ZrmELGH1D85V8hCX4OqaH6fl1iC7jxqare/Cv1&#10;x6Vs51fF4FM1L22oLpXMtOLUboDbeEDv8ABcQ1p7WDVX5wqnqIjI5NrwYn2E6/hffyN9/O2/1ONH&#10;n4MvdPf1n+re+7/W42//Vs++/Rs9fPcX+vDH/0M//1tR+ZUSv4RoLEa6eqN6iW53Hw/xIFFh87ie&#10;NFJXE0foCg/ZVQOWryaM1I2kNqQ4liG6K0mtL2DI7gZS33XaK0lDdDlpoC4mIMUlIs0lDdBl1NXL&#10;qK1XUF+vIMVdhdiuGmkuGZU3BbIzLes32X6T9hbrt0zLtjuQ5d1U7Hvdhuth+ig97DFKj3q06XHP&#10;0XoCHmaMJqwFD3HuaF3lK3alapIuNxDuQtniG5SHPjNknlblNGlCtJF+m7SrYaq2Vo/TjFQqbySQ&#10;YhVHzFl8lgYkU/kkprvyQrFrhqUoD2SFUBY8mHkOTEt/TmiScsIpXR7B9kgq/UZRhTeShHEkySom&#10;h61gotgqZvsekpKl8Wl5moK9YjwTAtenU9zPzLje7ijoUEG7QgCG1FyZbzUrJV1zyQnduGSe1s2e&#10;rq3z5ujAiuU6BLFtnDVDwwnlqGcylgrsYMWcr4rZp+rzyZKorSc0o0kzIasZVNOdgqQ2sapEs/Ge&#10;rWkbqi2TxxOUSzoVTgMjtS22iG2g5kBs48vI9igs0UTKhY9mPoThzHA1ntps4yllNKWuj2YOGqxx&#10;BIO2UrOtNx7ZeDfmIIWcTCyji5HYrHprNpL+KgyxdZQu+lpmgikZbjIQUKd6ptfqGHmRlfHM1eCR&#10;oct8sK+Q53w2tkVnMJGcjm7WZT64l6pnalBCER97b3nlt2nEO79X3vOfY2f7HmoQxAGxRRBJEIla&#10;GnXtC0WipobThkJqIUhzxpHgiw37T6miLsZZ0C6lGULrgFFF/0vEZlRRCDEUlTb60pdIlN/HNvh9&#10;HB7Eq0EmKTd+pxHvSwWLyaUkyTzFN1zX5w7X87nNuj2qj14b30dvEcj9HiEe77WghqIWPqvN0LOa&#10;XtpY0lt+DhQV8GIyoY0PVXrrrxR8BHX4FJ5WvL+BqKX+hwlzgcz8gWkDjn2qIBBCf6BxbDC2jBNf&#10;qmDONT7CmWrKrNGelgHaytzDe2p66AAT8JwfkKurzUW6hjr8YHClHkNsl/oVaEc16Y2Dq1TNTGl2&#10;OIGC27Yp+cZvITa8zZzf+zCqbydys4u58bla3sGGsOAiP7aXkpzI6yyaqRulcwi+hdhIdr8Fsd2m&#10;fVg+X/dr52uKb47yuyboHGVU/s+vpU/e/5XuPv6+Hr72Qz1+/Se6+9bPdO+Dv9CTDyG2j36rh+/9&#10;Qvff+7lFbrfvvasAT+Y9IDbtWc1i3e2F1JY2VreBaW+kjoZ4RoJRNkB2BleSRkBUrV/B1VQkOYjn&#10;KgR0CVK6CJFdgNA6cMnELHUAgrsMsV1ORfU1BIf9zgazbOx57TY9+q6DG92GAKQ9nBa3u4/Ure4j&#10;LNzGkXG7x0gLt7qP0r1eY/UEon+POKDbjfO1KKlaDVQSrXGNQrUlo6FkhFrDCM0g4Hhv4Rhdr52n&#10;Mxilj/YepcO5w3Uob4SOoh4fKyVdrIy82xLybotIWSsZr5PgGMvHOM70nQCnSyfobMUkQOpa2URr&#10;/VQpLfteKG7TZSrEXq0Yg51iglpzCuSLVGhIzJZC1S7htBNduF8g5b4HkOBO/ufiOVo7Y7I2zpym&#10;zbNnUjutr+ooC54dEa40ytIk+hO75h+gOMI7UikG2SsmQRXMLzowK0OtvbM1kfkPpvWt0SpIbds0&#10;HBdTJ5F9MIF0KgJwjXcUz6ixu81BwhtfUaaxVIgYwyxXllqKnW5ceanG0k6ordGUgQMhzcEaRmJ8&#10;DbF13QLJtMC2Zj6IhpQte+F/ltgs6c0QmxfHB2rzptO6dviJujtEaXl0A5L7NIitVScht2NxEFz8&#10;UF0vnc4LN1lxzgRhO/RQ4vSDanr7D0qHyGIwwocjrYVd+z4S20tiC4PYQpDgXhLbn7axWcTWidD+&#10;O8TmzrncIUkvYuIiL/xEcVd+rMjL31fYpU+wq32iEFTk0tf+l/of+K5ciCl1pHz3vD4terCgTQ9G&#10;1erN4f31RhstxPYuYR6G2J5jwH/E/L2PKpCmaoqUFExRyC441MYdUL9Hf0dwMsSNfc14Qg2JGULr&#10;gCG2QMuuRnsYGxy5ocahUIy9Mal5mzwdUzWX4pRb+1VqC4S2h4ya/ZXpOvuC2Mp0b0iFHjZW6vKA&#10;Qu2s7KldA2tVn5rBf0hZq5E7LWLzQGIzpPZHxJZ288caT7xOVNUSvkwpqvWv0fGSeQTezsQjakht&#10;Ch5RiI32ESroYV7ILL56c2qm6ou3/0LfRyp78uwHSGmf69HbP9bjN3+iW6/9SLfe/JmN4N76iR69&#10;+3M9eu9n+tZnf9B7H3ypbgnU3SJt43rBVL1RTqhIzwl6QAL9PQMkOENyHbgF0d1IaYPwkOogsqsp&#10;SGzYRK6m2HAtdThqKpIcUtYVQ15GSvsGvCQ5pDdDcEhmFjoIr721yK6bjfCupaH2Ir1eo9bcte7k&#10;p9IaXOnWis1uuO50R3ojTu8KxDY3olyVzkkaldlP44pJ62I2os9ufqy/+u7v9MGlt7W8/3T1xlA7&#10;J7xG9zBOXycQ9CIkeQWCvAlB3iKj4zoxgjd6IQkiGRrStPrBbSRE09fRb/puIUHeIBznmnVPAKR/&#10;N72VwGjGm9Wq3cy1WBASZU1DaEp+W1PrtddeMyqdB0GumQRjTm8brXXz55JCNVsrJ4/TmkkTyABg&#10;dnKqzsa6uVghM2YaQwNvjgtgLgJf1NpA5hWIpwJHXnioRlA+fBrqqMHqMSN1YPE8HVyyQAcXL9Ce&#10;OTO1YzqB0VMna/240VrYNEjTmSthErW42pggxhDiSI4fhko0OCdLtT3SVNOLCsjMimUmeylM665E&#10;ZrAyddmc2md8f5Hn+p+S2GyqqF1XH4vgsksG6osf/r2mtyxUL7sYHcEsciFlpE4Q43YY++w5gniv&#10;89ybD9EozB4OmGgcY/upL9Ja9bO/tLyi4dcJaseUE3UDaQ0yMxJbB7EFsz0Yj6nfZbyhxiv6Dc6D&#10;/+8QGxIk3s94JLYIYlSDIbYQPJDdH/xSI9/9B6UOWW9JrXUJJbo9Z7EekF3wBEfB6021emS8oeMq&#10;9c6Icr2HxPSMsIv75d31EGI735fCrpk5EKKXvLKGqdrEvV7+EQG230Fyayc1VNAOYguE6DqILQCJ&#10;yvOQCQX5rooufKmo+qXyZn6EpTX9IasabanO0L76bB3q00uXBhfoGmrotdYy3W2u0D3U0dMNedrK&#10;GHZj4uiT2pvxMzHP6FcsVdQQ2x+rot+VXc7dX2nUVYyXUQ08uAmaEY83tPcsXSR04yYpJ/dQQe/i&#10;SLiPuH6reJbmRJSoG1n/lw/c1O9++3/1+js/0uO3f4hN7ccQ20/09O2f6cm7v9LzD38Pqf1MD976&#10;qV771i/15J2f6tuf/l7vfvvHyuyRpW7o96cz2vRO5WI94TrPiJN7Ch5nTELtm6CH3SE7SO4+47hL&#10;bt9dyO4O5ZFuIqHdgMxudsINiO0GquP1FLyolqr5x7iKC9/gmsGf2Mf0m3PYwDLnvJba+gI38RTf&#10;TDNEih0Qgr1P2tjprHEQWiTF8xCnN5/WD773N/rFj/5RX/7of+ujH/y1nn/0S338o7/Vz378j9qx&#10;/Ki6u1GcM6FOV+pm6Cz2vQsQ5VV+002I6gr17S73HMm9H/YCl5AYL7cT4GUkxkvt20z/Jcj1AuEw&#10;58HFbi2MjfGmM+6iUdrMBLWprt4WsZmJop3NzE2dyoAHu3mqP9PlrZ49TxvmU4po5lStnDhWYwiw&#10;7e7nIz+OCUDam0RM2gCS0815AnFAJPswezvkFk6F1FDaFC9PTYGophNzNLOxQesnjdH+RbN1bPVS&#10;nVq3UqfWrtKri+Zrx4ypliS3ELV0IhPDjK+q0Eim8mvOz1MjhFbBLPM9AvxxzniS2eClEM4bRkHC&#10;KKREPycjrRHLBhlb0polff4XVFHLQ2qySrBxhsbr9ruf6jkf41Bq748KKNVVnFonMW0cxa57OnE4&#10;H76RuoP5ZUflXGbPMo6EeCVM3a8Rn/6bEm//SOEQWtz9nyvu1o8tO1sHsYViYwtlPZgwEP/LhtS+&#10;2Sv6/ySxGe+okdi8cRyEEHoRcep7hKd8jjf0+2QWfYQX9O815NB76uLTTV44Y3ZTYeXdmZP1WlON&#10;3myu1NPWCj0dWaa3ILb3RlXqg2HY2CC2h9WZelCVoft1RaSjVTAJOUHr9uHqvvyUGt//J6UcwZEC&#10;go7hiTUSmiE0YNqO5SA8l15GasOxUHThR4rqu5wPZbRmF9do75B6bcMxcJS4uavMT3G9tQSUWsR2&#10;r6VCNwYUaW95mtZVZRHjNkg5scx+50QM5VJq4+HAcD1MUPIfeUUhtoJHv1XdTioH+BUrGvva8m64&#10;wckauAS53Ok1Vff5Y03c2tNiMglK56reiXkqfWL0+Nb7+vlf/puevP+l7r/zBcT2Iz1BOnv+5k8h&#10;sV/p8Qe/1Z3Xf4wk9yM9++AXkN1P9NHnf63X3v9cyaThdOOrcSZnvN6qWqynXOeNXtMscntCGtZj&#10;iO6xaakY8qjnZEhuokV293tCbkgrd7B53cHga9rbeDxvI7ncSR+qW3g+b3Yj/i2Nlpfcpk7a2msd&#10;pEd7A2+rtc20L8B+LJvjzbFWC1ncgDQsQCgGdyGgB6imDxj7qcIJKiTFJAN72JPb39YvcZA8e+8v&#10;9ej1X+ouEuv1t36sK7w4V95BakUl/9lfS2dOvaZYxxBNiyrQherp3IMxugShGYI7nYHxuucIPLx8&#10;XLimwRnTIjVegNQuQmRXM1DPDSDAKxDeBQjO7H8urRUpDlU9vVEXiqhgm16qKOxKJibMGxjPrZkY&#10;xRmYEIrUsEhqrg3XFjycWxYu0JJxo9SC5JTMPAFBhsRAj6AAHV61CmN+H8tOZwjSSG4BzMhe2SNT&#10;GVS7NbNb9evVU2snjqEeG2lKi+bo6JqlOrt5nc6BO/t26+SalXrFkBtq7mLmTphBRPlYJLUR5WUa&#10;zMTLWWGhJLvbW2TqD2GZ8A4rxINlZ6RMc21jX3PmukYV/a8TGxIbz51xKnSB9JfvP6qf/6NU1meq&#10;enSJ1REKpp7mmTpFjvOZ5BE6EcWHoud4neu/SjU4qkw2jnvBePUl3rP7898oFGKLuo3KZ+xrhIBE&#10;4i01EptxIIQhvYXgLQ28RtI2XkRLYuuIY8MW5gr+W8R2kpg11FjjCfUwLbBUUYgtlAyDSENsSG4R&#10;Fz4juf8PmvT0bxWQMY7f4KTB2Kmez5usJ611ehPP51tIbCYQ9ykxbG8bYhtZqW8NrURiwyNqEVum&#10;Hlfm6HZdtdqSjCroyfR6Taq/8SuVP/lHrvcjBRFUHICdLQhPqUVqhuRYNyQXYhwJrJux5Zz5kSoW&#10;XpObK2XEsR1v7VdNjFqeDg8u1HnI7BrjuA6uDS3XHWLpLkB6uyu7aTMEN51nJtCTEl7+BThzCL3B&#10;GeJyEGkQGKnNuxPsil77K+WvvkHoQAYR+3geUD/PFc7BDU4iO5U67hGzdgdb29PiOXpCXt0AzyTF&#10;uQfr5pXX9dPf/5seGWJ79ws9fOfHeg6xvfEGEhvE9gDnwfWnP9StZzgU3v2pnr73U33nh/9Dj9/5&#10;VKEx8QRKRuoW9rrXKhboMdd5rZ3YDKk9gtQsGIJj2xOI7zEJ9o+yILfMseSgjgGQHKlad3qOoTVq&#10;2jCWW1HbhrIMyXVvaQcvPMs3DNlBfKa91Z392Oc2RPDHoFRLT3Mu0w6HLLCtGXXRtJCJsa0ZB8J9&#10;iuQ1h+cq0jNEz669pd8gvd577Se6cucLXb/zpe48/YluP/+xrj/7Utcg9yuQ/J1PfqfP/kqU/mEm&#10;MNSh9YSaXCdM5hIZGhdyx+kUL83ZPOIGUUcvGrJDor2EemoBVfVqNqEI9J8348FbfZsQHLN+Giny&#10;vJHqeNiuZjXrRH6zWoJSFIKUY0jNwJCDkdpMjJ4HAa/1TGa8dvYCbVu4HE/oIuYtGKpBeL4GZvfS&#10;KMqCT0IdHV5WrBJKOCczuUoIElqwMzNYEWuWGhisapwJzZT0rkdtHE64yM55M3Vg2UIdWbNc57dv&#10;0tmt63V97049PX7Ektr2zJ2lnbOma9lwQmuY3WoqISHjGxqUFxNDzTXmZSXTYHoL0f5ZWRZxmXF2&#10;TAlopDV37GtO1gQu/z1i68J9t5U+slNO9SB97+/+RUu2XVACpLUTO+05/ttzOBJOJg7TCZxV57Mg&#10;Np77xcVzcWAQQ+VVqLQdj1X80f+GtEywq7G1YdeC2CLaVVFDbKGsG2ILoAKGIbWvE5uJY/vzxPbn&#10;4tg+J44NvEjHQlqzJDbi5kx4BwGzkae/pyiukXb9p2r7+F+UPukkvzlZ6e4xuoTd852ZmDOQyJ5j&#10;x3qtpRJiK9XTUWUviO2DoRWWje0BjoMH1b2wr2foXh0ZCBV1VDc29QET5dO4WdXv/Buq+G8tD6hR&#10;PW1AeuuQ2OgPIffVn35P7H/dT/5Io44SlhJWpTDHQC1Hcj84qECHGvN1eghOA9TQGxDbzeGVuj24&#10;CLNYinaWp2jPiD5qpQCq+TB5FU9U9bVfWuEebobYCNC1pDbQEfphN+Bb/6KESfs4IEZVlPI+VjSD&#10;BPcZuon0dIfSRPezUUdxHtw34R6I5NOTKix7x7aNx/Xbv5Pe+Nav9AyJ5Bkq6Gtv/FSvv/VzPXj7&#10;57qFWnr7jR/r5pMf4FT4Um/iYPjV75BYzj2Ui6unGoMz9PqA1XrCA/OAkkdPKHlkVNLHOBMeZU60&#10;2idUCnnK9Z8RN/cUwn2CqvCIkkkGD8E9SO0u5HYX6e0uL/bdHsbuZYz9Npjlzujou4tUdK8ddzNG&#10;tBMZx0JkZv0+9eTuZyIFguvgBn2G4O4gUd3KHkXa2CSt7tUIUThq8qy1+j334fn7P9XVR98HP9Dt&#10;pz/Sw7dwmHAv7rXbGm9xf66gmj8l/OXTH/yVaqlYUIqD4WL9DN2pIKaviKICJZN1rQi7Th6e4lyT&#10;ujZRd/n9D7B3PkFlP4D6PZHaeEMdumu4E84ICO9R/Spd5v+5mkkEPaEul3oN0aHcwRrgG0vAcRdL&#10;hTRSlpHYDLkZSSgCopo2bLh2Ll2h3ZQm2o8XdMeCOdqzaJ6Or0V93LBGexfO1f7F8y2b23SCa+dQ&#10;O20p5YZmMivVJFPSm2qnqylNtJXquiuZB2HZmNHaS7jIyU0bdGHnNp3ZulnX9u7Wk+PHdJp4uN1z&#10;Zmv7jOkUmxymqX3r8XwO1HQ8qrnY6GLd3MhLDtRU1rNiom3ZBp0kRJuNj8BnWlu5pW9wHnSUt/pT&#10;tdpMyAcxfWZeUlv2AqlawYm68sGPte3wU8Uz7+X6uHqd5SN5NhXJOXm4ziC9nUUyv1zOh77/WmV6&#10;5FlSW8zkA6p5938QnIt0BCJMkK7JPkAFNRkIhtBCWA8mns3/ii3jwBsVzIvofwN3ckYNDLGZEI+O&#10;MA8T+mFgeUXZ7kwSvtMp0qpOf5/lz17AhX7XMyTTA7czEAbr3mdNXiphF9Q3CyCpPJhKPSl4ZMe8&#10;/6+qpzaanXsB9y9As/N66+3ZPOdIRHcJq3hMQK4htUdDi/VkRCk2thq93ValdyGW5wPy9YBwj4eE&#10;ezwu7amHJYRi1BRremYWJE8YjGum4hZfo2DAvyme1LEACDXgDLmjSIyBxpFwhLEAo4oGUUnEIA5D&#10;f8P5nyp31HHuZazqo+MoT1Sli4zjYmMODoM83R9SQqmkYl3um6PDhfE6XJ2tTXjTE4NIwneKVxFl&#10;1gtu/EKe5Kq6GVAJxf3QR+A7cj9IdRRg1/ztf1UY5VqMQW5gcKEuF8+0VNAHGdPwWE4GE4g3w6BP&#10;3MsNYtu2FA3jhXFUceEgffzDv9Evf/uvxK39Avxcr9O+hgf0Earnvfexr0F49/GU3n/8uX7yi3/R&#10;T3/1zyop6G+lyyxOrNdb9StRc8lCQCq7Tz7qI9rHENZjrvcke6KFp5DZU4y4z5AazfojxOlHmeP0&#10;ALXUIjQDo5qiRvw53GX7XVRIg/uok/d7ttmAWncHQrxF1d9bEOE9yOsRZZkeEcpxJ4vwk2zCSTIh&#10;PfYxZHgzb7ROV4/V4FhmU6ek0uFb7+nTX/2Lbr72mW48/xQJ7Xu69foPcJb8HDX910iyv+A+/AyS&#10;+5nuvPETq+/zv/wXzZm7WnEYs4+Vtel53TQ9xON5v5iwGnATye0m5GbCbJ6Si/te/TrtwY441CVb&#10;x0dv0VVq0Q+n3l0eX82lODvuNSynwgqSBXF85yG2PVn91cc7ipnBTJ6lLT3JEJuBIbacZOrLUeZ7&#10;D0G42xfM02FUxZMbVuvwCgJ0l1KHbe5MLUGCWzKiVcspM7SIWamWUIFjFfXV5kBsk5lD1EzEMp7i&#10;kIspGrmWemtbsdUdXrNGJzZu1Nnt2yC3nbp3+IgeHTuusxs3oYbO1rYZM7WijRmtkMymE9g7kQlB&#10;ptbXsG2qxrOcaWbIwr4W5eJikbKR5AyMOm05QcCfzgjpSKn65gKU1kzy1pyjJqDZ7IO9zSVcW06/&#10;oW17n5EZE6VVkVSa4dk4g83zfLeRFsmd5jm4RejTs8a16htYYb0nof2Wqeb+r9UNx0EEDgQrQJds&#10;g7BrGNMhM0NowawHXvmR/ExKFaTmDaF58/J7Qj4eSFXuwBWJy7lT/JoJ/XA/R9ApQbuu7OdCdRBn&#10;yMu0LmchM0jLwOUc6+e+Q9/HkBupRJCJ/zmIA3ILpFqP30XqrJ1+X4Mg3/nP/kae8S2MO5RA6Hjd&#10;mDxYb0yu0p1hxXrYVoFHtEgPhxfo4dACPRpRojcgtjeIZXuL5PdnjfT3yYLcMvWkNF2P8xL0AKI5&#10;X9VLgyNj+UCg1lOGLJdKvP3f+HtFUOHEn0IB/pRrCiB9KuDIZ4SAoJqiNgYjTYUjWYVQ6SPj3Ofq&#10;d+yX8kqfakniE9PDdbmtnx6N7avHkO3zYbW6jgf0BMnw5weV6NyQgepLuJOdna9S2nZo2MPfUfCT&#10;KidUDnEmV9X18LcALeWbXCA1A7smiM1v0DIOilBjYKEVlHsXtfAB1XDvIUHdRf27A9HcyqZFYjs/&#10;YI7qw5j5mQdv6Ox1+qt/ln4KuX34vb/Sux//Rm989Gs9//jXevadX+vt7/5W3/7+H/QRUspTCK92&#10;8BRLBajwT9HVPgv1vGKx7phyR6iZd7IpdUT7GCI15NZBbE+4vgVI7SGEZpPO2qW0zsSW9u8QG4R2&#10;j4fWIrcOksM2dxvb1g28nNeM88GAEI/rqQT+kqt6CZvbZQJ2bxC8a4jNkgqLKIFe0aZs51D1Lhio&#10;pzhE3vvh3+Eo+fIFsd1+43M9+eCXevqtv8DW9lPdfEZsH6Rmlp8guX7+l/+qWfNWK5bI+CMlI/Ua&#10;UtsTQkAelnIfwK1SQmBKaIvJzyUkZg8qcLVjvG4yCclf45T4+Q//t377xT/o6LJjSrEP1ppsVOq+&#10;/DdMgXiO5Q09CaJ0C7YkNSPlGBhSMwRnpKH+RQXah5T26ipsXyuWoT6u0pGVy3V4+RKdgORexaO5&#10;yNjCCPmYSqbAhD4E4DK7VBsBtK1FVCMhBq0f8xOMZQLkzcx7sIuik8fXb9Ll3Xt0bts2nVi/Xpd3&#10;7dLj4yf05MQJnduyVdtmzdaOOcyRALmtGjeOCrotxLYN1FycDhOpvTUeTO9fp1mN/TR3yCBNRk1t&#10;QM3tHUV6GBKmT7vEZiq4dGR4WNLbCzCrvVVAs2M6vpetSZzvavpfEJspb2Sm5wvQSCZJHjNxB8RG&#10;BH4UVWbaie0sToSzPF+ns8fqJhk4rw1arxbCQgyx+ZRMV9W9XymVUCnjdQwjyyAMMjPEFsyyIbXg&#10;azZi88UL2JnYDKm9JDYktq8Tm5U3SgArL7/L2U/lbJEa1T7aSc3tPIRIXJohNleIzQNi8z1LnBj7&#10;hJwjdg7SC7/yPeWRhzntvf+l5MFrGTPpak5hOkC14tfntujhmALdG1mkR8wO96itQA+G5ehha64e&#10;jyzQGxPK9cZYJLdRxXo+OFcP6zP0oK6HHlHB+UFukB5mB6A9dNfx2lrl+SFBEd1gF1Wrwlc+Vu2b&#10;/0C8nEmnIneUiiL+RlKD1IJQF4OQpgKRqgKpzBFKSaMc0qEGnECq7dbXejYrKaawgNS8XeWZOtNY&#10;TpmkSq0pJY0qO10lFFkw+azRNZM0/vEfVEgmhTc111w5l8sR6tIZUgOmhp0rpGZgZzwbXg0LOTBa&#10;g0MQB1FFjcR2r8dkVDPjQEBywLZzG2Iz7u/bDXO1prxN3qbkMilFbdNX661Pfqnv/fx/6rNf/m99&#10;8Rf/BP5ZP/79/9GPfvdv+viLv9bOPZcUw+wzptxMD6Lzj9XN0duD1+sRlUNuEz90E1XzLq0hNpuU&#10;ZpPWDKE9xJZmCO0Baue9dofBHRwGBn9KYruNzek2BnVba8MdAwitY/0msW83LEBqJoshmfQtcDlp&#10;sC6RtXApoVHn8aBeyiCeCYnNSHNGlb0PAR1Bak3AszZw0AR9++f/pLe//3skM8JckNSuPf2EFrvi&#10;+78EvyL05Utdfvip1Rpie/qt3+gH3KOJE+ej/rjpVOU4vd53ph4X4wFGFTXEdqcch005JaGq5+gV&#10;siJKu0Ro5+R1+pvf/JO+/dlf6A7Omu/gaf3b30vL2part0O0DpdTK49I+VM5LZqXXGKVczIPjIlh&#10;60xsgc5OmgmpmADcg5DbUYjs2OqVOrpyhY6tWq7T61bpzPrVqI5UKxnGBLhMkjy7sZFQDgp01kFu&#10;5Xg0a5gXsm2s9sxbpD0UJDy0Zq1OkjB/ZtMWnUZiO7MJktu5S6+fPavnp8/o0MqV2jUf58Fc6uCR&#10;i7qJCWLWEhaytq1Fi3Dh16cyS31itIYV5aq1IBenQrEmQaijmde0ubCAoGTq3uM4MLY2I7GZ3/TH&#10;MJNym5g9HAxfg7GpmVQsM7+DLQXNBPiaCrveiu5Zo+jYMqUS17Weogqn+fCdTkENBWdxVJ3OIrYS&#10;YnvauE5NMSZ/NELuhPdUQGwpSGsB5z9WKBkGoeSFhqJ+GoktyID1wMtfyvdrEtt/hNjcDbGRuN5B&#10;Zl9tqQqCdOZO3TcP4E1dtQBILRiJLgSJLeTUJ8q4/hPN/vT/Ko+5Nu0cE6x5IiZkF+rNuQgtbZW6&#10;M6q3Ho8t07Nx5XraZtTRXNTRXD0bxT7jy/QmhPfWiCLIPEdP+mboUZ8eOBDidLcQUusdqCd5pEXW&#10;VupQX6bW8wm0pF/72EHqRcnvhnf/noK1eEGRqPxAEIUzgyA0U9rIlyyFQKSrUIpfhkJ+xff+QhNI&#10;u8oqm46KGcdH10uR5PV2wwue4uyKDY7ZxegzFXt7tS3VpGe/VQGZHGF7vqVg1Fp3pDUXqoVYxIa0&#10;5voVYnvvH+XdfxGDi9SQMAq7lVCKCMP97bQJeBvHkX5k4quIo6Ik+F1sXzcKqJzbb66m5LViRDRV&#10;I1wVGttNNcMmauHGA9p16LJeOXFT+0/e1MxVO9U9t4LJRnyteSFLA7N1DEntYc0iPehtVF6kEnAX&#10;ae0hhSmNKmpUT4vcIFFDbIa87iGhWXhBbEhaaUat/GZV1JDXLaYDvEFIRgdus27IziK0Tv3X8XYZ&#10;UuuAIbYr7biIMfkMMW3n8aBeYdn0384fo4P5LUhbDqrpM1zv//R/6YMf/q3uvf2lJbVdf/o9XX38&#10;iW4+/0KX7n9PJ699oAv3vqMr2N9u40B465O/0oeQUnFZX6XztbvQBxtin+l6XEJ4C6R2lzJP9yC2&#10;+/zZz+oXa2M6+XF8cR9efKaf//4f8TJ/F9vlp0iHP9D73/ud9m49qZ5dKaCII+JC7xE6XzJckxJz&#10;8IiaSYbbK+S2S2vGbtUrOlzbsKUdxqB/CCI7unq5jixfCpbo8LJFOrpiMeS20sLuOdMtcps7GGKj&#10;uu1EJLR5JL6vobzRkWUrdQgb3cGVq3Vk7XqdgtROkTh/eMVKnd20WZd37NBTpLW7r76qVyC/3ai+&#10;67HJbZpGdgMTxKwZDbGNooTRyFZSsBo1roJ6czgvhhXmqT9e1obMnqplAt4yyiEV4WBIJGbOlDAy&#10;qrSR0gzBfRXG22tvFR416Exu5sU26x3eVGOj62LNjmZmsgrgnCGq9e6lAziNTvLsnCLc41Qi6XVI&#10;9EYVvcH8CE8GrtEQS2IjSJUPXBaSUbdb2JUgNlOyKIRKHobYjMQWCKn9V4jNpFgZNdQQm7uxxV1A&#10;uiNp3WqBGxH+RiV1MwUsub4pZBmAjc2QWih2thAQR4T/hI/+VaMhva7kunbht9ckJujmlAmQFrnT&#10;qJiPIbRnY0lyH11BNY9CPUMVfQvHwTuooG+Dd1BR38Hu9uagfL3eD8Ijvuxhbapul4VjMgnX8/x4&#10;PS/I0huD+mtTWa4SPZgwB6dMVwrDVlP2rO/bf4PjgjEy94Mfc0AEMB+EP6XSfZgcKpQ6bHH7vg25&#10;fagwCK8cz+0IyL+aWbNih65VYPE4+ZK2aBBaNkHdJ2xR3z0PNPzJr5WDFGyKSwbspyQTqq0hNqOG&#10;ukFuf0RsTdyE2HGmVFEkeY45qKLEq5naa6njKBkEsfXAG4dh+g7Jwo97kFOGBHeD2mqXqRO/neDF&#10;xqgyJbtEo+aYac7aKymYh6arzbXuDvKpqDEHD+SJPkv0qIZabdkzcBhgMEfVvQOJPuw5Rc/Rt591&#10;n4R9bQL2LWNnMyqpCdiF2DrIrYPIvt5+g43NENhNCOxPwZCb2WaIzUhq3wSjip5Jg9gIEekgu+u5&#10;o3SwoEXd7Ym5Si7W/Q9/iY3tn0kbI44PB4Jprz75RBfvf9cis+s4T64++sxavoKt8f0f/A89+jYG&#10;5ZBo1Ub01L3WxXhYITVsbHdwINxDBX1QOEkPyM99UjaXgOgJSoPY1q3bTWjC/yVN7UvdfhPJ8Pln&#10;+vAnf6vd+84p0z5K28ljvZBH6EcFkwIHxzPzl82eZl5m0xo11KimtVk9dRAHwSEktSOrV+jkOnJC&#10;WT+8dBEBtRDesgU6uXqZTuHdNDiMp3MHE3psZaaijcwbun36TJ1avVZHcDrsoyb+kdVrdGz9RtRN&#10;HAa0x6gIchJp8ByS2+39B3Sc7dtn4hHFybCOMuGrxo7VOpwNqyj5vJYsBUNs68aOJCuhkQR6Zsdq&#10;7I/628cKBxlLTN3A7EyVJ1DU0t9fgcwO70ksnQkwNr+po/KHbfk/Q2yorcRydVTb9egSoGHR5XoV&#10;m+pxi9iG6nh8s05h3jiNg+Z6IR+efqvUl0mJjMTWFTtsFlJTKja2QCaAMRUzbMRmCI2YLlTQ/2eI&#10;jZAO6iV6XDSgEKVFbFTKoPXj+gGQR5CR1EgyD8XBEHTuC/WjEu0Y4ub8CREy72O6n6cuTh+ltyaP&#10;ImatL55PQjvGYT+j/Nbz0SbEo0DPRxTobYjt3bGVehdie28UxEYs2Vt4Kt9oyMVUkkUyfHc9KENS&#10;K47V64WJejs3Va/np+k2OZzrizMU727IzUNdKR2WzwxaA17/B0gWB8JB5j1g9rsAJsfxYUarYEgo&#10;ev/HCnuFbAUKRYYc+EiJxMAVXPu1am79Xg3Xf6fGK3+pwZf/UgOv/oVqqDyUd/nHCjfFKpmnwZOA&#10;YN9XCO/gWIvQvkEVtWxsc1FnxmLws3OOVb59An/kBBuxpYyzgmNvEl1/LZPwBsqCP4PYHnSH6DCq&#10;XiRg93L5It2AqI6V4hnDkzg8qUaVMbmECOQyIUeOWhKrtAGj9tU+y3W3zypdIcvgMjFpj9Ox3XGu&#10;66i6t7jGo9SJejNxkp4no47hFLhPOMcDVFDjIDCS2guprTOhMX/p3U64/TUb279HbB2E96eI7Rpk&#10;Z4jtbPoQgmBNHByg7wKVRnb2GqAyb6p5Euy56/xT/ZgQjoeEszyG2O4TsHzz9c907cn3LfXzEXmy&#10;t59jf8POdv7ud/XtL/9BO4/fsV6qKSWDdGPwXF2BkO6Q0XGjNw4R7tc9PiT3IesHSMi3qGA8NrZa&#10;MSTV7z9/Wz/9+/+rD1H7f4iH+Qe/+gcN6jdaA7wzdK2MaiykaO3PbVSxc4AV4tGRSmUIwBCb6WuD&#10;PE5sXq+j69dYaugJJDcTjnGQ5PdX8YweXjrfRmxIcqfXrtCt3dt1b/9e3du3T7d27tFZpLPzENjx&#10;ZSt0YP5CvYoD4gQTvpxeu8Ga++AEtrpTq1boKgn0T/GIHsWOtw1v6IZJzC86irlEW5pQY0mQxzGx&#10;enizloMVI1pIuaJuG32LW5l5nlCQBS3klqIGT4Dc+vfsoZwwyj8RsBtM2Im7KWHUrpZ2kJsJPjYS&#10;m8M3SGyWfc1UBDHeVKsQgFFFkeAoGW5sbT5dAzQ2mQKHOW06BrGdIB/5WDuxnUJbMc6Dxw2rVe6V&#10;b9nYXHtPZFKRz5V4lTgtJiIJsVRR1FCL1Ay5Ud2DNuCPVFEKTRrnAQnh7sCUJjJeUMsraiXEm2of&#10;RloD2OYMqXlSjcMT0nSH3Fwt+xp10M5hkEf9DDIqqCE16q5FoLrmvv+PGvnhPyk0fx7j5Bmg8vCO&#10;kUP0vbVz9NawAXpncL2ejyyH2ChNhB3t+ehiPRuZo9dG5CGllUBs5UhtpXpndIneHoYUNyhPb/TL&#10;RmLrqdeJJXutAEkN58FrBYl6MzuO2FPiWfOjdYs4tNWkXCUHMIu7ye7wr1Lmqmca+Z6Ue/1nSFjP&#10;8ZK+hcQGuVGPzZ/yaCbNKhCpK/hVfsMBSHnf95nlihCVV36g5INfKOVVKnuTZB9J/mc44SKBVAYx&#10;VYG9UTd9D1JUktYitg4YVbTdeeBM0Um7usvfUcZU6iJhXEzDc7IPj5CJX7uWRM4hRHIFw/U1vlDG&#10;YP+M+QsM6Vyn7yp2rxuEZNzGc3qbWLfneOYeUjTucv8luty0Qmew290ZsJz+lXpcNIeE8cm6hS3t&#10;Pu1jgm3v9hhHXBi2OyZafpA6Rs+SxuhpCt5IvFH3UTONlHYXAr1LXNE9EzdmWrPe7tl84QFtJzSb&#10;7YyYNRwBBjep+vEfwXVTLeQbJDZDYpchs/OoohfAZSO1AbN8PqdV0+KpSsvLUtp/rL74y39GHf2D&#10;7iKt3Xv7R2Rb4A3GS3yPCid33vm5br4J2ZF29s53f6+PPvlrFebXKc0jQvv7MoVhLvmulFO6x0t1&#10;nYT6G9jUbnJ/b6EG3eQ33y2bSRzVHJVQr78sJk/zZq3S9r2ndeHsIzXVjlAieY+HUWFvFpA/SgWS&#10;lUkl6sUM6MaL2DF3qJFojL0tmHpscyGS09s26QiS2hFjX0MqM2R0cMF8vTJvtg6ZkI/li3QeW5vB&#10;Nfa9u2eX7uzarXt7D+jyxq06s2qtji1ZoVcWLNSBRaTZLV+mvbMJF2Gm+MMQ5AnU2lu7tuvzh/f0&#10;+pmT2jpjGvMajNQCpLLZAxvIPmi0EuVXDW+i+sdgpLYWrUdqW0+Q8Bpsb0ZNXT6sVQtwIswlBKSN&#10;OLlKyhj1jo1RNGqPOyTm0h6TZ5wh5vfZbG6Uh/8GYrM5FAyZGWIzcXAGxotqU0+9KWk0JqyQOXJH&#10;UPYKdT4FJJmg55E6CbFdJmbxCs91hqtJwA6Sb+UsFd/5qVJuEYRLAcoQU0EX8jEpVEZiC2TZVM/1&#10;v/hDPJTGefBD+VqVdL+w4EnohoGHCdSF3Ix31LTulBD3IIHdwOsCyd2kRPlQocMXEvVBKvThnN6s&#10;B1BNI4S6Z6GEgoShikYgtfW+/ztSpv5JkUM2WeqyKag6mzLr76yap6ej++v11mq9aYJuR5WQ7F6q&#10;140dbQxe0LZ81NACvQuZvcv6O+AtPKVvDO2tN5ry9BrFVZ8NyNQbdT31WlEiXvoEbOPxetob5Eaj&#10;WUTw7MXrzsBK7SgvU2+vcD4wIZTkJ0Np8kENf/4Hld7/lULM1ISopv6HmXPBSF7AzNJlynv776em&#10;2wEqhexiToS9zJq1D+yl0i5e1GBi4gxM+IgPqqsPpGaIzUxaY4jNTHhjnAiulCV3ZbsLpGYRm10g&#10;k5KUMuV8VArFFj01NxzjIvavq+ljdJKg13OZvHgEs94jNOIpIR93ePGuZ5uXDg8hwaEmEt+09wkg&#10;fYCh1QLOho7lh2aZRPHHxAOZ5YeI9laYhRVyYaSxlwb9h91G6Bn5eo95sO4ZwjLJ5rzkd43ECO6x&#10;bKrp3uuIV0Pcvg0sMjMBuCbLoFM2wU2TSfDv4Ea7JHaN6iBfx1XsapfIGb1oQC7pJUIrLpCH+ghn&#10;wvHsYUojDs1IXut2HhfCk974/A9kXPxSj978ue6Aa5Dbpbd+RPul3idP9he//T+aNGappRIuSalA&#10;jJ9KCtVQJE/CTPht11GFLjOpyOVMGy6Zlr475JXe4r7P9s5WGkUxo12Y1IYimSUOkCNjeVazVJf5&#10;4JzNHaqZkb0II+lqXcNMhGxSjzqILcLZQXOHNqE6rtVB1FBjYzuychneVexrZB8cXogqSvzaUbyi&#10;59as0LWtG8BG3d21Uze2bdcVSO3G1p06uWyV9s/EG4paupUcUJMT+gphI4YYTxIycpx4toNIfxc2&#10;rUEVXaoNE8cRmMvEyJDapCoS4MlwWAmpbRyL5Ea7YcxwbZ88VrtJ8dk9a6r2kYS/dSIJ9EwCs7Zt&#10;pKb3qdWAnt1VHBevbv7BCnM2dfAcyGO1b8+osKmlXdultg4bm81LamA8prbabbbldtI3+yO9mXzY&#10;QQ5xOhbRiGmCvORufFyo7nGFFL5TJtyjmekF+05TUBcjkYQqpm0zKt/fKvkusWt4Ro3EZiM2Q2pf&#10;2EgNacsCkpaN5MgbhZB8kbh8USUNvPF8GgnOE2nLk7g1L1TJjrAQs18AHsZAA9KiTNnxQOYpCDYl&#10;kpAEw8k8iITcolFJe1D9evTb/6D0obsZHxN383uGUJzg3bVL9Hxiqx6Sc/lkeKleQ1J7bTxez3HY&#10;00aTD4oq+i4E956BITZgSO314fl6jpf0aUsOqVa51GbL01uQ3BMCZR8WJ+peEelo+TEAaa0gmjhX&#10;I8Vl6ll5IVMJkOMbEME9NjbMUIUNXqJBd3+rAe/+q9Ih9TBmrQpl+r8gZo73Pm6bUcuXdTPhi7+Z&#10;BwGpK9CS6D6yKu76kTxv8k9N62vSslAzfVBHPY2Ehn3tK8SGFGdIzSK2+QdX6cs/fKkJ00ZaD0e1&#10;a5KOoXZeQRI7TsDq2UyTBE6CtUklIur/egZJ4HgKb5rgV1J8bptkcHAX3IeIHhggVT2kvW9ixiA9&#10;i5As8qOSANH0dyAzI3GZsIuOc9zi+HtIXU8IQjV4xNfSnMc6nq/mnUzadlK7a13bOAPIDjDElkZm&#10;ganI8Q2kZkuT6iA40qQ61k2fSav6E8R2HaL7CrEZcuvWTnDMl2ruy3RmwvZ18JebT6gOXHygz/+X&#10;9J1f/5Pe+c7vSTEjrezj3+m1L/5G3/nNP+u7VDYZO9mE1dirLrSnLuK6vkidt2sYrE0JdPNbzH29&#10;ANFdoM8GUwiRyiWQ9j1+/w3Sr04UjtWWvKFalzVER8k1vY3kfJ0CAZe5lydzWzUluhcfKJuE1pFP&#10;2WFjiyGpfdWEMYRkbILYlmH4X2rFrh1dtlQnlhLqsWQh7QKdQmIz7aX1q3STfR/s2Q257daF1Rt0&#10;ef1mnVxKjTbqss1p6A9BtUJqs7C5LdBZY5fj2FfIC907dTxkNUY7ZzBpy9QJWopquWhwf82jxFFb&#10;bpamVFDOqYXqxmNJ65rQxvR8Y7R9CsdMmaid0yZpG6rr+tGjtIIqvHOJeWul0GEFWRC9mGchzt2X&#10;GD1TQPMlsdkkNqOOGlubzXlgk9S+Smw2aa2j2omR8Owhya4q5qO+y5faX2lkeRCgeyudMA/MLtdJ&#10;J3xzwk5N6NEf9Rc7sl+WSvc8Vu0bv6d4I2oo6mgwElVou8TWQWIWoXWQWyeSs5GaITfq9UNs3hjP&#10;LSDRvWhxHFilgKjYGwSxhUBqplpIqAEZDWFIguGn8MJChLGQXTOxahXLbhKXl2vZufqmdtO9BcRA&#10;ThqsRwTaPqZax+ujkdAm0k6E3Cbg+cSB8Bae0bfHFaOCFuuDMcV6v61Ib4/ErjY0B2LLojQ4trXW&#10;bIgtW28Noa3upqcVKXpQgoRWGK3bBVEW7vaOQYpL0bPebC/O0b6CIhX6R/NhpeAAqWru2NBL93ys&#10;uvtMwH7jZ8SzMYUh6mU4ZGVmrfJF+jLwod9SU6m0a6rtWnXdrCq9NpjyRFZpIloTkGtIrQNGYjPh&#10;Hs6v2sjN7lf/+6b+9d/e0uXzK+RO8GIETDs/vE53KxfpHGk+53jZrkJsdywVkKKQkMpFUpSu8SKa&#10;cIlrxsPYnktpSxLHGwnpGKLqWL/Jslk3ZX9u4p207FscazyXVihGexiGIceHxJU95HyP2faE/icE&#10;0D7MQlpj2r8XEhuEe4f9TC7nS3XTRloWkVnoyPdEiuvIDzXbWX6xvX2/66id14lbM+pnh9RmiM14&#10;Ql9IbO2S2+X2yh/nMlp0uGqKxnZvwH5lL4/gcI2cvRL72vf0MTmx3/7sb5HS/tqyt63cfFTZBXXW&#10;C1WSlK+d/adRggiPG3FnF03iOurwdX7LJe7rBXAeoja40I6L3P8zjNVUFrlnQl2Qjm8gxV3h3t0k&#10;+PIO6tMZxrqPl29kWBqpVLYQj47Ckh3ElujppvWQx6lNa7VvyXwdIBj3FcjsCBLWacjtFA6E44vn&#10;QnDzdAqnwdmVS3R2xVKdWU6aFN7P00txDCwmLGTBUq1uHan6uATtJbH90QHyQVctRRWdqkUkwi9g&#10;PsjlA5iZfmC9NkNcc5i6bQJf88VD+ms9EuN8QgXqosM0vjQfiawVUhutnRDhTjx3uyh3ZAhuB8vb&#10;mM5vFcS2hOTnyVWVasTWVkRV425MARhu724RkvH0mt9qSO0lsdnCPr6Z2ExYiG1/24Q2zKeA5zAN&#10;olxBupRJqTLeUFOf7SamktdJ2L44aLmy3UmnQgLxJqRm+MNfKuMGUtNFZnsipeqlKoqNrUMN7ZDW&#10;OpMbZNdBah3E5gWpvYAhNyuQl+q7EF8QM2CFUh4pFFXXTBgTBrFZoHJHzOVfUHPtR6p/++9Us/mJ&#10;HHxM8HC4ssMx6JPe9q15aD4E4T5FGnuMlPbW+Aq9P7FSb07GIzoJGxvxakYlfXNCod4ZV4jEVqAP&#10;iGl7d2RvvQWRvdHSS683Z1IivBfLWXq3KUtv1abp9eoUPS1DHcWJcL8gElKLgOSimNgpiji3aL2W&#10;laTbTOizs7hKRVSXsYJ47VDhvfswdd4uNT7/vUrv/kZJJmB31wfY2FAtISlfy3bGZNOEhxh7mmVT&#10;g/y8Sc3yAd6Ed3hCaB4Qm4G7mXu1ndg6VFEbsbVLbB8y3dyXP9mmn//kuBqpXmnE9FKStM9hV7hX&#10;N8+SGowqegvCuoV6eIkX8AIv4xVsWFaVi2RT6aIFqcHMS8CLBkyyuKmKYfo68KJKhtmXYwwMoRm1&#10;9CEv6mOqZDxEKrnP9d4n3OHj6ll6hyTzt4nCf4I6fC8dqaydeAwJ3YAMDIyNzNYisb0grfZkdiuR&#10;vb3qR3t1j6uUHTfEdhvSuG3UV4JxDV6cxxAcpGZJbEhzhsguAUsdRWK7gjPhapqxvQ3SKWxjl6qm&#10;aWX3/lbFE/PChEUkqaSmUfWDRyunqF7B4d0gPi8KDPhoUlqtDtdN14mSsTrac4jO9aCgIfmr1wgK&#10;vgouM56LBuYeMyYDs3zRIjjCUpDsbsRRwSSe8ZgxJjKjkCm2yf0+nzNCByho2d8vxkpitzyi7WXD&#10;O4gt3t2FcIsJurRjE6QGsUFgBxahekJoFygJfhYJ7tjCOTpO33HU0mML2DZ/Dn3YzZgF/vQiSG3u&#10;Yr06bY7G5RVrAgUn3zt8SA9277TKgA/tnaOJZRAYeaZT83M1kfCNaUhmbcXEp+VlIrE1aMOwJm1j&#10;3/Fsa85I03wIcMv4URDaeO2ePglM0R68sLuQ8rZPYuZ4VNgVJpauvk5DMjNVQZ5xtj+l2Ymh9LNU&#10;bpuH9KXEZgv5MPZPm9ppWhPUa1RRk4rV9YXjwRb+YaZtdOT/cdJwtxQdQas4hoZxmbjN+9XzCJHY&#10;rtHJfTkmCDs0s5mtvqimt5jcBZtX1MXvQ26GeIwqakOwFb+Gje3r0lo70f1ZYrMkN2xyIJDKHGFM&#10;4RcFoUVy3qgOcJ5QbHnRN39CMj4FYve9LRcqXhvSrWAioydLN+AsWKQ7rQTgDqM6B+R1f2qtnk+u&#10;1TuTq/U2WQevTaSSB8T2+kScBUhs74yB3CC194lj+wCnwbstRvXMsfB2S66F97G1vV3bXW9Vp+m1&#10;8mQCyuOZ3CmGitrRug+x3c4PpTBEkJ5nh+t+XpJulueS50nlFmr3OVkREwTZOifKm3qDdae+o0ZK&#10;pSURdByIKhqMWmkQiDoahNRmEAgM4Zm0KQMv4AGZeaCKGhiJzQrQ7WRjc2Zqvxc2tk8+W6LvfrpQ&#10;f/XXh3T52mJ5uHexXow2v0xmnyJBndCOq9T5MqWBrDkKeNnOQxbmJbsGOdlK+HyV2ExpH1tVDNtL&#10;Z8jtKqWArf04xoRaGFJ7hO3tKdP5vUbq0AcUtvy4zwJ9MmihPh22XG8OID+yhlzJ3iadCSkridlq&#10;4pjrgJmqDK4mAuLKjJRlSVydic2ML4Eik3H9dJlJOS5TKvxKInXaqK5rtfFU2aW2lgVmu7pszktQ&#10;7hVmx3pxvnZiu8ZcC5chsgumXhsEd8PMv0Cy+RWIzZQXf0gRyHtkCuzDoTCOGlc9PMOpjMH0cSCU&#10;yqvp3jEallSunaV4l6spZsj5znH8Oc5jyMrc22uQtsF1JLMrhuD4aFwCpu2AWbfuuZEkKXN+gd9x&#10;k999H/X8LKXODxUg+eQPVI1PuJWGZHlETQ02J158WlOZI8HFEe8kqtb2jXoVYju0HMM/ktlJpLIr&#10;ZAtcwK52ZMFsG5lRyug4OIbt7BRq6ukleD/nLdb+iQTu1g/S4IQ07R8/VVeXr9CIrF5K86TckENX&#10;lUeGajaFJKdRjmhsrwyNyulFAG4CIRtRGsWDvqZlEDXuR2leXZWGMkfClMoSLSVId+v4Nu2dwX3E&#10;xnZg9jTtheR2TWHC5dHDtXYo9jnsbENJkC8Lj1K2NzOPOXpwj222xI5k+a/GsRnJ7CUsYjOBuaAj&#10;XMQiOsi/i4Mz/5mrcikbvt2Uja+YpetkF3xr+n4tLx/BPAnGbhVm1fuf8sHfKvfuz5j16TOm5CP5&#10;HYRDZCFWgC5ZB+1eUVu4h3EifMFUfC/tbS9tbMa7aexqnSQ2s2wRG7Y6tkVBnjGoubGcJxwSiMa2&#10;FsV544iXa3j/79X3EDO9U4fPJLeHOiVoaWWr3li4WG/PH6d3ZzfqzUnlevj/4e2v4+M8kKx/1EnM&#10;zMwgMzMzs1gWM0sGyczMzHYY7Tgxsy1ZZElmxnAyyUwyvLO7s7t33/P71tNqW8nOzju7v3vvH/V5&#10;nga1Wq3u06eqTp2KZrogaZyuxI9VQfQo5UeNUF70cF2JY2wqFhbH7bkA2xUYWx6atsJpgBzAlusL&#10;oBF5/n10lUZCITOceQh1c0cBbMMAtkGwtgHNnTgLWzsNsJ1GvHu2d02YWx1SU2QhA9vro0G9NIHJ&#10;gYqO0SdyMIwqy/Fl3nXJEfkX/EW9T3yDtu0my5dZnrwTkGO7e32O9YiapJVVADMnALPiK/YqkLr+&#10;LA0lFf0ZsN1/NF+3HyXr8Vdz9MNv31YMhUV7o7TmSaxkdu4u+p1LtLdPIz84RTH1I9iRAdthAyp2&#10;gB7xMB0YHzhA6yjp6adF9j7HAS4nSD/PUvg/7zQR6HoaOyMu842YzfjWtSEzdAcDy8djF+nbsE26&#10;MC5OibU8NKV0NfmVq6uoco0QTY7TjdEsYrY6VHNb9oIRpAEbYR/0Iw4gvayxGUszEPsIYLP9Bx8Z&#10;uHHZ4lBLlr80m6APmo7X+yjNP0RNfrg5Xm3sRXAex2ki8PgW1hm1jij1u4/MQhwt3qU+kbqMA8f5&#10;XjRAEMQeRaj8XheaCv2xLx+XqvcAr30DcMPtH6P9dCrfHTNTH06cxbRCCA0HnFm78NyM6QFqh2Fi&#10;DrDRzf2Ec6tbHuH8MF8EFh//Ig7z2ptL8EfmEtyavQ48t08wltyK/GTVAPZzdhysAeVrOMXw4n5l&#10;BnIGAK1oHiwM8UeCMQ+2hkZu0RyEudTTaB68M586G2np/jTqZTQB9jO0vo+N4DvpaL4+G1mHjURF&#10;RmsTi47TRk5UTO8hWu0bpHmMW3VjiN2kJKadszR4eJ3aSmZdW1D7dhrbrInq0YmsDrg2K11S3mzE&#10;WgijS2K6IKRvD6I7rG000g/2SVCT25Eaq12p8dpFnW4rDrxr6JKuQR4ym9GrkN49WKiLYLcmfmAV&#10;qqsRcobKjgGlgZurXvZSoPtzYHO6oM7eBwO2lxo/Jx1l5V+NUsyp8mUUX6u3zo+fr1uhG/Um44ON&#10;y9bgA1lFVRqNUdRbNzQt90fWvqEdQ4bRiGXITQC2+sbWaByYQNfpijo6tufIPX7B3CwVRWhbDSuh&#10;qhytWeAMxheBWyWOlQA1u1yTx25K06GZgRvHlkwTNDv+lTwu/qgpiOpD+NlylHNskLwEJphVGEpv&#10;WrqCOpTBuaV2BW0Y5KHClDG6nTYJljZG15kBvRc6UncQ5V6ntnbV2Br1tvyYgboSxf7QCLqgYX0A&#10;NyQe07rrSgCpKJE1jbQ0sIeu+nZXwaQuyhvXgQ5pW10c1kKn+zfS2YHU2AY01nFY2/F+9WBuNZn/&#10;rs5now4d1GY6PbCj3sJ3L7ZNO7XGA/AVZCj2fEuU7qtWPls0+fQf1PPcH9Xidb4o2A7fkG3ujbcV&#10;EGyrR+NWnc6oE4xsVWd/qDsqAYQvGZuBnAvYXqSidx+lYycUp+tPwvXdTxv18NF+tWtXzxk4HgS4&#10;rW0Gsk+ZrULY2xmK+B+Qkn2AGv5jWMwnjtcZ33CwiU95kU8YkFk3k1GUc6zts27oWY4Xe6NRY5/o&#10;pb4MsvehqNk3VlkD4lXAN+MdBoqfTFuta1Pn6eNhYfKrWBdFfgnGjfggEp0J34q8YJNidG1ympNC&#10;fgjjOtSiiL0x+mRbrY4BbBZHASAnLC0tCmeVn4Fg0X2PwOYOw9QOwdgOcTRbo1NmYwTIOLU5S3U9&#10;YGUA3cEmo2BWrPwbYLZB/gg4WevHir/dzLi9h4vGyZHh+qg3EooOLHbtQQ2sL6A3AEkLc56n+rF/&#10;tZd1K23UKUBv9fDRhzC7w51JKy2dN+bXkdSX3/8pDO6orRlkGN9qh1Zzc9JTY58cP7EJCXvtWS1o&#10;8X5rFk7zOz/q7qktPcZr9XBvRXToK4+SFRyF/qtFi1sc1lbE2DzK08GlUL+bFHQzrGgvdba9Ju+g&#10;xvYGso2DdDIP0gjYQd1sLWCyDma1FunFjqREbaP7uTEiUtuj4zV/gqeiSUXj+gxSLLtFJzVszKKa&#10;Ugyu838jtRvD3J8xNv927GeoXk0NeD42yF6j6H+a0Ku30vD2CiY9jRrYW3OYEV3iP1Urgny0kee3&#10;HUDbEU9aSmd0PbbiK5F+LMQNJBqwnNrKQ2Masw+iYg3S0XIAJnsQeFzzmnMxNncq+gu25mZsSD7c&#10;Ewsvmgil6LCWqUZ9ubKGvdpAJxGfH/VZrr5lmvMhpLtXuqlCFx7SQWzwh59+5uwXrQMw1Qd8GhB1&#10;6XbW5nJtQKgWIFQLAHOHSTNqcltN63JytO3w1hhwjubIgeyjMuBYhdSzJgr86s5sKVo4OohNaRI0&#10;xaW2KSDamsccTOo5NuMP6jP/kKo1Mo+85qpTsrV6Vuim4eXbaVB55pdLVcDhugQGCSW0sHN93Zkf&#10;rFss/r4RMVr3EN/eRq92jSZBXuQATCX7KzeK6YIoLMBDaRiE9mBGtIeuBHVTRmBXhtG7IN7tis6t&#10;G8tduqrQq6vyJnVU9oR27EJoxXQMwDYEtjakKXPNTXS0fz0mk2rxZV8NZQUA16cuIGepald9NKSP&#10;FvbgOdL8qYjg/BWne9tZ5XCuabclR6NYMNMJ2Uu9LflqAKjV2wpjA+iqOouQYW4WMDvb/F7Ntr9z&#10;2SXxcEs97LLJPRizsubB3WfJuv0sitnDMN3/PFn/ro909Nhi1axS1vmW78gbIq4R9sCeyboXuBgF&#10;cgKW3rjI0pX7tLMn+iuADFnCOfP+x1H2QjfXOFQWau0r2GZnMnuawazdZUSOV4bNUCbzj9e9Fuhx&#10;4BLd95uPtzqF6ZFRim/QgdEhNk3zOy0VblyulJM+Gfuw63qUq6B3hvnorv8cHiOOsS/bYGVOt1h9&#10;szD5GMzsJOnZcVjZMUvTiKMsdfkUtnYcUDtLWnzOAkZ5xpa0kBKfgm2eAKCPdgaUOkwETPg5A8OW&#10;1OhaMAQPeL5L/ezc6AhmaL2VXLWlRvGt3hOJR3+Kon5l67GNvh92TnR6GbM60p7fhR/aYfRkH3b3&#10;cwbSTVv2fjeYFsdDbL863BWGC2s7wmt3pAtpJRMDx7DyPs1C6eOA32nY3HmA7BSMzlLdQ6ThH/NF&#10;ctTZ0zBJ73ccTYF7HO4f/trZqI82N+yq92FreyeEsN9zgKqzrs5MGZ1UtKjGZsPfFQA3Y05Lo9Bl&#10;4Ze2jXGpPWkwM5a3HLRaGjKP17EHP5iW4nQ015kEIypY69CXbaLWtYku5VqkF7viErQnLok62iRF&#10;du2lyNZdFNOGvQeNm2ti7frMU7ZQOLsQgtmXMIVdo14d22ti8+bqU7EyBXrG6ipUVXLPvgrt0llT&#10;2rRQ+njYGiNbS2kQLMddd2N4KOkuwMZ0wtZwdk2G0jENJB1lB0Iai2VievWRV4s26l+1Jt5ildWg&#10;VGmngeCqs7m2WLnC1Uxwh1vTZ0D/yzWJ9vpULIePPlrBTtTSZrLxzIf3lKs2ZDtJm6qT52L5vJOv&#10;wFu/18DL36rpB+wTAHxM7V8HUKoNwDkBSNXlelcwJI+Y1qYDbEjdorbVlYja/Hw95jxr4YRRnc6n&#10;LVquC/jVRb9mbK8e+rcmHzEXibV4M5T33qzMCz/+Hc2LKKee1rk0phV4IyZU76WVmMRurjxAGyr3&#10;06qa3ZVSqaHGwmaNFCzq31nPVk5XYfJkQIy0M6QvUg+G3SP6E5yH90TL1gPLIjqggbA0QCwruLsy&#10;i84N1CxyALYCbyQknp2VNakdQSNhIp3QcR46P7K5zgxuxORMfR3rWxtgqwmLq0fURRrSkDoc6Spj&#10;WKcGt9L+IR01rUVDtSxTxbFRMhuoEnWGqvms/Rqf/Xt1wruuxo5CRqcKADO0apZyIusoRZRmysCG&#10;3U3/5gh0AboKZlnkHF1h11mUePA8Xveexuj+M1c8/3o+XdKjev+tdNWqZtu3rVNaQqOg/pt6T9QF&#10;z1m6E7pCN73m4n6LGwd1h4tW4OcFv0SKZqlaBmzsypBUiozT6aAkK5f50ELEunf8Vup2yFrdil6v&#10;s37TtbnfBIU06Kw25N9ua5pBPetq6zq2QB1bq/kpU3HMNCcGV42oH/+sRa376px3gh6GL1Lh2ESd&#10;p0v1QSu2wbeYQB3uJaAdaUmKyZb4jxqP0eEmAB81tOMtmfUk1TwBE3POST+drVS8kT9uMY7UdKQ+&#10;gKF9Sj3vUvdAZVHj+5h50CXt+mgUK+A6Fb0W5i5rYGussg8MIZXtUR8NnMp6QobnO40DwKjvAfwG&#10;cIcAr8NdYbcAne0iOAK4HekKS8Ne6BO7njjaA/NLNGjHetFQAfjOwuROAGpHOD9Mmnu4vTFQNFZt&#10;p1AGGK9TI0iBxwZoQqny6seHeAlbqvZ6hjqbsivwBWC7AV4AmzlaFGnZ7DVODwBYN63TTgBsLyv3&#10;DhiwAXD7ZiVzTho9HaYUF6oNkawcjA3lPAyQm6bVpLBrQgK0lxQxY8c2vYsQN6RjJ/k1aqnQFm0V&#10;ywarVLy+4nvRMMA9JH5QP4X066m44YMVCIiFcLt/09YKatFeoazbG89OBX+aB2vYFL+WZc1LpkzV&#10;Eobt1wcHa3tklBNbw8O1hdgQFKRFE1nEjeA0ecBAeTf30IAqNUhHK6kBBpWVSS/t77Umgatp4Pr7&#10;fxnFwa34MmybHS2HaUDNUvWdJk9zpB/lUNBXJq2PZs3gwKE2/M4imCrtVdt3LunTVxqf809qAajV&#10;pxZWC9bljtqc1+W6ekXAZqBmEwKuo+u8LmBXB2CzGc9a6NCq0yCwGdMmgFmH079R18w/qXfmnzXg&#10;4h/V+divNPbyHxV55HPVajdVlUu2k4/HGM1t3EvranXTJgxid7/aRQde665dJXtpS/nuWlmpnZJo&#10;InVhbGwALP1cor8K0/1gZgMR5fZVdmgfBLoAG+e5YT11JbgbOrduujSNLijHrGAXazNwc4cDbD4w&#10;Ns9OyprcnmiH+L6NLoxtiX14M4woG+scDO4kgHaiP0zNgG1gXQbn6+tU38a60KeRMmFwZ+mmvotp&#10;5dx2/A+ZIa/E6+2AW6VeahiySSNP/qiO7DKogXC3Kh3S8gzMl8OeyOppZaxZYEPvAFwFmg1OM+GX&#10;gVzEOqYlnjxnKcvTZD16kqrHTxP14FGCvvh8kaSLOnt6szp1MbGdaySnJeGFA+d2OnrncOi45rOY&#10;ouJCXfeZr8ehy/QsbIkeBy/Ug5Dluh++Tvcj1+lBzAbdilyDcd1SnZkwQ2/jQjG77QgNr1zPYWbu&#10;N1ifzq20fVWMfv3FW9J/fCz950f6//zTIZ07Mk9jB+DTXgRuzTlOKM8oE+vlsqbE6Pq0ObzY6a5Z&#10;S+pNJ7qiuSOOmKAWcDuC+eKRVrAx6lIWR23nAXW2j5tPYMXfBH3aDIbXlJSSDuNxGgKXB4eSFicw&#10;3jRRWzr2UQB7N9vwO61+ZAy2Re0qimLxxRjm5NwGjh5cP6V8FW3vMEAf9CJF7AUDhImdgH2dsN2l&#10;gJkDbDAyS2c/gdUdBfQ+hcm5we1TwO5IV2pmAOExUtVPiMMwO2Nsh0iFP+G52YKZi0NJ530TFI2d&#10;T1N+r33xtGE8KKlHXw1v3wUrbdfw+0tgc9XbrA5lf8McdGcfMlK1dXqCduNqu39GqvaSlu5MiqGu&#10;FamdiWHaEgNbi2B0LDJAWxic3hDBOj2cODZHB3F/DEfXr9Cl7Ru0HJ+siG7dFN+nj5L69tUcxrXW&#10;MlEwz2uikkcPY+P7CM2ZMl6RbIf3btNGPs1bybdlG01u2kwTmjVS8shB2oW8Yxs2Rks9PZ1YhVfb&#10;2mn8TgBuzbQArfT1da6fTS0vefAghfH7fFq11rDa9dgfUUl1SUUrFq0TdHc/XYzt7wBbsfedezDe&#10;rI0qAmjVYOP2Xm/WsrZ27OJL/s/39cUXefIK8eK9avOljVR12ExNY8H4xIzfq/k7WPIwfG41MTdr&#10;qwOwvQxjbC625mZsDmsD1KrD7moAZk1Pfqd+Of+s8Vf/XYNO/6Ru+Lf14THG4n6bfOv/KJQUtSIZ&#10;SV0aBKsmMiUCiVhfqZu2YzhqoLbvla7a9VoXbS7TVZvKd9bmcm20qFZrjeI9aV/GS/q31s2FQcpF&#10;x5ZDHc2ALdNYG8CWE9ZDmQDbpcBijA32dqUo3Iwtl3pbAfKPfC8XY8sE1DLGt9aFMTQRALYLwxmv&#10;GtYU661G1NXqIwEB1AC3k/0bMJlAra1PE4hPPaYVGuli33aUavro7T5D5FuvIyWKRmCMWRO1V7XJ&#10;azSMedG+J3+veiyJqUyntMqua0ShKu1m4N1qaQdhcTY7Supp4TKZdIVz2WZFHz9L0sMnM/XwcTqR&#10;pAePowG3aH35zVL9679/qlv3tmtW+kg1qG0LNVwfDnO26PVqbfnW6aqk1kPxA5ugN8fgwz+ZwXmv&#10;OH08mdVw47D3GRWqjYPRLXUbrZAWCCyxH2kLtbdCs9U5arDNfAzt421bkvXs4Qf6979ewIpnjz5/&#10;MkdPHqXo82cL9E+/O6AvH+/Qm7sQ+fVq7rzpDOQM4KZWraulnQbqrE8yQLpcjwKX6Y73fF0dnazz&#10;vdkByoTEWVLWk4DCWcD4TEeYGmaMp2BAdn62kzeNDH/lUOwvxGEja3Ki3h/pp4Ude2lUKReVN3Zm&#10;f/PAVrW1eo6fLp5ap9/97qIeP/lQu7fFq2/3pk4aZPWl/jDKOU276MhQFr0MQnfXGz2UadU6AUqW&#10;hgJmhwGwj2FpBmovgY1zwM5Y3MfsLDhKU+A4KfKxjlwG1N5n2/0RGNyViQl8s8YqvGlzR4Rr+wG6&#10;NmERc9mSzpdOi0pVqLu8dPVwUlHGqOxoYGeMLZoVeTYNsANboj0YSh50mgXJgBtF+6QI7UwI1TaA&#10;bVOEL40CpBl8oDeG+2lvSpQOzkrQuwuwMl8+XyfWLqW5wIo9ivtbmCzYit30m2jg9s+druWRNBX8&#10;PbV4mrdWhk5jWfJUxQ4dpABSVC/qblPatqFb2lVLfSZra0So9iPx2Mhy5ZWs51uB08dyYiUSj5WI&#10;epez1WoJY1XzsTFKZUVfOB5tAQhQxzRqom5Vq6kRhX97X9r7yb6AX6ai/wNgc4DOxrTKsb2rrF7j&#10;9dq6dzpf7vn66slW/fSrN/Xdj6fkyaB4CRZQl3jNA7PJxYrK+VGDzn6uOow11bKU1Jga41MGcC5g&#10;syPAZqmnsTU7EvWplzXBqaIO7hw9L/wg78K/avDBm2rgv06v9YxWCZpWJVqMVxneO+0npqsujaIm&#10;pdpoNu+BfV18tZ5dqFvLdNCe0p2059X22kvsLNleW7huW9n2MDcPLanYwvmy7crfFtmshvLn+Co3&#10;lno5oJYV0ps5UWpr4WjWSEOzqKtdgqVlEDkhPZ06WzZHY24/AzYYWz7pqLG2K5PaOmnoRYDtwqjm&#10;ukQ6ehFgOw9zOwtzOz2oAVGfgMVZEwFZyMU+9ZXRs74yezZWdp9WyhjSU+/0H6b4Zl3VpnQV/ocm&#10;qemsysPTNI4FU6Nz/gU3XrbIA24GahVgbs4YVVFK+gLI/hawPYStPXg8CzBL00MY2/2n1NqehhKR&#10;evLZDP3lL7tgT8d15cJyxUeMUdsWNVXGXEiLvvXszWRF4dZ8oLozc9e3dGX1ZlaxK0VXD9ICY2XF&#10;XU/LlKJe1rmRZiZO1LFD8/TTN4f1f/71hH7/29169mSuHt5P0aMHiXoEc3xwP16PHyXqtz8u0b/9&#10;9U0VFm5TyszJatyi6otv5MY8/nhShkUt+2p/N9bpDQmn5hWtfHZ83vFdoJtTZ+v6pFQiSYUTE9Hi&#10;ROsGUpIHfuk0RFgiMz5W7/ebqo3tBykJl84BZcqrEY9p4GtF6Q78rnVLAvT5zT36zz98rD/+uF9P&#10;Pl+vz77drv/z7yf0zTcfKjXdUzWrlnIArjVsIaJWc21rOxKDwnCC/QV0Qw9ZWgqL+9jqa4QxtSNc&#10;PkKq+QlgZyB3qBMpMenmKXR2Z2linGCR82HqfmewbynwX6j3xgXIt2EtB9Ts9e/fs4VuX3xDry+I&#10;U0+YpMtl1jUg7vx/igGbexA+nE3tB5F57JiRoH1pydTXUtCoGbjFU7CncB8b5IDa+lBPbQzx1Pao&#10;AB1IZRfDghl6f3GaA2pHVi7UocUIeBemMWc6V4fXrdShNUsZoWKgfiUjWkvnYS0+XXuJrckxLE4O&#10;cUalVkWEaDoD7nFjR9EJHaetkcFIRpimYFHzdu6zGiBbCQgu95qs1QzDr0Yaspj7LZgwWnOQh8Rj&#10;aRTEIpKAtu01FmDrVZM9pxUqFKuxuV0+/ueMzV6vsiUrqk5VDDqRPG3aGaDf//Me3b0drVvXIvSr&#10;bzdSh96v9oObutLS8iwOnrlZ8U/+TZ0v/IYpAepigJqloMUZW21LOwGzujQL6hD1aS40wIiyGV3O&#10;ofiLeZ3+TC1Y/vtaIwwXYV31+GC3q95bXWv1VIeKbWm81IF1NVRqPWpotXtqc6km2l2qmXazDGV3&#10;6baAWGsndhLbS7XmujbaQad0IUuX/GmwdLMvs2Y1VTDb15F3GFvLBtiMsWWGoVcL7a5s0tHMULqh&#10;ob24jMyD63OdcwM5gmMendJCX1ibN00ERLu5nh11aSyzo+NaMSQPSI1uqcuAmwNwI4pS06GNYHCk&#10;qKSf5wc0o0vaRJf7NmRCAYDrU4+mIilq7846OnSoFvXoqG6Vq4IVJuhtrArsyx1MzXHo1f+kWYOV&#10;E0ytdFE6anW3iqSixZnaf2FsT57EAR5JDoA8BtAePwvgGEJEAXRxuvcwQZ89n6t/+tPr+u1P76vg&#10;GmaC7ydr+TJ/eU/tqvZtKqtFk9KqWwNGAAOrXJ7if6USaspljwavqnfrihrZu4Gi/Htq/VKEux/O&#10;4Xft1r/+5UP9yx8P6sfvNunpw3TdfxhDOhyjp7DGp4/j9ZTzZ0+j9dQA9nGYPvtsOivtVgG4m3Xi&#10;4lxt2Byqwf1aqkY5V4pYj7CVfn0Qyo6FGSYwM7m62zi9MZKO5JgAbIa99PrIqXqdJa3b+ozW6o4D&#10;NIemSETt1upfsjpMsiT1FRdIG0NrXbOi5iaO1b2ba/SXP72l3/1mt57en8flZN29Gc8bPlaPAOHf&#10;0kn+1//4QIc/naWOXRj+tc1KxvD4B82q0g5TAQr9LELOGIHPms3YomM7jlbqKCnnpwDbpzBJ624e&#10;akeXlo7rp9T7zrFx6zxd0Su9w3UVgL7gO1srOo9R79JsB+KxDUAnjvfQ9Wv7eV4Z+unrbK2bn+jc&#10;5h4OfwFs9iUEa7PUzG6PYffn+9iA78R0cH9aEowtSW+kM7w+M15bAbWtANm6YKt1TdHuWHZsJoXp&#10;4IwYvTc/VW/PS9a782cAcgi3FyBjWTKbHQnzsQFnnnTfVr27DruiTSt18vWdOrJzg87s2cIAPfU8&#10;mN6WFFJd6npbaFqsS6LDGgOIRgZqW3gQR2p6OHy4QG2SltoaP1jbEiQe82GY85hkmMWMaQxyj5BO&#10;HRXcsSOMrbF6YmXUFKmJu3ng6na6mwf/YI3N5mmdLwC6qq+VVh1S3HJlSyskrIW+/e0S3f0yQtfu&#10;BgJuCfrhpzdwaFmpqny5mGnEKyzz6bv1lEbdl+pSC6tPN9NArRZzn9ZUqM25A2zU0wzY6nJsZPbh&#10;jBU1Z75zHDtKm4ybDtP0UJfKyF/YOTu99kAtqt1fS2r30oJaXTW7ahctrNydxkA37SzroYOlG+tN&#10;bKreAcDeAMz2s7h8L7G7ZFGU9tDmVwG2ss3kS6d3OH/f/lF9lT/diykEWFpwLydcwGaMDV81gMvO&#10;s4uALc8BPBfIORHWi1JSD10D2AphbYWkpHlTOyqT5sGViW2VTWSNa61MOqVXxrRyjpcwprT09OLQ&#10;pro0uLkyBuMMQvMgYyAMj07ppZ6NiCact9aZAZ306fAe2tCvh/rxxfKqmUvyN77SdJo85hdoYpbU&#10;/vivVZL0syRNhIo0FaxL+nNgM9FuUTBLWuIZAPbMQOQJx2eBgEeAnj+NAFBi9ZjGwn3S0seP4gCZ&#10;VH1NY+F3f1irv/x1l/7yL2/rhx/2A3T4q2XN0ienEvXOx+i2jsTr40/xUTsVo6u5abp9Y5Ge3V+t&#10;P/36Demfj+if/7BXf/nzen3/bZqePYrSEwDtCb/70bMgPXkW6gDac4tnEfxOAPZRINeF6OGDMN29&#10;E6lbd2J15+F0ffvDdn3x9Rv68KM0BdCGrlvdfLpc7NCYlqWQTWAu7XDk7IQAswst/U4UmjuiZbKa&#10;WDPC2J6BmNtltg6g3L15Na2a7aMbFwHf3x7WP/95jZ4/j9OdezG6czdG925H6vHtED25EwSwhej+&#10;vWmwtmRek92682yLZm/wVX2Pyk7aZ3KVvoBtWNXmbH331KlxLKMhLozETIDO8sl+ZjXOqNoAO2IG&#10;wHUn+gcpYyzSGFbCnR4dr+19vTSFQrCxSPv7atQoraUrvfXDrw7oRz5o95/t1ZffndP8udFFS1Bc&#10;m6icQnkxxmaXDdjCx4zSu5hI7qJRsAcwe53jG7OTtW9GHCllgDaFk3oaU4sk/YwL1AGAbV9yhN6A&#10;0X20aJaOLJ8LW2OOdOFMHVk2Tx/yWO9ib7QZMW0aQDSXDueb8+cyLL/aSXO3RodpDe4dG0hP32Db&#10;/P75szCdTNLu1BhtCJyqtcyLbmS/wtoAGJqvp5ZRn1vCKNbCiRTIxw5X+qihmsH0QsrgfshLeiqq&#10;B8ts2rbV6AYN1btWLTWvWPHFWJXbl+3/WmMzMLPXx8INbM72q1dUp1otVcEaycernr79cYFufR2t&#10;PP7HN27E6t79+fr1nz7R7DVxqOjplpbkQ9hxioZe+kGdr/zRATUnDbUGAlKOeoBaPdJRC+uQWjSj&#10;btYYUWq/jN+qZ9rrvPeaaniNAZrB7oBl5bvCutpSM2uuPdScdr/WFAZmbKwNNTQPAKy5DpRspIMw&#10;uHdf8dA7r7bW66+01L7XWmgvwLYf27HdpVppHYxuboVmGo8nonf5UsyI+qggcTJlDNJQ06n9krEB&#10;bFeKAZubrRmoWZpqXdI8anBOjc06oz6ko9TasqegaSNyprRHAoI/21gPJzIBt4zRuH+QohqLyxja&#10;nEZiS1YBtNblIW0xmW3BkiicQUhJz+LGe7YPuxR6ttKxwTDSAQM0onYd/qfmvNIGZuylRgH7Ne7M&#10;79Ttwm9VieH5ynsKCZoIsLby7jSU7mhFC3eN7anDimBKdgRMnADsnj6L1VM+0BbPP4unwRBDXcnF&#10;qp48i9dnX0zXd9/P0ze/mks9brZ+8/vl+u2f1+p3/7RGP/1xuX790yL99LslTDQs1Q/fz9d3387V&#10;V1/OAqx4zCdhevw4hGMol8MB1HB+H5cJu2y3P4U9PgHQHj8OJACRR8F68DCIKYlA3bjlB5MkPfj1&#10;fP3lXzfou1+t0OWzsIFVUxQ0ta0Gda2tFjXKqhpvWpfG6aUpoYGYfQCqAnL1K1dUhyaV5TWqmRbP&#10;xG3jwxTdKzAQfkt/+OEAtb4FuveAtJzff+9hqO4+CAHgAnWXN/o9jg/vhxMRenAv3Emdv//1Cv3h&#10;n7bwhbBCKxZNUvsW1V586JoAcMNq1UVr1labBtB5pf54cgIGk564B3uxY2Iqq/QG+2vPoPFKY59A&#10;EJ3WIVgb1XVGgWDCZUoohG/MS2dm6Z/+sE/ffU1n+la8nn+5UlfzN2vIQA+Vh5mVp3lgXVF3zcn5&#10;4BaBt70OgUwFvLuSvQbpSdo7M4FmQJwTu0k3t8dNIxX1p7aGNg6A2xNHF5Tr9ieHO+nou3NT9AnA&#10;9smyOfp4SbpOLGdvQkio5vYfoshWbRXUoLkSWnXRjLY9NadLf4U1a61AGgbBLT0UR21sG24eb86f&#10;yU6FVIS/4YCnv7bgoruN6YINwb5aEzCF2tokLZo8Rumjh8DSBmomkTKkr5IH9YGxdVMoMhJP5CPj&#10;mjTV4IYN1apKFacr6mayJf9bxuYeq3K5fPxsGN55fUrzvqD+S6e5Ml9+3TuWVuH1OH3+/QLspsJ0&#10;7V6krvPF9uWvNjIL/I66oqovwRdmiYrN1X7WLk3J+yN1M3YeoFVriIyjyTu31ZTRoRaIbVuyV7TR&#10;kW/ViGOLDz9XR2QbY059pxr9wtXklSZKqttHy6t01noY2RbAayup2HbAa9crjWkOAG4wsJ2vNCXs&#10;MsH5AcDuQKl22sdxL/W3va+11huvtKHm5qFNFdoomZ0cg/m75nRsqJyksTQIcO7APLKA6YJcAzcY&#10;m4FZLjU2i58xNIDOLmc73VEaCQBbDqloHu+/XK8uDMQT1kSYSofU5B8AWxbsLZO0NMNJTdmzO4aU&#10;dDTp52jS0xGAHILei8O5flhL9J3U3fo2oFvK+JVZH/UA6Lq3QBnQRp9Sd3u/fzfFVinHe9+aNbh0&#10;A+AV0YYOhPUOpGFTB4vx8uxNKG3uuZxXQgJSke6pOYVUpQ5XCZeQEk8eA2RPLEj5LB674hnnz0kD&#10;P3sWDdjA5opSwsePwijsA0yPgmBR/nr0MMCJp0+CuH8wEcR9OTogFQxAueIRAPUEgHj6FFb4ZJqe&#10;cfnpE8452s99xv2fPwnmNq632+z+xtbsZ5yfBUj4Pfce+OruffRs970BmSn6/Mtp+vZX0frD75fp&#10;3/51n/7w2516/nCLLpMyHKApMTd5ilITWEZCRyg+fjgxQosWwUb2pOnkyS26eW2b/vDr3frn3+/V&#10;H36zVb/5biWpcYru3orUvbuhuvMgAIbox9FPt++74uY9X92+F6C7d4N17w7AdycEcAvWw3u8Bo/8&#10;9effUzv80xvKvb5Ti5Z4qgfzc9WrugDGQNXS5h7UIodVrKXRNEBGQr+HVqqlXiUrqQXe/pZau5ln&#10;k0aVNG50Z737Trr+6c+H9acf1+rxnXBSo2B+P18ClAl2bvVTw9qvqloFCukIZd1A7pJA/Dwl8xs0&#10;ACPJ+dgK0TCYEY+8Iwa2FgOwRWobILYDMDPWtiF4knbF+GpvArIPam7bSFE/IB09tGimjq1gMJ76&#10;2dKxYxTTyENhlRsqpkYzVPutlFiztRKqtFRE+cYKrtlMIdzuX7uxAhs0VTji2kVjRmsnurg9ieGk&#10;uoHaHuGvdQGeMLYpdEMN2CZoAUt0k5kvTcQpIgVhZxLnMX26KrJHJ4CtPTq2FrgPN2LrUj21qFxZ&#10;lUkjXV9gNjdqQt2XNbbiOxJsKN6WJZsPm2t21NU0sLDbSlEXroL5pA3Xt2lWQjnZ0Xx5r1T+7XAV&#10;PqZb/iBI127H6YvvXtfc5cGuxkyZGirdcqgmslu0DyysDvKNhthyN2X9XbN3brGW7gmGlOjecINt&#10;gYyhDQuD+xz/XiNhdK8x2dP5tWaaV6OrNlRopU3lWmpTyWbahHh1K4xtJ6Ncu5xozLkrdnB5B44Z&#10;ewzMSgNsZdppT5m2zuU3GK3a8UoL6muN5QMo+Fcor7PRE5WbwuA7c58FPkN0LdAcPFzAZpMGuTCy&#10;3BCAi1pacXBzCXWLuqMAW5Y/WjbS0BxqbFmA2xVrIABqVwC4KwDblUmt6ZJSZyMujQPEALYLY6it&#10;jaKhMNzqbgZsLThvplODGJync3oKjZvD2Lo3p0yDFRKs7XhPOq29WqMmaKXAutVcLjUIekuU6qBS&#10;COg7rTurUVl/UI03STd3sdDldVbuwdysuVCNqL6bNJUo8Rwm8uwhIETY+c/iUag+fxwOcwnXZ9S5&#10;nj0ApPjnPuX45H6Antzzd45PH0zjAx2kz4qFXX7+EOCCZT1zjq54/miaPn8UoC8ec3SCwjxH5zLX&#10;PwdE3PHZQ38ek9sBi8+4/SE/excwvXPfwA3WBtjce8g5QPPwkTG+GH377Wz96rtl+vGHrfrTb98g&#10;qI/9fh+7P7fDJnfp93/Zoz8Qv/79Nv36d9tYdLxWX38+n+c1Q/dvxwBoIdTP/El7fUk9fQAyH90C&#10;RO34Ih64zu/dI+7y+7nfvbvepKUA7t0pun3bW48fpOurLzbqdwDtZ09W64M3I5XClu2hvduqRaM6&#10;1CJL/6ypYh/AahX5lqpfRZ1719c4zw6av3CyLl1cqt/99IH+9LsP9fDuXIDYX7evT9atGzij3o/k&#10;716k9OnDVKsi6+qwJfrvgM0A1anNMbt5kDGqfbORecyMA9iitTslApcOhLEJQdoWTeMgZIoL2KJ9&#10;EMr6wN68KfQzj5rEAuf50wGkcAS4HTWM/bC+ZWppWumaCmEVYUxlGFvNNoqt2kqR1VrIv3pjTaxc&#10;l+51fYXWB+CYY/WrVE/pXXprIxuqNoRM1Rr/SZo7ejBNgpF0QMfRAR2DbGSwkgb1RN5h4NZDCf17&#10;KKpXF4V370CNrZ18PTw0qgnNAyYcWlarBhi9BDbXaJVr233xcIG8G9hcWreXwOYynSyDdq0qS15s&#10;aUzLxiWUkRGi735YosK7ISp8OE03+aK9djtC956t1YenlqieBxospEclKndS+9nvaNL1v6rpx6Zh&#10;u029Dfvr928ywP6I9PNLtfj4G7X+8Cu1x26oP8A2lKUrrzYYqu6l6GBW76mNpVvB2FpoE0C3HWDb&#10;aakoIOaKxrA3AO5FNNU+fm4/aeq+MqSqZTy0rST7N19rpQ0lmzqgNoq/94Phw5g68MO2iAYBwFbI&#10;AuL8ALRrLHO5wtD7S2ArztiK2Job2AA1Y2zZyD1yfQA3gC0bxnYFtvYC3NzANsEFbBfHukDNCbKh&#10;CwZsgJo7zg8FzIY0oYNKk4GO6cluDNHjyPtp92aYrZKSGsAhpzowuD97JvCLfKUB/5+WBFux6vNl&#10;sOGchmT/BXb8HMaGhZH5szF2VRWzyhq72LWw645KPDX29dCC1I94TOrlhHOZlPARrMCi6D6PScce&#10;Wdy3GhMB0D0BFJ8Cgk8NXPhms3O77hEA+NgdXH7s3A+g4w3yGUzsOcdngJU7nhrzI54AXhZ2/oww&#10;MDRm96AI2G4DJncAs3uwqfvcfveeAZwft9vlQN3n+d1/EE4KG6svv0ilFpeoz76J1XPi2VfRevgZ&#10;jIeftbjjsK5wPSDu3w8FoIyJAVB3ALO7XshdvHTzvut42wDugTc/5wK6u3f5vXcMBGF0AKEd7blY&#10;3e3BrXDdLQznuceSgqfrp5+26sffvMXf8abOnF2rXftStHAZi1Jmk3rOm6QlK/DZf3uuTl9cpRsP&#10;N+vJN1v16z/u4YO1Fia7QPdvzlFhTrhuXJsEcI6mJOBLfTNUWVfmKAQzwMp0myu89prKkUa5P9DF&#10;GZs7NR3LYLqNUu2bgyg3LQGZR7R2AWw7qKXtxJNvY7in1gdN0uawqaSKXnQmx3F5ihZNGqnpsKfp&#10;pIWTWQjTt1w5DS1TGYV7ZQ0HSCbQKZyE/9ZkgG4yq//GlKmuYSUrM6FRVv1fKaPxzFx6A35+bP/2&#10;LlVN4Tjipg5nzIY1a4thaHPHDVEa9tJpLOSdPqwvTK03wNYTgOvhgFwsjC2CVWz+DNR7s5xkFKlo&#10;rwYN1Kp6dXRsrlTUtWrQZkEN3F4Cm+vcnYqa4NvN1ty1NgPCsjC+cgjBSzmP1ab5qwBbqL7+BiE4&#10;/8trDnsPd+qshbfTlHOL/ZZxo2BsNnLVQuVwPx538Qe1P0Y6CqDV+eg2Y1a31PDjB2rxyefyYA+B&#10;x0dfOKLerie+1oSTWGZ3n0bNt7kWVu2B0LaN1qFT28TlHdTddpKOFo8dzmUDt6baA/jtwxhzD793&#10;T9mWLmbHlqcN5Vso5tVKGsnzX9alje7AsnP82PBudTHvnrrh3Zchd2NpBmz4rtEhzSPtvEpz4JcN&#10;A+uGutNQN7DlFAO2zOLANpVa22QaCbC2zIkeDrg5bG002jZLRUcCdgCbAZwTwxieH9bMxeCGNCct&#10;bUJ6yhYsLMePsbv0aI+WaDjZX9qrq/YPGqHw5l3VEPv2EiWY2+XvL1FvsFrN/UhDM/4ij0+/Q8iL&#10;Rxuat/LYjFfYRbATocRDdGtWN3v0xPRrUQBDJEHdyM4fRTq6NrvPAzvnuofuIF19SBr7gHhYdO6+&#10;/ACWdx8wvA8Y3gc4HzziPtYgsE4rtz2itvaIGtsjQPDFOaBorMuJh6R1FtTVXlz3mNTrPmwF0LkF&#10;6Ny64+MA3X3CAM7Onct8sz4EMB/CBB88AmQeAYAPvXWXuAcg3SXuAFR373s61903cATcLB6QShoo&#10;Gbg5AAcjvU3qe9sYmnMkjLk5wAaI2c9Rf7F01B13b3N+m+dNHfDhTX7nTV/dvDmNdDZKd58n6gmM&#10;8tvvl6HX26zfE3/4abP++NMWJ376YQNMc5W++iqd14X736dozc/fAsDuXsOo4E4ijz2V64bpyXM/&#10;5V7FgujDGRo1pL3zYSxPGlu22N7N4sDmZmy9mjamM8mUwYI0bLxTtGdGLG64kaSigFs8wtxwCvqB&#10;E7UpdKq2UmtbN20i3mojNK1dKw2uVEEDK5QjmHjgA90bu5/03oOV2K6rfGs01Oy+QzW5HrWvytU0&#10;tEYtBbXtpHDGrYaUA+C47xBAY3LJqhpPx3homTKa3LweaWYPBukHU0vrR/SnWTCQGORiawO6O7cb&#10;yBm4xeHSGtSxjbw9WrmAjRpbY5oH9re7BuFtW/zfAzZjaX8b2Gybk6WiBmyW/nRrX1KZGWH6/DNE&#10;6IWxun49VjevR+nOzThl5UYo9+Yyrd05XWUqwdgYcXqt+ViNYjSq56kvcOJg7RzAZvsQGh++Lw+m&#10;ClozKtSU0aiGnzxR90u/kg9bl+r3C2Oqh+3slTppQ8X2Ws+qvM2vtiANbQ5ra6ptgJnF9mLHnaSh&#10;ewG1vTCznWWaol1rDNBRdyvfXFGsq7MZ0ZntG7N8eAI1May/JzFJMKULtkPddB23jmtBbmDrh8yj&#10;rwNq+RG9MZsE5EzmUdQRfZGK/iOMzQE2OqOTW/O77MhEwgvGRgNhFExuBCkq4WZtBm4W5+ienhsJ&#10;wI3w4HJb6m5s1GKXwqedmyCFaoVUqpPe7NNNqW081KRcFZh2ZeqhbKGv1EcNkj7Q8JM/ManwGX5t&#10;t1UKx92Su+9gOAlje8wH6DGgZkcHoAyECAeMiEdc97fDbgOkfhEGXA8dMAtzjhZ2n8fU6JxwGgcw&#10;uWLxhNqahV33CEZn9TtXw8AVrsuACKB1l9TXAM7A7CH3sXgAS3toNTg7574PADbX0YAOgAOYHj7w&#10;4uhJeMHMLDyJqYQvejnuD/N88IAj5/dpDFjc43c59bViccsBNgM42BpA+IA05b7FvRDAjSaDwwC5&#10;Hgb3AAC+e9tS5UB2HZDG8Hg3eF4G+M8eULsknt6nUUM8oTj9qIg53iIdvnkzgADEbwCgNwD1wgjd&#10;v05nmOtu35rE8+bxCtK0Z1uCmjWo7nR2K5YsDbAVF6u+rLG57bDb1a7FDoJ4HViEY0daIoAWTSHf&#10;gA1HkplRTiq6dtoEUlG0ZL5j6E4Oc1iUAZuZE1intxfMcDCdw74cozt3Vmjrtujrmiq1HyLcdh2Y&#10;C62kYXXrKnXkKEX07KNxDZsoofcA9QIMu/DzA18rpwFsex9ctYKmNKlHt7MrzYFe6NR4Aw/t7UTC&#10;wO5KANgsFU1hxVsil2P7dlVgx7byau2hEazk69WokRqhYzNgc4Hb3wM218jVS2ArnopaamqzyRUQ&#10;f1vzBf2iRwldOu+nb75cSvofD6jRjb8WqbvXI3SDrvjTb1frdNY2NWtnS4Nr6pWGg9V5yxn1Y1Fx&#10;0/dvqcGHd+iG3lbzj+6pLS4frZn7tIF2D5iaX+G/q0vqhzC9HtTzamgCluOLLZ0kldxGjWwDaeVG&#10;GgbWRNhK+rmF4xZSUzvf/hpMjTrcvtesa9pAu+h+rq3cRJGvVtAwnvc8D4SzYb5MEgzTOTqWV4g8&#10;gM26mQUBSDWor11lx0E2S5NzI/phC47XGqCW78yNAnovgM3F2KwjamGp6H/H2Kwzms2IVQ7gljPF&#10;5kjbUGOjcUBKetHpjtIRHemhjFGtXjA3F4PDIQRJyOmR+LoZwA1vxYa2ljqDPvNk16bMgzdA39lI&#10;H3VppvewvFrYs7c6lK1eNMOL8Wf58artvV0jDn+ltuwbrcAIVpV9d520tMQzGgfPkHfY8SkAZJox&#10;axC4mwTWKPgvwX2cziWM6wns64kdLQXl3B12+THs6+X1rp95RqfTGgQvAkCyNNMdTwGjp6SUL8Kd&#10;nnK9A3YAoAHYI5oVDjMjHPDidjewPSTlfUgq/eAhrBGZyENqgI8BpEcA3COA7DHA9IjLD+95c4RZ&#10;GUi+CB7HgI5wgM1qek4AqJa6Ok0Eq/EBrjAqY3jFw2F7NBbuw/buGwhz+x1A7TZgdwuAu0P6fu8u&#10;4HabuMX5LRjiLf4Gws5vG6jRuLhxiw/Q9VDdus7PXOc5AW63831VmOup6wU+fNCwfqJDunxeCE0D&#10;6x7B2EhDy7wYL3rZNHD2cBYNf9erWEErYiOxLmLDPN3QHQZsTBU46Sg1NktFjbGt9h+nZVNH0J00&#10;JtXPSQXDqG8NrVZFo9gWFQJrCseCKKyDh5L79FAEFkX+WAql9B+gUTVraVy9+hpFtOc5dS5TShMY&#10;o+pJTa61saGSpdSJgfyu+Ld1YZZ1UqO6iu7Zgd+BPxusLAGAM7aWAmubPrSPZg5n9pTro3t1coBt&#10;Is2DYc2aqwdatvoA7D/G2NzAVrwr6gY6225Vmm5oeWeyxdht/14llXWZ2vHjNN0oiKCuSRp6nfrr&#10;Tb6kyBaefD0Hu/c3NXAUdtys7ytBnazF0vdZXPKVWr5PV9Ti3TvywN67DWaUrRHvtkacOynvzwr8&#10;4Eu9VmOsGlYbpJEthwH2iLrxgltPGroZcFtJSrquFN1ROqIGZpstDNxIw6yWtgs5x36EugfQqm0o&#10;U19+zIQaU1vXGa1ZaCRibqQdU3rqtBfpoW9HXUUOlePbWblBpKRo2K469TWWI6NrM7ZWEAmwReLH&#10;5kwioFsrSkOzgpg8sHlR5kZ/XmOjgUDjwNLRTGsiwNiyAbRs2Fr2VBoJMLbzRYztPJ3RywCaAdvl&#10;kaZvs86oTSlQcyPOjgDYRuAAgqj3PB3TC4NasfnKw+mUHkfdcKJXXcYPmzG9Q8e0X18t6dhD7XAx&#10;KenU3PrTVBim2l5rNPyTL9XBmBtOIZV3FNA8wNnjM8KOL8DNamoGchz/VthtzxyQIkyuYVF02QE8&#10;dzhgV+wy588Bv8/QpzkBSD0HpJ5Z3c26n9YFhX39l7DriccA3gNA6c5tTycewqQs7Do72u0PaThY&#10;t9YFVKSnxCMA5jFA9IR4TA3M4hF1uoektY84f8j1j9zABlg9JB7B3lzA9LeCuhrAdc9A7e7P455d&#10;5vqH/OwDwkltYXZ3AbM73Hbbqclx220enzAwuws7u3uD64lbpK23SG1vktLeAvxuXicVLfTSE+57&#10;M4809Co1v8IAXc/DdODEIk2bPJS6GmzFpC1FM6FuPZ97XtKArRSAZ0ykGoAygxnPXejJNk2Pw74o&#10;hiUqdEQTQ7SZxR9biU2R3loBsC1nJnaJ5wjNGoW10NgBOG14a/nkUUrp20UJ3TsqpWcXLUM4uxZt&#10;3NqRo7V1wmTt92eHwagJWtiHhkC/YVo1dKxm8oELrN9UgY2aMzTfXGOq11QfNtKbntDmXfuWfU3B&#10;HZoDZt2U0K8L6SegRm1t5jC2clGHSx/VX0ncFt2zvYI6t9W4Zs00DFvyHtiE1y1b7kV9rWRRV9Td&#10;PLC//+f1xuIbqtznro1VJV+xLwWX7ZF9SUwZX1s3byD/If2/VQig3UDqc4P/If+TG7x37uGK8+yr&#10;/Zo8xVby0URgGL1B/DaNpM7Wig9YC7RsHsyRtmTvaItDd+WBVGFqxm+UdOlb1eoZyAezPtMU4cqY&#10;vUwJjJn14ncG4iayuGwHrS3XVeuQbWxwmFozh8XZcbsjxGW6gMbBHiQdy0o1kCd/8xTGvA4MH6Kb&#10;mBZc9Ruri5PZ4A6YXWaoPRthbV4g0wSAlNP5tE4obO0qBpPX4lnogjV4DoB2xdGsuaYMHJZmbI1w&#10;D8FbV9TdPHA3ELJggdl0SLN8ADhfAM0H2QdAmundXpemtiYAVktN8W/LHI7GjXTzyghEvMg+TNtm&#10;camo3mZp6cUhMLqBWI8P6ICxRged60sToXsjmFtTjCCa4DbdTJ/A2tcxQN+nbC2+rBme5/UoUbad&#10;6k9bo9EnvlVbUv3Ke6/+EthM6mFgBktzA5vD4orCDXQGbG5AK3Z0g9jfu+05I1ufoVGzMJB7Zno2&#10;gO0JgPaEDqrFY0DlsbGsF2G3mfwDQKK+ZXWm2zcnOYzrIQX9RxT2XezLdfmhc5kg5bR4RKPhMUzK&#10;4tFdQMyOAMxDiv2PAKiHxcJA0B0PATWn1uaAEUBWVHt7eUTTdgdgum11OUCqWNzn99y35gJHA0AD&#10;PNdjcR1d13u3eexicfcWv4O4fYsU1JTu3P/WbdLg2zQpbvI38PtvF1AXpOZ2n5T10d10ffT6THVo&#10;2tAlDTFwc+pMrnDLHNwpqN1mtaMqRNjIodqC79oG5B4bYG2bAbbN8YxSRftrO8fNpKOrgmFtQRO0&#10;lljhO1Krp41F32YNBTzTAiZo8dhBmt6rs2I96ISiK5vdrqPmMYS/otcAreoFqHXoo20Dx+qN0T5a&#10;23WQ5rXuppmtOykWy6FgAGliHepw1cpqcuM68m5WT2GdWyq+b0clYrOTOqi7Ugf30IyhPQC2Xkof&#10;2de5PrIH7iAUxcfD2Ia28FA3xqrqYNPkXsHnnjxwyz3cf3vxY3FXj+Jjga77mP6vrCORCQtqz5f9&#10;Uv5niYjMKTPchDHD1m5RPy3kf3GfUcSvv94jr8m2QIWidumuahC+QWMu/xZTyG/Vis1Tbd6+p5aH&#10;qLEBbGMvfa+UzF+p1cgI7l9ewb1GKjM5WTfiWVhE5zmhdXMN4PdOwNQyEZfZFSXpkpZqoTWwtQ2k&#10;n1u5vMtGppB1bK/QTguQdEwFhL1wOPmQZTc34oKV4UmjYDJb27066oJfJ5awkEIixs2llmaRY0d8&#10;2K7GDFJBHNKPhGGOJ1sG6edlQC3DnXqazOOFswcAGUAX1K+LA2y53rA3OqOWlrqB7grAdnlaBzzc&#10;ALXAzvxefrcfI1eAnYFezjjSU4AtC2DLAtSySDmz7Qhjy2AJswvk7BxGN6gtC2E6YHPWWRcHdGRC&#10;BzDr3JhdKw0At3p4FdbWqXYsEG/bRM1Y6lPiNRY1l6ZrWqGnavtv0DBqlx1OfP7/H2B7bgJcAPCJ&#10;MbZfANtzUlM3sLmPPwc1Y1zTADbSAjRwz58BeEg87t+DsTkg9ssoAjU3uHE0dmbA4AK1fxzYHhgr&#10;MzBy5B//DbABancMoH4GbAZidn/rlFqHtahjal1TO7e6G2Gg9SJucU7c4vqb/M6b/D4DNrv/Pa5/&#10;eBOQK/SkkG1dUTZ2nQhQcswANa/H7K7VmGBipYtMFN07ANwfaGMuVn9yp1mjunTSFsabNjHqtJmJ&#10;gm10RrclhGBTFKCdNBC2AmzrQqixBYwF1Eaxp2AcwDZeawG7DcQWbtsSOEnLxw/VLNLD+DYtFcYk&#10;QED12oqs20ixDZopqYmHUmjVJ6Fji6rVRCE1GsibJSwjSJsmoD3zbFSTelwDJfbrqHBALbKbB4ys&#10;Lfq1rpo5tCfd1+4vImlAZ9LQtphbtlFQV1JRD9w9EAR3Adhq0Z11N0bcu0VfatSKTRjwGvwtUHMc&#10;dImX7NbVMZ2R3EfffL0K1l0M2GBst3jtC/l/332coq8dxtYPASmjdBV6qEniLk3M/INaHvlKzZk6&#10;8GDI3XRsE9BdpeT/pLZeqc5jD0WwnIlZwFU0gpd9R5AeTtENtodt7obXXKWqjrB2HDW/0FfKa/pr&#10;1bWobH2tKNdQ2yq30u4qbbQUh51Rtu2sdCm9N3GcLsXhyDy5j46P66WLUzGNRFtmwHaZupgBm+00&#10;uIr/2lVALZ9FLoUJQ1UQj4tu7CDMJXszAP9y8iCbc2NqbmDLgPX948AGcysCtst+HXTBBxcQWNyV&#10;cTA0Us4r1NsybBIBTZsxt0xqbJeHNdbl4Y0I5kiRf1xg9OriYNLVIa11vn8b3G6aENTZ2tUF4GBv&#10;nerj3FNDHyAHSW3XWvXRg5Z4DRGvLYwpO1CVJi3X0KPf/H8P2H6ZchZnbU/RwVnYdcWBzc3cntEY&#10;eEoH1I7GzH4JbG4GZ8D2GWNfxtx+BmpupvbfHI2xGaA9fgFsgBsg4zA2rivO2IylOakrbNHYo9Xa&#10;/h5j+yVTM/ZmqaYj/XgBasUBzs5dl++gd/tl3OZ6S3VuOjo6Y2x0YK976raloPlTlJ07Wjl52IYf&#10;CpQfRdtaKLQrlH5V5crQDQTc3OmX20zR9aE14aoL2AwEW1Stqk0zGaNikH3H3CT2eGLsiKuHdUVN&#10;oGvAZuxsLWC2BnBbHzYF37RJMLiJzJBO1GaAbXuYt7ZMY65zdH8tGEzBvwtsi1GnWFLE+BatlOzR&#10;RnFNWikUoAut31jT2OLlXauOvGhehDRvpPge6N36tFZSf2prPdsoiu1GMSjPDdDSRlBbG9JN0wd1&#10;5YiDDN/c0Qg3I3t64O3WRhMokA9p2Vatebwq1Ov+3wKbazLDzAOsieACwIXzh+o7xNoPHsTB2HgP&#10;EHeMtd0OA9iojz6Zra+/eFvjxg8A2GAMlXAvnvmmJqGMb4FRZFNqa63fvaXR536jmMzfq5VXmqOV&#10;a8cY2Huw4vwUL/Z99tMFL5iUZ3/dDUVsjinBZXzw5nUhZa+GRhB93hSeizcRynObgTnjAoTc0xAR&#10;D6U+uWfkQF3j/3Xad4COTumqU+NhXTzWBVLES8aySEONqRVGD1IhXmyFURxhag6owdrMaPISKaoB&#10;m2NhRErquHr8AtgM3K7gx/Z3GVvAS8aWOa0za/s6Yq/VXhkAW+YkOqKjAS5Eu5eot10a3ZaRK1jZ&#10;SNgZtbXLIxvrEsB2nqF5cwc5j/XReXRu59ircKwHHVJ0bodxA/6oU10uW7e0gT4E7D4cxvIgBNvV&#10;S1fntcUivVRPlSg3QFUnLPnfA5tr7MlVY/slqP08JXXX4axJ8beAzepuNnVAU8EBuP8+FX1M4d5p&#10;AFjx3zqdRamoA3J/J/4esBm43QdE7hcdHwAmxhAfAXBPSZOtkXDHYU7GwIqzNup3NAJs4sAV1NEA&#10;tDukkncchvdLYCsCNIfFvYw7AJkJeg3AHLAzUKP2ZwVqOzc93a1rU3QzlygA2PJG6/KVQF04O1+T&#10;x3RyPtQVy7+iMqVdKnr3nORLYHNdZ8BmqagNjFeB2S1ihvMd3DjWm35tOuNUCHS3xpgHmzfhpS0c&#10;t0Z445gboN2JCHeZSthC/W0z15l4d2MgC1h8x2rpGJYfj+irBXSt5tBESMYxN7l9W6V17azE1u0U&#10;2QRtVctWimjZHDNKgAuh7Vy6nGkAVkwvQBBwSwG4EvHoSurXXrOGdlM6A9GzhgFww3oodWAn6m2d&#10;aChgUMkHPqATNTbY2iBS2lY1a6sSzQn3DoP/LWMzILMU1AS6dl4JM4c3DgYi9l6BPjGMWhtfMjdg&#10;4Vb3pKlzjUmEb361QdmZG9S8qS1RxrOw+igN3XRJA48i62CnQZN3r2sKqWfaVRjcuHTuUw0grqs3&#10;4/10NZ2lKywrvsyau4u+FN/9UO+zUyAvlNQwYhRp4RBd8hnFpieWALVprfT6tZVSs7KmlXqFVLWE&#10;JmFssH5wBxjXFEwSaARMYHvU1M6cU/j3YsDd1ueFmIxjgAvMALVrdgTg8gE0J/3k9ovMf2YYWwPU&#10;XN5svR1gc/RrRamogdr/DdiyeP4ZAR1fpKLG2rLMUhyAy4C5XQHgLqFvy5jQXrlTe+PpNki5U1gJ&#10;OInjRKYexrfH5suMKrE2okt6ZnADBLwNuIzebXBrzCk9mKtuxj6FZujcGusonm5HujfEdr85rtqd&#10;lYCXYzX0kyVorNj4VYnS3f5r88C6oq4amx2L19aKLhdd5wKvX3ZC3V1Q121PiuZBbbzqMwbcP3+G&#10;LoijnT+neeAOF3NzAZw1Ev4Wa3vi1Nso+FvdrFia+XfP3TU2axIUMTZjbU6tzVLTItZmYHaPFNBS&#10;vgemj2OK4DPGvowd3nNYk6WNVi8z8S6g5QCcARsdWgbhHxCPEDVbSmo1sttOrayIkRnzcn6+KIqB&#10;mhvgXCkrv5/fZQLfWzDMmzyHWw7YIVPheP861xdOUW7BKJ09jy34llB1aFWTpgC1s7IwDsZ7zAnW&#10;tW6uuK2US5hqbMQsw421GbhNxCnj3Q3LtWUmuzyZ29zMwLvV1gzYtkb5ajsgtoPUdBfswoS7u5g6&#10;2J4QDJsL0GYbuQqarDVepKkTBmsRRf45A5BldGuvWGQh4c0bK4wIRTNngBbduqVi2ntoZt9umo18&#10;Y+6wXpo1uIuiUZsnAVgGbCk4PKQBZgZqc2lWzBtNN3RoV4CvDQAIW+vOzGmnZvJDxzamVXv1a4qu&#10;qUo1R5xbvMZmIP4/TUXtC+E1pB6vOjbg2OG3q6ZLF9KYZJmP5Ia6GhKbOzR47tGxvgOw3boXpR9+&#10;s1mrlk0pmh5prMosWY69/JP6I75txY6CMRd+UiKXPSYk85hl1bVxR32I/931BWGAGkuLvQEP7H8y&#10;AxgmJ220ruVlT5xskWZcQnOW7dlPtxBHP4viPYG2MCNgpA5PwCl5YGu9x5rMS1HDAUZqZp4Aw4QO&#10;uk7tyxxuc6mrmQDXUs/rLGu5EUstrRiw5Rqo0SgwYMswEIOlGXMzYDN3j/8W2Px+ztgc9lYk2M3i&#10;uWcEkoYGAdCBXZyjgdsVrsuxI+D9kNV/d8JY3jymlw71QZvGF+A7zP0e58ssZwx/8/C2sDVsxqm7&#10;nRnMqJUDbEwmDPHQGVb9nezP5nm2zh/DjffTXphXdmXWtAsLZHo319ujusuT7ny5kqZz44vm1Y4q&#10;YR1Rmwd1uqLOPGixZsHfOv8vwPYS4Gyw/fEL2Yera2qSj88/i9Svf0jSTz/iEPIlv6uIoRmgGdi9&#10;bCa4WNt/BTbSU2psxtj+b+zsb93+snngSkd/CWzG1u4CRMbc7t3ydmZWf/ohQV9+TjeM6267gQ1G&#10;9lLOUcTYALcHTFc8tAF5gM0JgM0FZKSRfyOKMzYDM7vPtcLJrkYBwHaT0SwH2JxUFlDjOT2me3qL&#10;++RfJxXNidHC9EkYdbpGh0qaLZGtkeND7pqDLF5Pcl1nG5xcOi9XY6FZ1crajvXQgaWztNE6otY8&#10;ANAsDd0ea8Pw06i3AWqA2RZmOp0aHIXubTbfiQuIDclvQry7DknIAgaXU+lYxnTAJrwVc6EsQw4m&#10;3Qxv00yxnVorphOSEOQcaXQ202kKpFtTANBK6t9WKWwxSoWRpQ6kaQA7mwHgOYwN5hbfl7oa4zVR&#10;PTxga4xoITz17dReY1p3VvcGLVSrdDmHhb5cv+cymvwfAZtjEmCstiKvS3knlR9Brefq1YXIblg8&#10;fJ26Gg2bu9Q4Ddhu3gjX1wzGX2cSpGuHykW/q4UGp7zJar5/Vlc0a97X/k0pOYxXDZ/LY5dRx9o1&#10;9TE1zesLE3UhZCRzl7CsqXQT/ZBTFA2WX52KTmwiQENHM3MqHcmJsB5StmtTENZ6I6xlJd6t4IG6&#10;DdO7FTGI2c/OOmu1NF9mOgG3G0wU5AXTBQ3FgQPpxnW2vd9OZMtc4siXaSiszcaoLsDGrLaWZaBW&#10;xNaKA5uTiiLxMNb2grG9ADbXvKgb2HJtdtQBNgI5iQFbhjG1aQDdNJgkrPCmbcaaNlL7OjVWKh3w&#10;UF7jSCKaSOX131irAkaUbZU3nufGpvlz2BwZqJ0fwu5SljOfGcR0AqBmcYJtWEexQTuFs/flTtyv&#10;e0s2xLXVttG9NLF1MxQCdKhtC9YzXDs+w8njOXOWzxDqOvZF7mPR8LsNwdugvIvJoU+ziQEmEB4x&#10;svSEMKuhp/yMMTwH2ACsZwDWs+eROG/M1h/+uFEnTvNh2NFT3/8qXT98ySAx4t/PUeN/zuN8CaB+&#10;CYv7goUypot7aEBBfetl2OVAZ9jeJfGgLvY/CJN8WNro6M2Qdtx35jy9CAS7ls7anKdJSAARm5r4&#10;4bfLtG7TcE2aXJO/L0XffcM2LRjbfaerioaOTqiFDb0/ANAM1CwVvXcHhueENQ9szOpv19F+CWy3&#10;6HoW5E8kzWFsi5+xNPQ6190AbK9fnwpb8GHqAOEvx5u3PAHcddq9cbqqlHalYaUN1BwwMxBDrlDc&#10;lsf5oJd8MRhuHcMyfJDN+WRGoKfeWDkbPVuk1gNWGwG2nfFFgGagRuxJDuN6UlTOt5O2bgcE7frd&#10;1OPM+WMbzG2jzxgtG89+UKQZ84ZjET60r2bA4GYi2Zg+sBvaNjqiTA4sHDNQC5kymDd6oOaM7K0Z&#10;LPZIpQOWyJvaInlAe8CuncPgEkhR41i8axEBWwvq3FzebZk9bd2KxkF7tcQ4oPKrLjHtS2Bzpd3/&#10;U2CzL4SSzp4DV4fVe2oz3hsz+VLBqgqGZtMkdxBh3+B/8Oh5un783fuKisJN115ztG+V8NCLO/uD&#10;xp38SoHZv9WsvJ9Ub0g8t5dWn5rV9Ek0TZ9ZATrr319n2c+ZBUgVYCF0xb+LLiKNyMKRJoc9AtmT&#10;bJ8AYGBCV1T8uZM9ENe24cg50okcJBQ5JqHgeNETrRc6tQvG+KilFdIkuBoOW4sgpWXzVAEpZyGN&#10;gms0CK7C0vIAOzOSzISpWQfUsSmCqWUj0n3B2IpSUbdrboYBG9uqLtu2Kp5rNuCW7WyGp+bm675M&#10;yknH9BL3u2QW4waI/gCzHwAdOVh5SZNYv9dVcexe8OX1SuG9uJyRurWl6mhNyVpa9mpFpfJ+nIfW&#10;8dIAW8oMuA1qz95SrMdZIZiJrs1ZzkycZYfpaZst7cNsabeGOtUBC/L29XW0azN9gDxkO8Luyey1&#10;NaE1Al1A7Wm8Yydk585lzCedc6yMnhMGfo77hyPcNY80myiII3C6fciYEMdnTzCHBKRMC/cEIHz+&#10;RbJ+/6fV+v7HTdq4ZYpq4D5RBgPKa9dSpH/fqt9+NVef38P+G5fcrwDTr54zl4epn00mOLOeiGwt&#10;HjhhYluORdMErsmCfyRszAqg4WfvkCreBtwcse1DAOQhg+SETR/cuzmFN/AkBLjT9Nt/3qx3PolW&#10;5eouZfr82b0YQF/F64AfF6zpCU4eT+yIrswBNmNsxH1nHIsw8a1NLcAM/zFgsyF62B1gdu3aZCyI&#10;xjMyNdXpjhZeg8kRVsN7zAfr7nV/3Sj01/df7NKh11epBoaIVmMzc0ljZC9U9cWAzT7krxYBmyPU&#10;dYa9jb0xAdCupd5YMUt75sZpHcC2lXR0VxLAZeBF+rknKRiTSQbkAbEtgNk2gG0HKamB3YHUcO1L&#10;CNRbyaE6ABhup9mwzm+M1vqO0xpi2dRRWu452jkuRfu2fOporfBiIxXXLWLgPR1hazJe/GlDYWpO&#10;OtrOAblkjilYAiX0hemhQI/tRbe0TzuFdG8tHxjhOICtb5OWqlPGBUJuca57HvR/BWw0XcrwYagA&#10;u7LXKDqimTON8xCB9wP8/+7dY/LgPs7LjzGb/PN+7d4/T6XKVOL1ximkaguN2npOgZd+p5Tr/66Z&#10;Z79Ws0GBDgvsVKuKPpo2XPdxlMkJwo6bmd4MPwM0wI0Pf6Z/J5YjoeuagvRhckuOHohcWwFkzVHw&#10;t8BFwwN2BKB5AWw+bZFauM4zvekY+njQIGChChKLXACtMJraVRRTBNEwt2jEtnTMcwC4LMS3WYhw&#10;M3HJvUjdy1JQh6UZqAF22YBeVmRRKmoMztbw2fo94rKBFXHRmgEAaBb1NotMQC7TmhMWnF9mosF2&#10;JlzA5ugCzYhsXxYsB47UjXTeP5OHyJN9soG8tksqNtB6DDp3lGQEjDGwnRw3l6wPyNXSTN6Xi7B5&#10;v4xLcj5fgDnIfPKHddVVxgWvDGGSYRCuHwM8XNq2nk3ZG0J3tFtdTFvZhNWxiY53aasj/bprR7cW&#10;6m+CdTeYuY4GaG6AK2JwBmyPzdkWRsYc6SMbLudo508euI52+3N+/svP4vTVZ4n66uuF+vVvd1Hk&#10;nq1JfLu8SrFz+JgOqtuskgb2R/iYN0v/8af9+u33awA0wI3Jhy8/C2NY3Fggs5dWtwLMXMBmoGYB&#10;gDhg5poJ/ccDISxgfOd+GBFcZEOE6BVwu/VgCqNZsDdSwNt3PPXdb+Yq/9YatWjN3kPGfspVKOsA&#10;x7YNo/Uvf9lCysx2LDpiT9AyPSZcIPbLcIHcPw5sNnNKOkq6mZfLxu6sEQy3T0Cga8+JNIjphOsI&#10;d23a4Foe9UWmEn737UHt3TgTux5TzFvNzNbrlXU8xUpYOmrAVjRpYB90AzPrjLp3AriHxKvB9NID&#10;xujQujmIdMOos8GqaSBswZNtO2C1h6bBXsDNgG0Xt+8g9s2I0ttzEvQGtbm3AL0PZ8fo7dQQvZ6I&#10;KSXyhV2kslsjfLQpxJt5U2/toCa3FdujDbjyrvYfr2Xeo7Vg0lDNHt1bM2FsMwd3pN7WmRS0M13Q&#10;jprO5VSAzdhbAvW1KLqhUXwbBwBs3p1aaUTLFmpdpbaq0hk0YHOHK8X+nzO2V6yT7Pi5lccuyvWY&#10;6TM9nNno+5g53LkbzfsmXo8+n61nP2zTnveSVbtuEagxpzk8bZcW3P+rFhT8u+LZrFS7wyTnC7Fb&#10;o2Y6gonnrVnTdHUaRXk/gMyHtNGHUSZfFP9+1LOoiV02Njaxla5OANDwNMuehIh1MqA2Fa2XA2jt&#10;XKBmR28DN8SuXH8ekLvg3x42xZ7P0G7o4Qboehx1tTgaBnEDlR9vTYK+ymRk6jK2RBYGbtY4yGNJ&#10;cl404BHF9AGMzQVwNmblArZMBLpuULsEW3MBmwEZTI0wYCt+nmHAhl/bRafDCrAFDtTN6Mk6OJLd&#10;IXRvgzFBWF6+gTZWbIotU0MmKeprI2Nk61+tp9Wv1mH4v67Wl6+lNF637XTNM4f0R8vGY1GWyBzR&#10;TTd9h6pwEj5ylCouIfn5tLcNyDdkR29tbPUBN1Lc47w3PunWVh/2aqeZXdq5GRtmkjC24mEs7aVk&#10;w/zZmGc0N10cb589BvwM0GBBz0g/zYH3awa3f/jVYn3/3SpSqdVattpP9RvgfMAbxxNrmtOZJ5TM&#10;ct4SGCE2b1Rae3ZN07//xyH9y1+3A4QppK0YWTpzpm4gIyV1mOH/W2CzQXkADecOF7CZWSUTANTr&#10;rEh/1yYMGPr//qeF+uL7TfILZEyDF3ha2BxN9Ix0zqtXfVUffxKqf/s3Fs2gOH9Ay/8h6YkzPO/M&#10;lb4Et5fyDxdjc3c8i8s6iqeixtZsQsLiOt3Pq/ljMTgcr2s3bNgdQKN4XQiw3YO1PXkQpd9+u0Sf&#10;3d2sqID+qoSjRxkArHrpsqpaqpJKsSLQDWyv2KLkog+7azu6eyWdFcqNoRSNDuGH/+HqGdqWitwj&#10;iZGqSEwm8WHbHmc2RYAVoLVvOqwsLQr/tgh2I0Trnbm4Jc+O13uzY/XBbAwoZ7CQhfsfTJymN3ic&#10;PTC/7VGYSAJoeyyFRYC6nTR3R7SfM6q1YOJgzR9nzQEDtg5FwEZ9bUgnwA3WRs0ksR/SEd7E4UhA&#10;gnu3kydat/FtmmhgY+ZDsUivVLS0xi1I/t8yNgO21+islgXUKsBkK/ElvHJFZ1LOJN0C3G48SMKl&#10;eBHAtkXrd0WpZjMEoZaC4p03KGy5Xn8i7fzsP+W37IgqsavAbuvbDKV8SoIKAf9LQUNhaoAFtbQs&#10;gM0BNR8YDTZCORT8L2OrfXV8KxVg0JjHIuIsc8iAwV2ZCnvzNECjk+iEAZsrTOFvUopLdCIvU8vK&#10;ZdPUTYDsVuJgJ64nDtH1pKEvWJoxtcs2TQBzy40e4IhzTc9mkRvFtreiOlt2uO09eAlsDrgVAVtG&#10;MWBzg5ob5DIBtsvTbIVfV+p33Xnc0UwyjJdPmZLIVV4F1AAuVhtufI3VmmjONr9aX+s5rua6NYhr&#10;15UjcH5ZCABO5/VbWr4cWr0yWlqprJZUK6+VDWvoDRpHl/p1Vs7QXixo7qZP6JZ+yO6Ew93rMTDf&#10;SEe5/QjvkcPd22gnHfoST6mRWRpq6acL2HBlfZLgaiYghn36zN9lGU7X0klHYW5f8E//8lmKfvV1&#10;Gk2B+frTnzfqn//6NvYuOMeunaQ2Ha2Ax+amRtRN0tdr++vntWzzWa3dnSv/iAV8+Gits6vAh0Lj&#10;iYvx+vanlfrjXzZhGjmDb0oDNHP5sKML1O4DoP97xlYEbFbchwneNnCzI0BhcetBhL75cZl+84e3&#10;FMMbwp53zfpdtXpLprbvz1NTD7QxXFe/cUkdPRGr//j3A/zdcykmu4bdXZo1ampOFE0i2DTCC7mH&#10;NQB+GcWkHzaeQ8PAAO4G9bTCwvHKvzZWeYUTlJk9XtkFU0mD+BtoaDwC2B7dnK45ST3UoAZr5+iG&#10;1q5eRW1IzWpXqIVMoQZMExCjmWCzoS7LcxulKvUC2Jxmg3OdaxKhLqwtZGBbHZhtq/dgVzFeSDvw&#10;YYv31e44Lx1MDWQnQoReJw4Cbq8Tb6fHYDQZq3c4/yA9Uu/MCNbrSchCYrwBMLqqNBYsdtFZ3WNp&#10;Ktdtp9u6Hl3cfHRfCyYQ4/sqbXhHzaCeMouWfSqAZmFpqIGadUuj8K4LZtrAp2tLeXb10OhWTdSp&#10;anX8uSyddgHzzyctirnkFrFWB4TcqfnPao8/F+y6a3VN6r+iQx9PZHk4bs/fL9WP//yGLuStkX/o&#10;EJXD884er3TDzvJa+4EOPvyrdlFPGxWzCv2UyT6YHKBZ8smsMF2fPk35gYAaxf3L/qRxpJ051KIy&#10;bTDdWThMekW97MKU1uwMaElnE/EqNbUMUtGsKc1hbC0BtqIU1GFsFNcBtzyOWTC1vIieSDf6UUuj&#10;UQBbu5k4SDcSBupW0hAVAnLZpKBW87pISpkXa2AGi0oZDugNc4S5BmqmZTMG998Bm1M3+weAzepv&#10;BoK2cDkTK6SrCZgo9GypsbweM0pX04ayiIthaDteqYslU10cS+ppA5fXlCQAOItVbL1b8Up1LXul&#10;khbBnhfRoV5CzOG9G8Lj+BCJeBi+0RGHXtY2nmDs6jBOvB/3ICWlkfBpp0YsGKdjiqDXWFuJZ7h3&#10;mFPucxiZ1dOeU1uweGYjT88wfcQe5/PPgilYx+hX30xnecg8/fMf1+qv/3RAv/9pH6CzUMfPJiss&#10;ro/qNTTGAKA17aQxPimA2RmtYavz9KUZip2fqeRlBVq6/ZqCEzeqbtPuzhuhYpUSipvZRw+fr2cp&#10;yi799Ns0anSke3ROzdrIamsufzWXu4c7HnD+d9NR9+0c79F4sOFzq7HdxoXjFvUqm8P88iuWsfx5&#10;A9bPizWZzo4DYE1wmJh/WIvW52nhumylLTus+k27OrfVqPWKVi8bqZ++X4uB5TJnN4TTNb1F0DWz&#10;CQU7WlfUgMrl62a+be7pg59r2NzMzanFucGPjmj+tXG6cHmwDn3SVe981FH73sLX/vXmOnGMetXs&#10;9mpUkz2vgFdXzB579xyi9s2700ioi0gX+UfpCioF/S8JYBmIlXaaBVaLc6eirusNEMyptyrRqfJr&#10;7BT11f7psKtYGFvUZBxzJ2MoORlg8oS1BejgzBCALcwBuXfmAnAzQgA+Hx1MgNnxM/tiAcQwfNwc&#10;Ae9EbQ2dhDsuI1hIFbaG8niIfFczxTBvbF+ij+aPRSIyqhtjUx2VPqKrA2hJ/do5KWgs8o4oxLiR&#10;VluDrXnhpjqhYwt1r1HF2Xpmz/ulFbh7C/wvhtz/JrC550OLyWHMNIBU1A1so4dU1edfrQTQDurb&#10;P76nQ6cWqT3e/O6phab9PBX+3lVt+0LacfOP6utNFsKHz2Q0oT3b6eaGVN2kY10Q3Ec3g3DMmGad&#10;TxoC6LlybY4SQLsCQ8vClPESaedFgO0KAtbMSbhgUGPLgqld5XIurM2VirpA7apfe4bbOziRRwcy&#10;L4oGRCypZ/xAAA1QA9gM3CwNzY6kpobd92WALYNjYQIsDgb3AtgANDdbc5oH7s6ozYsWr7EBihcd&#10;YKN58HcYmwG3AaAB242k0Y74OLpmBfnxuiwo35CRsHp4ydXRbtbr7QHYdgNsBm6Wjq5lZnY152uI&#10;tVzeWLKBNpVq7MTW1xj+L9lES5m8iGC15The4yDckg/3IB1GYmS6tqPdGzCZALgh4P2EOI4M5DhD&#10;8yV+/2O6fv19Kp2/JHz0EwGvJP36uxT9+lfJ+vHXKfrp16zg+9Ni/fl3K/Sbb5bowU22r59gc9Hu&#10;cEXQRfFoXVZlKxo1L6X6zXtpCFvf56y4oA1772vmMgBtzgVFz81R5Pwrilp8QfFLLmnTG19o2ZZ8&#10;DR4Vq8q4q9qbxqNdGW3fPYIuaoL++m9mzJhKehpODcxsfgA1AzZ3bc0BOAbMHWPJoqOdu6MIAA38&#10;zM7oHj93m1TvNl3RW1YXI43+zW/m6M9/XqaTZ2PUoSszZzyHjl2HavXmK9p64DOlLLmgxIWntB53&#10;zvmrj6pVx6HOfaxOFejZCNPHGP3p93N47ai/kM7ewX/NOqe3Od51RLomE0GHBqi5QcvVTHCDnI1Q&#10;Icx1hzNe5RLp3rg1Fb3aWOXkj1FGzhidu4xEIAfA2NBNHk1cH2SPFtgEpSzRQJbAVKvUUc0b9kWo&#10;2wy2hpYHRmPP09VYMHfZl8Dm/htM/2Z6NgO2upxHU5x9e24oC4wR5+LltTl0jHaEjwXcJtEB9dT+&#10;FKu7eTGh4A0ATuM6L+2MmUxNbSKgxRwp7fx1PsO0xnuo1noP03q/ESxqYTieOdNN00Zrc+BYreb2&#10;xRP7aSFtfUtFZ4/uiXNHVyYN6Jwi+YhHpJsAuEWTfkYwjRDepz1paHtNBNT6sRmqEW9q2ynrXlT9&#10;t1xy3VbfP2Nqxtocy6L/CmyOLTjgVonapL0eqVF99J//54zybmxTKHs4K1Z2jViVwua8d9QCzc54&#10;qrWP/1ULMr9RV6+ZTufTfi6d3QzPt7A4fI4XTI0FJ0EwNCQVudNIOVl+cpUvzgLrJE7EBQNgyyVy&#10;WICSRWROwv1iMk0EdnXmk5re4LZ8rsuCseWQembT/SyA8d0knbwBMyoErPIAL2NsBmw3ST8N3Api&#10;2TwV0o10kC4l0o8M6mrZpJ+3YGo3kqlT2X3iYGpFjM3S0pxfANsVnHNfNg+KgI3GgbvGlmU1thcg&#10;BwOFrWUAbNZcMGC7zma3CxHjNKnsq4BQRS2rjFMJjGw7oLYbcNsHsO0DxPYQO4hNANu6EqSiRbHJ&#10;nEww0tyMs8kWhv43vdqKFLY56WkDBVPzHsFrnYIn4EVkQ5f7eeh014bMk9Zj2XgdfdytDi68dXAD&#10;YfnyhYw4PuhLmYvbpB9+vQVg2aCnn60GABbpSk4KW6D8tHXrWEZMhsjfp5W6tC+lKiizXd9gpVW1&#10;noc69Z0gr6hlWrA5Q0u33VXi/BwlzAHM0i4rIi1Dkel5ipibrbC55xQ597THtlUAAP/0SURBVJIS&#10;uH3hhnva+c4XmrfysDp0H89jucSRQ0dVYJWdl77/DYuJf78GcJ1P6msdVzzezHnDqUfRkXTcN1z2&#10;QualZud2nS19eVwUj8zWyBx1nSF0HEKoG/7614thhVsBjwVKS++lCoDyq3RlhrLgefPeK9p24KnS&#10;l+cDbBc1c0WG0lZc0bo997R842X17OdPzZBWMs+zSeNXtGxZPxjldP3pL3R/f5jLeQxyDJePmqWm&#10;9y09Rdf2ADGvMxtaBGImvDVJh41NOUdA7dYLA01SUhjftdvIPejg/oplOI+/Wqr0hd3VGLtq63w2&#10;bdlPXft4qWvfcHl0DFX9Zl5q2ylAlQG4MrTRTTtlbhXGyqwD+gLY3CymqLFgLKVCEbh1qESBN3A0&#10;S5HNHhx9Gn5eq/2G0AAYgyB3LBIPNlfFTdWGsHFo2zzRu8HKIsYCgABX8HCtxnZ6tddArcFXf43v&#10;EG3wH65VXkOcWO83DIAbQmeUtXITewNufUhHqbGN7KoZI1j+ArglDe6EkWRbxdMVjWPMKpSRq0BS&#10;Cr/eHTSifTO1qmrFfVf67HbL/eW295/r936p5QPUiv39bgbmAD3XV6JzVxYLpcGDPTR/eZhatXGl&#10;liXQtzUd5KsoyikbHv1Fi67/Vgsvf6kuPgZqZdWgzGtaMqqfnqyerrszfNB0sZoOdpVlOi4+9Dm4&#10;X9iqujxsffJs6Qkb1K/gU5ZF5I5DyuHU1WBqMLdcbi/E1+wGl/NJU7OttgagGdPLpxt5HdC5Brjl&#10;WxMgAtdbgK0QYLsGYF3jmAOLsybBRRtoJyXMoX52FSC7mTpK15KGq4AZ0Xzqa1ctDS0Ku4978qB4&#10;88DdFb1sIOno0mgYWFcU8LpSdG6XLTIBNktHM7k+m7nUNyf20FAyiuhSVWgKtMRbrgFpaD3tAsj2&#10;AmT7ALG9nO/ifBtTG5vwmttYdNyEo4krGjmOJjvYxrUDgFvNdq451erjwoyPH/+XHQzBZ+AEcqYH&#10;86N0SA3UDnerTae0jhMlqpBete5UQ+MmdtRU746ayLdDD5S/zTtVU426rLSjjlP8TVCqbB3qTT3U&#10;ma0xkyIOKH7xCaWvy9CM1ZeUsvycYuafUtTsS4qenauYObmKBuCiZhPp2UQW12UoDnCLmX1eM5fn&#10;aetbX2nPhz/KM+I9VWVbj/2ukmxk8uHFfP+DKNb0rde//IHdnX9axVb4hVxOpYtKF5Za31N0cNaZ&#10;fXgXiQjDyQ+xb37KZWtsOLdT/H2OBOX7L2aydWqZfv8b9pLeXaJVqzzVrDkbhvhdDZv3VfSsw1q1&#10;877mrs5W6uKLmrH0smYss8ggjb6iNJ7nsq33tBaAC0o6qOpNRjoAYz/fq09lbdyBCBK76N//aRfy&#10;lqXsY0W2Qj3sPhqoO9fp5vLc7tAIuH0dwS67CkyfVgi7u0Yd7hod0WvU2K6hrStEU3fdbI/YePXd&#10;TwtIhZbpdG6KxngjOLQPWckaGsQG8pi5FzTMZ6u6jViuMQF7Ndhzh5p2jaNbN0x1anbSq6+YcNS1&#10;qao0z9Odir5YNWdr+awGV2RzZIuWjXX0Z9/C2shx2pE4SRvCYVsho7UOYFsfPgZh7mSuY26U8x3x&#10;7CvguDkc+QYjMvPGdtK8MR2pm3UDvPo6scKLUatJvQCxXlqDPfVaNiStxtF1OSNASxkcXzipL3ZI&#10;3YguShnWUTED2iiab+AYBp9jbHyKtC6gd0dN6NFObetUwWvOxZbds6/FV+y5ry/+Pn15bizNFrjA&#10;vGz5iu1ZLfr7i9/fJjdeRUv18rrKatBlsibPf1OrCn6nZXf+qJlZ32t1wR/UL5A6MY9XlZ/ZGjRe&#10;ny+P1V0K5jkBvekWAipIOXIAuKsIaK/iWZZtOzdZanJplGteMnM8Ma4py7oBsCmAFiDmhBepJrq2&#10;AuQclnrmkgrmkxrmA2gWBZxb5AJsV2BiV0zaQRf0KqCWHc3OUFhcVhTdTRYX5SIxKUgerWspY5Sf&#10;NIq610juN4L7U2OLG/oichizyoocSNBEsAkEe1x2jWYEw8SIy6S9l0x8axMEJsAlMovCuczn1IDN&#10;6ZQyH1qA1GTriDbqx//KBvh34B23zRbTsGFrl+1xIGy14B6AzGKHGWiaoWZRuE017Wh26LsN3Dga&#10;o1tfgQmWcrXVmcee0bw2Q/WddaY3jYOeDQG2ujpMh/Rw13qc47biN3OGugyZrGp1O6oqy4Mr1W7B&#10;B7eTarfuq1a9xqknC4cHTYyXV/gKBSfsUPSMNzV9IWC2pkBzNpJurr5OqnlJobNOKXL2Kc7PKnYu&#10;KejcXMXPz1P8vFyALJuUNMeJhHnZSlkEyM06r+i0i4pJz9SSzZ9p+7v/pEUbr2qMV7yq1GrqvMFM&#10;TT90UF3NSx+kQ++hQ7s2S19/tlA/fs+au5+Wsz1+EYtO5jDRQDr9wxw6snPozM7Vb361UL/9zQrS&#10;atb+fbUQsFuh4x8naVYKbhjN6NQaU6ncSH7Bc7WZ7dIrtj3kOWXx3M4TZ5S66LymWyy+rJmLczVr&#10;SaFSFxZo/ppb2vr2l5q5JlMDxs9U1RrsPXS+1Ulje1bR0lUTdPL8dDpoS1nFt4Tng1bvs2QaLjGw&#10;SizDYZxmXun4uNHEuEd6fQ8h8i0W1dygSfPgW0bLfkjTZ1+vUcbVOZqxaJDqNHZ92Go27aKpEZu1&#10;gNc8bt5V+cR+Kr+4TzUl7AO+YD7UCO9dGjpivvr0DlDFii628Rqvn6vAbrIQS7mKPtQwk+Jr+Yy1&#10;2aLotjR0ksd3YXZ0kjbFjNK6sDHsBB0FSxvJIPxwLfPrp1VBg7UxYiR2RkO0kdnGRRMtlWyt2aPa&#10;Yi/UlmMHor3SRrZzjnOZZ108qQdgBshxXDShBwDYnZ2h3ZTGKM3MkR0VN4Dpgr4tFIktdAQR1KOV&#10;wphSmIpzSOuagJq9F+x1fiFjcTUJijO2v8/W7DXki8gA7b8BthKs3SvB61a6SWc1Hx2sCYvf1dxT&#10;32rNrX9V9LmvFHzmoVbe+pMGxW7iscrTrCmnLXR5n2ycoVsxo3UTScf1QESy05BxIO3Ix66nEAZ2&#10;dRIANR6WhuFippkuAmwZAFvGuCbs4vTQNQwbr3m1c+IFsPm0UR4NgmzYUh6AdtX2ehpTM4AzYEPC&#10;kQ2AZMPYcgg7ZjqgBkuLHQiIAWAJo5QXP/JlFF2+yqa2q/HDkIO4AC4XEMwG3LIZu8oyES+PbcCW&#10;SSprYcDmjr8HbBk270r9L5/nsIX3Qj8TgLO8fDduv9sBL1sluAuAcoEbduYOsDVyQGsbuxxc4bJC&#10;fxmNXKDogB4ykTLMHZeprfa8FyLrV8KBlx2lNmLFFriPATVXGLAxNzo6PF4L92Zo2Y67MJRsJcBY&#10;4lZcVOJa0rCNeUrbcFUz1+Vp9qbrmrXuulJWXlU8IBCVflHhM86RVmYBXlcUnW4s7DLglaH4uVcI&#10;gGJ+Nrdxu3P5iuLmXFESaej0RVcVM4v7k6rGpsPgALfURQXacvAL7Xz7oeasPCqvkCVq3XEIXT7X&#10;YLJ9o7ZsXkJjRlZXfGwX1tr1197Xh+mDIyN0+tJUnc8M0ZmL4TpxJoQph0i9/qav5s/vr4jwturT&#10;x4rqrjpL7bqd5B+0SumLT2rr/rtayt+XYIA88zjH00qccxpAuQh4n1fqgktIVK4oAbYZP8sigxT7&#10;vBZvytUmdhkuXnNeE7zT6KIao3LVYuo2eE1TfNtp6eqBOn2elPTxTH1Fd+1bmNw37Fr99kc0fr8G&#10;kH8gJSZ+/eNiPf+OxdKfJ+hMPpvqD49RfGo3tlXZRiV7zhXUua8nTPKY5q0u4MvluLwjDmlq6Aea&#10;GvK+pgS/J9/owwqI/kgh4e8qLna3mjRzNTtesQYCbzADtZd7Ru0D7npsAz4DB6tb1Sd61sQqZ3Az&#10;rcaEcEviaNgZ4EaquTlyJO4eA7QioJeWIzJdFdhXa6b1R5s2iO1SnQG2VtTLGNYe2ZqaWStX4Iaa&#10;xuU5YwC3sR0dgJuDo0P6iHZ0Q9EaEbMAwdShbbABb6nYfi0UztxfaB/WrjE/OLlHe3WoU91JlQ2c&#10;XyyAdpjbf932/veBjb+XumMJ0nOTH9nr8iItNemLDVBj791yTJQWXL6tede+07IH/6awM99q3LsP&#10;5PXpQ82/85OGpG93UtOauPauwX77wfZ5Kkydwr7OfrqG6PYG9bSr3hT2qald8+mgG17tlW8TBbZE&#10;mMUmGbA2A7YrNA6uTGhGja21A2yFnu0I6mvG2PiZAh8YG8CWQz0tn7Qy3w1qxtqIHGpsV+l85sHU&#10;jKVlhPdEHEuayHlh0jAVwtTyKeLnAmIWeTA1N2MzUPtbwJZlwObU22ggIB+xWp3D2Jj7NGBzMTZS&#10;T2NrnLvDYWzU1xzRrjU4HMbmArbU16ohwnUxNmdHqgNsLkD7JWMz6/PioGYMbjPXWUpqrG4HP7+l&#10;AmLtsrUde/npTWvyZdFJ51kEc5yt8p8AaBZHio6UY9ia3naAZq29QkH/iWLn5SmMDmbI/MvUwyj4&#10;A0zhgFVI2gWFplucVzjHqLRMgIkP+1xYGSlnLOmmRZydz8kirvwsDNTiALv4OYAnEZ8O2M3OUiKN&#10;hUSYXBJHh80tydXCzXcA2ttKX3VWyQvel0/EerXv4aOqNdsh9rU3oYvFlGJze4Ua6Ljq8zc0ekW1&#10;GpYEZEqqRr2ytObdwIA+qVpz9R8VpejpB7RqS4GWbXqgWctu8PwvKSzpuGJmnlRkylFFJh+DkZ5U&#10;7MxTSpx9lqDZAQDHz+S5zoSBzuI5AsYJc87A5C5p1db7WscXwtzlxxUav0Gdek5S+SoNX7C4mg1I&#10;VQfWlHdQayXOomC+AoDYNlX73wzVG28G6d33I7Rll49mLBimiQGt1LJLeVWh41mxyitq5dFVI8Yk&#10;KGbGXpowx5Sw8IKmxRuoHXaAzSv8Q3mFvi9vGJtv1Ifyj/pIPn5va3b6MY0ZzzjPa65U2wE4h/HQ&#10;/WOhSolXTVtorBVw4M3n7o5W5z5Dm1VVKnOKK5gp3MSM4abosQ5b2xgxGIDrr5WwkaWkWPNhIgsY&#10;/VlIzBvfFvAyYGvFguPmAFYzrMSbOedpWEGnj2rDbS42Z8xuJtvALWYMZ6nv4FbsMWiimL5NFdm7&#10;qUIBtmCkJ57IPLo3rInb78tl1w4QudmW8zf9o4yt+KhZKd4/NFbsccww4BVrqlRRlfIwb/Zzjln3&#10;qbZ8/5/yPHZHUz99rFGHHmrI4QeaffsvCtt/Rq+wP7VSqdfwp/PUzZVJyk4aRy0LMAhCPMpAeh5D&#10;4ZmeaMs8bUzKgwkCOpukm1d4bSwVNWDLgqVlI+vIpvOZRz3tGtbaBmqFMLYCDCIdYLNU1NiPgZpt&#10;kUL0aqzNSUe5zlJRY2eWil5B1mFpqF3OB+iup4xwgO1q4ignHXUFLK0oFf37wGYTCIiJAcoriH4z&#10;Q2hAOODmSkltBtTxW7Mj4QI1TCWpA142/ze6t9mA7t6JXdQfIpLyWlWMMVs4u1DdwFY8Fd1dlIoa&#10;qDk7HZzFNex1YJGNHc0OfaOBmu1/oJmwukILBTPo3p9Gz16mDHJGddZ53D5O0rU+1q2B00T4pAvW&#10;RnRHS8TujeIf9prqtRqjuRtgZavvyA8m5j/znEJmZSoc8AmbnUlkKGJOpiLnZQJ2MDRALHoWNTSY&#10;TDQf+Nh0Us7ZVwG2qw7AxcwG2PjZGOpqdowDuCziZ2fD0Fyg5jrC4rg+aZ7r9jAAM3QWILjgqqav&#10;vKG5G+8qbe1NzVt/i+7kVZjWOQXH7dNor7nq1D9AbXpPVMseo9W863i1oCbSjlSsI0X14RMXoJnb&#10;qthZpBSwz9V7H2oxQJS67LqCUjLkn3BJ05IuKSSZvzP+mEISjjrHYNK7sKQTABwpddp5xQHo8TRA&#10;DNTiZvL802Cisy/yvOn2AnopC/K0eP09rd/5UOu2FWjmgg8VErNCPXGPrVaniUqXp+NqG8MRgZZA&#10;VlDCRLVVSqoqtc2adRiF+kUN04CoctUamjglkdnaq3r9g89Jk88qIOGIfGOPyjv8CHEYsP8QUHtf&#10;vgCcd/h7XP5A/oEfKSX5pGLi96lKdbQ8RSzSsQa3uUrmGkswm1fiFWuAuPYkWAPBivKmZ/Pu2Vwr&#10;ALN1fAg28cHYFDPWSTs3hNEUwDFiVVBPLaG7N2dia82jgzeXQvg8PrgWaSzkmDG8Mc2AxgBbE83i&#10;chrbhwzcjNHNGNrSiekMNacMagGotaBJwBKSnvUUiYo8rFdjhfRvJb+B7dStcTXVtK32RSmoAfDP&#10;0sj/BbC9Alt7lc69CXJdDQP7ciyl2hXbqWGV7iwvHinfI48VcPlbjTh0Q1NPPNaYI/cVmv9bpZ5/&#10;rmqt+jvsdjojYo+3zEYIS9caVYDNX2aFoOCHzZpN9mX2wZ4zW+zJzWBlTZQ5pgWghpyD18PALY85&#10;0Dzqabno1a5as6AI2AoAtwJq3IUwvULf1qSiLEchFb1qqSgNAQtXnQ2bb5NkwKouA0BZNAyszlZA&#10;Z7QQDVtBIg2CxKJU1ElJXfEPAxs1NgO2rDAG4QG34rU2A7TLBmTWGOF4xQE17IrMLdcH/zWmIbJJ&#10;Y1/HOqkXXx5Jr1Z2VgS6gc1SUQM2i71FtTZLRbc6C6JdKWlxYHPV3WyZDcyNnavpSEfG8wUdgZLi&#10;1Nixyh6KhTjvm7M9GZBndvRY53o6yojViY6UYt54sFFe82y2rTy1tiQt3vdEEUuzFTD3skJgWCEA&#10;UQgMK4RmQCigFTqvAAZ3ldSTupk1A4oilvsZc4uHfcUZsKW9DAf0+Jn4OXncBmsjZX0ZGYDaFSWT&#10;0lpaGwGLiiDli+bxYmGD0XP5nYBKNOfJS/IAqRtKJyWbvvwKXdh8LdqWr6U7C7V8102tYFHqom2A&#10;4YYCzV1/TXPWFSptdb6mryikqZELOF9UYOpJBSSfUkCigcVFWNBZhwn5Axr+MUcVEHtcgQknFZZy&#10;jjogzZD0MwAz6Tl/bxx/UyxgHGfANu+CwmeeVtRMbjPQm5Gp9AXZ7AfN0Zad17Vh+xUtXX9csxa+&#10;Szp7QP6RKzU5eLHCktcrKDJR1WvaWA6AwpD0ODaep+JvNocRpHGMktSpUwfQ81C1Wt01dPQcpS+5&#10;ovRlVxU1/QJgfUw+YYAczM03/JB8wwC58I/kF/ahpgV9pKDA9xUf9zEykEQYmXVIXczVGFspx28M&#10;x9FXTD1fxjFXNP2VsbXmdPeiR/XQ6jhcckljtiaPYbRqvDZHjWYHgjG2vloZ2JM6W1ctJGVawAKP&#10;RbbUGaX8XFKrWWOasCe0oaaPsGikGZgHOiBnDA6n1Bmkpm5wSxzQhI1UjUlBm+CK20DhPRsoqFt9&#10;Te5UT72aV1HTaqV+JulwaoPFC/8vgM2mKV7G30pHXWy1aPO7GyAd2UcZllZjMz4wVrXLt1fDPkFK&#10;z/mjpp5+pLEnbsrn5B3FXPxC8wv/oGZjYp0anT+Laq5vnq9b6V7OBvUsdGJXMXIsgM3mW10NtnaF&#10;7uZlZ/azMR3PxrriABtSDhYHZxK5ANtVgC0PRpdvwEZz4brV1wDD23QVH5IKPozoqntRPXQnjq4n&#10;Qlxz7bB01NJQax7kOMBGGLOCseWhXbuROhxgo9uJZi3PzdCMpRUPS0n/L6moaeCyeNxsgPOKpaNF&#10;jQLHvaMI2Bxwg6W52JoBG6NOgPIlgC2Ln3mT1HxguVcVg9Jhz2tNATbmQotS0b0A1V4Y2T5Aa5/t&#10;SXXYmdXhuJ9zbmsHXcfd3L7H2dTVWGtoHASXqaqh/O92dxtDfW2sLvVB+0caeo69CCd575zoCFvr&#10;UEen2vO+n3MiRFvztqjNGOtIVtCo4B1K2/pQQQtyFAhDCyaFDAJkggGt0LkFpKnXFQa4RTlsLBOA&#10;c4XD0EglnUaBsbk0QMkJuqMAW0y6MTkYnTG2nwHb5RfAlgSwxQGosVars8ezjmo6LG4GwDojQ0Gw&#10;qGnTTxNniLNISLIUTc0ukt8byXkkaXMIwBiQekbBNCZ8Eo/LJ+GEpqVclG88LDTpJOfH5ZfwKcX3&#10;Y/KNOUOclk/UMXlFfiqvCK7n3C+Gn4k/o9DUs0hWTgOysDNqgdGAWgyvh12OmXOO53Uc8DtLWg1r&#10;TSFFnXFZybMuaAbavbl0UxeszKUOB+huuIY+rkBvfvCFNu/IUscO/dS6bjXFek/Qh1tXK/+DvXrw&#10;yQF9c/4Dvb18pibjhLFrzQqN6T+IVKkGMo8xiol+V/MW5yk04TTP9RNNjfxYngCaF8zNwjfskPxD&#10;PpK3//sK5e9I4u9s3TaQGqXV/0ynVxrGUk6vMHrl7hLabKnp3AzYOlSrqPlozdYlTNKW1Ek6MNef&#10;uVBGoeLGAWwYHkYOgrFZKtoFYCMNBdwWspFoLqnV7HF8myJfmAkjMUCbDsAZyKUOBeRwRJ0+pCks&#10;Dd0dxoHT8baPZdN9VK96gJpFfZw7asqvfU1N4Zu2R6OKWCqxMYrnVN7qg+5pAauLFetmWtfXvTfV&#10;be1d3DW4uC26OZq4Vu9ZHdRS9IqqVaOX5qW9p2DfFVxuqh6BK7Tg5r9o7Kl7GnasQH6nb2n9gz9r&#10;9Ozd3F5Ogxo1VM6KObo5P4TUjHSQD7CNM2UxQnTVHxEsr0s+rCub9DNzInKOcdyfMGlHhoHbGFLR&#10;sc2cnZs5gJ+xtgJkIAZshVPb6QGM+Ekk9j4+NCAwjcyjZneLBs5dfMxuRw2liWBLja15gIMHRwfY&#10;DIRIQ42t3Zw+QteShwBq1N6s80njwJoIL8PVFb1a1BXNL+qMupoHdFWdGpvZGME8i1LRDKeB8NJf&#10;zZjaZRvjMlNJCwM1wmUD3gFgQ5NHXfAoUxrBdSpqGl8GGxDZ7qLOZhvtdwFwBmoHALKDRWGXbRG0&#10;q77mYmw7CGsY7GOJjS2u2VDRQ9Np7AzhPZFQv4FOjJmK+WQ/0lCWLpOKnumB2wfC3GPmsEuc6Aiw&#10;xR7y1pr8eVpxfrXqtGujijUGASCXEdPeVSD1pNC5Bm7U3ACOMKu3ASThBiR8wKMAnxfB5Riut3Ak&#10;HoBZFCzPItKCy3Y0pmfNAktB3WFpaDKMKtEaDnRUXZEJAGaSDl4GHC/xeJcVPPO8/FNPyx9wCwDc&#10;fGFeFn4pfNgpqnvGHZUn6aRXgjtoQtjlmOOaHPaJJoZ+TBzShOAPNR52M47UbXzQIU3i+inhnzjh&#10;GcnPGNARnoBdIKldCL8rOAWgm04nl9cies5lgO0SIHyB50i6aozOCc7TzwF0Z5Q8+6RSaUQkksom&#10;ktZv2lSgGYkHsPFuqDHYGWdtX6Svjx/Qow92qGDPMl3bs1zPP9ymg0l+Cu3eRA8/2qVHRw5qY1Is&#10;ThaVVLVCayXEvkdKfk1TE49pQtwRTYj/QBNj35Fn9IekokcIgDniqHwjjyko7qQmTXsHjeEKte1J&#10;g6PVMFgP6bAxH4e5WJ3NVWszXViPeuwbTfTT3rmIb9OmaW9aoPbN9NH+GZ4YTiKwpc62kkHnxXT7&#10;5vNBnM/2oTkUv+eMsfBgi5VFS9b1NXeYmoFa8qAGhB2bsMugKdunLJrhsVZPMX0asDe0MWv1GmM4&#10;ifiyQ235YkMzvGUtnktVBt3Rj1WrDLAV058V1Qxf1g2LmgrFpwyK0le3Xbh7I7wL9CqSjrdRny5x&#10;WjD3hLbuuqrmrdBQlqVZsf2kwm/8pJEXnmr02YdKoIEQ9tZ5larTQo0oH1xAoPx0SYguhQ/SRRxq&#10;XY4WLu+xPFt04tgPMbw+kRjbgoYBIEbnM3M8y0qITNLSjEnMOzLcfgVJ1VVvaxR01g2f7rpNGvsl&#10;TPkjtHszqOGlMjkSU+pVhTBrubU1YvCgMWyVGgrwIMwNQ9cWjl4M545cmFoB6ef1lGGAGgJczvNh&#10;bNbtzAfE8hOGFwsuw+QM0GxW1JkXJfJsrAotm0W2A2wwUWNrRWmoSTvMQcTCFrZcsrDheyKDZkGG&#10;XzvmVvFQIwzgMgH4DBpN23u1Im2ky/5KbRoILdhcDwsr3Ux7qJe9yULoN0u0cABuv6WmrzRgp2pD&#10;bcHtY6ulqCyzeZ2a2t7S7bWhSldF0jAw+UhY3Yo6jJTo05Gd9WlfLIxw1T1FV/QkcaJPI8S51Ni6&#10;sxuBY4mE49OUdiFEBx6vV8rm2U6q0q7fQiWufKSoRXmkodShrHlAhFFfC19g4HaFetsVB9zs6NTe&#10;aDRE0wWNBqSiqJVFGJjB8iJgb+GAWTjMyyIyjVSOsBqbOxKRhiQjYUig6ZBgXVWAw5WqIgcBFKJn&#10;nFEEEUQYqL0EthPyofhvzMyLGtnUOMAplnCOR17E5MgjDnhNCgHYQgCE4EMaZ8AW5AK4CSGHndsn&#10;k+JNBRwM3DwBh6kOsJ0G2M4qCEANofYYzfNzwmGV53muMDaEx7E0FGJnn4G5UpsjEtJPKSntHCnq&#10;Ra1ad0ezkt9V2ZJ15TdyrB4eflPffLRJd3YtUOG2ecrfOlcFHJ++s16vI3wNb11Ft3bMVyG1nGeH&#10;dujIqkVqwGLgGtU60VU+pZhlORrH3zch6ZAmxr8rzxjSUZ6ztwPINBgiiShem+gzMNCLCkvNUtDM&#10;t9VxmK9aDZio5n0ny6Onlxq1Gq7SZVBp86bp06ShdqZFaN+cado3O4RlylgXzfBmUzxi3KhRWIUz&#10;UUDatYwFIYu8ATcY2zw6fvPYQDSX9WqzR3vQKKCexrKOmdg7G1NLGsiylgENOLqALREgSyQFjcEB&#10;NdFAjg6sgV1kt3oKYvOQN64qY1rVZtC9jgY1b6bW9er8Qubxc02l1d6cNLUYsBVnamblZIuQXel4&#10;OVUp21neY9Zq1aJ8bdl0T8FRB1W6QldVajFKCZnPND7niUacva+wrK80L+8LtRpvJRqG4qeM0NeL&#10;MSMo8jPLNMshc781xsYHPB+2koc/WtZkmgNjmyiPpSV5SDtyOM8Yj3ZtEotMqLldZmwqgw5oNl8O&#10;lroWMhz/IHyYfkz31XtdmyiO37WoVDktK1NRi8pVU2LJ8s4Y0ezGNWlQ4NgBk8oLYzQrEiBF4mHs&#10;zMDMgK2Qkal8myxg3rmgGKDZ+YsgDS1wAxt7D/JtCsGZFwXYmBnNceprblBzyz1INx1QA8wCGL6n&#10;9neJ42WOGfztl5CmnKeLe9YPjzgDNgwwr0cO0clJ/RxgC2fn6k72pO4jJd1ZlmXPRcD2hgEbW+/3&#10;A2D7YHL7mTjYy/luttzvK9MSkGui2SyE9mR2tD+PE1Srqt7HKfcCW7iODsVJdwB+bADaqb6koUVx&#10;rBfebD3qIv+geZB0cppiPp2oBRci9UbhPnUfO4Y3SluNjzqkxFXXFcwHOJQPskUYtbBw0sVwjg6Y&#10;vQiYmwEbjC4axhZlUwcAmjE0N7CFUXQPo4saxfGXwJZEJzZlQb7TQIghhYwyMCOiZp5VOIASASML&#10;5RgIsBlTszDm5gub8qHQb+ENuE01XRfANpWYFA2QIYNwgmK7A2wOY/sYIDvkYmxFwDaxOLABZp5F&#10;AOEV9RLYgklvQ38GbJeKgA2GRloaB5hZGKjFwtoS+DsSab7MnH9Va2FZTRsO0ui+Q/Xg7Cnd+WCn&#10;A2bZG9KUt2Wurm6br/ztC/Tk3Q16Ax/7GNhL4Wau35Cu3E2z9dWxg9o9PR7r45Jq3HqSEpdmOa/F&#10;lLjDmhxHOhr9CTU3AN5AjefuAyh7E77RJ0hbeW1gcfGzjitl4TFFIKieOv2wpsQf0rQES1u3aGiv&#10;8fIbNEC70nHwMLaGj9YewG17mq92zbIRqqnaTQdwO/WajUhBVtMJXE3NbXVQHy3BynoBnvVzDeDG&#10;tmXIvb1mw+DSKZjPHN6cpcekp6Sfs1i/Nh1HVGseJA8kJbWaG02F5EG47NI8CKerNQ2r56nsNRjX&#10;sbVGtGun5rVYRGxM6xeMzNXtdW9yd4OdpZkududYpNMcMFfcEiVs0UdDVavaWz6TVjPrm6M0mj6L&#10;qde27xDDbaxxG5WqtNu/1pAL1zTu1E0tLvyVvJbswDu/onrgBHxz4zw9JD3PZaGJjQ9l8+HNo4li&#10;WrN837Y43NLJhInlAWB5pJwFgHvBqEa6OrYRDQRS0ElIPLAiymCiIAeGdtW3J5o3xqGCB+sOOw6y&#10;0fils89gZflKer1WIx1AYf9mDT7k1bFXL1tGI/mbPhjQQveYJsiahglllA22Yz8EYzNgM1BzsTWA&#10;LcGO6NRegFuxc9OvFbE1F2OjHoeFkXmyWRQHNuuIWhp6GXtvN1szYDNQe8HYjLk5jA1bb46XHMbW&#10;ibqjPdZYTa9Ti3nRkqSjjVjw3Jy00jbYN9frpJj7YWu72Qu6HTZn6eZb7Cp457XWLIRuDLjXYfC9&#10;tDNhMIjywyyPZvp4zFAWv/TRyV62W7QhQ/DU1gC2czC1cwDbWY6nALZTZAMnmUQoEXfSX/Enpijl&#10;GMPO99craot5tFdQrVZBThoas/i6Ainmh5A6hjljUa6IpKEQRThHGJoTzjnpJ02CCMaowqmvWYTO&#10;pPY1IwtggNFxOR7m5gTgZxFXdB5LRzSSdC+ctC885SwFfCIJppR4SsFJFPy53p+6VwDhy/V+sClf&#10;rrfwpuA/JeZTTeZDPjn6UwCN1DPqiCZSi5rgsLVPHbY2MeQTGNvHANthJ+x8cig/F3bUCU/Yjk/0&#10;KflY7S3mJIztjEJSzys49RzPn1obr4MrSJOtiUA9LX6OpaGWlrpS01jkMAkAeBKxbN1tjR4zV/Uq&#10;NtGnWzfr+jvblUMamg+YXQXc8rbOA9gWEAv15L3N2h85WRHt6ujWzuW6tm2RLiEryN2MaPfwbsWM&#10;H8v/porG+m9SMuLhwOkwVRoFXvydloIamFlYndAJzqeEwlwBbn+6p8EJhwG1oxrFl8C4GF5P0vR5&#10;c49q2azNWhwVrb14q70xN0z707EeSg/Rjtk4dqT7MfQ+TQdmTtXe6RO1M2kszG0gwMYIVTCBaHcl&#10;1tVL2ZK0dLIrFuMEazFvLCCHWHM+OrZFCH/njqXZMK6To2WbjT/fHC6noXlKGdiKPaLtEOe2kTc2&#10;4BO7tmPioIcaVzdQKgIud62tWDr68wmC4nOg1vG1BkltogU1Sh/5+e1ROlKlZL4U0xYiK4JdV6s2&#10;3AG2gTP2aNa936v/sauKyP9Ocy49Vr0ug50UfUuEl+4sjWH2ExcMUs4MSztJtwoAtwJSsULTbiHv&#10;MLfbHADs6viWyoe95htrG9ecmhur5sw00jzWaBbk4KD7IGKMHkeN01s4v25pVkOLKrKBit+1r3p9&#10;vV61sQ5W5EgH8GDV5lpcu7ZGc9su6ki3AZ9cZlDzY9jmTifUGJulngZoFlct4mFhtgjZ0k7A7eWU&#10;QdHEgTNKxf0sADXH3cOZOGCZS1FH1GkcFKWiBmwGaE64U1HOzfb7CpezOGawoeoiYZupMumQ2lxp&#10;VsQw7e3fU14893lMwuwF0A4i/ThQsiWszVgZqwRp3qyvzMRKudZYhNdTLOzOGyAcxs9M5ksqpUEd&#10;bUXTeGLqMJ0e1YdFLq2wB2+uT/o11GnKG+dx9zgHyFmcpbRxinrtqZ51dRLWViL2lL/iTnorAWBb&#10;VZCqtTmr1aAnyxCY4/KkbjVrw+eaNjOTsHQ0B7Cju0hEAl7WsbQwIIui6+k6Amo0DUJnksbOyCWN&#10;ywEUaD5wDOVydFo+aZqJYglrKCAZiZpO4T81E2Z2WeHJ5+kcUphPQtaRQG2LCIo7RTEfEEsktUoy&#10;UPuv4Wk1pSjAKfqYJtuRmATjciKc85Bjmhh8FGAjggE5O+do108NP8lI1yknvCIBypiz8o+jnhd/&#10;HkkIz4Pmg0XodOp91hhxAhkLdb94xsfibUwMgbJFLMLlOGqCMdQpZy3OV+rc06pSubNWz0jTbzKO&#10;6lef7NE3h7fr26N79N2xvfrVsX36/vhB/ebUm/qXKx/rfSyAkrDF/uncR/ocZndt60JdB/y+/mCz&#10;Lu7eqKZ1m6lSrZ68jod5XY/SBPlE3tEAW9QnDpD5koL6wtzs3Auwmxr2KXGE8480KeZ9jUn8iOBv&#10;jzxJs+FjRfjt0Fw6tptSZ+vtBSn6aCl2RAtidRAHj13pGEfOwlMt1VN7EaLuSZ0MsGFJEzlC63nj&#10;rmOb0rppTCIQa1klt45Y68M41VRkIUwkLOe4ivVyqzwJjsvYorScEayFE2zyoDPg1tER7c4eiQ/b&#10;sE5KHN5NYXhtefftrlGdu6p+ZVvOUXziwM3OityCfwZ2rtGpV/gQlShhWsdmTIYMxdggSdOC31Wa&#10;ddV5DwfGHFHaqjxNCtrBY9NYKe+hyTuOK+nmj+yjvKFkZkGHLdnnpK+j28C45ofCjkZhP4QEgkUp&#10;NgSej5bvGivuCn2RZvBBziYlz0QCc4XB9RymDPLHweTGMxvKdTl0SHM80axRV8tlO/ut4JF6FDlR&#10;e9jf4KSeLHxeW6myNrFPdG8V2FqlJnqzUlO9zfD42zXaaWPNRo6l9hYkDdcslaS4fw39mo1RuYCs&#10;eHCd0zxgHrTY2FQuC12cYLlLLo0C82BzBuCdSQOXe66z8wANWw7pbo6lo45A12yLDKhYrVe0ENld&#10;b8tCuJsTDHt1Frcg9eB+l9DeZfKaGHPLptl0BEDyK1WS7mhpbYOtHSAl3Uts5zXfTJdzEfXmqDIN&#10;2JFaSV35G1sRg7EQT/ZooYODh7C6bwx1y946i4j7RP8WOkIZ41B/mgRsszrFVquz/RroTN/6Tpzu&#10;A1PrZev5aup4D2senPKFsU0D2EKUfJZv6y/2avLMIOcbr2mPhYpf+VSRjBP5pSLOhZW5gC3PAbaY&#10;eflOFAc1A7awWQZqxPRcB9CCUl1h17mBLXGOC+DiTAvHfaIAv4gU9HJJ/B7AJAQQC4w/pSAALZhw&#10;gA2Q804ycKNx4MQ5J/wAQk/A7wWwRbsAbpJzJJBIuACtKIqd/1dg4/fE0EGNuwCjOY8kxIDtwt8B&#10;NhPsvgS2OMDOAC5q5gXNWVWgfqMXqDxOq3sWLNCxRYn6MHaq9mAXvXrKQK1lc7cdN/uP0K6QcXov&#10;2Z8PeVdNal4Ny58peoudAmcXJCprBVY4W+frN1lnFBkUzv+mrsZ6r6PedpnnaQwTgLMA0AzY/KJO&#10;0kAwMS8Mzlgo4DYBBjs8ltGr+Hc0NekIRprHFOV3VLOnfax18Qd1YME6fbh8jj5aFq8358Vo76xw&#10;7Z2Ji+5MfNlm4uRBOroDcNuOh/3WuPFo3MZgSkntjcmEbSwo2R42Sts538pA/MaAwQzD92P4HaEv&#10;w/R2XMPuy9U+/bUCkFs2pY8WT+imBeM6c+yKfZEBG2vUALZQlrj49OuloWyVr13BUsmXwObo2V6k&#10;oVY7czGz8uUaq2q1jurZ008TJ87SyFFpmjBllVJmIWyeflJx0ylrpJznC5RsYBaMjQ5158FJzs+W&#10;a9pDkcez5XXmhnzOPVLimaeq3c/bmXbYHjpatxdOYVSok/K8EctSFzOXjetIG25T/L9JfekmUya5&#10;aPqu4ICbTTc0f5yHrlNzvDG2jQpZFJxPilrgjwAXALw5rZ9+NT1Q+zs2VxCPv7FGLb3TqLX212qo&#10;XVXqam9liumVm+tA5aZ6neXIb1bvoJ01WyiK+x7o0VL3Ekw7Z7sK0LLZjOgLluZiazaJYOmpgVg2&#10;JYNshNY2LpVD5zMnhnV3dp2lnEVh5zYA/3II3oANB1xrINhYVVE6egWWmOW4lbDIhcgOoXnhABtD&#10;/s5mKuQe1BtdqSjszepvuPFeDJmg5Lp1NZLnv6QKqWjVdlpVpokSStIBp3E1gOt7E8PZiZvQpIH2&#10;jMaqy3OETvqNxLRyhE7xBXGKbVXn+9VnK3wjHacZdWggNTSOJ6ndnuX6s33rOXGmT11S0do60bMm&#10;AVOPPu2nOCQfCceiFHk0SKuuL1fKgTkqXZN5zTLDSEOZJCAd9UkGcIyxEeHW9TTGVhRupmZHq6uF&#10;8zOhM7jvdGQaFhSvjbWFA3gm+4gnTbWIo1MaS90tGmW/RdQMJgFI/UKTSUEBKwO4UPRmJnEITDRg&#10;s+4naSeA58PRhxTVjpaWesadcNiZAZkBnAvkXDGFD/lkPsiTADQnQu1orM0Ym6Wg1OciTpCGUrOj&#10;4O4Xa8BmjO2cpvH7g/hQBMEkQwB3G+R3BamosTSnG2psjUYHHdBYm3/lOGMptZxlF1WnyWg1rN5S&#10;3t3by6dJJQU2LCefemU0qV45oqwm1y+nCXXKaFytUppSv6z64ZzSu9KrGlmb2kqVsppSq6L8G1SU&#10;X/3yjB111ugevWAatdSuc6jmrsxXCKDrG42Ehc6vfyyARl3Nh8uWknqGI2GhG2zd3pFRH2t0yqca&#10;l/Q+dcbXFYXQN8HnAw1pHK/h9cZopW+MPlo4S8fXztJb82NJO4N1YHoA7rm+uOtiZZQylTV9eKsl&#10;4q2WMBkbcayNosdjIDleO5yYgM3ReG0NQdjLm3Ij4L0hYJg2TIPZ+ePywQD8Su8BWs5w/JIpvYui&#10;lxYxKD93HFupxvRU4sgeimJZ8tReXTWyY3e6og1UjmW4r7xS1elouhxgKmFS2oyRs37q0Mlbw0ak&#10;Kih4k+Li39Sceae0BOOC+ab7W3BFM2hyRdI1DydCqdOGUbONXciXzuLTqtt6ovN49QdP1cz8R5py&#10;slCRF58oYMsJ3vd11atuFZ2bNUWFiVgPsV/gGuvyjKVdx7n2NjW128g1bsLEbjIlkI+ldw4paC5j&#10;UoVYDt2kU3x7bGtdRwZTgKfaNQrvlrJex535HLKqBOppi9hg/3rtpnqjKkyGiYZ9xN7KLZzYZ9dV&#10;wUaqZmdtq9LUYXZHSMkeJI53xp4uG7BRY7NJA2NuL1JRDCdzMZXMgZW5htqpnVm3EymHhav7SToL&#10;U7M1fMbYbKGLi7ExZ2oOu/bYaOeMuRnA5SDUzQlj1Z6FLYspihwDNxibMbfMImDLMNGupaIA2znO&#10;L4fA7Ht0cDqagZigJpWtpQDkNkO53B8LqoA6NbVhQGcdxfo7L3yS7hC5bLI/y5fCJyMxkRxSSycH&#10;1daFvkRvQKs/zh0DYGU0pU4DbOf7AWq965CGsvcAUDvZo4aOd6+uE91h7OFngxR1Oljxp0KVdCZM&#10;S3PStf7KSrXjzWbzc0MnbdPMlfcVPCtfQQZYAJAJaKPQo0U77h3m4kHRn6PLwcMG3EkrpyO0LYoo&#10;7m9iXhPxxgF8sbNNqJvniF2jAYUoiu82PB89h9EmvmUjaAzEIniNNbCbfpFxJ2siADYOMyNtjIGJ&#10;IO3wjif9ikeoGk+qFUcKammoARm3vwxAiw/7VIroU8KPawpFdktNJ8JiJlFbm2jBubE6L2prfoCZ&#10;X8J5l+4tgXoegDoNAJ0GeAZR4wvh2z98Fs+JdDPaAbPzgDVd0XSef9pZmBodXFjCnFUw0unvqF6V&#10;VlqXhPf9uzt0beciXd++ULf2Ltfj97foUVHcfWOt7r69Xs+P7MY9tiUpWx/d4D5HYU7vJvrr9chJ&#10;WoPNzwxsfaYP66Mu9ZsydtVBQbEf8JwuAcI8R4DdERrb2BUavalFdcbJpKlTaKSMjfwQicghXpcP&#10;NSnwdfn471V44Aatm7MVc8fx8q9SR9Ma1NVKn9F6c064PlwUq7dnsgMBb60tWBZtw4hyC15t2+I4&#10;x1hye7w3DQXkIUWxA6PJHdFTtNMiZgrnk3HRnaCNIQzSA3Kr/IdpOfZFi7E2mo990Zwp/TV76kCl&#10;TxmgNFjrzEkDFM8ehFi2VwXjtTWktYcCRuL557NBowYvVb8BC9ShZ7z6DE9XIK4yKbOOasbsExxJ&#10;I6cf0wxe/9jk47wmnygo8YSCqLkG8DoEWX2WWqw1fwLobs/ZfIua5D69gpSgBLKCHvFrlZD9tQIu&#10;PVPcxafqGbSQ9/2rShxKETxtIsLYLroJE7lh3T4vY2vs8GTsqRC5Sz51NYs8lgHnwtjMBfcq5wUA&#10;3TVYXCGatXy0Xfl+XA5sq7vxbPNq2RC29oq21vXQ3mqt9HqlZrAzdF3EgUoU1bl8AHA7ULm1Xoex&#10;rcY8NB3x9GUY8K3kUYAWgGZ7DQA0M5q0uGrD8GjasgEk06EZQOUg3XCAir0HxSPPBL0WjGDl8jO5&#10;zn0tALRItHIshLnKYhiL3Ej0epHYmVuw/SoHUMsG4LLDmBkF1CwyglxSEKuzZTraNlfH9AJs9jrP&#10;9Qodda/q5dXNmBmNgKkVSmlOi0bsAh3Opix/9IAM6+OKkuOF3RJM9ywNp9NMrpwcTrdzCCkmQHam&#10;H8BlwNa3DntIEeD2h6mRkp6jrnYGLeSJHrUwlwTUupGGOgFjCzsbqshzLHs9PU0pDJDPOReL9GOT&#10;ps6ewj+4rFp0iMJe6C5yjlu8MYyFMUOKhMHEqqZXc4GaKxywM7HqLGpRdBCjZqD7IiWz9CyBkax4&#10;Is4ZtULvZj9volezOJoLOMw7pySGz2evzNIipgtWbHyEcv+elq67hcj1Gs4aNxS7gJodUpEw2FKA&#10;dUWpFfkmUmNC0zXFmgY/AzQ+3EwROAGD8YwGEA3gSNUMxCZTf7LjBBiNhQNsFNR9mUTwI/30T4Sx&#10;GbDBCANM5GviXiKY32vd0XA0dZE4lEQi0I3C2SQGIW8UM6bh00/Q9Dim+WuvaRrA0bEO3+QHt+qP&#10;mYf17ae79PWRXXp+aLvuA2T33rJYx/kGfXl0r/6U/THAxggKVkE/nnld13cv1p39K/T83U16DPg9&#10;ObhKPxzapekTR+u1krXlGbwLYGOG1EA3iQ8xKWZA4seA/cd0iOmYAvpTEjjnOBVA82amdBo1puDo&#10;DzR05FwtXb5LP373SP9yN1MPdq3TwsHdNaJqWY2tX5kmQD8dxH9tF0662+NYypLAkpYYpB/E9lgf&#10;Fin7sa2KVJXYTexMYIlzPNcn+Gg3YUC3hUbI+pCxWhUwQivwZ1vmO1wLPFm9B6ilk4bP8hquNK9h&#10;TszyHIazyABFs/3dF6PJYa2aaWXiFr25/pE2Ln6qZYufafoCc1lhrG7RNSXyxReViL+f1WH5Qgum&#10;mx3E0Qdxta/932D7gbw29voEcNnfJk2YElm846GGTVzm1OBKVO2pseuPKvj8Vwq98p0STj9Q1faj&#10;VeG1Ulrnjc/ZjDGwrG66hZzDOp+WghqwFSDZuMpavDymLnIBshyWsdhCFjvPYzmLTRbYfWzuMx+j&#10;yDx8DAuD2ugOjZek+tVhLeW0s0FX7anqoTcAsdcrUliv5Io3SEXfqNJSr1fBrp2xuEWvlNOa+lWp&#10;r9n8J5vTGTIvZGlLQQyzqQCThbEsK/hb+pgNwzLGlWcg5YTrPi8vu8DLuWzHX0R+DM68MdTwou22&#10;l8CWA7BlkYZmhsDQiIxgGBlxKYj6G8CW6QAb5zQWMqi1ZaBry/LFQJNRsFWszkvt2lgHfAbpeBgD&#10;+vj55YeNxya9H6LltrqMQcClMc10AYnMOUbPzgJsp5ELnR7YUGcAsVP9AS/A7STAdoqjhdXXzvWF&#10;uVFXMzA71hVg60oa6ga28DOhigHQ4k8HKfFUsJKPhWrrTeoTe2apNNY+5SsNcw28L7itQGYlQymK&#10;RxiLKhp7MkAzgHsRDrDB6KhnGLDF2MgRABZPF9EVFNzRqdn0gc1axsy6QpH9lpZv+kybdn+nFesf&#10;KCb1hCb6btPICWs0auJqjRq/CiPI9RrmewBwBSgXFyh+6TUlMMgeDlP0AYim8IZ2pZ7G1mBmgNzf&#10;BzYDN4AtlO4pjG2KFdv/W2Bzgdo0uq+maQvl73oBbKQ3BmyxiHIN2CIYog9LPQ4QF2jy1OXq3xoF&#10;+Udv6LsTb+jx2+v0ECC7A0DlUTPLpSlgkQ+LewjQ/XDqoOIY6N0SNFJf0GDIRuqRs3G2stenKQfp&#10;RwE6wy/e26gVfNOVxgxglNdKBc+ArSXz4Uz5mA7uBzzHd+WX+C7C5HeQwDBDmoh4N56JhBiCedJg&#10;5C9BIXsVHbVOVy5n4Wl3Tk/ufqA/f3NB//Zllm4fWK3FbGqfXP01TWtRVSs9B2mXgRQAtw6Q2gAL&#10;M6DbyU6EXdiC70LUuwtWuTuJMIFvsovFbYO1bYFpbuBnVgNsK42xkXIsANTmmx+bz3DNxyrcYoEf&#10;m6t8Rytt8lAlju6nYLbCT+7aQWsS1moxIDwrlO5tylUlJiEcT+L9ZM2mRBpN8RcVwVhccBRMmhJC&#10;FDXaAK7zS7wEqGUCapnOMTDZArkSXfuUFblq291kHvVVutVoJZ54qIAzzxVx+WsFv5FBGlpPXRsg&#10;KZgZyIzlUICti25RN7KxpxtFAFcAcF2FqV3F9TbPbLzZWZBH48COdn0+kwXXigbbrzpbpmBxQW11&#10;D2BLa1wdCQSK/Noe2gWovQGoOQFbex1ge5OmwZtcf7Cyhw7UQPwMe3yPFYTfLQuDrdkmKQMbSxdt&#10;QsBVD3PiBbCRPjrA5ga04sD2y+t+cdkBOftZohioGWPLDrdmArOi1NocUIOpXcIp+BJH65YaYzO2&#10;5mZsl9C2XfJuhcaN+iNpcB6ecDbDamlwlu1H4PU8R9f4Am4nl8eyOxRx90UmNAzYzgwH2IbRHBhC&#10;1xNwO03KaaD2AtgAujPU1xxgowtqgOYAG6D2AthiSEHjTwNspwIVfzJIMZ8EafqJBKW/s1BN2nfH&#10;LqgDuq6PsPS+TSpqwEaBP9WAzTUI/yL9hIXZudMxBAgjSB1NuhE9k04hQ+TugfcEtG+J88yy6KzS&#10;qENt3PlcG7Y+VQpgMXL0GtWqPQJ1vHnMW3fL6ioNCLtsmqbmLM3oqir1J6rdgLkA0vtKWMROhRV3&#10;5cc3tLu+ZoBmNbd/BNjcaajV4YzV+cRRYwMo/YoxNn9La0hv3IwtDLZmwBZRxNhiLA2yVHTWaUUC&#10;bpEzTsEsMjChjJfP8Kn65vIpfXZkL6C2Vvdex5147zLkHvNUsH2+E9d3LdYTxLnfH9uvBIBtb/Qk&#10;fQ6rM2C7umWe8jbNUdb6dGWtna47+5awuT1cZUvV0MBxcxwfvIDkI3yADdTegpm8AZC9RZpu8S7n&#10;uH/EHlIAouWAyI8UFvWufL2XadfWt/TFs2ssZN6nqzfX68a9zfru8RvSl6ek+ydIm+drZr9W1P5e&#10;VVJfD22hubEDcNvI9qGt0dTbiF2Ame1J2JMCa3OAjb0JKPT3AWw7SVdtb8JGAzbY2gqfoewUHchO&#10;0b7U1wZoKTbhS31HMHvKHgfsw5f7k6YRM8cNkB87DtpWLM+m96oU8WtqeJd4LUVSk2ZfkIzWRfHl&#10;Gmo1T6t/0lQKJBW3znkgbNs/npG6pCz5xl0C2Ky2S+MqOYfXhi/QdQ+VuPgKDiqjHWCrOzxcKVe+&#10;kOcJxOhnnmnknF2kp6Xl3xNGMjfISefy+dBeR6NVQEpZSNixAMvuPLqd5t6RZ8FA+4vL7C3I5/YC&#10;s/NmdtKWr+SSiuaiP7uDBGM/kgXrcs6uWFO7q7Wg+9lK71Zt7QDbW5Qt3q1GbQ0m93atNtpXB4cU&#10;7nsBsetXiwKctNEZrWJm1C3JMO80G1h3h13v1MacWpmlpS/DAUQHvHgci1+CXxGwGTszMLNjNumn&#10;w9ZIPw3Q3KDmBraLJtwtAjaHtTng1g59G+NVJgFB45bN7XnG6ngdMvzY8+DdQhe8muv8FEaiSN8v&#10;03C5CLhdQCJzFmA7hZnCqaFo0wzYmFw5DZAZS7PjmQF0QQkDuzNsqTLGdrJHbReoUVtzUlHswUsk&#10;nAx1mFrciQBFfOqrkEO+CvsgWMtOrFVvE+vyBhjmvV2Jy27SSECPNh2xbjJebFbwp04WbaNTxcK5&#10;TFs9nHpYBEX36JmwM5s0oMZmFkXmx5bIyNR8Btn3vfulFiw9jV9anKMnsnZ9A+pHg4f2xIJnpIJD&#10;fdWyRRsU9zU1efJE9e7TW3Xq2v3MncLGgdqqbbdkUrBPEK3mw+YuOozNAM1hbG5w+5upqIuxucNS&#10;VKvFecVSZ3MDmzMof4oPywkH2PydlJRCNCDsAjdqg2ijDNjiZptIl8uAWxQRm3aG4naIYjzD9eTE&#10;YX326X59cWirvvhom77+eKe+OrxD35CWfo/c49tPduu7T/fqm493K4n5t48Qx34OY8tFvJuHUNcY&#10;25V1M5W1JlW3dy/SjhlxqlyhAfXPhQoBSP2TPub54fQR9wb1tTf4G94lPf8ABmpM7WO6vJ9qGvWm&#10;MDRvnt7rFRG6UJkXTmOZfkTXb29ix+oK3bg7n/0MS/TF3Y36w4PXHYD7p5x39GGqv4JbVldwq1pa&#10;4zlE28IZkqdJsCxguNZFMFfKJquthAHbHmKfw9iQiJCO7iU2h46jGzqUuuFAhLyYTU7orZVT8XYj&#10;FV3F/3hz6ERtDBqneRP6Yl3EuFMVCvp8mHvWrqjJ/bsocPIkxYelKzV1DzXLjwE1mwSBPVNPm5aE&#10;aUHSp074437ijz5vWjL6vuRsgN7VsApKwdABUJuWlIFBAtIl7leihG0ea6IuKWsUmfWZpp58pNQL&#10;X6gJi45t/nQ5QHJzrg8fUj6QLCW+SlqVbx5pZidE5HpRT2OLVPGw6yzyWHJcwIc5nxqTiXfz+DDn&#10;0BXNIkXLRS5yPWSYVrRogE4LqUfpKtpTjnoThqVv1Wyrt2u303t1OgJq7XSwdnMEu5W1tWltPUyc&#10;qgKz+WY+9Dqi6AJmdm3sKcO6loSlnz8DN4DN1QRwNwNcIOeEk4L+d8wNELQ6GuzMBWqsDATQLNzp&#10;538BNljbz4DNnZIWjV0Z0OXwxZDFa2jAdtGmFHgNTwP6p/kCuED6ngGwXQLYzmEScMbS0CJgOzME&#10;jRrAdpZmgZN+cjw3uJHODDSJB8BGfc2A7WwxgDOQO8kcconE4zQNTgQp/pi/wo94K+Swn4I+CNHa&#10;y9uoPQXwBqijriMWK3nlTQbL+fajWB2KpisCkIs27ZozE4p+zcIBOCYOALZQ5BrhRcBm/mtJuOlO&#10;h12lEiu3PdOud77T1IDNKlOWWgf/5I4dO2n58jRl576lZ58f1o+/P69//etTeU0Zox5dGmEJfkVf&#10;f35cF89t1rq1SRozbqheM9dTCrFl0YmNDXpHyaue0b29DKidot5Gs4CUdGqsAdbfqrG9BLUpyCSc&#10;BoMBW1E66tTYADZja34U5F1xzAG2cAbdDdgiDNhoHjjTBoQBXAyAFo2kwAwpO3cNV5JvhJ4ce1vP&#10;GKF6/OZS5axL0unF0TQGInV0bqSOzY/W8QXRygS4ChDqzh/RXmeXRQB+G/TVRxv0/cdb9eU76/QA&#10;pnaNJcn3AbYtCZGqTroyxnc9Y2qX+TDT3KCW5hdn4GZBQ8XGrEg7fWkc+ANuAdGHFBr3joaNTtWy&#10;FZswu7yLBfm7rB/cgLsvS3pupZOWLtajW0v0vHClfri5Xf/y4C3p2Xl9f+qQlg/tqwnVSykNWcZK&#10;QG0pLGwxMpWFgNZqWJnV3pxUFFBzgA32to+63BaAbaXXIC2jZreYBshS9h0sI9bB1LayuWoNaWgY&#10;uyC74AbRAaub4B7NsScfq9N75ij/1C69tXelFi5coJiU1ZQ33mYChf9BioE5LJqJEwt/xur8ATkD&#10;tkCYXBB6yEC+fO0YnGrnNLLovs/d+FRDJ8PKSrAhrVwnTdj7icKufibPM08Ud/ShyjTqqYbMZ76F&#10;av5u+hSccLEO8keL5gdoUSezWpkdszyZBfV6GXbZud2XGhtxlfGifH/SVSIvACufANIxCut5/t3Q&#10;sI3UHeqRS9lob+LVACKaL/Tp7Cm1SHqF7jedwzhS0FVVKqkgYLTu0g0111yzLLodZBMLaM5MROuW&#10;ZlgaWiwsXXUztheA5jA31/UWdp//Gsb2DCTZaxDG8Huo2YNbPc0VloZegnlZXATQLsLELsDYbBrB&#10;amvuOptTa3sxT2p7UDHa9G6py6Sml0jRL7KC8DwGpReJDByGL7NT1QG2kT8HNmNs5wGys3RA3Wzt&#10;/BCG3o21mcwDQa7FGYDMAO4McbpXHRoNTB4knghV8km6oscCFPmJj8KOBCjwgyBtyt3F7OcM3gT1&#10;1KJnsgNsoQBXMG+WUKQfEcbYioDMwMwVdElt8J2uaCgi2ggKt8bYkrAHN1CbueSalm58rB2vf6fB&#10;Y8xVobJKl0VhPNOPlOgD/fFPZ9kZcBBr7HX64tutbJJC3jF5kFo1L6vH97bqX/+4l+3xG7H9flNf&#10;fPmpDry5Qj36uICxROmeGhH4sWatf4g4F90WQ+GWjjrg9n8DNtLQF8AGY3MaCC+AzcXY/BEru4Et&#10;jIbIz4DNYWyudNSAzSJ5wWV17R6lYV2w0I4PZ5VcK3ZltmAmsrYG4X/Xq1xJdSv9mrpg090DHc9A&#10;HC1GIDEYWqOkgrFfmT6kLYAwQLupaZ2kQ/ng9bX6nC7q78++wwznDFUu56GpwXucfRJB/D8CeX4B&#10;dIkDmJmdFs+Hnu5xIBq3ILrFQbGHkcxgRhm+mSL7fGXmXtSTz0+xr3S37jzayI6I5frm/iJ9eXeh&#10;PmMV4fM7y/XZrZX6ksXXv7t5UHpaoL9mn9OBKE95NauEMWRLLfYeoqUBI7WETucK21AVMt5JRS0N&#10;3ZPoaiDsBdiMsS33HIBAd5AWje2lJeN7s7VqBELdQYro3kq9K5ZSj8qlSEF76cjqON05skJ3Tq3U&#10;5cNz9OaeSK1bF6ZZdIejUxdSr30DeYuBGB1Oa5oAYgFkBn58AVmYFVUQUqFguujB2E7ZtIj9r8Kp&#10;5SYyHzpj5S216p7O+6W9Xq03QKEnscS69pXGHr2rqdvOqUSFJurXqIbOIG+5gWo/h3QqJ8CAjbTT&#10;l/CBpRFZpFFXCDtaZJNa5VIod8dVf8ANQLTICWCGFGAzpb4Ny19naXIh0pjsxDC9PpJucVuWRtet&#10;pyhALKpyRSXXqqXV7TvqvQF0xgMm6DYgmx3SV1cBpWuA1x3ci68H0QE1l1vHDBIQctJRl6jWwlJR&#10;63j+MtU0tma32c84GjXCJgxehHMZQEPKkRGCLVFRLc0AzVLPF3U1AzMH2NrrAoz2EvFzYHN1Rm1Q&#10;PpNjpjURALYMWFomjjBZGFFmYQ+fNY7nwQjeZSQyBmwXMFBwMTYEuKSiZwA1Y2hWZzsDWzPG5gAd&#10;LO6MpaIwtp+FA3CEAVuc1dWOBijqE3+F4vQR/CF7Ew9RIyncrtilNhTfUA3ahilpxQ3mPvPp+LF1&#10;KvUSdSRqHdTZophKiLZ6G+NDMY5HG7U2Y2y84SJ5Y8WgTZs+p0CzF97QsrV3tX7zAw0ZOs/RENWu&#10;g5bn9Vms9zusP/xmF1vl5+nuPepI9xP19PN57At4HSvwLozElNS1a4v17VdzWIoSxDaqVH3x+Tr9&#10;x3+cZov8mwrAYdSxui7Ht2D0Dt7Ep+l+0hVEy+YAG6NRrq7oyWJd0WKM7f8tsDlpqBvYrJlw2hmM&#10;Hzlltdq299TwQQGaMgYBdORsLZ+7UUvSt2hp+k4txxJnSdp2LZ61XbNi1yhwynQFT07S2N6T1blB&#10;Fwbf66p62YqqW7acejZsoCl9uujTfVuVEmmLW3pp+rzjCJpJnekI+5Nu+jl6NgTM0RfQ4l1G7pCh&#10;YI5RSaTLTBz4+M3Xzt372JuZo5t39+vugy2sJ2Qr2YOl+uLefABtjp5xfEJa+vDWXD26PU9Pri/W&#10;VwXr9c+PP5Cen1bGulRFtq+riK6NtA4V/WZW722gi7sthh2iNBl2AWYGcHtgbzuow631H+ms3VvC&#10;2r3FrNzbAMObNaidBlR6RV1xQJ45HnvnPSm6c3Klbp9dqiufTtfRd0L0/kFvHdxPA2LHVC1bHahZ&#10;c9KUkLyfhkERM2PMLYjMwTIIawwEJtEsoEkQjNYwhJE7k+UYsIVQ5w2li5+6pMDZZ1GzmXX7G6rq&#10;wCDF5X8un6tfazLNgyGz91Nfqyy/jsx7ol+7akV62Fcu7CuXupALtNzAhlvHVIwjpzZhY3tT5/ri&#10;YJYPS7O4CijmTqNrOo2lyMg9LK0thLnlBrHDIHqY7jDRcW+6vwpZcZgRNBywYndCMisZU331GN3g&#10;g9iRACNbrwCiAtLCazCpG/iyFRImjs0q0pFlc25hIlpXuPRlLy+7r0dnhubMQNYdL+/P0hmY2BXA&#10;6so0WJYFzzezKH552X19psNG7b78XLGwOpvFFQvSzyuk6OZqkm3uwrC0DJyXM8bRESUNdQFbC+ps&#10;VmMzYGPuE3eYUwhxzw4yIHPFucHMhsLYLE7TFT1lKejPwiYRYHdEiShmRcM+wSrnkI9CPvJU8PuT&#10;FHVoig7e2aGktYv4ZzdRnRaB1NhuwMYK0JTRIYXeR6NRM0FtNGHHWDqhcTQNrJ5murVwupc2xJ7I&#10;dbNmX0dacJ89BN/K22uDw9TqAGqfHl0s6ah+8zUgxkb2J2ybenQ/npV5USwznqUvPtvHMpd2atai&#10;jG7dW67vvk/XHdbU3WYD+53bbKVn9d1f/riZ/aBvKJDBbAO3cpVqUd/aq9mrszSR+UhPS0UdYEOA&#10;+zO5x/+vgI3pADqjEWY3jgRk4ZZbWrDlJgtgctgbcVWzN2CWyVD8og13WV5zjzWEd7R86yO2ZD3l&#10;8l0t2XhbKzbf1AI2ZqUtPoUl+QFN9Zuj7r2mqkaDDqrRsJ3qNOutSf5LmHfE7Ze0M4h9B+b8G8h8&#10;67QYzCgpnPtGm9g5l9tgl6Zpm7RUwUEp7Dq9BNs9yhfIVkBtnR49XMk2r6WwtnnEXEBuDux4th7d&#10;SSM9nak792boztM0Pb6zUH+4vVu6dUQ5iHiDW1Vh9Avn0yCmJmAg+wCznaZtsw4p3dK9HLcxPbGa&#10;BsF6Op9rkHSs9xuukLb1NQhAmz+pq3LfmKHHgNm9c/OVcSROx94P1Mf/D3d/HZ/l2Wb/wlgpFCi0&#10;tLQUaKm7IKVGW6jg7u4JGiR4grtDgAhxN0ggWNxdiSDBCQ71R2f2zG/W+z2vO4G0TzvzzOzZ+/O+&#10;7x/H57xuTUpzr/uQdawVOlKhQYMVHDRAwSH95eHVW7tdhmnjhoVagkz6jFnw1OivjYV2M54vz3GU&#10;nBP4sp3gQP93bhqgxpQUQBtfvd9rzol8CS/cUMDQy0+NWnbk7+RZvT1rkybkXtPXCRc0CLrHm2Oc&#10;uL+BZrC/WbZkIEoa71uAlU2fLIt+mZWxPQA2k6nVgBtACOjVgJk588awdcCwIA8wy4HmkT2OErVW&#10;5E0E+Ma/hloI/DgEJUvsPtQp+w91Zs5nRFcVTUXAcjy9Kd4ni8gZC29uIt4IRN7Ed3kMhQ8yqJrI&#10;BJAyKQszAKV0E/T00sg2fzdMvw+wMWFAx7zGNPet0zwGiKdRVpvIANTTrSDrrL7OIAs116ZEN9e2&#10;E2qHBW68b/Vp+mkm0vk9MoYSg4kh3KavlsLAJREyc2J/FE/M8ABycxJk5gQoH3E4eZ1Ay+/4VwAU&#10;bnknzerUly8wSHgBQIMKwmnuO8a+6FF4bMdqgn3R4+yOnmDtygTAZoYGIxkaDLeytSmRQzX7yEgF&#10;nPaQ/TqTsbUhY5usRZR49svy6ZuRoRlgM5pt1aBmTnsL2OCoAWR2lKLT4LIZ3to8VrCWO5fwx3mF&#10;fb0TeuyxVzH1rSNPr8WAWpJuVK3SmVO4zpdjl0ecqSDOTOTDR1Z20V1fAWwvvdgQ/02MUG7N16my&#10;QQCbcVnH4QlwqyiZrJ9/2qVr90LVA71+A25tX/sEpV1ImnMjUfDA8MSw8C1g+59kbP/YY7NKUbhs&#10;D3tsNeoeZKiGz8ZU1FBZZlKWL1xXjKsUhjAr+HfBBcvsd06CBW9H32caH8qpxBTWyKZQ+o4HmCwV&#10;X54zAeKp/TK8F5xitGj1Mbh9rGhtoJc225Ny04f3hlNHH20c/gfjpoRo7FQCFZNhaM1177dHvUe6&#10;YfRyQF/2XKMvv16gHj0n6eChMF25lqDTZ91VeXGXKs9vVGXlel04t0qXzjrrogG308tUWbFUZ8sW&#10;64wBN4CtrGKeKoqX6FLuRn2fS2l6Nh7VkUUa074xC/st5Uq5GeAwWh5QQNzgt+2zB+DgurkTLpSo&#10;+8b31aqendXrqabqjabWoTUTdJdWx50iVE6iHXUM/4cj/qMUHThCh8NGKCp0OOA2CHDrJ28fSlyP&#10;Edq5Y75WO+2Vw7xIQIxJKGWo0cibAPHW6OVZJ5naQ1Az/9Ymq2N7Be7l0i0Qc+3prz3yiuo8/pZ6&#10;uPBvlX5Bn8Jd6xd/WS17GgpIPS35/F1dWjtG2QBIpgE2M9WkhDJlaO1y1JSk1n2EKTlzyVwsUKsB&#10;trFMUi1gY4I6nrKUyDbXAFzuBKamE3nNRBboJxmwArQ4C1DONaBWMNmYuABevN4AWy5csfyJCFLy&#10;nHx+r2xuZ5mgVDTglmkMmgG/jBpgMcBWDTD/cFrA9jDSqgHIgFAagGV6YQ+C/7ZUIsWU37XAzQBb&#10;DehlGCA0r7Peh5L7QaDPRm8thWwt3crUDKg9BLaEvu2ViE5dMurLNcCWiCjn7wObydJsoGYFmdsx&#10;CLpHKTmPosBsTgNwJwC2kzXANuXICE08NFwTI4drbMggTTs4DHWDafIH2AbNmWQND17q7IDV3rlf&#10;AZs95aYFYvTQagOboXVY6rdw1ox45AJke9ZsKNMet0q98R6GwwCPw9xB+vnPUaq6vQ47Ojs+RNN0&#10;oWKuKstnk7HZk0VM1FWA7SrA9vUXbwNsjwBoq3TrNtlD+WCucV0naysrm4JP6BRMiu11+ydXZZ7a&#10;o5ffsEndfNZrjOavNm5O/qxMISRppp7VYagdBuxqJqLm9m97bA8JuoBNranoWGs1x8iCA0aWhSBb&#10;B9Wl6Aw2KIw+m6GyGC6fvfGDQCjT8NqG2fmxsO4FdcZdg8Z5IOUN32xiIGegho5jkjnWVyMm+LOw&#10;HqBek33Va6I3HDtv9Rnjqr6j9mDW4qWRU7w1bIKfBo7yUs+BezR8tJv6I8UzZPAGjRm9WaNHrdP4&#10;yRvksGi31m7307pd3siKb9PCZc7atXcjJf4RjJk9VAEB+3TlJp2pXKfKCxt0sXK1Lp+jv3bGCWAz&#10;4EYJWm7AbQnZ20Ku5wNyi3WpYrPOZ27VvUxPKCEnFDZnmAY8zR5gzw90AM6ay3i2FCbCcyNT20d4&#10;2A2VB2sya3t1Uu+WdTWn6+sMUjbpTq6bCo47KfHQbKUcnq3YiMmKPTRJJw6O07HIUTqMSbfJ3ML5&#10;ovUPQM3XZ6T27pup9WvXacnyUFocZGWzKbMZUE0E5MwXxWSAbZIFbg+ztXGs55le2yQytkUbi9R3&#10;4g4rW6v7ajcND8/SqPTL+hJbvaEpV/XEN1OsQdTy7h10ZcMES9DRAJvJ1rKZ6GVb5agBN4YEXJvI&#10;re6j1c7WHoCbKUdNtmWBmS1yJ5DFTaQcnQTo1YAazfp8Io8y0wpKTus2va7c8WRlAGQ2oJVngA0A&#10;zAHQDLBlWoBGVAOblSlVA1oqZ03G9MfnQxBKBnxsIEQvzICZ1Q+zAZoVv71dc/8D4HvVen3tSOJ2&#10;IsOCZDxxU5FBT4MGk0oYx/sksrQEQM1kbRawsVNrMrZ4FJhPIitfO2M78TllKBmbATYL3Lg+brTY&#10;PjN6bGRtAJs5awDNdsKcmIjr+ujQgRodPFDjKUVnIDy5LmeuIi4H6ItRZp/uSXXgW3/ZTgNslKLz&#10;UMqF8jGdrMwAmzlrA5vlQIXc0Wx02xaswnOABXoXt0tok4Wi2vqkOnZ+QZeveDMkYI0IQ+OzZ+11&#10;7swssoS5Olc2hw/STMyGp+jalQW6fokPcLf39OILj6iwyFnXbzgCapgO47BuMrYyDJLLyyZTXk2m&#10;CT5Df/n3QAYKczFDacjEtBFl82YtXGn2QQPhvJmdUdvU0wwTajYPzPmfA5vZPLDx2MYyfTQEXVtD&#10;2jh1GclwG93DDA5mskGxAK20mSjr2sO7moKE0bj5Rj7JXd1GUQouc9MkZzd2W/ew2rVLAyfv4PfY&#10;qQGTtqvP+M3qa2LiXn0+dI8+H7RLXw3ZYU0+B4zbrkFjN2vIqK0aMXy3Jo2mjzh1n5Yv2KdNq/dr&#10;/1ZfhXmFKyYiWEnxIcrOPaTc4mhlFIYpMdtPCRnuSszYqZPJKziX4jK/itJ+jU6VryIbYwpaucYG&#10;bGcBthpwqzCZmwmA7cw8na105EsIsCtep2tZu/R/Sg/pr2nBWoCZxqTXW8gdD9L9TEddxvdiER6H&#10;+LG9WOzvRwb0jnq3qIPyx0e6k+qi+8VuyjkBJy/eUckJc5WUMEupSbMUd2KKjsWMVQzT+eioMToY&#10;MU7hVBFBoYPk5TtY+92Z1G9ZoEVL9sneDK9mM4Wnt2YIuhMov+3gqk2B1jGWfWKLb8gAwUhOjeOc&#10;joipA+5nnbubxfemeq7vdM1hjWpU4mX1OcF+aNwFem5jLPlwZ5bwK1ePskpRK2MzoFYNbDWAZpt6&#10;2oYDNaCWZ0pPk13VZG21gC2nFqDlT3qbzAxu3JR3ycxQCDG9M5RxzZkLsz8bVn8uoJYDqOWMqykP&#10;beVeFn2vTDLDdK4NYNUASU22lFKdfaVgBvNfA5vtPUyGVfM+KQCRAbJkJr5W1ACaNdE090GmrXnM&#10;Os3tl5TEdeJQykvoLuZMsq5fUTzT4kT2aZMpPQ2YJeKnmtjPFhawcTupr+Gx8fzqbO0BsHWnzDQ9&#10;tmpAO1Fdkp40wAbYnWAp3pScphw1YJbwpVHUrSlFEU8dHdZPIwL7WsBmd4QsJ36ythQv1I6MDXq+&#10;y5uk7i+o1wQ4RJgGT2JXdOp8srH59NJqgM1kbZSlNaWoAbbZqOzOXZWJRV0+61Dl2ud1SZ0/m2ql&#10;+m7eyPfcddGZs/TSKqfq3DmA7OwcsjTO8hk6XzGdD9dkXb8yT7cue6j/NxjYMjwoBthuY4ZcUTGW&#10;mMgAYQolKy7wnKeJcgyJL11Zru++R/t/TFcra3vzvc9waYe8OStcvcezNsWS+zDInKYsHVC9UvXP&#10;Apv5sNQA28RawGaP9lrNNNRos83HYHnROkODYTdz/Dp1GzqfHt9yRaRmqeTOVeVWnVbOpXPKPnfR&#10;itzzl5Rx+pySTpXZoqRSsbkXlJB3SSkFl5VdchXybJVKKqr477yh08WXdCrnlHLTkpWVFq383IMq&#10;zovGZT5KFaVh9B59lF/kpux8F2Xm74Z8u4fYoayC9UpMXwiwzVNu0VLllSzXKSahZadX6vy5lYCa&#10;rQw9D5jVhAG2sxUAGs70ZZUzVXaGrPqUsy5nbdL9VFf9Bz8zbZsDGwqPaS0GyAcMx43hwPaR32gT&#10;nDcnQGJwq4Y81lm3TrjoXq6L8o8vVH7qYiUnzlFi0gwlJtsrOcVeJ+MnKYZ+7+GYEYqOHquoqMmK&#10;iByt4PDB8qXndsAX4cv9jvg+bEYVJow4JscVsZrPl8kMMjUH0wqBxziZYcE4U5rij2HW38zi+xzk&#10;o2YzpX7h1QH8XTTTR/O2aUHGLY08VKlhUec0/lCpWn1hFG3qa/5nb+nsimEADJmRmW5C+cjhw18z&#10;5bROgO1h+WkrQU1PLZ/S8QHQVQNb7njKUzI0A2gWqE02oGbiPav0LITlX8xeZgGEWANsOVZglEwm&#10;lg2wWUD2oL9FSQeomfKxBoySyIh+79oqLat7bf85yJG5mQyPSDFZG4D0a/CqBjnAK2kIQGQFEucP&#10;rs1tQ7h95dfBfQbY4gcBYmRmCX1eVHyf9hag2UCtGtjI1H4X2EyPDWWPBAYFSV+R2bFDmvrtK2Rt&#10;lJtmKsqkNBkB08yekH6/YuhABnfS6LQRx02PbWhATw3z702PbZgFbDOgfWwuctTwzf2gUNTRe90g&#10;63qUIS2dxB+KUeBgmZ3tg9rAZrK2GmCzSLgoK8xdlQH7PhdLukta5JyoBo++pg+7ddWV20foq62h&#10;l2YPMM3kQzXfArZz5wA5AO3a+Vm6cXmGvsfZ/S8/BGvkwM4AW32yCqag/0pf5vYyAgmfO866f2+l&#10;vseE+Lv7zoDlCt26uYG+XYKKi8PVtu0zaoAC6vwlO1hIT1Zf1D0GobVmgG0ow4QBk2tK0X8uY/s1&#10;sBlyri1jm26JS9pUdGcv49+Ivc2vB+9V3xFMD2ezdxvspdPXCvX9v53V9T9n6MrPcbryfZKu/5Cl&#10;mz/l6sZPObr3l0L98C+n9N3fSvT934t196+5uv/XPP3yr6X6019P8994Sj/cL9VP3xXidM/rr4RQ&#10;Srqq6Mw25Z/Zoly4aHln9iqnlCjZp9wSVxWWehBu9CZdGbjsY1iwSwUlawG8ZZBxnQkDbE4qPc0E&#10;lNLT9NesjM2AWzXAVVKKVpzG6Zz/J+UXZ+ns6dm6emqpbudtUlXiTn2f5qt/LzmiFb07aBQ0EA+A&#10;bfeYnhaobRj4uca88pQmv/GMrkW56LsMD5WeWK7SlKXKSZ6npNhpSkmyJ+yUkmKn2LgJOnJ0OMA2&#10;VEeOjNWR6GmKip6gUHq+geHDFRCCuq/nEu09sFNLN+8gI16Pt+oiDRy3XGOmbdMsR28tXXdU89Yk&#10;MxVPZ1iQS6ZmMmeoOGyBTJp3iP7uB4DX0xqwzl8r836CDVClmTHX5Xjsgl7+xnzx1tdcxC7PrRxO&#10;SYigJDQPC9jI2GzAZqNxmGzNlpk97KvVAJuVuVVnbaYUzR3P7VrAZsDNBmxkbNXAVsRepgG2PIiw&#10;2Uw6swhTbmZThlqNeYAtjdL34bUN2Ey5Z9aWHmRcpqQkWzP3W1mbFdW9r2rwegB4BvQMmFnbALbT&#10;8MysDMwCLht42UDOBmiJgwGjmnjwHNvzEmvAjTOOjYK4wfTLuP8hsLVXPFLpVtQCOJOxJdXK2GIx&#10;AzKl6NFu8NSgfOT2pxzvw++IT206/qyJuJ6l9MSvtRfCAvDgMvCqjQXMzIpV/Odw3Ayw4aNRZ6Bf&#10;L/Xy/EqTALU5J+20OHaOduWuUTd2ukzPYY1LjIJP3qF0iqBXQRlqbPUMkDEosGNVyqxP2VsDA3pK&#10;xicUdd15K7PgrDH9W1tKGXpNg4duZLraWHu8Vuv+L6G6dnWZrl9fqrv31kEUXa97363WT7+s0P37&#10;K/XjHXhqt7box3sufNj89HXXd/TUE3UpQ4bI3WOUtm7DnZzYshUawZavtXkrsaU7pN2vtGtnH7m6&#10;sZjtvVhvd0JEEP2ujl/01Sa3HADtGBkbqiBMSY3Cx8DJZhmeQPFjsBkuQNIdYuR+AD3DYxvFgrVN&#10;3QMeG8TPUYYMihS5yQYmYss3BbmiqdYCP7uLToY3xfCCsrHn8A2Av4uOJyboyvUceomn9Oe/F+ry&#10;zShduh1KBKnymr8qrwTp/FXiWpAuVAXp0o0QnhNKBOv8dV9duO6vi9eDoGaEMSGO1LVrh4gwVd3w&#10;x1nek8f2qvzSVpVc2KJTl3ao7PI+lVTuU9HpfSo9x3Dgsq8uXvHRBcr5Cxc9dPkqcQ2DmAvbVXlp&#10;G+TcdZSjKyntV6i81JlseSVDnOU6DXCdBfTOlpGtlS4jA1xItjif58/X6bK5Ol+8SNdLcLYvhDyc&#10;vd+igMRtmKFxrz4uFwi7LhBKV2PjN7NLO035rLniPSfrbtEelcUvUWGCg/KTZyszwU7pCdOUSbaW&#10;DrClJ9spKXEK4DZOJ06M1lFTkh6eqEMHxyicfltIyCiFhU3VurV9NQJHqI+6vaZPMfT4dsDn6j20&#10;rzp3+xJP2Q/Ua/gEKorttECCtXLbUa3dk6IVOzK0eEs2nL5g/p5fVIPHP9BE91StLPk3jY+p0qQT&#10;V7UgrlKd+kzHY7Wu7Du8potbZ6hyaQ8VAT6GYJtptg4MwDFFNKCWNwadtTEvKnfsC8RLZGsmY6Nv&#10;ZpWj1VE9RMidYDI2sjkL3GxRMNkE2Rt9vCJK0CKGBebMMz01emW2gEPH+5rJo61Rb4DNTCfpVdHn&#10;S6ZkTKQnlkQkG3Cq5pIZkEoli0shEvi94w3QwSdLG4EgJt6fGcMpbxmIpLMalk7/MNWUn4BXiikr&#10;h70AULallGxH0NznvgQes2VjnICVWYN6GICVAbqBvBY/B1uYUtP0z3i9ORkSJPXmmmlnYs/nCU7k&#10;05MeBMBoFuB5PB5QO/kVWVc3yLZkbFno96UM53P++rOya8ok/clHte+FlpSnnSHzdtH29i00m+Rr&#10;JmY7K1o1UUAnwBRj7hN4adTp79tXPbxYdI+fqHlxs+R2ykUrQ5fpsTZN1O6Vzjpd9WcFRlfwR8Pi&#10;tAGzavXYKYDaFBrjU1HaMDENUDOnPU5Ti9bla+labOc2V2o3VIY30el/5dXWuvv9cf3bf4Tp1h0I&#10;oFeclVfAiP/oMPmRNXrwO2zZ0k1LF3TXRDwM+4PkH7zzrFpCZm3xODZslnt3jcOSzYqtLtNVE/UI&#10;M2k1z6nHf2R9Y0LcjOAfo9nzL1NCe5NtHsPrIATNNZRAyNYGTTpO4BswyeiwGWcqmzuVUYcYxf6h&#10;UYQYTb/G9NZGG2Y7FAMTo+fyOI7xEyHhTmfSORnpnB7jdqrnuHXsrbopPDaNDOx7/R/d0fe/ZOvq&#10;9UP0BiMApDBduxWqi1VsIVwL0EXikgVeANB1H659deUm+5u3AjgDiWBdvgHgcX31TrCuM/W9fi9E&#10;V2/z+C1/XeV5568CWte8AUZvrr11DgA7e8ENUPMA1Dx07YaXbtz21fWbPrp5h0X8Oz66UuWmS1f3&#10;MoTZQGZLr41Ng1PFq1VatEqFuRgB5y+hrF2qMsrVsuJlXHO7YInKS5YSi7nPUcXZ8M6ykCvPXKN/&#10;qQjQrThX2b/fSiu/fk/bWHJf0e1tjXmzgTY7vqHrV1epomieshInKTt5qnJT7azIS5tB5jZDGYl2&#10;So6drDjW+uKQzzpxbKyOUjXEwK0MDx2miBDO4LFy39tHM6e102cfN9AXXzRTxw8b6f1OjdUFSsBX&#10;A97RJ+ifPdn+UbV58Xm91/ETdfzsW309cBp+tp5yCzuN2KaLRTN68YOhcsAYeXLSXfUML9N4+ms7&#10;S+5r6PCFep3+29g2SHP3R8ts8qc6ZYdXKJPHbHwzc0cykRzNBBMAyRv7CmtNbQGi1nDKcJEa+zoB&#10;UI0DsMiyCighrRhvhgQmYwP4ADdzWsFENB/KR8EEsjcyMxPm+QY0TR8vxwwqDJBB7s0YBe0CQDPX&#10;6WSQaSMAj+GAxwiyqFGUjTyeAogaXpkhyaah+5YOZyyFflcsoHYSUExgNSzN+DRg6JyDCU+WMWwm&#10;MqFepOGslUL2lTwEsBnaBjB7hrM1AQhZoPaa4kzQKzOZWCyGNSZO4u9wcgDUjIEAEiCWaly56JOl&#10;sdhuLAdTAStznzmTAa3kHs9Xn7Zry46QSOQ67ltWp76hn/Y1Sh7d2R748ikLBI8N6iY7yMtGjLIn&#10;htcT2NCYBSVnTZNnNL9xE+z96mhig4YaU6+henM9tWkjhX72Gly4103G1k+TT4ySQ+oELU+dLbei&#10;nerBsq7pUY2a7qS/Uty5BTJRGnXAJjWEmsZU9j4NsE1lKdmE8QAwNnwG2OxwrVq0HpkhCL279lfJ&#10;yTkJhVPMOVCGDQiz1/xFH2jggFb6ujtywO8jB/xyHT3Xuo5aPgkIwW9qDDg1AZheebmBunV9kzL0&#10;aYw4mKjNwcB31yT4TKzhbBqibdvwvNxL32Uf2vz7xmn/nlHa5zJUW7b31rptg7RiyzS9ivNPHRzQ&#10;P+nN5gQlSq8xfuo9OkgDEZccOvkkIoxxnCcsVyejPjvcqM9OB8xYhB9jRCaRxBkz26h6mGwN7hSg&#10;NtrIAyFLNMMJ2XCHCPUYvQ2Fjb2KSMynlPy7fvi3+7r/t9O6fPskwBSpqpthAEsIwBYC0ASzVQEg&#10;XfEFiMjKrhFVZFWA08UqL7I2bzI2P8KfMAAXoMu32LK47adrdwCzO9xnhbkO1MUb5vU2YDOvv3DF&#10;E2Kzhy5dYy+1ylPXb/lYUXXTW9euQ8y96sZz9urcBRyyyjcCbKstcCsuWqniQrTi8pxUnL8ccFtG&#10;LLXiFNelBU4qL6JsNSBXuBCgI7IXqjxlsW5mkV1nu2kW0swDn31EM3Hi3jassxx7tZLX9q5W2yE3&#10;fZryMwCyFLK0hMnKJDvLSrRXVsJ0pcVNU1zMeMUcGqkjh+ixQRSPOTxGRxgghAQOVmjgcAX64pbl&#10;0lsB3oO5b6wCAqdpx67hspvZSV26NtdbnR5Tf4QNB475WK2fR4sLC7uG2PfVwfn9sZat1X3IOHUb&#10;Ml6PNufvbsJ8uVT+SVNTr2hMzBk5H72obXtYS+s4RqMav63Jj7ZHL62BFuNDsPeFJmRiXVWBr2ce&#10;Ri75aPnn8XPyAa/8sfDQxgFwBuTIrAoBpiL4ZYW/CjPNtIFZDbDlWjQPsj5D+YDjVjOEqCl1s1nf&#10;MpFlARrrW7WAzYBayjCAAlBLGMlJ5pg6mrIMwDOvyeVxs9pl9cpMeQmwpTAASeH5ySMAHs6s4Zg2&#10;QyzOJNPKoGxMJRtLAbiSiaShgM6wNtwmY+M5SfTHklj2T0AFOAEAjAXITg6AV1YrzO24/i/QNwMY&#10;GQqYMFla7YjvzXN+EwlYE5qIxfDmWA/oGtUR8w2yRN88rZPcv/j1p/SeAbV6j8qxRVutb/GyVj/S&#10;BsWTpzSPXunCR5+UE/4QK5rjdtasLaq87Pm2ac4SPVp7EyJHaG7SBC1MRjH13CYtC3FQ4+cbqe6j&#10;jfRUOyY1p28qhnH4N4NdLami6UY111LyMFmaDdisawNu2OcZYHNcmyvnjQXyCrwr+1n+qluvpT5h&#10;ivHRl4/qsy/Zh5v5nlYu/1J7d6EGwbTL02OcDriNlr/vGEUf5Nv7pL1OQy34mT7U5AlMZsnU4uK2&#10;ALHx+tMPnvrx/gF9d9dNP9x1Z73KndNVP9zaSxnrou/v76asDdK/q5SNhzEWQL/RcaCWbMuA9hGs&#10;PqODoVSQmU2JI1CfnUrJafHHbDF6BjpeCE2ORRZ8nOV3YAQmkSifi78oWd9kFrDtaVyPsvfVN0PW&#10;QrRlwf32L/rx3/9Mb+ySLt5N14VbR3XxZjhgRGkJkF2pCgRcyLYAt0tcX6AUrYmLVWRsJsjaLpNZ&#10;XTFAZrI2K0wGZwO1qrsBukZcJa7cpRy9RyZHVN0P0g3i+t1AMkJeex0Qu+ULiAJqvJ+Ja9e9+B0O&#10;AGr7AT6ADQ6bIedWVGxksrxOZaVrOddamdspMrcygO5UPiCXt1wF2UuUT3aWl+nI6aiSvMUqL1ym&#10;slyIvHlMUrOcdTd3Kw5WX6r/C02R+35TK+Et9XyzjpKiJ6rq4nplUHqmnJysZJRk0mKnAGZTlB5n&#10;rzRaHwlHJ+vE4fE6QtkZE0UJyuDg8KEximJwEBk2UhGhZG/RU3Xi6HQdjpyksPAJCjo4VZHH5ioy&#10;xlF+wXM1HZemjh81Q97qLdnNGquvenXTcy+20uOtGqkBWbv5G3gJ4u1nw3qr47jRmh11VOuLLsn7&#10;9C8aw2S6a9OuGt/oE8189F3NxQdhDhSnOciOO9dthGLuYF1hsb+Y/cx843cwygZueexD5kFqzaME&#10;NVlaIYTah1GdhXGfBWwGyKxMzQZyORPIyiDo5rCVYAYRNdPWLANq1XSSLFN2GmADtCxwe5CxMWE0&#10;wDaK3tRogGkkYAVo5RPFw9sDbgALZazx/8xmy8H8fvlMZXOnUtJOZQuCn53FJoRRG8mC/5Zhqd6y&#10;tUAYQm/KMEDQ9M/IypL6k1Uhd54GRSMFQ5o4QOxkP6aQRGx/ltOJuAE08/uZaygZZHFxgJ85rduE&#10;OU/2ZVpZK8ztk/3Me5GVYSod07u1jvTGOq9Xa0X3QHONL8WjfZ7TqGcaWD4Io1FRXt/kJW3Dl3QH&#10;3gmbcLIysfGRdlpT9znsCl+SE4rD4+s8JofGdfFFeEN1FvLNuSx5mvaVOMszb7u6DLWtJ42YsVhd&#10;uo9UzyGOSi38G+a7Xshzn4RsioELRia2EvRh1mZlbgDbzBUsuzMRXbEpV/t9zuuTz6eoWfPmNIBX&#10;qPTCWrIYmv3f79GPP7rql18AqO/2UqptUdV1GtJV63Xr1gaGAOt05+5eiLfs+M0yKzB1+JaeoR+/&#10;36mzhsRbNqM62KEsh/dWZq/zpQwiiHMVMyCgztetH9wVErlETfjDfgKAHu8YxFQTQ2RIrCY7GzmN&#10;PpodngEw80exhmSytNEzoAiQqY2fzVrOHPxUIYEa278J847TX0Sxg0HBdIixA8bt0Wj7XQrHqu2n&#10;f/13/at+1u0/lerSnThALoosi+zsFuXkdT/6YwBOlcnWQrlNH83K2gIpPU1QkrISZrK2PwK2a7fJ&#10;zqozNgNsteP6d0G6+X2obhN3iJtkc1WAWxVZ3zWA8iqAdvW6yd5MtmbKU9bW6MVVXtyjc+f5tzyL&#10;PtwZ+GwmTm+ih7aByep6+mzwC4sAufwVKspBXiljsXKYqGanzVfSiWkA1UxKyQUqyKDvRrl6+dR6&#10;XcvZqsp4NhgS1+mI5xhtXdEZ0JoAiE3lNZOUCKiZ2wmoySRaMUXxMVN0nAHB0UPjdPjgaAvMDsJj&#10;iwLYDkaO0aHIcYo+NFHHjzI1PT5DscdmKAYh1FB6ciHJKPxyf2DUfB05vlF7dk1XF2ShO3dqo149&#10;O+rLL98g639czz3bAJNqG7i1fq+13hj8qVp9+7G+nDpNcxdtZTf3M/TRMCqu8y5g9gIyQa/Jqc7r&#10;WlXnVT48b8q1TWf5v/cmzewXdcosoU/8yCrfclmXyiFbygZYTF+taAIilGRtNnD7HWAz4Aaw5YwH&#10;vEyMe9UCNgvULDB7yI8z92VahFgyMgNshNk5rYk0rhNGUpJSAqeOBvzIyvL4ffJ4XsEk+oIzPlHR&#10;/G91eu63qsCxqhz393zkwk+O6ahDI4iRnRU1vIOODEHxFn/UPBRDSiZ3VSnOVWWzP9epmQhNAoyZ&#10;ZGpGWy4HrbkM+miJgFh8f/Y1BxDmBODi+j2HQgcA19cW8f3bIbP0vHXGc7+JOAN8fQHDPub5D59r&#10;3U+c6MtqFI8f7wPA9UAGvF9rxQ1sp4kvNLKAbSzyVVsfa69d9dphqNxWO1Ec2o7J8pZ6bbUJv9J1&#10;j76sxc1eozRl17bFIwr+gv76oqQpcjm1Ut5FcKamoYXGG7VAByqlqEpHUorV5In3tY3mu/OWPEQU&#10;oXUYv9DqftpDYAPkzCABwJuNwuk8JqKrt+dqy74ctX/tC73w8tMqPOOpH/7VXRduLGCiN0unz82G&#10;RjCHmG1dV0AnqDgLUJk4N0Nnzy/VDcBgHs5IJmPz8ZvIcGE1vLXhZBijyTAMl40oH8V9o9lrnAQV&#10;AQpI2QQmfROZREJtyF7BOlYzxAOf1tej12mGcyxWe6EAG/uG0wEye7S7zAqSuTZRG9hQCZmAOskk&#10;42vqiM7aIjhs8w7CLdvAPuZWpRdf0Z/+z3/o+7/eBETzde+XFACIBj+gVnWLDOoGIERmVnWN21UM&#10;AKr+CNjI3n4LbNVl6FVOA2xWGNAias7rXN8kU7v1XYju/RCmO/fpwwFoVfTqqgC1K5SmV64deBCX&#10;rrrr4mVK0Uv7IeUCbJWojUDUPXd2myrZFzXnmfLN/Ptt4osCoCvZqPLi9SorJJPLX6PiXCwD0xZR&#10;Nk5V7GEItdGTdQwDoOMJE5UEbaM4jYkq09KSlOU8dzEbDSuVRv8slVIzjYwtI3G6BWonD49V7JFx&#10;OgmgnYiaSKbG7aNTlJI4S/Gx0xkeUJrGzSBmKp6e78kTM+G2TbXO5IR5ik1zUHTubEXnzVXIiekK&#10;Cpmj+CjIxym+8t/mqE9eRs7+7RfU78M39emLz+rL9m31YYsn9f5Tz6j7Z+9rwvQR+gIrt5daPqVO&#10;VBLDAbOlgJojWn/TsetzQgprax2ctup00Oo672slC/Pz2GteyRdkHoY0Z6f1pCxlSwDhyKyReIhS&#10;itqAzPTLfg1sBuSs9akHoGZWq6qBDXD7R2DjPtNjI1sziiK2YYEBNbK6sfDpiByzjQDZN533SWOL&#10;IRVQNTujOUgUlZK5li8ZoNzFwxU55nNt/vA5LXj+CY1/qokGt3hUPVFQ6UZG0/Wxupx19A0tn6H0&#10;sKc+1ViLacRv6vis/PvjQTDqEyVP/FJ5U75WqR0qwhO+pB/4IQDIAIVsL5Pfy5SqsYDaScIAXlK/&#10;dpSf5qSENYFRtBVcJ/QF6PoAeIQ5TSRyX0If7uc1cdURS/Z2gswttsfTSuHLYxUcydfBo36Uoqse&#10;e047GrTRPjah9gJsuwC2zXUNsKG03Agf2yZIyZOxLX22iUI/Z7tkKwTMdakL1RETBgNqj+NluC8g&#10;Wedv/4fO3vq7PvhkuNq9NlRrdpVpDvQNO8vN/bcZWzWwGXIu2wbzVqZpu3uZlm+IUcOmz6sTOv6n&#10;aGqfu+WsgtMT4ENNA9BmwIAH2M7BkToznbAHkCZxjuN+gOkcPLbbwXJ2HmYNCNy9R+vOd2uY5I0i&#10;xhLjrCiuGM3UjteUUr6emgHYTVbBmTE6VYVSxLXt+hzzXrMD2KGnA9Li0D0QzRyJNtlIq/REbdUe&#10;eSL6aibGAGzjWW2aYPYPiUksVE/CeX6y41F8UqPVYxQEWjTxC87fpvf477r23XlKxFyypWRAJRrw&#10;Ymp5PZS+UogtroUCauHcF2EB22UrYwuypp22oE9WZYDt16WoATQTVWR9VSZjM6UlZakBsxuUnDfv&#10;kalVx20A7e53ZG13gyxAu0a/7ipDhSsMD64CbNfotVURBuQuWVmbAbd9On/BRefP79GFyt1WVJ7d&#10;BWcNkKvYDuVjJ9sG2/j33MzK2iayN4ADk5/inNWA21JAagGZmIMS4mcqiqFT1PFJZF12Oh42Xccj&#10;7OGjTVY0wqWGcBsH+JmIPTKeDG0i1+MBxvEA20TOKYCdHQDoACePygAaSHLSXKUkz+ecDxVkgRLj&#10;55GtAXJM61OTHJWSsVCHydZOpM8D/BbrhP8indi5GKny4fKba6f1A0ZpSJv3NPKFDpr08kea89YX&#10;WvT2N5rz+hf69pkX9Q5N5z7t0Drr2k/Ln3iPZnRrgOslLOLaahLANh8f0tV13tMWNNtcG7EH26yn&#10;djbvrMWAW3inzrq9YLbOTOtLPw3XKugSJaw4lTDdfNBjs4YB9NsskDPDAxuw5U4CnCgDTbaWRW/O&#10;RPaDjM0MC2xlaA2lJNuoihCmz5YDiBbwc8xuqXUyaS2ayvtS1hZM/1BFC3qqZPkIpWONuJMVxIHP&#10;Pqk3+Sy3J94iPmnxuLpjnNK/7XMa/lJbjX3rBQ3h7Pv8c+rMY6+iMvNC9fNNhvQ+8eVjDTShTUst&#10;f+dF7fzyA0XgE5tq6C5sTJya9YmV1WUYBRCzBcFSfRaKuBl4PKSir2a2CMxCe6K1UUCPDnXcBG7b&#10;gjKax5PYD01kQBhHxELUtcWLOtaznY5+8wyT1lfl3+9T9WzaVB/z+0xo2ESrG7Uma2sjF4Btp5Wt&#10;vaCNGC5vgEq2GJ/S0XzOd7Qng/wKWs/cgHlqi664AbWWiNtt3n6IPoyUWXBfF29JC1f40IT9QHOW&#10;Ylu2vgRQsw0JHpaiD0tSk7EZYJu7Mls7PS/yGrYNSA97DPiIBjhN85srVAxXreyMncrPGGCbRQBq&#10;bCCUskZ16vR4uFVjWP1hXer0LLIOV23YhBUak879HmN163sEEXm8CEArKh8PoJkAxLguA9jKKFFL&#10;K2zAVnwVoi9E4OmOmAzXbaCXu0xkW+AIABbNgjiihNA6RmGzZ/lwmttmiZxBwQTjkMXKjqU5hyrE&#10;WEvIMARqyG54UR4quHBLf9bfde2Hcl24mUbZGatb944zHDgIeAFigNt1A3AAmy2gtwB2V68HU4oG&#10;0nNjMFATlKqXybBsQZZFX+yqyboAtesG1OizXeffzYCblaEBarfvh6BVF87E9aAFcjdMFscQwZSe&#10;BtSuWaAGkF0B1ACz65Sj103fDXC7aoXJ5Dx43A31lP26dGEfwObCvugeNgx2ocm2Wxe5Pn8W5Y/y&#10;7aysbVVZyWaGBhvor0ERyVtLRrZa+enLlc4X4vHEGTpOhnXiCNlVNFnX0TkQbucq+tgEAGmqUuNn&#10;KYXsy0RaAlaCEHNNpLF1kA5AZqcuosTF8T4NGXQinet0c6YiiQ6IpnEmJswH9BYqM32ZMjNRE85c&#10;ojQGFxkJ9AFPbFHMdgcNfquF+rZrphlvdtAQzKkHNW6jkU0xX+aPfyheln35MHzNFs0XiJSOwTUs&#10;d84meb83QFNpRM9AoXkKq1bT6K3NJiOYX6edltd5RZvrd5JLs+7a+wS8vEff0vL6zyr0HQyGe/RR&#10;yci+ujBzgM7h9VkGydZGzsWZCjDLJ1PLh7phVqLyAKH8iWbh3QTlolWGYvpC5FJS5rNkn2cIwEZF&#10;xOi91SzbG0Bjopo/lQ0E1rCyAZQcA2xTP1DFgm6q2kKVsm640hf0kB8Z1nRMto38lQGzd0gEerzS&#10;TnN6dtWemWxybFqohJ2ssG3jSwnNvzwUnJMQMD26dZF8cSTbiCrLbHiHk7t9pBGdO6p7++f1QbPG&#10;Fii+RBiw6wQLYQAOanbtGmgTyho+Az7Q0SndFDfzW2VhC5g1Bj8GzLOzxiCrhKF2MW7w+WMxhmHo&#10;kj7QqHhATUHFI57TFpTTfZm24hVxEprIyf62ONKzrQ73aE3f7QXFMGHfjmPZV0h7GaerKQ2aakPj&#10;ttrVwGRsz1GK0mer9wL3vSaHhs9pLNtGfp9+LLcu74E7jY3b9mPq2m2MAkOzKev+rFxY2UnxV5SX&#10;87MOMzVq1foLff7NSksgchqWc1NwZ7LKUOPcXqvXZgYHBthmryjUlgM3kG325b0bqs/ArjTO+WDT&#10;OzsFMbecPljF6ZlsC8wA4KYAdGMBNkpMAKmigtvsjpYhXXT52la5e47WI/RIdu4eQz9pMzyt8Sqm&#10;1CytmMT7TFA52VuF2RstZa2qnPUqgK6QrK+4cg5A6KU9+2chNf6Y2r47DsCCh2as+6YcRAWDCSfg&#10;NtKIMU4PhLOG4xM9uIn00yZSgk5GvWQiS9aTHA/rW1aZRjnsUm7lbf0CqN35yxldvZ8E8B9lQhlD&#10;CRpNkz+S5n8E4ER2diPcGhRcu2H6a5SR9NGuAmJXyMyuUHZeAYBMXGWaeYV4cAJAVTzvOhSPG6ac&#10;5bzJ9PPu92G6S7l5lz6aiduUn+a0srmbtkHBlQeAZkDNC4CzZWo2YOO2ATXTc7OyNzhtl915HnGJ&#10;uIjBDBy4c4Ba5RkArnKPzp7bxabDDv6Nt/H/YwtyURuZhq5XYfYqFRGFWauUn4mDPWCTDRBlA0DZ&#10;qUuVlQzgJC1URgoBaBnwS7fORcpinSsnk+dnInee4aysdCLDidsPI4thRBYtBHNm56xUTu4qZWdz&#10;H7cziZxMDKQzAda0lUxWnZSbvF7niw6oOGO3ArdPxXH+Ey358B3NeON5TXzuVU1r+4WWfjBEi17/&#10;VlMeeVODTVb2/Bfa8skoDW/UHrHHZ6ARPEt/pglZ2xNy4PYCsrd5AOE8srnldV/Wyvrvasujn2nz&#10;Ix21uu6L3P+4drUhyxrM3jJ6eWdnfKlyyLapgyGUjrUBUibbA1lsEZjGffGEV+nBvaZigK3AlKCj&#10;afKPeUmF0DuKsPMrwgUrH3Cz+HCUm4Vmj3QK1A0ystyZ9MBmfagSxy90fcNg3dqCVpzzUB2cPwxR&#10;0g/02ZMN1JoPfTvi8xdby77HR4pYMVWn/DbqTNhO5XquUcqeJYrfvkDRa+11ZB1DGMJcRxEnt81T&#10;/E5HxZlAhv7YtuUKXTFbPo6TtIN930VkTcM/eFWdn3tK7Rs3stSNnzb9SpPZPVpH3z71mKbALVv9&#10;1vNy+eRNuaMjeHBgB8WP7oKmGz3Jmd3IXtGBQ4ctcwRGMNBO4gYhpjoIsUrsDOMwyTnOLqlR0zUR&#10;w7DiMPSRI3Dg4vrhWzqmj/Zg8PNNMwaP/MxJ9Zvi3NVaLg2f116+uHbi5rUcFeIRSLqPoeUw+fl2&#10;AHsD1enQcbiWOQWT9fxFly7+H+Vl3VVO6g2lIeWSl/kzf1A/oSk2WE+26sOKVA7lKIvdy1D3AMRs&#10;vTYzQLCVovbLADbnbFZYCrV8e4V6DttkkXz7D/mMDx/TvBurASwUOQCuijKj5GEW3lmLAtjOnB1J&#10;M5tvIYCrgj6ZGQrcurUNvbbRasC3xdo1feF+LQHYhquYcrS0bCzN7gn0gsYTgNupMYAc95cP5fGR&#10;ZHKzGEAckJvrbHhuj+mRFt1YiMcjgYnuiClRGgMZd4zx4rSPwOcAr4BZwQDbIfpqxwA0k7XFs++a&#10;AqHXS/0mb1T62du6++//oqs/ndGle4kAW4wu3zlk9dWu3ooA1MLI3gzBluzMCjMJpcd2g0Y+YHbV&#10;imoQA3SuENeqb1v3XwN8DLCRfd0gW7sFkfcGGdttSs7vyNDu/xim734Kp+wNYQIKWJpppylROa/y&#10;uitX6acRV02mxntfNe8P7ePXwGbArRrYKEuvENes10ARAdzOAmznzpr+G9aABtjO7FDFGbI2NhvK&#10;SgE3sraiHPptVqy1AC4/Hd+GtGVQOlC8zVimHANygFt2MhkXYGeyrzSysIx07s9yUg4glWMAKgvQ&#10;ylrN7VV8gdoi15x5a4jVVuQXrLUil2sDcLl5q1SQy8+FP1eQtoq/05WA6RoIvmtVUuyi65VByCDt&#10;UZHfSkWtGq8dIzB2HggdaOhMbe+Ol8fjndUPANvVcbROTtmocc3ehP+E1yuZ3FTCDgNlA25zATU7&#10;zml1WljgNq9Oe6sPt7Xxp3J78ku5t/5ajvXbaWa9Zlr1xOMK7NRKlbM/Vek0rPqmAVKsTeXhzlRo&#10;hg1T3yeje4t4WxV276qUs2Qy/gcAV/nU9wBE8/gHPI/hwxRKyymvqsSejM8Bt6ilvXV60xhV7ScJ&#10;2DpFSYsGyHVQJ/V9+lELWNrTe+7zUiucvd5DVXm4YrF3zPLbpAIflJr3LtbRdfY66DRBEcvHKQyG&#10;QPCiUQpdOlYR3Be+fLwilpkYp4M8fpDb4U6TFbwc68UV0xS9YY5iKfEzPNYAdgvkt2KmdsydouVj&#10;EMro8blGfPy+urdrpU44t7/C79KWeJ54kXjblL98Zns/WU+TX2kh53faajNT6d2IIHj2+kC+fTvK&#10;r18nBQ/8UIcGfajDgzormg2jaG4fwfk9ZthHOjrsE8i/X0A+7qfMRTO1Z0R/9XjqaYvTNrQeKsNN&#10;2mpBu/c0rRVUsvqPUz7X18t166oljzeC11Ynq+A7nb/0HyyS/8If4nVlpdxQVtI1+ihcp31PBvVv&#10;6jNgsRo1/ZyF9yQtRiVhupOhd/y6HDWUD3szFcUiz+zmLd9RhHTOOqvEHTD0Eyu7uHJzJR8UGvxk&#10;ZafLWIA/PZ0MYTrl0HRdvGBPSTQZRQ87JMBnEUv0978G6ETMEj1KKbp6RW/d/2EDDfQ5lGfz+cA6&#10;slM6C7kjSlayv/PlE2l6Dyd7GwzojQSoZ+jubQ84UEvUkNWqOo+C+kM8NAeV33FkamPZFx1H1jYG&#10;675RszFCQYhxLFZ+4yDjTmDDwLhoTXE8pJ5jVisovlD3oNye/75SlXfTKHGPAGpkZXciATWkgMhG&#10;rzI0uEpP8OqtYCtTMxsCBqSsEpFSswbUrOwMEDNR+z7bNWAESN2gn3bzNmUnfbN73wXre0DNxL0f&#10;mHzeA9Tgpl013LRbBOdViLiG0mGArCas/trvAVt15nYNgDNZnClXr5qtBDK48+fpvVGWVtJ7Owew&#10;nT1rJqdmyMD1Ga7LtllZ2ylK0tL89SphQ6WQ7KoAoDKniVxK1FwL6MjMALpMsrQsTpOl5TOAKMhf&#10;qXwLoAAnQCrfvEf+WisKGFIU0ssrLFqvAs6iYkMi3vAA4AzIFRXSjsgjc8xZB5DS88tYh1z8cvpx&#10;vGc2ZXPmNl1BDukCi/qXkt11Kz5CN2JiFGa3RKtfhMX+Ikv674+U26fjNO+JDlr85Hua26A9Jehz&#10;mgyQTQbQJllnC80kk5tLWbqw3muUpyZe1voGneTfDhvCp77VqiYdtKzRM0QdeFcv6ZZTX511MMTe&#10;zjqFY/upSfSipnUCqN4nAK/pHVQ6oxPGx11UQZTP6ayyuR+qbB56bPPRY1v+uS6v+0rXt/bVtX30&#10;nPdgYL14nHaM/FKjX2+l1ykxn+Hz9HWbp7Rq0NeA1jTl7nPCg3alSrzXKgXp+CjnyQpdNEZhi8co&#10;YilgtWQct0dbEbKQ3VvUqoMWjLDOYEeAjueZ54YuBPiIQCJo4ViF8HODF41VpAE6PDiOr5utZAyF&#10;knFLS9i6UCc2L1TkqrnyX2SvnXZjNPPbLzTxy081tEtHdWj9jNo1ekTN+V0fIZ4kTKb3milp+W8w&#10;RuC9W2IYTrY3ofWTmvPiczjBt9Ys+mOzX2wjh5fb2uKl9pr5Ev3Pt97QlA876+NWrdXGAk/TE3yU&#10;n9FMT9V/VI24rwFhKWmbaFBfdU6V/1kZGTeVknBZGZSfWfFXlRV7WemxV1l3ucsE7T80aeoO1W/4&#10;KWspRyxdK5OxTUNrrXYZWgNs01mpms1K1Xp32N6Tt1k/qHuP93kfyqXrG1R2zk6nz0+BIT+dXtMi&#10;Sq2V+vPftuv7nzeyjYDm12WUXC+gPFGMACHS1UHBy/V487qaOedb5RVvYqEbRvy5tVAW1vBhYy3r&#10;5nr9/Zdd+oX+2+3ri3Tt8mwyjukMIuZQiu2Tj/cCenSN9GTbPoBYNCKZKRawjcfVaDzrVeNm0lvD&#10;DGUMAoZjUGedwLL7dNalZrFc3XvkJm3zPqyrf/lZZ747p3P3s3XxuxO6dDccYAtiQmm2CZh4Mr2t&#10;4rxuJqJsDFQxILCADUCzgA2A+y+BDUC7RSZ2h0nnPYYB3/0QUR02UPsOULtteGuG+mGyNCtj44TU&#10;a8IA4jX6Z1UAZhXnVTKxPwI2A4I20q4BQxuwmbL0oilJL+7XRXpvZrhwthJAA9QqrQHDHl2k72YG&#10;CeWFG9kmYKgAyJSQTRWTTRWTbZnrIspHc23OAoAsP88WBYBZUeEaFRWsVmEBZz7ABTgWmrOAwYQB&#10;smpQM4BWBLgVM5kt4doAnQV4VmwAANcrL3cdGeAqem5MX8kaMyiLU9OWK4lsMTF5EUHfLpkKIWm3&#10;7mYfUmVAgNLnblPiyPXa9c5wStBWmkSfZjnG0/b1WmlmfXprjV7lvqdoQj8OuD1FedrcOsfx3Ol1&#10;X9eyBh9BB3nf6sktqf+mdjzRTeuavKiF/I2HvNtaf92INuDmcbq9dpiurxiuG6tG6sqqgbrAl/KF&#10;FX2sOO/cR5dX9lPVelNWjtRP+6fqu31Tddt1uq65Oahw8wQ8FzCS/qazerzUxupvmSykE6WY3Ydv&#10;4Nc6XIn0y/J8NisfG8ekHQt1cv1MRZNxHVo8mmANDUAyIBYCcAUtqAYyzmAT3Gc9VhPmdnUEzUeH&#10;cR6E6PkjeN0onm+eO0b+qPoGo+obxuPhBgwBzvDlU3RwzRwd2bJEsXtWK2oDpe5GRx3cuEgHlkyX&#10;29JZ2kKG5zRhmGZ93VVjPnhLfV9qp0+fbqlXGzVUO5zgTdZpgNqUtr8XLbi/GfE40dREvbp6Cn5t&#10;q0ebqlnDxmrUsKGacrsJCtPNmzZT66db6X28Uwb0xYUsJekqo/YrSolFZeLkZRWQqeUDalmx1yxg&#10;Ow+wTYWzZZx9Bo0LltM2zJP54Bsd+SmISVrrVGRv9pSm9oCa4bKZ680HLtCoN8YZjfTSK0+TRXnr&#10;p5+92ZNkgf2v23TzZ6ZuV9cqNn22Nuz4iiXmDzRu0mvqCz+mO7tiHeEkvfVOSz3/UgvVo5Z//Mm6&#10;0EYa65U3G6vDhy30cdcWGjCorabPeFerVn5CZjbUIpJevoTS7t0t9Nf26Je/Rcs7wEl1Wccwk92J&#10;lJlTEXicyC7oeHZHJ+CJMA6DlrEYL08wnqHshU6mx+bgFAdvb7cWrgE8fvlBN/9+WWfvpesMC/xn&#10;zAAAALrCqlIVGZrZLKiCjGumodeZej4Iq79mAO1hCWpKRqts/E3GZuOceTPdDNaf/hKtX/5yGJJx&#10;lH78KUr37ofppilJyd5umsknw4Rrhqf2mzDZ4XV+3nV+XtU1M0iwAdwNQM9ElQGxmjAZHmHdZzI4&#10;gM0AoQkDcJcN3+0iRF4AzUTleYDtPLu7ZqBwagvUGpR3idNMTMsAGyvIph6cXJdCEykpYtBQHea6&#10;BMkj6ywyJ6AFONpOBhMmqjO0EgNop3jMBNfF9PdM5maiAGDLK9ioXCKbLC8zd4XSIRGnZCCDlL5A&#10;SZS9sXDujqTN0xGGFCcg8qYdcta1Y3wpeB9R6OBlWvF8T81r/IHm1nuVoUFLAIzMod5TmkRTelK9&#10;5zSxfmvInq00sV5rTTebCPWfA+zM1NQ8/xUyt9e1rmFHOdV7RysavKiNuLWvZLK4/802Cuj+lg6z&#10;AXF0yhdKR2I8D4ArWoOnx+oRyl85TLnOQ5S9bKBylg9Syrz+ChjxubZSni3+8k0NffUZfYxTuinn&#10;DJh98DQg+1EnrRs5UCcBjhwsG7Pxlk0iMwtfPU0hzhMUuYKdWs6DS+D+kZVFVAOaBWA1IFYLvGru&#10;C+V5VlRnc+Y0rzGgFjCXNUeHIfKdg7IKYa6D5g5V6HwEQKuzvcCFI+W3cJQ8eI2X4wgyvBE6uBQu&#10;ovNEndg4RykMKRJ3OSl2CxkeQ4v4bcsUtX6hglctkBul5fY507TebqKWjxulOYMHyGHIQDkM5Rw6&#10;UHOt64GaPoyyd/ggOYwcrIWj2SaaNlYrZtvLcdYMLZo5XcumT5XzTDutceD9ljjKdc1K+W7ZpHCX&#10;raqTBrClkq2lxiKjE3eVReUqFZ5EXudkFU3ge7pEmTphMk+s+xGKrKFy2l7OhgHgYEn3GGBj8wBg&#10;swCNPVE7YoYTHDbPKqajMWrU5GVWqvhGC1qAOQuKFDgiBR51gBLylT5li79Ne+phswNanUY2aNCC&#10;0vEZNX7sBcyaX1LLZ9/Wcy910DPPv63mT/NeLdqoQeMnyCCNBd/D1zVjYvPGK03Vk72z2fPfU1A0&#10;U9JLodrjacrhemr1Yk9ECWNQnY3VGHTZJrIPOt4YneA+ZRRZpyFGaAe9Y+Yidkcn7NSwiRuUW3FJ&#10;3/3bVVXei9dFemoX74axVUDmeQcwuEVznh7adcrQ60w8r1fZ4gbXN6By3GAPtAqQsSaVhAU21b22&#10;y9XAZhscADD04W7fDdZ9+md//ms0ih5HyNrCGR4AYmZyyh7oFV5/FeAyE9NrVpg+m+3a4rsZegjP&#10;rWJQYV5jssXrBuxqggzPZGm2qL4G8EwPrgoCrzVo4HcxGdwlk7FVl6Mmc7sIyF2+uE+XKVPPleGR&#10;wLT0fPkO5MIBN0CnAsA5XR0mi6sgwyonSuHBnaoVpafI2K1g4wEqSVkJpSNnKeBlDScAyhIeOwWg&#10;nSrlfsJcl/CYBXZEIde5AGI2QJhJ5pfOhkRaLvaEufOUDrhlpZDBpa3Vcfp5x7Ln6zj7qAlH5qk0&#10;ep+qIuJ1iL/lNW8OkVOrz+XY4C2yrzYWzWMYvbZBxKi6rWTf6GWNqfuMhtd9UmMbtNa4R57WxEYt&#10;ZQ/Iza7/FsOFV7Si3ltaQ1m6sckn2vrER5r7yHMawt/jt9X9pfdon3RoWk+fPfGoulFyfUHpZeJz&#10;Frk/a9FAH8OL68JQ7F2eb3pSb/L8j3jeuA6vYEvYXd6O4xS/d5WyvDcrzXUlU8yFOrpmKr2wMZSA&#10;oxUGUIauYpeWrPCgE/cBbGEATbjpo5FlmazqtxFmSlQeCyOjC19cO9C+o/QMAdyCAKxAR3TwACvb&#10;SQa3gBNACwH0Qjit+xYNlR9OXl4L+8kLKXWfpUPlu2SYfB05F+BXMWcIgDiM32G8Ip2n6dDq6QDb&#10;HMVsWqBjgN3J7csUt2uFTu5exVR7BeH8qzjC7chtKxW6dYXCNy1S+HoHRWyer5BtS+TLY/5blikM&#10;sA9fP1/hGxwVuXmJIjYtlt/KWTqwFDXkjAQyMzwV0+PQ/gLYChKuqwBgy4mtUmbKPZWU/k09+jgy&#10;WfxQI6cexEugGCBD1cKsUDEVNSWoHUMEe5ry05EssofLNgtgW7KpRFtdy/Rtf+N0VQe/0PpWJtYF&#10;f8DGLasBqeHjDCVeZdevp74dOFXTZm3VnPneyD8Hax79raWrYlGCTcMHIE4b9yVp1fZY/EgPQyPx&#10;0gwUNIYjWfNVr6l6t0MftXz6daz8jHouExF+3mPsnrZ5ublatMLxu9nr+vBbR0ybMfmYifggpehE&#10;nJwm4Ow0HuUOo7w6HRrLLKzsxtp78rs4KPJosv78f77T9R8h3t6PYoWJRXZKwev0uG5950vZCMgA&#10;SFWsTN1gg+AG502yuRuE7WS6aQGbKQsNYJjsyNZXM3ucth6byZx8EAUI0PcMBr7/yZSdDAqYgpos&#10;rqyC6STyRFfZKb1y1ZBuTVn7ENBqgK3mtPX1TABy1snvVxMPgM2AWnVUA5uhg1QR103ZzO902XDd&#10;ADNTghqQu3R5v0UNuQI15CKUkEpA7XzFDs7tKIBsQV2XLK46zgBEZwCo05zluFyVEeYsB6QqmK7W&#10;RDn9OhMVhDWYMABXDWSl5rYJqCalvMaAXIkBPYCtiDO3eLOyATgDbBkFKxDUXA6wOVKOLlZeyhpl&#10;pa5XPNPT2BxHCL2zELN0VO5RtiwiwxS/zEXu39rLo8tYrX/mc82o+zylZkt8PpswWGhmxaC6kFox&#10;7R5Ev60/5egQHhsCZWh03RaaCBBON+z3J7/QnpbfamUD7ASb4dTV6mtNe+Rl9anfQkNfe00DOryl&#10;z156Tl3bPaPP25h4Vp+3fVbfvPyc+mMYM6rLW3Lo/YV2TMXVaxb9rcWTFL/ZQdn7GMLsX6aUnfD3&#10;ts7U0Y12OrRyvMKWoXBiBWtmZIFhK9mbdR6oMKchCue+MMrQcANunCb7CquO2hmZdc3jYUtqgZq5&#10;rg7zWMhiStdFgNcicwJyXAcurL5NXy6QrC1w/lD5Ow4CxPoxPe0lz0V95blsiDyWEI6D5TFvkHyY&#10;2oYtHcd7jJUvPTsfzkBuh9D3CwFgDzK4iHaepEgn1uSWTiQmWBGxzBbhyycqBGvK4JWzFbhsMtnh&#10;SH7WUH4W8vOAsifvEUi2GMDv4zNvGEbdQ/G0RbEZhzEPDHLqZJKhZTABzaC3lsmZFV+lHMIMD3Jy&#10;v1d86i299mY/NWn2iWYh1zPfGad3PA5mIF80fVEWZxZmyExCl+Vis5ePJlmu5i7PJJK1Zlu+drqf&#10;Qnd/gR59vAOAg04SjdiW7b5BdmY+um3hWrs7Bc5boXZ7F2u/31lekyunDVnWStaqrflo/eey0J6N&#10;DE2OVu/M1/q9JbymgOC9D1Roh0e5tntgiLITiz/naA0cu10ffjVXr74/Ws++1F8ffDqL3pk/2WOc&#10;HFYYgxPKUWgck+mlTZt/3OZPgFLHFIyHJ889qC/7LAZM3fXnf7+t7/6UCQhEkk1F6Db9NJMRXSF7&#10;ug443SJjuoSL1uUrfpR6gBoAcovs6CbPuUm2dssAm6F0MKW8bMo7FtAvXjYrTQBEFT0twihu3Edz&#10;7s53gfrhl3Cmn4bzVj05fUAJAYQMOFF6XjcZIoMFc/0P8QDAaoHZA2AzIGyyveqouQZUDam3Jq7x&#10;/Ctm0MHQoabvZk1ML/G703u7RBjO27mKXQTDBCt2wHd7GKcBqtphgMvEaUCw9vMqeF2ZoZNABq4g&#10;Snn8FEB2ygwoDKBBFC4jynlOKWThU2SHJYBdMWcBZXAe4JZDWZoLwBVwfxZlaTY9viyGFFlZSxWX&#10;OFepAF0aw4uEpMVKOr4cNXMXpWxaodUdvsQ2brm8Oo6wMrWefBGOJCOb3vwtjaAc7UFpuvaFbxXQ&#10;xU6OTT+iLG1PvKDx8KZGMSUdADdzQaO3tPeZPtr++DcQeHtqA3y3+Q06A4BYE3YbCcViC/0ntiTW&#10;zaQcm6cTm+bScJ+rk1zHM2VMpDcWv32+jm2cxWMoCG+eraPrycicmVouAcCIcEq7iGUMAZZxH9fh&#10;SwwoYXYD+IQvBcxMcNt6Lo9Zjy82AwGknhYNpz9G6UiJaCKs+gxZQta1DIBjSmompaG83pSRoYBY&#10;uHlfXm/eI8QCNspSHvflNf5c+wMiBkj8AS2/BWRsAJzfvMHyWTBQXosGAjacXB9YMITAfhHgcXcc&#10;I1eyT/eF4+TpOJrnUsKactcEfTt/+ng+hDe9PW/AKZBMMZT/nlBA2t9pqryZxh5YOkXuPMeTbNGL&#10;n+0FeBng9KHn58N7eBNec4cDbMOs8Jg7kozNAjUDblXINXMN0GWStaUnX1cxk9KA0CI1f7IzXLa+&#10;cnRK0rzlZGg4UNkjNjkTRd2ZANssgM3BArQCzXPCFNmJRXhUPRwQX1y9NY8thNNQRRJxIw/WFIxK&#10;1u4p017/KgDpnJy25CBzlKrF61K0YDUepPyM2QgEzsb4xIFzLu9TE3O4nsn9s7h/Doqo81YjKLgu&#10;WwvXs/K1rUTr91UCfOe12e2KNuy/pHV7L6DFdpGfVyqHlZTO/OwZizE5xohlKqtSdguOAm4xgBsu&#10;6axL9RuLVPeYJbgynWFVqphpJxJLUDhuwEW7zUDAnNeQNa+CJ3bT9LMoOU0YULt/nykmZd4tgOk2&#10;4HCTLMs874qREALMrGAJvfIiU0fCZHw//BwKsAXBUTPEW0rKG54MUIxumsnmDKDZAMlalbKAzYBW&#10;NUj9CshsQwrbY78HbH90n3mdjQdn9fnI8q7yeovEW00HMaB88VL1UAFgO39hP3ulDBWIM9j3nYX3&#10;dgags4L7KgC707WjnNvEGYQuz1TwfBOn9wBmu+Aw7oK7uJOwnaUG4GoH4FdqgA2AO2UC8DOPF+NW&#10;X1S6XfnFW2qF7bHCUqgiLOnn5Ttb/Lvi4q1KSV/BUMEJ5V7WxeJdtX1of8156QNNb/2OejR6VCNe&#10;fVarvu2usClztavHCH37SFOt/7CPshy2aVfnoVraFuf6N3pp7as95PHpeK1/szcZ3tOQfp9gJetZ&#10;srgXrJjO+tXSFr2099Pp2tF7gPxnDdXhlZMVBb0iymm8opZP0CHT5LfoFQawDDiRfS0dAVANJ2sb&#10;wiRyCB9qA0gmCxulSOgY4QaATKZlgY45bZPMSLIf83hYNajZgM+AEqC2eJgtFtkijDWrUANqvHeI&#10;9XMNeDAg4LHABYMpNVFSocQMA4wieO8QSlqTsfnxe/jyGl/HYdXAZgM4P4DIDzAx5aYPgOTJ671N&#10;GcrzvAG1AwCX+zyyUbInN06PuYAPAOTD/T681ofX+jiY+wAsnuMJSJnX+JLZeQGAO+36a6OxdsT5&#10;bBc+tfsAK/cFY6xszIPXH+D1nrynJ+9t4gDX7rOHkv0OwQJymA3YLECrHXFkbqk3Wb2R5i9m84BR&#10;99sdZ2rz7lItcGZQQH/NmLhMX5gGUKTjeo5qLqbIc5YDbpi3zEdBd4FTAs9N5DpOi9ckaP3uXLKr&#10;U5SnJVqxNVOL1iaS3cVYMWf5UQDNxAlELAGa+YcBncNkhOYxpJ2J2XhCzlp2EiHLE5Y/pDnNQro9&#10;emhGbWP6kuNob52AexZHdpZoxXyAcjYikFMdo9kiOMTvfARAZkjA9NMOwcjJc6IoPcM0efZBjZ8Z&#10;oG8GLZV74GEouD8xHEjU6YtkYxBlb5Ap3UUTrcqQYMlervFhvw74XAfoTC/tOk33qquu3L+fNaoD&#10;umOyN3pd1vONjBCZmgG185f2Ioe+C5Dy1E9/imBAEPYA2G4AdDXNfdN7M5NUA1I1YGZOQwOx3a4B&#10;uN8A1oPH/jvgZkDTgBuZmsnYrAluzZ6pEahkv5ff/7wBNZOxMTk9d4HBwvnqIIM7y1DBcOBMnAGk&#10;Tlug94+n7TlQSeDKnTYTViauZdBJyljnKjfBbXOa2yZKLbCzZXalcOrKrOB+3ruYLLGwdJsVeQCc&#10;LTYSTF1RK0nPhrxLv+/cBVeUTPbz/D1KydtKKeujrKj9GtP5LXpgj2rUx6/Jk3Jv7vDPNfWrTnLs&#10;/6Vmdv9QibuZOG5br1kfsSs9tJ+2DuyjLf0wqxk4Qis695Z9m4/l1GWQtneboLntvkQI8X2UJTpq&#10;Yf3P5fb+ZKXMXqV4p7mA0gQFAihBlHMGLEIM8JAhmcwplNIydLkJsrBlUDAAkKDFQzkJC4gAGcNB&#10;I2sLBbR+G+FkciZCyeasxzhDyLCCAbYgAMuEua75eVZmxs+NANRMmIwwYP4Q+cwZIF+HgQoEMMIX&#10;8fMo9UIA0CBK1wAL3Gy9MwNoNeFH+WfCl8GCN6e3ycbo3wUsHk82N4rnmUEE4Ahg+c01gwhKVwYR&#10;PpSL3oCSFaimeM0fDSiOJcMDtCjHt+By5oBV44KRCMoaUJs+SFun9tVmLB53AnAuPHfn3NHaCyga&#10;IDuAoZAH4Qag1cR+A2xp9NXSKUMfAhvXAFthzg8smP+7Pv7MuPe8pP7DduBfkK0FlHOz0fafviiR&#10;ANwWGZu5FEAJnwPIuXMpVeeRdRlgm49mmQ3c4uUI0CxalcxJtrUccFqKtRzgNIeYsRiruYUGzKKJ&#10;IxYA2TnGcP8x3htvzSU8xwCXOQEvK7htgM0O8LOFDeBMmOup5j04zWPTFh0G2A6yTXCIUjQKEDsM&#10;OMdSenI/pNzp8w+q18CVDBZW6cq9Kqa2ZbrEVsFZVGgvUxLeMWtLhhZB76mKD/r1a+6UmwesrO2W&#10;yXBMNsZS+eULu+Hh7dUVWPzXKUGrDBEXELzK842qxjmWz69ex83+pxD9+HM1qH2HUON9SlcTTFtv&#10;sWnwIDN7kKHZylADbL8Gt/8mgP1BNne9GkBNKWplbIY6UmuKetlsKhiuG3GJ/x4TF1ioN0v15+m7&#10;nWUF65wBOE4TZwAtA1wmaq7PVD9WWWmmrXsROXBRBQOK0yagklhn9XXFOQN6D6PmdgU9v3Leswxg&#10;LAUkSwC3ErJDC+RObWOowKQUmlBB2UbFxM7TnIUsvU97T0djlysDUDsUx65yhY+ORm+SywZ7Bbs7&#10;y4U+Vr8+r6t71zb6pMOT6v7hM/LdOV85MfvlOKqr5g/roq3zB2nJJHZOx32pXfPHacu0iXKbiy/I&#10;1DlaM8JOa/tO1pFpm3R93RFFf+ukGQ07aM+nA5l2fqU1AzvB5AfMTG+MJn84EUp2FmqyJrK28OWA&#10;k7kPkDP9LQuErGyL8hGwigTYTMZmrn8VppdmlZ22sjXUgKYVBtgMkAJu1RFAMz9wIY188zxKvWBT&#10;xs0eqP12vfGBxQls6SQyK8Bihsl4AC8a/sEWIFMOApT+DAX8qoHNj4mpLxlabWAzPS53DJ59AUIf&#10;Bhi+/B4egNg+u37ymGH7Ofvt+wBmJrsbLi8HW/jMGw0ojqZ8HaMDiydq9dQhmtT/a61e6KDEmIM6&#10;lZ6ANaOb/Lev0eZ5k7V22lAb2JGd7Z3D72oytOpw43Sbxc+cPpD/jiGqkw6wpUHvMGCWGntFqVA+&#10;sumvXT4nhBzT0Yl/X63b9paH3znt9TqrzXtLaeSXU95VYPR7Rk5bi8m+cuS4BlBDa37O8hRKyHhA&#10;LQ5QM+CGEzz3OTpnUMpmWtncXCdKTpycDEDOXkppiWeAPT0uu/lHAUpAizDnzCVkaTisz8FVffYy&#10;XKCMfj0xk+sZ7K5OW0i/DACcuoAwJzFtIeUlS+vWfcQUgHKqYxQ9tEjWpSIBNwNyJ6B+IBw5K5Kf&#10;e1jj7TxZ+4KHcyxRP/ztMsMCpqC3IxFy9OcDuJeMzTTWDbDtB9A8yNRcragiU7sJANyqcqfs5MNd&#10;sYnJ4Q6AzQDcPrI7mu6m8Q59wmRrpr/2HT0101e7C6CZMCXpDZRtb9Bvu4Xumhkk3DT7odV9NVtv&#10;zJat1Y6HZed/t/z8ox4c09TqUtSUplWGImKGC2bQYHhyNWG03fjvNmohBvBMFmdAqrI6izsLwFkg&#10;ZoDuN2GyPPM867nEaV53hvNMzWmumcIagKsA7GrCPM8Gfi4A3h4CWfRzLuwW77KAzcQpSuFSsrxT&#10;ZMSlvM9xNh/sHN7Tsy/U0RDWl3bso+fjY6djJ9dp646xCJKyMrR7prYS73V5Rs+2ZzL5PkYvDLd6&#10;92KRHEXe7l2e1Dj2HIchtvjFN63UEyke/4DlsAi8Fey1Qb2whjSDqmfhUdl36wv/zFmlq8OVN/+A&#10;5rZ/nzK3ruy6tNL+Od/gpTpeQWRiYc6UnSsALXNawDbuwWZAiOltAW62vhj9rmpgi6gGtl/10QAw&#10;0xerHSFkhcE02U12WANqZrLp4zCIvhaUDXM/GZTbtH7aNKqbXCiVj+9fp/QwTx1y3aqgTUu1xW6I&#10;Nk/pL58lE+XHUMGXzNGXCag17QTQaodf9W0fHO0PzB+gAwwU9s7up91zBmrLjP5yBbCC1sxSwMrp&#10;cl80QTv5ebtnYMZOJudD+ehrnSN0gHJ0k91gzRnRR/6u+5iEV2A+VKaYhGwdPJamiEPHFernJz8A&#10;bsdc/t9N64/+3yCAbKhcZwxGAIEA1AzIeZjMbc5wMjZALQ1As85qkLtQ+hdUU/+ijh0n8j/uFfUe&#10;uFFL18ThaXlAvUe4oOu/T33RZxsxPRJ9tiSMM/AO3VOu1bvLtIjr+SsANMpFK2sD1OYzTFiwLEcL&#10;0HKbCx1kDqYnDqwrOVDWzoY6Mpspq3ViWWfAaxaAZoFa9fVsgM1cGzCbRVlqTvvFx62sbAolqwlz&#10;Pc2UsYS5njzflJ/cbx53PAjnLoLpLQRdMrppC5EhWmAc248yEIlh6rtCixbv0w8//qK7P55GU+24&#10;LuBPcJmVpSKmewaY7pFRXb2ClhnyPteuubCKBOCRxd0G8G5chbx6zihgOOnq+e26QdZ2g9L0ovnw&#10;0hs6Tbllemy37/kx9WSJvQbYrCyNHtpdgI3zlpm4orl2C2D7VYb2G1AzAPew1/a/C2xmeFBbpLJG&#10;qNK2QF+zRG/TdzPAZmVt1WWqOQ1gmS+DSjK52nHO3Absa557jmsL1P4wDMD9TgCWFWR8JmMzwGYA&#10;zQBbKX28Ys4iQPEUmXUixN8troPlFYY8+OIu6tqzBWCGmGkABFK/BfhvOOidT1vp7Y/aaQEGyS2f&#10;b6r6LVhTeu8JtWhdV2+911ydO7ZQ149a6ouvnuJ59TUcn4LPvn4asvjXiKPO06sv1tfHSAO9DE/T&#10;UsYh+qL9Fzh9nZLWbtABuwFWtrYcf4EtUz6Rn9MgBa6ih7aGjGwlpzPAZLI1Z6ailKRBSykfiWAy&#10;pGDTDzMDAyc2BwDAEEpHWwBclKymVDURRHYXaPpkXJsI4LYf5Wzt8IFP5+M4kHJxsFzIoDbi/RoM&#10;TaIwJkhXTuXoYkWpTkQfUnK4r9L9d8tl/njtmkP/i16blyOlJoDlw6TTAjUa9w/AjbLSdj2EkpXG&#10;PeC5g/f3XjNXh712KT4M68eDIUqNiVBKVJB8NzvBXxut3ZSXAaZcJYPzBIz2zx6hZTibeW1ZRQ/2&#10;LF9KBfKOSpXP0Tx5Hs5RwJFMRR5OQCHmiMIP7NWq2ZO1ftoQjLkHyM2+n1ytwFibc/dEHNJGfQmw&#10;Qe2wAnDLSryBptmf9f11ad6M/fzPMt9I76tFy56q+8jHXJuteRPvE12YcH6pJq0G6dlXJ+ijr9do&#10;CtnQvoCrTDjP0VejHKUEtTI2ylRHp2wC0APk5gF2c9hemMdq1sLVmVpCxue8qQANtyJ6cUXauLeY&#10;YBiwu5B+XBaT0WxOymDec8Yy1p1wSJ+xlLLTKjkNqB0GrMjMTDlrSk9Oc58FevTX7BZH8Zoosklc&#10;1dekaPW2Am3YdUqbdhdr9cZ4TZm2RcdPpOuXP91lKpihyqoo+Gos7ZNJFZTA0cIN6u49X9yxPKE9&#10;oH5xYRsTwh300rx0Dz7brWu7dPk8vC2ks08Xr9Q1dM6uk6FVkeFdIAMxi+RVDAYMqH3/o1mRCta9&#10;71luJ2O7DZgZULtxx093oJPcMXJElKM3ADfbapVR+qgBsj/orf23Bgb/ScZmcePM1LU2583GfTOE&#10;XlOe1gBcjdZbTVlq+nA1vTgLwAwXzoTpyzF8MGGBWvX9lZzniLM894/i90EPQGT1y2RsZYCbCdNz&#10;O0U5aoAt3wR9vFjWrfb5TdI+32n8/QzQO13QxUe2etWaUZqGbtngCR311KsN1Rxrx+F2X+n9L97Q&#10;M6wtPdm+KZzHJugQGrWbuury8fP6ovvzGovhyvyl32oIxikbN4/QmlX9ZceS++ZNY2llDIJ21Elv&#10;vf6c2jZrppYsZM8f3EOBq1nzO7FVh5G0nz/wRfmxhRAEqAWtGazgNWRQqwAngM9EkBO0CigTAVYM&#10;JpgQIkUU7ERpSQQBfIEMGQLpxfkDbH6Ev5lWEgFcBxhQs+6jVGQI4QPHzJsppS8UDBM+i/ozoRyk&#10;LXN4nx3rlHfykM7kZ8pt717ZzZiDKXWgIrw9dDo+Sol+Lto6a6RczZQRc3MPh37yNH040yszYGbI&#10;u7WyNzPNdOe5OyhjvdYtxAQ7ElXkYzp48JjCDx5X9NE4HT8ep6MHD+qIj5v2LJyq3fZDKEdN059s&#10;beog7Vw0XTmJsUrJLMA3JFcBJ4vlFp0rt0O58uYMAtyij6Uq+ki8du1yldOMydo+pa9cptH35Atk&#10;y6Q+2jCuJ9kx2xMoltTJOHFdGcerVJT2g66elu5f/Q+tXRqg+ugdNYBp/epzvdTlndEa2GOhpo3d&#10;qsmjN2nU4NX69MNZeq5VTz3WqCMg9zLRXg2bdNZ7ne2x3Tshl4ALWrY5kUnncRR1Y+mvMcFEXdcR&#10;YFu4PE0r1udTHlRqj8dFqB3ZZG1wy2YFavC43eqFq1WPwRvVb+Q2TZrtqzlLIrR0Q7y2HijTRqgd&#10;izdTztKrs0f80Y4S1p6y1Q5gswPQZgJ4pvc2bfFRwOyklm3N0Q5K6J0HyuUEME6a5q9Jdjit91+n&#10;z7+apw6dSJt37Nbf/uU2go7JaKNFY6CCSsfdUFWSlVQAamfObCVL26e//gnFjss0xstxUD+zWdfJ&#10;wu5gjnKnitITdeCyQkcVoip7uWKLrp7bwXN3Q2yFGlG5DcqIpxX3f2AQcd8PAm4gWWAwNBLDYYuA&#10;lHvY4q/duQfB12RoAJoBtQfA9quJ6P9GllYb4GzvV0P6tdFCasi81eWouW3Wt9gxfZi9AfQmayND&#10;MpmbTevNBnA15/ma25bI5cMhhA3YGEQY4ctqkDPXVgB259CM+33AYyprJrPn95O52cDtNBlcmRlg&#10;cN+Fs66qLHNXER6mwYGL5O4+F+ey2Ro09HW1fRFC7Ict9XqnhmrzFt4abVjcfucRLV87Stv3L4KU&#10;/S2lK3vFZn2nRRO92elVtX75WX3w0WtyXjVOGzZORNjSWU4r+qtPv2e1ek1Prd1ICbW4v3zDNmjE&#10;uK4YdbMGhPnQM3A1X3jmEfX7tL0OrO6rqJ243O9EnJNl9hB8S/2dTfY2lDINQDLABQUjiB6YATR/&#10;JyaqTv0UsLwfQDaALI5pKaAWRIkaQDkZtX6GIiC7hqyaDpCN5z6GBvS1AizuGNmd6YuRYQWSQQXS&#10;X/Pjfrfp2CJO7qFwV2wYM3PZ581QeECIXmiLoxMEdqfla+k9nlR0SITiwoPk5uQA+AyS+8yBciO8&#10;ZkPGnUmJilSTN/05MwTwpbdmJqKulLcb543T+mVzeI+DijxynEw5Rt4Rx+UTcVL+B2PlGxGrgINx&#10;OmR+Rmi4Njo6aJ39OO3mdavt+W/z9VZq3ikdSsxWWGKuPI+kam9IgjzD0uV7KFtBh3MVdiRHoYRr&#10;wEmtXr6C1w/TmqkDtWBMf+1asUihB1wVExqEfNZh1SlKhoRaIeSd/0XHQ85oVP/l/Ie21aNwzpzt&#10;9yj78HkVYlFWnnRbZQm3VMFZypl9rEpHgyvkvz9LTgv81fndEXqkvgG4p/Roky76vO9qrduXqfUu&#10;ZGtrjpMpJWFwmwLpNgPzjHJto2wdO8kfp6EZevKZXnqk8ef8UXyoeg3ew2nqHTxBP2C74D098mhH&#10;PEk7qFHzj/XqB2PYP90nZ6aqm/eVavn6TACRKSj0j+mA2vSF0VBPjtDDO6F1ZHu7fS/gKZqhIeNc&#10;9cGH09W6dW81qN9R9eqZrNMIUD6LJFIT1q52IBt5Dtu7EPpqZGq3WWg3fgXGLAUZ7bJSw5ZnVev6&#10;fvw9PVWO4vDZ8vX4cAJerBvdv7FHt69thry6DLULB50pWKXzyGyfR267Ai+ByvNbADV3QMtD979j&#10;deqeD5LogfrpB8i490PZyEAF9ztj+kK5y7T1PKKclxg+XDTBVNVIHNWejv73KB3/zIChNrCZjO3X&#10;wPaA0Gv122weCha4WbLjgFv1YMEmP25+dygi1UMGc9ZcW/cDcOY8D/hVEhaw8QVhwO3hidLI72Ry&#10;BvDOmnKXyawBNwNoFfTbysjQyk1v7yylbSGZW8oWHQbU3HZMl4/rUnntX0iGNVrt32ih+hC3n/+g&#10;np57GwBqi2/uJ411hL7b3R9ztXHnXL7wOuvTz9/VsLF9+KIdzyTeQYuQ8enwwfN65ukW6t3nAx08&#10;vEoZOXvk5TeNL+i+mjTjU/aOP9XKzaPhTbbDSIZ+HSXqs88/pifYiHkHs6LVqHjEukyDeT+RTAxQ&#10;WE42tYIA4AKWkbnRTwtmGhlIKerrTL/OuTfP6wvgDSAbozFvemWUb0c2OSjZY4OO7Fmng7DyI82a&#10;0vLpgBdL6wsnUt4ZfthQBdH3CqXUC6ZJHwBVws2uj/bNH6PcpCTkoMoRCc3Upx99SZb5PuD2kmbY&#10;zUUJuVB+/tE6HBIutxULoVxQJpJZ7Z42WHum0tea0kteDAU8ydg8zXSTKaoX17vokS2bD9fM013R&#10;cclyjzimfZGxcj8YL8/IOHmFx8ktNEGu4SnyjEgi80qTl6uPFk+30yq7EXKayX93VIyOF5xD9j1f&#10;gQlZco2Kk0d4gnxCUwHFTPkdypF/VK78DxfJJShNGzbvJWubqMVTyPicnTABOqpDRxJ1wD9KO9zQ&#10;gbx86v9STGCJhkGibdXclJ6PqdXjb2ndXC9dRN3jEsBXfqJKxYcvKSf8jE4duaxiouT4FQDvis6k&#10;3dOFfOSNTl7S3o0H9S5cnzowuetAZHy3CxQRlwLtcC/X4tWJWrUlQ/t8zmjavDC+PY2XwSs4UH2k&#10;ju8MVu9uDpoyeqMWz3fT+pWB2s57rV8ZpJlTt2pYf0d91HkEXDrj8P6OGj/+oT7sukAr12do0y6G&#10;F/T0ps+LoF92UGs2p2q3G2Xmjlz1G7pNTZ/4zAKx+nXf1PNtP6UnMkJjIWeuWeWhPTv8FBSIAObF&#10;TAxREsnQjMdngM5dNsYqlIpooN28heExxjIVAFXl2S36t3+JgKO2B3mnxbDrDbht1a0rO/XdrZ26&#10;eYXdReSwC9IW4mIP3QFru7OnN5CVuRHuABilK/H9d/76E1PRPyMWeYfs7NxZ+kbwvEqKMUDOh3Ba&#10;uBkwNNQKAACQM1sKv+Kw1Rom/JrXZuO4/Wp6+k9lev8VsNVexfo1sNWAm/FVsDYqrPPhtTVRpRf5&#10;YLJaPWG9yPDBANmDLM1kagboLMCrzubMYMKEVbKa8yGwnTXARklq+m3lTElNaXqGaXR2+lp57hur&#10;xXO/xGz7LQ3u85YmjfxQQwe+o2kOg/Vut1fVCEBrylDh2dexbJv/vhKyMZ0uDyGz2MHf51rNgGH/&#10;Tsd27Di3UsfOb+i1N1rrSTKwFoCiWf/7qgeCkqUH9OOf45CFP4b+XyCbLJ/A2Rwtj4DF6jHwbbI/&#10;rOMQblg0/1ONQ1vMdUUvTWOFcOVoenBkar4r6P85s45EZua9kDJvPuWn4YqxnuTH0ry/c3+yNXpl&#10;8NpcZ/fXHhrih3YwuAjYrcOuALe7i455uirOk3PvZvksm81rKCkXjGedaRBDgsEKpHQMBNz8Abe9&#10;9KCOu+IYlpqqxNR8rVm3VY0b4xHgsAhz8fZasGApvq5Z8vUOVwxZ255ljtoweZi2TB2qTdOGa8OU&#10;wVo29Autn4g6Cr+LG1ma4Z558v6GfrGH/lhcchJZ2VEA7BglJCADsPkQHmEntT84VvtCEuUREq/w&#10;qAQlYlO5bdUq9kD7avlstgwOn9TRgvMKxY4gMLFArtHJ8ohIkXd4urwjM+UblWOF58EcuUVmy9Ur&#10;QnOnTNayWbN0KOgQ2flh7d4XTMIUrK17glRnzqRNeqa5yWCaqjGZ2vBvWOPwztOVzB91Kuq88oPL&#10;lBNUoiz/Is5TKgipUG5wiXJCCpQblq+s0DxlRRaS0V3UzZIfVJRwQeNGLEdD7SXe80WmTAvIiC5r&#10;p2uRdrvnA0A+lKxv6dFH39ToYcsV4JpirXCdTrqhs+m3dCbrFrr5gCbvU5x8Waczr1uRl3hVJ49e&#10;1paNR9X9ixlqBiO8OaA1c06ANm2nzF12SE6rj2r7zgxNneqqJ56gB8jPf+f1QZo6fr12borATKRU&#10;p3LZ/ay4RXZ1ndWf01A2zgJeNFCvoa9GCXoJwu3Zy8bSjlUnlDbu0vC/eAFeFSYnFWXrGRi46C+/&#10;BCjZUoadoxv03G5f2UU5SlZWtQ43pkmKDh6pq4BgBW5PVy7tZCgBYfe2K+9Fn411rJ9/CtKffgrm&#10;Zx8g89uuEiPgiMZZXiaiihm4REE+PQ//6oLhwBldNcizD/lrUD9qDRNs5N2a0tRG5q09PX2wqfBH&#10;3Lda99cuRa/Xcrm6bqbCD4LfxVITMetgpjR9mL3VLlEfXNeUrtWmMg96c6aENRy534bJ5sj6zpuh&#10;hOHPmbPmNkOcSsrXSriENVmbKUlNz80MEi6Q4Z6hFD1wYKK8PGdq7+4ZGjb4A77MnlBTMqfX330e&#10;Y+W2lift08+g64UwZEiwPR90dktPbsdXY5M6ffaq6uEJ0LJNPb32+uNqjiXk820bIcDwKP4d9fU0&#10;oGhK1bc7N5V3qL1yylxVeNZXC1Z+ixTWBwo/tk4LVw5VvxEfaL/XfDku+Fi713dXRvRi7VvSW2sm&#10;dUb5AuoDQ4T9y/prh8O3DBUYHqyYTJ+NbG7FGPkwZPCjzxbIsMAH6sb2GQMUsh1Qi/RTuPsuxUWG&#10;Kp/Mq4DIOnpEsYE+Ct21We6rlshrhQODgjH0wAZTjtq4Z65QIDZO7KHUUFcUjROUkJKn7l/31Vtv&#10;d9Ko0RPVtOkT8jgQoCiyJF/PEEX4BGjdvDna6GBPz8xZgbu3KcJjrw4e2K39axdrBVnWBsrAfWRq&#10;buyEbp1D+RvgoyNka24BUXIPi9OByGRALVEBhygnQwC7wGOAW7zcguLkH3pSJ46nKcTbX3NGDdCy&#10;mRMVfjQBYLug0NRSBSYVy/Vwmg5EmTI0Sz5RRHQ2kSWPgxkAW6YOBJ3A6W6D9mxzV4DvEe1xCdGu&#10;vRHa7nJQm3cEYMGI3lQd9uHeffkL7XZiHSjvZ13PBqAOnQbUipUXUKAcvzwi34q8wELlBxWoIDiL&#10;M43npANyacqJyFLR0SJdzavShYK7Wjp7rx575C3eu52++mqpjsbd1cYdsWr02Dtq2fhV7VwTpKtF&#10;P6s84aKKo0oA0SIVHAQoQeRU3is1LFNp4VnK5HZOVJ4yowpUjgDmpZI/q4zfL8w/X192Ha/6DV5Q&#10;t69myce/BHPmVH3w/ggrY3zthY+0eMYWFcRf0q3Tf1JVxT1dLL7Ka8uVl5oHT+a4kuDKXLuQBbAl&#10;oxV3GMu8MJ276q8zbBeUUe6UM2G7cRPC7R3Kw0qY7zg3FbOb+NP3lJKAVEjAEHTHFlrAduPyBktC&#10;yZgJR/gORuHVkX3K9frpOwDyppmqeupPfw7Wn+nT/USf7eqlPYgyIq2D2mw60teZyGSXsRZ0hnWh&#10;G2an1HiDGoWO6o2D3xJ1f4/+8YDE+ztT1Br+26+3F37dq6sBNsNru8F09IbJ/qywKYQ8DKa4xtqv&#10;mhLy277b7wJcden6wDmrdhZXw5ED5AyNpIYrZ/XtqsP07SwzGqMbR5ytLkdt/TaGCWRtht92FcJ0&#10;fNIajcF4ZPbsrzVx4udq/2I9vflWc73+Wgu+FF/X7NHfymn81zq2e54uJu9TjM887WfB3Jvl6i8/&#10;f1NPPddA7d5qpGfaPaLHEXD4gEmpAbrmzyGVTU/u428w8f3mSb39cWNaLcOUcWqXtriNYGqKtP7e&#10;0WzjdNfnmJLs95mtSQhKtqQ0XT3vG90r85En5edux2+1F1DbvpAhwjZkzwN364TbJkWSkQVtnCvv&#10;lZPIwEy/bZRcKSl3QUpNPxqsxKNRiomMpB8VpBn2szRjqr0iAoJpuifqGL0lv7275cXKmPvCKRZp&#10;1c/sUbLCtNPe0C+GK/VgICIBWTrgHaFnW7+iMWPt1aHDZ+rUqSvZWqaCgw7j3RqqDU5kUhMpa/ey&#10;gnbsJH/jBchDFaJsXIBce7rcd23TypkTtBFqyC57NgRms8saFkU/LU4ufsfor8fKNSheoYczFXE4&#10;VcGRJ+VHaeoWCrAZcPM/ppCIRPpxkPenjtW8icN0NClLJ/h8hgBsfomsV0bbgM0PUPM6mC7PQxny&#10;4v3cD6XJ7SD9N7/j2AVEy83zCJSdEO1wPaRt+w7RK43Rui0odzcEeDq81oNxbKnul/9NhYdMRlas&#10;XMArJzBX2YE5yvTPJmMjAgCZYMAtJA9gywDYUpUXnKrskFTlRGYo+1AmrO5slcRVAlp/1pr5Hmra&#10;CMcYellOqyPVd4iTHqnbXtvmwYFKu6VCfmZ2cA4/K9MCyRwiFZBMCU1XWliG0jhTrWsiNEPpSJdn&#10;HSxS9tFyJjr3yXBuy85+ExZ77+ibHvP0zTdzrMyz31cY8h4t0+1T93Q6sUJ5R7KUcyRNWTQkM4+m&#10;KDk6VnFhkSpJOql7l3MpLeOYhkbRYwtWxSVvVVz2xHyGLIDp5qWr+6BfHGC1CqLtZfhZpzfi6rRJ&#10;//Z/McJGFifApz+Dg826eXUDU1KY7qXLFHigL702R92GBnLvJsOF23if/uSnv/09XD/84MvgYQsl&#10;E3LZ8XNY2nYkFugCGeFt+nn3zaTVcNmqJ6K3GSYYySIDSJZSx+9w2mroH7W3E6zn1yL01r59w1j0&#10;GVJu9VnTs3sIbExj2XU1i/w2gPsdYLPus3Hc/nvAVqPiaytPjcFM7R5dbWC7BIBdqg1sZvhAtmac&#10;7s9ddLOGBWfO7YNOAy2EXpuZihab7QZ2eCMOLtHSeT00Hq/RhTT1107/Bkb7p9owaZiiFy9R3Hwn&#10;Heg7Qvv7DlSf1k+pS4vGKEMgfuBLWRe8AeOejnrjw1aUaP21cuVYDYOc2xwrv/7Y1zmip9a1T0u9&#10;+TF/a2NeUMTx+fINn6pufZrxOPSRZd2R4fpCM+d9hqhDF+wA22rvllH66WKEwpmQbp3/pdY6fKEw&#10;9+U6X5iMkk6UTgZ7y2c7ZfRWJ3ltdtQB5yk6AOF1zaReCnNBVDM5XuvWbtJnXXuq5VMYgdMyqoMz&#10;+kcfdVfs8SRlJkOJCI1U4P698l09H+oFckIMDw5Q3m6h+b/ZAbWQcEAwq0BLV2xSw0ZPqh/GN8+2&#10;eQXBiRWKo68V4BcOXyxcDlPstGfjZgV7B8hlt5cS0yoUk3xKwcfSdfBEqg4djJbr5tXaOHMEoNlP&#10;+5zm0HdMALiStNsvVnv8KT9Dk3UisUxhANgBX/67j5DB0V/bT8a23/8kw5YkHT6SIuc50zVrPCol&#10;J9IUU1ilwJTT8kkslcuhdAAsXT5kbG5hZIKRqQAdU1xzP+C2l/fxjUxj4u2rpesPwMQ4qq3uh7QZ&#10;gNu43Ut13n6pOwOA47qYB1BEVyjNN1v5AYUqDC5SZlC2MkNylMGZHpRlnab0zCHyTMYGuOUQWWRX&#10;mZFZSidFTA0nwgoYNFTpFv4JznN30t+iFGjRSfUava9vu4zTjaQ7uhBzUTkBuUSWcgPSCYAnCCAL&#10;yQDYMgA0gmsrwnjvUECT67wIfp/wbCWb7C7xAtI338vbM0GvoI5ah4Xmbh+PZdx8Shez6AMeBTTD&#10;k5R3KEkZkfFKJzUuiuX10fFKiYzWteIcfQewVV1EPPJKhM6y0F5a6a4y+lolEEKLK5DlMdPN664Q&#10;Z+GsAW5V9NfOMwy4Sl/t738JRaBzltKS7JiAroWou05Xzq+V667PcWOarO8AtSomo9/d99LPfwqw&#10;StLz57cpKW62ErGOy0qcZwHajQvb9Qtqv39CDukndN5+Mh6hNSq61cD22wztQR/tV2Xpr0m8v31N&#10;7RK25rHa61n/mLGZBf//94DNNnQw01XbwKH2dPXBWpdVirpbwGZla4TJ1ioAN9NnKz5jhgie+vvP&#10;qdK/0mZIDNF6fEZ7PtlQnzesp28aNMbx6HlteOprLUE40rF+Fy15+gvNfomVqE/e0xoa5j4eq5Gu&#10;+kzLN9PUDnKSu8ciefquUY9+76lbT/pl3g4ajpdB76FPq+u3j2n42DaKiJqqL79+Um+8zYRxRTdN&#10;Rup7yPDntWDJpwqLnKmEE06qyNqjxLAlmj/+TW1f2V/ZKUF4pwbI09VFR8JDFR0WpGCY9i5kjm6I&#10;OO5fOEHrZ4xU5vGDNNsPkGWZgRd2ko88i2JNezVoYqqtJmgSLmGt7YYiIk8o4IC3wnevkxcKGfvn&#10;9mdNaag2zx6g7Yun6SQlbGZWPsC7xpL++vDTr/RsO6qn/d5kVkwv/cK0a/NuOUydroNMTPft9tDm&#10;bV6KijulyKQKBcQWyC86hSY9U879u2j8Q/GgzA3ZzTAjNlN7AuK13eskwJao0GOFCgGEevUZi4hG&#10;B/rdEHQPROlAaAp74rHyCE5QFOXmhiULZT+WkvlwvKILrsk/5ay84su0m5Jzb3iqVXq6hCRpb0Sq&#10;3ClFXQG3fQCeSyiASbk7Y9kOaGD7GRTGaKtHJD+fzM2FNdBBXfHmjDun4uhSQCZbBWRmBYCbOfPJ&#10;pvIBtlwALScwkzMLQOOxkFwVhOZY4JZL5ISayFY2Z1YIzwvNV354kc7GnVdF4nkE4xZCHWlF362t&#10;vNdG6Bo9tcKAfBUG5Vmglh+YRombwvunKZPSNjOEMGd1ZBtQ4zrblL2AaA7Als6ZCNBVpFxUReoV&#10;de/UX80efQaeTKIu515TNv8geQfTVEA6mxuVpmzOrMO8nto+Hj5NTmKU7l7NBIxiASl6a1cDyAS8&#10;UPalzCEqyARKWcIuRE+sArrH9etu1raBmYxeu4oAIxPPH78j87m0SzGHhqu8ZJFuXNmoH2674NQ0&#10;iVJ0vn5gaHDlwlbdZxr6178GMgF1R/t/vvw8B2AYPEuXyrfqZ7hxP8OF+zM8uZ9ve+s+vax7kHQN&#10;sNUGLwNKVtb1B2F7Lty3WjSRGrrIA9rIH61l1cgYVat/XOf84x6bjf5h67nZpqQ2deDfkzq3KZX8&#10;fpiMzaZ6UhOXIDVfoo9mwmbuzAClJixOHI5akKTP0+c8w3mK2wWsseVf3KkCeIWlBuRKESE4c0R/&#10;K49TqccenZw2RwufeFnTm76ouVi0OSAS6YwE1/bGlIPNBmhvcyaO7cdq0zNIWz/aSt80fATzkvaK&#10;YJrqum2qFs3qrkED3lT/oR012eEbDZrwDty46dq6a4SGDHxOcxA6dZj/unwDRupQ1ExNmPi8evRs&#10;rtGj22j9xq/ITMaTucxFvnwBmTnCm+mUravZmTzgyGQyWEOH91fb5zF57tdDUUfgeVFuekNC9Vi/&#10;VDvnjJXfJicVpsRrziwHQKyhGj7WUvUat1TDx1ur6dNQNeo11duduqHCU6CTcWny9fKjYvDQgY3L&#10;UNVgZQkKyQ5Y+ruXztSxyAhlZDNsW7kFtR0GIq1f1rudv4Ddnyz/8KMAeIiWL9qgVU5bKEuP4Fjn&#10;qZ1u4fKl9AuOLVRQHHE8S9Gx6YqIiNKyObO0dNoEBR3wUkh0kvb4nSBji6d0zNbxjPOssy3jd25M&#10;NOL3xFNi0Xa0GAvlSmZnytLQQ1C4nJdoylAmtr4hOpR9VsGp5fJNOKW9BtgANDfAzY3MbBdAuC8y&#10;BW5bhlwBTFfu2xucxLrkdi3d5K0D4WR1wWSDAccZ3kxWnW9x78mjFDwTWaRywKzEO13Fvhkq9MtQ&#10;SVCOSgC3osBsFZFZmTD3lVKKFoXmAnwG/AgALz/Q9Ny45iwgigG/IjK787HnVBJ9Sh+81FHtn3xZ&#10;edx3Nuq0cn0BSX9K0ECAjZK2ICiZMwWwBOR+EwXcNqBngC2LDDGT6ywiIzBV5+POKN7jBGstT2v0&#10;N8N1hX/QMsh9OdTkOfzjGIDLZZqSCw8mJyZLSdHHdPwQk8jTJzF7ibccpS6hxGGoFRfIBC5d8kAt&#10;llUhMrfy8t02/X10vyowE75+Dd7aTUpSBgIXz0G6ZcPg3g03HJvmMShYTL+OCehl9MXyljKkWMIw&#10;YTcDgt366ccD+vlnBgVnV8vrwLc6FDoGrtsu/Ug29BdA7E+Unr/gCfEDt+8BKrcoEW8Sf5Sl/dH9&#10;vwWyfwS2h8D4+1ptD7lrtXlsf3xtUxSxFEKMOsgfgtjvgBvDhMvXADXCAJoBN3MasQADajWu9WbH&#10;1mxtWF6o/HufJwOuvIoU0rXdKriyV9mU+3k3XLjewQoXk8pLKSIFVtbqVZr4SDPc3VtpR5PPtf+J&#10;3trTuCcO4t21/7E+2tn4a62r+7E21e2qHfW/IrppYyNs7Bq0k33bdoqcNwliKhNJmvmjBr+nYWO6&#10;aD7E2t5jX0Ik9QstXPypRvR6RjMxTB458gktXvY22fguhYZOoKf8qDZt/FIBDJEOMUyKz5yppMSZ&#10;lIvQgTJ2Ku7EDkXH7OU9plmDCBMNWzSUK9laQkqiglgfcqdpv3XGOCUEeCr9xDENHjQY+hOE4uZN&#10;rWjWooWaP9NGdZq0VJvXP1Bw1DFUTNLlH0ivLeig9u/YLtcl9A1R69jLytE+OGbHDh1SakaRlq3Z&#10;DbAxRAFwvumHsU1KoTwDjmjv/lAtWbJd+1wjuX0c+S4fbdobJPfgYwoG0EITChQSy5oTcQiy7OKl&#10;a2U/lZ6gT4T84Kvt5TX7AJvgE8Xa7XNMLVu/DX3rKahaL6pusxc1etYGhSed0QFKyf0MGIIg7+5k&#10;4DGpf3dtddmng/xuYWnFCkooYuMgW7vI7NbuDYM+AqCRpOwnQ3OPtpWiB2h7udK2mrfKHb3GEH6n&#10;U/IISqAdwLYUysd1OrX6UMkHElQekq9SvyyV+mSqyDdTBQDbqeBcgA2AMqBmwI0w95UCToUAlwG1&#10;AjI6C9hqR0CmigG5Ih47e/y0CiIL9N7z7+uz1z9X+ZFyC9jy/LIfAFsBfbqCYKajnPmA2O9F3gNg&#10;M+Bmi3zK0tNHT8lruRvrLI21dvYKnU+mR2jAzAT/8bk0Hw2wZZPCZh1NV9LhGHpbh1hezyQrOQ6o&#10;Ged2jIsNZwxQu3SJE2Az4FaBxI6l4Mr2QSFa/UbW+iJDhKtkabeq0FWjXL19lf3Ry6hGMDQ4V4YE&#10;9TkkrrMX8Qe8gHUrF7Ivt2pQW8EonW/wA9/oKgvzP+FC9R1L9D8ACn+Bx/Yz5i3fsat5z8iAA3I3&#10;rXhI0v3fuH44OPitKsg/bhr8s8BmsjubYU219NF/CW7VAGimpNfNvilZLbu2V6oBzsraLICrATmT&#10;tZGpVWduFy9j9HwJrTYGNnmQpgsYzFTcoHSt3K+/Xzgk/vGVNm+5lj/zqpbxYVqF/t8aNmiMCfI6&#10;5O33PdJTexp8g+P7e7i8d8Dx/WNtr/OlXOv1k0vdvoDgN1pOz9bIhY/DNGX8xy/JcWpPCKxjULeZ&#10;po++aqoBo5AMn/66Jg1+XisdumjWjJe017UX0kiOio6aov37eirQD3pG9CTFZdB2yCaSZ2L4vJQ9&#10;0w2oCgeT4a1Tc/p6HTu8rffxMqjfqL5cDuxRXFI8wBYg13Wr5LZ8norjjircx0evv2rKUMRTn20J&#10;VWmpPu36CeVoc4DtCT39wusAy2G4dfC8gkPlF3xIXjT+9y6cjFzQMJbC2eFcPkfHo6KQTi+Ar+ej&#10;Fk8b1gL+o/3H6URSgdx9D2FxGagtm3wAqmPa7RquTXu4vT+ETOiYfBkCBABuAXyGQuGhRcYkY2a+&#10;WdOmOCgkFOCLSpRbSBx0jAyFAjJDJy3h/Z/UY83bqzlOUvWbttdT7T/VOtdoeZJ17Q+NU/ChE9q5&#10;commDvqWweJuReeUKTLjlIIYHpjNA7+YXFS5d2ruGlcyxiIL3NyovtypvtwpR11DkrX9QIxcfI4j&#10;A1/OJtNufuYTbEkBbC8+9oqOuRxTGX0xA2ynALUiMjYDbDVgVkQGVghYFZBhFZsszpSi1aBWYMpV&#10;rvNMmWqFLWvL5/l5lK9njlco2uWI2mF6Mb73ZF2Iu6jyyDLl+1PKApgFZGy/BTaTsf0W3HK5z2Rq&#10;GaZcNRkbwJZL760cYFs3ZY2ewIDDbRU7ijQf08NSoKCQ5Rlgo/mYYw01KG1jEpV0JBoQOqG7t7KZ&#10;POILikv79dtY5xnpbctFHYVb6B6XL6EkSwZXwa6n0eI3oJabhdtS+mJdYh/0Pv2wKnTVzpSshfKx&#10;mXMJWZojjlkIHiZhDJwMFQRg++EHSs2f3BUW2ku7tr0H722dfjRL7wwo7qCKew9wMyD3050QfQcx&#10;+HsIuxawVQ8P/jcA7WEp+kdyR/97wGZlcL8xr/l1JvcQ2IzSiQkL2IiaDM6cNZmbKUsvmNW0anC7&#10;ZE7oN+VkbgXXGRjwBVNZ6aFfzobrT0f95N+tF85SfPgfe1U7nnxfzhjqLodsvg4eoyug5dKQXcI6&#10;n8ijeR+5N+2tzVxvrfOpdtXpicM4GwRN0fl6uo9WP/a2pjZtpWkdXtPepdM0fvAnlIPfsDf6hL78&#10;tolmznpV65Z01f4tfbV3T0+dZBB0/AQL337DFBlO+XkMIGMwlJ67UElZDgCKg1JSl+Fwv5FqIFqL&#10;2CBojrtVmN8ujR3X1+LHbYWyEZcIz8uAk8tuRXnuU2FSgnZu3KRmjU1Jh3z4u6+hxHNE/fv24jW4&#10;MTV+XE+0eVkHQg6hJgwgMBQLDIu2lsl3zRtr0TH2AGwumKuYjC0hOVf7vCLV+oV3rPfr9EkPa9Hc&#10;zeegdrsEyt2VbI+MbTtcsD0HDsotMAbu2QkAK1G+MdAvALggBgHh9KlXMISwmzRLB5l6BgFsrnDV&#10;go4XUW4W6I0u/XCLekaPP/ESmeXrkJZf1otvA2DuRyxgc63J2AA2uyG9tHrzNkVnlSoio9QCtsjU&#10;M9rJdLX9u1/pxfe+1kZPAJGpqCtlsQkzTNjH5NWVLM03Mp2fn0XPc4bFiKj36LOq07Lu0yzEhuhS&#10;zGmVMfU0wFbok04pygk4FQJStYGtyJ/bgJcBNJOtWVENbg9uG4ALoBQkDLAFbAzSs3XbavWM9apK&#10;u05vLV8FDA7yyQALggDR32Rs/whsgBjAZsrP9IAUpfknW2dBZK5OHyvTjN7T9FKj5xUFj+UMk5h0&#10;pihp1PEZ1OemFD3uFaOkkJNKDD/CtoSfLp1Jg66RQ8Z2kg9TJH0pLNqMQTEZ0w0jvQ3gXL1iAjMU&#10;eFrnjB4YGvvF+av4xp2LLeFCuHCbVEV/p6wAQcOCRWRhOGvlLlA5+vuJRyg/TmAjSBn6w/dwrs5C&#10;CF75nGJjhkn/hvuUWU8CPG9DBv6OndTvcbe6h5DlHeImP9+Uordwo/rfBDVrNauWDNL/Vin624zt&#10;v87e/hHYLIBDUbg2sNVkbTX9NgN0Btwum1KVPdzT9NlKbtJT4/b9S2H6jwoY9Y5OWOY9ZQHZ1oYY&#10;rSD7vQQDZAca7qswXdn1GCRa9pzdWnyr8BdHyBX12zVW5vYOYPep9tT9Vv7N2AR4sq88WnbV8hYv&#10;a8ATzbRk4NdymjQINY/n1bdva40a14adUyTBl3fR9nVfaK+L6Y9NoRk+ReHhYxVzZJqSoe9k4Vqf&#10;kbVAyRlzlJg5T4lYEiYkYyeY7wetYrXG9f9Q4fh2Th73jQUyG7asZq+4VNH0gE9ER+MUF0t1kaR+&#10;vfqpPo+3aFBHi/g9UqJYCxw9RA0aPMIgoYmeaPuq9gYeVGoRn7XIGAXxd37Q30d7FkwA2Mzi+yBt&#10;mz9Vh0JCFHM8RQHQMkxfrk7dx/R0mzflRT8tMBwCrSuA6ntMu3YHKYSyLwY+WVR8gQ4RfrAKvA6n&#10;wCVLZr0pSWEA2+zZi+UwC7+JtEKmwifl4n9cYXGlbAyk60nEAOo0fBbPktf1SJM2avfG5/yOSQqN&#10;L2e6aQO2/d4h2rh4ruaOHaR5S53YOshTeDoZW1KJIgC2d7sOtYCqDu2ET/pPZs2KCSll6G5IvrsD&#10;Y7WbUtUtJEUhx8x+eaRavWC4q88AqLymBX8Iu+e66MLhcpVZPTaAxpuMyZdMyp9rsrQaYCvkuvAf&#10;gK0a5MjaisLovREFJmsDFLMBtrMnzsjd2UNPQfnYhCLp1dQqQI3n+P/fAzYDbtkMD8piSjT52wl6&#10;ETfow4x6a4DNgFsGmVsaDchYUtXE4BNKiohWQfJx3a0qoETMoseWiN0dvbb7h9nfjLBMim8ZF3Yj&#10;HmlMUQC4u5ik3Kc8vApX6jSa+6fyVijhmL2KkJ++cwWVj7MbEBEYr3PFi3SxdKWKUuYqJYY/8oiR&#10;+AdsZ3Vql8JD0cRf3Vp3rq3TnzBxvkOj3fgi3L0Zoh/uReo+GeMto8RbZVPpvUlT3pSiRpvtfxJ/&#10;BIj/TwBbjUhljc2gydas+MPy9A+ADXCrDWxWz616kPCgNLVUiMngeOzMDbhrN13IuL30r7fiVOCx&#10;T5GjHOX7NqTRJ3tox2NdtAwq02KUbidh2j2N0nJpvVcAuee1GQOWtazpzUX1diF7zovZiV7CuQaA&#10;212/q/YS+5iYLgMY+7NHObzNcyi5TtC0oR9ptt1H6tS5AYz91+S26xvt3dYdMBik6MOTILhO1NGY&#10;aUoie8tMhaNIdp+VuUDpWQwPMJaJx/H+aPwaMjl3KuZIReEHemC9veZMMds6ddRvUE+ct6iaSkqp&#10;DvLxakin5HXEV9dmXNTnk/cxM1msEExQpkORaPzoo3yIG6tF29dYMzqsxKKz8qe8CwTYogJ8EWVE&#10;N46MzQDb5rmTdDA42Fo7Cof21L0n0j4NnsTLBI+GsTPRsbsEMGcohM9LWkalQgGf7r3HqPPnmDRD&#10;hj2WdUa+R+GSMSQwwBbMBNaONaz1DCLS04rkBQl3X+AJC9hMU7/5028BaM+r3cudVJ+hXpduCF4e&#10;L5EXa1Em23ILi9c+gG39orlyANjmLF7KKlWOonJP62jhZW0PiENgwywOAFR1n9Vjz+HktTNAvify&#10;mZYmaRfZ3N4AJqNQwcJPlGjJOk9YF9BgsFGsy39Tncepgx0HL7aArcKUmQwPCrwANrK2fD8DbiZz&#10;s5WiD4DNZFo1g4NapwG14lrAZjK2cyfOwlvbgXlqS+1YiLxPwiUL2AoDDQCS7ZmMzRoepPzh8MCU&#10;pbk8p3bGZoDNlKIVbBNM6zlZLzZqp6h9UDaotTOrMzWTscUBatnU48mhJ5BRQWPtFITcK5lkUYfR&#10;+j8OcBzlgxhO1hbCLqcpA4MtcDM8rtsA3F1s9O5y3mYD4BYfrKoLiBvmLFUKdI0iMreblfhbxo9W&#10;3KFBulDkpOJEB8VH4O8YOpTSFoPnayu0fElzpSWP0X/8C76hNLxvUfZer+JnAGx3MV6+Y+THjcy4&#10;ATZ+1k3kkm79D4HNKIP8vwps1XpxD/TjavwYLAXgmuHCwx5czaDBUgu5gfcpYWVsNyhJ6blZ8Zuy&#10;9GH2RtYGqFXSU6tkk+Psjd2WheD9s1Esl2+X9zhnbf9wghY3p5fzOBlV47exysOQt2Fzjan/CMbI&#10;L8mhwauaVrcNj3+iFU07am7d18jyXmDI0Bq393ZawdR0K8o1++t9obV13sRHtJ1GQFcaQQnoD5l2&#10;4fQv1atHK21c/zGg1lW+br10FGrP4Whs545OVSbE7JwMXO8hX+fw95HDFDyT4VJKnqMS8VmNT6Pc&#10;NG71aSFUFDu1E57ZehbYn28DjQPw6tWvp7Zs2aYN67ezlzqCfpHt/tfaPy/vLc7siC6X/4b5mj91&#10;NF6ajVUXf80WbV/XbrKuhKJKdipjLWA7BLDtQX7ICEm6IBO0yQGbPjK28ENULhnlGj9lPoDRhClr&#10;K4YSzbTQeZuSUysYcpTL9cBhvfjaJ3ruhXfV6PHn8A/pqpCTeQqOywOYkhQSkyJ3n3CNH2cvb7cA&#10;xcZmsAlwBJBJUCA0j80eMaijvKTGLV7Sy298wg740/qi1zhWovLkDiXMlWGAK8DmChnYANucMdjt&#10;LVmuEPZEDbAdyj6n2Ws9VA9gbPrsO2r9VncGAhjuTF2qkKRS7aKXt4MJ7D4yQDd68wH00OcsxSL0&#10;UYCt4Qtq+hhgaJru46B8nAfYSiHfFvrQHzMZmylHa4GaDeBsQwHTYyusXYpWl6S1M7YC+mtm2noh&#10;/jzM5M0095/QnqWM7OMv2jK2B6Uo4GmBmm0qagDst5HHfTlMQE1vLa26FDUT0fzwHJXHnNJ0qxRt&#10;r0MukQBbhbKpuXPNsIBvhgTS44zIRCWERAM4Iaosjld5caRSknfCUN+onALUNy4Ylj9AZsCNuEt5&#10;eBdwM+XhXZNZAXJ32AK4R7n04y2UcZEtSo+fCS9oDEThBfrr/U2KDuym9OOjdalooWLD+QYPHYhU&#10;uHEpx+pt6ZO6c32rfmGd6vYVANKAl8kMDYAyuLhJVmjKYCv4Wbfor93+n2Zr/2Ngq+Ve9YD+8U/c&#10;90c+C7/ZmKjZaX2QydUCtl8BXK2e2696b9UT0wvXIOlSgl64jb4b5eglOIc3ikN0LiJS7sMXai6e&#10;oV9ThYyu/6y83uqttS1f0dLmrTSVieLUeo/j3v6e5vCtvuyxt7S2eRfNwwh5EVZ6zpxLcaByZn95&#10;zyNfaFs9ltrJ4FYzeJhK1tcHGsjI95/V/DHvaOvaT+Tj+S3qux0V6t9H8fHTdey4nVKT5yo3eylG&#10;zktt4MZWSg5etzl5i5WRv1Rp+SsRUNymhMTNqGvsV/6xrdqHnND+lWO0fGY/tW4BLQIQq0c8gtu5&#10;ua5LfPbWy3JBbSMU93V/PBMObnXUUruRerIZJF2A7cl2r/AhP6SUwnNMGmMVHIaSb4Cf9mOCsp/J&#10;7m400tbNGKvDYaHomp1UXGYpe9XYUtZtpg6du+vN15he8nPefv09dXqnixrhrv5phw8V5OOvhQuX&#10;YYfZTH1H28ufHps/5WgwPbY1W/YjYoGaB8TawxB3Xf1i4JWlyP84Bky7QvUo/cnn272ubl/0RGji&#10;KXX+AhmmI/nyP0LGFs6ggUTDzStQGxfN5t8UhY6F2Ocl5OpgKn1C+HIjHDaQfTXXl72Gao7jav4d&#10;6un5Nz5iGpql4PgKbfU6qj34xO71Pib3gCSsNHk+84I6DV/U482eM6VoXfXu+DWTzkJ6ZwVMK5E0&#10;YXiQ55tmgZiJmsGBydwM1cMMGorZEy0Ot0UNoFknNBBD9zClqBkqXGPvc8PsTTg5P4FigCfAdoFp&#10;KGUow4N8Q/cwPLZ/EthqKB6mv2aAzVA/TkUXaWZfe73wSHuF74hAT6pCmRFw3pigZPAPmBR0DL7b&#10;EcWFhinjGEOCClZEstwUm7BaR44zxcJQ9zCRlIKLUdkedju9rF7XDzhTfY/Cx22a+3eY9N1mBegu&#10;vKvvyTBusoFw7tRqFaTSFD48UtfPLVJFPoqsa58lg5uv4rQJ2rzqZV27CFnXBY9Tn+76G/uhdylv&#10;77LdcI9BwU2IuNfxKLW4YL+SCAJg6ffdwWfUbBwYv1Hb+V+HKVv/s77cH5ai/7f13P4zBRHbtkRN&#10;1BCCa2dsNmAzGwm2YUJN1ExMLUpIDb/tGkrEN9HEowytpOd2icHBd2cO6srBYC2hyTy3/VdKsNuq&#10;hS98qJnQDJY+8aIc6jXBQ7SpZtRrpJn1yE7wCp1OBTGL3eiFZGVO9TvICWBzQnprNyoynrhPrarX&#10;UavqdALo3tdsyqHJ9RpqOPpswz5C5mhOe7nv6SQ/d4yRowfTt5qo+BQHMrNFSsW0OYMzG5GEnJwl&#10;GDtjIlO8QtmcWZg7Z+asUhLO9ZmZa3Q2a5uiUPPdMesLHd0/TxsoGT9+vY2eb1pXrzWrqx4vttTi&#10;fp8qZovx4pzHQjxyRHgYhK+bwSbFKD3TAomlho+pJdJDbqxZZRWcQW3WDB9iFBMUII8V07WXRfhd&#10;Mwdp1ZRhikLwIer4ScWk5ctp8wGrFO30/sdyZctgXI+u6vRia3V6obWm9OqmwA1L5bdmnmKgoHTs&#10;2InSsi0DimNsCGSxD4vF5uL1WrbeRYk5p+XFhHOfXxyZGEocsXlatNETRZ4W6vzm2xo/aJAaPtJc&#10;r7zXnUwvn35YvgVq7sFH2E/11WbHmVowop+clzrr0HEmqpS7oXFFGue4jd+vBZxANhswQX79uVYW&#10;0Hfra6eDiZd0MImfG3YMKaMMHUk4o55DsPmkdVDnkXZ6ojnA1hIk7Ea6mOWZSibGbqhvLuBGtgWw&#10;1UxFrTKUMLfLIN+WAmol1aBWEl7w+8BGxmaA7WrKZW2cw1QHYHN1PmADNj9KUANuAKUh5+ZDzjUZ&#10;W95/kbEZYDNZmwkDbqbHVnqkWLP6z1BbrNGCt4SqPLbcmopmRpgBQpxSQo4rBfJhfFiYcuPYDT0b&#10;h0pnEMTb3WRrG5WWswJNfAf6C9Np+jKWj1/EOH4LzX2AjA/8XTKSW0hh32KH8Q5xjzLpHh+0qnPb&#10;daV8g3IS7OAZjdDdy0sgKr4n9+0v6VyBncJ8vmQvb4pc93RQAaXIL99hrXeB3tkV+mbY9VlrSMas&#10;uJroWiPBbYxjrKzxbsg/BWa1Ae/WHfp0/ylB9/8pocp/Rhqpeo3LAjnTh3tYitZkbNeM/HotYPt1&#10;xmYDtwtVCE3eYm0KYDvP/4uL5ovoXKR+yY/X8eUrteqzHjq1Ya82du2lD/kgDKW35vzk21r5+Gta&#10;RpmyANb+XIBqCSXpKiSxFtV9Rw5139BysrZVqMC4PQOnrcXn9Nze1qYGeIe26qE1T74rezKjGW80&#10;V/i2YUplULBv67sKcP+UgdAIC9iS0eHLyqGnRuTAYcwj8vOX4cNgTGWc6Z1hC5jrDLCtVDqRge/p&#10;6fTNyvCfD7B1lbfzYIVttePLH7LwXHwCUBiJXjMTiz6+fNfYo/xh8/g0SrUR62dq3fSRqPHQe0N2&#10;69kXX5Vf6EGlZJUoJOyEwkNswObmbG8DNgi6q6YOp6oIgH92XJEJkF/9jurp517XU48/rX1r17Fk&#10;v1ruLNC7LkclZO0CFvFnoO4xQHFBXvr22/441bVlwf2wouPzFHY0TWt3ejONjGPVqhD+2EkeS6TM&#10;hAqScgp6xn6kx5rp03fe1axxY9WieWuA8Q1t28+ea0wOqh1IEoUeldsBP21e7KC5I/tr+eIVOozA&#10;ZMgRJpxkfXPXeyFG0EpvkE3u37SOPtxwNWxAT7FOC309cDZT2iydzD+vmIyz2HMG60nMderUg9dX&#10;j+yww0eq8xQGw50g0sXvPq7yiDJle2c/yNjM0MCAWQ2wmYzN8NpKAbcaYDMZW6HJ0mompOY0U1ND&#10;1A3J1hUUOgywmVLUAra4PwC2wP8ZsJ1Cn2lm3+lqh8Ft0JYQnaJBmRqcyCpWAsAWz55pLGtex1jB&#10;OqTS9JO6eiae9acoRB2jcWTyZiUHy7jzO/hmXa2EhAWKj5unBIxA0pIWMQWFykFP5w79n9uA2X0W&#10;ub/nNQbgbiBpfQ0qyA0EJ88zOCgkSztdMEVeu99gGfk9lWTZ6cC+j5AzHgUoukAJITO7aHp1pn/H&#10;5NXy77QRV2vveN5kUHGHPt+d/z8FtppprLW5gCSUCePa9QDcavfdatNByJaNKU7ljf0qvYOZCxse&#10;Z+nHnadfef4McuplMdKVAl2K8tCJ1WThC2Zrfdev5dD2AyVNXKuwr2doNGIPdpSV0xlkzYYGMrf+&#10;q1r0CJSQxh9DC3mXaerLZHDtiVfJ3KAmPPa5VrfqohVt3pbDc0/LZeynOu4BiB2aoAM7Oyv24FCd&#10;PDJGMUcn4oqFKXP+YuXmGVBbrEJArajIWYUlK8nYVlrgloNOX4ExnEG2PD9vI6IOW1QZu00+LMZv&#10;d/hSB1Yi4LhhKCtRmMPsnKWotTPJ0PAdANQC2BsNJGMLeJCxGWCjFGV48NzLb8AJi6F/V6CAoBhF&#10;AGzHgiHWrpgBsA22ZWwAW6Sfjw6fiKWJn0xfKk1v0Turz77p1GEsy2/EZ3XtPLkvt9f+RZPkgrfA&#10;VvvhivE6oD49R+iJp17E9zda4WRV/ih27PeLUuSJTKvf5hZwjOEB608AW0RGhcU9MxPXLzp+aMkK&#10;tX2W9a+GLbVsLbSnEwWsSSWxfUCPzDNYK+c7yG7YAFSJ9zCUSGPVKhYNN4Ro94Sr8RNt1ALgXTLD&#10;Xj5b12vAt31Vj/etQ5XZ7rWP1XvMbHX5dowaP4XcWn24a3XhzT1O22HcaNVpy67ZG+ydRaxmATwS&#10;EwUvCK0+ZhrK9kF1ppYPp82EuW1tHkDQtUpOQMwCtRq6R/UgwfTfigBAs3p1JekSO2Vr1IQ/Ko9V&#10;3joXixQSZeg/ZGz/TWAzWZvJ2CqOITg5dik8tif5H+NLj+2MkuG3ZDA5SeEfyWRsJ/wimYge1Jnc&#10;BN25nAZYxTAFjdYdFGtvIEt0lQ/WGWMFh1HvWSzeCvPWWMB27LAdu6AOKqE3cvH0Ft1lj/FnaBjf&#10;k2ndYxH7WhkKucWbdI5Ng5I0e50vYk2qGF6Pd1eFen8u190folbqqPvGBLmSpfHLZFSsblkEYMjA&#10;V/hQXqPUNa7t1+mz3YSke9OUoRaw/fMlaE3W9v8LGduD3VSr/IYL+CBMBvdrgPtVaUp/8ypL8+du&#10;wF27h3bdbfZDydhOk02fpkd64WIwBOej+u58mH4qD9Nfio/ox6TDOrncWfv6TdXJSVu0451BWvxk&#10;B01ieDCKD8EI/ibH13tGU+u31YJ6L8vvhd5a/fg7WtbkHa1v8ammkQH05UM0usljWtX1bUQexyvm&#10;AC7m7n3ktqGD0k5MYQJqxyrTNKVlzufLcbHyCwyw8UVXALAVO+OZAZgBbsUIjpbgnpUPbSgfN/uc&#10;3PU6lYygQtw2Hd4zCc7ZF0gO9WGBvY8C1qKeiyeCHzLfAXgcBCBfZIyLLVd2TF6iN8/TsvED9cRj&#10;DSm9Gqv9m+8p+mSSEtIL2XaIUSQlWrinh1xxUj+Am5VRuN2OEOTh4EAdOnpcQUcTFckw4POvsKkz&#10;09gvvpTfZme5I6m9DwOW/UaOyIhTzh2nyD3b9cXH32IP8ALL66h/GL4amZtXqFHJpaRkaODmf1QH&#10;gpPRX8tQcHKJhtgZsdpG+rLzR2wWrNSH7xmV7foaNdFRUQklABv7oqGxFkC6bN+llfTXPHhvV5Q/&#10;9geexO8gQxvco/UUVJRG9R+HwDsAfTgH7YW0PLBXLzUx02B+b1vUIxpYP6/F4y01bGBfbVw6W3Ve&#10;a/iMnn/kGeyz4AYhVZTpCWPfDA5qQA2Ay/OhXKwBNkDLZGxFgFYNKddapTKE3WrSbgnAZ6KIbM5k&#10;bE5TVwJsj8tzDcBz4hzABuj9thT9p4DNNkCwgklpDjukZ09WaM3kVfTwmqFHRUaYUmkBmylF0+HK&#10;pPLNEOMVSo8tXJX5KRawXao8yB8d/72w1a8xgbxuTSANhw1iLoKGF43LEnucBXhTHj04XofDR+Pe&#10;NUNZCfNUTo/kFj4GPwJuPzNw+In90krK2dP8YZemz9ClAuge9F2mjG6gzWs7MHRw1XcMIKouMDC4&#10;HKwLp/kwVmDRZ4EalBLeo8rQSwywAWq3DKiZIQY+pkYm/A5bCSbuVp81t2vfb3uMae7/V/bY/qBM&#10;/Q2wWZmbBWw14GZKdVOaVkctYCu5i4TUTSTaUf44zbJ8Odsf5Ui0l15GUZcMvPI0NJxi9m4LI3Qh&#10;2k/7JkzTiXnbpeiLur36mLa0g4Db+gvNbfKmBjE8G8nfzjQGDpue/kAHXu+lZQiujuf2KIYNfQC2&#10;IU801IFpvRW1dSzT9WmAwOdyX9+Zv4dZij0JaMZOVXrmXIYEDAsg5JYUL1dRoS0K6K/lA2zZ+U5s&#10;BjjrBDuj8SlL6cetQV1mg87FbVGSDyXgIjh0iEuGrRqk0JUDFLwSae8VLIc7E8sRi8Syz4CaUdo9&#10;us1RjiN7q1lDPtAA28vvfqDjSWlKYiXJH6CJpEIJgqBrgM2HYYMH0uEuS2YomvI0PPqIBWzRrC19&#10;3XucBQ7d6aH5IxTpscweY2KjsYbXAWKSxhrPb+1SdXjzfTVq+pR2eYZb61Qmc/Ok32ayNlfCAzqI&#10;R1CSPBnY+QKYH/cez/s2VJ9uX8t/zy4N7d2P4UQDtX/1Q3hn8fJG3nsXIOYZkQDv74j8fUKZqCZq&#10;TxDlLKoffjGsU8FTe+7FD8kom8p+4AAyydnasXiGtjst0NSRA/Ua/cDHmzTU44D7s0+20Mfvv8vE&#10;epI287y1DmNV56NWb+sZsp3VI5114egFZXrB1n8AbPTAALbcWsBWDLCdMqBVC9gMwFkrVdXlaHEt&#10;YLtMxuZsAVtzea4G2E5W/j6wWT02KBz/yVQ0i8cyq8NsHhRC0D0ff0br2Txowj/AriV8izM8sJWi&#10;qHmExyNzlKgUtNdzaJrePlukm+dTdA611OysrTR51yo1E+4ZGmiGmnCbMvB7AOJ7AOKO+UCx+1eJ&#10;uGRJNlOtuBloU03VsTBALmaqTmc76+bpvewmsllgXKzObVUlZcgZ/sBPZ6KVNbEVDdH3IN8CYJVY&#10;1p3z02UECSvLEU48h0qIsboD2Excs4CNKSnAZugmdxkuWIHvwj8T96zn0ZP7f7PHVi1uaZGar7N8&#10;/5u4Th+x6j+Lf5Aff7inauu/PYwHskgMcMxEtOwuPhTXGSCgMHyRjO08yiilN8i0kY4qvMSi+Vkk&#10;2U+56GK2t84f9ZbfwhnaPGCoCpZ5K3eSq1Y/21NzG3fQzIavU562lOMTb8nng/6aQPUymgHD2LqP&#10;4/DeRDOeaKf+jRqpV/NHkNserOO7GRL4jdemmS8qfM/X/D1Mg+YxlmX2aQwK5rF+t8wCtdJTzmj3&#10;LUNOHs5jyhwFQ/8JDBvFDid+m14Y/PqM0OHDc5RzzFlnjlGSHlmPxwEGKQsG4Rhvc4kPxRfBmL/4&#10;AnL+Tqjr4nkQYgySAarjOxZr4ejeavoIk1OA7aV3O8CPS1UyPTYDbAfDsatzdwPY7OWJN+g+1qrc&#10;kBY6EhQI/wy12WNJeKwW6KueAADA9uFrrysIgxdPp1nah2ikB4Yv3qju+mON57Fsuj5483V6Vw2R&#10;99+tpPxzlIsIRyIhvh8ZbleEJQ2weUK78IL9v4NMrN27kH9JZCaOHKegfS6aNXGKnnoCCgZfFNMW&#10;bVMYa497I1hsp8/n48umBO/hhszRvogM9kJT2Uct0jzoHg2bPKfH6reUwzB+/0XT8DgYoVXIiG9h&#10;73XToqlMU7/R/FHfav3sCXJdvUjbl83S6lk8Zzq+on2Qa3kadJ3fc4auAmy5BtigexT4G7qHbRk+&#10;zxvdNZ9U63ZJ9b5o4YMVqt/siXJ/oSHrVoPc5cSLcpqyohrYfNgdPcPwgM0EluDN8MCsVOUzCMgL&#10;ANhMMO3MrQmj90Z2ZugeZgneGh7w/EzkjTKDGWYcLIAXV4ng3QbUf5sg3IehbuxpJdHINJsHObCU&#10;c5FZSUWDvSA+VvcuFev6+US8CMJ1psJLhYXbWXNZoeQUJ05n5VMeXERe+hYijz9iXvw9yhtGU+3u&#10;1V2sSqHyQUM4+fAEnQgbroTIsUxZZygvfi4UD2ca2Bt1mz3RKv6oK9LnoAX2vFx2duM9/Nl0gKJQ&#10;wYfwDHF2Pw5XmC4bNyioHVX02gw4GNrHbZOlEQbM7t8LR+4oHCIxoAXI3akGOnO7dpj77zC9NafF&#10;wTPl7O8MECyhyVqKIUbAssab1NJ5+2+HEZpE0sjSbDPg9o/xgMJSQ2WpPg2o/6OvwkPTGJt6SPW0&#10;uNrP1AhvmriIhNTZm3tYhGcL4QLCBRc9yNzI1Kp2qejyJuVeWKeSi6gX40dxuchV3+cGIvBAudMD&#10;p/emr2sNBkTzG3eBwgGfDYXlUXzhjnv0Cbm/3UtOLd7UtEbPaBxf9IPoPY17ooUWfwLP7dM2cpv3&#10;LZzIqWij9dOyCU/jw9lLRwCrEyi5ZKbNUVE+mRouZSUFS3UaonZe+jxF8Xfiuv8reGkfafuOrkQ3&#10;Fs1ZwXLtL7+AsToWPke5R1boAtSjg1sn4io1SOErx+M7irv7Kpyr1kCRQGk3aCWg5gyoOU/QoVWT&#10;FLt7qWYN6q7GDQC2R5vplfe76Chk3nhKUV9AIgIWQNB+F+1bPk0eS8dqD94EHmsWQkEKUUB4pIKP&#10;IhEUX6juvcZY/aq3nzf9aSf5OM9E2HIs1dsoeeL76Y+zexicue6d3rAAcMTkBSo8dxcJ9UTUOCgd&#10;/Y5oP6c7wwNP/Awikk5pNYv0jZ6Ef9bkaS2d4yD3jau0zXmZunY2WwHIsbd/l33RSGuzwBtCsDfE&#10;Yt/gwzpAhWWs9g4BegcOZurljn2s57/0ZCutnDgKT9JR2ohq74rJg9hg4rbjeP67hmkPHg8ujhO0&#10;y3Gy1uEiv2qaobYAbPO6dmEroI7GdxysCgYHxR5wybySleOVpHzOAi8mlpzWtXeKTgFup8xQoTpL&#10;q9kyyKveDTV7omYNq8DsllKiXmIK6jzZ2VaKrjLAxpK6D+/JZkMeBOB8P8pcf1Pqctuchp8GkNlO&#10;AJaSs9DsjkLkzWLSmsF7Z3IarbhCRCcvosC72W4LvJ8mWjtrG/4M58jYEKZE+qgARY8sVkNiA8JV&#10;mhpLGZqDEfRxzIwP86EIhQPlzy7ofpjeO5WTvU5pAFxi3ELIlct1pnQjU8xdCD/u18/4FfzI3ueV&#10;sjWqpHdymkZxEUvNWSg3JDMciI0cqPRjo3S5ZDHAhrJHygwtm/eCoiMn6V/+fIj1KzK/CuM96oJD&#10;/H5AwNOSBbJpnaGwC/jdvQtfjrhHb+3+/TA2FiIAtzBAzQZavwa3sF8BnqGHGFCzgM3w4sg8a4Pb&#10;b0HtoVy4TUHX9rv8Vkzyv7ptXvPfD/OzHprD/EZNxCjy1qK+1Fxb5jFka0ZW/BJxwWRp9DgrATUj&#10;MXXmvCv+B2RyDHSKiEJcwcr5kjlftEZ3cnbgVHRcVZFecnqli6Yb3lqzzmRqrTSYMnQQvZ9JANui&#10;J17Vlhc+0/q2n8u+CeYmL7TX2h4dyVr66+juCTrsMY5J41i5bv1U88Y1U9j+b3B5GqQTMRPZPV7I&#10;Wh0ZGqBWWrBcKbHTdWBPd61wRFF3xVuITHbR3h2f8kXHlHX3V+xi9sbtaowio6brxJEFKknEhzRo&#10;njzXD9aBtfh3bsCEBees8FUAHOoioQBdGKAW6TxRh9dM0YndizSwy+tIgdFjQsLo3U++RoE2G2nu&#10;DPkEHGQBP1Qe2zZo5+LxZG3QSShFPbetUUQYKhxh4QqOOaHD8bn6/JtRgMejeuWZZxgYTJYf4pae&#10;i8ehwEvWtmicvOHBRW9dojkDvuDzhZx62zcBNRKe03cVyKDAh76ad6BxkkrU8dyzik4vU6eu7Ijy&#10;3A5vvKWtS+dr62J7wG25lthPpCdo6421frmDHDd6wFkr1xHWscIYZhyMz1Y0E9WdXkfUqTuZZN3W&#10;akZGOqv3R9o7nyxt+lBtx95v20xi9kjsAYcjSc5JdrnFOkdzjkZ7bqS2EHU84be0NVy29l1VuC8R&#10;cKP09EyygY8BM67zDiQqn7OwBtiqd0hN+fmAs2aArToMP80MHwzIXYyt1AorY2smD2f6USdPK8eb&#10;9yQDzCETzPVl64DsMB+KSb45AbQCC9AMcRdQI4oYEhSg85ZDJphBxphpwI0hRuHBYmuTYRO8pUd4&#10;/xXTNqj02Fk2D3KVwuvSmNSYAUJsUBiAlMw0MxNAOwqV4wgKHZH00zCMvWw8DWjmV7rhPrVdBTkY&#10;sqRCriRy0hbhNrWejG2PfrqO/d5dD/2AwGRV6Wrkz5eoPGs2+lp2yowbw3L9EDK40arMnasiDF3W&#10;LH0LNYfFqHX44hC/Q5cAtSsX9gBse9kwcGO7wZS+PvTTfAEtP0DMvzrguVWXoPfu2gDMysasoYIB&#10;uJqMzYCe7f5bBtiqhw63WQurDWrWxPU3qru2bO1h/M+A7b8Cvj9+3EiKm6noQ/9SW3Zmc5uvLkGr&#10;PRXMbcsJyzKFQX0FgvNFpNvP09s8hxLLOQNsSEydOcf/P/wOis9BfMUysZSNkCtkbndO84WSgaxR&#10;8Bb5ToaJ3x99sm4DtPL9T2T37HOyf/ZpHTBs/4+6amG7D2TX4nXNefF9bRvcmyxpHMYqQwCIT3Qs&#10;aKQOBw3UtrVva4VDG3pHX+EGP0DJsTMsiaqiLBbe42co1BdRx3WdtWLhq9rk9I68dnWVz94v5LO/&#10;u7zde8rbi0V7VrDCI8fTyJ+luHi+CFM3qOD4CqTJh8llTR/kvemvrR2piFXjFbFynMJWEE4TFEEc&#10;Xguw7VqkPh1eorFO47xBc8ygh7GuVYJEEjwydkaDfAG2rQAbbu6uKyZoOyDltXOjIlkpDIDIHIbc&#10;dzTGLZ9+xVoVn5s3nmsjjyVTFLQCYMP9/cCScdyeiEjlFMAOi78VM/XBi0bUso7egCsYiqhETult&#10;pRRcV/65n5RcfFP+R3PVZ8Qs6zmtWrbU8rn22r58ptYYwFlkp92rFmrC0H5q1sRmb/hIk9b6tPdo&#10;/H/XUOLuwkh9E6opdjjWvWqBrfm9enzMF8vKqQAbTlQzhgFo+D9UhwVuDqOtMEBmYuvsURbQ/X9I&#10;e+v4Kg8t/Te4Uyhap0ALLdCWChVKqUAp7u7u7u4WSAIhkBCFuLu7K+7QUu/pkTlz5jf6uzO/e5/7&#10;XW+Slvb0zJ2Z+8f6vO9+t2QnsJ/9rLWe9azjBmwZe9aoZ/Omer1dTxW4wWSir6rSF0BDx1YJmBm4&#10;OcBGGGO7DMO6amzMRLj1QlwDNGsy1IXD1gA3A7oH6XdpNe9xgO3sdnzOMu6oPIBaWh2wVf4EbADh&#10;o8Bm4FYXl4x9kXqWOcBmjA1Dy58Y2xc6tsSVImNzbZ3HIpTUuyoF2ApgeTZSVchwb3lqCiloKXtA&#10;c2BpCYBLApKPKIAtmEH3IH3JB+UrPjDfEF9iVnj98mG+fQ/gs7Zd5dh2VxVs0O3KnfoDhob/hE3O&#10;v/2OrVO3sQGv2qRrJSsZj1mkiuy5yo2bhKyEhbieg7V7Ux9eh63xdD9vXz8BW/PgtU/zM84wE+oN&#10;iAUyiE+HlW3wf2Rhcn2YyaQDVt/bQDyaN2pv9Wmm0y0F3Ezg+4cfa9lcPVN79PhLYLP6HWkiUb9d&#10;/tHFMP9zxvY/BzZjh86+hF/tLq3fOl+7KKZ2QfPXzjIY2JpjIW7OunwJ4Yxyn9rmHWNs942x0US4&#10;y44KzEGv4KR7GY3hdaykbmE+WV15SLs3v693+zTR4N6Pa9Gnb2pcX6yIhr2rstN7dNV3n6JJ1xb1&#10;667hbZlYQC1/YPRYzX37VfV/ohX7Kkl91vZVkNt7yomdoGO7euD62gNGhMfbiQ/x9puvQgAtJnS8&#10;vD0G6fCefjp56C1Aj87mOeyLzsHs/EcAeKMUEcxKvLCpFMzpNsYyu5mwTInxmCqkbNeNnMMsTWFL&#10;+u7P5HsIYNvH4wA1i1pgA+QAtsT91HndNmho3+fUtIF1BJtpxKS5Kqy+xc7NLGyL4hR2IQpgO0pp&#10;Zi7p6Bx5bJuvAHcWN8dSe4ujBpeRDbCV6d2PrCv6mF5++mn5blvMhvql8qsDNu/NcwC2efLbyvD8&#10;8W06sHo1kw64ZgBKTz7zquYs36Gtx/100DdOW49dUM9+w52GQfNmzdnFwAZ5j506Qrp4cPUM7V81&#10;iz2iS+W+b5vWLF2qZ5+zdQH1Xc2magA423hX/bUWLdto2MhRct21nsmMuWyPrwWxegCrPdaBmAHZ&#10;o2FgZ8B2L/C4PsDz/Wle2Ich9W9x+ahBrHuJmdEaGJWxNGNr9aytGqC7RBppTQUDriobnfoVsNl9&#10;xtjqgW2fI/doI88tWMzA2Cr+28BmDiAGbNiTWxpKlFotj1TURraOkIo25B9405ydpKK3VRXP0gmG&#10;Y4vxWM+LSFB1TjIdyWJYWipjTvH65qtYgI29oaSiDz8PcGyKvuLD8jWi3IcMuz+4w66DO+jbzGSy&#10;ZAvdL4aaM5brUsE65kF36x+xy/mX7z2pqR1wgK0qbz7TBotVlj6HgjALYNc8pb00Dj6/h401jOHW&#10;NVen0/oVRokWBmx/+TMMjE7g92jkHn6BZz8r/m6xaPmmsTs+tGab9PnnNDAYxDdA+x1jXha14FYf&#10;tXU1C+cxdccfqLHVhwGaxff1YXU2J/38OSyl/B6g+Z/Efz+FrQVEh7X9VdQtiEEe44AaTM3C2WwF&#10;oD109pLy5ci/010DNWqVDqjxd74JU7vBXtFrt91ISd1UeZs1hpiB5rD9a/ikLur9WiN2y3ZUt+7N&#10;1YE1ei1xyljLQpevKsKVEcQ879zh+qDHk/rkxW76sNfz6taqsVphJbRpzacIr6cq4OQbKkqaqGM7&#10;uunojhd1/iSuHscGKtiXNXm+I7DUfpNNaG/Ky+19hfiPZvHwVCWGsdz44lgU/2OVED5JCTEzlZq8&#10;mK3oyxyLo/gkpEGRNKViN+hqxn6lXFipcwfG6Dxxcd8Uh61FUXN7FNji985TKsA27p3etakoAuTR&#10;UxcC5t+ywi6TBkWcLtC9PH/cVWfYh+q1A5H4npWKRo8Wz5xoOPs7k/IR0ibmwr6YwaTp9vIzzyrs&#10;4DpF7F9GKlrL2M5vncsRR43NCwG9pQp3O6QDmzexJKmWudUGYNTIJgIAJrqej7fqiBqAvxVD+qd2&#10;zkNiMpXFNbNZRjNX7hT/3VkR6A9z3L99syaMGaN+L7+MFu9xdWjeRk8+1kHPd31CwwYP1LIFM5nc&#10;2Sw3mgEGUq4AlysAaXGMDfUWR+34a1Crv23A9qcEb81/+xUmA/hHHLdUXyff0qXzBbrsy0iVOXwY&#10;sFFvM2Cr8Ml2mFsV16w+Vgts5oRbx9YYerfzWt2b3V/sMLaD2BUZsHlsYF9A+u3/IbDhhgu4WdOg&#10;lBnUsjAYYyRuvLzegYUH+cM20erpMCjkHzWJrAakQ1MQlabsqAjdv5LrsLXP7zN68zCS1BNjyfvs&#10;H6Bb+eB+LYiYRdG3XyE5YIHIQ7ZTfcEH5D6SjzuXDyC83c12q22sO+PbNX2pKumQfg9j+0dGe/7w&#10;xSEkICtxDWEAOnUm2qQlOrD+GR3Z/SavA7BRXzPGZmv27HX/AJj95e+CHaZ255YrtT1GbUq2qQg3&#10;iDKO5WV7cNpFcvI5TAXrJCvKW6ppDK4e0B5lZ78EOgM/S02psT0KZrZ16j+J73Hi+AEw+e/G9zzn&#10;fwpsv9h4VVer+5bXq49vADQLp7YGqH0JoD1kkcvneOTdJwW9Q/ngDnOitx1QO8PSZPaLsjj5+h1X&#10;3cLh+DKeeVeoZ96ifukePEebjo7BH3+CxswZqlcGsWe2DekQfmgebqsoO/jKz2eHxo19Vx3aNGRZ&#10;uIs6tHZBSuCi9wYygxy2lO4e6WjwR9qzthMf8G4KOvOJ/D0/0XmPD3V8H6nrwf46B2PzPztEYQFj&#10;FHVhPPIKti+FERGTYHbT0UXOVUHBemIjxpMblJq5gQH6tSwfp5OaeYAtUix3PjpBPvtHK4QaW20q&#10;+jOwRW6nY7qb5hWp6Pzh77IYqQHA0lbDJs5VxbUHzgq7wOA49iOEyfvoSZ3etpyi+mwFHtmi1NAI&#10;xTEpEB6frIyScmYso9QRYb6BU79uzzPatZ1RreVOKmr7Eny3zZMvNbbzW2hAbFmM2He5Ys4dZOHM&#10;Ts3DP61/75f0REfGl7AYfwrTyhHvDtVx9Gh+RwE1ANFr8wx5Ez4baUaw6/QsFkqeG9HrAXCee9bL&#10;68B2Hd64WtsXstdh+WJE/EuQc6wEhNfT4VyrY+uQbqyc7tTTTpDOniRcjaXR9TzOEpljHB3m5tTY&#10;fsXaDNjuXzis3VNGADwumvvxRJx06Wh6F+jq+Tpgc2ptvwS2SlhbhRX/DdgeYWvlpKkV1hCoZ2wA&#10;3AO6oIexBHaAbT1Dy1n3/kfAVrs4phbQyniPdiyPwEGXZsS++Qz08o2xdCoW3ViFX0pglwK+6Jmh&#10;McgzkFs8QJTLboN790OJIIwJqc/cpfiM7MKcch8Ynxn/AAD/9ElEQVTCAL427zV2if6OD/n3pD3f&#10;I8b9EtHug+tMFrAY+T5GkzcwmqzEkiY/bp5yY2dTt9uqf0Bm8OdvMJqkthYXMIxUdLKObe1JLeZd&#10;9iCcwOqIQjYjWnfZoPQ70qp//HsMJUk9L9dQyyveim/XOqQn27m9z9k4f8sAkPqRySesxmad0fo6&#10;Wn0tzWkWOFELZI/etubBDw6o1YLZ9xb1q/Ts6Jz/Euj+Z8DG38kBNljWI4D0Xz3/ZeOhHtD4crEx&#10;M2ydDNS+BtS+olHwJUztoW2QZ5GLSTweIMi9B7Ddpi5qtbWbfBFcv8VEArtF71IuuP25K2sUzyD7&#10;cNdh1uPNXvG69p+cxL5JFngf36Shwwfg7Oqijp1ddMJ1mZISjmnvgXka+ElvNQPsHmMH6TOdGqgd&#10;x/YA4OljoxXtO0gR597U3nWdtW/jszp34j2dPTFQx/a8osO7+2JhNEhBPp/qIuwtImicolnNGBc8&#10;kY3046nNjVMSNlaJsbOUkrxEaenLlURHPT5ppVIS18Hyt+t61kFE5JsotI/lw00aC2OLBNisS1rP&#10;2AzYonfNVvqpLVo7bYSaNjIdW3v1HzRCuWVXlZjFujrrMnqTih5xw4NtgU6iRYthy1VaSJRi2cge&#10;xsb0rLIK7T5yGnvwbg7beq/fq0o6tVvhxth+AjbYGmnoeQO1LejbsDH33E666rYDacgueSGvcN+5&#10;Qce3rGFAf70iaE4knDrEFMUah+X5sHU+gImJwPVTFECHNYDbvoh/zwG0pwE5j/XzdXbrMrbeL0ez&#10;t1zBHEN2w1hhdx4rpjMtMY2YzDjYJHmgqfNYOVluyyfWxrKJcqV54DQK6oDtF0fqcC7Xzu3AF32h&#10;2oH+Y98apitIMWq8C3XFt8jpgFb7W0f0EWDzhbE5wEYNDlCrqGNr5QBaGdfK68LRvhH3YYCHlh+G&#10;EbbT3vlYa7MDoSrIGgf5TvzXamwwQAM2GggOoBm42eIYFsjcwGhy3wIDtoaaPWax7uayY4FB20pc&#10;COKxVM5NtQ96EWlPCt/0wUQAHwpqNEgF7lF0vksKc9s2G2EDfp9U5kfSoz/+wEIVFPFf3QPY2HVw&#10;g+Hl20wf3CrfwTLn9TQHVpOWzFcq6UVR6hymEA7RWDilKwXLFeX9sXateApgexstE+mlLT9mJZyB&#10;2t//iXEpRobukHIaqOXnrsf9YTtgdozmhRuMhHQVdvI9+q/6RoE1CIyt1bM2O5ozyC+CWpzV45xr&#10;PPc/Y2dOGmoSE0D8W1vE7ICdsbX/Dmure6wxLQfUagHp/2/UA5odjanVgpp98dQC2+fsEn1gW6o4&#10;WtyFrd2+Y+v3PPk3RPJxywOwc6OpwBco7ye7cLc+GPq4Pvi0o2bMe1mDBz+nMSPeVM/uj6ktwNa5&#10;SwOtWolzrsdizWT/6IuvdWGbGoaObQlArXVTmBvnC6Y9q/Cz7+rc4Z46tr2bzh57Qyf2vcL+zZfk&#10;ceQtnff8CDD5VKEBIxUWOFpR1NKiL050GFtCKABH/S0B6UciqWg09bUoIoyuaEg4Hm4xK5AO8eUW&#10;vx0HmvXyPTyegv9wXdzLsHt9jc3qbHU1tqid6NhIRfcsGq92zSmyw9ie6vWmolmwkllyieXkMLZz&#10;EdTYTunM7o2I1tco2e8UHd0oxbCRPTI+lc331Vqxic9Mo06O3mzkoIHKPLu/rsZGo2HLbGprVl+j&#10;mYB78HmA7RwAdxZw87LUlDnSC/tXKeQgGr2DKxUG0wsnfDbM0llGsXw3zGVLPKNgAFoQkoxAJBkB&#10;a0zwiy6OqQav1VPluZqjiYFXT5TXspHyWjpGZ7BXOgNoeQFoZ9iDehpQO7Vy4k/hscIG+hkRwyzg&#10;JPf9orb2CGszludy2xuJA7sMez3WRm8y7Ft6uhDWdlXlloqaju0RYKs0ULMAkAzYDNSMsRlTM1D7&#10;OWo7npV+LFtJuolt0TGA7XFtnbENYLtD/Q0AdICNx/yXmgcGbLaYmXSUaQObOCgB6PLRvV3HGvzo&#10;CquxNWE0BBFmUg37DRiQZ0VY/MXzul6TzAcuG3vpaDaKo2kC1O6QflrcI+7D2G4htL15HQ/9sr2q&#10;LN0JuzrKxilsvX/0wYPNnW1SB3SnZpeusCv0MkaSVxBdVmbwzQuwJQaPViYzg3er1upff3QnFV2q&#10;ReNbae6UjiovQd/Gh//PNAR+b6NDX9Khu8cOhUu7lIMTbw7jWrcZ1fric3dnZ+k3ePibY28tMzNf&#10;uJ8BrRa0asHrl2LYn/VjBmo/A1s9M6tbemxgVgdk3xioEXb8hlnV75zg5/4Ebv8ZyNXfV3u0531b&#10;F+aN9l+NR0HQgMxqaQ5Le5SpwZyNrdlu0S8Ass8fAGZYgl//6hiNAfvC4AuJ9Yi3WIf44A63Abbf&#10;WVPlz4n6w/9iY5LvPI2d0UPbD4/RGx+0Vd+3O+mzCW/q7cHP6ukeDdQSEHucetuG9UPZ/zmGmcu2&#10;eIhRf4OlNaIG99RTDfTccy4a8n4T9n32k9fBntq//gkd3tZTR3e+zCD8O7oAoF30/UzBfnRRaRBE&#10;hwBk4Qhww6cpDmBLRcCbx2RCZgr7DxB4J8bgi8bmquhwxKvEhRC2oActVvS5xUo7z57awxN1bvcw&#10;UtFJvwC2KLqb1jyIRMAbf3CRInD46PsURpHUlhvgN7eC/QNlt75hCQtTAUzanD/jo3OuJ+Xv4a4Y&#10;dijERMSwRSudyMD0oYz0dQnA9jgMtY2WThyuzNM42O5hUmHLHCf86YoGOMHyZlJLf+I8zQQL383s&#10;UmA14DkWOZ+DiXmzDcuXzqs3G+jPrZsub675wM7Or59OIEqm1uZNnAPovBD+esLAPFdP0RnOz2CE&#10;6blyLNdYOIN3nKf5x/10hK3B1DyYhHBfOQkt20QYXG24wdhOko7+rXC55Ultx2O3Bj/zhHrjU5W8&#10;N0l34u+pjHnRGlhYjaNhg7EBaBYm/6imo+lMJNRFLbBhw10HbqV2Xgds9wA2NwwmH2NEZfP0Lfo8&#10;/f8nsJnsg7AVfTmBeKulXNXpTZ7URVpq8OtDVY527WpmBbQ+WhmxsImvCpAIJGFxg/PHPV9qMIzg&#10;kIbeRCzrMLf7FKKRCdxhDKemkvQQg8C8rJX4aW1gtvMEI1HujESd0kM0bFcwDbxatIb2PJ3QXBPn&#10;LkawS+0kHK1T2HAVp07T390/qHAvlO2Ln3WaBP/8l0g+gCfZf7oPUDsEM9xB6rkOxfp8BqV349J7&#10;GqbmQdrlCWB5AWYGbMYya91868GqFrCsdmYq/0fEsPXXOZpriCOY/WmDO+ysDsRqGRq6NY5fM3z/&#10;DWHH2nNLw2lkEHb8r4bzeJ77LcLZb+qjDqDqa2T/nWM9qNWnoF/VAZsxti+orz0kDb3z0E1Xvjqg&#10;Gw+OMMUBqLF8+uY9NIf3PfTHz5HWlHhTC9tF4X6H3E/M0rQ5/fT+p131HkuLl2+doL4Dn1bvNx/T&#10;E91d8Axz0dPPNFNenodS0s9pwAcvMcYDA+rWgkXCLvp4SEe91r+lBg1oqkjvd7V7ZUctn9FMx3a+&#10;KO+TA1myMkoxpJoGaBEXxjiglhg1TcmIt1OjZyk5Eo1j8hxkP0vRRy5il+wSZZKKpsYsUHLsQkwf&#10;5ys0ZpHio8weCPMF37UwoXE4fAxF7sEwvMPYLB2F5e0CAAG2CIAtbt885Xtt0ei3XnK+0F1aPK5X&#10;h4xV8Y2vWY3H7k3fYJ0766fTJ8/I57QP3dgohUUiA4mMxxSyBHFwip7s+R5SkfZ65ukndIy0MAon&#10;kWAaBg6Y0REN5BgIwAVxLQj2Ztf9NteGL51KY2c+pJU+1M+cc2pp9WEA54DcBoCP8EKuUR+eBmxO&#10;TKk9MhVxGtZWe2Q/AwBXHx6wNXfSSvdVBABXe87RSU2nEDQn/ka4VB1Zqmvn9mvRW/3VFbHiuRUU&#10;rpM/Z2aUjqhNG9Q3D+qBrU6oa4ztUYZWxmNLeawT1OXKLM2Esd1JvC7PbefUvkFnrRy3mmbCbcS7&#10;sK//H4zNht+LYXC5QejuUq9hVxSq9ixwePmZ/kq7kKZ7zMwlXfDT1fJEpBJF6J8SALZQ3biPju4h&#10;Y02ko/fphj74nNuko1asv8u3/63rJ0kfDzg7DWwRclHOCl3BqeEPrHr7OxYl/3DvqOOSW5OzTFWA&#10;WlnGApVnzld51lxY21g6T4OVFQ6dPvCa4sIm61//KUI3rx2BBW7ndXfp3p2dunx5NcsvJjFjuJz0&#10;k2XMX5muzQANWyRGg/5A/a22+F/XAHDqZAZk/x8NAEsxnV0NVpuCAT0CXD8BGYtqvqJB8mh8ad1g&#10;nmPg9N8Dtjq2xvPsuY+GA3L/HwD3tU0SkGo+GibpsNTTrlnqWVtXsxQUg1LrVtvmd2po1x4eZvCd&#10;f4tb1NNuusK82S2Bh979XA/tHo4P26vP65POLbV4ZH8d2TNRfV9topGTXtTcJUM1YsIATZ79vvq9&#10;0QELaRe99lpnXjteV24maS3dwCWrJuqzkUzjUH97773H9Omn7enUNdbJXd01Y3gDbV/xBNq0dxV6&#10;fpiigqi9IdKNDhlPg2EigDadTVCzWZoyS+lxcwCwmcpKnQewLVFe5mLlItzNy1jF3DE+fhmkiJwn&#10;pq9TTjoGlEn7lROwng3wpGU7PmGcChujOmCzowFbFALdSFLRSPR1aSfWUmOao06tscFu1haLn/ba&#10;7+GPV90/KCQqCRGwn86cOivfM+cVFhSmwAth8rsQocKiy1q9dg+/O93MBq018O03FOK2S6G7Funi&#10;9nlMP8yuY2oGcgAcoFYLbMbUCDs+CmwGbg7I1QKbiXvrgc0BN5jbWQM2Y2vET4D2E8CxRcuArS5O&#10;rQTYVo4jxgNaBmwGaL8VtcDm/jfCJWn5SN08vVseUycwWuWiHRPZtoQvW65npsq8s5g8QMtmco+6&#10;cIS6gJh1RetravWAVgLolQBYFmVMLFScz4P9XdOFI6Hq3PRpTRuM4yxAV2OLXv6bwGaC3QpLRZ06&#10;G7tFbboAMe+ttBtYyaTqKbbgdGz1tOL8YnQtt1jJF/mQ3M6BvWQh8IxDsR5O7YVv9C9wGDGAs2AP&#10;5W3GnW7exAIHWcZdis+3rh+hLnZA1y/twdZ5PfsNFqgsZ6W+unmIrfFu+pbRqjvlm+iMLlZphoHa&#10;fOps09hzwLd18BDF+n6oDfPbYBn9Ka95VPks9aip3K17dFHv39+loqK5Cg4eybTDAUDtbN0SZm8K&#10;8Wjjvmcfwu9gVjYgTzPja+vSWppodTBcQJxjfX2sLo38ElCy5seXxDeA1Dc8z7nGOsHa+6xGVdsg&#10;+flo54StG+Q+A5NvqGl9i/25xTf/hfgW8PnOAIzHfs3P+nV8xbVfxK9A7OemAFbg1vX8qUFQW0u7&#10;i6D5DhveLW7fRnpDd/kmDZgbt47rujHf2zC268yMXjtJHdQLs8lwrO3ddPS9wdryfD8Noub6Drs6&#10;D5LmHN8zR0cOzNdpd9T93lsV4L9ds9gT2rWLi4Z+8gS/e5LSsjw0afY7Ws+w+eTpb6lLVxf17dtA&#10;W7cM1IHtr2n0+yYPaakA7IrCfNCmBQwH1Eg9L45RLHW0hIgpANoMpQFs6diEZybMJ5gtNa82PPsK&#10;speqIGsFsVoFmWsAurXKoHGUnrsFYMOIMvmAioLpKu7GWNGAbS+aN5s4QMNmx0gH1Iy1Wb2N7uj+&#10;JZhTHta4jz8kbW6iBi1goS++zsxmsu589Qdl5uE0C1O7GBCqC/4E+ra03HKaC/F64cU3sQPvoNat&#10;22v1ghkKdd0mf1haAKBmwOa3kTobUwvG3OrD35haPbBx7rA10tHaqE1Dfwlo5ioy7SdQq2dqZ+qY&#10;2mnSy9qY6DC1n9iaAZoteCbcqam5UUv77bDGws+MrR7g6sHO5cKEt3R5/2olbVipzgDbvPenkmaW&#10;qdSnQMVeGY7Ew6QeTlga6ujYaBzUMTZrFhhbK6EWVx/FPKYUkW85cRtguwiwdWn2jKZ+ME0346/8&#10;j4Gt8qcGQi2w5V3IdYAtzTdNz3fozSb4xxV65gLt81SVpkbieFvMBzwRYItB2BmKSh1ge8C297uW&#10;flLEd0ANmQDOubduuANEFJ6RYNxm2uDG5b26ygaqKlLSlCgmC/iPeqN0i766tl/fUnO7yZIOY2wF&#10;ydOVFTeG7utQBZ56VRdPvamNC1rr0K4+zjKPorxNTDPsRF5ylA/6AVKBybC1+QiFcfigEP4NHmPf&#10;IDy1+BYh6ncwne8Btu9gX9/CsL7j/HtAzQlAzelwGshZamlppDEwR1wMCKJ7+5JO4efIIB58bgDB&#10;kbrUA2Qn9ym03+do931hi6FJ6yysy/glt78i3ftPwx7ziziH7g/rJgNVe42/EZY+1ofzc+uiviFQ&#10;f3TqaPw9LB4gkr53zxNQw1DSgI0vHAM1J5Dg3Lx+QLevmgznsO4wDvflJV/9qSRG/5aaodLl+3X8&#10;pc80oWEnDaRTPgrF/BbcILwQe7oyLrRoXH+NG/iMdq74VFtWDtL+LUMZk5qmQwcmaNEqFiHvHKvF&#10;ywdr8CDSu74uyEDmK9xvsoa/46Ldqzqhw2KzlN+nCiMiAocr6uJo2BrAFjnVAbb0+NnKYLFLNgt9&#10;stmFkJ06H/a/WIWw/EK+IAuprRZmsQMBYMvkSy+TJcpZydtUnLBXFVG7dfEg6dgWbIRgbOE7mdW0&#10;uVEH2Ky+VgdsMLZQQC6RElK4p6t6dcc5FiPMRm2e0JO9Bmi3K4uXyVouXUaszkSCbZEqxTY8MadC&#10;Qz6brEYM+bdojiNG/1fpwm6VP11JX8DJ3wCNOA/7stt+dUBnoGdhwObnMLd6YDNwmw2gPQJs1vmk&#10;tnaWWls9sHnSPPg5BaUp8BOo/QrYHLb2Xwc2N2psjzK2elBzA/BcEmZ+pEI6GUW7Nul5kH9E3w+p&#10;ndEZDUDlXwdsFXWgZt1QY2uXnRlPGBtdz/K6FNRYWjHszlhbMSBXD263E66TKkboyWbPajqM7Xrs&#10;JYAN9vVTV5Q1ekwc2B7T3xqpsukDZ6QKIKsHNmsilBI5AVm6HF+jHFLSAb3fV7MGzdHvnFJ2ZBiW&#10;MLGMQlFfexhP4yCcLhopKKB2F5Z26zYygVt01AA1swO/cc2DlJG0xjqYANsDmNY9Pjw3bLVe5XYm&#10;D9apIGWxstlClMd/2mrS1AfMBN5mQUdR2gyAbTSmg8N00es1Bbmzzm11R21BpJuUsFAVbCa6g2Tk&#10;CwrcNVgaxcaO4MO5lw87H2RA50tSLQMIA40vAZev0Wh9yZjQ14DU94CbAdt3ANy3SEAMuL5GmGpH&#10;i6+QPHyJQNXA7GtS6q+RPHwB+7xPh/AencKfgtt3qSFaHfFzFPpf2c/gdR5a8LMcUOK9PCTVM+3d&#10;L8Ou/WfB78Fr/lUApCZQfjQecLs+rBFgujT7nWvTTo7crm0SUBowtgZTu0NH+bYDaCd1w2pq147p&#10;/jXY7+WDuldzVHcvuem7SyH6p7wcXd3jI593pmr/U4Ow8u7OhqmOWtf7Q/lMX6+tg8Zp2nPP6R2+&#10;vAchvN3wwesq9N+v8+umqD8SjxHvdVB08m7qUyu1HlHukT2T9dKzDeTrDpicn6RZI1x0ZPMz8j72&#10;mgJOvQfYDVV4wKeKvDBS0cbYqK2lxM5UOiYJmTjsZicuVBb/V3LT+fLLWUIsVTG7ZgtoGOXj2JxL&#10;OpqevU6p2ZsAv12kophPxuxTyBGK4pvelx8WRqE7pjngFmYAR1e0HtgsHQ3fPZ/O6Uol+57SOux6&#10;mrVh6UtrLLHxVnRp0k4vvzZIy1fv0CnPQHn7RWjFtkPq1geXWfYcNMYSvE1LVAqb1jlpqKelkgCR&#10;Fft9YV6+BmzEeUDKATdAzamtOcBmot15DqAZWzvvABsp6COM7SyvY2mnAdsZB9Qm1TYKCAM1z1+E&#10;paE0DYy1UV/zWDG2LmoZm8k9auPnxkHtuTG2X6ejAF3dNZeUmR8qh4n4y4e26ZVWLfTWsy+rmBTy&#10;RnCNis+kq+xcHWuz8SriEvUzE+7arKelm2XGziwFNUDjfouiOnCza9eiLyn5TIp6Pt5LQ/t9qhtx&#10;lxmgJ500yYiT0tZ2Ro0BVtpAPFbh9aNU9TOjNTY3+hvAVoileE1slcoiSzV0wHCU2I0xtjuomqwk&#10;fV6dwlb2ZL796YZ+EeIA2126oLfv1ILaHUDg9g082a6fBtSwO7rqpjsA2+1raNKu4pMFIzBgu1a+&#10;DWBbr8qcNY5dURaF4fz4OYzBzNMNtr9fLl6krPhRig0aKG/XF6mvdQfYOmDZ0kw+50bQNDgMaHjQ&#10;tTtMFxRxZdokGNRRAMVABWAyw8k6gHnIeNAXxrhuA1DIUL4DzBz2xiTC11z/CgD5kutfUhN8yGMe&#10;3sbzHyD7AoB+yO/yFfGQ83sYYN4h7v4q7tD5vc/jP+d5j8YD6otf3PX8KT7n/NH4gjGlL3A9scc8&#10;RAxbH18457xXcyyxeOT8c84f/Cdhm9u/oG5mbioPYGf3ST0f8Pr15/cAtrt0Oe9YeQBAu8m/zU1q&#10;oHcM2K4c1AOE03cwbbxddVzfVV3Un1MylDhru/Y+j8Hna2O0/8lBWA911tqu7+l710z9k1+5Lm89&#10;q5O4Rsxlx+3y9i/q4KAPHVuiQYDdW8g//H2WMSfsCVAMluueSRrcv43cd49m6mCEZgJsJ3Y8r0CP&#10;txXiPVhhvh9j/z4UIe4IXDOor8VYfW0mjslzlUP3M4eNVdlIggzY8qnHFsDYSlj2Um7bq5hDLs3f&#10;ooJi9owWbKfuZsDGXtqkw0o4PQ+n6aE4bYxV6LZpDL/D2Ija+lptjS2CMMbmx3xnwN4NCvY8qvlz&#10;pqsptTbbqdmw7bNseHra0ai1bfcsuz0ZYWreEVbHvk1W0zVtxDb7T4cryOMYI1e47KJ186sHMpha&#10;LagZyM2sTVEdxmZNAwOy2vipeUBKWsvYfga3Wsb2cxpam37WxmkK/7+M2uaBxSk6pB50RD1WGMAh&#10;66jrfv6tVPQnxgaYuSERMaZm4Y6w16Vi1UjlLx2mmgMrNfy5rnqedC75aIS+imPbk1eaE5VWa7NZ&#10;0fPZqiFs+qAcADNgs3SzjChxQM2YmgEb5wBgIUdb8JLL4/s+0U/vseL+BqnoZUaj7PHWYLC50fJA&#10;OwJuyEDMssisi8yq6Ndh1kUVdEPLLCJgbYxNVUSW6FbmDc2fuNgZ81g2fYa+ulqgf/qxHD+1OJTq&#10;EQTC3AcIcx/4O3W1Ow5jA9hu4Z9/k3DAjXSHIfibV9CtMUp1ixrY9apaYLuMzOMKrO1y7ipVZS5R&#10;ZdpCFcROU270RJWkTVV2/AjSk7d1wfNVFNVsRVrcTh8McJGn+1BY1RmCdAoGmJw4RcWF8xmrYmyK&#10;9/Eldb6vPmfzPN1ZW0riBKLhh7Cvh8Z2ACBjT9/CsL4zpga7+soBNkAIFvYQDddDOyJXeQhgPTAg&#10;M4C+ehJwBqSd4Byh8B3iHsB2ty7u3/BwANCu3SMNr3UgeTS4z24DLp8DbA8sUPb/ddh1AOk3wnSB&#10;vw5jkXbNQOw+4HUPUL2DhvCOvQcYpUk4bAztLm4od3iPdv0WdbSbFvwut/DOu32FaY8rzHli4Ggz&#10;vd/XUJtMvSj/Cbi/Dpyg6hVHVcAqvgNPD8ZEsos2dxioU6/OUuKEQypb7KszL87R8adGYTTZT3t7&#10;DNa8Nt31CZqwXdMH01X1p262XksWvqa1CHtTIzA3ZIpkxmgXndzTXb5uryrQ803mQN9ViM/7igwc&#10;oqRwShFR44mJCHGxC4+foby0+cohDc1DFlSYvVzFOatUmoduEZPJslxSzxzKFEWYLbAHoQLLrNJE&#10;attJ2NMDroE7R1BDo762dYaittE4wIMtcjugVhcRzH+GMR1gXcwL2+iuHtmgLL/j2jl3nF5+6gk1&#10;tMaA+f83sGXDtvkKp11Gp1phFtnjyWe1YMJ4ee7dwU4EJgAQxPqiLQtBrhEAcJmA9jxyDX8aAaZn&#10;M4CrFdhiZVQfXPNZi6RjHYC2DpBjzZ8Jck2A64sExNifD2DpjQuvN0fPNdN1ihnO0xw90Js5gY7t&#10;pyO6Ng8LZkKtA+pmYlwY2Qkbp2La4MRvRK3DB0Pxy6nBLZ2kk9iYn8DOyHPTAgUf2SyXqxvHqGjF&#10;x6reN1+TX+qmJ/lDRO4izYm9iqYtWRUAW/W5TF2i1nbJB4AzBneWwXIfAzdYly+s7XyuSolacKsF&#10;thIH2HIAtirl8dxXu/bTu8+8o2sxNTh2lKiILqsxOuugGrA5chET7sLCfsts0rlmPm1h1PTC8WYj&#10;SsK5DbDdybmlnWvo9ABsYz58n+5lsf7pj9TX7oVTQ8K1lhGqB8yF3r+POBfJxx0kH1Zfq01HEXiS&#10;jhqwmbvHjSsUp/Glv0539BpyjKusU7uB0eQdrGmu5q2gyDtX1VhCX8XBozR5qrIihysjaqjCvN+Q&#10;9xFkAAde1JIJLTTq49YqLdjErgTsrK8fg0EdQEtESz5/IUCHpfhdivzYhduCl68AuIfU/X4KAzgk&#10;KGZ1ZEDyNXWxb0ldvzKWwwf/c3OsqIsHBjx8+B9cpz5owGyiYMKOj8aty8d1F3Cwx9yF/TwatUyV&#10;YPTLjjcBj1tXXZ3jbViS6cPqQe6vAdBY4KOB0BmgukcY4/pbYYBpj7ln4OWUAdyccwtjmnb7NiB9&#10;CzC7eZl/F+L6pdopjqswtRr2CFRd2caX0F7mPd31dfpplR5FFT9lgfyHzFHl8mNKGraGjVSvOr5r&#10;4wG43c9OU+oU7HI+PCTf3ksVNmCVHm6OUOAna+T6AdvSWViccZ41cBdXI9h9UWs3kK5S6N+/+QUt&#10;n9MM3drL7DropwtebzJS9SbHtxR2fiDTBZ8i9xmhxPCRxGgEuaNJSyfB1khF7UuQbmh1MUuCEHpf&#10;K9+r62YLjovMJf5/XSYruMJY3aXsbbqXf1RnNn6que91VtqxpUpnaUvoeizB8VMLpz4YuRXrIkad&#10;Ii3oYEZsm1sbWxHtHliqQvfVCoKBzRk7Q6+/PEh9u72s1194lTLN6/rkrYGaP24885cbFXriAIYU&#10;67AhZ/ny/k249q5V7IF1nK9lqQxiW3YlhDm24oCWiWxJHYMQ2PryPs4jy/AFsM4DUt6rkHIw4H5u&#10;NQAI0PkCYr4c7dyAzQcBrjfnp7EYd1s9S+4429bHSViV28oZv7hm953E6PIkkwcniOPcf2wllkUW&#10;/Kxj9bftnMcdgZ25IuQ9udS6ptQEd69XqNs+RNSr5XJ96zhVbxqlEnybFjIzalurvFcheASQyjxT&#10;a4HNO1M1gJqFAVslwFbhg5EjKetvAZtTawOwDOCMsZWQZr6OFKNvhz6AF6lmMHKNOmArM7bmABtg&#10;ZeeYTv4tF13numMJXgSwEbC2svBizCWvyn2/h8PYhr7zGktXKvTPfy6G/YRSrwkhbM8A7r230K/d&#10;IA2Fsd1x0lHCAbZaxmbAdg1AuFaD/REjT9fY+n6tbItuAmp3StfrViH7D7KXqIZv4+sA22VkHrnR&#10;o3ArfVP+J3vjg89Oyh1sD6fQvH/za/rT70wgfEBXq/aosmSjIkNG8aHcCAM6AUAZK7OaGazN5lUd&#10;YCMt5ZqxNjOkNNZiaeJX1KMM1B5y/sDAABC7D5jdp/Z0D+C5CwDdBZBvUXO6XgnT/I24UX1IN2vo&#10;+F4i7PhI3OTaDcKOj57fAOBvXj7qpOjGAn862nl9MOB/56fgcYCnE8YUOZqExsCxPupv175WbdzC&#10;BcXiNuNn9WzTgNjiRs0xSgL8XsS1qiP8LQ+rpoJ6FILpqstY/gAOtwGEh6mn9W/FKfrHvHwFTFwm&#10;74HzlDV6j3y7z2Bf6ADNZwPVyjaDFTfuhHwHbtHK1h8pd5q7EscckefbKxQ5a5P2D/9Qvuz4PHVs&#10;kj4cgp3PyzTTpnTVpqVdtXPdk2jX+gNmAwC1AQDa+5QfPnaALcL3A0X4fYh2biTC3NEwtikA2ixS&#10;z8W8v/X8bTfzRbKLfzOslG4fx7TUVV/Q3b1JuaOseLNKKHNU5mzR15dwvd07UU82cdHofk8pgTpa&#10;7vG1itxEjY1lLlHIUWIAsijYWgTAFrljnsK3MU8Kk4vdvQDwwzb8MHW7U8cUgx9b7LG9igXEoo4f&#10;UCwjT6mex5Xs7YHn2w7tXjhLyyeM1OSPPnBi3oihWjZ2qPbMncCuA9jh3tWIgFcrZPsChcLAwsyn&#10;jcmBswDcWQDrLAPpZwAcTwDlzBrsoBwG93OcA9gsvIytUcN3AA0wcud5bhzdHGAjnGu19zvX64DN&#10;wM3VgAwQO14Pbs5xBoL8GYxpTtchzCdPcP85bJEu4Pl29sAOjfxooDra9q4bDAZf2oJR4rbpWv3B&#10;2whpXbRz0mpdtTTzDJbaZ9JgaBbpDsBV1TG2SgO2OnBz2BpRCDOzcGptsLFCq8vhpFtCTe7t5weo&#10;V7sXleuT6Wx/d9idIw8hJXXAzXRxHP8GY6tPS8ttIzw2xMWhpKoxrPDDHty2v4f7hqh1s0Zau2iS&#10;/uGHchYTJwEcsLW7F6nbkIbCkAzY7sPYapma1dhIQ6lL3aR5cP2KiWiPA2xHALVaMLpawQwf+yFv&#10;lm7UzeI1upG/UjcwmLxKl6sKF4/ypKnKiRqhC+wOPX/8Rfke6yXXTU/r434MV7Mp/FumCWwRzI3L&#10;ezCvXOO0/h/c3u+o5L+ANT6EmX2FQNjCzh9aGkoYW7tvjQ3SRwsDCmNoDyxd4/yGARgf8BuAkwHR&#10;rZrDus35jUqYQCnd3N+I6zCEGwDC9d8KA8Kqg49E7e1rXK8FRGOBqP1/KwC+Wyy0qY1fPu4m7MoY&#10;1m/FzUde60Y1750wILOfZVF/7Rq/51Wsh67Ccq6UH9BlooLfr5zxNtsIdQUWdBM/szvprvqHyjj9&#10;3w/purPWLWT6VuVMP67EDxgs7zVLe9p/oCUN+mlhi9c0qXEPlriweYqN8Qsb99f+Z8fp/GdkLN17&#10;aPzbz8h13ziNHvekRox8QhOGtdKCSS20a/2zjFK9pnPHX8GSx9gaqSii3aiAD3HwGKrUyDEqy56v&#10;yoIluly2ChDbzpfTbv5d9/Dvi7HBNZg/Dru2aDsHS/Hs5EVMJdgkwnzFhE1TYvQiXSr3wCRyi9qx&#10;Y8G+pIf06Ag4zFKG+1bF7FqocDZWReG+YcBmoGYRAaiFkjKGcN0iFJlGDGwrgU5n3J7lij24gY1X&#10;+5TsdkBn1i3X1I8/Vq8nnlKHFk2dJcn1i1AsZW0IqXkMj7fej7fX0Jd6a9m44WzPAjCNCe1mLwO1&#10;NQ9SyjOknl7r5lITm8VtuzbLSTXPMEZ1hvTUCd63HT1x5DUw+wnUfgI05kHtugNqtfe7Meh+ArBy&#10;Zcj9+DIbdJ+mo3UGkmYieYznOmHnaxmehyme3bVOF47u1VJcRZ7oZKk3v1Mz6olXt4yjqDpWpRQk&#10;t332sZpyx4L3p8DKMmFrNA9gbeVeBnC17M2iitTUgK2WtZGGcizyrgW1AupxBmylTB4UcLsEhlZC&#10;B/WzvsPUs00PZZxJdlLREqvFGWv7T4Ct1hK8ttbm1N5sI7wDbMhLSEkLnK3w+bqecVmpUbEseOig&#10;gHO79C9/rqRrGKMfvolFBkG9EHHu118BcvcQ5jIAb8B2y4DtOmztGmztKhuqYAzXHVADHKoo5FL7&#10;uEIaehWmdY2Jg+sFq3QdULtGd+sGSvKa1NnURcx/baRi/d+Fsb2k80decIBtWH8XHdjSF5vonaRS&#10;+2EuewG1BU7L/0vcXb+kWP5lPZA5aSeyDGp+9y1gkA8AtQc3TvMtT32pjslYqnnPWNAlUmVWt10r&#10;B4gAMosbANBNOwJeV4sB5CJS6OKf41rJHuyV8Kor2cuRVKjuaOdOsFjkRgUMtYxBfGx+6sO5bdcN&#10;DO1n/QL8fv759e/jF0cDxv8krldRJ+P3cH6XChgywHUTRma3668ZmF0FyK7gbny5hF0GLBmuLgbU&#10;+N3KSvDKK9nMwh2WphRSC83fr8LYXVow8R0NeqGb5vd/X5mr+fttDFb8iPUK+2iuDj/xvmaw42AK&#10;qyCXsWpvjssTLG3pxEo+VvE90V9jn+ymIb3aa8eaj1nU21UbNg7UuZOjNGdcC61f3EkeB/rSIHpN&#10;PideA9QGAmYjVZw2jVLFcn1xbQtmCVv4N2K6humSy+WwMHZf5GbMBrRw+ogch2cbOwwwmww4+yk6&#10;x+HEaF3wYZ+B31j5B7ICL3K1/BJc9cHEIc4H1GyJurVtoY0zkZQc3aRwhLKBdA5DN0xTGGlpCIAW&#10;Cou7iCj2AmNNzpERJmNYEYhoo0gro4+gUd26RTM+HaYuLW11HR/8Rh3VBTfcXm8MV59P5qvXJ4vV&#10;84MF6vHuNHV9YZAaoGCwulwTmnFd2nXW6IFDcN9YoeiT+0j31sqD4XrPjQsBPVLHtbN1Esbm5hxn&#10;OeHGbXdqbx7r5/FYbLuNsRkzq2NsdvTguad47E9MzpgagHUce+8j1MyOkmLakPsRG3JfA0ujJucK&#10;cB6HAR6iUXCK3837+E6cgQ9qAr9b00ZMYPB+O7/0vj7AxszlOsB2acsYlTKLdnjyeFw4GmrMyx+r&#10;xCMZ+6Jsp85W5pnihANqxtxISWuBjcK/sTVArQhAK6oDNqud2ZhVPs93gA029lnfT9UDy+Wkk7GO&#10;t1o9sBX75/xNxvZLYCNFBdwM2MqszuY0D0ocYKtOLKX97qOF80YAIon6l/9VCVjgt3afmcvvWKb7&#10;51RMHePRfoUiKQhwGge3rCMKqFkaeuMRYLtOGnq1CtbjABuMoJjaWiHABlu7yhjVVVr3NzheSp+r&#10;cmps2VGfKer8WziqmhlhPx3b8JQGk8JsXtGD2dPN1OxY2HF9NxvDZ/IffRPf3h68N4r/sLIHdDat&#10;A3qfJsYd6nx36+IeDPIe9aXbl6h5WUpGenyfNO0uLMc+/FdYQnOFD/k1PvTGxCxuEtcAtct5fKjy&#10;mXD4Rdi1HYyC8Ttx/Ur90c6JqwyLG9j9VhjwXQXgfh3XAEADvtoAHH8R9t54DnHlb4TVmOz9XwW0&#10;rtrvQ1wrAwztdt01A7LLxft0qWivaor2qKaAuhpRXggD5ncos21P6ATLMRQoYVpk+/a39C76s0ED&#10;nlUXZj3H9nhDsfOOaOsLCGrHMof53gJtavGGtjR/XVubvqr9bd5iefLzmkv9bQTD4MNad9C+2cPl&#10;yZq9115vpY8/6aiD295jSLwRm5HokO7vR9r5iZJCRyDMnoO8huU9lSv1+ZUN2FqtVHEG0wbRExTq&#10;P4TZ0U8IO36qC+eHAF6YTvqNVAggFuLHGJb/RNLXKYq9yDo/Rq/CGLHzSdwg7xxv7brgo34ffYrw&#10;FmkG00AdmjbU/KF0Y3csVByOsqEbpsgfgDu/HO82InDNRGfYPGA1oEfaGr8HZ14cOEJ2b9DKCRP1&#10;9OPs3ATQGgBoPd8cr9FL3TRra4BWnUzXktMFmnOyQLOJue55mns8XWNWeqvfx4vU4DEzhGzvxFNt&#10;22MRzu+0fyOuHCt0AiA7AStzBXTs3BUwOwaDszi+Zo5cYVSua+c6wOdhjAyQso6lMb5TPOcUAHXa&#10;zp2RKNOjWdNgilyxAD+2eJyOLhkPuHFOU+EYj7WjG51Xd9PHYZwZfma/zp4+piEfDq7zhmM87N05&#10;mn4iSR8yFuoAW83mMarCcth7Kdtk2NLzZrveKnZnvpI0stgjUaW/BjZArD4VLfXOUbGxtXMAG9cL&#10;YXO1wIaAFgAsoSlgMazPEHVv2U1xxyKRdABKpnWD2TmMjc6oiXwtFS1jsL3i1xvhDdBIUa3+9iiw&#10;lSPzqCYdLY/LpWDrq6LCYP3xd1gUIcq9UulN6/44rIli+50AQI5tUOz0tAHyb74KRM5gVuAeLOCg&#10;jgMTugFwXLf6WjUsobIe2LbywcIEsIDB99zlukx97TIbia7Rvi9PnK7CmHFMOHyoi559FejWRz6H&#10;X9IRajHDXnfRno29Gc1aR5dvL+nkduUyqXAH/dVDs0Jyuot0BekC3rsBoFEwvw07s4L5HUD2Nmnx&#10;XYrlxtBukqLdhN3ctnQTQer1sv0sZ97lxGWY2eViG87fDavcrRq6bZWZ7LbMIuz4SFRnbWEUbNtv&#10;xqXc7bqSVwd6BnZ2Xh8AiP2cS0W7fhG1P9uC+/8qeG/cd8nCtoA9EjV151dgkE7AwC4BVBZXADGL&#10;ywCZ3TYgq86nlsZ7qQKwq3ifFbksHoadVRYQXC/N26rSUuyfqIFuPzRA/hErGCzfrW5PtWCSpoF6&#10;mZEi7OP00MWqXst29H4r5PU8bOY1DB6HbdGJp4docbMXNbVFN83q3oelKtsYHl+kHi80Vc8XGurd&#10;V1w0YUhLnTk6UPlIOSqyluC9t0Ql6bOUGTsWYfYIXHLfo6nwhvxPv42r7uvyOvmWApCEGKgF+yKr&#10;8Bmu8CDGrkKxEAqhThYyhwF5BLYh83j+PMeAMhwpkW/mFh1NdtN8d1ctOuipTyYsUeM2ZuzY2CkR&#10;jXqV3Z4wl0gALoHJg8T9S0k3F1Ffw+WWSNjL3CnqhsAda7Vr3ky93/tFtW7MyBUGFM+9+IEmLTqh&#10;xSfzNdO9XMN3AQCb4jRwU6Le3ZikQdvSNGhPpj47XqQlfte05EyR3l10WM8OZpXeY31pzDVjhYCL&#10;Puz5BKacDKdvWiI3GJmrgRpxjLTQQO1oHbCdwE/tBDOo9hgH2Op1ZzCwU/wOBmpnSFPP2awpC5p9&#10;ka6YY28wKXQo+jx/FtGc45on4YET8CniIvXD/CBXZflitbZ2obr3qHPibfGUeg1dq+G7k/XmtkQ9&#10;viBALpWIAKs3j9O1vXRXKBq+1KKlejXqQqfFTzcZfSo5lfQrYMug1palCsCsFDArBsiKqb0VEYXU&#10;3wpoLBQZoJFmFnJeQme0GPAa0vcTxqq6KPTABZYpYzlkkwp1NbZS7q+dMeVaIAyOiQIDuPpwAM1q&#10;bwZugF49YyuDsVXHliuTBRZJkSbyzICVse39ixgAI4g0kLVsNQy3s9CjtOiISoupxcCQfmcuGezz&#10;/BxZxS0AxUlDqQVdo051lS3dBmxX6hjb5WJsivIYes8i/WSQuZrGQQ21sgLa++nBQ5UYNAgBJ/+p&#10;T/Shhd5TB1Z21Yg3XbRv80tol5YjV8DV9wpLPmp2wNJOkGZiE47MwZE10By4S0fxzg3rCpqUweQZ&#10;nANqdwDae3Qmb5DO3eA93abWdRdwu0zaVc2HuYaoZhyniqJzTQ63OVZmblJFxgacRzb+Iiq4bWH3&#10;/1ZUA4SX7DWyfxmXsrfgPszPycdkk6hBc/VT5Nef2/W/jmoeW/WbwWtxvZrnV+eRRrIlrNpAi7Bz&#10;ixrAtSrXgAwNoYE1gFzJ+6jg/ZQB0KXsCSjP3Mrvws/N26VKADSD7uWBox9r/+HJmjr9HXz3XfR8&#10;uxZ6oXkr9WrSTCvf+kQp7MbwH7xe7q+wpGTsLp0fTJby+hDteH2gVgx4lw/WRgWfwOrotSfVEZPJ&#10;zgzJTx7aXke3vK5A908YpxrI7oAB1NpQ7JOSnjrcC8B7SWeP4sfGbT+ALejsIBjZJ7joDmWGdAzD&#10;8WMxniQNZWdCbCjD8TEsWI5bobTYFUqJX66EuMU42y7BJnyFQtI2yjPTUzNOndaInee13D1bQxae&#10;VIsn3wac2sHemuoZmNOk997QzpkjcY6eqJMU1F0ppB9ZPEnbpwzRwuHv0wntWVc/awYw9tKQWfu1&#10;3DVZC2FnH+zK0ktrk9RnbaL6rCHWparP+jT125SuV7ZlqN+2dL21PV0Dd6ZqxPFcjTqeoz7zPdWi&#10;+xA1aGDsrQFut101YfBgCvhYGe1cx06IxRhDGrDVmkG6Wp2MWthRwMs2Rx2y90gd7jhbpk5x7ocz&#10;rsfqxdoybbIWjxuhOSM+0dwhH2jBsMFaMm6oNswcA5gtVcRRpjJ8cC0JP6u8YC/sl87QnNugse+9&#10;rhaNLK1uryZPfaiXZh/RB/tS9eKaaHVadFGPLwuRS9EevoU2j9etnbgSoGcZREfhGZwyTi921RUD&#10;m79KRQE2gKsCcCs1dgagFXtnAGrpKrQjUWDnpKwlAFsZ6agB3kd9PlQrvKMC9vrrKjsJjKUZmJWQ&#10;ipYGGGujdlYHbCVBlsJSfyPKLsDgjLEZ0BngsXu0LAyQQ+ZRwvRBpl+SIjzPKiPexpLSGVFKRskf&#10;Q+E+Ut+gX/v8LsPut32RHXjr6mUPVuwdVTVhXVBjbd8ggjVJwTUK1lcBtmvooq5Wwh4oTl+mcXCp&#10;eN3PwJaxSFUMNVfh2FCIhi0zdJgSAwfirtoPWxu6ogd7s3ehg0ahYTu07WW2ya/Q5aoNqipbC4gd&#10;gq2ddMwrH1JjM61WvXTCgM1AzSQWpj1zuoSknVbov1K2m/fCQmbA7S5p8pUiACBvCyknbBJgu2SB&#10;JuoyUZG+XsXJq34zSlPXqCwNt9bfiHKeV5GBCBlH11+EgWTWRsBzE0E9i59VG3ZeH/XXHj3CFrm/&#10;0oL3+suouwYQVwGk1QCXgWeVAaidG5gBZHa7AsAtB4wtyjI24V68kVjHuNxKBNK2l5P3nLENJrVR&#10;R3d/qNnT0KN99LSefbaJer3Yln2YndS7cyv17dJG/do019DWOFm8P0Pb3hivk2MWyWPKXO389CPt&#10;m/CxjsM6fE/t0+LpI9WJNLYj0wnd8WJbNK4rZor9sXvvxu6DJ1jIizvy9mfljqzH88hLAFw/mglv&#10;0Cl9V8E+HygE4W6w38fsOGBIHkureGZIk3H6SIyayZfvHOWmMCuatl75aTjoMggfk7xS8fHmpLtR&#10;Kakb5Z9xWvN8L2jAthB9sDNH0zwua+yuBHX7YKEaPv4aIlszh2yg5rCnTs0b66l2rfUsC4O7tm7u&#10;XKu17G6sp3t9oC4vfKT2fcZrR9RdTT1TrH6bo9Rjc4ae25CtHhuyiAx1X5+u59cxkrguRS9sSNHL&#10;WzL10pYM9QLoXt2Zr9f3s/Tl+CUNOZCl5z5aqQateA8uXWFwzdW/+0uaNmy4Ni+eo6OAmzt+becw&#10;jzyPc+8ZtlMdAsz2kpYe3baWmthGvNxWkl7O1/xhQ/VBn1f1dNunAGsDyxZqzs5RW6Fp779Zg8Zs&#10;zuqsIa++pOWjPtXGGVPR3k3Q+/3fcqaL7Pdv0r6/eg3Zr94ro/Tc7jQ9tjpajy2PVoflkWpjjK0Q&#10;W5SKzRN0fdsU5e+Yr/HPPwWFb6wjM5EoAF5lBmw0DuqlH9YVrQe2knpg41pRXdSDmwFdsaN3QyLC&#10;yNTo10eqNarnoAOBuoalt4lzHdZmbO3XwBYIsFk8AmwGcKXG5oIBtzACuYcBW+r5GEV6MVd4OYk6&#10;Wi5K/lhA7CKSiYtIKZB6WBoKuH31RRDqdhgcs4U1leaJRhH+Mm4eloqarICO3lUDDhoH1mm7Qkf0&#10;cukm0i+2TtUxtmq2flfC1iqTZtcB22fYzQyS30n0a2jYzh3orUWjmusTZgxP7H3NEWZeYeHLzcs7&#10;aA4cpqh8nDY/ujBkGndNd+Yo6WvFtE5HsE7iYA0Ck2Zcq6C+hD9cDYXyG7DIe+i3rhTBlHJ5XwBN&#10;DeM41dmwsfS1qspYpxI+7AUJ6JkSlxPMJtZFAcci/PWL+BAV18XP5yuwNEc8mraawPo8leMjUca1&#10;cl6/gg3mfx3ruPa3AjEqzynL2vDbAWhWpBuQAlywyXJAy1ilpdGWTlfYdQOyNICMKEpeq8KkNSrB&#10;dbaCfQGlyWjDAN2U0IUKOD1R65f0U49n2H05/VUtXjtSIye/odffeVrt8FZ7rlNz9WzbTC/BeBa9&#10;9J7cZ2IbdOiAst0PKZglweYUO3fEAH3y7gt6p19XdWXEqkd7phGed9HItxvrwJqXtGf1szq+o7vc&#10;9/aQ2/4eOnXIgK23vE/0Iw2F0Xki0D73PktcPmIa4TMY2ih82cYryRw/Yuega2PqJI7JlUQaCvwe&#10;2clrsEpapXhGqxIAtdSkzbjqrld4oY9WhEap/44w9d2Wo7d25WnEkTxtCr6ijxYdl0uH19Wp91A1&#10;7/I6I1QvYlnUnehBPay3Hnv2PXUfMFljlh3T5tNp6tRvkl6ecECTz9TwWgl6fnOintmcrSfW5+ip&#10;9dl6ZkOmnlnHgmPiWQM4mFt3GFz3DWmAXrpe5LG9tufrxW15+vBQoaYeydSUbRF6f8JOPdbpLQDG&#10;WFMzde3UVQNee0XDBw7UrGEjtGbaTO1ZuUbb1qzV+pUrqU/O1NRPR2jku+/plW49ADMDMKL5c2r/&#10;4nD1eH+RWnRl/0LLV9WkXX81aM6CZpo8teJie6ztVAAAGz6txk+8q+5Dlurt5T7qD8NstypBLkuj&#10;1Xh5klouT1GzJbF6bGG4XEqwRKnEp+rKtsmqQBA4/7WXMIVsoB3j+Q9Js6CUVNRpHjjSj1S6pbXN&#10;gwqYmgNsvwI3h7FZ8DgDtjIeew0L74lvj1frBu104WCgrgNszhhWPbA5dbZHGNvfArYganIXSYHD&#10;YHmIc60zmhkQq5zwC/rz96VYbmfRBY2nnmaNAzZQ3UfqcYu9BsRDxLn3EeV+wdjSfRT7162mZro1&#10;kxaQhl4nzbtKfe0KjYPLpKGXy2FCJRuoZa0h3VmhampkVQhzK1LmqDgWmUfYGCUHfqKEwEGkKS/J&#10;3/Vlndj6nOZ91kgLRrTVmSNsNUqjhc8O0i9ZpvwVm+Lvs6v0/lXmG013BjuzaQDTblnUyhyQVAC0&#10;tzneJPW8VmHMEZBFwHmVuM72+esA3aV82FI2riE5BgTrYS8wGFa5FQFg+QCbgVtBAvOJdWHX8uNR&#10;wD8CdnZeBADaY4uSljvgVgITKuG1fgoDPKIM0PtbUZpm9/8c9bcNKEsAxRIY4i8CkLTbxTCXUie4&#10;DWgVJ65WcdLPUcSHv9Su110rZHN6fjxD5HHUt5jFLIxD1U8aFx04U5tXvoLe7Cnt3jpEx9kBOnvF&#10;B5q96mN9Mu5Vte3YUN27tdMLXR9Tr2atNPXVN7G6XqGaOC/lY4ufeGaHNs0cqr5PN9Xbfdrq6XYN&#10;1ZU0dEBPF73zgos+6ofDx+JntGvlkzq48SmWuSAH2dPNATZLQ71PIP9wN8b2DlZGjFqRhsaGjoSp&#10;scCFKYTUOGpxDMRn2The0lLGrFYql98rm987FWBLZG40OXmTMlK3Kjltk6LLArQ+NkGv745U7+15&#10;6rcrX+/tztByvysaMP2QmncfqsWeOZp9NFcfLA/S+0v8NZjjxD0pmnkkVzMOpmlf6HWNWH5WLu0+&#10;1NvrI/XG7lw9twkPtk1pegK21nltljqtSVOXtWnqvDpFnVclqcuqRD25OknPrknRU5w/szpZ3WBy&#10;BmrdAcAXVkTpvdVhWn2mSps8y9S251h17jtW7ZnccGlohpcGQK1RVTyOs++T7EHoqW7PvqInur6g&#10;Vk07AmbMstoEBBjQlP2tT9OceH+phxa7l2jgbF+5tBqmVyac0DTY14dzfdTt7fXq2HuOWj4/Qa17&#10;TVPn91ar/wIfvbspWq+sDtaTyy+q0bwgucwPk8vieDVcnKKGC5LUeFGinuV3cinfTY1txwRVbZ+g&#10;kj0Lteb9NxzJx5KPZ+sKRf8KdGxF7gm1tTbYW63sw2ZIM51UtNQAri6Mtf3E2B4BtuuIdOd/Mkdt&#10;GrbDvYDaV9wlR8dmndFianD/KWOzZgKpqDE2q78VX6B+F5pNV5TVeiHZijtDapubqL//oQRZB/KO&#10;r+JYrxeNqDUExX4wsoogRo+MtQFwCHPvIaWwOUrbR3DT1PVo10wL5kgTKo2tWepXx9YsDUWUe4la&#10;WSVpaCXAVpkyV2UJM5XNN3ICosxwrzdgbL3wmH9RSyc01dY5TygtgG7PwXfRKM2gZreFn3+YyQCb&#10;P2VlH+NAd64c+wnQfgI263jWabtum24MkL3MAP1l9ixcQdJwhUUv14ibgNul3A2wlXUwNlYDZgAM&#10;gFSJMTXAqyAeUPvNANi4Xh/2GDt3jvZ8AzQDNqK47rwYsLTrlvY54PmbAahxf33YY+3cjsYgawHz&#10;V8H1IphLEXUli4I4ANaJZc4xPxaA5rwowYAM9kktKi9mGWLopcQC5URiPBA+gwUls7Dense2qJGa&#10;PfEJnT4+QQcPjtGcha9r37GZWr5xhF5+vb36vNpJ3Z5pqe6dWuuTN3vrxafa6Y2XOtOVhA1mntbH&#10;73TSx+89rl7PNuPLF0B7uYk+fr2xXnmagXk63KtnttP+Dc/o8NantH9jR9j4czp9+EVcQfqwrepV&#10;RLqDFB00hKCuBluLCxtF6jkeM8mpzlC8adYscpKXA2wrlFPP2GxTVRp7D5K3KAvrotT0rYoq9dem&#10;xCT12xKs3pvz1XdLgQbvLtDQNfFq9txUtXt3qSafKtHwo+UaBOh9sDtP7+/I5jxXH+4r0kewmMl7&#10;MtTl1cVq/PREDTyYrx47ctSF1LLrlix1Xp+hx1cl63FA7HEArP3KBLVfHkMKF6XOK+L1xMpkdSWc&#10;44okrhHLE/X04ii9uTpO43bk6cnXNqhxr7kati9FYw7B7MbvVtveo9W0y0A1bA+Ta/oyg/iwrhYs&#10;i2nVVw07vK3mzw1T13cW6ZXZJ/XOpgj13xSuka5FGrIqRY1bTVOHN/fo4z2lGry/TG9vy1f/tel6&#10;eXWiXt6YqBfWJujFjal6bg3vGTbWfAap5mRvucy+IJcF0US8Gi1JVfOlgPWGHPVYFEnzYOdkVe4Y&#10;q4od41SM0nnb0IFOrj6h/whSUdJOWFfBybja7ujplFrRbh2wlSHvKDctWh2wFSO+LaoPnmvAZ7ZH&#10;t6JrtGr0crWGUp7eiJNGbI2KqL0VMUNaC2y1XVEbr3LAi7Cj00hwJhGYNuBoqWhhAE2KizDByDzs&#10;imKVcA6bn+tF+uPXecxdxuCOEc3sZRhsjTT0lj8BW7vjj9IfqyJ0azeQUNyk62g1LUv9TFl/m7hJ&#10;be1auY1QsdeALtsV9GtXitdSzObbHYlHJfbOldgNWSpanjgTxjYay5gBbO15GS3NSzqzvxfpTCMd&#10;Xv66rqXuldfhwYphOPpS+UY0aQecxct3GN6+zfD2beZR6wHNSUHrQM2EtybtuG0BsF0qopjP0PQV&#10;5AxXi7fQ+dyiW6W8v7yNgJqln6tIy5hDjF/kRCEMppDt4vVRZKDF7YJYhrDrwhhPfRTYuQOGdWyO&#10;PZe1rM7AjufZ0RjdfxLFPP5vhTHIoiSL5X8VhfysovhlANYSRM4Mjf8UAEDdeR6F9lyEq87tSBhP&#10;BMwnfLayELRmRcxQZuQ8RpkWKi9lqzLjtzC83l/v9m+qQ/vH6NSZuRo6Fo++7g01cFh3vdj3Mb3w&#10;Qjv17tWRWUoXJxbNfwszxgWaNAFjyg9a69VejfXBm+008gNs8mFsvTCb/OytJtqxDEBDxnNgUxfq&#10;a08AbM/K82gvGgZ90bS9gj8bUwgXhirmwqeKDbGh+NEOsKXETVUaNkbG1rJZu5eTvMxhbNmw02yY&#10;aBJr+GL590tK2gJj26WUtG0KL/bTlqQU9d10QT1Wp6vnmgx9vK9EHy6MIHX7VN0nH9E7+9IAvYza&#10;VBGw6rmRNHJtirpvzNQ7OwuoyeWpzYuL1O6D7XrfrVpPbM9SBx7XaWuOHiflfGxlIjWpRLVZGa/W&#10;y2OJKD22LFLtl8aqw9IkdVqe7ERH0rv2SxPVbgnAtjROH/Lab8ygMN9iop6ZeEav0kV9CeB5d0eq&#10;Ptkep4/WhOitOefUd9IJ9Zl8Ui9Nc1OvWaf0yoLz+nB7qoYcKQVoqfVRw+u/K0MD9+SqUdclatJp&#10;hd7aVkpKnK2G00LUZE6sWsxPVIsFCWqxKEFN58aq0SzAajrsbAo/f1oo58FymcNxXowazE9So0XJ&#10;6rwmR69uKVb7d/YyBL9jkiq3j1G5gdtB1mCN+9RpLQ9+boByTkTrsmnTALaS08bYDNhq9Wzm+lFu&#10;Xm02zG5dUKeJ8EtgKzORL4+5g6PHxknr0ci11baZW3U9qsrpmhacNzEvqeVPwFbLyh6NUphaeR1j&#10;K6XmVowdeCEuuXnBqYo7d0EViXH6y8NK/fBFOg2DOBoGkYBaKOnfRYbDA/T5dcaVbvtR1zpL2oms&#10;4xJB1/FWXRpo7OkmtbXrMLXrpKDXynl/1Nau0g29UrSajh0paDYpaAZMLXUW6dF0nBiYEWU2MMzT&#10;uqGkI4d7y3Vbb00e3EBhh2eyYvA0yz9Y5hE9GSa4FUDbB1Oj+H/V/MN+xdjqgc3S0HrGZiNOsMea&#10;QjqezJvW5G9EhwbQsqLvOo4QNwC6y5gUVqYt470YqC1QEfWbwljAjQ5boYEYoGBht4vqAyApAuiK&#10;LQzM4nh8PI8xcHNArpb1FRpIOtfrw27Xh11bxONro+hXUQy4Ftddcx5X9/qPssX683zeZ04UFj+R&#10;+JY9EllIILIjfnktM3yuMsLmKj0UQGNnZybAls61xGAMHSm+X6/00FnXiVo64wWWVb+vA4dHqdeb&#10;LfXaJ89q+a6xeq5fc1xzu7DHoKVat2mgHt1batSnL+rTj55Q/77NNW8mNVJ3vNCOjtOm5W9r2Yxe&#10;mje2sxaOa6v18x7XliWPad/6jjC2Djq57zkH2IyxGbCFett4FYwNcIsNHo70iJlRAzYYmwFbBl5+&#10;tazNgI3lLQBblgEb/371wJaauIMa21YF5/loYzxMZVOgngN8ulPU//BgkV4efoIa1FAN2hmpt45k&#10;6On1SXp6c7qe3ZxWG1vS9My2TA0+cVlvzOJD/9hEvbQwRP0Pl6rj1gx12GrAlq12gF8r0s02RCtY&#10;W3MYW/OVcWoFwLVdBntblgyYEXYk2i5NUdslyXqedHUQjYWmnWeqQ78t1NzKaELE6WmK991hcv0A&#10;zwEwyHdJnwfSdHiP6A9TfG1Xtl7alKTn1yToKUt7qYH14Oe9tyNdHT/eDaObrGenhqvbjkK5zISB&#10;TbYAvCYBYmMBrpGcjyImcHuyARsxHZCfRcyhljY/HsaWokYLEvXi+kK9PC6MHRDj5VK1fayqto1S&#10;+bbRunJwoU5PHuo46b7yeA8l7Q/WZeZBc1xjnS3xJQCbgVsZ6WmpgZs1BywdddLONKQf6TQR6Ija&#10;kdulNo4FAN4F2PbM3Qlja6PlI5cCbNVO48CmFAoNFKmxWb3NxLolQaS2QchEfgpe/4JdQyd3gXEt&#10;6mtFkelK8A9CKMk40vUs/fnbPIbEY2Fs1NbuhSCruEAKegFpBeNTl884oHYHIe7ValenWXANEHFq&#10;a05dC0FuHVO7xqTBtbJNKMk3IHalaZC/TOWMyZQw91cEoBUBaMWJk2E/rFML/FjRZ9+T//G+LPno&#10;rS0LntSKsc/rUjjNgNizivSYzajNTMZrqItV76M5YKDGMDyp721nmqB2NV/92JGxtuto1q4xPmTy&#10;jppimgQwtGp2UFazGasGZ4hL+biMwOCuFm6iK7qOuh+7GVKWYFIIsDGe4wAVAJVPupYXNU950fN5&#10;rwu5bzHp6lLY3UqG+JcjLF4OIMLEAJ6iRIJa3E9pKeBXf+6kqY/W6wwArW5XB4QOGAJkDht0QHSx&#10;87OKuGZh7yffAUDuJ/IB3nw8/p3gPDfamJoBG0D2q8iKwH3WiTnKCJ8DoM1SavBMpQVPV3rINKWH&#10;sWsidJrS2B+Ql7pOWSkbmPEcqaUzn9fyeb20fOlrGjWhh/Yen8fW8k/1yoAu+vCTXnqsHR23nh30&#10;cu/2GjGkp6aO66U2bKMaN4JNVIGo+VkAkxgG6IQsxQm5Oz5sTbVlUQftXNXBYWyHtz5JR7SnvGBr&#10;506+xl5RHHXpgsYEj0DeMQLTyTGYTk7AxmgK9TXSZWpsaeao69TZlgBslo6u4nyVUlNWwNo4UmNL&#10;S96qBOpsF3LOandqivpt9aXWRZ1tU7KG7MtS656zSPfmaMiJXPXanaou65P1FF3NZ9el62lqYU+u&#10;S9ZzSDWGn7qu7h8dBdim6I0tuXphV4HakYY+vjlTHTbn6LGNeWq5NlutqbO1Wpup5rDCFqtS1Ypo&#10;uyJNbZenqc3yDFhcBkBn5yl6jHS0z6ZsPfXpSYBoovrNDtcbu4rVBeDtAvvrsIIgpey4MkVdVlDL&#10;W0Utj/OOpLPteG7L5QlqtDBKzRbCChfHqBfv+eX5gXjHfaYWb+9X19X5amiMbBKgNhFQNhCbCHCN&#10;A7jGcG7HSdw/EaCbwvn0KIAtRi5ziQVxBA2DJQnqtRgN24sbqPl9IpeabSNVteUzOqOo9vfPlf/k&#10;D/UUwPY8/k3Ru/x0id0H6YcjlXUsWoVMI5R4pgNYSDlgbkWnErmWqCJqb8VeKQCbgRs1OQtul1o3&#10;FQC8HV3F8tRTepzC4pSBbHRKuOosVs4HFAtIXS0ddeZGMY4svpCikgv8HOfIawbx2kTRhVQVBGcr&#10;PzJbOXGJqLtPIsAN0B9/zMRpNoL08yLNAWy/byDtsLiJPdENbzqfHgyeG6AdQ4x7DPnFEV1iPKjG&#10;3BVwWrhSbgV6mgWkn5dpFlwpWceI0VrY2gq0UwsQYs5RUQpiXECtEFArTMCWJgQfLtaxRWA4GHD8&#10;dXnSDV07vYu8Nk3SV+mRKsCy2WcLW8C9qcuhs6pBlX+TTqeJb+/h/XbnCvZBpldzbJKsOwtrhLld&#10;4j1V2yhUxV5VkYZWAGqVgFp1ITU1jlV5lhrD3lDZX7LruLGWk86UJAEkCcaojHmxYIYlIXmxOEuw&#10;ESk3eg7nc3nfC6l9LXUe7zyHpSJFpEglMIliOoyWLhZS9ypMtM7pGm6zYjDRuqwrCWsyWFAPcxoO&#10;VhfjsUQB9S8n0GUVUBtz0tY6QHQAEvCrDwOynwOfMgM6wNBhaJFzfxHpaL5qA7vtkOlOpAYDFA64&#10;zVRyCMDBrs5c6p7mTJsJSGxe208TRrbT8gV99Xb/htgOfSy34ys1buTb2spKuPcHWrfNRX36dNSr&#10;/drps4+ZB8Ua/LFmuMIMe4JRp/Hy95rMgmPWKPpN04SPWmj2iGa47XZknyhp6Lan5YbM44zNi9Is&#10;8PUiziL3CfxMkaEscwkbp7ioSUpLwG0j3gAN3Rrmk8ba0tiBkMG/gQFbDjXG7JQ1vOfVyrAjwJyR&#10;sVlxKZt1Mfu0zpRk6/1DF6hvXdBrWxL0/ho+7C0GqMfQLXrvQC5NAAM2AG1Vlp5fnqNnVmaqM2zr&#10;+Q1JGnqoRO1fWqOWPVZr8LHbeoYaXZu1qQBaOmwtS203FAJoRWq9pgBwKwDk8mFwpK6rc0lPs9Vq&#10;RYaar8hRsxW5arksQ61IQzvDGt/ZVUIndpFa992qN/bXqCMg8tjiJLWG3bUyZrciFRC0I0C4sva8&#10;zTJAjdsNV6bLZUm8Gi8IVcdlMXoOwGvcY4FcOk9Ed5akFssKADMDLgDLQMxiPMA20QAOMDP2NoXb&#10;BmqzYtVwfjIpaCJNA5oES+LUYkkEGjb+Jp/Cal0GqskrWJhd2kotbdMwlW8crrv7Zyts1lB1b+ii&#10;J9GVXNiAuPV8vrKPxyr3RLwKmEYo8TQmZuCWqmLS02KaCsV0TX8NbIUAXylh3dQbdEVD9gWoc+PO&#10;+qjvByxzYcMVkwkFpK75xu5IRx0vN39ALojXu5BIcOS8KBDgtDBwC8siHUlSVKA//4HOIO1IYacB&#10;TO1LGBrLWe5RR7t93Ztgpd41bL+vnUG75kYwgQA7uwQjqkHFX8Ns5SVGfS4ZqJGCXqauVqtZgxmR&#10;fl4pXgWALEEQCltLR9pRB2z58RNhIOP4YA1RBP+xg1CY+7i+qRP7+2jKp620YepgfZ0L4PuSFuG0&#10;kHaBdDEPVT2jQzep7d25Ys4cBmx499sgOynnFWZTr1Dfu2LNAuYyL5turWwX6nq60hgTluWuVlX+&#10;WlJS/OAKLT2uBbVLBnK51NlgbcUAVBGOrQYqtSBSCxh5MKO8GGpQHA1kyij+VyDlKLduJ6zNwK0s&#10;dQmdT+p0yEBKuK+YD1pZqnVaN/C66wC61XWAZ6BmwMcRYCuM53qcAV/t7YI4K/RbM4DXIuxY6LC/&#10;2igg/c3lfeQQdrTamb2vnKj5sC8GvVlFl1F3NEBLCcaR9iJ22xfrjtyuB7akQP62MLYsgCPHutSM&#10;u5XBZNetekmL5/bQ0vl9NPrTTtq+caSWzBuiDYzyrFw4To/D1pq3QHjLPoPBg57SxFEvqk+PhmrP&#10;tTHMhsbDDv282AsahPGi28ea8HETTRnSQFsWt2TtnrG1p6mv9ZTH4T46c6K/vE+xU9RrIHsFhikc&#10;MW5k2FjGo9j8juGkuekaW0vh3GFtAFsmXz61wEaNDV1hFn/rLDvSJc5A+hLD3/ti6hFdqEzXqNNh&#10;enzpeb29M1n9prlSjH9Vb8320IC9eeq4hhoYXc0nV2TquWVIN5ZnqhM1sF6bU/XmWjqE7SbruU/c&#10;NOj4XbVfla6WlnoCbm2RdbQCyJqvAtzWFAJshTC2PBhbrloTbXg9A7OmvGYToumSNLVcFK9nNtKM&#10;GHceFjhHXSYGIhvJRysWr1akf02sE7kwSU3pRjYF7CyaUBdrstACMOO2C+cu8ynyw9g6LYvTY8Nx&#10;4uk4WY8NPgDrywOs0kgzYV4W4wG4sXXANgkws/TTYirns+Pofqap6XJqcUvS1RB22YA6oP09ekwP&#10;UqNOGEw2fEdPLqPLWgOwVQBsZQDb7X1YoMwfod7oeDqgITmz+BBTBnnKd0sijJ0ZY6tNMQ3MCo2x&#10;0TEtAuCKGG4vPptKCpqKOJcjjM1AzcaxrrPgOMUjTs899pz60wLOx3LcdGwFpKHG2Bxgg7EV+XEe&#10;WA9mHA3k6hhbyUUWvQYlUl+J04WzHsxdxuifmAn97lv2GeBndvcWG8GvMvd5hR0GxPXLpJ7YRl+u&#10;xr8LpnaVBsFltGGX6H7WoA+rAdSqS1G6kypedrqg6MIK1wJEy0n/2EKVt4h5wHkOYytMnsGHGp0f&#10;wJbLGE1CwGCFer5FN/QNuR1iE/je/vro7WZ00J7WzYx4VUcHyXf/fCUHr1ZFHiNFzFPeIAW+C2N7&#10;YAaKMLXLxhbRzNUArFVIOi5xvERKfAlQq6GOVgZwleUBQvmrYW10ZhnPKsIVIhMH36rsldTc1pKS&#10;AnAAXyEW1MUAmxXkHRZl7CkGphVD9zFuDUDDayWjG0tlMiEFfVjKRm7bNQABsCtHmmECXRPxlqau&#10;dUCtlMcU8UErSjT2ZizOhL9IOPhQmgSjKB7vfgM3GF6hdTcdKcbPnc6ieAO/2o6mhXU8c0lXc+rC&#10;gK22xsZYkYGWw8gI54hY/MJUAnErkeQc7baB3AwW5kxSZtQs5eNinItguhyTgnTqV+tXvazVy/pq&#10;+sSntGb5m8QgDR/aU/t2ztOrfTBgpOPZ5QkX9XzRhYZBX82c9Jp6sGavE1q38SO74n67SP5nR7Hn&#10;E98xt/c1+oOG1Nkaavvy1tTX6oBtX0+5H2JRsk0bAGwBiHIvMDoVikV4OILc6DC6oaSgtv/AwM02&#10;VqUCaunMgmYmwE5pqFgamsnf0BhbJl8yGfzNM9DspaRvUkzGAcWjyZwTFK/2S3z0+uZodX5rKZq1&#10;QXp/VYheQkTbcWWSuq7PRJ6RBVvLJf1Dz0Wq14eGQo8ZfKibj6Bwf0F9d5bDwtLVjO5nC6LVajqH&#10;qwCsFXkOK2u+EgBbkQVQZKkFqWerZelqDgtqvChNDReRogKY7WFiPTdmq3GfLWrWc7Ne3gzTWxhN&#10;YR+QmQnDmh3rRAMK/A3nAarUvBrMIUWcDZDVh6WZM8Mp8MP+Fsep0dPz1fTltQiCs9VyLsA3BUCb&#10;wusYazOm5rA1XtuAzVjaZGIa983iuQBbk2VZAFuqmsAKm/L+OsAq2766Fbb2jlq8uUZvnr8ql+qt&#10;w2Frn6psw2e6votvQhws3+nSDi1bQ51aiEXMmSzlnUwE2BJU4FHP2AA20s9CjwSuxzsAVwSAGZgV&#10;nq0LJxUlPJN1lSUs6Wco7nV6Qf2e7KMccwxhON7cPeqBzbEW96PmFsDrGLg5gGbsjdegWWCpaHF4&#10;mjJCImBsXvrxm3L9/occ9gZcxI6IIXJkHLdI827Aiq5fctflSldSzmPEEZapULMivbuGVu2S1a84&#10;rwFEatCEGVurMZcIPhyVLEKuyDNQWwxbYztVJh1Qp8aGHXjCZDZ2j+NDOJRNWIOwi35Fpw68pOP7&#10;XtOGlX31wlON9PaLz6syPhqNXYCCji5RQhD1LEaDLpOKms3Qdd6LeYpdJuWsYpmyreWrj2omHap5&#10;L9VIOqqorZVTUzNgq2ROtTwXpoV7byGW05kslqkm9bpqO04BuysAXEU6rIs0s9hAJhYL89j11NdQ&#10;t0fD+pJwwUjCpTUFFpi8iyOzlsn83DR+7wzuQxRalkK9jlGlchTxZSjiy1DAlwKAJYBhcdJ6wMwm&#10;FthWDpOrP5YAeqWJAB8f0kLS1WJAzmFtxubq4qc01UlXlzmgll0PbHVs0mpraSGAwEVqZhaAWzIs&#10;rRbI6sJhbXZtGiBHBE3jteaqGMF0AWNuRfx9fM6O0OJ5z2rU0LYMwTfW4X0jFRW+RVs2jdRnQ7ur&#10;tX1Zo2nr/wazo/0aadrUV7Rw9lt6o08TPcn41cTRT+LAMctx3Ihj/Gn7qh5Yg7tgzsjKvWVttGdd&#10;Jx3c/KSO7+4uN2qqnq6vsgGeESrfj34BbFGhzA87jI3fCblPSgzAhjg3lXJABsCW6QAbqXMdsGUY&#10;sMHY0vnbZzIqlpK9X1lXorUmJkVPrPHTgLUX1LTjR2rVe6YGbEjQcysS1G4pQV2r3bIUPQ6ramfF&#10;foDtTbqe3Ue6AYKj1XdpjHpsLVRLS/uQcTRdQcoGu2m2IlvNVubByrIAiEyErcRSWBqv05TOYhO6&#10;kQ3mJqvBgjSn0/jEmiw9PZXi/ZPL1HlCsJ6mRucyK0wNDbys1jWDoxN2bp3LujDQs2vObQBqWrie&#10;2Fik9sM9qa2xEW+iL9IMGgZTeIyB2iSA8Kc0tC4tdYCNmMF9c2gSzEuiA8p7A3gbkAY3Ig19HGB7&#10;YnooLJUFLo0/QnsXpReDbiH32Axb2zBUpRuG6cr2KcrC2vejZ59QS2oRh6dtwYctG2BLcOKvGBv1&#10;tXz3OmCzmlsdWzPGVgiDK6sHNvzXMryS1Ltrb/Xt+pIyAUhb32eGlAZs1kAwy6MiP8avAmg+BACa&#10;pJ8GbFZnK6WRUBBAvS46U7Hnz7M8xV9/h+faVw9iST+tnmbjSebEygC51bHMsYPU7xps7TpszWpX&#10;FQxq18CSjKlVwYoqUfNXlzHCw+apagbdq4yt5a9gvrEW2CpzFmJJg1kgjg1FKTOUEzsBecFoBLkf&#10;Keb8e+jWerNfoafc9rKn8rMn+CJA8/RSLzziYlQcHKDQ4ysYt6KmxXjQ5VKG1LHguYyDRRUOHBWF&#10;eIlRQzNXigpqe5W8jyr0alUGalyrJK2qJBWtzAdsC+x9YYEDsFWTmt6AWd7CNeQ69cDrWJZfp/52&#10;CaNCJ71MXE8HFMvpGIbFWQ5SmXSQ8a/DBLtNEw/TQbY4yH3UF9OZYsgC5DP4uwBw1WioygE0B9iY&#10;WSyD3ZWlYoIIuNm1CpsMgFE4c6ecl8PqypKN5TERgHjWmKEB26Ppan5d/c2OFjlIO7ItopFxOGko&#10;jQO6n+mhfPCDSdsuzFAyaWASkRgwtTYC64JzAzSLTLqjhTDUkgwaFABbIftfPZnlnD2tszaueov0&#10;s69mTH6ODVOLWRy8RAPebKEnkG707cdSbepqT7PdfdGidzR3el/NmtRTb/Rtpk8Hs+EsYDIp4xJd&#10;9B6jj95qjJLeRStnGLC1dfZY7F3fWYcZpzqxnzobppM+pwfoAusWL/jioAxji4CxRRljA9RsB4IB&#10;W1I054xUpcTA2uJoINDEMcaWYZ1RGFsWIuYMmHImY21ZDMFnZCH7KDqnDXF0Edf76dV5brhy9FVH&#10;BKr91iXpScSobRYih1gURcSp5ULYGOliu/mR6rM0Xh3f2KYGj09QP2su0DxoRIrakLpWE6I5ejRj&#10;Z02W5wJmmQ5ANFxKSrc41RG3NpgbpwZWlJ8JiMyGSc2PU3fkEx3eOqIGT69WB2Nz87l/DsBjoGWg&#10;NBXQmUZM5Zqli04YmNl1O/KYmbFIRjLUDfBs9NwKNe65Ul3otjZckMr9/CwDNWNov2Zsk3n+NK4b&#10;qNH5dFlIWH3NAmBrvCxRT9A4aPv6Htjah2rdZ4X6napU8+PU7Grra0NVsv4zXdqGnTE+Tp+98Jwj&#10;0l0/dJFusoqv+HQqndG4X9TYimFixtR+DWw/gduZ2uF5iwpSzQyvRPV/7jX1bP88y17jGYQvc3Rs&#10;RUg+DNwKGKp3QM4fkS+srTCQFDcAJgjIlSHKzTmfpAz/aICN2llFgrOo5dZlX9KQfVjYYFvDmFEx&#10;M41F2cwpAh5mwmhOs7aIxBbrXkLFf5moJvWsLAE8SgA0AMIJQKIKzVolmrVKOqGVAFt1Pl28pOnK&#10;pxual4i8IGqMUtn2HuuHW+rZt+XLnOCJLU/La887mjCwq9qaRKZHD1WFRupKaDhupVuU4s9r8B+4&#10;jPd1Bc+zK9jy1GDFU4lTRiVdzyoYWxXi20rCGFuNMTauWSpaDbhVIfGoKuC9AXBmn2Sml1dYLHMd&#10;m2kDuOs0Ea4jAblic5sUn8uS+DvEsnw3mlpdoruuJp/W5SQLT9XEn1J1vIeq49xVEXtMReE4Z6Qw&#10;F5uNXi5zN/o8vPgN1BjNKqfeYyBm6WhhoqWmjE1xuwpGUeUwuw10WddSRyN1hc0VJwFu1NssNbVm&#10;gzE4O+aTjhbURR7Alh2zlFSadCwa7RrAlo0+LSuCCF+kjNAFSr2ILu3CbMCLCJxN53tabQTUHhOp&#10;rSUDfjlIQ4qQueQmzWF13SzHOeXUyQ81b9YT8jg2WnOmdkOX1kQD32muBfP7a+qUXuqD0PaNt1pq&#10;wDvt1KtPY02c3FMTx3bR/Bk91f/lhho77ClSUEsX12rLqr7qj45t3EcGbI2osbXQjpXtYW21wOa6&#10;9wUaCK/Kh1Q0yGewAn0+cWyJQtg1GsGe0SgWKMeFTwLUAGKALYnyQRobzuprbPWpaAbMLQ35Rxpp&#10;fi2wbVZmxlal57vLvbJC3bYFqyuuFS4uvdRj9AH1Q6TahQ9y+8UJarYoAolDlJqSEjamftVhUbRe&#10;mBcJcCxU42dm6sV1gB21JxeEtS6Lub44HFYWA6ABLktJ5QA1F/RfLgt4jAVppMusOoY1DQY1g9SS&#10;Lmk7amkNOyxRyzeOAKiWNtK5RGvmyC6MURkoTTFgswD0LKbz/Gl2zrUZvO7cNHXbXKWug+iqtp6q&#10;TlNYcL6QhsIEe25dGmqvY/W1+jCgm0wYOM6hRmegZsF7bWhHALkRTYlWn50m9R7DDOsYDVgdr/cC&#10;7qnRvgx0bJssFR3mAFvVVorjWAGPfbmnI9JdOGCSrgcybE5dLf1IpFNnM5Cz5oGTiv6nwEY9jscY&#10;sFmnNPNsMqnaAHXDhsWA7Up4pdMVLXRADTAzvRzMLd+XuVN/Y20wQGpqxtryz9NkoLGQ4RdOwTlQ&#10;39xORfPlz7afQ/zHXk3XaRFqb0SbbAbKJEICx8j/3DCdPzNEfueGkmIgD0hkIzcLa/OdpbUrWFhL&#10;SpBKR5C0zupYNaR21aR91YBbFbY01bkUtwG03IRJymLLe1LIMFLLoYpEs3TRg8Ix6cj+lV3ke3Co&#10;1k19S12p3wx6vjvpdbCqAkOV471PGQErkYkY8zLpBk0KwK0a0K2CPTqgZkF9zwE1NHSX6M5eclJj&#10;e7y5YMDg2GZUbSNUeRt0mY5oOaLc4pRlsLWtuslA/A3cMK5Rx6tJw6csYT+s9hjiZWqL8T4sB2Eq&#10;IzGACGSEyI+NXr7YPPkwteGhNJ/tfFHglBFHEyUdq21S01pGZgPx5g4CgKUbY2MG1epxqQZ2zHAC&#10;oAZ0hXHU15wam4HZKuVG8beNNUCzhkJt2AhUHnU3ixw6plkOsC0hYC0cs6mzZUUQ4fy7hdqR604s&#10;AegM7BbC4OYo3g+PMT+YXKB1RWfTPV1ArZMUlq5oQuQURYVOpTs5XlvWvamFs15Q7+cb6MVujdQf&#10;y6HZM/l32jOK4fgOGjy4kz74sLM++Ki9Bg5sBsN7Wkvn9dZng9tp7ZI3AB/MHP3nadSHbTSQed8x&#10;g1w0lyUuO5a31S4Y227S0SM7nqOB8AI6tn7yZpQqwOt9zCM/wXNtKK4eNBECqdHh6BHHZvhEdo0m&#10;Y0lkYcCWlUgqXtc8yIHpGmNLp86ZRpc0g+H+LOZjsxj2z8TqPPjmJX10CibVbYQatX5bLy/0U7e1&#10;yCcWxKAtS6KWxQd+rgUgMof1lnRFX+e+hh1nUg9bhVg3jQ4ngLUQgFlEcGxgRXxjSQv54BsDMkAz&#10;cLOYA8AYWzOGZcAEQLWmmdD0Y4Cj/QJ1pTPZdD7Pt3TTdGZW0DdgcwCoHtzqgM1AzcDRmN8MQHgp&#10;dcB5pLntZqlRt+XMquap8UxrFFgdjcdOJgzY6jujTn3NgNLeizE2Azbet73n+SkwTUBxMbVDq+n1&#10;ZXGLyyAY7Q595ntHvU5UqQkjaC5lm0erlNGT4g3DVcrMaMl+lkG80ddhIBN6fqzKcyxtQWibfjjC&#10;SUetzmbgVsixgDS0gOaBU2OrS0V/Zmy1wOaEN11UhLaD+g3Sc6wFSz8Zj4tumTK5zxhbvs2WGrAZ&#10;gJ1PYwkMKSlREBivPFhaLmzuEvOlSed8+CCdRYwbz+ami/rTD6H6kW3kv/vqjH74yg0rIut8rmKf&#10;5zhFhFPQDcaT/uLH1FqGKS9rNhu3bTP3PFw3DNQWoDmagkqcVCec9Ma6VtRDcmjTF+HeUc4y5KKU&#10;acpLGsvO0M8QYDJJ4E/4DsYpF7a2rbv2rHqBYvca1rJNUVe0UK88+YwyfcMA5TAleexRkg+zkimM&#10;Q5GClptzRTFWPLAxhzFiYlnFBqyaSoCMuFRJvY/he2foncfVYE9UgxfaJSx8LmESWZ1ba1N0jeu3&#10;scb+ouqoHlRgu53PTGn2YVWzuq0iBglM2GkVhp5VZewFGFoIDI2ID1NFdDCAF8QCHD8VcX9R6Cml&#10;eu9V1ElGoGJJTTNgkrCFanPcyAZYs7FHYsFIuZOWAnYGenXAZqloCWmo0zVFGpIHgGVHMUVA0yIP&#10;pvZTwNZyGYnK5ZjNSJQBWn1kRXEeQc0pfAHymXkOiGWFMUsZDghG8jxeLyOUbeeBWAz5zlK8P8wn&#10;iO5iiAEbgteYefihwexwzAgLnIWjxkJt3zBEUyb01mvIOVrZv0fvRnrjlaaaN6O3Zk95SePHvqjB&#10;ANurrzXQ2NGdNXnMk1o0/QWtW/iqjh8YruSEDfJyG6eP3miiDwC2CQDb7M8aaPPCNg6w7VnfCdeW&#10;Z3RsJ8PwSHzOYlXk7f6WAs9+pODznzrAFhE4EmDD8dZ2jQK69QuU0+P5HemKppPq5lFTy6VmmcPc&#10;rDUP0uuALTNzo7Kz0LRls6vgWq6WMDLo0uZ1tXpukp5ZFIYsIpYOZDRFej70pI3WJXSZbeARqeeW&#10;JOmVMTQOGo1WyyFu6rqxQE0XwsoWAl5IKlzmAQxzMnkeoDDP2Bq362MO99vrkDI69TKOjQGnjrCn&#10;Rs9vVuM39qjTqmw1ms7PMz2ZpYiOrqwuJhkQ2fW6Yv8US0t5j7MApJkxemolA/kfMsDfeIw6TfCm&#10;zmcNB6u78Rh73nhAckKdVs1YmoWxQJ7r/I5zrb5mqbGBMe9/Ubaaz05QhxHeatCOTmiTz9R9Cc0S&#10;z0o9th0wRhQMsOGeC7AVAWwl7D8oPbBM897oo/YA27AnBgBi6apiI1UGWjaTfFid7WdgM6AjZUTy&#10;YcD2aFfUamz1wFbqk65KnDiGvIEnG3sPg7Z4O8CWhdjX2JpJPvJN+oFg16YR8mBx+b6ZyvVNwI8p&#10;ynH0KIC5hRxnX0B1lP7Pv5RI/3eB/q9/TdSffvTTP/0lQH/4HZ3Qa9tVxq7Pysr1bKc6qD/+4bT+&#10;/X9f0P/59yA6qF765//lo//1F2/9r78/pz98567vH7oynG4223xTJsAKgkeyL/JDnBpY2MFG9xDv&#10;t/gP24//uL2wtOnJ8txerNh7haXIL+kkOyYPrBlAOnZCpzH869K8oV7o9JTSfeNUE4ksxctNCWc3&#10;OA2EYrzDKsx/DCZWVQdqlQzZV1cwaM9kwuUa6nDV20iXCeptJs69ZAyvEMPFfOQi1lnNR9+GAeO1&#10;QsS+5itXjLg477iu4vV/KdkVUHNTZdQ5FQWfYxXbWRUGBwJyFxE010ZhSBARqILQABWEnFdppB8L&#10;ev2UeZ7t9L6kmMlITnKYly1AfpJH7S2HtD0LgM0mzFIIkKvKApxJRx3fthzqeNSESgA9c93IT2AR&#10;MPEosBmg5VhtjWMWH+iM2AV8ScwnOEYuRt4BeIUsUWoQHmVBPIa1dzmh1PriYbbJ+5UfsVVZwdj7&#10;BKxQcsBigueFoIWz2hz6PFtgnYT+7YLPdPRnc7Ru+fsa8EZbvfNWZ2QcbfQ8HdCnO1EiGNBCy+f3&#10;06dDOmNO2EDDP3sSachber1PQy2c/KJmj+4qrzMTlMIXx7FDo9XvmYb6kOH3SXRFZw4hHZ3WWNtX&#10;sGB4Yxft2/SEDm19BmDDh83SUfzZAr0wlfQeolBftsOTjkYF0SEF4KKCx9ERnQ24zaN5YDEfHzYb&#10;r1qhDFLQDCQ3GXSlHWAD6BzGRqRRZ0u4lKTtsVkMsvfXY32X6CmK/y4LAAGLudaNNFDjw27gQb3r&#10;eaYDXvoYGQWq+zZj/dQOGUWjuQZextoMuACzaTCZGYDDbK7NqQsaBc7rGEtzAMkiTI9RqO88yIef&#10;v1QtJgWo8TwDtTqG5RzrwoS0DtDZsa6DaQV/A60ZTDRQV+sy2U8NkWI07bVWzzED2mg+j7PRLGsq&#10;2HMM1Bxgs9t1oGasD82aA+Bz+R2dsNSZuuDiHHUFjNu+vB22NkxtX1uvd09VqPOxXLXYBbDtywfY&#10;NtUCWzFyj9JtEx1gm93/JQfYBj/ej9pagmoYmzKB7s/ARg2MxoExtvoaWyE1t/quaIF1Rh1gq9W5&#10;lfpk6Fp8Nd7poymyt9DBmThWhFcoj6mEPAfU6oEtR3kmLzHm5ksqylxovm+qkk77sSEbu+nMYOnf&#10;rul//1MeS1hOYRwJ86nciDvCdKj8AraHu+oPvw8F0CKIcP3+dyEA3kX9AfD7/e+99Pd/762//MVH&#10;f/mzt/78p7P68x+89C//4Kd/+IOn/vT9cf3wcLe+uoOddyVpUCyup35vUFDGHdcbm5qjHXVy/+N0&#10;xlpp1RwXZ4Hu0nHd+NAdkxvWN4+h/evAwtqooxd1PbqEpTXnmGXdoUifheybhM3wLV2US80KDVoZ&#10;9bJSUt8SNHPlpRT+AeNqfo/LlUhOqPnV0ERwgI364eUCwA0tXFU2bC5vH+Cyl84mt1OpjQFoNXEe&#10;sLHTaPxOw8h8cT4JwGXUTyUhFzgPdqIk5CLGAUG4Wfgq3eeMci+cp8bGY8K9dSn+PKnpcZVFIe1J&#10;PkoDApFwJp3bHDrIMAcDt0qAudoBtVpgszpbtQEb6aqxuXLYXBlsroBaWx4dUQM3A7VaYIOtcS2T&#10;ckEG3cL0OCYH+LBnRBmwIXcIXq/sC1t4T7sRYB9RScRp3hPeeUlnYZuneI9HAeaDyru4Q+kBG5Rx&#10;kdcmjc2nEJ8ezT6BCCY8qNGF+C1AoDtIE8Z219tvdFA/pgs6t2msDphFLpnzMl3ST/Q6zsZWa7sY&#10;uEKhQas0cEAzrZiFBnFIW/kETVU4tczpM/vr6VZ8qfdvrkmDGmrWUBetmt6YkSoaCKSiezd00cEt&#10;T2ETbu4epKOub/Blhw/bOdtYRanCH6v4QHPMHQGwjSUNRWDMgm3riqYZuAHsyQB7GhMcaYmAOrO0&#10;loqmoWlLp3aZyd8xKW27Uq/G62AK7KRdP3V4d4O6LLEi/EU+3ACAFe8tdTRAgrkYsHVflqrnBx1j&#10;7Gq8HqcG1tKYmtW3HKZjbIzbUwC1aYDDLAPEurDXsLTQ0j5jXABNA2QabUhPmzy/E2nGJnVamaVG&#10;1uU0hmaAZkBmAGTnds25XQ9w9cBkwBarNqSLLd/cwfsaoy4zQ9XG2OP4utGpaQiPTc4xwVJaq9fV&#10;va6xNUtlTUpiqfY808EZqPH+kYe0WZyhjiMD2M0widraePVdF6d3zl9TK2ZoG+0FvJnUcClnQ1W5&#10;rd+jLW7AVrR3CbU1W8Pnojdb9VTCrhDHVDLreIzTQLA6m6Wj+aSgJvXId+MarK3AM8kBswKv2rDz&#10;4jqdm9XYLseU8+03g3nR5towciWebNWONXg+41j5jF85jO0coHYO4S57FAzQ8s9nKOtsnLLPn2Pb&#10;d6z0v8sYUt8t33ODlWijTQWLFR4+St4+H6mqarv+9OcQ/f5PEfqOFPUH4vvvg/Xtt0GEr378vb9+&#10;/0d//cBKvO++89YP3/voj3btBx/9/vuz+rvfA3S/99T/+pOn/uOffVgIc0p/+f6I/q+/O6n//Yfj&#10;+rsvdur7W1thS8tw8vxEQcc+ZochcpAkLzqlBzTy/T7Y3DyHJc4eJbieYentWp3bNU2HNw6W13GU&#10;6RS9oxCgJvCfu4SGQDWM7UoNzAzGVsWgfDWjXNU0BKoB60tFloZin5QPeOUCNABMZSYMKoPzNLqc&#10;iaTcyR4AwBldiqNuFhuAFIYUM9gPg4AAjqScoRcBtdowkKuMDFVFxEUlnj6pCNaxZfp5sunrHJo7&#10;H11J8FF51CnlAiypfrtgToiEM9jjSa2nIh0WjCK+gq6ppapV1NgcF15Ym9XgrOFgzYRSzvOot+WQ&#10;luZSX8sB3OzcCW7XAhugFk+9kxQyAwvvbNhZNj8rP/goAOYJMPs7KXNF9EVVRlNDBajLIrB4Dz8D&#10;23RTbtBR6pa4qoag3I9czkjVIqYEluF9tlT7tn2iKWO7acHcN7UDcfQCDCO7tmulDo810EVfUlY6&#10;tgsW9NbSpW/QbDio3Tx+5DAWu6BfWzjlGcXRhT7Je3y5fwc90xpWxzD8hPcbacYwgHFiQ21a/Bi7&#10;aztpN+moMTdXlid7mlD3yCtsKRvEvOgnsH0mUphCiKFDGglriw2lQ1rXPEiOmU23FIDDbsm2Uxmo&#10;pVBzS6ZLmkrzII3pgzQ6zelpWzCg3K3sKyHyyopS825vq93Hu9SZmU6XmbCc2SjxLY1jUNwBNRhb&#10;Q2pjzyKK7fTaTkS009V5Ds+zethUq3MZ87EiPOA2GXCYynXrRBro2dFAbTqPMbZmXU6U/k1mR6nV&#10;RMCn3TK1+uCsmltdzoDLgKc+7XTOCQMlAzZjelN4nYnG7Pi5XGtMZ7T5CFgfdb9GvdaoA5q6htZN&#10;HWOzn4C0Mxdqtbq69NPA0poPTvPCgLtubMrYmr0HWGQLOqSd+VlNe2+BrX2q9u/v1vu+N/U4RpiN&#10;9sJK9xN7AcBK9oqWbx6lUqu1AWyFexdrxcA3HWDrx7aa0PU+TvMg62j0T6zNam3G1GqBjfgVsOUb&#10;uAF0xtZMwFsAyFXheLty/ApcMptpweCZus7iZHP0MN+2AgfYLCVlZZ93KelpofIAtVwfhL5BMbqb&#10;GaZvq88p4vxobV7XWnGx7+uLL9YoLm4E5xNYhnxcv/9DoL79wV8PAbGvvvPXN8TX3/k5Yec//HgB&#10;wLugb763Y7C+A/R+/DFcv/shBDtxGhIP2bT+8Jy+/8o0cmeo38Hm/uSnf/kOkPvaS//7h/P69z9e&#10;1L/zOv/naz/974eB+o8fUvWvP2Ton/+QoR8fJOh2SQirAGmy+Lsp9uR65kUXUxNiaqCI1JERqof3&#10;TumHbwHU3/lTI2Sj+13swenc3mKsqoalKRXU06oBtGqYWXUuExLZxxz2VJ1xGCmGSTcQGCedpMMJ&#10;q4nzAdD8YTUXVRUbyoc/GJlJUG2QcpaGXXBYWmmYgVwQf/9Q1USHce6vZK8TMDcPFYV4A4KepKxn&#10;YUVnlRPoAeCxsu7MTuUE7datPH5W5l6mFKwTSr0t1RharSlkKbU3CwfYTP4B4BWiicshHbXIBsyy&#10;43+OTGZI0xGuOozN6mNh6wC1fYCaK+BlwHpR5dERKomMhD1GAG4AcUwY5yFEMIw0AGA7q2wYcprf&#10;ZiX6rqJbuobN7DO0a+NHGv1JZw1noP2zT57TpLHv6ON3+6lNk0Z6qUcrGkhTaCixuPfUOAUGLmJS&#10;YDG1uCedOtt7bzXUlo3vKIxGzQafmWrZns1MzVpq3Ps92LfZUlMBtjljYW0zW2jr8vbatY7xqk1d&#10;HRddj4Oko6zk8z35toLP8kXnM4Q1kICbk46OYn6UEauwyQzE081FqJtCHTcBYXEC0o8MdIepzPkm&#10;AXDJztzoelw+2AmavBmXj93KKvVQXDlD7DNWqtWoo868pjP4zZymc5xZV8MC2JpQg3pyXqxadlul&#10;Row9dZ0bDTgZyBjYmLjVlPum7DdgA8wMOKYZoNWBmtXD6lnXeNgeurWmb+6Ty+OL1BaNWaNZsD0r&#10;7BuI1bMrY1j1NbZ6WcZkXnsCADQBiQkA1Z5Usklf0sXW09R69Fnepz0HQDMBrqWezsiUpa+/YmoG&#10;upZim8DX0u45sMoF1vDAbgnAbveeMdOJAO8ERMlJegEjzQY7AbP9MNwDvNf9REUdsJVtGa0ynD4M&#10;2Ja9+4a62CB842cUsOIUKWeyMo/FOGHpaC2wPQJuAFvhT4wthcmCXwJbnmeis6dg27zt6ONaaNIA&#10;WOLFQrRsmEWSptpsqdXZCs6xm/RsCUBXQkqai8Qjlv/45/A/o5jqP16HdvZUQfZM/fjDIaWn882f&#10;Nlfff3tWf/xjiO6xLf3u/XP6+vsgffGtn774ml2d35zXlwDdN7/DQfd7i0B9+V0QwHdRX30Lm/su&#10;jAUvIXr4eSCTC2cxowR0fgjUH773J86zxZ3N6/eOc/0YC4uP6pt7J/TdPXf96etz+sfvLugfvw7T&#10;P3wdDrBFkiJnSv+nXPpjofRDqf7PH0v1H7/Plf6jRtJN/T//Xqm/+zGM6YOTyofdpMVQeE9lIUmO&#10;G0CGZXmOO+ndKdK7E4xJcS0DaUYaI22psLJUL3Ronsg0TqOT86Kz6QejCSKCuR1OJxRACKdpcZG6&#10;2kWYTmigKsICdSkGcAgPVBl1tQrMOI2xVXOtCsAohN3lX/QG0M7D3M4rD9CwKAbsCoLclerFAhpS&#10;xOvZR53aW5Xp3bJoZJCCWoe0mCi0jikdUgfokIgUA3K5sLZcB9wY9Ia11Qb1JArnaaSgzngRUo+M&#10;sO3KDDpOo4PfLeYiIBYOKwtFqhLLtRDlXfCnFngRUIuEjYaSihqw+So3wJPrbqSlexR+eo0WT3lF&#10;Q/FSmzaaMaohL+iF51piM+2itiwdNsnSay8/Jh/PCcx1TmSrEftDz7EV6cR4zZ7+vD78oLFGje0o&#10;X9hjYMEBjd7wKSM5DdWl6dNaNmaU5g1/XmMHu2jGSBctntxUGxa10bZV7bR7Q2enieBBne0cs8Je&#10;R/sr8Mz7CiFzMKPJcNt3cHGEkpgbTaSBEIc9eApNqUTkH1EhkwA2QA6zzGRmRxNgifFMjMTDbJMB&#10;trTkbUpL26f03ANKr/HXotMBajjsMICEqSKA5bC1mYQjiK1lN42pt3WCZRmotey2Wl14TAOTYxj4&#10;mK7M7H4cYOMDb4ytXpbhdC+tgG9szMaYLqoZr9sVMW2DTgvU6JXtsC5jUzzHmJgB2U9p4yN1NmN7&#10;JsSdwuMmZPJa6N1mM8Y12p+h+Wlq8uIWdZwdqYaTz/MzCJv/NKkHAOh0P+vrasYwDXBn1qfJ1jzg&#10;51itcGGOXGxCYkowVkfMgrp8pI6f7NSgszXqQOrZYCdMbZ8BG+BtUQtssDVYmzUPCth6Y8Bmg/B9&#10;Gj2t88vcnNQz82gUrC1KeSfiADYDNzvG1oY7GrdTteloAfo1J+oYmzUWjLHZBvfjq45i5NdKn706&#10;VAVMGVQBbOU0CkrMEQSAK6ADW+jF2r4zpco9m0/zIIb/wMfotjFuEjmddWur9A9/9KNGtVUFeJJ9&#10;8YD9m/fP6ipD5bfZzXnvAUD2NRuovvIjfB1w+8LAzVjbDwGAXgCMjW1VxJewtAcP8Gp7CNARX38Z&#10;wJKXC5hUso39Pput7iH4xfX2wbfsKfjRQ19+76Gvf/DU9z96E+dw66U2x+P/+XfBpK0X9eff+eof&#10;YIP/gB35v32VCLPLInU2ULulL+9E8O29mhTF0rIdyojeQef1OPWq8wBGAItiAKk0wCqVSPHl6MtC&#10;ZlLMZAr8if6qigeYYGdllp5FcR51gWMoAaOJhIVFhMNoQlV0MYhGi78qYWXFgFRlGK9HVDEJURbC&#10;eSTszoAwMhimF8HzQ+iOkrpyX1GwjwounFNeoKeyvI8rzWuXks+sVTUSkvslbrqSjSwkk64uWivT&#10;uRmw5QFgJaRQpajmizlaKpptHdI6ppaFHCQbrVsm0hCLDOQg6Yx5pUdvpAlwUDks6LDO7aUEgBnQ&#10;zWEGOOdCkKLY0pTM2FxJBDVCfkdrfuQGnodNGqs8Sy3uHE0Q3idsz5VN6NNGvKJxH/fRS0+zr6Nz&#10;Sz3/ZBvSUBc1x3Ptw0EdFMFGqACfyYh4P9WpE0MYjB+mcaPaaQTLkHfu+0juF1fpQNgh9WOxiAt7&#10;Rts17EVDYZ5mjntXw95n/OpTm0BorDVzWrAVvpV2relAZ/R5ndyDnu1wP+aF+7Op6n3qa3TgA2Ft&#10;2IPHXBzGHg7bd8ASlzAG4xPZTAXIxYQjAkZ6lIb5QAojXPEYAcQzbhYTQ2qdhNQjbQ/14v3KoCtd&#10;jJmDW04R6RzANuZcbb3JUfQbiJjThQFShJrOilbHGdxuP1tt+mxVB0DEZRLp3njAymFshIHGZADD&#10;5jF/6mLW1cMMAMfz/HEX1AqW1HU46WPL6Wo90R9HDpjQOAM1i9qf91NHtD41tRTWAHAKrz8RcJmS&#10;Sk0uQY1f3UXHcrzajQhQWxudGucNmNG5nWQOHryf8VyztNVpWNhr2ASDyU64bizN3DuM5ZGCGmNr&#10;uTZPzYa40/kdSXo7Xn0OpqvX6TK13EVDYS+Aup84yPs9YA6628Y5aWgJUQywFbLWa93H77Fqq5Ge&#10;xY3j0EzGcQCdXNbm5R6NBNhilOcGmLlxPAmDI/LdYVbMghadZnaUKKBpUODMklJrM0kHDh83wssV&#10;uMmLRRnt9U73dxixSlYlqajV78zbzUwqCw3YzjBDyuqv3DPU2/xSnP/suWHUlEjLPr/KB6EYUWn1&#10;UT00hsb6OlvKcp09nHdZzHKbXZ03Ga+6jfX3519460vA7eGXANvD8zAzP1xA/PTDd4HYG7ERnsc8&#10;uHsGIKP+9p11VQP1u2/P6wb23bduYi/E4pUHX57St79n4cuPXrC+s6S650hpzwNsPOd3foCZv/7p&#10;TxfZYxpCegmw/TFUf/4yRP/6far079f0D39fqJTovXTKNlE0PsiI1jlGoIJ0NQ87qOwQpBr43WVF&#10;OFGTEabKZICHsGMFUZ4EY4kHrGItuB1jDI2aJ2maAZulaaWAlAFAiTUKHKYWwN/2uGKP78a7DpYX&#10;ck41EQZ0XqqJgbVZ/YrUtTounNSv9vmlYf4wPTqpQZ7UM08q69xRZSMFSfak2xmyWXeLTupeKUYC&#10;fNisnmY7CUpIQw3I8qkP5ZFKWV0tM3Y5oEWnM3o5mjVuswA4LZSiOK+RHbYXC/fDygs/roJID34f&#10;vqCiSZcjSJuRoeQE+SjF2yQop9lTyQfdg0YG14thnDmM0OXA1HIveNXWEgHrEgA+P9JHORHnkIK4&#10;avrQAXqiRQONHPyOxn32tjq2baC2NA5Wr3lB0dS3PE8Pkwfzn+4n3taxw29rwewOWrUA1nVilI57&#10;rtDc3UdxeF0OsPVR02Z9NXj8Ko2aNUFDh7bQZNLRubC2tTObadOiltq1qj0SH4BtJ02lvb10/tgr&#10;NIk+UEzAx4rDLj6KznpMwCe4j2BvFQWQ4aKbRCoaTVoaG4Eej1pbJg4raXRFE9H3JcSwsYq9Bxmp&#10;O2ke7AXY9qBvYyyuzFURt6+rxypYzmcnaovp1r20TuIkGJyBF+znMWpqT00CMBgr6vKZF57/sBeH&#10;XdV1Gq0Yb/WvyTa6ZCkqIFKvGTOQs3O8zxoAgh1I9Zq/sFEuMLZmpLsNrWvq1MzsuY8AW32NzdJI&#10;5/W538BvXKyakkq2mUzK+dhUNXgSwTDPazDd2BzgaemnvY7D2Ow9GdszBlrH+ux3tGaBSTysA7yI&#10;5ywKRwuHfm+yrxo9iytIww/VcbKbOp0qVaMjOWpwkGbBYRjdYWQeh+0cgDNgM1ArQfZRuHW8So+s&#10;0JbPPgLYGusJjCF3TsYuB9Fs/nFqR0cjlH8iSrlu0QCbhQFbNHW2GFgdLrunE4haG6NC5kGLzFbc&#10;BuZx3K1hFjRpb4i6t3lKrzz1ilJpLFSxSLmCFX7m6VZsC5d/ArYC5Z3FB847BV3YRWUGoqLP9tad&#10;yvM4cLA4GNeOB4DYDQM1alfXALbr7Oa8cZMFyMSd29wPk/vic29qcTAw4qsvADfA7jsY2f1b7rCy&#10;M/rxezRw1NC+ecjg/FWcbW9g4X3/hL6nwfANzYWvaTJ8S3Phm+8BN25/R53tBzqs3wNovwPYfsf9&#10;P3L/H/4QoN//GEgTIkj/8PsEWNp1ffdVmiKDtyk+lMJ/rh8dTgCsIAYpRSypXRzsJ5aIgZ1FkHJG&#10;1kZKOMBG+pgYgksv4JUEI0sIYZrggsosXQOQqmJ5DKmkU4MijH0Vk2aWkHoWXfRlttYbpuuuU6vm&#10;scN1F+NoMBuvYyrw9wDYgijIB/1UoC+jrmVMqSzUz7k/z9dNOT4n+LsfpWmzR2GHFrOjYjouxYt0&#10;uwB5CelaJWl0JTKPIgrdlnbmYGOUjZNHPailRi5VGrY/meGMCoUw/3hhm3IuHlRhmHVvAwBUA2cD&#10;40DKDH4AGnU+GKYdi8P95b5huRYP/xDZDM0EmGkpDYXiUETFJk+JB5ipKRbxO6T6e2I0elIJPu40&#10;Ic4r9twJzR81VBOHsuvgPeprWBF1ZAZ03743FBnJ1nGPoTp9eqBcsRw6gnGB65G35Hp4oA4dn6xt&#10;x7Zp1NJT6voGxXeXl9WgZW+9Pn233ps+Wx8zezodUFs2qYnWz26mjQtaaPeqx+W6vZsDbG67ewJs&#10;LyvC+21F+g7E7migov3fV3QAQHeB/Qe4fiQgJI6GtUUBbDFoJmOwNrc0NBU3lgT0fQmxNA+oraWl&#10;7IC17VB8zCYsxZkfpYmQ8KBCH58CAIYequtcWgpoVj74mRnzAdxaTwlSe5wyXDqYqv+CWpgA1xG8&#10;1tXB6gWwThfTFP51Kv8JBmr1wIZODrbU2VLYlpPU7JUd1NZMAmKgBcg4jO+R7qdzXhfO69YBG2DV&#10;fFyQmr69G7Y2Uq0GHFDzedaNNXYG8NX/THsf9jxLlWeY/MNSZo7UCl1wDXE6uWbxvTREDVYyqbAC&#10;S/D+m+TS7DM1eH6qXnUv1mM+l+XC7geXo4Cac3wk6oGtGGDL3zRW105v0eGpY0lFG2I42Vrbxq/R&#10;9WAG1o2pHUH5XwdsBmh5hHN8BNhqWVstsDngRhSgVzMtXAEuIa926a1ubbsp8lCoroaUY1aZ6UTt&#10;smVGrBzGlq88rxxSIsaofAOVEYQxZN4Z3ao4y1gSS4Rx7rh55bTjtXbFHDywJroCyF1jl8FN5kZv&#10;287Ou2xZ/xxw++IcAOdFyulF6mn3ndB9trF/Tf3su+/OAYgU6S/tgfEdh+UBeF+S3j7w0DffAGzf&#10;GLD56jvY2LeAmgGbsbXvHXCzTut5/YFO6+//dIFua5D+/s/RgNoVZ4Y1BD/9rHjeU1E4LI0xqwLA&#10;LA/pTHYC7DOR9DMBppYIU4sD1GJUnQrIJUUCauFMA8CkiPJEgC0e4IqiTsaH3JhWFYzN6mTVAFwl&#10;zYAyS9cM2GBrpaSVJYBbWYiPPNcs1JbxnzqgluPtSiPmJAB2nsdxfyT1twRjbRTmIy5gMEAa6n8G&#10;puamONf9ij22U8nuOx3WFnJgvs7vHIskY7VuFbLJK29vrbSDcatc5B3Z1IcM2DKiGQ2KXEbJACYS&#10;ji4rFBlH8A7qeIBaqDvp4xlA1VJpADjMV1kBZ5Xq46lM/7OA2BnFebhq3yLSSnZuhB3f57ikFJNC&#10;G9iVR9H84O9QDejn8tx4bw/Fn3NX5OnjivE66UT8WTdFnHaV+57t+vitlx3ftWfQsZ0/y07PiCU6&#10;7TZSZ05/KI9TA+R6rL+OHn1Tx70+02bPdRqydr9eH39Q3fuv4HnPqnFH/NzmuuvdqUvZNN4Ks0mr&#10;sTXUqlmNqbO11A6A7cCmp/Bne450tDtOIL1ZvfcaW6rokJ7rp/CAN+mCv0u3lo1VbI0PY4b0Il3S&#10;sOAJ+LZNweKIDfBRyFQwAIjF8jwqcomiopYrLmYtgfYxZjMdZFvJt12JTNksS6aGNBrGNtJSOMK6&#10;iTbaRDraAPbWdmIAI09b8TebqsdnXFRzG1dyWNmvgQ0wmQhIOsBWB2pOIb82msGkWg44gvfbJHWw&#10;NNS0azQTXCZZjc3YldXbHgG0+nMnlTWGyKzp1GQ1HwnDfHIe6SJ7Tkb6qZkJgafxGsb66oH0UWAz&#10;QKsHNku3raNrwLaE97k4WM1Yrdd2pq8aPD7NMZHsNP6oXvAoUZMTDNEfzftrYGOpzU+pqAFbHsB2&#10;xWOTDk4ZrSfZVNWJ9VprhrH5/EL+z8DmaozN0tHaqGVsOOxSZzPG9iiwGaAZuOXSaKi0/Qiws4FP&#10;D1CXhl3kvdFL92Kv4sRLGkrXtQBWV+DFILyloJ7U17yQmPgksIUKQWkENj85JxGssi6vHPZW5c4w&#10;O3tPq08imQDYsPu+zB6Dy7bR3YbhSTEfPDgL+6Lz+NCbNBS2dxdfNtLMu/fdqMN5cRvzyWsIUS/v&#10;1f3PmVqApT34HGC8xTap+6f0Fc/59jsY3e8D9COM7Mc/Bjps7cuvLSU9rz/+3QX98U92zRdm50tX&#10;NhRQq4AJhvGfm1Qsjm5naZyu5ccQCchE0tkDCsBnJtDpTCQ4ZhDpRBqTGKnxNAiiVJEQiUA1TKXU&#10;nsqIElhWYThMDIZTQXew2oCNFLIatlZldTaAzaQclaSll7hWGuyrK7HBiIQDtW7kJ1o0CMZyYAvy&#10;GTdlA255AWcARECS5oPV1Yp4fBG6thzAIvHkIb5wdurCrnWKPoSe6uR2RRxcpqjDC3UWl+Uk/6X8&#10;HscYqdpCTQ3tGe4emfisZSHCzcQmKS2KAngYx2AU9UGkn4F7qdu5wri8lA0jtC5sYbC3svxP05Ul&#10;7Tx3mtGu0zq6YpHmszB31kfv6uKh3bqfhyg8LsxhcbmEAXEJ6XQ2aXUyzw0nTU3keXFn3RULqEV7&#10;uirwCM2EU8dxAfFHXH1AU4a/pYnDelLQX6wI/5U6e2KqfLxGye3kOzq0t4927HpJGw++p1EbZ6rN&#10;J4vV5f11avvMcICtHbWqXuo99bQGzTugIZ8+r5ljG2nR1AbYjpOOLqaLuqqlDmxD8mFLXY71xKCy&#10;D5IShNvn++qi/ysKv4D+8cKbANcn1PeGKeA8s6QAW6DfCF0IGKPgoAmA3BTuw4KJKYrwsHkKC1mg&#10;yIiliqaRERuxWqnR62BuGxVf6auzN8r13CpSz0+pfU0IANA4n2JyCVwtkFQ8RTOh2QuA8lOz1ZY9&#10;AE1Mm+YADeHozOpGlpxh818Bm3mf4arRAPbUamywGj61Uo26r1XLWVybaozQdGaAzJg6WcdvApu9&#10;hk0PWL0Mb7ZBrjCrkWry2g5YoElJjPXVNQqc7qq9L2NsxKOMzcDNXENsbtWEuQuYh10ajoMJbO0d&#10;tHBNhjOMP1OvHMpWF49iuRwi7TSWRjr6C7Zmt+trbA5j28zeg2OrtWPUJwCbebK10JT+o3TJH+fa&#10;Y1HKgWXlAWx57nV1NautEZaGFp4C2Oh+FhEOYzNQY/QqnzqbhdXSbjBtMPzFIexUeExHFx7S/dhr&#10;DrAV8dg8ADDvDHOjp9GwOcDG4Py5aNIYXHzTqE0hPajMo0NXwXJjgO1yJWBXfYIRKqLmBADFEbvt&#10;K9dwpb2N59kd0ku2rD8E2O7c9QD4DsHmjgNWdpvOYxVaLYDta6QdX33NY2+xSOU2oAar+4aGw9c0&#10;Hr6nO/od3dEfYGeWetr579C+1bI19inA7K5ePQTLO6d//49sJhoyaPkvpeO3X9dywnQlMxqmmagb&#10;hYBaNsP8ybGqAsgsagGNdDyF20Q1UZkIawPcKhORPMSTZhqwRTMtQOeykDqY2SFVRNBoCL+oGkDt&#10;Eo2AaorrFYBbFVEdSVMhxBdQC9KdZOp3PHbsS931Tud28t2IIPT0ISWeQquG3CPzvIeyfE8rB7ZU&#10;FOiteKY6zm9aKV+W2p7fuEz+W1h8u2mBfDfNUTB+Zp4bRslzx3Asx3H3YPFIMVbW2aRQ6Qy1pzMq&#10;lR69UqmRa5RAIT4lAMDzIwX1P6gM0toM7xMA3Fnevz+A5k4jwIsSw2n57dqsrdPHaxkAfGLtEmpo&#10;PqpJiKLrGaCUcwAf4Jd+/nStzCPojJIA5yRMPFPQ4CWRqsaePekAW+SpYw6wBR7dxwzvLkV5uzFv&#10;6qnIczsU5LZGIafXKzZgKwxqBQxqNoaSMxRNeurJDOqEjXP0/KS16jd1tzq/MkJNOj7Fh/slNXxr&#10;tTp+uFK93+qud1mAPQqh7tQxLni9uWgasXhuQ20A4PZt74Av2wu64P8qRpPvwsYGyN+nr/zPv6Lg&#10;wPeIjxWIcDc0eIzCQyeSgs5jI9UyhLmLlYqOrSAb7RruHtHG3BAaR7LDITpkEWN+S+mmrlRc1j5F&#10;Xk/XYCZ/XD4BMMYBbuP9alNRdgU0Aji6TgxSk66z5fLiUmQWAJ/VsBxgq2dsdWmfw+KIcRb2mLoA&#10;2Boy79lmGMX9phPV6O1DSDOspmbAxmPGWV2urh5WL8R9FOAcxmbghnaNelyDF9bxOiPUYpgXaSj1&#10;vjGkzgau9vPrw2p9VpdzZCu8V5N2GKjZz3WmDSww22RDVbeZ/E6dYGsthqvTZA+95H1JTY4BXvXA&#10;9us09GdgG6PiLWNUtgtPf76h577xslNj68qOgs/YG1iNpqzMIx5gC0PuAWMD2PIM0KwbCqhZFFl9&#10;Dc81A7daYCMVJfLoqObavgQY2c3Qcs0bNAPJR0ttGr9O92OuOnsTCk+lKBdwy/WkgXA6H2ArUI4B&#10;mzedWL6xq1M9dTUf8CrCMLKSmhrAdqUKhmagVsVIEccabIpq2CVQY265tlbvhrtusW397l1PQIwN&#10;VNeO0UhgS9XNo6qq3gMzO6avvyU9ha3dun0UIHQlZT2NmJf62tfU1Wg8fGm6tu8ANktHqbH9+PtA&#10;/f1f2H71+Sk6sSyAuXJYt2+eYEwrWv/3v+cgY9jCPClC2zRfXU4N16WUWF3NSqHojuVSYjSWQnQi&#10;AbcKY2epAJmBWjLHJGNrcXRASUmTolWVxBhZLKyNupoBW5EV/wGFEmphxdSl8vzpXvohXMUeqZBu&#10;YUEAOjC0a1UU2q0DWkFx3cDtu4I0lVNz+7jbU+rVqpm2TRiukD2b5L99jcL2bSHdPKRkt4PKgvH4&#10;bFihk0vm6MwqwGzDEp1fv1Bea2brPJba/lvm6MKeWTrL0h/fQxNQ/m9iNnQ96+/4gDLEnsrMZxof&#10;wtSwtUoMQovlh/2ONwXwsweU6HGAyZEjygTQkjyPKvL4HkWf2K+dsyZq8acfyHUlluW87y/yAf94&#10;arjGHklPM0hTkxlLSwK4EjyPMSd8QnFexxFG83xSzvhz6Ly83JVAsyGRiHA7qovHDuC2sl3nD+1R&#10;iPtBhZ3ej4X7AcV6H8QC6YhSwo8pOWovTMoWFjPeVsCCn88LdeXvvlfZd59jyx2u4JTT8o3z1Dqf&#10;C1p43F3Ltk7V2HGdNehtlicbuE1srPmzWuP91oZoqaULGmrj2hbavrmtDhx4UidP9tQJ1+4KDBig&#10;kOAPFRc9Hmui+YAZNliYLFSxLKgMd5Yi/PZKWdRjBpklhVtVhNlBhq0tzEMIjZ18IeYJeYkbeC6y&#10;mCtRmn2RzuCn2POMMbmECVz5sE8NVWPqYF2QUDSyD/4bm9XIBLwGOgZcTvPA0sdHGgaWggJALmMf&#10;ATa7fwYsrx81xrbT1WIUI1Q2P2ppr9lyO8PqJssw1vZbUXt/M1hZ6+G8r8dnqeHTC9UMwG1gOjVn&#10;Z0Hde7DXcRxBDNT4GdYttZTXgMxSUFx3nRobG6qasDehE3sVWvajmdH4UzXqMUt99mfoSbcyubB/&#10;9K+YWj3A/QRsaNiKmD64cXyRSg+v0NAn2ukZhLTWPBjYpb8qAbZqPNYM2BzGRgrqMLU6tlYPbCV/&#10;BWwwMeQeBmxFgNx91vBtn7yR5alNtPizBTC26w5jM3ZnwJbnyaxoHbBZKppxLhK5x1nqUF4sMQHE&#10;SIOuV1NXA9wM2BxQM0NJO7LX4BLOtFfYrH7thhvpJOkmtbZq7MCvX7e6mifjV3tUhInj7Tvo0QCq&#10;GzcPqwiTyZuwtS9pIPz4A6yMutrDz8+weJka25fe2I7TOf3Wm7QziHQzALA8zmwn/m62pOXSYTZj&#10;eev/+Y9M9oZ6yd9tJiNJuPsmBKqaWlk1QHU1PQWQg63Fx9AIiKFuBrAlxzEWFf8TU6sC2Kq4XoVJ&#10;ZXVCtCrpWJaiUSux4rlTXyOsPgVo5QeQjp0+QVj38rRSOc8444agGXV+gBf+dRTarWtIyldJPeqH&#10;4gzVwPbG9uuj52Hhqz56Rx6Lp8t79QL5A2B+GxYpePtanV29RB7LYGYr5st3/WIFbFoCoC1R0LYl&#10;urAD08wTaxXluki++yYCGLgKx21XVuQ6JWI1lBK6WCmwoZRgQI0UNNOPzt5ZwMRtr1JOH6a7ekSR&#10;x3Yr/MgOXdy/SatHfaQVNAjSAK47pOG3+AIoDfEHsFlizO+XzvV00sw06map1NISAd5EWKbfvq1y&#10;37RKMadOKPHsacDOAgBkTCzBy4PZXEtTedyRAwo4ekBBsNBgtwOkqIdYlXgYQa83C4DO4cSxhTGo&#10;dYo4uQN3Dt5v+Tn9+H9V6N90WX/6SyR10yjd/lO+rv+BtY7/nM+oHmkvBp/ZmChUV6zCqRlPvOts&#10;C7u6VaWFS0kZR8rdrY+Wr2illata68yZ/oqNHYUeDXOFdFx+s5YqLxu7dHz1UhLnk4ZOVpDfWFje&#10;BHR1o3TOawSMbppCsUK3IflrJXzx4gJzC4ur66gAqm6Gy/veLZxiT8llOKzKRLaOap+lwaShbYe6&#10;Un+apEbv76tdU/coY3O6l3WMzUkD61kb5/WMjddrupi07hkE9N1W6HGmERoYs0LXViuiNXA0YPuN&#10;+poz+F7bYGgHOLZ++5hTo2v06ja1MJnJSJilpalOGlwHagak003SYbOsgJvZIZnziM20Ym7pgj+c&#10;y+Jk5B0Zaj8HEG89qdbBY/xh9TtXqZb76H7ur08/f6NxYMBWyqLkUkCtdMNIPTyzSsmMo/RF3Pgs&#10;o09PsVb+9XYvK/4woznIM/LoihYdj3LqbYXo1wphbEV1UYKOrYzGQanTFUXu4TQQeA7i3RImC8xh&#10;91ZYmXw2ejJ90FLD3xjO3gN2H+CiWwRjKz5Nne1UOuCWSZD6Mnyf5RnDQHcAYIBWrZhmQeVpB9Rq&#10;Klh8UuFa65Jr5zjlXraFLdfcnO7oTepsd297kqKyV4C6m3VFL7FfoAznjBvXj9I0YIyIdXj5jDaV&#10;YPR4j9T0yy88ATIvfYv49v5dd9ibJ5bjpKUA25//Dvbz3Vldoh5XUYHzRdUuZCbU626cZAwrVP/6&#10;j0nyPUGa4U8HOeEs3b6zjkasjHTREZcyDZDDUHp5XBRsLJ7fB2BLxkI8lVSU29VEBaBWRmpZAVMz&#10;GYZ1LE3uUBYZQMOAbiB1pkrqbBlIIuJhJ7GuR2Bem+SzGc98NF8ZsJdsb3cmNc4h2zgHsDEDyrB7&#10;FSD3RTqgCXOb+Xo/dQfcppCeHp46QmeXTpfXkqk6MX+S3JfM0pmV8+W9dqF81ixQOCNhkfs2KGQX&#10;/ycAgDSP7TA8pilcF8hr12hkG0wiJO3B/txADfX8xRVKD2aIO2gX0ozDyj3vqswzdFdpXkQDaOEH&#10;tyhgxxot/eRtHQVYjVneBdAqTUcHA80/71V3PKNMfhf7ndI8YWvuSE8A7RBY2NoJI9lLi4QEIEvz&#10;9nTmXu2YDKhZvS6F88jTbgribxNw9JAT/qSnwScPKxLwj2N+N5UaXNIFT/zd3JUCK7zgtkvurst0&#10;2ouNW2XumCUk6iZNqJIqxNJXfXQNy/nvEG1/8flJ9I4n+T/CBMnnrk588yVGCl+7IRWiRvsdjZUr&#10;G1RUiAFm8RL+761FhsRsbSVsrIhZWoxEy7CpKuaLNY+F10WwtCpWLJZiYZWIldEFRu68zozWsYMD&#10;maToxchWP0UwVB8ZOEzeIfN1uDBGH2Im0WA0qajJLxCqukwIVOMZdDPf2+t0C9vhTdbW7H0cVX9d&#10;88DRrNUBm8O6YEbGlpzlKLXsrRnH1p9gT/TYXLUd5K7HTUM2FuC07qsxLktD/2bYa9bW0R4jNW76&#10;9FIY22w1HnqGHaH2cw0M7TH1oMbRxrtsmmEu3VKbHWXRixOAmWOpxD6DxmvYrGU+cn1XolsbpkbU&#10;D7ttT1DXM7C1vTRHDgJeBmDWKPir4LpJPMqpr1Ww+OLz08vlN/dj9WnQQC81NdbWUX1bvSg/NkyV&#10;etPdRPJRejxa5cyNlpyIVRFzoiXWNOBYBoCVA2oGbtZAcGZHTbBr1xhyL/FK1eXAfFKhAHVo0hGL&#10;8FfwaEvX1bByFeEYUu7BUhePNGUDgDmWwjLtkE2Km+sLOMScA9jOsraOGkw5tbZSxozK0LaVmzsu&#10;UXEUsGGnATU2A7PqysNYAR1h58FxlrwAYrC2dLyvatgx8EdGr66RRuZkrVFN9V7dusFWdnRrnzNR&#10;4OjXbrtiNc56PM6/oUP6d3+gYfDQTaUlm1SADXdVpTlxAJDIQz5HNqL/wAST7uDWBa8AYsghoryo&#10;C7lRw/IEhM4oBRaRbh9a6mJVMDYDsSpAzfahlhuDA9AqOBYwElVETawUllZi0wIAW1UsnVEAzYr8&#10;+RT9s8+fUiYpWOyJwxhZuunk8oWaP+ht+W3bAKhRLwPY8pFBFCBiNXDLpxZVQJQjvL0FOBahb5vR&#10;tzdlBhcNf6q9Do77SL4rZshj4WSdWDBFXivm6OzK2QqiHhe9Z4NiD2xywC3mCGM+Bm5upK8eaxWw&#10;b7oiTrBjIXIHtSw6ozC3JLzn0gOpuwUxsB54AjZ5TBnU9LJgbEkn9sL8Vmnh+6/p8NwJupsczkhd&#10;sHL5XbLOnMA52UuFvl6ApyuP5XdzPw6YHiFNPkpd8ITObVqrWQMHaO3YEUxF+LJX1k9pxlbPnuLv&#10;CwByTOWYwjHmjAdp6AldPOGKPfsR6m6HFXLyuMK4FuUJq/M5S1f1LF9CvkoL8mfulC8Lusg+Jzfq&#10;4O4pKsw7oX/7lzx9/TAYg4IjKi1Hf4hBaQWzyJVEdRWmAPwfqCClrOJLrhLTgts3dwN0ByhfwOC/&#10;PsIX425Y3i6+XNl1cY15X5b1VNfURs0lzEYvHeJLEiC8ijvLNVcnw6jm/2oF/28LMU0N8hupjas7&#10;aeUiljVvaq+dSFN2xrlqUVKFWk2FAY2FAVnzgHV1TZgqaPEmHdHmw9V1QpA6LuFDbfUuR59murNH&#10;gM0AyBmpAtymcZ+508LaOkxgjOrpZTCjuWrJDs+mVtDntZzHOPOg1s18JBxpR12Mt6MxtnC1Hu+v&#10;ho+REnddpIbjeH8mtrWxLRvhclidhbE13sNs84EzZgaIYoDpgiWTCzsRXObDxhazVIYFMh0mGdiO&#10;BLSHquO4k3rZ95qauhXV1tYOZtbq1v4WsOXj7mHAVr11rC4fnqvN7/XU6Ge7anTv1wC2DurR6Fmd&#10;XskCX2yHCl3x88flo8yADcZmwFb8nwBbPbgZwBURFbh2xBwJ03OPd8OXrZuiMK+8E3sZ5keq5g6r&#10;OwWwAWrZHqSlBmw0JAzYSuNYo1fCh/OSN+aMWPQUH8aBlmFw7HtqStg8VXoIsOM/DaB2mf8g1RV4&#10;lHF8eA9AxBo8CU+wHBxKv/uaxgGAlYFRYxXmjrdgb/eRf9y8dsQ5v0HN7OY16m00Gb4nJf0DTYKr&#10;NcgeMnB8zVoGMJJ+XMM66PJu3sNmLI/O6F//Eqvl05/UgeXvqfTiITqPR51aUrTrAUXAFmLdDpOa&#10;eTlzj06qaSmnAVqs1dFQ3MPSSjjmItfIo/BfCJMpAeDKAbiaOLRqsLZ8K7YjxUg+RSGe9CydulMO&#10;hfVs0rXjSCRG9eqms+vYFQqY5dEUMEDLpTifBdDl2kyoHx5t3idV4ccHe+8mzX/9Jb1q40Ytm2rn&#10;iEHyX00KumSGAtYvUsCGhQrdtkKRuyho71kPc6P4vnO1Eo5uBdi2U/vcpXjX1fLaMJHaF+7A8Xsd&#10;h44UXxaq+CEw9T8CCBvjYqbTbZ8yTx2k+bBG017rqdlv9dKtuCA9QLtXAEjnkmZa5MFCDeQyqJ0l&#10;uh4E3A4BbkcVsG2j1o4apkmvv6ITK5bojqX1pPQZ3l40QE5Ru3MnzXVXOl8g9iWSgbtynJenQtxO&#10;Khhgu3D8qPyPHKQudxTDglpgS+QxBm5JvueZN/VWAl86KXwRpEWew2pov3ZsIYVkN8Tf/zHOkQyV&#10;sK+ixFyOqw3YYGAAWwX2UqWUMCrYQ1uJecGlapxZarBor17HF+t6mBvLrS9z7RIuKLD7KnZsVFYx&#10;PscXazm7NsrK9nCErXEsLtkF4B1RFXtlK9iLcRnAu08GcQmnlxw2pGWyFc3n/HDtC9ulheGpas82&#10;Jkf2YR1L3DGakYo27Q2raTZMXQC7dkv4wP8msNWxJutO2niVKf0N2IgWn/moEZMGTZ5drw5W90KH&#10;5jIeAHXGsh4BtnowM5Czc+doo1rWAIhSww9PUgsbr4YvUeszwa11VB/1VzNQc4bcbbqgziPuF8Bm&#10;Mg9YKTsY2q5LVeO3MJFsPFgNuozXC9vi1d33EqCWgSAXQGPo3RHl/i1gKyAFLcXZ49LuSao+vECT&#10;unXQ0ndf0/KPh+o5gO0Zlyd0YNZW3Y4oVSGb4YsAoxLArQiQK2TqwMIYm8PaSEdLCds36oxXOazN&#10;uqK1c6XG3JKoz/Xo1FNdGnVV4A42tMdfQ99G0+GkLYdJAdgInEMN2HIAtpzzMBnmI2+U+ZCKAhBo&#10;qSoL8fAvxGaH4fLqQuYYi/hPQz2iDKufGr71bsDcHpCKXmczVAIaoVjsp79g4PzBHXdFhLKwhrVz&#10;t67RJWUz+/XLtccrLDW+fvkg6eVxhLyezhTCVZoMGcl4f6UvouC7Hqa2HQDcx3XmJvFV+49/TWHW&#10;c4dG0DVzX4cY8+hqRRzYgLB1myKP7nYi+sQBmIQbejwYV6APjIxuJ/qzKtLSUpuPjAxRIR3NfIAt&#10;m0ZJBnqyIpoE1kHMhX3lGQOjdpYFiCW7HyblPOGknMbOyi76YEXury3jPtOwbk/oLJ3FfIDNwKz+&#10;MXm+p/C3AzxMz+axj78rEwV7N2jRay/THHLRkC6P6eyCybpAs8AidPMShW1ZqohtyxWxfYX8186X&#10;37pFitqPpQ7mmZkeu5Xutk1eq6fo+NIR6NR2Ktx1oYIPLSQ13EscAVRPskrxFEt7DinFdZdWD31X&#10;77ZromAAsxLBcPzRncQeZVNLM8aWh9Qkxe2I05lN5osg4uAOHZk/XdPeeAVG+i5TFAins9N0K5V6&#10;LUwryfMUgEZK7k6qesoN9nZG6UQagBd/7qxC3d1ochyQz366pPv3KuDIYa7RPQXYYmF6sdTlYmB3&#10;STRg7JjA3zc5zIcpgXMKDtilXdtGMOq0SX/+c6xu3vFQOSagVfjlVfHvX1O9g5SSgX/WIVoToJSF&#10;OmY9VVWxGhCzLIC1iDW1AGdWVDVVzNfC2KqqHwU23I4BtrLSPZRDmL1lJ0dpxQEVUlsrZS9HCSWT&#10;6hrs7W/sZ7YYA9Iqvjyu+GuF/3nGqxDijqCBgEdaA5aYdKA+1aznUux7RqrT9GA1tTTScdwAQOoZ&#10;m+nHnHTRgMXYU11HEpBpytanxu8dJ92brNYDjrEvlDTPuqHm7gGTq7UmslT0V6zN0cIRNu8JsDWm&#10;4N/obUa/GoxXg7cO4PBr101IXAduzs81eUc9YzM3XBibpaKLuY8N8S5Ynpv9d/OlqerMqj6XHouc&#10;PaEt3l2jtwIuq+Ux3ts+lrkcAtD2kLLa8W8BmznolrCh6o7rfBXumqu+OI8emDpSW0YNV2dqYR3R&#10;9az+dL5uhZcAPsg7DoapCDddB9is1mZgV8/e6hhcAR3UfBPqPgJsudxXxe4Dc+3oy+RBGyQfJ5e7&#10;6n7Cz8D2/5L232FR72uaL0xO5rzMusw555wVFBSQnIOYc45gQEQQzKioZEmK5CTmnFfcoXf33t09&#10;p6fn9IR3wjvXnPCe53yeb1W5WWuv1d0z7x/f61cURQFKfep+0v08BGZqPvmAfFsLkHvEApjqCzdo&#10;H6AV4+U1FhrjOdYC1B4ms7XpBJucjrNP4CjnMHOk/LE8JmQAbp8JPXXT+n08vwpuhshvkfp/R4Xz&#10;HpvRS9lf+QK19endMU6SAZqeN8+x2X5/nA3y5OjY2v7yMfY4ODA0695NrMPfvtSv0Z0E/DGzGu+P&#10;KD35v5rl5I7JErrIXW4f9ZU7R9dJwZHNknuE/ZDHdknhiQNSknIMqyDUC7CxWAVRyaSdofn2NSx4&#10;sqQ2O0saCa3qs4Eayq4sI1nKqVbW0bJQSqPqfWDWwtfV0YxaQ/9Ws6ocoNZEq8NDVM8nigzf0/N1&#10;LiFS5n3VSU5FBOBjxwv9/GmmO/TxPE5Bl4lyPHtYak7slrsHt0gexYOI4V8b5bZx6ii5sSFIrsRR&#10;GNgZY07RLmC1LVKubcAVgzxcZkKQlCbtkLoz+KKdPUDhIUI2LRrDm95CWkRC6H+jKnr+CCdJmq6c&#10;wR2Z34HiQS4wW9izvSTMmcgcMFXRo9sln++ff5gQ98QRKT911JyipIOo+aOSe2i3xM2dJr5jhsnl&#10;HZvlW9TtxzIULf8+qs6qUWQKtvvnadLNSJeytFQpOHVCSs4k4wZ8Ru5knCMUTZdrJ47L5WNHzfVm&#10;SjKh6RlU2xmKCGellBxeKaFrKW8WmnsrQS3eY6SrlLGyiuKL9KPtl5OJa0g9nJD/9F/uyicmUl6R&#10;K3urqg219pow9Dmeeo/5O3jCJrGWZjZlPV6Hr95GVBorEd9yANvzp2wZwyX5PSHoS8JZhdsLFNsz&#10;1j4+Y8HPc8D29OlheYQrcgunsWWvND6iP/AJyphc3FMcle9ja3Tpso88ep0mNxpzZXAEldFlgIiW&#10;DycMIXuRcHfuG8tegrXiQaOusSEyKgmAfMlvtQabVbmtwUYcN44eCU3iMngnISRzpt7ZjFXpPgP1&#10;SVOoaY5NldevgG21gk3bQmgVAUjOwwmJPbAmXwF4Q/m6IJ1n5Zhhe2tIqmGpuvmizOyiqWzawMaG&#10;eDtW8+n2qb47mqXdPCYtOvhQiKAhNzxdBmW/pFeNHNwpHXRHrZ0kt3bql/Jr1r62t1REX+/1lG9P&#10;h0suO0UH84eevydBTobQfUwBoQtgi5y51oDtGXBqScqXR8DtEbOjjwzYbHAjPLWCzVgaGbBZCwgo&#10;tmbg9+Y60wX0xE3sPwlftnaSEs/ClXufvii2h+kWsD28qJVSHD+osirY7t/A1fXJRQO2Zw0nWY0H&#10;1Br4I8FS50UDY0MMZz/DBPFJI+HBI3Ig/JE8wFO+kCUgTexE+Ad60prrt9FTFIBFOIPdr3THADBk&#10;b8Czx7jYstPzW3Ifv6Ul5DuuzWrXzILhBzUb5Xmz7vbkawDaqyc7sHRmNR+Liv+P/1IivyF0iFji&#10;JrsD+8t1Qpjbu0MlZw+mh4Ru+cDtNgn4IuBWlnpMai6mkCMj3EK9VQKpUpRJBS+ye7ywtKJXRjWv&#10;LINc0Gm6/U8dogJ5DOV3SEpRNnVUBavPJUst/Vot5NJaNAxF7TxA6Xykd+0PNXfln549kPMbomVu&#10;d/z513oR2p0lL5YolTxPM5B7QEjYks5zndwr9w5tlvuEmmkBK2Wqs7PM6+AuZ3wXyNXo1XIzIVBy&#10;NgZLwZZwydsUIjfWB8mFuLVyKthTrpF/a0zlZzq0SU6HLJd9XjPkTKQ3VdMEvs9+8mKHpY7vU3MO&#10;vzdAWs33DpkwTJb26SL157BHJ2Ffilq8e3KflB7fD9gOAb4dkr1rM28I++TKtg0SOWOiJNCo20wf&#10;279//Ux+W4tKu3GFvwMNOzPM0duVmWlyNy0FVUxbx6kkc726f6/cOH7M5NUy9u3h7JbrfHwT8N0G&#10;bnlpp3EESQVmNPXy71diPXdQjQX8W+bRM1d0K5M+sjScQDbLyeM+8v1vaPCmAfsZYedz/gY0z/r6&#10;1T4mXo7yt4MZAC0cTQ3R8qAZYfAojvB0o1Fsqtxev9yOWQOLboDV69fHDNwUbC/YlKbh6LNnFrg9&#10;eYonHR589S27paoJhw92XNQ/PiB1qLkm9loknZot27YMlZx7p2RXSYW0CT5L20eWOAGNbjTrOnQP&#10;wfEiVFxYZmwGyU2yXsFmrWZqscCa4LcMnOvnUHpr2VG6Ik/s20eK2+Ct0oet7XaoPrtAbf5V1WYD&#10;m8LrZ4pNoWYDG4UKZ3Jq9n02i0OP9eJhNrbz+WDgqKv7FGyaVzNWSVx1MiKWkFkLBWqICdBMng3V&#10;5rylVgbS5uEyiJyf+zJx+DpIhiTelR4XCT9PouhOa25Nw1AF2z+j2D4Atg+HvOXjyRBJ95kpowBb&#10;06m95G7CpC0tH11QVr4TlhOKvpDnAKslKU8enyiygC2VpLdRbqraFGyad9OmXQvYtHCg4WiL9sBx&#10;/yuzhapJZg2ZY8CWyLvPt3deG7A9OUvIml5tVWxMIRCOKtjqLt8k2ZuI1xeOro/OscQYsDWQpMej&#10;/yXDwq+Yp3tZf5D9n1ScWELyAnvnhyzGyL3qi6HhOhxxCYkoHFzC2aGSDekvcad9/oSFJLwjPmPD&#10;0zP+iHRj1Lea4OWPyNg2A7VGKlWPG9jCzlaoV/wx61b2582623Od/AOV0v/xX8slMYGt457tJJXl&#10;vBc2LpKb29ZK3t4YyT+wXnL2rZfb+zZIHgDJJ1dVfHyflCcfIszah5Lbb8BlTtpxqeCFdh/AlZNX&#10;Kks7wRjTAclP2o9Z5S6mADiHdhKq0ZpCf9cjGlOf0BbxiNC2ka9TuL1ijOo7JhL+w/MHGA1skske&#10;DrJ+7hTUER5fpw5INVXJhxlJOBofl8bkvVKqbRybwyQjyFsWdmovw/g/3zVjpFwM9ZRsVFseYMtD&#10;weUkBMiNdWvlfLSvnApYKscpNlQc3SYFqLmj3nPYO+trQtRqlFnV2SNyHzVXkXyAMPOg3OV33b5s&#10;royjwn5te6z8iWZlDUvLmYIo59/irk447N0qF2kxuUEPXXJ4kKwZMVgO+a+SPzZWyu+omD4GaC2Y&#10;jFZTKKnA8UNhVkmBofwMCu0U/3acspQTcuPgHtnr7yNHw4Pl1vEjksd91xMPyTXOzeNH5eaJRMkG&#10;frf5uqJMwEa1tUSVGqcYqN0hTM+lRy6XkD2PJuCcqyi8G0flyMHVmJhijYWDy9t3/A2yoPoxfwvP&#10;UGsfPrD17C35M5S8tnTUs6qxuSlSHrbEAD7+bl6z5PrtbnnIm6CqrpoaFt1QCX1OmPmUnRaPeQN+&#10;whpGhZtFsR1kiQtFGlyWq5sVbMyJYuh5t5F53CcUbC4ulzPnguXis2oZe1zV1E1xYXi8kxduF/iS&#10;uQyMF3cDJQ1DbQUDW8XSVgnVUFDdPlRB1UmXkAfSfhjho2OAuM49xZ5SNZ8Eavo8CjYztG5TfzxH&#10;63D0C9hQWRQgnJfShtI1DvW3W9rp8hU1uFSw6Uarn4BN+9UAWwyAMvsLWoOtVNrsbZKOfii+jvit&#10;tVnKVMheGUfTvtsJwJrE8ybzdaeBnM6HmsH3nx2tlOp9b3d7yofDq+XN8VBZN6avLOrURn6HQsqM&#10;xm6EedEONOouHz5Dfsh7Km+YDmg6wQYmZkZ1EkHB9pAq6WOuqtyeUCnVNpBH6qprbMP1ispTNxDA&#10;95ocm67XmztsDluwWGkWvF++KX5uJhken1VHXtxyL5RaigY09mqOrf4CoRvl+bdV5xjlOYH99CHW&#10;ux1kC9IBVrtROr+LC0IFq8vogm/AJbWWoeL7bD26VxCNwsNOnEJC9kVURdYadjmyKb2JP85mbHaw&#10;PVKr7qeU3h+y+elB9QbjR19Vyh8pHlmNlSwWYcXb07p4Ql1dfMzS4sYN8qePx0T+v6wBvMyaN7y6&#10;EsNZoJswTTLjUTwbfCSfTv38PdGSu5ezP5YTJ7f3xACcWHY9sLPy8Ea5zbkO/AqT90kRELhD1fAe&#10;Tax302koZXD9zkn6vQjVbu3bIjk00+YdRH0eZcSJgkRNxilaKLR37Qz/NikoJNoheFG2cN9nBuH/&#10;hHrLowVkmoebhI8dLjdouK2gwll1bIfUJtKYuyNCrsf7yYWIlXJ46TT+v91kpLaA9O0gJ1ZMlfNB&#10;S+RGNP9e6/wkN8Ffbq1fK7dQb2eDV8j6KUPlhM8C2bd4qiQBttyd0XKf36GBEaZalFwtw+S1fFxG&#10;uHkmwlemtXWRgNGD5Qfslr7BhrwWsN1DrVWc4nfm97tKe8ktoLbfe6msGNiLlpNI+Zu6+/KJinAT&#10;0K5BwdYAontnk6UCtXUv9RRQOwn0DxPqH5DbR/ZLcny0BE6dJJFzZ8hN7ruHmssHbEV8jZ4Cbuem&#10;nJIcFNttVN0t+tsKqbqWAMs76iaMGi4kVZDLv2MOSjqHf9N8Qua8S8fl2rmtrPMLJG9LQYnUwzNt&#10;rKVFSFXYc9IZH7QwQL7tyUNWDTaTtqhn2xYegc0NVIxb+HtB4T1hRWJj01apreNvkzfKqlp2O/D3&#10;94SF2Y/0jZTViQ2ArI61kfWEopWsarzPQpdKbNfvVVKZZkVfU8selg/tkLNnfOR6SaJEZTEYHpAt&#10;7dmM3nkJ6o3Vc65DN2A5RF5MoaRtHF8UWuu8mhYLFGx4o4XVS++gKnHvirdZO/YRrL5Fzo7PGTsk&#10;7TuzmkCaUNTaqqE9cGaDlF6tM6Z8zoX+NpdJJxhFixCn2WfEnR2iJiRm+7sdeUCzY1TNI3VrlR4N&#10;RRVqqty0eBAHtNiV6szO1O5ba8R1ygEmF5Yy+7qGjVZ3ZNDVV+J4itzaaZ5XnTu0EVfhxWjVr56X&#10;5Nc+HFsrT44Gy0w3ewkY0lf+YzEjKnGeNOjaodrsZG6f0fIG66F3rN2rT74jdWphBNCMYqNCao6B&#10;G6NVnEcGbnysM6R61NoIZfeafrant+pk8dj54oAt0rZVm9h90IKio0qmYe65OyScc5hAIKdC+NqU&#10;gWtvJgPbGA5+vkcLQ9kR1rjtY9ku+a8Sll7gmV+t3e+Mn1Tkx7PBO17Kc2OlsogdA9hZv8aJNvdK&#10;EPsKFrGNKoKu82hpRpHV3cVv/x7LRXBXUAPE+4zYVHAqcTfVxba1d3F4xSuruTIG/7RQecIf63P+&#10;WH/7Zg9QY0Adu+dNK+zkZGQfSY8fIxkJM+RSwhLJWr9S7uxhaxJwu7U9UG7tCuKFGyS5hKhZmzE6&#10;3OTHuFKoXNwWKMcjl8ulHeFSdGoXSg2VcYqesePbyTPtRfkAN1V5wOj27gQ5RytGSrivXGWwvQTF&#10;cx9LotrzJ6SBxtcmPdy+j1KqSyE8Jzn+d8Ct4th+mY8aW9q9iyStWiIXI1hJuA6jxVhvbnvKwWUT&#10;JX5SX1ne3VFmYsy4yJ1c2/iekrhkvJxBuV8JXSJXw5dJVvRKk3/bt3iyrOjmKqFDv5LIkX0MGEv2&#10;xUvebv7Nj2yVe0c2EeJiN7SPUHx7tGyaMVpmtXeSG/TF/Q7bpaa0IzRrUxzg57xLG0nebhTtDobT&#10;40JlFhbeR5lP/o4Z1/c0E1ecZhCfmVHNvd3jdypn30XpSSYGuL8GxVYG3FI3JUjwzGmyauwoSd/K&#10;9nnylg30w+UxfZBLg26+AlABBxALNb9GlTQXuF05clBunTrOxylSlJ5KQy85unMpJky9TZHiBnm+&#10;66QCribuYXfsNjlz0NdYj/8N0yaaL3tOT1oLoGqsZbs9auo16v/zW4pWfK6lYaNUsBy5vIhlyXdj&#10;yb9Z+tdesoXsKaFsTeMmyWeU63YhLsLA7QVRwiMAV9dECFrP8DuV+3J87cqAWAVuH5UVgI4iRuVd&#10;nD/qEvGTWyOZxxdIMn50HcKuS6+4aum+CLA5rhCPkVulQ7S2WOioFdAxZpKq0LRvTIsFwEgNIXUe&#10;E3B1jK6X/oSPjq6eYtcjCqsh1JCx9tYqqBVatpEs45Sr9wE7tfI24EOJWVfwtWerVRsqoXbdGHxf&#10;TZ7PbLzSyiffW3NtANjsZ9DChvFZ0341oEa/mqVgwPfF1aMTC2l6BxHS9gzjd5ov9pO2SZ9Ln6Vt&#10;Bvm14zw2Wds7VJG1WPrY1K7o187LXSxKTmIh7faVMgFjvnXjh8h/wDerfIe/DHJ3YA2fvczsNlxq&#10;T9A0eg7DScBWbwObDWpcH3IM1FBtmntTmP0F2Ohle8ZW9xUTlxqwbV25gT9kFrhkENqaEJZxrfM5&#10;5ISKqOCh2rBraT5PVTQLy5riyzg7kPzGCqcmHwXCoPW9W+s4GPWx6PYuQCvNYVUbK9tqS9XUkE75&#10;2zFyjr2fF84swegxGPM/LJqBW00ZC1ZKWdDLtaokUu7xh1ZZEmoFGy6v+GXVYyvTUAHQ6qLlO5at&#10;/Jaw4v/6r7fl3/32lByNbC8HAjwkY+MQuvXHyNn4yXTzz5XL8cvleoIPeak1cnX9Kl60y8hPLZOL&#10;ccvlbPhCSQ6dJ6cj5suRgOmy3XOM7Fk91UCu8OQ2yUnkjz5xI2FnAqFbpJSTqK8/S2Mryu40IeJe&#10;z5mSFLCM8HIb+Sl+/1TsbZL3y91TqCSgcY8G2DLGpSoJY5sJZ/9NbTk7Kk7I3PZtZbqLk2yaOlyO&#10;eU5GaU2VxFVT5ajXJNm9aIT4fe0qC9uxuIeikW8v3Ctm9JODC4bLmdVMKATOlTN+c1BpcyVgYDeZ&#10;AQAXt3OQYytmyPW4Neb+izF+cn1DsORsYUXe/gTJ3xwqKT4LZQ5vkhtnjZPvdcEMxpXlqLj7AO3+&#10;8T38TpukhGbd6/TNefXvKhvnT2MHxk2pJy9XSOhdwoRBOZXRO1yLOPmHd1Nw2A3UCeWTDsnBtWvE&#10;h368LbSCaHj6u0YiAcbLylF4BYAtBwhqOJqTTO6NgkF20lG5fIiCB2Hp1cOMXCUeltvALQ8llwcA&#10;dRRLr3kpJ8nRHZYL+7dztsmlQxvlUDzbpy5HUFE/Ky/oZXyGAmuu38TwOv5qWmHn7+Q5C3resx/2&#10;McCrLIuUMnbclhaFMmVA0y9Lrx8/Ya0eUwdNhLLlVfFyI3etFJSi7AhNmyhSVQG0e6wxLMW4s5hz&#10;B3POEiKRsuLdvOEekILsbcyWJrIrgVWPR8fL6cJU6b89TzoE3ZSOM1A3Tl7SYeIRhsU1BFTVZQWb&#10;NsiaLe0KNT3crxZBhJndCAe7zAKKLsuZEjgoLupaa0avWoNNm3NtvWzcVrCpklOw6VFfOCqdboSs&#10;zn03iH2/DSxyvs8yGMDGIhcDNjMHysc2qBmw6bSBgg0FpmCL53GsFdSfv93MZPrpVtO+skja+abL&#10;ABYgO2jlU8Fm/NYUaHq4rVDTnrZfOi/YTvX+FInidYtlBOrs6OKJ8k8F5DC2+MqYDm5sq3KQCR0G&#10;SfFB5hEBWzPtHk2oNQWZTanZVJtFsf0zYGMsS8HmNYlOYkLcmPkR8vwmM6UXeS5VbOkM2p8n1D2P&#10;cssoQ7ExK5qRxw6EHDNqU5N9jNI8jgfZ29nIzkDztVgM/nBFyIpm+DyMFXlrJP8aA84ArvBGGC4b&#10;QeZadDNYSnKDWLDBcl2udwvCzLlXyEB0QSi+9MFYOIfyR2SBW5VRbTEGbK+b4+Wv3u+R/8q6vv/n&#10;v9yS+1cWy3aGoTM34eywBQDED5dTUaMkNXoqEFvEC32JXIrB1DB6AQn3qXImfKYcD5gsh1ePl0M+&#10;Y2Wf90jZ7zNKtq8YTPWvt8TM6ScnoxZLFqru6s4Q5jTJfcXRu7Q5UK5tWYta85QTgQtkx+Jxsmnu&#10;SEmPYQRnUyAtGOGEt9FAYJtUnNwt947vkhrC2nrUXAWq7gHJ+j/g45a9IV4mOjrKnDaOkjCpt+yc&#10;N1z2LRktyf4zZNeCIXIVGGev95SokR3F+yt7KqUesmNmX9k3f4gcXT5K9i4YIesm9JcFHo4yC7Ct&#10;xqH2rO98SVu70IS2TzOP8fsyGkSBIXdjqFyP8pXY4X1ltrODlB5g/KjwipSh6OpVhVIhzd3FCBcN&#10;wIV7NsiWOZNpA3GXN7lX5Ed85zTkvrol1ox6lWhV+chOQvHt5Cu1krpLzsaGyaqh/WUxfZa5R/bK&#10;3zTXyneV5G5pfi4lTK2gmbeMpt58QFXE9MGtExQSThyVzD2Exqi6dKYWUrdv4uMdcpm8nObfclGB&#10;OcnHJId8neblLgHQdIoZGeT/LuwDbNGL5UISeeg3JPlp7Xj0gDYPVJq2DBUBqNIC/p7wV3tFmPoe&#10;1dZcS/TAm6SC7U5BiJRhT9SAknsMFJvI1z5A8d3DZDKvOFwKqdJXUKiqJpdWgc16GY7DRZhO5mMB&#10;lYv1U17udrZd7eFvmr/3ol3YL8XL2fS5sjP7qPTbeUPa8sJvN3EzYFsuHaYlS5cNvNjVTcOYP9pg&#10;1vpqqVTaswOhK82zbsP2mi3q7ZZdEFedBDBgs86Y2lbimVDUpti08VfBqGCz5PLsGaNyWUUI3CGM&#10;Rc17pfPWJsJcoKaGmOr2q4pNVwV+UWs6H2oFGxvp7dbp9AFgSyiRTnEsoRnGXKiLlzj2DZLhh2qk&#10;5+UPgEvDT46qNQ0/DdSsYeivKbbne7zkXUqcZAbONknkTL9Z8r9lMwd4MFIW9u4O2Oylr1M3/tgy&#10;5IcbGECy1OUBYWfL/z9gm6xgYwPQdDq9rzE8f1nDVYsrb1MmUDtfTH6NXBshamMG86kaml7NlWra&#10;G+5dS5K7V/dL6dXNcgcDxDuX6ZK/ul5yLxPuZXjL7css7rgWakLQ3KvBQI48EH1spfnBAAxoodgU&#10;aGV5oRxsY7hfw9B7hA939fBue59344d19Fw92ibfv9kl//j7EyL/meUwb/dKckJ3SQpvL5e3DpaM&#10;DcPkdMxQzmg5HTWBvNI0SQufJWfDZsvZyOm0XkyQ46FjZffKAXLAd5gkBY+Tg/5DZbfPQNni2Us2&#10;Lu8pG5b1lq2eQyUtfqlc2UyyeuMaALlK0oDdyaAZsm/lGNTaGNm9bAxwGylH1kyRs1FLJD0aNbjO&#10;W25sCZT8XezXPL4NeBxEGdFHxwsyPXINrRrh8oxK6olVy2Q2xote3Vkjhxo74jleds4fJFtn95fy&#10;A2Hy9ipNpxcZz0KdrO6Lap/YVXbPHyjbZ/eVPcAvcnhXmc7fxkINV8f1lsyARVJ3ZKP8JgeXlWsp&#10;UrA9So57zpKrYd5y2nO2CW230ULyhBC7jApq3q4YubMvQXJ43C0G6wsIX88Ee8tUVwdJClwlf99S&#10;SU6NvBZgu749Xi6tD5esTTQNJ+DAkRDOfRtkL7+DJ3m40ImjpAwIfWBk7S1Aa6IxVwsLRSiwIvJn&#10;RWzgKkStlZFHU+V2g7zbeUB2cmO8nNr055PM7fP7dshVAHkFl5Grh/fKpQNUUvdsk5StCXJm20YA&#10;uEF2q8ret5B2Hxq1G8iLMufZQgj6tGUnOwwiWdbsJzk3VmEkGUjlnOonhYUqUhl3S8i15gRgR8Tf&#10;E/sNHqLamgFbM2CrbaZCz6Lni1k+AAzLcPay3mOZSw5Lo29hX5SDp112Pu4q2fxdZ28lFN4F4BLk&#10;1u1ISc0KkJgriWytuiR9I6+bnaO62q7T4vOstiN3pZurjMuuFW62cFSvmusimd+GsK/7KkLWDuTE&#10;BiRIH3rQnHR6QCcazPLin4WiNrDpeJUBm1W94drhyp5SlzkXUViYU848Ke7avmFyappj+xnY9GdT&#10;wLE+zy4BUAE2e/ro7KJRfTurmKrAc61LBL1ri5mm2CKzb38vHTIZoToNAFMA2ZkHYo9ic0Cx2Zt2&#10;D6uC+6UigrrnfntxhxxcOkmG88ebHTZP/nh5m7zE5cNnUH+j2DrbdyDcSpTfZj/BRRcrIQoH/6tg&#10;e66h6ISlYg8wFWxP2R/67Aob5Q3YyoEZUDNgK7GA7RzmlucJU6/eZdiZcOMKOZZLhCQX2Q15CWV2&#10;nne/jAS5kR4gV86tonrkb4CWnxViTlE2EMsNB2Dk0YoIMwlBNQxVwFWWRHEiDNQM2IBafUUM7R07&#10;5QOhxe+/PS7/5nfJ8l//Tab897+nUbM8VE7FdpMzMd3kwoaBkrlhuJyOHmYU26nIsXIyDHfWkEm0&#10;QkyW1MgJkhw5XBJDB0lS2GA5Hj5UjrJAZN3CdrJucRvZ6tNZdq/9So5GDJV9awcDx+kkzxdIWsx8&#10;vnaOHFuLwvMfKbu8vkbhDQNww2U3ADwaME6SAeiJ0Km05MyQlLC5kkYvWfYmf5prGVLfHCFpkasl&#10;0XeRpIf7SCWga2EAfd/CCTIXMK3p4wawBgC2AXLCd4JkRM6WrA1LMSMgKZ65UfyHOEvwMBfZMb+P&#10;bJ7Tiysr7UZ1ksXs2lzsYSdre7tL6Y4w+Ws2yT9OJWQkz5biu1BSvOfzprhIfLriCNPeWQo3BVNd&#10;30UFNVqK9/IGhAVS1jr+bwBbVnygLOzSVjbOmSq/xSn4w53rhKFMKOynWLJ7g2SSU0wN85GMmEC5&#10;TNU0dvoEmejqKHs8F8jzGyy3oUjygJaXRu0/Yw60gH64QiB2m1D1Ni0kt+iJ0z20+vFl2klSNq+T&#10;xHjgmxAtx9dzrNczACwVaKbSZqJq7vy+XZKxm3Bv+0YeEyOnCJW3omyTdsyRNy/o36uJZ2h9BV5r&#10;/tLA9Ep9JcoyP1CunF8klzLYc4A77hvgVk+4eScvkMdxGGzPx1iyvoniFpX16gaKCM14rVGsuprt&#10;J2mZK+QWf59371MkKqTQxErBGwDuRl4Cn4+XrKs0TmfjtnKVyZCCBDnF8mgvft8OMZdkaDTh6FCS&#10;/4RuXVZeknYJQMMYNmo11KrUbDk20xir1dAC6RxTLl8tZFwJGDmP3y89N7K6TgsD3v9KsBnHD45X&#10;gXgE1VI4IKTludznpoiL7inQ72+KB63BBvBsYFuP8toImNY3iVNcgzhgB95hO4UMTyYX2jHw7u6J&#10;9fdZmXj7O3HXEapUHnumSewBm3NyCxXSFnE6bmv3+JWWj5cH/eR12iYJGdVXJgO2exs85bdpVAIT&#10;4yRw+BDpDNja0ppxIHCH/Ihie8KmqmYG4f/nwYbPGIuUn7IEeelYKh4879rJvvLkWi1D8gzLmyUx&#10;TBpQMFCoNWcS8hqwYWVznvtRdfev5EoZ4zfll49Qot8oRSi2nLQEuXCEd/aT3nLp7Aq5luHDZm7a&#10;LtgOXoByK7oRLsU06ZYSgqpSq/6SY9MKKMtreddt0HfU2vUAjekCNrH/Fp+23+gsKO66f+L829+c&#10;lv/EpqqmbG85HNBOzsX2ohAwjL6xMXImdrScDB+JMhsFbDiostNhE1FVI5i/HMjnegK/frKLbUgh&#10;0xTmbBb3cpUjkV3laHR3Sd7wtWTumiS5x1dIyrpJtC0MkqNhI+Vg4CDZH9BP9vkTFq4l7xUwQI6G&#10;DpXkuHGSvmka14mSFDFOkljwmxQwSU7yAjzpP1dO+M2XlKDlco5iwWVaNwpI5NcRptYf3yo7Zg+R&#10;tQPcZdO0XnJoxXA5GTCen3GKZK6fJVlMTjRmxgDVyRIzta1ETXIn99WN/Rd9JGSIm/j0sJPlHewk&#10;fFAneZzCsP+Fw1J9hNliKqxn/RfL5TAvCR/QXcZow++4ftJ4bINUHFgnd3ZGSTEnd3OwZMWulrzN&#10;4RI5aoAsx0HmQz6bwRivqk49Qui5k9wbOSZmSrNoCr4UFyAXYoMkbuo4Gctzbl84S57SbPwab7bm&#10;y6lUhJNxD8G9gyR/7rG9cuvILvrYtuDxtlNuUEG+yX2X9m2VxNgQc44Rxh6LDcelN0KS4iPlGNdT&#10;zNqmbE6Q06i30xQjTm9MkBOALzE+XA5FhfD/s1YiFgzDCnyGvKTnsYL1eefPLWRPwjzJv+1HgSCG&#10;fBr5RRRb1oXFcvXCImAXI89acA7JCWKKgYmOm36SfXONlN6LlKoGdhzUbTB5tgp6JPPZYp95aZVc&#10;vExzd0mClFDZv5WHCQFRxhW23mfdjJUr16Pk4hWapPl7vkqxbN/5bTIyaos4rcmU0dFl0k592GiN&#10;6LT6PJbgVESDtZdNofaz4oE2xirYmC3tDti6T6WK6bRaXOecFjfNgekOAvVw+xcVmzXPpo/zYTOW&#10;zz2xH3Fc7Fkk48GiFYe12t6hQNPigV4BrSkeKNisxQMr2Oy5usc/kLYMw7dhGY2DugC3Xy2OA8Nk&#10;0tkHMpCBd0f1XUvlADYFnAtga3P8obgcp4Dwi1MH1qbd94lB7DlYL4v7dJT5bR2lZW+A/HgmWl4l&#10;xUnEmBFMHtibJccbV0TLt9fVSfe+gdDDM4SPrYoHettWPHhI8eAhvW3mqHW4Wh0xQP+aHNvDrFqZ&#10;N2y+ybEtHb6Iqh6OIFRLW1jr94gdpc3k1ZqAmoLNKDfOw4soOZw+qsi9VVy8Ts9Xqty9sJfKVozc&#10;Phkl59mHmn6Y3FbKMrmS6iU3MnzpSQrhhNJ0Sa4jh6O5NaYOatjC3UjbxwP61B7olYUarx6xsJgR&#10;qR8/npDffXPKnN9/e1r++H2y/P33x+Xf/XhC/vfPR+mhWkBrgoucjehJqIgtdOwIVNowObp2kBwB&#10;SElBI+RE0GhJjRhPFbM/97eXuNnOsprt46tG2MmGpW5y8/AYKTk7Xa4fHi5XD9Fdf3AENjxLsOFZ&#10;LbsDeuBR5i57A7+Sg6G9ZH9gN9m7tovs8e8sScDxZPwgSd3Mkt69UyVjxyQqg+PlZMwYSY1DvQWz&#10;KJhtTYns1ExaMxu1tkIyI7wkZ3OI3MV6qAoIFW0PlpMUD/YuHConfSfLybUTJSWC3ODWOSx6niel&#10;KWukOiOEAsYyZk9ny9Xd8winx0nUxDbi04dQlOUoiSvGstRns5TsJdzfulYOUEXNDF0uW6cPkjkU&#10;n5a1dZCTyydJJa0u96iQlpIHzNmAe23MasmO95eNU4bLDAoV+VR7f1dxG3NRht4BWyVFkDvk5Ir2&#10;biBcjSRU9WKmdZhMog8udspouQfA6vBiK0/aS8i6WW4z7lWo7iMAMZuvy6Jn8Np+TDJpjzm7KVJO&#10;xAZKYqSf7A3wlKNR/nI4wl+OMaZ1JCpYDoUHyMHwtdwOlGMxwQAvWE7ER/A1wC+a+wDa4fA1cjjU&#10;S0Jm9pGzhKIvaOQuuRMklzLJuWUskutXWYqMKrtDnu329ZVyOXMhvZIL5ObVFeTZqNSzRzX7CqmF&#10;S1iSX1hKP5yXVGAuWY65ZDlFhXIq8uX0t+UXRcppiltXrrEX4d52uZ4bJ5dvRnPC5FKWn1y56o9q&#10;C+Trg+X8rd0SenQ/ewnY0L72hgxnx2ibrgH0jwVIB//LQALY6CypgsWML2n4ac13mXYLAMOezm5R&#10;pdJxJBBxpv/N84plt8GX8FNDUS0aWAsHZn+oFhCsYagJR3l+5lFdGahvs5z8Wh+MJftgebTqGk68&#10;VGZNkYLn1N2mWjwIUQWnxQS9j59jPaElq/TsyQm6rWuR7vFN0l4NNL9mhKqDt7Sds1sWFH0vvS6x&#10;rMUGtrMKOBRbyiNxS36EcntIeMoBdH+x70DbQd4xI/r8+AaZ0bmtePVpJy8TI+Xz8SB5dypO4iaP&#10;ZqxKWz7sJXi6t3xQsKXXkmO7T/sGFVBrm0fr4sGjVMJGWjt0N4ICTeGm1wcpLMG9xFQBYJs/dAFV&#10;USdZBtiasUN6wTKXllRLH5tRappns8GN68NLqDjC0XrW/tVRYGjIvGmaUyvOIOlTmGtMDqOy5S/Z&#10;qbQznOGPKXUNvWvscMxlxIl3vsL8CDbGB+FeytxnzQZ52sBMH82QH3FS+ES5/VsGlH/8mIxCY3D+&#10;eyyMmCn9428y5d/8Nk3+4cck+c9/dUL+7sU2TBfV7qeDJAd2lZPA50wUgAgdIimRIyURhZWM0joV&#10;PEKO+faVuJlO4jXYTvxGo2CWUEHd3BvTxWmMSs1H+S3G998LOE+XsgszGalaJek7h0jsMnvZupoV&#10;b2vb8cLqAtzYYcn1aERXPmYz0pZBcvXgeJTIWMA2Us5tA3I7J+N+MYtQlhxf6HRJC5kH2ABf+FLJ&#10;CKNdg0JE4XYmIjYSEm1hqUnIUkn0miyn/GZIahBGjyFzJCWW0Hn7eMlOnC+5J5aSgPfBA82f0J/w&#10;PGMtDcbeFC2mSvCIDrJj7gC5dziCqu8y2Ti7n6wd3E4Ch7SX5d1wme0OhEZ2ldQ1s+iDWyO311Os&#10;Ib+m3/dS+Eo5tHiaTHGyo5o6X34suizVp5nKSNwhBQc3SSGgurWdfj8d41ofIltwAplB6Lt57kQa&#10;jKn8ar8fALtGqJ3Cc13ElUSboHMPkmgnj5dF3u4Ss66J4d4Mzs+W7atmywH/RVRQF8mh4OW8MfjK&#10;4bA1ciTCT45FBWB0uZqzCuB5cx+H0Hev71LZv3aZHObxx0KXYcw5XVaNdCEiWML2+M1yM3uVAdq1&#10;K160XixEpS2Taxf5N75Aa8x5FBsn6+ISRrJWMo6HkUBuiFzJoJB0Zj6TDMuockYxg0r4iltuURFF&#10;r5JYuYM1+Hnsis6kMdmRGy1ZuQlyEaV26Ya/XL2+HFvxlZJ9Hu+28wFyNnOfzNl4SpwDL9Erxi5R&#10;n/Pi1AG77H7hrNzLJ7+FIqJHzVIJbdXqoXBT48iwe/SKVUpnFi479SA31y4cx10UlsJHvdd0NtT4&#10;r6kqU4BZgWbMJbVgoLOf2scGnOhn60QRoMeCdELHALEfdZjcXYVlJEtDVVWHunFKnXG1gKBHB+O1&#10;UrqOXOB6PWyGj2uSLnF1eMqdxhVkLZZHvtI35ppMyvkgbVMbxTm1RRxQbA6pFCW47Zj2WBzOPiIs&#10;VbA9ssDtl86bQ0jqHaEy3s1ZvAd2kieHQ+TdET/5dCaBcv14FJsdio3czPil8p5Q9PG5OsDGgLsq&#10;rNZ9bDbF1hpsVrg9SEV50dT7Eog9JPScB9i0eLBi5BIaS2tQbA0A0NqgS/jZlFlk4GY7LRc1NMXV&#10;AZg2Eq42prPU4/w1liwzB8nCkUaW+9ZdZYTnGqNKl47yR7BNgn2GSmTgWDmyZwFeV3SFU9F6wZzf&#10;k4e7TYPuK8Zc3lFu/6hgew3YPiRjFnlG/oAj7m8/s9jluzT5WyyM/tNfn5X/8+/S5TeN8bLD05nw&#10;ratkRA0g/zMYsA2Q4yF95MDqXrJhfgeJnsaqtpFOEjHJTvYBqOOR3SQ3cSj227PYNTBXHt5egC32&#10;AtbJzWch8EJW2y2RHx9Gy9NSbwmez8bxRUwABLjI/hB2V4a344XXVpLi2GG5sZecWNdNLu4bKteO&#10;jJHrlPwvHxgtF3aPlkt7J8iFXSzt3TWTZmAvph+8JD1inhzzZllJ0DzJBHBXor3kcuRKuYZqyor1&#10;kfTgRXJ67Sw5RwvKlQ0ou62zJXP/FNogZtMDtoQesGU0sy6WwgxPuXPOW+5mYph4mSrx+SgpOoxf&#10;P+mL05FTJXRSe9kwsz8OIRPkYvRSOR+xSDZM7iPHaSU5t3a+pAOVSxF4jFFF3TlrlMz3cJK40QPl&#10;h1s0FNPKkr8nnibfGNPoe41euZs0Al+JD5BonEAWd3WTLXPH0/92mN2zOLSc2IXKI+EfswaAL5Pz&#10;sbTUbAqSq4S45+KBlv8C2ek5Q2JmDucMk80Lx5GTmyLH/OfJ8eAlKE9PORK4jJB+GW02C2Qbj920&#10;bJJsXj6RpTezWFo0T/Z6z5WDXI8FLJATIfNl/+pxsnqUg5w/tAAjhI0GbNeueKLC+P5fwLacXQoK&#10;Niri6SyLSUXpArhyClXFuaFyA2hlZSyXy0y+3OHj6rs0aF8PlhsUAXJJkeTnUs0HYmczMKtEmV3K&#10;4XfMjpXzV1jyDESzLvqgBNfI5TQfOZyyTaYknBdHFrl02lxDTusIQ+fTxG1kApAppkIJdBRiptPf&#10;qtTMVcNCoIdqcmFovoOuxutIz1mfTbRm8NgIYKMb2nU2VAsDtqNwM75tWojQz2nvmubvLItZ2oeV&#10;0WZyCLABpGlncPRQpaizpnydAZtWQ7kasPE8NsDptAE9a2bqILpa2kbcw6CStpUuDND3j5The8ql&#10;/+Wn4nq2AbA9EEfA5oRiczzbIvZpwCwdmCncUh8DOIXcXx671wfXSB5/+ENRZf5Du8ujA0Hy+tBq&#10;+S59s+xaNJ2FLiye5SxnWuDdNRSbARujUqn/SrCplTiKrfk0YFPHj+t1snDEYlx0nWThoLm4RWCN&#10;fa0ZlVdhdpY2USxopK/NUhEtkoZzhQZwmmurBZANhLZ6uyHzNt33V8i1nKVpU7vUC7GyqZTaG6Vy&#10;n0bNaSP7mk1Fsyd/heXQPt4RF7OhaBmDzEm4LiQy47dPXmLy9+4Fc6JYh//I4PvvmBXV8xvU2++/&#10;TZU/ouD+2x8vyX/Hj6360kJJAD5HfOnQD/qKhH4n2cjwe+gUlMpQ/n0G0r0/Di/82a6En7TNhLrh&#10;GjsEt4spOGDMwbFjHqaRi+TD/ZU4e+CKkbdAPlT5yp9ex0vmga8lkCmG3cEusjfYSfYEOrELwEUO&#10;hLmRH+pIq0IvqnS9Ac9oyU+dTgg+kybTKZJ1dAKVPM6+iXJ5zzS5vm8+c6reVEXxVwudK9tp2Ujy&#10;YZoAuF2MWCEXwniB8X+dEbFYjqwcL8f9J2MFvliu7F8gN07Ol2tJc+R28iIpTPfEsJFK32UWj6St&#10;oEvfn81RPlgDRWGXhLFAko+Up1GMORvBG80mRrX2yj/UMMSfvEGixnaiXw7fNW/mSP3mybmgpZK8&#10;ao4E0a82mxC0HAX39uJRuXsgQXLp17sNmG5uYHSLKYcsxrcSJg+X6VRwE6YNp5iEPRRQa2QOtfrE&#10;dgoRMXJzYxBAXibHgdGZ4IVymrNt8SgKDAMkHKiGT+4t8TMHsvR7oGya/bXs8xyHyp5LUWeBHPSZ&#10;Qd5wNJ8fIjHTBkjCzEGynsfsXDpKdivgVkyTw6tmylH+zY6smcAb1nBZM8pRLh4hZcLEwPVrFqhd&#10;IbTMTJtP0WCJXEO1Kcgupc+T82fnspCZUbPUOYSk3sAtUvKvo7zSl8m5U/Pk1pU1jOztkLzsMMkG&#10;YrevM7aWjdnnJR9JTl0maeSGL9yKlfSsKMk8z79HBg25FMVSM0ghnPORDac2yfiEK3T6F9LMSpvF&#10;5J38jU8Rj/FbKQhoTg34aLuHhoFalTR+aFbQ6W1CVFcWpbRbeZ1phRBxwgrcVQFjnDisQ++2kNN2&#10;NQ65qthUrVnBpopNbcB5PqfB2wzYXNmX4KBwVGhqg7DC1YSfVrBpUcM06wI/tQLH+tucaIoGTEM4&#10;j9hCEWSlOA5bL+MZcu/OpjrHMxhOkltzOtsE1PQ8EIe0h8ANsKVy/RWo6f1274+SI4hYLkOAwLop&#10;Q+T96XXybK+XfJ/BUhevuSYUdeUsGTxTXl1upH2AsFHnOlFsOkrVOs9mcmxfFJslx2YLSVuDbfGo&#10;JTynq8zoOVnus4T5A/tFW87cM8uXm4BWkw1sQE7BpoCrSysAbECPfaaN5wCcAhBl15iZy4B1vtTi&#10;DFJ7kZV9bJh/WtokaxcsAZ52Mqx3V4kLmyIdSXx3IEe0d8dErGYOYVuUZiyO3r3A3YOh5G+AncLt&#10;O7rBdW5UB+L/LZvm/59/xButLEzC5joTlljgtZp82fKvAdpwwsylDpK+obcUJk1kGmAOtkxsWjoy&#10;QpKi3FFb9HJlDMFBdzrPMR+7Ij20DtxbwXWZ/OOHTVJ5bZaE4aW/IxgYxrvKwQgnktYe5Hnoxuck&#10;retIT9UAuZI4AoeKKXIvaxGzjvMkN3UGXmNTANI0IDdLbiqUji6QW/sXM65EMpo3qOSAGZIwpbds&#10;48WbuGqKpAGBs0H0oIUtkDNhsyQ9lhfiFoDGC/c6YMs+NZ+B8fl4mS2TAlVr5Ifyz3tJ0WU/HDJW&#10;MJbkxb6BAH6nQNRxFG8kNDmnxaGkE9hdsYfCxWTUVhe5FLlETvviBLt0ghxbPlW2M4c6D1idQSm9&#10;zmS1H1bjxbtRf7tpl6DCmrc5yOTgEiZ+LXOpvm6aMUIaU3BRuZjEm+IBqUzaSlEhDhAChI3+hNGz&#10;UYlUjTn7aIXZvOBrWTe7l0TP6CahkzsyeN9OoqZ0kk0Lesv2pf1pKZkg2xYNlKBRHSVsbDeKI70k&#10;jgLK+pn9ZMOsvlRn+8nWBUNlz7IJcmTVNJYZjTXV6HULusgy/p8v8u/6mJnPG+TSLpoc20Jcd+fK&#10;hbQFAG2BUWrn0+YQcvJvmjJD0pKn87mFQI8w8pK3XAFsqYkz5ezxuVJOxTNf82co4SsUuq5eWAPY&#10;/CQ13RuA+UoqKZSUTMLOlFWkVFaTuwuV9Cvr5Oj1TbI66YB0C7xABbNYumKl7TIOGAC2NlN2Stf1&#10;OjmgQ+fAo3VuTQFj+5gWkDZUJjssvgzYgsVhchLW4qgr09Sr86FWm6HWcDOKzQo23bWgTh9rKBiw&#10;J9Sd7fEOPciLtWePCSNZjgo1HcQ3Yau1OVgLGWaMi/sUbkYhqpqzHOf4anElN2fXI4Rpg4XSecEx&#10;mXzprbTLeEjoqaFoM2v2UGxpgC0N9ZaOOjOK7V8A23enwuRa0AIUG2HQvPHyQyZWLLtXyPfnNvPu&#10;tcCATRXb4kEzaMZkKQnweJhGrsyWY2tVQPgp2MixaSjaWrERij66VicLyK3prOjELmOphuUYsD3g&#10;+X4KNqClULOeurOA7QygS6NpV+FGz5uGpU3k5RopOtTQPFx3CejefCC/f/Qb2R25jdygu3S0dzWA&#10;6wnUpo1wlLkT7SRqbS/+4JgBfMkMoAKOoeQ3hKWvWKjxkrm8H9hl8JtPKfL/YZHLf/tDBkt8v5a1&#10;M7Sa6cK0hIvsWtNODgZ1YPi9CxMD/dn8NFGaCDcf3ybJXLhCPt9fw6q5uVJ6bhB5qlHyIH+yPCyc&#10;Kg/ypjCOtYBVegvkty0h8vdv1smesHYSy0LeQ7H2HKAW60rY2Z7TQU6t7yxpO/vIteOj8O6fJvmZ&#10;M1Gjy1lOsljyzs2W2yi3/HPzMFScI3mpCxjLWsQc6kLyTsul5GgAc5vxTEMsRf30lARezPuWj+aQ&#10;D/SdKOfi5siFzbwwd6PYDs4HWovlVspCXDAWUmnm+ckNFV5k+Qt+/LkoirwL5OouMPR+maW/9AiW&#10;XCR/do79mGdQbqfD5OWN3VQ1Sbp7M2IWPl+S18ygSDFK9swdJX6928myji5SSwHj0eldUorl0c0N&#10;/hQ2cBLZFCDnQ5bJ1mnDZBr9bxumDKbYEY/CZ8aSMbM6lFrZAbr1N66VzKjl5ATnSSK9fIe9x+Eu&#10;MkL2eA0hBKUlZVZ7iZ3TXrbRG7iVs25BR950usiW5TjRLu4qfoSUi3upLbqbrJvZVRJmdUexfYVi&#10;6ykb5/aSzfMGyk76BA+unCB7vYbLjpX9JHZBe1mMEj9/aK5ZvnIz28eALQO1lnaaAs1p1NmZuSi1&#10;eUCNj1PoYTw1nTOD26jV0wuYekHNpS6RlGM0ah9EPacupzctFBCuQtmhnjlpZ70lJdVbzgCy0+l+&#10;cirNl431FMQSvSQzZa1kZG2R7dePyozDKeK4Bsttes6+YvGJs7Z6OEyXNvMOSycFm4LFQEjzbNZw&#10;1JZvs/a2tSGUbDuTtoq2QWI3HW833Z2AYaUZVv8lsNkUm4apumNUt7evvoftd5W4ruRr20eIfXdd&#10;3MIolEJNN2gZVxBbAYOfRZ9XoauzqJpz001UJixl5V8Me0jn0y7SwRflt1R6BV2UCde/EXfCTicU&#10;mgtQc05rFKd0WlLSUWzp5Nw4RrUZxfbYev1pOGr3Q3KEnFwyxkwdHGYe8NuMrfKEaYTv0jfxAlgi&#10;PbjfXZszB0wFaOzDvPrY5NlarFXRLxMIfPylKmqKB7ZjKSIYxaZgIxSdP3whis1dRrYfxiIRDB3Z&#10;ffCA0LaZr2lCjRnVxmlMV5ARinK7/mwhiq1QGigeWMCmV3J3jGHpfXW0hFTSKvLyzkMqmH8rhzfs&#10;5Od24djLyG4OEru8k2yh6hi+ooMsnmwnM0jqb4oejjUR27KwB/+Mmd8rwtMXzPd9epVIKHpO/tPf&#10;YkeOW8PVw91QRd2l6upolopM4DpFaq9NZYMSG+2zJuCjxg7J8yP5eAyr4maw2HixfFvvxSKXJfKo&#10;eIo8LpkizfkTcMedJj80+8h3jWvk715FMeYzSALn2sn+SHs5HOeIYnOWA5GOtCJ4yMn1FAu29ZKL&#10;BwYBnAkoqJmsk5uPjbWPVN1aKWVZS6Xg/HwpJr+Ti2IoOLeYjvtFcusYyuvQfEaRvNlVQXNociiQ&#10;82eaYa7sWTmM8Lm3RM3qxFKd4STbAdkxcm/HyLUlzmC70yxgyX3pC6Xg4lIpurpcCq96StG1NRw/&#10;KaJKV0Tu5w6n+Iof+zzXYvRI3igjghYMNlWdi6R9hJ0GQVRpKWDsnEtz76husqKLvewFcNdjGK4n&#10;5MzXyQmKC1ej6VUjVN0O1Oa42jPS1VHuoMq0P67y8HqpOrqR+VOmFFiRlxa2RI74TJLEtVMo1syU&#10;1Bh6+KKpDMfRBE0vYPxiNwmd6cA0i7uc20QPYdxw2ezJNqlFLuI/gf47q9JeSUEncrqrrJ/XAY+4&#10;zrJ+TjeuenrKloUD6RccgStJf9m0tLvEz28nnsPs5GDcCAwTsElnmiDrIrmw1IVskZ8LwOYANwBG&#10;cSDtNIUY7IVSjs/kzJbUkwsknXxlZvJiOZs4R04dmiYnD02X0xRorl7ylwuZQIxCTWryCjbTL5fk&#10;UyvleJKnnErxk4PHV8nxk35yAo+/cycCgN16CWSJdd/Np9gjep2mWGx8yGc59aXVw3mmdPA8Le3X&#10;k0OzVSRbg81WRFCw0WjruorNVqMSKRyEiPuScyg2TfRrm8ivKDYFm6pABdtqPTyPtniwGNlpWTaT&#10;C0FMCWwUD9pI1HHkz2DTvBwQ0/ychrmqCFW12cBGAcMuvEQ8qJg6jz8MIPFe6+UnA7cVydDzr6Ut&#10;hQEXrYJqni2twQo2iggKt3M2sCnU/nwUchbQcX5MiZRdUwcasJ3ynC7fArRnKLZvCC9O+S+RXuw/&#10;aAccFgyYBnhYPHKNAkIGLh/JVDxx0v1zKKrtHxwzlQDIqILq0TaPB2e4jSW4ybFRPJhr2j1cZKBb&#10;f+YiM+Wb3Gc8N8pLc2xpgA1gNSm4uN1wFshxu55rDYqt9myxOfUajpKHayBMrT1XgLlhuXy890w+&#10;Vr+Q07sPyYAeX4mrvZ1M7tdF4pfQRe/ZBTdWV4ldzDv7sg4SMNtdZg0inJzZRq6eXYLH2i75wzf4&#10;z+NgqgruNyxr+cc/YPJYPJcQsLNU3hqAl1dvrKRH4+M1DPfVsVLNcty6W+Ox9Z4KuKZIS+E0acid&#10;xOb6CfK5brl827RS3tUuZmcDtuHlcwCat3zXsEb+4V08hYMFErOc/qxAB5pG3eQI/vZHUGsHo1zk&#10;xIZOVEn7Ma84hPBwAs3IcwHJIrmbTStBSZA8YGNSTZ4fo2WrWCu3Ru5e9+Gs4WejXypzFW4hhI/J&#10;XnLnFHmeM36YP4bjvIt55Ak/ydpPovvAIrmyb4HcTlpJpz6tMac9cb3Adun0QobAUYDphLMkye8A&#10;tTtZPIYO+SLcUcrxt6vMC5NC2hiKgVwpUx73LjI2dC6QvQORmD+GyKl1E2lWniwbZvcW34HO4tvf&#10;lb65/gzgE3YxUJ9OYv5SOLm+cE9JWY36WjZVVnVvK6M1Ypg5Uu7ijKKKLg81d3MDg//x3vwdzkJJ&#10;jaMheRqmA3Pl3HrORhTSpqmSvnmCpG4cwaKXthLKm0QQyvrsppFy7eAUqssdZbtvO5S2u6xf6irB&#10;OB17kT5Ywv974CRHWTePJuGFXXGLVlXXQzYt7I55pt7ujCdcO44HxQMqs/69sKEnhMY44Sb/Dpcy&#10;VqC4lqDI5svZk3PkHP9mes4kzZTTR2dK8tE5kppE2H98kaSdmAfQpkgiedDjB6ZJ0sFZ5OeoMp9d&#10;KUlH58vJJCZMkpbKiSQKGwdxTjm0RA4krZZjyUFALkKSjwfLwVObZfHRk+IWnYrKuSnuhHA9SeY7&#10;9QymMXaOdPZJl/YbGE0yYNNqpoaj2owLhFpXR7m/zTIWwHzNwHoXliuvviZOqpzUokiro6qsTOFA&#10;50BbH31OPq+VU91J6n1XnDCYdJ17gV44P3EZtlvcNMxUxai7ErSqanMCMYrPWlFVyyTdI0qxwNga&#10;kX9zX50tjsO3EhpT3f06WEZp/1rWe9xyH4k7hQJX1JkzIaiT9TgQhjoQjmpl1JFqqAPVUT1aJTWV&#10;UnJv5vx4Jkqih3czoWiazyycdMmX7OZFySq+rChvGebsxPSBs8zsQz6MyuYL9hY8AEAtCjWmEJ4A&#10;M51GeHga0AG7Fq4t5M20vcN2VK09OAXYdHsVYJszfC65AWfp49pHsradk2+wRGpg6qCewkCDLcwk&#10;1NRCQT2hbBO2RnVcq4FkNdcqgFerVdJLZSw1KTHnDcP0v2/+LJtC1ouzg5MpHMwa3FUOELbsXNqH&#10;XIorlufOsn6WhiKuvPDcJJDwRP/IZ3KCl3SSbKqBnx4dkt/hpPu7b/fLv/vbfWxfGivXUz2k+EZn&#10;Kb7WU+7eGsrg/TC5nzNSavPHSdOdySw0mWSuj8pnAB0UWvksQLZIvm30l799HU0YOgdL8MXyN89i&#10;5N+82iifavzlQAQTAAGOkpTgwahPR0Z+OknyZqYaKBKk7RwA1IbJ1WNj5HbaTCCzmEovau1OoLyi&#10;R+oFzr5PKwjXmDesuOkrlczA3qcZtIG2lhbGx5ryIimihKAqQzk4ltC1Xk1PX/XVUEDkTwgJqM6u&#10;4rDEl1NwZiUD4F4Mhi8nJF1BNdSbUHMNanA17rK+Uprly2wuEKOKV3Gb5+B6Nxug0Q5SdoUZW/Jt&#10;VTdoq8kgvCScStlCs3A0xYxtjLht1aKAl5TsYfpjP938q1E0vrOZNV0gJ1fOkEjcQqbwfxUzqo8k&#10;YZuk91+PIywDZqd8p8ruxcMIGakKM82RuRmAbAJqCfPl3IZ5coGJgPQtE+UiVeGUTYMkeqm9rEGN&#10;n94wWAoAzQ7/trLF10O2rmkjCSucJHyOnXiPRa1/ZSdTuvKmNsJB4hd2kI3LGCHz/gqn6DayEeW3&#10;fqELYS3qbzZtTlS4N67pRIpitzTQ81hM4+3tqz5MuVCQSV0kGcmEosmEpCcZozs6XVJQZSkHZ8oZ&#10;wtczR2ilSZwiSfQuHqGKfWw/inP/DGC4TJIOUX09PFMSj8zkijEC59ChObLn0ELZjdo+ejqAkDRC&#10;Enk9xmDKOWAdDbUh5MYiCsUNGPX0xUG3O136bnOlk885abOedg4Fi9Vxw+LuoaNV1ikEJhGcuK/r&#10;IvrWsBey6x/FdiqWr2jIatbyWds8DNx+6QCstSg0Bt4dWODSmakDt693kxdbJR5zqYjqoL32v+mq&#10;Pd1DikOvsRQ3ZpfW8S4zDaG5NSDMKJYzg/ceOm3Ql6qqxxKsxbfK0OtvpMuNN6ZQ4JL+VNzSXgC3&#10;5yg3qqRpXDmOac/EGVXmTr+aO/OjzimAj6kEB51QIHR14Gvtvkexre3XSUagzLJoA/jNmRh5sYtQ&#10;iqv6co3CGaIz6mp6XxLXgO05ObJmwKI+bAq2x0wiGLCpgmNAvkVPa7Cxsk/BplvkFWwPs2pk5tDZ&#10;Bmy9XHrJla1p8k3+UxQY8AJm9Zo7A3J6Gigm1BOeNpJHqwOm1XzPaq6VKLhKGnmradqtuUyzcG6d&#10;/Nj8nrzaZlNtdeSFMoXfaQeVv71LB8rGaW1kwzRXrqiH6W4cd9nC2TarDR32DrKGP/ZFhCjLCU+j&#10;vbrJ+eOz5O3TCPnv/5G9BTeGSPJBOyYY2mGJ1IflwKOlrniM1JeMlfpiPeOwUEK1lU3CI26qPK2c&#10;Jk8qZkh9znRW6nnLXz2LIiT1l394v0n+228Py99jQngiobPsD3MAXj0Z5eHsxItsV1/J2MVg/d7B&#10;3D9Crh4dh1KcKUWXFktp9kq5j0J7TMf6azy9XtOH97J2szzDgukBDccPyuJYYhzHlnaUYOk6C9zy&#10;I1GS9O3lRUntTaBGBa76eiDLjANZMuzHNieglenDQX2lrwFuVFNTAB5gKiDfU4yhQCkhUxkh591r&#10;awEnRgG3MAlg/Od+boRU5DDjSHXv3g1u01Cqp4rm0uaSzXKPbvnaG+vlGxxfX7FDoHBfkNzZG8LY&#10;1xrZsxB1NWuQHFw8RrZQmfTqilvIct4090dLKpMTexeMkmNeE2T/0qFMG/ST7Uv6yxkgmcPKv5xE&#10;T/r2aCNZj1rbOJNVfExMHGIk7PA0CiyjZItfW1lFyHly3QBs2Fcz68n0x/YhTBUMlONxfeRgWDfZ&#10;sbqThKHWvUY7mjc13/H2ErfQg1E3wtOFTrJuvj3GBPwdUNmOnmUnYai8KBqrGysoqqHq72KaUMSb&#10;yI0LK+TqOZxbzlA80FzbiZmSdgzTg8OT5fQBQHtgsqQcQakdGyuHjoyUQ4dHA7eJgA2Q7ZktR/fM&#10;kaMHpsjRQ5Pl0IE5sn8vBZHDzAYfmSfbj3jKjgNesu9YiOw7d1RmbTkElM6gcDR8ozUi4q50WZbO&#10;LlFvsW+7kFGks+IQpdBQsGkBQFWSFWym74zDMLsTkOsxL1Mc2wfSDBstTkF4sOlyF930bjbD2yqf&#10;vwQ28meAUFWbM7sOeiy6IS7d6IVr4yceyy+Ko4a6Zss8EPPRKQY+NmBTsGpIym3j6qsqEggHALbA&#10;ClTfUbHr6UX7iScK8rQMzfkobpcfk09rFjfA5nH2JddXnJfikfaSEauXQO6ZuKQ8Fg+acz1Ot4hr&#10;CqruDD1uOkuqvW7k5+x+PB0tXj3ayVgAVrRulfwuNQrFtki+SYlCsXnJSKPYAFvvyTijqmKrB2xA&#10;TB0+TllUmu20nEKpsQ/hAQDUvjXbaUKtWcB2n1xMpUwZPB2wuUh3+x6M87ABK/+ZAZqCTWFmOwq1&#10;OvJzCrl67q8hd1cL5KrOlUolubUKKqMPrlfJD40fJOPYGWnj7GqU2oRuhCBLJsq+ZaNl/TTyJ4wI&#10;JUxleoI+sw3TPKi6teW0wY/MUaIm4GgB3MKm2IsfuZiF5FRmcfyXu9PIu1J+fEUu5ICdXE1zZuHH&#10;1yzcHYX/21hpKpsA0MZIQ/EoeXh3AkCbIk+rpgC3CVJXSMHgzmxC0WD5w4tY+afvd8h//f0B2jvW&#10;yunN3WXbWjuGrbsyMcFo1iE2TB0cRAJ/ML1pg3GXGMZQ9mjJShwvhZkLUIX+fL9AecLuhY+Pd8sb&#10;rKPfNe+UN40sC2nehZswjq5sEH90byOKEddfPWUs6AVuLRhu6mnKp02jIEoa83CaYAqjCvVVTZtB&#10;LdW56hvAiimNUipyekpoMSiiQbeEal2ZqjXO/VtUQenBqgJq1QX42qEMqwCnwq06Lw7FyOwttlE1&#10;+OFVA7fq23FSd3sDy2uYjbzA4mW2oJ1nwP4kVdqo8dgUYY20mf633VQit87oT0UUYFFJjZvQQyKY&#10;S103tZvsWT6QSY5RcmU7hY2jnpJ3fCWW6SuZ2Fgs53fOlmsUSbKOYBV1cJpcBiYXDo+TI/HdDdi2&#10;r+4iTwvXyoOcNXi0rUK1erJzwotex1VSRY6shJxY1v4JbL4aLltXdaBI4CJhjLqpOgtn47tCTeEW&#10;RVgbRjvPivF2xvLqOxb/3GUsr/g2YTJGo9cvsJuVQsuFMyjJU6i0xMmSfHisnDg4kpCU+eFjo+VQ&#10;4hgANUb203t4EIgd2TcDsM2To7vnShLwO3JgnBzYh/X31smyd98k2Z84V3ah2HYdDpLNGAes2Lxb&#10;+kedEscIwKKzlmG10h64dV6SIvYdCd/aLyVvliH2jFfZBZLM11xWa7AZN10L2JxRbF3m8tg2KL1B&#10;sazuw1ZcN1apG64uT1bHXNOr9gtgY9WfnT8/w2oWxjB+1XnuJaAWag1pb9DDBrBsC5gZtTKKTQsN&#10;X8CmgFMVpz1zqiSrGL8qZxPVfvJ9i5me8JFhWwpk+M13JqfmlvEAkD2WNqmq2iynDaqtDVBzPfsE&#10;hcZYlUJND0UEF46zAo7wVCFn983xWJnTyUMmtXOX8s0+8u3xtSi2BfIxORyb6NUyytUZF13MCPuS&#10;LAcyCrYHhIuaX7OBzag0oGY7D/Bs+zPYSP4r2DQUZXtVfWa5jBswHlXlTvNvV1wtjrNI+Tl5M0JK&#10;Ti3hZg1hrO3oxxqO1vK9qxm+r2FYvhZn3WpC0erzpfL57iv+cMtlcJ/+BmpjOqPO5o6VPfOHUWmj&#10;pD+FrVtTyJdM8bAewhJux09yk/jJLhI3yVViJrpI9GQHieCPO4jjzzv1FKphvryD/+lTmHx4SEPm&#10;SQ+5cZbk9tUhhKGq0iZLc9lEaSwdKw8rCEM5TWXjUDRDWMg7XD40rpZ//5t98k8/7pHfE4JWXKGN&#10;gPzZwag2krmvJ1DrKRcP9kWZDZGsY8NNkeBa0mjJPjFBbiVPRa3NRil5SVNpKOowFCff9YBtj7zD&#10;VeIjUxPvcV59R0L7bdMuFNwu3IVxdcUh4iXnBW4RTxRwpQnmPCpZRxFjnTyg272pIFLqgVTt7RBU&#10;JSNmqLAalFcVdk/3LhFuat7sylopz0KtEYLeveHH78TUBn52VQXhwN1yKhVwwFI3wd9ntrGSU4Uz&#10;Rf2dBMC+XhoLNwNTPPMuRksmRYpjYRMkiNEsbcU4FjBRsrdT3DgWSU/dfDm1dirNuH3pPeslu5cM&#10;ZSRtKvsPZrNHgvaTQ4skhxxUHmFyPon2WycY96KKez2RTn9yWZePMJ52fIZcOU5D8q6vJXQedliL&#10;XVkFuJx1huQdLy1iuoNxscw55ALnUOxYwDIYRtjoQUte97X4TyYPSKU8EKgFcQ3iqr2JIRxVa+Gc&#10;RbT3aPL/G5b+qIefgi3vmq/cvuItWecxDGXEKoP2jzOnprHwGKV2knE1YHYiiZYU3qD2HhtnwHbg&#10;8CQ5fIAeuX0z5ch+VNv+idweJ4d2z5bN6yfI1q2jeex82X48QNYf3iK+Ww7LoLUHxc0/TewJQY0z&#10;Rli1aYzttBjfsvbLxL7DcnFjAsHuC9hUtWnC3xaK/hlsjuTYdBOVnetqJgU2YlWUJw6qpMzGqZ+B&#10;TXNqevx094EenneNruXLF2fGr9pNPGXyaw6Dtkh7VgE6aC5Px7JUsWkezliHW4BqUWw2sCn0Sik+&#10;VKPyKsRhNL14zvNQbb4yLrFWht14C7TqCDtRbCgvNwUYrR3Oepu8msJOB+NdqIo6aXFBG3jP0LzL&#10;1SkNsJ0jL5fJ4PyTnUwduDvJrO6dpHqXr7w5sEKe7Zgr70+ESj5jOGPcXU3xYPaA6YSLrNCzgU0V&#10;m1WttYaaUW02sKHwFGp6NMf2ilC0FigO6zWcqmhbgMl4UtQh+U3xawO2qpQiqTpNoy3Xaj18fQ2F&#10;B23MreJ2A9+/EdWnFdDaC2y9uvOEFotGQkgNbWnpcHOQuFlDZP8iTAh51988uTOziV2AW3sg5g7M&#10;3AGZHjeJmwjQJrhwKCjwuZgpzkwOOPHODeB4tw7k3XoBieatwR3kjx8JS/8dW+MrF6JixvKiH49K&#10;mYxamwrYpgK06ea03JuFeponf/MxXP5//yVd/u//yIq8Cga/08aSnB/JBqXJcidzimSfHMELsj9r&#10;4UYCsbGSc3oCUBtDT9oE+skm4mCyDHsmL6nFIufh/Vhsz9XBd7N8YhDbjIFhTmi5HgBy+1Fw7Lds&#10;2APkWObMOsD3NCS/ruHnvbtZnpZvlKdYpj+l4/2RhqmM8TQXod4Kaa6lgbQRODVouHorjEJIBJDT&#10;nFkg4SSAu0HV89ZaoAbYsHeqopu+GocUPRbAMdhdGENBAbBxqnGnqMMzrP7OeqnF2bg+b5PcvcwA&#10;PJW+WydW43Q7j/aSpXLrsA/LW/xx0sUr7zCD4nsJG8mb5THzW3QYaBB2Xj8wlwLHdMki2X4raYEU&#10;0iZxm3aWa4kL+LdilCmJ5ljcZG+cnCc3qEbeoIfs5hl98+gqPuTZCs7OYK3hGtQoDcfnCGVTJzBX&#10;TINz8jgpTZsuF/dQkZ7hIHP724knKYi1QM2flIQevzGWE8x9kbzRzacBO2JtT1Y/7sUwYb2UkGfT&#10;o3C7TkvMJYbfMzOpjNL2cRb1lkKl9CgFg317mH7YN0YOJ6LEUJQHDmJbdZDG34OTgdxUlNoE2bdj&#10;rBzeOUcObkep7WApNHO6kYciZfmOQzIsJFU6r6W9w5+G2hDgos4ZzFt2jsYNYyFgabtUHLt4SVs/&#10;zb0BDFVsJs+mxQMN+bQSaoULVwcG153HEPo5eIn9+G3SJvoOYFOl9Stgs0HNV6HG8dFrPoWDfHEd&#10;QgHCbpW4TksSF23lMAUDHc2ygk1Vm0JO77Pl1myKzQdr8pA6cY9uEPtBmwDkfLEbHCpjyJUNvg7Y&#10;UuqBFT1sNOdqD5sj41RaPHAHWu4Zj6mQak6tHvXWKO3Sm6TH1ecyKP+zDC/+UQbmfZbe5OnsWraE&#10;yATGqeZ91Vlq9/rIG94hn+2cKW+pxuTidz/azdXMis4BbHW6O9QKNmMomUxLR2uldpIwlFC0+RRA&#10;owpqjgEb5pFcX7O1qob82LCvRtDH1o7cXRcUG+NMRS8JM4EXMKtMLmA2sNAATsFWjXqr43P3eY4H&#10;bIl/wCB9LWB7ltMsP1Z9lA0r1okzUOtBBdRvYj/ZT3PlJho1109pI+smtZH1NGzGT24rscAsBphF&#10;A7JogBY13tl69LarRE7QUSigNtlJInHh0DAkiHfrZfyBB813Yf/kPPkf/5gs/+d/zJD/+ocj8p//&#10;cAg33X04f+xhnnQ3t/fK//i3p0T+23mR/zuLEHaTHF7fTzIODmRL+kLU0XLyXStZTDOfMwe//Um8&#10;4HD1ODMRsE2kf2yy5PKCy02fbaqd1Tl+0lwaLo+wKH+IPc4blNpnls58xif/MxU6c9hs9IGlIO9b&#10;OA+YonjA8t1mriy2edvAZAVd7i/ub5dnWOI8rdgkj++ul4dlKDfgpqdZD3OLzXfY8QDg6smd1aHi&#10;qm+F0FLCycHiWpWaQg232KpClB4+YnXMPNbcIQxlgLseRdhQtoGPadTldjMhcWP5JqBP8/HNOLzz&#10;yMHRSV+L9U79zfVGwd3NjJBcphdyj64kzFzJlULGSdpITvlJcTKOvIwwXdo/VW4w4nWVZPzNE1SF&#10;zy0nRAaKtE9kn6KKm+JJ0/ASYAbokmfJdcB2/TQjVPjl+fF/d27fIHlZgdq8vkAKMidLfsZEbMLH&#10;SXHqWNxUesmmVfbiQ+ohcgFOv14OEo5KD+JjbcD25/9cARfACSIMnTuEvy2vDvKI/ObDmi3Gy6+E&#10;f5tcKqRZzIpeuIhl0wXso2jSPZ28gGLAIvJnLDk+uIQdpWMl6cgo8mgjZe/eEbL/4FggN1H2H5kq&#10;e3aj0hLIDUaj7HYuBnrs0dgRINOi10m/iGQAArC0z0yXI4cCj0jNsRVLN7Y6tZ1PD1qbJeLy1Wrp&#10;FETvWLhWJWm30MfbwKZVUQM2TeADNgbYXUYp2FaK8/S9LFu+zdC6Qu1nYDMzoTa1ppVOrYbyM3ir&#10;citkeQs9a31pDrb3FqepiTTmavirHm1WmH1RbDaw2XJs1rybqjnsjhwCCK0HbODnmSPuUzfJ9Esv&#10;5Wv2G7jiv+aCCnNK4UoPm/M5VgReeChtAJjHtZfSLue99Lr9WmaWfCtzCj7JhPOPZNSR+9IvOku6&#10;+52VdktoH6mO9ZcxLiRS+3aTZkap3hycZwEbduG56/1lNIpNwaaKTcH2PIseNnJhj1BsLYDsS/ip&#10;UOM0nyS3pmCzKjW9NpJfa9GKKuNTRcduyNCuwwzYuphQ9IT80ApsqswM0KxH1Zvm2e6fzKdZl5YQ&#10;Nl494mf4oeqDXN51Vno5dUVRAqB+XZmUYNHzrF4SP5WmV0KMWELM+IltUWgeOEUANAM2F4kcD7z0&#10;jNPDx+NcJYKPw8bZ05luL+H8cccBtdiZvJMTmixDuc3ph3mibw+5Q7f5m/JA+e2jTfI3bAX/I5uK&#10;/oBz6h/YNfkdflt3GaU5vH6YrOD7zyRXV5vLGFcdjry3PWkF8SbHtQqFtELuZs2m8jiDBP1coLkA&#10;73260q8upW3DU+7fJjeEo+9TXFqfMrT/Cv+ub9lu9Jm51s9sDv/MLspPnI9MULx/CNQe6hXf/QdH&#10;ABtwA2zvGjnA7XXtbnmJentBqPrsvsKNJtny9fJIIVeeYE4LSu5BMXArjEZlRQK3cNQiLSKEm3Uo&#10;s1pcUWrvELZSha3TZTfYPTVStGhid8SjasJetoI9ZM3hg6pNuKawGKdiM0t22EeRE8u/BzsAqMaW&#10;XsLFmNaQkgvBUszkQkEKFdkzFATo4bqZuITtUss49OSd4npyERbdbKg/iWqj0liQxoYx2lnuX6Ow&#10;cY5NWsnLrWBbLDfp8L/BKNP1VAbvM+ZI2h4G81HcWwLbyLMKbxT2dNpXxlJdHiUl5wEb16MxLrLJ&#10;h7EtT3o3ozwYY+PNjZG2SIAYyv+7PzDzA2rqyqLKbT5g8yTEbaxaL0/Jb5bjjFtKzi3vKmaeF5YD&#10;Nhp0z8+V0ylzJSWZofezQZKGQ85hQLWHiu1hQtDdeybKVuypNu6eIut3T+fMlpjNsySKfryN5B8T&#10;YpfJ9HmjZMTSlVQ8D5F/Amra0Gq2PaGGCBvtIrUP7I50jbvL3k3Axs5Ntz7+0jWM3JcWFrSPTHNh&#10;CjZTDeV8KR7gdosjh8sIZjIdvcRlHkAK4PEaKhqwqZtHqxzbX4AN0K3SBt1CcfDh62jKtXP0FofZ&#10;yZZBeq2qajjrw/OgyNTSyCg2Wyiqas0UD/R7qboEahhV2vVhcgGwdVl6UBbc/iT9Lz0Td0wl3dhC&#10;5cryFreUWul86ZH0uv5SRhZ8K6OLvpMB11/JoNQG6Z9wSfr4HBX3sTHk+lahILXbYiZnqthlBSyR&#10;0XR8rx3UQx7tXyNvmRt8sQtjPcBWxKjLGLYduWiDLrOiT7IYqbpay+weEKPy+XOo/RrYFG4PqY4q&#10;2HIOXpHBnYbSONsBxdYZA8skAzZt5ai0hqCaX1OlZvJthKJaOKhNAZCMVTUwVvVDyTtpxHl3XK+B&#10;pnl4VBsKA7OootFBnjC1o6xThTbBWeI56wCZAi56EmEnJ3qiM1BzbHWskOO+qAmW+8P4Yw7nGNCh&#10;8CKm4EcGpBb0BnA97cRH/+DHOdAQ6ipBM93Ef4qr+JKr8xrtIHNwoJ2q7QSAcEtIR/mo+ybLmQLI&#10;8aIdw4fjDTxWSl2efgzo8rgvl5AJT6+a274k3/3J39GkypKZF7W6GWsbTiS75UcG9X/PoP4nwPae&#10;VW0fHh/mfjaUP2CPKuHna5TaW8Cmqu0dH79jz6rC7W0DC37ZePS6bheAwwigilwc/vpPgdyTe+Th&#10;7rEWjnD1IQWHB8W0kKh6ywdcQK7pDhZPuE80YMjZANAayrifJSXNWPK0UCV8hIPFU/a1PqWAodeH&#10;1Qq2DXx+PUt32PrF+FA5A99lzEUWXUSRXfRjKxTnPIP0tJvk01pScMaTMJPCANe8FNpNUGQ5NLbq&#10;JMTNUxp2zgJshOZApCp7Lb2Eq1i6skJup5Jvo6M/Jx0YMg1w6xz5OKrIl48Ml/U+zuJJjqwY95RX&#10;VWzaOjtKrp76mscPkfS9HWV3BC0cftp46yTJ29rysb3sCmKqxNtZQlFuAcDNhze3NQDOl7OAirkv&#10;YGuoYrnPQ2y6S/H2KwhgksE30gAA7jBJREFUF4KvZAPaa8yKXqQokck0y/nzzHtm+sl5Wm0O4DSz&#10;jupm3H5/idztJ6E718rqjT7ileAtnuv9ZFFcsCyJDJPg+HgZN5mCmmN76TIzktDyIjkpAGW8zABB&#10;sHbpa46NK44ZPRinajvtECHcAnEfECo92ZpuT7OrUWsmN8bXqUr7soyFkJNKZNuQSnEaSOjn4ikO&#10;mEIaeyMNE81jrVZF6sxhNlQBHS0m6LTBGqCqbRw47Low2eCxOAO1uIZKZoDZZWqvvWmq6BSO3noU&#10;bApMha1+Dy0WaM6P28Z9RENRfqZZhNPdKUC095QeQWdl3JVn0jG9gamDBmnDYuTOhJ+Dsl7L7OLf&#10;yvTLL6VnWLp0nLtdnEcyfvXVcoA4ywIxxsrs7GaIk/N8adN+jXTrx4B/ht8CGUUYFzqouzzdu0be&#10;7V0sr3bPJxQNkTuEqWOAho4kLRnBnGN2C2Z/tdIAgB5QMHhoDUNtQPsp2Gia/aLaCsjHWRRb3qEs&#10;GdxxCEBqT7WV7vo4wFb4ArDd+QI2BZo5hKBaGW1AKWqDbl3KTXmbXQPYXon3FCop/FzqPuI/ZgBu&#10;FuNk87T2hKDtAJqHxKHC1o0DbAAobqITYHMGbOTR/gJsDsDMchRsETxewaYncpybRI3rJKGj2kkw&#10;rh2BI6mckkhezTv4SooLXrQLLBtgOUs1V8Ncoe9wHjPGXpaStzmx/Wv50EALRJE/YPM2p05VWyEj&#10;V/dCURTh8rwiiiZgEvi3/YEKoSfmhZpXe87Q9VtWA76nUPCOUa8fXiXJn75Px4kkUd4Rgn58dlQ+&#10;PmVaArC9Amp63rYc5fHsu2wBfsDtLXDTvJslNAVutRQaOK/YgmQUHOrKEqZuQckBuNIN8rAYBaeF&#10;Bj0UHZpLgdhdbtOc+gAPsRZyTAZoePU/peXkJesMX1CpfVJPmIYr7ANUTROPbcKep4bwtvwGi01o&#10;F7lzeY05RbSZFF3wId+4Crh50lrCZEMazcRpK7m9ArgBKk4+Nj55Z5cSds4jZGeMjG3o98hp3bmw&#10;inCdMa80IEiTbF7GUsCGVRAJ/BwG0XNSptNC01+8SSdsXttBvnsYIU9puym5QtifMZLQFd+8rW1k&#10;d7S9nN7F6NoOd0nc4gLgOss2fxcJQu2F0Oi7mjzdatS6L4CcC9hCl3ngsxbPWjzmXItpii7wwcCU&#10;PQ9A+wq9gakXouXMVfYyZGwkv+YtQVHjZfWmJeLFntdxUetlYsxmGY9B5Nf+cdJvTbT0W7ueJtu9&#10;Mjj0uEz22ydte5IndhkjfVenShvjQgsgwlSxAQIFm3btM3dpH14l/VmC0mGs5riY4BkcK1/pFnUd&#10;LtcheJ3ntKkno8I45NYcA6qkczAW4P1QN27LxWHJJbOvwAIeLTBYH2t82DSsVAWmkwY8nzmWHjUP&#10;nr/9HIDkQYvGVyEAStUkDbcapqr5pLrwrlLlpmGohsfahsLntfqqUDPWRUxAhOSK03j64HR/aNc1&#10;wPqSDLn6iIIAo2Kn78uwyy9kzs1vZTpV0D5hl8VtOLBymcPvPMacNvTvdekRJD2/XieDJ+6RqVSJ&#10;lwdek9WRuRK0kX+Pk8ummF0H0axU+3g83IDt5a55BmzFWxVs7iaHtXjEPHme/cACNiYAmsmlaSiq&#10;oacBGkuUm46TT+No6NmooaP1aI5NwaYLl1WxDQJsGop2tIJNc2y/BjZtzNX2jzqmDRoYsfq+/DE9&#10;TAdRe85mOH9qj45Y1IyWrXP6kE9jhIa8WtwEigOEmOvIoyWgwBRsUeTQovVw+6eKzQK1CNSZXsMJ&#10;RYNRZHrVEDV4pLuEjPTgqrcdGKSmsKAHcAWMsJe1wxwkeJSThI4lpJ3owde4i99wB1nB5/Mz5ssP&#10;bAtvYuFHHXbStTm+0ow3fktJMGAL5wVHUQD33mdsOnqEGnoJzN6g0N4Qer5/tFs+stT5IwWDz88O&#10;yu/fJ+M2kibfvz0pH9ge/hnQfXqZJK9VtT0k/GxBrT06xtcdo7AA4ACeAZsqNxOa7pO39RQYOB+a&#10;KDw8oP0E6L3n9nug90IBB9yesEzkCTmzR6WsMCRn9lDD1go+vs+pZCkJrSXParfKC8LPl6i0l1hA&#10;vSQ8e8bP/RiFqWB7UMHXogbrUXwV5OpKr6O0mFYoZObUHPa8Fmdy0gEap4SG4DI8x4ozmHIAWIV6&#10;0plTJQS9fmI2s7ALCWVXotjov7vC7lZUUh6wy6NJNh/HltwMlBuqLQ+4FaHcck9PlX0RHcULOF1J&#10;HCmfm/VNRBXxPNQyqxivzWB0bCQ+a/3kxNb2cmp7J0na2FESvB3MiFsEpgRBXANp+wggHTGX/8t1&#10;kQOlhfaaUqrU+TkrJPcW4TNphSwKL4lXNsumM/sk4vAh8QwIkR6du4kDM8p9xi2SsQnpbFw/xSan&#10;E5yT4uqbzMFTzTeF8agb5MvKZQgKzaUnL3D3BdJTDSMJNe0wkbQLBSwsRf4y0sSCFnuqogPxL+s4&#10;DHNHu0WElpule4K2gaCa1FVDlZaOPpnWC4WUXgkf2fzuTmho34vmXMDmtDwLpQXYTKjIMSqvFdx+&#10;DjZ9LsDmsjpH2k5PopK5TOz6RQMvHXrXaqgqO6ti+zWw6UC8/j4MxbuxTNlh1A5+Z0LItsul/9Zs&#10;GcpopRt59MG5b2V+9jcyNIxt918FoMw0xJwq9u1WSMehMTJizhFZHHRd/Lfck0AsxSP3N0jY3jrx&#10;23IXRVwqnmq4eXTBBDN1EDO6j7xLCpW3exbJi51zCUWD8a0nFG1rVWwj58uz682ArUYadUTKgI0K&#10;KFBrOgHQOA2J+VKfmIcNdd5P4KZFhBZyZgq267sz5Ov2g8WDUNSi2BLlO/rYqoGlhqIahn5RbKbV&#10;g1yetokwhfCOHaSN2BJN6juAtYB2LJlhIczkobJl3tcAjRCUfFrMeCqcACnWBjZUWCxA+ynMWoWi&#10;KDRVaeGoLD2h/BGHADaFWzDqLGgkKm68h4SMduK2vQRyXwCfW8sJQsWFGOCxJ0DPCD0u4o1yCyJM&#10;bWEpzDe8GB7eQZXdYd0a+apHWJE/ocr55F4USgmoURx4hX/+G9TPBwDxgUXO76m+fWRj/TcsEPn4&#10;lArokwPyVx9Pm5Gv798SjgK0b14dB266vf4ovnKA7DELTp4kcRKBG5BTxaZKzQY3BRwA06Nh6Vuq&#10;qJ+An8Lto6o6gPdUq6j3NvPzkYsjPNW+ONMbVwHQqvhcDSoPoL2ox8+ubqe8buTQtPqKn1nh9pjf&#10;wag2nGGbUXl1d1icczuIUawAKb7uxygWUMMKqQjHi1J8xsovKNDwe0PFlfNxGWqsJBMFhxtGIR5m&#10;BYSZN+nqz0tbRKWYfjQqtHdJ2OfjXZbPWJOqtbxMDiaOubRv5OBgm6eWQbRcnNneW0LwtwtZ4sTv&#10;5SW/p5/wabk3Fd+5vMnQ7nF9HupvGrBktpaK9e5IGnT9HJkltpfolcCNcTd1XQlZSLQCIE/QpvGM&#10;9pqCW6vxUVsuN25hYUQx5eitnbL80H4ZtylZxsWfk5GLWUNnp5ZZvcSjzwrpoGGlJv/X0irhr937&#10;OvaklUtAEIbTBvbYg/m8S+9IXuQrpPPqC+KiCiwcOIXo4LiCTRUVL1ZaOBzCa2VwfIN07L+e77FA&#10;3Cbsll4ba4CUhnpWsKnS+jnY1lbSFgLYNPRjp4DLyhuoLYCoqqr1shatburXmzC0lWJTNQbYnFcy&#10;0sWqPwWbw+B14uBtmUawzJFqfs0WilpDXOPka1NsCjZLKOpOwUFbReycV5giyMBd2TKn7JNMz3sv&#10;oxJrxG3MRkLzBfyOs8W5raf0H7tNJlNMWbmtWgL3tIjPhirxiiuznlJZRoV3EXnIRaF5siCEkHzr&#10;hK8tlkVj+7JfNExe7UCZ6fIKwJYd4yMjqZhqJ/+Kccw8Xmsyiq0R4DRpkQCVZlNrCjVzkoBb0k/h&#10;1gKsHrGL9CPjWFd3ppPw70NBorPJsZ2OOiLvceTQKmgleTRbe4cWDBRy2pz7SA0q2YvwXdUrSfAL&#10;4w/HDrXHH1z/brJvxXiqnjRZAh890UAtGvWkii1+HGoN5RXNNRL19ouHAkL4WMLP0eTTOKGosS9g&#10;U3jZFJrCDKitpZAQoFdOCCNZIXSwB3MNQs0FouCC+Xg5oemeoK/l9yird+S1nrKd/inK5wnh2TPU&#10;zDPyU0/vsS2cjfNPqXg+R+W8ILx724BSY3TnAzD79Jzq50sKBM+ohL44LH+FjdJvP5yW796cMtvt&#10;v+F8enkc9ZZEaArMniYBweMcrgq6FgoKBm775Q15NlVsCjVtBXnXaIHbx+YDRrl9bEbZ1WPAiWIz&#10;ISlQe6ztIUDtCYWA59VUVvk9ngOzF/VAjL65N6a9hOcBbC8JmZ+j2J4Sjj6pA26V66VOd0tQOa3Q&#10;fa6MfJUBpUJmTgsur5Ri4HYXBVeBP9k9xrbuouL0lKPkyi5guZ1JBZRTCLjyGcgvAl73r6+msdiP&#10;Ikwwdkq4jQDAvIuoNnUg4RRcwTXjPEUYLLqL0rE6Txwlu8JdZTWq60LiIPnTx/XyqSmUUHsV1d8l&#10;vMl4yo9P4+VtDQu1Dw6Q7eHOsp1Cwo7odhLnxxshVdNgHI3XAsfgxY5SccOXfkVWA/J9smj2vV4Y&#10;KydzdsmifTvZrsS405osaU+4OIKVeG27TBEXR+DWaZo4embSg1ZrCcm+dOCTc9LwjB6yTtGVMtD3&#10;ujh2pmm2DUtM1rAKDxVnF6ZqzQo2Y/UNgBh+1+fqz46A9r1IuhOKuk8/QPsHUNPPqz2QzmWa8FNV&#10;lIaUenDMDa7BWgiodGR8qcNq1GMOY1AoQwVWa8VmIKXqy3psoah5nkJxWsEoF7Ohdm4rxGXsVrZb&#10;Aesv4arm4axhqFY+tVBg+ukUbNp+omF1KXDGcgnFaPcVBQhd2Nx5ucw9VytrS76X3ssoimiYSxHA&#10;tZu/9Jl3UGaEZEnIvibx2VYvS9iotQw34OX8W3gxQK/Hk+f0tN5eATSXKjw3julvwLae3ZGf2B/w&#10;YjtVUfzu3yax4zJ6lQx3dTLFA69xSygeNFhzbBbF9uCEtRIK4BqPk9i3ws0CtlxpIBRtYNHyQ0D4&#10;jMbaH3Mey6WtqdLDoRdg62TAdiaanNDNFkurh/ataXsH4aeCrVYLB1yb+NoX2fWYHV6VwT0tBpID&#10;27jKNjYvbWVFnMIsboKGoG1Qa24GbKrY4oFWHNCKMWDTto7WbR6Wdo9I8nARYygYkPi3HQVbCOBS&#10;1WbAplADaOZQRAhQuHH0ftsx96miG4OBJoWDs9umArYT8roSKLAv8vn9bSav9ZLzqmYrfWZbzfVl&#10;3RZCOg5Xbbb9+Gi/fH5O5RMDTD2fuP39m0T53afT8vtPZ1BspwHaSaAH2F6cAGzH5f0zlBpQ+2Dg&#10;pmAjJKWIoC0gH7QNRENRVWWoNlVon7jvE3m4T8DvI2BT5aYV1Of8rM/Zb/m8UvNvlvOclpHnWlUl&#10;N/cC+D3XIgTq7g2AfPMFbDwGsD2hHcLk2gB1HYuoa8gZVtAqUs4autJb/lIEnCxgW0W1lConUw0V&#10;5N3uce5aAVeOaisFboXYJuWnL6JRGWWFGqu4htpCrVWjAEtoHC6kObbwKnk5XGYLGNbPy1rGoP5y&#10;KszL6J1bLMUXcQU+3F/i/RzEf7Ed+b658tdvE6hQB6CQfeV9fYC8rPSR41u6SDjqbCtg2xXfSbbH&#10;dJC4tbwx+rlLhLerrCAUPbtnlLy9z3A+y3yuUsA4mx0nh24ckhkbEtgZgLKg10zh4E7OalhglrTt&#10;MVccnAbQUT9FXBk0d9nw1JLL0mZYHWEKIAQM0NnOMukWUykDfK5YXswMgvclPG0TBwRsjhuBCh6F&#10;FpAI1ZCzBlXHvKiuqXNYQnX0mHTWooKGoAo2HTQ34WdrsBVZwKbVyE6Edh18ABtb4IMAjj6uNdh+&#10;klez5dcseTt7HudBLs1pEE21rsvEGT84Jx1697EpOyvYtHhgA5u2nATxc5scmxZCysQxqlqc5tJU&#10;3BmV6rpEhizeIwnZb6X3HEJTQk6XNqtk8OT9siAyX1Zsuy+eG+7K4qgimUM+bz7NyUtD78lKHIFX&#10;Mu2wklEuLz16m/tXcbw057dhdD8ZDCg2TBgg356OBWxzDdhUsWVFrJRhjFqpH5sX1uCPr9bLE/rI&#10;GgCONuFqKNqifWuATU9rsNUm5QC1PNPD1oJa0xzbdwBMQ8/u9l99AVuKUWwtpiFX4aYwU6iZA+Aa&#10;gdqj81XykrV9cav82ZVgZxTb3CF95eCKCeTVOqHUaLrVto4JllDUKDZ60+IUbGMA21ggNtbVnGhz&#10;qI5ar1GaGxvtLOE4peoJQ3mForzMUcAp3BRiCjQaNQO46u0gDUmBnoalCjdzpeCwhvuWUlyoZl7y&#10;3357SV5X72ZwnQkBKpSqoN6hjj407wUm5Llorv3QQniIStPzno+1jePzc4UaeTTOR6qg31Ew+L0B&#10;m4aiKYAN1WY9n16clI8A9OMzjiq2x0DuIWEpRQRtAflA/s3ATdWb+f60h1jPOxSb/jwf+fhDkzb2&#10;KgAt4evrOrzp6nbLixqApofbr7Q3DtX3SqGGCnxLfs4SigI+8oJP67eacLSFUFTbQeqopmpTbwWt&#10;EXdZQ1dCjuwOLRtlFAEqcAepusoM6hV/VBsTDpcUbjiI4PtWRnGhBJPGYlopCjF1zE2bS9V4NdXj&#10;EIovbGC/DtiyvOUOriZF7AQoZGSq4Abn2nKmNWiXYVdAxY0lhLxYG+3rIb6orm2R7eXbxwGEpJHy&#10;qXkt9k+z5cQ2ighRTBXsaC9HtnSQ3QldZO+G7rIxjB7IAHcJW0V/4+o2pAxiUdnR2HmvkXMF22Vd&#10;xgEZHr0NqO0TF3/mJEPoI6PNwoMX2LCgLPH4aiEh1jAAMhMzxiviupERH7NBXcMwVTDWqQDCtK8S&#10;6mSAN60drhqSeUofEuAevwQ2DUd50dqFVksXG9icljKAflQ66nZ3VV6q1hRumi/7OdiCAJsm9Dug&#10;DFWxMUngGKSKTR+vYLQVDDTktAKtNeT4vA7Md+K5nQbgxgHYnMZsFsfVtH4YhWcLRVspNlWoxheO&#10;n1u/l6mKYi4ZVSvOM9KBOZDtuEzG+x2X8fP3AbUhvBl4iufmUok9/lg8E8plHjBbQKg+n/B9PsWU&#10;xZGlsoSK6tKgO+JJs7In9uO2szKyQnxQwCujeOMIHtZbBgCKHdO+lu+YG32+da48ZZzl0+koucqW&#10;o0FODqYq6jfDW17dxrKIHFsdAGrSHJtWRXHzeMBVFVyjFg5QbrVJuVKTeBuTwFzMAqmOArV67vuG&#10;4sPR0N2EkV2knX1X9pWy+COBPNHtFqk8C9g49cyhqplkHaeebfB1nDf5j+XOmVs09vYz6rEfi3aj&#10;Zw9i5pC5QhRXPHAylVDAFjvOA5Ap1LgPoMWjoGIMvGjbGK3Xn54IoBY5ygWoEZJqEYDEfyiGlGGc&#10;EA0tNc+mYANqawHWWq56O1DVmzXXZgNbAPm5lUMZol7cTb5pOkb4kwHELH1lrxUWAOGVqhxCQZ0W&#10;eIdaettCqPiA+zC4fPuIhD6Nt58M2Cxw09s/YF3++0/J8iMFhO/enP4CNYWbQu2DnmcoNnJsBmyP&#10;cAV+rOeYfKaY8AnIvUWdveb7vQZmbwCZ5fD99efQKz/jG8D2BkWnP+srWkQUZi/q9gA46wFqCjYD&#10;Nz6n0w5vmvUAbr0SompR4Sk9bY/Iyz2gR66RBuCGomhmXhnBYk61Auuj+wzjV+L5X53FRANVxftX&#10;AlBuTCLgJHuXlhBzVcihyspZnFLAfgFVbY35oeQtY+mxs8DtDqFtsYEbFVYAV8S0Rvl1bwb28ay7&#10;vYpG56V4y02SgzinhJM3y0kbIn//MZJKKUUcZnmvnMCA4AAWUZyTuzvKoa3AbV0b2buesbsgR1lM&#10;w+51Jhue8/tdIJw+lhUrwcc2y6CgbeK2MlkcvVnwq31jgVeByk1xIcc1HFuhzgPwFrMfIvbuE8Rx&#10;1k5xJP9jXDc0f6XNr5pzC9JcW570SKiWPquw/3Ghyk8SvWeAbpsCAJpf08ZXDTHN7gGO7utkhV1H&#10;71vi1oGQ0p1xqmWnxV33d2ovmnHR0Dybgk3bLbSNw9LK4RpSJV0UPm342dr5EJYSiipsNDdmFrho&#10;Xk3za9aigwJPj6oxPTyHI2NTHdfglNuTCqXHKnGbdgSwKwT5Ob/k5PTrNL9mnXzQ1Xv6c2sYqr8D&#10;V4+IChYi4wmnYWgnpiC6ewO1OdJ3JP+2s4/L8PmnxH/fA1lBSD4DxbsYE8xF/JstjbgjK1iuvIId&#10;DZ5Ujj2xOV+BzfgKrl4Yb3qzQ8EHR95VurTZe3Av6Qcs9sxSsFGlY+zl6ZY58v1ZlkoEL5X+tIKo&#10;SgqY6yvvmOl8BNhqTlP1pAnX4uSB9xrXJj3k3RopItQShlYn3TbXBsDWSIhZj3r79lYLW5f2oNY6&#10;iodDF+ns2E3StpySt/kPpYKKZ2WaxSG3iSH3ekwjq9kvWnvprrwrfyHr16wzSq0tZ0FPdznkNVA2&#10;YBi4DpWUQG4sXmE2HtU2ro3EjnWTWJL9cSiweGAVM4Z33i9g09tW0AG0iFGoNYoACjNzhltOiFY7&#10;ad1QZaZHVZpCTVWb3lawqUr7oth4jC/3LyEMPRk/Wf70LkN+eAmIgM435MA076W9Zx+eECKiot4R&#10;Cr5FUWlF8x1WSe+foq6eU9EkL6cws8AN1cbHP747IX+FYvv+zUkr2JL5nEW1fVFsCjcNR4GaAZv1&#10;fDJgo5jA99EK6mumFN5wLFeApnA1h48Vbgo2rqrKXlnV2QtCTwXcc2D2nKsC76WGpFpAAG7vUG4f&#10;gKHm794oDAlntYVEc3WmbeTOOqCEgmOutJq51ErmUquuMdXAqVK4cRRu93ATsZ1y3HrLCE+1aFB6&#10;mSokIWk14exT8pQPcTGpyCa8JSQtpShRnLWaGV4UHKeYU6ZhKwqvikbnylvecu00S1tCnOVQgqt8&#10;+3CF/N2HCIo1nnx+Ku0fgyXj0FeSup+NYFscgaCDbAzhDWoB+y22j5bvn52T2+WHJe7yOpm7J0p6&#10;+8ZJ+1Up4kxzqb2GXDpqFIjiCiT3hGIaFpYr3YYEGfVh7zhc7EYGkKQn1NTBcs1baX+aTgqEXOO+&#10;bKqiFdKbnaB2boup+i2RnkFsoIoHAOpqa5xordVKBaMWByLv8/0xm2wLDNospwiQJi660g67buOm&#10;YZSXHp3dBCo6iI6ac0ft9WJEyt5jJV+3Stqsvo3S5GtUbZnvY2sT0d/J2oNmWjysBQGA50QY2XXN&#10;NXHogtJisbHH3LPiqi0cq/k30Ocw/W8aClt713QwPpLvoV5tOnZlPN6KmHXFOXcc4SyNuXauAB2o&#10;uXRYI2s2VlLlxHaIHQrdh+6Q1VvqZGXMHVnGBq5l4YXmLI8skpXkFFfG3hPPGMDGvgY9XvT2ea+r&#10;lFXxhKhxhL7LWLKhYNuP2+kPWBU9M2CbLT8ANjUC7M3ntN3Db9ZqeVvwc7BZ/NcUbEaxAbaG1mBD&#10;sSnYmsmxPaa6+e3th7LLb5PpYXO37yRdnLrjp5WMInso9wDbfcBWr+v1gFptJg4egO1pIWqOvaLj&#10;eo8yP0c/F2xmWNyxe2EvRqYcZD3FgfXkyNbRZvEFbGOsYCNvtg7AxSjIuE8VWzggU5jZTjjVzDAF&#10;W2ugDSFXRu9SEBAzak0hZlNsqDZbSGqKCdZQVHNxa0fZyzwaeK/sWyL/8fe35TevCR1fJFsApyB6&#10;QSWT84mw8cMjkv7A560CiDyZ5ss+vuS8SOIxx+QbIPfty0TAdkx+8449px/Jr73BCeU1br8vVLVp&#10;ri0ZpXYSKCrUTlAZpcdNe9k4H6znI20gH4Gogu0t1dK3j7UthPDfHECroapetZKKqlMV9xq4KdhU&#10;uak6M2D72dHw+g2Q0/44zd29N1VXoFiLuqvcwZwqvXFltH8wN9pUwDgV7h+1txmUx+aoMgu44Shy&#10;/ypAU6hdDSAvporNX8pRa+WotjIaehVsZYCt+BJFAna61txey3PSV4dqu58dKOXXeDzLUkrI1xXr&#10;oSBRcpUwlSJEiRYm2P5USX9gPmrv+I4+som9EukHusofXofLH97gRpI3T7Jp3r14fJCcP9qR/aF2&#10;krLDQbZGuEhi0nRpfH5Bzt66KIt37JTeMfHi7r9B2voniQdAclCbHx0d8lWTRhLhgTcZESqSr6MK&#10;pdtYkuJOowhHRzIDuVraRwA97d/SF75ZdkIlMZjDCFQXWjt66xA7fmR2bTF2DQZscVawqWutLURU&#10;taMQIczq0BpsXmetYANiBmz8XDaw+QEVG9iAWC9+1tZgczJgswFUVZcqNivYzO9nBZsZkKepFkXY&#10;Ftdd+46Es+38xA0fNmdCQgN309hrze8ZsGkIys+kppIKNlMZ5vfh92hDpddFl7c40sYB3Byoei7C&#10;GThiNwWC9dWyiJ0Irp3D5auhmwBdjfhtqECVFQG1QlnB8cKiyQu4ebH42Yu5WT2erU8UQF3Uu6P0&#10;BxiH5g0HbDSGWsH2HUaTx71myFd8TnNs/oDt3f8K2Jj9bKIg8IxWj+8JZbeuiuf52ooHYPvKrbdc&#10;2JmKYmthqzdg49RiR1Rnde6ovFDKRqcXbOdOor3D1awBnPxVW7YJjcPTqyvtHfaSwOhLAvCKH8uQ&#10;uyo2rrEotFhC0DiqlfE2sI12A2qADZAZlWaFmwGbhp2EoKrSFGYKtQCabwP0as2nfcmx/YJiC9LW&#10;EMJQbdyd38tO7mWEyf/xv1EseX1Wvn12inEoDoCz5MVI/HP749NT8v6JQknDSa1wcgVUn7TiCdy+&#10;YcnMt1Q9Pz9PBGzJ8tff0MMG2L55BdAM2AAccHv35DjnBC0fFBFaKBpoPxsTCO85H5r1AC2dHwVa&#10;BmiA7YMebuv5aD2fnqAWUZX6OFVveszXkJ97hSJTtaZwswCPnjjybQoy2zH5OT5+U0uYWqkD+Ftp&#10;bdlImwtOH/kKtjjaNbA3uk6lFHPKu5dZYH0lkCtOIsBMQaZWSaWckvN4xOkBUKVXtNhAxZNWjuoc&#10;BRu+c4CtgsbfMgM2di/gL6eGmHqKWTyjUw4lKMC7eNDpYwrpgcs4yjLpbV1lfSDh5ZkRKDGaj8to&#10;Fs5i21TKRBZu96BR146phpFyLz9Abpftly1smh/gu1XcVtHe4Heaw4va7xIv5BtcrXklqot2ASiw&#10;ALUAKpQ+0UXSaTLd/YShdi4jxb6Pp3QDbG66u9OMLGl4qapNR59Yo8eL0yg2wlAFW8/AixawafHA&#10;KClr7quVYjNgI5zUYoOLAZvmylqDTUGkik090myKrUK+0hlPd1Vs3ig2nHQ1Z2fCSNv5F8AGNN3n&#10;nEFZ+ppcneuCVKyPrGAzPnCq2DR01tlQfh7djIV33BfFpqDWyQXygI5DNxCuMzngOk9GLToiITtQ&#10;WrEUCBgLW72hRpZFkYtr6yOd+4eL78YKpjbqARl5NRSbFzOzq9jKtZLjyeM8WQDtCexWsIJwBQuh&#10;9djN7uZhcmzHl46T71Ni5OnmOZxZ8s3pGHYgTPqyzMV/DqHo/yLYVLG9wJXjc3azBE71Rnl50Fzb&#10;QQZ3G4aF9S15ldOEvxojVRkMwmMgWXuhHGsZ3HkLH8iT4keycOwSoOYkPfk5fcf0kR3zv5aNk/FT&#10;Gw/UFGzk0uJQZNHAK0bVGmGpgi1WwUY4ahQboajC7JcUmy30/DnYAgGVqjWj2DQUtebY9LZWQW2K&#10;zQa2VfSveQ52lGfY9fz3v0OhvsJq/DlAA26fgNtHEv0fUGUf+PjDk2QsyIGb3tbPqfpSaL1iU9Yr&#10;5mcJO79/rRC0gO1vaM79gfyagu3zKwoIwO0Tz/3mYaI5rykYWEaqgBdAsx0F20cFG4B6Syiqyk1D&#10;YXNQcmZKQcNiQlMDNGuR4Ut4ioJTmD2nIqpgUzWnIauBGAWGVyi0t1zf11MI0YICYNOCybN721Br&#10;9LMVriPpD9Qwoqy8TpWUudHyi4GAjEUwrJtTqJXqkpjzKC5gVkSzbhEbnPRaYpQX41aZlqmCWlxG&#10;HmGo2Yz90n1cSMpwISnBYqmEAoTuYLjDc93hOYuxXyrGfkk/V6DLhtOXy1UG5S+dwrNte1cKBJ0w&#10;hsTl46YnRQ185xhlu8miYzWPzGVo39d7LC+orjIuYL30Dz4nTthXf+nO14ZUPz7WuUyFmlr5+PKx&#10;Hx9z2gdck94rksS56yyxdxkBAGZJR0LXNrzozDC52c+peTbNt+VLB16QXwfQiIofmZ3HQvkq4Ly4&#10;RSn8tOfNFtpZc3TWPFs7tre7tV8NCD3FcTmNvpq/MmADKEaxqdrSEFEVHAcF50LBor22WAALO5fl&#10;4uF1XZzDyUWZUSj9PTg2xaaOHH+h2GjTQIm5TzuJGqXQ0SWQze+XxEWnJFSxGQhbW0fUMUQrofTp&#10;mfV7OkWhUxGAzR7VqbZLjkMAG6NQbr1Wi9eGXPrSimQBFeFFwbm0axSKL2sBl4QyndDeW3pgihlN&#10;zi3u4EMKA4Sk9Kp5Rd1BqVmAZoEa+Tf+jZdFoOzIxdnN6uouAwHGyWXj5TvA9njTbM4s+ZwcLQcW&#10;WBYma4f/r4ai+LLpeNWvhqIotgeATfcdfEO/mv9kBnDt2hiwDek+TEpT8+X1bcAG1CrxV6vE5rv6&#10;MmC7wsB9+RO6wy9KW8dOPN5ehrtTNJjaX7bP6i3rmf+MA2rxNNXGj2Hg3QY2AzXGpwCaBWyWUDTC&#10;FAhUrVlvG6XG4DtHwWbCTqtasyk2Aza9X0GmUFMFx9H7TWhqhZs27gYThnqSXwsY205+15gi/+mv&#10;8gk5UWaoMnOeos4IQd+b9gwr2J6w/o/b7wHbOz2Eqwq/7+lVU5j9wPXDkyPyuw8scv58lvvOAL0U&#10;FF4yau8EObJjFASOki/jcH3TBLw475oIPRvJ23H9wMda8VRgWQoHWjCwHFMV1Soonzf5NX2MFg5Q&#10;Y69MsUOLHgcY76J5t3onDbr4vhF+6mNf1ZBzwznkBWHnSxTaGz5+U0XejY+fA7WHxcyMArXGfKyM&#10;bhGCXosg5LRArZR5ylL2Zpaxr7SM2VEb2Epw7VWoFabj9qFgo4G3lNaQggzmRzEfqM8PwVsuntA2&#10;nrAUlxDmMUvZmKUgu3ORsS1zxa3XeoovBwI4FBtVVl0jeDl5mpzCyDMVf7SUI+PlAs63N5hcKKSF&#10;o6J0hzQ3ZEoAu0e1ncjOsZ0M9d8nA2PyGR5XwGgOS1WXAgxA+KHSjOsFys1be7kAHkquTVC2DABO&#10;jp0Bm9NQ5iCpjM7eh2KzvLBNAt0MqWu4ViDteBF+TfHBuQcqiMmDjj6ooAieT8Fm8l4a3unRHJUC&#10;ETCsoMBAZVMriA4rMJzU3NsXxaaQ07yYFWxGubG3kwpsu2Xk+trxdS4rpA0NuhawqfK0gs1UQy1h&#10;55cw1BaOUoRwILz0mHhc7O1Rl6zLc1lzWZy01YR8neVn1d+Rj01rhxVsZohfw2hL1daenjx3PrZn&#10;FEpbOzz6+YnnphzgRuUz6JosQcmuCCqgbaNYQrai3CJv0/6xFLhFScKxpxKzr1lWoYpXRhej4KxA&#10;A3Kae1uGZ53tasCmiu2EVbEp2J6g2D6j2HbOGkmvmQVs3tO86Px/YaqituLBA+uOA1M8IMfWpP1s&#10;Py8e2MCmig2wrZ2y8gvYBgO24pRceY0FUZUBG664gK2SxSz1N2tIFD+WyJUxfP/2hKIuMq9PJ9k8&#10;dzAzoV3pUWMGlEHldYAtQQsHY2jzQJVpRTRGQUcI+mtg0/DTFAxa5dVMTk2hZYOX9Ro0mAICR0PT&#10;tSgyvQZqmGpVb2uH8flhNOkOd5KVgC1uRhf5ff1Zqm9ZtG7o0DoHgH3SkFNza6Y1Qz8+DbQsiu0L&#10;2IDbJ+D2HeHo9+w8/Ya823vCwz98Tqd4kAbYUglPARug/PD4BCqLWVHU2SuFG9c3wOxNA4DivK23&#10;nHfW8xo1ZQoC1lDyDfD689Eq6H7aOsinAagX1eTJUF56+xnq63HFDpqJt3Pl3AdcAOzxPUJNcmhP&#10;yphU4Lzgc49KN1kVGoaTgKceZ11ValXXsBMnr3bvSogBWzlgK+PcvYBqY9OVgVsmhQBO8TlCUE4J&#10;289LUXCaZytgdCqX6YMGqqGPS7BJysOpl7D2LrAs5TmLLynMAq1AY8YZF5HiS1gLXeYK3DQ0LQSS&#10;WazKu5DMPlaWHF9SuyPGtrIzceXFIj3nxg4puJ0uqxdhesibqJ1HLxnif0C+Rkk4o85cfG/Ss3VV&#10;7H0JGzUcVdWmykhtsNn8ZPEquyluQbelf1i2uHRfxPMMpigwha1QceLBi89ON6UrhGwuF0DOlepo&#10;P98L4tYvmJwc/W/zsdzhBW5CVVuOTcFmtrRbwNbOBjaGxx1WpP4y2GyK7Sdgo3r7F2Brpdh+Araf&#10;59hKqYpWSJvxSRTxlrKnIIp/C+ZNNXemYMOjzQI2/R21EkrLxU8Um6o5wMbP76SmlX0Zx7Kbxe/t&#10;K8u25MjKzflMDFxDrd2W1VQ9fRkR8yGfFrqzkvxZrnh00uH2MFmTUCobE59J0NZqigZFltwbKm4p&#10;BYblEQXATQ8/y4zOrgZsSXjQayj6BLA92zpHPp2Kkr3zxhrFpi0Wyycskeck/x9erjZga1ATSQUa&#10;Lh8N9LQ1ALb6k4VSx6mlMbfmZJ45dYBNR7CeA7aPN5vFD8WmoagLim1Qt6FSeIpQVBUbK/buE4ZW&#10;nMcZ9wKGlrR43LtULiN6j+SxzvKVPZ39o3vKTpbbJkxsj1rT5lsKCXo07KQS2hpsMUwAxNKT9kWx&#10;mcKBJcemxQLNq2kVVHNrQbRomJya7fwEcBQShjjwObrQAZsFbjwe2K3l63RWNAio6TiVD4PxCfN6&#10;yF8/zJC//XAFvzTCUAUaIPqEYvtswKXqzQK2jwo3wPdeCwAA7YPm3si3fQZo35GLU7C9IUxUpfY3&#10;32ZSQEgHemcAJY8np/bmAYoNoL1utoDtNUCzAImWDM6rautRYKG6npEn0/OcxP+LVuclAHtZBdAq&#10;+XwF+THreVy+jbnWTcyMMk1QRuOt9TzgvmZyZ3pa7mww51GJ5tMYp1L3XAoF9ag0hVrNDcwoswDb&#10;1XAacXHpvRgsFbaDhdE94HYXyJVnot4yKBzolWNAR4haqkPzLG/OY260liUyDwlvtRhRcxtLJIBp&#10;ARtWSMDNnIuhnDA2iUVwwgln9XOBFBT8mEwAYPTJ3eJ5b+LAcTNjrdxiOfF1tmxdu7xFbtw4LZEB&#10;geJk35481EC64DdLrxhsr/3Z5oRCs18D2NYo1FBsgM5UOXXoWwfADdjIs9Fv1TWCF+LwcFTfWNQR&#10;btED/aVjDEtQjGcaX2OWGnNQJs6Bt6XP6kviMSCMx08V51n7xJHqn1E5CjPbcLpZQqz3l9DucYMX&#10;OpVJD09xYvjbWWcw1YrbNNpqnkx70f5SsbVZzM/ebhWwXUYoikqkdcTOR8FkmzSw5dis4awxjVTA&#10;WfJmjuTM3MYdNBMPdgPj+Xfh30SrnbSOWMJR6++mRQMd1wrlqq0oWjwwzcMM46Pc3JbR3vIVIMed&#10;o93AUFkanyPL4nJlIf2Aywg/fehVU7itBFarUMwJRx4aoLl2Wi1OVIMXrc2STcdfS9jORuCmIWgR&#10;rR5lRrGZo+NoNrAlLhptigdPN8+V59vmEopGydGlU0xeS4sHc4bMlEYdbboE2FIKpE4dbYFaI823&#10;9YBNTx39aubwObUZUgDWnM6n761QnpyvYDFyM24JFrBpKDoIxaZge3mrUSrYH3pP82znWOKSUSkf&#10;817I9SNXpZNTO/P9h3ng1jCjj+ye2Q2Y0bNG6BkHrGLUU43pgkhCTpNj01BUG3RVtbUKRb/k2AzY&#10;LH1qJremYNPQ8mdqTZWbCT0VekPpXue2H1DzB3562/+LYtN8m86QOpriwRavfvLXz8/L3366CtRU&#10;sdnApnk2baYFclbFpmB7b8CGamsFNq2a/uZtKpXRkzhosMD5zRn543cX5bfv07lPCw8nKQQkmVBU&#10;FdsLlNrrRpRbHaoLtfU/DTZtIgZqL+4RbgKzp2VMEZShyEqA2R2AVaTQ+ul5UESoWQTcANkDrvqx&#10;noc89kE+cMuxhKB1t2Kx6Y6hZw3Akb+q5tRcsZxKIFRxHrdetsvfBTB3M2j50NsmVLWFqKg35knz&#10;zy5H9QWytwH3k+KNDLPH0a8WRYFA4Qa8UGYlFCRKVKkZqEVxIjlhgC4Y1YYHHNd8Ps5jHeHtDA6G&#10;lwUXY7E8ipRLmXGSnXdcNm5i1pNqvZ1zX+k0PUy6BJ+nV+06L1rNQXE05NSmVPq5zFFvMh+u9JbZ&#10;+WhIlkvIxjwl29nt3AhrqY469Fos3eNyxFVVm4ayOiqlA+6YRzqsvSW9vK9K+8GqYEaL2xScbdfV&#10;AANA9aXSqOGrFWyEdl3pHWvbFRCS63KZf1I8tFdMK7Sm6mitbv5CKOq+UIsU9I61WyZuK2gsVvAo&#10;lH9W/bRsrbK2fNjgRijrSEOs0xh+L+Y37QdtoIeNKqv+XAZqWgyxgU0nJxRq/A5aDTbzoRqOFvCz&#10;Fkr7WfSwdQKwTnOk67B1sjgsRxZjermU6wpgtgI4eZIr80KxrY6/I75ALXR7rfhvqpS+I3T4f7oM&#10;nnqI0PS1rD+G0w8NzSuiisnJ5fMcBbJEw/4ZnVxNjk3B9uNPwBYthxZPlF58rg3SfC5gawJqX8DG&#10;YLsqtdZgq8dzTY8NbAq3WuCmYHtswPZAfK2KzRQPvoCtQe4BtgpUWyU9bC2XauVD/gvZvCYBE0ln&#10;Uw2d0q2NbJvZW7ZMxJaIJlwL3Ag7rWCLotHWVjyIU7jZQlGu0XzOqDSj1CwhqKUKSm5Mc2gKttaK&#10;TW+rOlO4qSqzgU2BZo5Nrf15dlQtjbz4mj1rh9HDdlV+fJmOstIcmyUM/fRMq5l8DMA06d9asX3g&#10;4w9aPOB85DGfUHC/fZdOoj8RS/ADKLUMQtFM+R619pnPqQJ899ACtucNB0nsHySxf5C+MkJKFJtR&#10;a1bF9hrVpkcVm6UP7c9q7aWaUHJeVVmg9qyc8S+OAVupgg2l9gtgewC8mgs1hwbQ9FpAkYDTwu2W&#10;AgCHLXhTHkUDVFUji10acNKtvY56UyddTs1Vxq0AW/VldicQNt4zcLMd4KYqjpyZVkzv6v4FQskC&#10;XEAqaAtpyI026rCBPFtVDu4h2ZG0fWghgXWAekUZlgLP0qtR5hRfDjOhaaFCjWv+xXBgFsmMabTk&#10;XYqlYhoH5KIBW4wUl6fKsaRj4ujYBTXRQzpMDpauIZew/NGCgQJD1Ynm06xHCwfegEqhpnk2PVQY&#10;XUMKpOOC4wCEIW6X0WLXDYsdnCo8YnV+ksdqxVMdcRVsPHdPwNbBgG0UQNzK5AFgo2fMskrPmmOz&#10;7fkMLZcuKKM2XRhmZ4DchWbWNtxnFNq/Bmzk5eza2sDG161qBTZbfs34s1nBZoMc42BO9Ms5j7WC&#10;7WsFG/lH3UNqwKYtH1awaf/aX4BNWz4AMmDrMPMYEwdUZ53nSK9Rm2iq1SKA9qop2HJNSOkJ3FbF&#10;FEnApnLxoUq8KpqwdFuNxOx5INOWpwHFhdJjYBwFhBKJ2vcY+FXIMoC2mOLDEooLdjO7uJlQNHEx&#10;ii1VFdscSyiKYktigbKCTXNsswfPkOZLNYCtyqgxVWb1hKINrRSbUW6otS9gA2oGbDh3PCEUfZ/d&#10;JGsmIZ9Z5OJC3mxw9+F/Vmy0eijY7rN56snNRnme81AWjpptvncXjtfwPixoGSQJWvXkaHuHgi16&#10;LHOgRrFZwBZLri2OsNSEotZ2DwWbrZ3DAjOLStOjysyoM82h2Y6Gm1Z1FkD+TI8/gPNTi2ij1AhN&#10;CUHNfKg275oeNsa8utM2Ez5B/vThKq0UKDVVbKiyz8+090xHociPaf+Z3ua+j8Du43NL+8ZHqp3v&#10;tTDA57WS+vsPmUaZqRr7/YcMwtF08m6q4iwFifeq2MitPa3dx6KX/eaqSu0Nt01+rc6aY6tllKuW&#10;Cma9ZRzqNUdv63nNeau3NVTV8PMuUANsqtb0qHp7XEo/2l+cragmetRUoRWi5ACawuwhVz0t3G4G&#10;bA84zTnx0niLPQjZ9I0Bt/obKLhrQM6q2mquADdCyYoLLGPmWnWJ3aUk/ysIHyvZW1qhkwkoNS0m&#10;VHBVsGkLiYJNF8jczY6g5QOX3ht6wqUMBVdG7q2MXaelqMQ7gK2I51S1VsDzF14O5YSj3CKZW43l&#10;vji5lcGUzfkoKbubLKlnT4urC2Dj77PdOH/5Kvw6q++sUFOwqSrT0MuEXxz9WIG2So/l/nYk1Hux&#10;Es+uAyGb6xhmIudKd5p428XygjeTCjxPMKqC6QJVdz29r3wBmxtgc2N+9AvYbFZCpvAA6FByXVFK&#10;FsW2TFwWnBKPvwCb9p8BJ62KWnNsunrPfRGKrR1AYVeC2woKHKr0vPV3svar2SD2S2AjL+jA93Ea&#10;o/OcFEYGsQwGkP5ZsQG21opNe+S0ImrCUIWaVbFhx9R+FmDrwGwsOcU+Y7dI8LZK8Y4lN8bUxooI&#10;4EaOzDOyQLxjCoFePoWCXNRbLqNTubKWMauEQ49kGX5ubro93nmpjJhxSPw3VqHq6lF4hKQ0SdvN&#10;pnigDboH5w6VH8/GybMt8ygezJaPpyLljO986cvkgYaCM/pPlfvMbz64wDIVQPUvgg23DoWanka8&#10;1Cyh6AOJXhRCKGoBW5/2AyT78GV5nfvA0u6ReYdwNE8eYCZZQXPukB4DzDiX7jOImDxM9i8cTAXU&#10;2tKhECMUjWYW1BaKRo3kY70PkNlybHEALkrthcw0AUl+AKXHQM0KNlthwJZDM3k0BZteUXaBhK5r&#10;CTf9UXd6LFAjRLVNHtDD5sfteTjnXtizTP7pd7kALYWmWSAEwBRin1+QGzNHWzXOADSuHIWbXj+9&#10;PINi4/OaQwNe3wEx7U17Rf7sb5g5/Zb7vwV83ygEfwK2/fJE4cZ5yXkL2N6h4t6h4N7rqdNjcdI1&#10;g+vWOc/WPWhv+ToNRS1gIxS1nbvW23r9chiSv7tDnqLoNETV0NN2HgG1R4BO4fYgHy83QtLmHCqj&#10;gK0G0FQCMVVr1TaoqXLT8JS+tiryb3qtQXHpbW3erWQywQa2O4BNW0Oa89nXoGCj4lpNLu+egs0A&#10;DbBxyvT2tUgDNT3FV1BshKeq2AzYqMwW8nMUsLm+4EoM1zjJvxzPOj0gWLhHzl88LT37DOfF6yTu&#10;Q+grC6EQYKqOvFi030vDztaKTT9uDTcUXFvCzH6r0sRBweZBP1u7GQyrJ0mHGK0WqqrhEJbpdIEz&#10;RYJ+5O/aD2JMCcXmOHadOEVq8v0XFJs1x2bA1i2CPjB2Hsw5Lh2iq6yhqE42aP+bqijNu2kfm6Uq&#10;6sr4VIcV5AY9lgFb7I5WXLCEoj6qQhVs1mqoQq012GwNu4DRAag6jtJQcLY4DNsizqrSTD+fNRTV&#10;TfQafuqwvhnY57bNJ05/dhyBPagCu03cZ1xz7dosEgemJ2asSpfQHVUALA+g5QI0cma4Amt+zSc2&#10;D7VGcSFKwZaDq8ct8V9XIjF7myRwS430GknPIE4gbXACGceCm6i9LRJ34KHYzaWPTcG2d9Zg+Q1g&#10;e751vmn3+HAyQi6ELpNBjg6Egw6AbZoB2yOKBwq2WkJRDTt/XbEBNWsoWs/jH2XclU+osA1eMV+q&#10;ol+595ar+zLpj3tEVVRbPQhFLxXIs+JGuXz0vHT36GgU29fMq66fPkJ2zelPXk371PBcoxAQjUqL&#10;YrogSt07tJWDJH4kEIqiaBDNiWHWU8eq9HE6A6p9aiEGbDTUWhVba9VmU2/malVvgZo/47kUZDpS&#10;ZXH3AGrWkSpVajojqmBbjItu/um18k9/lUeYyHiTKjIruBRstvMTsKliU7Ap9BRseoDXN6i7F9q2&#10;Adz++MMV+tdSDOy+0UZfQlutiqpiewHEVLE9N2GoFWwGaCg1zgfreUvV01YFNc21KDXbUcX28j5h&#10;6l1VbUwNWEPSv7jq5zgKtsfFW0zYqYrtYRFWR5wnd6iQcn1cwH15FBZymRW9xZIX1Jrm2CpRT1Wo&#10;pZrLlhxbLffVas4NmJljwMcWLPYkVLK93ga2ezTbFrPYuQywPSigQdcULjYwg8pymJsWsBnFZuCm&#10;Ci7SwM1yrOEoSu0OULtzDdBxfwFQLbwaQ4NuAjOmGySfAkdx7ka5np0moyZYWj4ce82QHiwJdtNl&#10;wKZfTRWagkzhZj22j41q475V2bR85MjXa86Ja1eqh+7jCUcnY/GzW3puZPuSuuJqwl372WjUdSF0&#10;6u+fTRI90uTYHEbG0kKhANSwVUNRzctpjk2LCar0SqQ7SqltN338EooNidIptpafT2dFrWD7MnnA&#10;82iDLvOgrgyid15JrtCdn8lpngVsJjfHz2GUmhVovwo2FJuCbaSCbY44Dt9mAZvCXsFm+/fR58R5&#10;w3L4dwvXgX8tmvB9KAh4oGadxu8x42D27BN1p83F5atA5jsLJGZ/vYHZakJP33VURtdxjc8Tb8Dm&#10;EwPYaIPxDLst3oStq+PuoNBqmFZolNmrr/LvQbuM/WzsnAJlsU522MC2b/YQ+THVArYnm2bKhxMk&#10;V9lSNdLNhVYLJ5nQY5zUsEzlNfOeWhSoU7D9PMdmigitQtEvBQR62Vi7903eI9m4Mta45+pIVU+P&#10;PpK1L0Pe5z+SagXbRYB5g1C0vFF2Re+UtriQan5tLPbk6ycNkc2TeuAbh++amS5QxUb4iWKLovVD&#10;wRZuwGaBWzTHForGUFgIAUphQCmUq94OAWwKN9vRVg/bCba1fmjYqUCzqjUThirYCGfVPVfdPdRJ&#10;N4h5VR8+t7CPHS/iBPkPf1NIOJlqVFlroP1rb2tLh1Y/XwI2VWd/+v6KUWzfAT1TZQVq71toym2i&#10;YNB4mBDzML1ntHpYWzssKs1yPuohHNW2D3XkULhp+KlHrYq0sfZtDWrv/l76BvFVKwNc5b98XvD5&#10;F3z+GceALR+wAbFHnMeFAI1douaaz325OO/mEZbeBm6ArZ4wVPNrtQCl7gqH/Jft2HJutvBUFV0l&#10;Sqsqi+ICfWr3mFAoZpFzGXm3B1REH2ollspsE+fezUiLassOt4SljGxZ4IYtOd9TwVZmVW+l2h5y&#10;g6ICxYw71+Kk+No6HEI2yJ0bm7hSQUVdlpRmycLlhDjay9Z5gvRCVbXDjcKoNH3x/iLYbOGo5tpo&#10;+SC8HLb2vLTvz/NoKOqK+2u/ddI1tlKcaSq1LDXW9o0cKpooNqqLbb+2gM1+RDTuF6gddcKwTR78&#10;AtjaWRWbM4qtU4z+fFaw6WSDAZuGodb5UXUDwaKoC025du4oti9g08kDayXUBrbWV5ta0yuhqD2h&#10;qMPIbRawkcR3tuUd/zmwMR7VGmxuhKLmOVQ5OsyQOd5nZMTcg3ivecvazeUGbr4Jd2QN4PJdVyhr&#10;4lFw0cAsJscAbhVhqTfKbmWkqjsAh2FA8NYqA7hJS1MYxSLUVsfdOd09pC//iXtmfm1ybM+3aSg6&#10;C2tw3t22h8g4Fikr2MZ2HSVVWHQr2KqSqXSaQoHm2HDh4Kofm/MLYKum5aOZWdFv8p/Idr+NzIpS&#10;6XTAj825u2TuPMNwPWDT5tyLPGc2299zyiRkxRoA6GCccmd29ZANk1ioOx6XXGZCFWpaFdVQNIY5&#10;0Sg9FAkiRgA41FUUubVolFw0KkrhFq12RAApDJUVyrU10H7ptkJPjzbsqkrT8NPk16zVUAM2q2IL&#10;oo8uGLCtQuH58jO8KNsr/4hi++FtBiNPFpWmiuxfC7VvePx3hKvfA7fnGkI24xLy7WV2HqQyc8rz&#10;PaZ4QOHgPfe/AWhv6qmIKtQ4b7mt4ecHrrbzsQ7PtVpCUwD35942dcwFdqi8D+Tf3lXTjHufHF05&#10;qq1M4fZLh+bcctw7yrjy+afF2wg7yb+1Oo8KKDbkb0KtodhyCEu56mnJQWHdppgA4Bquc8ixNQA5&#10;PXVW2CnwvoANxVbFLKkucTazpJwyWjQqUG7NCjaKGi2Ewo1UR+9Teb2nMLOC7S7FhLu0mKhqs8BN&#10;VZvm3LjycWl2DPZJccCN3QVArfg6UFOwcf8dfuaS8mviGxRBE6oTuagR0pepgC6a87IpEnO1Qs52&#10;9UHJmQKCRc05Mp0wwO+qdB0Zwwt4CtXRaUDSTzqs1m5/bcmw5uwI3VxMHxsqb4CGomPFfmi4uMfe&#10;N42sJsyz5dhs29np3O+GMmvbXR+/WFymH5aO6mZhFrfweH1us+OzVSiKq4cbrRqdcSOxawNQHOeI&#10;x7JMfhbApr1nZtBem49VuVlbPVrfNp5tpeKEGnPUGU9ybI5DN4uz+bfQ76dHq6JcWTZj+tc0zNUw&#10;1Oxi0K/nZ0KJevD7On4dz78JhRW7yTLD86SsO9wkbbEA7zowGqgVy/pDDyVwfbmspkVmdSwgi7rF&#10;oQ0EoK2OJvcG0FbpoaDgFUUzL9cAxq7iDz6StQzSD5lCqDunp4cpEGyb1k++S4uWpzjoPqJ48Jot&#10;VeV7wmRiR3cWG9vLqM7DpIIJgje3H7P3E/tuJg701LGGT0+tbmmnkNB6i7vZNmVdo9d4tky+YSTr&#10;cBRd2OTXXOgV0lxbYjwvxNInQI0VexdoH8mqIJy5jx3zRJNf60p+bfnANrJpahfUmjtHoaYNuZaj&#10;qi1K7bt1TwGJ/EhUVBQqSo/ejuC+cCBkg9q/BmwKOwM267SBVkdNm4e1MTeIkDbQCjdjRMn3UrCF&#10;T2sn76qOyB8+XQZmQMiElX8OQf9VcAOC3xGefkap1VORfI0i+9M3l+QH7v+B1pBvHp2Qzw/xXXvA&#10;wDtge19PuMp5C8D09od6ZkB/fq3jcXz+nR6FHOcD530V4WolA+z3AWgFUwb3FG5UT8sUcFRKuf3y&#10;LmGqObSRcN9L63lRukue3iHXVoIl+B3W7xWScyvQ8JQ1fHmAh2XJD7k+5NoC3Jpz6D8zcKNKSgGh&#10;4QatIMCmHvDUAZ5aQsG6LNb9cWqoblbdCPhy7jPvWcnehNpbQbR5RMtDcoGPCIdrmEGtpPJ6LzsK&#10;OyQAp+0fQO2ugZpNuUVYQMcp5XGlN2Ol5GY8i1gSpDh7I2czUNsihew8zSYkLa+8LVv3HBB7h3a8&#10;8/eVfl5H5CteTHbqFGtCL66aS9IigB6dPtBeMDN9QAikThcrc6QL9/edx/iRxxxcPghHXWdL25mH&#10;UHP6WB6j1Ui2P3kwatQPILr21qroBHEaTIsJttcOuvnJQMNWGVWVx6GpV8HWRt1n6SdzIZnfYR2A&#10;0hEtHY/SfjqzqcqaZzOgolJLWNiFkNeuK4rGiZBtcbq4K4TM7Kp+D9v4ll4VjD877FtwJWfmMlxz&#10;WijQ/nHi4sP0hX4vUzTQSi+bpyLKxRFbImNVpIUD9Yoz7R6ovagabI9uEuIHkvSfDmAny/iFR2X3&#10;mQ8oMtxD6FHz6LJWInc2yf4znyWQQoEPysxb8270BvqSe/ONKWZhCzk4zmq+ZnUsc6M06K6iNcSX&#10;6mrI5kqJ3tME2Hq1+TPYzgK2nYSiwO31Ccrne1im3MHNqKZRrMy7B6he3URdUQ1VqNUo1FicXHvm&#10;l6FmA5ux+AZsnwueySEr2JwdLGBLSkBRlD8jt8bEwcVSacq6LyVpl2XKoH7GzaMLYFs5uA3TBiw+&#10;po2jNdjiFWzk2qJQago2PQoz2wnnYwWaDWomFP1XKLbWYDMWRdY5UZ020FEqdfxQnzbdf6DD78Go&#10;thXk1zYv6yN/TZvH92/OWcNQZkVf/NL5ddh9y+O/R7F9fHRc6lEm7wg5//QNig1Ifg/cvtFmX+D2&#10;AbC9BXpvgdtrFJoqtw91DLUDsY+AzVw5HxRqtXxOTw2qrQqFpkDjvDNQs4Dt/X0+B9xeWeH2Apgp&#10;2BR2b+7h8sHtV+W0kegpA3ilwK8EuAG2J8UWsH2BW/4vg63xFmADKqrcGgkHFW6N2VRKUVIKNwWd&#10;ntobodgb4dfGrgRduXf/mp85tbcCsT6KkBaKG4/u7WKZ8zq5T7/cfeCmgNOrAZseVW62Y/24DLCV&#10;AbZSBRspg+LsDcBOwbZZCoDctSvrpboxXxLPnGaVG2Cz7yk95m6QnhHZVP+sVT9VJjaomUS9Jt/1&#10;aJ6J1g+Fy8o86YKpZL/l5wAaFUR7Wj6cJovH+K3SVkeLNPzTw9e6A6S+3jni1ht1Z8eb+aBQ6bq+&#10;gnyWKihrIcAMwqt6s4CtB1/Trt96Hs9e0ZFbpdM6AKWzmAo1Pab1go81hDRhaa64kuvqSohsz+Z4&#10;HT53m3VCnEy1UqFk7ZOzrd5rvX7PeLVxaCh25zlchm20gi1WXL2v0ePHz2TgyPcEYg48xhlHD3uz&#10;uEWhpk3F2st2Vxwi2RG6GqeTnmsBGyrWbrxMWZwoUYSRQZsYgqcS6tHBj+ZjP/GLLZP1+1skgB42&#10;7wiUGsrMP64EsJXIGmZDfZgN9WHyQOG2SlUbX+ujt7mu1MmDub3aWsHWV747y4IRoPYYF93XbKkq&#10;3R2CYrOAbUyX4Si2Enn9E7BZLbxZk/dzpWb7WBWb7jEwYMt/Kgcj9xrF5mxVbMdbga3qUpk8uFEt&#10;Vw+fkmFdLYWDjoDNe2h7FBtgA2QJWH//WbFhAa4FBAWbKjOrYrOBzabi9H4TilrB9vP82q+Fozbb&#10;IgWZGXy3Onvox7bB91DmVcMn2LOwmQKM/xD597+5Ib+hPeMdFdHPz8+i3M4Ct58fhd1P4WZTdt+9&#10;0pnQdDM4/+D+Tpw1jtCcC9jeADwNRemLU+i9B2yq5iw5Nks4qhD79AvnI1DTo2CzQe3DF7VmAds7&#10;wPamNdgAmQ1sbysoTCjYAJrtagEbxQarYntkBdtDFNsjjkWt/UyxAbYmoNKEarOAjXAUuCnYalWt&#10;2cB23Qo24KbKTaFWiT2Rgk0XOj+kuGEDWyVLme8zumXApmNWNrD9/Kr9boCtHLCV8TOUspm+9IYF&#10;bMWEokWALf8WO0NrrsiZS2ekZ+9+vPDYfTspXPrizuGoADBKqBXYFHYKGwWbhqPGTZaPV+XSt1ZG&#10;AYFOfxdCUTuG4YGW68j10iG81FhsW/YfUK0EUr1Rey5q3ohicx4cLt1VsX0BmxUstjCTkK47cGw3&#10;aLNFsQ3eyFQDeSwtRijUjDeaHlvuzFLRdUOddcMM074T1Uh2cDpOZHTLNpSv86u2ZmBVeqZ3ThWb&#10;KlUb2JjxRI25DLeAzWFAvAGb+V42xWYFm5NRbDpxwPPoej4DOSvYdDTNptj4facsOiaxzH8uIeEf&#10;saNWAjbcE3fCdjv7RTJ35UXZdPixhG66h0JTuJFzY0bUh2F3VWzehKB6FGwKM69wcm/Wq93MHm5m&#10;umDbNMBGKPpkx1x5tJ1Q9Dhe9XtDZXJnd7NpfXiHQVKUmEOO7ZEl7ARyutRY1+ZZjmW5sbltFh9b&#10;lh5X0vZRxaRCAzbfnwqeyJHYAxQOOhiwOTD/eTQOO+zy50axVV8uk4fZ1ZK+45D08XA1y5B7uNBz&#10;NqGHbJlOKEp+bZ3OhZJbM2EoUIuhWKBgs4WbreH2E7BZ82uq2P5Vqo3w01RPVZWpOrN6shmotQJb&#10;CPk1VW0rBtjJuS3T5H//8bp8/y6N4XbtRwNo/0qw2UD3Hbm0H9UVhB62R7RgfCDsNDk2VWwoOc2x&#10;feK+94xTqWLTPJtNsalC+5fBBsiA2j8LNsJNBZiqtNd3VbHRDgLUXhvVZgGchqIKNotio5hgDUcf&#10;FaHc8n8KNs25PaCYYMJRoKLFBAVaA2qtUa8alpqQVA+QM2ALNKqtiqNhaAWmknUscmlkCfMD+uoe&#10;0ERcR1tJdS79bDbF9s+CDagZsMUAtjgr2NZz3WQBGyfn5jYpqEiT7NKrMm4SbRo0h7cfsVKGxN6k&#10;6VZf6Jobs+bYbIBTsOlolQJFCwu6XJiclgfjU30DruBOMc8Ktgni0C9cOpJMd9QBeB1UJwR0RPX1&#10;pjDRlr4wzTnZ92L8iq3uTpqfMs+tyksrl9ZQFLB1Qwm1G7qVx88Xl/7ryAGqm4a2bKhqVLWmj20F&#10;Nr7WGVB2pq3Esau3aY+wG7aD/B4ea+rxpkUKM+hvhZoNbq0BR5W2DS61LkNVKU5l1jNG3MjZOZp1&#10;enyttrEQitqj2By0GmpCUe1d00qt/q60i0TWSLuVWeLAHlFbKDpt6XEDtKXBt2QF26U2Hnkq0bsf&#10;SKfetLPwfcbMPCiRO2pky9GnAO4+UCsSH1pGFGwagnqh5paH3JYVoRQWUGue9LAt57bd1C7ORrHt&#10;ULARij5BrT3cOltekmO7tz9CppK418rk1236shP0OjbeT9hHgLutdXN7FfCqop2jmu3wNfSr1aDe&#10;qoCb3qdHN09VJLPcJb1YPhU+kUQUmodDRwM2OzscS2N2y2c812xge3SzVo6v2yHdHR1N/1y/Nlh3&#10;T+8rW2d0kwSWtdjAFsvAu6mKahWUVg4DNgCkys0WlirkbMeEpLYCgrUqaisS/Pwaas2xBasXmxVk&#10;tpBUAResx+rBpmDTJl2dOig+vUb+/e9vyifMIL+A7S/Umqq3v1RsNrB9q8UDcmwfgdcDcknf0tP2&#10;x08X8Q/DQZfzDWD7eY7tramAauiJ866Bm+1qAd0/p9jeUTT4iWLTfJoqMwMymnmB2ltC0dfcbxSb&#10;9bwgDDVgA2qt82wmJP052KiStlAhbaJC+kuK7QvcFGxUMGtaKzYFm1W11d0KZtqBTfSE6E2MezXQ&#10;Q6fhqC0MrfgXFRuqjVxcGXAruaEFhATARgEBqBXf3CoFbJ26VXJCbt29KAuXKJDsxL3vTBkRe13a&#10;aNJfFY7aFunRVXoGbtZw1DaVoJBD6TjRBd876oa4f4XFj532xQHKHgHSEcXmrEtdNMdm2j5ypA/P&#10;0WnkDsJVgNPFR9oBTxc1aNQGYJM3U8BZvxfA6gYwOtA+oqGoc68Y6agb4zXc+zIBoGCz5tiMjVEe&#10;irNIOuN+6/aVr0n+2/XfjHpkObH2nZlQWkGolVqdC9VjnXgwxQtVXaXSliKK2zC1G5osdj0jDNhc&#10;1SFX4abgp53DsrkecGvxwzTnqsrVmddicQRs7ssvin0HnTogx+Y8lSmCE7h4sErPqrS8CS83HHwi&#10;fnH3pPfQdXyvSQy/R5pQdFviS4nb1USODVfdwFsGaEuCbpqznJEsVWwrANsyIGk3vauLccndMZ3i&#10;AaHoE9SaBWx0fB+MlGmMMnlYwZZ36Ia8z3kG2BhUN2BTNWYBmCq1GlSZHoVc1RnLOr1K1FpFMk66&#10;OOMq2I6tA2z2CrYO/NBOciiW/ZZ3n8t9ige1uHo8y22Q3UGxZtpAv++gTh4SQWFj87QuVEXxYEOp&#10;xRuoEYZqM64aR9KO8UWxWXNtCjeF2Re46W1bvs3W8vErV20JMW0hml+z2hapdZEBmio/Xb2nAGXJ&#10;chihqFZMfYbiw0aF8B9/c81YEL03ii3tf1qxfYMqU3WmSq0RZfLjy9QvYPuB5/zWCjatir5nPlQL&#10;B3q0cPCxDlvxvzjk3Wr1kG+r4bEmv0bxoNJyPuq1gsID5+09cmwGbOwzMFCjPcTk2Gxwsyg3W45N&#10;4fZMiwglFsX2qAi7IhRbixVsj7jq0Uppa7A1Eoo2aZ6NSmQTR8Fmg5uGp/XYh2vYqafmpkW51QI1&#10;LR7olvqH5NgaaTep/58GG9VR+t7KAGApqq3sJuEoYCtBtZXe2irFeXvldtFRySpMEW9fDdkcxbnz&#10;aBkSmmkFmyo2BZsWElqBzbhwaEiq0wiqrjiEVp1CL0inYQHk2Gj50Bdy1wBx9CKBr0aMqpBM/ilX&#10;BgGmryZQyXMGODSuetBI66hjSQqqL2CzFQUKpQeWPl9NO0ryHXePzqHYg1PtNNuprKrO5L00t6aq&#10;T4HMZik+3wWweXTTVhYA+tV6aU9vm4vOpGqTru41sIGt9dYqAznNxWHnHU2YOMJSPLDrEsRyGPrv&#10;4mst86Cq1hhet9cq6E/AplCzVF4daZvxwJnEviNzoppjc5oi0wFbKLtCvZgR9QRMOl3gyUhU2KZq&#10;Sdj/UKYuxpbJifYNWky+Hrdd1q67K5sOPSXfVi5L6DHUEHYpYFOlpqptWfBN87HdlK44ZwCQ7QZs&#10;GopSFd02R14Rit5FsU3p2gpsh7PlXe5TqaVRt9ooM1VqxV/UWl06y1c4NWcJQ1MLzak6UwDcaA/h&#10;vo+Fjw3YtI/N2Z7kLH84h2J3AbZngI2CRBYebAVNkrAq0Ow2UKU4ErDGzOgrm6d2YpOWzoeqqaTa&#10;ElmsibRHLYqeMlVqCjKbWmsdhirQWh9bP5sNYL921X43E44CtRAr0FQVmqKEAhSohRGGmgF5ihiv&#10;SnfK35MP+6DTAVoV/V8IRVWx/QjY1A23jqrob9+kAbYLRq1pVfRbigff0MemVVEb2N5bq6MGbLVs&#10;tuJqObji6qlla5WBG7bhBm6ArNJyPpoDFO8DxwoKCAoz4PYFaOTXNMdm7jefA3QchZ8JRzkKtyeA&#10;7bGCTRWb5tmsUDP5NgM2KqNGsTFmxbGFo38GmoakFsg10I9WxwZ5y7EArT5HbwfS6pHAztMdFsV2&#10;Z5NFsVkLCFoZ/bUcm1ZFy7WZ9xZtH7SIlNE4rGAroxpacnMjZpPbpBjFdjt/r5RWX5C4DdpX5oKj&#10;xAgZGnyWsSXNValysoLNFpJq066t+970uCmM9L6r0i0yS3pPWieO9hPJtQEDWi0cFqYCGW3lUDWj&#10;oVqe9CN31YPFKHZOgM2VgsCiDKzEdV5TQ0v9nqoKNZel4MqXzqijr+adMG649uwecFpywTjTWiqU&#10;CjW9Kug0zLQoNgdUVXvfG+LSw5/fazaQjZDOurhYWz6MYrMCWZWafq3tmLBUiweaY8PdYzQNuup8&#10;y46CdiuvSEeW0dipO7COiBFC22k1V8NQW1VUFZv5eaiYotgsYCMcdtKq6FSZuhTFtqXKAjXg5AXY&#10;vMLIlzG9EUaFc+fJV3ycI+17UHAAyG4UFyYvPCuhW+uYIS1mWgEPNj6/iJ0Tywlll6DkTIPuuG7O&#10;Rh1tndFPvk3HtmgHkwemeBAqWfHs93NzAjIOMqj9QLlzKpe9B4/k3ulcA7VaetNUodXqZikabBvZ&#10;KNWIrXc9g+y1abSEcGp0+1QqTbuEqR8LHsvB6N0UBdyxhvEgx+YI6PZQFX0M2AroOAeK1yjxzmFn&#10;IT9TB+1h69tOts7rK1sm0cs24c9LkGOpRMayxCXGHDt61QAN8InUAoIeBY/1Y73aTqTe1pBUG3b/&#10;hWNr5tWcnAGaNcyNxFQykj65CG0pAW4apsbObiPfNhyVv9IZT3W4RWn9cn7tXwhFgdp3gPE9m6Ua&#10;8Tv7Hfm6P34+D9hOATYsxrEC/5ZphM9USz+QY3tH0eC9Fg5M75pWRWn3MIe9B+YANa7vAdsHBRvX&#10;dwq3alo/OG8VclWADbhZ2j5sELOotHd8/I6igrnf+jlLaArctMBgrY4+IyR9AtgeF3IKGKBvDTZr&#10;+8cDOvubbzEgT+JeWz60aVf72Mwht9ZwXcGm+TcWv2i1lObbupthDNPT/kEBoYq1fY9LUGzk15pK&#10;tpJro5cNuJkcG3AzrR//HNwA5t3b5NkoNmjbh4Kt/BaKDbAVo9qKCEdv394iFbXpcurMUenQ+Svg&#10;0VMG+50QD7PiTgGgeTRrH5teFWJm3lJDRv0cLyoAYuebJV+R/xk4ZS8Lx1EnzuN4IY8Rt/Fx0pMq&#10;pr32hqkDB+0Y7aLvSzfPdLGngmoqo2x375xwH2dchZrCTUGpCtGiEp1p6O3ldx5zSnJVDvPEZTaN&#10;qVFV1iS+VSH9JJTU8a0yzC7LxF2T/7pEpf1KabMkFQdcwKY9Zraqqwkbf+EAJmdg5zE90WyS1yUs&#10;bSbukHZsX1fVaRdoqYra8z20kfcL2NTJRD+n+UT2iXbSdg8tDmBZZMe/y+iZ+yVoM7tDgZoBG/9m&#10;Xjyngm0VV//4YgnfWilh+K9NWYhFk4eG9tgd9QqWST6Z4rf9vsQcwsB2UwXhaB4qTiHH/8Ho7i7G&#10;THLbrP7y3blYebJzgaXd42SYpIcukf7O9ignwNbxa0whcbstaJFy7LyrdVUeFkN158qAGlZDmeXS&#10;dOGuNOOl1sht3TJVz/6CGuBmHksoqmDbG8E+RvYXOHKcCEVPbqJSV9LM4HMeW4tKqIKxpGHuUrN9&#10;Xre9z+vfVnbMVVcPV8DGboPxFoPJWHJbCjQ9erv1xzbQRQE3BZ4eAzQFnRVs4cDoX3NMOGsNaf/c&#10;UmJPnxzhrz4v33s1hYO4eZ3kr6loqgvHBwbZP2qi/0t+zdbyYYPar+fYPpNf+153GbDwuBbvsd9R&#10;Df0b3D1+INemcLOAjZ0IgO0jFVOdC/1zU27rPrbWYLPA7WP9nyH3XmHHeaOAM3BTBcdzcbTtwxxr&#10;f5vtfr2+MxVUy+f0qu0fJt9WTBEBsD35FbBphbQlFx+32zawMWoFyMz0gTbrfoGagg3okQOrJxdW&#10;B4wabjE/SvGgkm1U6qCrzbnNCjYAp3CrAmpaRNDrP6vaeK57gO0uANQCQhm9bOW3NwI5cmyA7c6t&#10;TZLLz1dZfVqu3cqQPgMGoU7aSn/PA+wMtfZ1GZi1AptWQ2nv0EqosTBaQ1iIb5sdYV8PXpyDZ+I4&#10;q6GfEy0fDkPEbdAq6U9HvYOqKTWpxJXDmdxVF18KDW0X8KIdQxPs/9vcW/9Xea/53jEIbsULBdpi&#10;xd3d3d3doViLuyVAhAghJMSIuxsESLDghe62e+/Ze+bMmfPMeeyX5x+4nvf1ve87WUlpd7tnz5zz&#10;w/X63ksikLXe63P5dmm1PQN3VEs8tFZO42sa1+P7AzePJeHSlu3odTuoihkq3kNP4yainJyR40Zl&#10;adGtJgTszCZ1ZF4E9b37HUQ98nPo0/QedZzSDCCkwX1TDOziypoMsK3+zDhzli4Dt0YscHHTseR1&#10;xknDXluk+eo7lHbw++keB2Jq7sTYDNjUxdUYmyo5HZpJOYon8G2BK+/Zijo2416OkJ7DvpFlQGka&#10;8TKNmSncZjNPbTYxyrm4p1q/NgdbSWZ013GNvaVJhx4UCbvz9R79pRGjxftNvcjoogRZwtKXhWyp&#10;mkNZiFtvFJuCbf9oFiZf3yQPUWxWHdtqubJ0vHTwIIDK411oWE8kVlZ5t0zSLkayA5Qmd1VmDIcs&#10;YKNUUWCaFAM2tUKu83XTlK7QI2mQy+SOe6zRexVfJrsWb0GN1REPbZfyaCjXD9LzmFTCdIc4wJbC&#10;sg/ANmaqKc5VsI39rLHsH9cBxVZPdgz0kq2AbQuxLVeQ6YjwamNUOI/rAEoFnJ6q7lSlqZJTuDlA&#10;0/t+zczzXJSaq5trwKbg5HvPpdTjxIqe8m/vQyn18JOXOoLIgO13FudqUkEBxtc/Y1xRfsI2+Qn1&#10;9yd6RPVUsH0gW6qK7TtcVQM2u9ndUmwKNgduNtgMzCygvXYFG8pNwfbCVm0Gblwr4F4o3GqZPq6m&#10;97+0H9NTlVsV2ICaA7YyatlUtT3ENVUFpwmFKrABlGIFl4LNBWqq1oyLqi1YaqgvVW3FUTTKU+6R&#10;e3sRU3otxVaaAtT0xCV1wKaq7ZcSCMYV1e4EwJbBDoYMMrQZdESkA7a06D24oljMHkmkvzWDdXtR&#10;cQHSsw+xMbd60nzkNvE0LqgG2DWO5oBNXU8bbLOdrChgW0gZBP2LrRlL9NWUa+Kpb+I6fYFJf6nT&#10;Za502RJPRpI3/mx1/9hHwOaptowUr9tM1QiK7cst0g6w1VG1Y1xeBZuqNStp4UXZRgemYNTV4ZQK&#10;tv5HpJEuCVYYmWJbl+ymU+BLJrYOrmejoUf5PaZiU8Rr6BFre5Yp91B3UZWaU9Zin2YUEt8TsNXF&#10;HW05xZ+SERQXbVl1u66XNixgqaODMXVdILE/HSzpbuaw2QW6+m/QHapkTj2ArwFbmxU22IYAtsN0&#10;DaQbsGmMbAZupcbbZvOhoGBTqM2h+V3LPbSebfOhUtl48L5MmHtdunyp8UI+MCinadBqgfRjNt1s&#10;WtZWHygCbMTYmgOQXWRF36PYKg5NMu7o8wtr5PSc4UyutcDWq3VPVuQlybPYe5LlEyPZvgyRZCKH&#10;AzaFmUKtiEUshUzBVdipWY+zCT40k2b3e7J17jrUGGBDsTWt21RufHtZnicyaNIB221aKSboMErL&#10;FR3XqbEcwBXdO6g+YKtDZlThxr5QG24KuKpJukBMR4Yr/Jz7zAhxxhqpelvvuKkurqmrm/qx64+B&#10;zelu2AhQN/F7zKM4N+L4FPl//xIt37+6Kq/MXLW/B2w+jCVCseGKPqWHM58m75/YdPUn7EdarDTG&#10;ZtxR6tjeUe5RDTbHFXXAZsOtyh11hZzljhqrDTYXeP0a2FwfcwVbOXG2KsVm6tmAGrCz4mzViq3U&#10;BpsqM8v1tEzr20yNm3YnoKiKGVJZREysOGqN5FOom3NrASOUtlLDpjE2S62VJO2mA2Gb5AArpwvh&#10;Y3E2Aza+VzqjjhRs6YAtnRaqDGCWFrNPUqP3Skr0bmy7JMYyJjwpQMZPGc+bpo40GLCWejNVLRqz&#10;0syoXbOmCk07DqoUm7qiDtjCWNUXIV/MDJD6uqjFC1dUN1c1Hy+tFwYxwijPSgyglHSA46fAoYmO&#10;BwdUnh3WSBuGUtbRbUsaMzN1aQo1bAn7QIHIp0yM9bazhnV77pZGmpF0FsWYOJm2MbkYy469AU6T&#10;0SQdGDTpVn8yk0QOSF2dwKEZTNOUr/9Gx4CVuU/ja1quwYYq2qQ6zbslnnQHaMO5V5c10gqw1dVF&#10;NarMFGwaGzRqzQVsOn8OgHqsy6atjJITnZ6L4nNzHy5dBx+gdk23uZPRtME2Exd0Nh8K6ooaxQbY&#10;ZivweFzvn89QyW2HCmXf8QKZvOCKtOqocUOtFxwo9ZrPlR7DvxG3/iwfVoBs6Nde3vquk+dHp1kx&#10;tvOrZO+o7lXLXIZ/OVTKIovkCRulCtlNoFDLU1eTUwGmMLMUG27pDdxTtkwZowdUTwXbu6RHsnHW&#10;ahNbU1e0qTdgO1ITbAV3smTFzEVmHLkmECZ93lQOT+xswLZrUF16RuuwyMVSbpZKsxSaY3q/gs8B&#10;m6XwaIinWX4jrqOqOIWcicPZrmlVXM4Bn/2YUXcuhb+mTcu2jbb7qz9nLmCLvzRH/r//flc+vKL3&#10;lbHeOub79ys2wAYQP5AoqGDiRj7zzv704rr8qfK6/Ij606zoHxhe+eEBCYT7bHwvYV2enRF1VWum&#10;fSoPdUUszcTWHLX2txTb7wSbpdhwRe2aNuOOqitqqzRzYg7Y7uGK3kMh3SPOpvAyULNdUKPWjAE1&#10;HjOKjYyppdgUbAygZLHLo9TtJnlQbLuimkQopJ4tB1f0Vwt0tWBX1VoscTh2JqTHAjYSGumxqtT2&#10;GrCl4opq4W5y9D7JLwmXBcsoS+A16PH5XGlOP6aHrpNTyJgBk8TR1HSihyvYdGMV8TW3BWHiToFp&#10;G8DWtNsGwAbU6mF1h0mTsaelifafmvYsIAkwu/D92/TTolvicQ1nS+N5IVJ3G88xOzlVhfFcs7kq&#10;mj7SeGm5JRvgasnHIPHstFaaMnHWU4P3ZjGxntqjqcCyTwpktUi3+aTzfP/J/D5A+7PNbM/i37WO&#10;glrTgaAws0GmMDMz1DAt5+B7NcGV7Mequ3rtVlmZ1fZL5RN6Nutv4f+F4ZpVYHNNHuj96lIDPXfK&#10;S5rMAYwKNu+JZoJu5357ZQUxtrnUpGn9mbqj03FtZ65kXBGwU6g5YJutbqrG33hMn7OQ2Wv7zrBM&#10;/WixjJtzSVq0078X4QPdNTG2W2sLbAPayctLK+XpN5PlyaGJ8vjUUvZ2djYZU90EP6L7CHkc+5Ad&#10;oA+khAXGhSQK8lBwaqrKCoFbMUBTsFmnZQZsWFlolvyUVSn7lu8Aal5GsTVBsQW6KLYcXNHimFzZ&#10;unSdqWHTrOikL5rKkSmfA7Z6vwA2NlX1d7ddVA8UHcuTXcDmKLbNNMpvIuCvps3xVeoNcOn1x8zp&#10;ZlirsTQXqOn1hiqwuckCatgyA5bJ//PXO/LuBaO+WcTyd4GNxIGC7TsmeDzMOihF1Gv9mY3yf3zO&#10;IhcbbN8/RLFRCvK2lEb4Iqvc41WN/lAFGa1WdBlo/MxRZsYN/QeDTZWbabcigWBKP7Smjf5RR7W5&#10;gk3d0vvaiaBwi6SmTVuriKEVAS9NFhRqB0KVaWyNgZS4ogVkMgujaIrXje+B05n8AtgyD5rkQamt&#10;2BRspr3qF+vYSBioYgOQaXFcU+SbFrcF2yapwC2F3ys1epekk0hIA6pJnJn5V2Xr7mVSh1CM2yf0&#10;eTJxw0Obu51+UcYTuc3FdMDkbN64mkAwQX6NswG2+YCN9XSfU1PVdvA+s9TFrf4g4kJDpOGgg9J2&#10;VxEdCKrA1FLks4050nkkJR+MvXary4Tbqdel4d5ia2eA2RegdW/8LA3EA5wmm3KlMQ3wRqm0XEjp&#10;RpQ0JOFg1Y6pesNQacbU7WUemzf7R1vP8qVEhOC/F3G2dhtJimSKuyYedD6cqlKFmzatm3YrjZGp&#10;e6nqK5WSl0zpx9ihFp9vNIrNjULbxmQj6+vPXcXvqKUeqtj051f1ivL9FG485r4222yx92TDlWZ/&#10;Ddj6fy3LdtJZwFKWGew7ULhNYyHODOJycwCZA7Y5KDbjmpIxnQ0op6Fap2CzAPrKPVmy9VgRMbY4&#10;GTD5GIkFyklm9e1kYmzr+reTZ+dX4IpOlkpU25OzKyh1aG/A5q6AGTBeymNK5cHtPEDGFA9AVg02&#10;9h7gbqqSK6Ytqhjw6VkURIaUrVOFKLb7KLZ7oRmybMICoOZlFFsz72ZGsVUyfy0zMJaZ+GyWjy+U&#10;A5t2Sz2WtyjYJnRpwtb3asW2XRUbVhteCjDHDd1qrq04mwU2XfiiULMzqZpQULj9ijmPO+1ZTmO9&#10;o9pU+W1FMSoQV/B9dXTPv/4UJm9Yavz6Oa6oLjT+O2JsToHuA8BWQh3bn1/4yQ9aAmLARpwNsH3H&#10;rLe3pZR7VIHNNbZm9Ye+yCVO5qrYfkuM7XcqthdOf6nJjloFuyY7aicQNLbmKDZXd/Qe4Chh+GQR&#10;IDIG4Ao1C2pbAbDLA3K6CCY/ErWmZR9Ry1nsMouWqrWmjk2VmrqiGmPTQt08FJi6oul0F/zcFVWw&#10;UeoRDdjucsZT7gHcUmmiT2EYZrIqt+idZFRJJqAaE2n9ysg9K2cv75RPGnsz5WMAo4GYbKHDH41i&#10;A2BzHMUGyDS+po3tmjE1io0Y2zwSCLOD5UuatjvRNuTmOYCsZ3+AgLvUe6d0OVDKWHBNBmCArQPx&#10;px5TL9F8P4LnjKGX86w04zkGFqqYNFaFG2rABugabiReNe4ioETh1ZsizUg+tKZ41W2NPl/BBpBU&#10;sakpaACbup2fLmCqRxtcY08UW4sV7EGlcHYDylDLMrSDwFFqRq3ZgFO4AbZ6JAX6sYG9bS+UpWZW&#10;m86Uxgtwq3dkkzRQsOnz1C21fweF7CobbDUU23LAxs+vO1q6DNiHYss0bVE6RHI6HwTTgfQMMq2q&#10;ziy1FmVcUVVwswGbqrlpxO2mArapXE9GvU3heYv2ZsjqYyUyZxt/nw3DukkbALLsq3ZScYEJuscW&#10;yuNj0+TxlQ2yoPfnJv6m8a65I8eT3i/mBVzIGJosKY/Kl4o7BYzxZlx4eKYUh6C2bCuibKMwjARC&#10;KMmDYJIH1KiVhmdJ8MEr8nmzjnzKeJiSjxZeTcT/EMWsKfeYx0ZWlOeVxZfK4Z1HmDtf1wB1OFnR&#10;ryd0kn1DGss2BRru6FYypNv615Xt/erIDha3qG1DpW2lZ1Nt2wBVbsCtSsmh6nQHqW2bVW3ZGVWT&#10;WVUXtZaZxzU5YJvedkzd0M3c3o7605KQdSMbssPzjPz5xzB5+ZwaNB0B/ruhZiUaNMb2mrFEOl/t&#10;PuO6f9QWKxtsP9AEX63YtNyD2BlFuq8B3BtMyz20A8Ga4mE1xb8udEo+VLH9PIHwEldVSz6c5ICT&#10;IPgtMbZKVWxkTyspA3nKOKMngE3d0QpUm6PWqsBmF+2qO6qZUR1AaRSbi7mCLZf+0VzdcEUXQv6d&#10;VZJxU7dVESZJ3cK/7xt5ANxK2Z6lpnPZinDbq6d9aD1bTUuj8DeNJET63Q3AjYwoii2VeXIpQC2J&#10;3ymDBEImxbrpjDNK0D5SlGh04iXp8xVdAx7tpems89KanQWeuokKF9Jd94qSnTRmdo06WUu9DdTY&#10;bKWqrc2WTOmgK/vqDyaJ0FU86vQQj0/nMHIchUWsyIJJqjQmhtVrCeOL2hOYpznck4GTrfagpnSz&#10;lWlZUqXGz0DNqGvXYEOadFsaLnWbkHBwH28mh7Sm0NWNXQFGeZmhk7YCM/Vy7AVFlXVYfFOa6Til&#10;uriSxNnqTboiXmxTN0CiK8La/6luqW3GtVXoEUvj8W64zO1GaskHYPIeKY3GnALSReLN7gFdUOMB&#10;yNx1b6g2wBsXlN9bW5zIcroD3cZzWSLTDrCqgq07CHW1iMkeTO7YkyCTVoUAtFsyg81d0/j66XyN&#10;jgqfrqb7EOhOmEHGdCplHZNRdBPZFzEJCE6mfm0iLuwEbBIJhoU7+F0Oju5tOg/mf9lWnvjuk/f+&#10;++RPoTvkr6k+LEkeYuJcGu+aO2oUa9lyeWHlscAjR15mPJLv8yrl+/xK+UPBC3mX81TeZT+Rt1lP&#10;qH8qB4BlfILfN+ejxBIq2R9S2PlIJg/Bt2YMUn3A1tyjkVw7yAieDPpPAyniZbrHo4QH8s0uFmp4&#10;NaSw0U0GdABiI9swZLKhbBsM1NRwS7cN8JbtA1Bv/QAbpi7otoGoKAM2y5zrrbp/FKg5tkXBhOlp&#10;DEj9zBR+wG4TYFPAbebamD6Xx7ZyvcMeYLlpSnMm3l6VH366Lc8p+XhFmYcDtu+0nk2tFuic+/U0&#10;1/bj3wGvl3QVvCB+9pBe0SqoKdw+CjaKcktOy9tiBZeCDUjpXDaKdq2426+ADfBpAsEVar8HbFXw&#10;M2UfgI0CZcclNTVtdCF8DGwlvwtsK41iywhbwCq9mSyZ2cwYc75vmgU1y3To5E56R7dJLjsWMqlR&#10;S8e9TUf5paPAMsw1QNMaNkaLp6HUUlFqlhu6B8W2D7DtZbs8yi2c5AGTP1JQoLlFwTJ6AkFutqo1&#10;GrpBvtzCJFrqsLxQZZ5LANdyALaClXwAxn2prqLDWA3nvkTv43FAVW99hrRfdUfqtJ4gXl6dpW7d&#10;LrypWUTOgMXOmr0zWUmKX4mL9dueJS36aBtRD3FvN0M67U6Shlt0tJDWgQE1rc/izauwaIgS7IvK&#10;adAW9UNVft2u7C5lCKObTrbQ0gszjUTLLHBhjQEWbd+iKr+1usbanF9niNQdekDqK2DV3TTtUAox&#10;LdHQ72N/D/v7eKIe2+Myd6Iw160J72P3vjTFb5EvmJ3WkFHe+nt5Etz3JJHghfvpjppy49/uxi4D&#10;N9SXOz2ejef5ATZgXJ8ssZrHUPlq5GFZdjhZpmy8SXYUA1ZTKK+ZRkJlKlCbxPeYzAfBVP5tujd0&#10;MsCbiEpTmBlbXg24SfwOU1B+bgGLJ0knALL8q8/kn+OJD/ntk/R988SHGrZhnTsz2cNTWuAWftW2&#10;g0wYPFKG9xwkI78aJpMGTZKZw2fK4nGLZN2s9XJy20m59PUlCTgWIDdPh0qMTxRTT+kTvZkhRdEF&#10;qL3H8t9f/DfZtmI7fwhPaeDZkNV6TSTkPMHx8jfAL5eWpBL5kPdOfI/4S33ApnG2gZ9SlDu8JTVs&#10;9QFXHdmiiYPBnNjGQUzKHURSYKCjztjrWQtsRsUBtm0ucPsZ2Fwh53KtEFOofRRsuJ8KNh0h/vWC&#10;zxgs6Sff/yFMKomHvQJUb7WRHfuOjOY7YKcjv99Ujf5GmfGc99z/nufrqfAzI8OJr73UBndKOdQd&#10;NWADaM7pqtjeADRVbRbYtE7NARtxt4+BrbY7qmDTgt2/U7FVg42CXYZUPgUG6pJWJFo1bQZsWqxr&#10;dyJoLZsqtl8Cm6Pe1BU1io3G+FwzwojlLhTnZoTNo45tI+PJGUUO2O59BGyaHc1EBWbwPTKI0zmn&#10;Qs4CG6dRa058TcG2VzJRbLl3dgPBnbRY7ZAEsrjF90Nkummtaihen8+RLxh42FCzkhTguqsiW8Yb&#10;XOEG5Nxt9ebOtdcKRvNQvuGJuvJEefSknOGTfqvFvU5X8arXlTdzL2kyfL98/k2hcdU86KNsSDlF&#10;d2JFLUd8zc/rBfxGSfOFftKabehGEdI+5AY43XjT63Yrb5rAezOm5xPW15kWJ9bZ1WPRch2mYxig&#10;mSm9tcEWI58CmHajyRpqJ4QHpSW9t0sL4Knjhiz1CNC0Zk/hZuDowM2qcWtFWUlvHe/dlASE21fi&#10;wQii3nuzpA0FtG4sWPEAZp58vRfdERbY9PcFNFVg8wds/J/WJ0vcALC5M4Ou3njAFSKryHJOWHdH&#10;JlAbNwmbRkZ0Kp0IkwDjFFxRXYSsO0Mn8++fxM+apArNGPBTwKl6Iy43WXtFs07skZ40mo9q21R2&#10;ju8jI1s3ls51rMC9KjV1QxUwWldmxiV/1Dx4vC5TcetLw7qNpXm9FtKx8afSqfln8kXLLjKgS3+S&#10;D8MB4XT5ot3nUserrjTwbiBN69NVsGW7RAYGy+1rAZJxK45JEcUSfO6GtGhojS0a8Gk92Tn5c/l6&#10;bFsmfDTC6EAYVk+2DgNsQ4hxYRsHo6IGuqPgPMmYkhV1UWzmun9NxabKzbilvwA05/4aYLOVmt6n&#10;X78N28F0Xl36cnpdb/kLM9M+MML7BRnMN8/oEVVYOWADbgo1xxRgHwObjhJ/rav1FGwscfl7wFZz&#10;yKRr2cdHatn+E8BmWqx+M9honyJB4ACt2HZLTYytCmyrJS9Cl7osYET4PDoPGF+fSSkJ2+drKDam&#10;6RawAvBvg43YGjtJU4jJqWJLxUVOAWxZZEZzyYqmA7YUzrt3tkl+sZ+s27uON19D8Wg1UrquCcNl&#10;jKC4FqgtJkGwBLAxwcNcK+i43wJbBNM0UGmoCk8UUI/dqLYxe80qPo/6Cq3+4v3lcmnFrlEPXEct&#10;fPWmfqwVhbttZ5zBXdV2o+FSb9h+6Yg7amJxqhCN8aYFGl6M2P5iU7K0G34UQPF877HScJ6/NNoN&#10;YBRGOgxTuxWM2tPEgxbbRjM0k6+ZfNaa6kuBq+fnq6Ut38dLFZsp73Ce7wI1p9mfLosWZFF7MeG3&#10;QUdcZg9qyJpNky6rwgEwCQjiXx64nwo1VW0eAMgdILmxEEfdUUuxATYdDNBgINlZ4KZLpalFa9l5&#10;law/WSLzDmbJ2HW3ZdK6cJkK5KZTv6aAsyzOrNabDDAN2ABZNdwswE1GsU1eqQmcId2lvbeXgYgD&#10;rfr1Kdpt3VS+QsVNmthP+vTqLK1asqegrrs0UPP2FC8P918B3a9BkMc00+RpPacOUzwa1KsvLZs1&#10;l05t28ugrj1kzMDB0qwxPapebtKxqYdM7N5CVg1uKXtGt5RvJraRg9iBSc2JvdWXvWM9ZOcIrcPz&#10;lN1DvGXXkDqyE3MA54BNFZtRbbXcUgO536LYbLDpc/X7bOfrdvdl+/unbhJM7d//9dc4+Y7xQgZs&#10;qLB3mKo1o9j+i8DmOj1XXdJXZloucKOVysqK1oqx/S8GmxVT06Z3sp/EwAq4VstHqeUZY5ouC1ry&#10;wlfQdbCYzVWL5UHiFrZoodZ0Gz0uqGMlvwdsccTYaoBtH2BTxaYJhF2STLFuEpN/U7MvyP4LBxg9&#10;1IIEQndquC4yZ812Q4lVuS0MAR6ATWNqZju8Ak6Bx2gesoXuRmVFSBtm9XdZcJn6L+JSdRRsvJmb&#10;DJdm8y9LMyrq3YGOO0kBb97IX667KQ1ak9VjgoZH+wXSifVzTbYRM8K9dVuirVqaRVVVdVdaoF6+&#10;XBAiHk0ouMWlazDuFN8PsCmcFEZOo76eZihmFKsBU6XDohDxbI6LTYuXZ8eF0h5g1NHaM+0+MGrP&#10;hprjiprvpRbHYptMNnelSPNBtGYRN3RrMFoaDjtAPDBbPBkCWYe9oXXpq62DefL7uRPwd0PBqtJU&#10;sDVRsLWZDoj7iTtga9JuPGv0tL0Kzkw4KWtOl8i0nUBrQ6hMXc/UDspJpuloIgA3le9lVJkmDABc&#10;TahVg22qKkQHZs0p1J00qY/s27NYLhFni06/IPeeBMujyjDJK/WXiLjjctZns5zz2SrnfbfLmYvb&#10;5NsT62XfoWWyY+9CWbpqgixYMkrmLBgmU2f2l1Hju8qwUZ/LwKEdpFf/1tKjdwvp3LWxfPZFI/mM&#10;wZFtujSQZu28xbsZgEQhfkwJenJ/PQCowyY71WPYZRN3GdHKS+b0bCzrGTx5eEpLOTyhiXw7sakc&#10;HF1fdhJj2zXIHfOkmNdJIqiSA0aotu1YbfWmyk1VmImducDLuKuurqgTW9NYnYKNrOuuPl6ysCM1&#10;bBcWyf/zL3fl7XdB8uqln7xjgu53AE6B9h8HG27oR11RdUMtV/Qdrug7O8bmKDYFW2UugX2yo05B&#10;rmmpqtFW9Y93RVWxOSUfNYt1rSLdezHW+CKzvYpR3gq2ApIEebfYUOUYi1XysHy2T+kIoxz2iWbd&#10;XEJnynImiGylSJemesB2z0W16f6Dv6XYUl1c0TTAlmYrttS4ryUbsOVFkURgykdqzH6JJw54N/mE&#10;XI+9Jm26dkO1tZUWY/ZJl128aVeSIFCwLQBq2j6lQHPAZhIHNujUPV12i3V8YdJzbSjDISkk9egj&#10;HrpE2eMraTrxW2mFG+emI7tV3a2+Ld0YddS861oDNrd6Y6TV/KvSZj9Zy6V2QkKLghVAxMwaUbf2&#10;OQkFz1bqLvcVD5YPNySp4K6upFFtCiPe5CaxYdXMeTAJV9u36rdTGH5FLG82RbPBuM4oNtMjaoPN&#10;mTenoNOvNWUuuM1Ls+STVRnSatQBCn01ATBEvHpukmbE2bw2k3nV9XokCeqRaPCiFMMdKLmhYN2W&#10;MeSSx5otvCF1OlBvVpeuDs9uMnTmXhkzH9VJ94BHg3EyfWOYrDmZKxPW38Q9jTBgU6hNZzPVZFTf&#10;BNz7yahCBZuqsypX1Kg3VWyq6Pg/2r59tJy+Mkvis/fJH/96W/7t3+Pln/89Qd7+NUQefkf85r8R&#10;B/rvgfLiz7xZ//WWfP9vEfLhv0fIH/8tVv76PxLln/7trrHv/nhL3v4YKpXvA+X5h0B5+VOoPOUs&#10;f3tdyl5ckdJnFyXv0RnJoWo+495Fic87KXcyvpFgRv34EAs5fWOFHLu8VDbunCJzl42RviO6Sf3m&#10;dWsAT/tH1UVuCew6e7vJsOYeMqsjo4tY8rJvJHAb0xDA0Vs6qqGl2MiKasxNwaag28Gp166JBEex&#10;OXCrfVbF2Gz4GTdU1R8lJNsYcKkxtpwb69gkFSavaIB//YolLoBNFdvfCzadjltJjE2TBz9pVhSw&#10;/UgMzjV58I7nWDE2MqIaZ6MBv1qxWSUfL3ViLoW6TgO8U8tm+kSd7oN/UIxNkwdP7eSBZkbLE5j2&#10;YRfqWjE2HReuAycdsGkBLjsPtNGdUoxc9hzkspXKnCxx0fHgRXeY8sEIo1zdL8pW+BzAVha/RR4k&#10;sX0ekFlJAytxUMx9mjz4uCtKvI2EQhrTdtOJr6WTPNAC3QymjqTH7cX20Wu6h7HjeyU79iBgO4Ri&#10;2yuRsYclruiO9B5BCYbbJ9Kwzxrp8TUb0ZcDtIXBZD05yXxacLPNAZsqN4XdsjC6FkKl1zbiU4M1&#10;voxK8urJ2Y2yjw3SlriaG+UM+uZ3B17d2cbUZfRhU++mo33qDt0nrfdQAMtSGQNQrZ1TsJGtbEAw&#10;v9tG5ru1U4XH9/x0pTSlnqzeehIOVTsZXMGmpSLJ0hzgNqa1y82Tr2kyQepOvEQpiPaM2kBUmDlm&#10;oKbGhJDFKMfFGcx/S5dPp50S9ya4s+4oLzKbjZmjVmcbbWDAzJvZdQo3L9xsDwXbchQbAX4P3GcD&#10;ts/Iiqor6tld+s0/LN+GV0jrzvpv+EIafzpLluy7K8sPZJqEgW6In6r7RAHcFOJnEw3YqGGrATag&#10;pkoO8FWB7V//z2j5y/91U3749+tS+eNpefzuiJS92i+pD9dISN5MuZQ4Vq4lT5SY4iWS/YRm4yds&#10;9X7GQtxKWlqef82JPadt5tVBvg57yXKPtywE+cNx7Jg5X/yJN+FfGbXzVzYs/eUyt0lS/BMTMP4F&#10;aP5bgPzwfwbJ+//hL6//GiDv/hIp73DrCp74SVDUXjlybrHMXtRNPu/eSLwbVCs7jf81xVrh1upC&#10;5Z4N3WVSp/qyqHcT2YHLun9cUzmAits/0lv24JruGEj8DdDtIA63o79mUykdoWh3q8bMNMupLqYd&#10;O1Pl5mRADej0cTurakFNbzPhQ+e1MTLpYfx++ef3YfIWoL0mifAKtfaWcUO/zRXl/8BOHlgxNkZ/&#10;U4CrY7/v0zqk44p+4vGfAJsW6f7AZnntPHhH58EbMqda6mGVe9hg0z0HVX2j1rjwqrIPU8irWVJV&#10;atqVoEtedNKHjgyvLvn4W72iP3ucvQnP2UHwlO1VWvKh2dEKHWNkb7Bytlcp1ErNxqptpn5Ngaaq&#10;zCgz9n1aUHPARu0akz3M/gPAls2GKj1VsZUl8T2wkmTKRtSAXBEjngqoJcyhVUqzolbSoNrMfXQn&#10;ZLDlKgOwZZAVzcDdzABsGUAsx4Btn+TdPQLYvpH0hEMSl3hU0h+ySGTNckqPGkujLjOk1x5mmy3x&#10;AzKUcGit2jxUGX2hlnqz3VJVbCbuFg4MIhkseUc67kqVVpOPoFT6kh39kgUvWOvJ0haF1mSbFuAq&#10;CEOkJW/OztN8GEeEq4iq8fhsvjTRJAWZV7eF+rP0ecCNWJvG71qSRPDuqj2juLgNxsunxP1a7yLe&#10;ZRbOAEBnVpyBkyq3GGkNKJr334A72N/sPK0/9DAFv6hCp8PBdfy5fp2ZQUdiwKwMjJdGKMK2LDn2&#10;ag+giNO5NZ/McMwgMrV0JTCTzZssqxdAqrP2Do33xCQ1xgZ4PEggtFwcLHU6oVzVjUW5Nhu2Vs7k&#10;/0Vm7wrieynwe0r77qtl47f5sv5wESUeZEepkZuKSptKzG4qscupK2+brfF6rRnQKSQLzP0kKoyp&#10;Yqv84aw8eEcx6OsdUvya9pQXu6TwOf10z1eIf8k0Gb2dN/L1jhKWP01SHiySzAdsC6pYKcU8p+AZ&#10;MZJnvEA5C54RG3mCPcW1UDP3Wab35T+h2BLLe0zc5Amf0BXETh7zon7K/VjhMz65n24Bjofl0Vta&#10;dX44Ld//K32S/+4vlT+dlKLHhyWMXr5N2xnV3LON1GtQM8bnDdy0NOUTQNdNIdehjizoyqw2ykJ2&#10;sT3qwKiWxvYMbSI7BzVC0TVCzZGIINO6W91XlJzaDnVXAZfG0Azo7JicnjuojVMzIARsZmN8//ry&#10;h4c+8j9+BMiUebxCqVW+uEahruWGOq6oZkmd5IFmQBVmH3iuWg2wMUjyNapWwVZKrdY7FrdoS9Uf&#10;FW58jx91kq5dpPuGshAHago2yxRe2juqa/jUnKZ4Z3uVdduKwWFaHvIfBhsjjjJ1nPgBW7Wxe5T1&#10;fOWJ2hSvPaNsrKqaomtthtekgYJNgZZvXM+fg02hlhfOGj7W7+WwGT6XU8FWnoZKI9ZWlEgtXCLf&#10;D7AVs6y5AFWYQ/9nJuOIaoPNyopuxv1Erbkotgy+JoOSj2zglhf7teTGAbbobyQz6YgkJB+TnIcR&#10;cub6WWnYoDlby3vIFytxDTcrZPxRTwTztVDXKDfibWrEvIwrqplSAOTJlnh3Rg812Jwi7Zf6Etsa&#10;Ih6encWjHu5tw0HSbPI30nqLuowoQL62Dm5pJzoMvFEubu7UfNYbxKJjXzKXqDYt5jXxPAWdln7E&#10;EKiPlgaDyaR6Wm5hm4lH+H4oK1N/pgqMOjgzlkiVG78rU0fasXWrzQQyow2GiSeucZ1ua+UT3Ejj&#10;wpqxSwoy2wwQHbhpEoO9qbiVbfhdGvVmyoa2itUdKA0nHDeN+w03pIsXpSjuxBXrrKXObhXJFI15&#10;ATZPzrZLaBXrrAW6gM27N2U062TNnedyIPWtfDmJuJ0bWWNUbYfuG2Td19myZl8htWtMzAVuMyj/&#10;mKWTcplsMmNFGAW9ETTNa/O8TtMlHmcswgybdHvxT1TK/zfG4PwfAO7DIQDHpxaQSgVs8e/WyNGE&#10;gXKjcLLEPVwgmY+XSeZDVqEBtwJgpDBzwKXXCqy8p7gPXCsci55TgIkp6BRe+jX5+hyAlvuYFzKn&#10;BTe+xjzOi/3JVp6zVXLLyYxVbJT8xxul7C3bmv58Rn76H+Hy4Z9vSe7DI3L5xmKZNOcLaY9Kq9+Y&#10;7ggSDU6cThMhWljchhjdZ/XdZAgJiKXE9Lb0ayG7hreWPaNayL4JuK8Tm6DsGqDq6si+oSQhAJyJ&#10;w9mJBj2dol5Ve9vpO92J8lP1pn2qSxkwuXNqe/mnyhssXLnFcElfCnQBGzPUXgO1978ENhtq3wMs&#10;B2zOdvhXugyZAt0qsAG6PztgU9Vmg+093Qdv6D6oBhvjwAGbln387wC2x8lfG7j9HGxWfK0KbCY5&#10;4JgVW7Nuqzu60gbbCgC4ErBZik2zoiVArTABdxbAFbNA2YCNvaYfB5t2JLDrAJVowGbM6RVFtVGG&#10;kmPAtl9y4r7lsW8lE6glArfUXF8JifZnuYv2IDaRZqO2S7f9lDIsDABqqCd6H38GNsCjdWzuQMrD&#10;TNUltkU8qNfuWGnWVeNhHZjzRuFvXbKSXzAufDXB/JV8H62Dozi18/ZUafqV1qcBNq/+dBgck068&#10;wU3ngWZkSU4Y95UWo8ZkNDvMVIU3AbjR1fDVOmnB8EUPrfo3Y4w4VWmZpIMWFUdIC2rDOlBw7N5i&#10;ImAjM9mK3lQUZn26CqxBmmrAQc3E6FzAtggVOi9YPkU9tR93mp+pmc1e4j14m3T7pkBabKcLARXp&#10;jutYF9exnpaAaIEu5snv3G55iHh/jmKr9xWqravUH7BCpl4vlXXxL2TL7TLp0H8J/+7OJpnQsccm&#10;2XAwW9Z9ky/TNpEdRQXOwgWdTz3ebP4dCjFnO/w0BRpWBbarKbNk55Ueci1hopR9v1/yK3dIRO50&#10;uZI8TM6nj5JdIV/IDr/P5Gxkf9zTJZJ6b6EkFsyRrIeotkpeXM95caHa8h5Tc1ShSkzBZUNK1Ryw&#10;MkrONuc5zpnD89VyK/Tr9ev4Xk82SPajtfyM1Zz0CZYzj6ucuqZythzx+z37aR8xv2/l9Z/PS+nT&#10;M+Iftkm270ddTvqSBEUL6dCpidRHtTmgU5f1c6wn8BvUxFPGdvSUacTH5qDWVg6uJ+v7syBmEAW/&#10;w2i0H0UJyphmDLdsIXtHNzHlJXuGNSCG19iUm+wawnOwbXRA6CLloyt7yL9+HyF/en9TXgO2F7Zi&#10;U7BpuYeaqrUaio3bH3i8NtheA63XgE07D/4W2LStqibYLMX29j+s2HRkEfPWfmVs0c9d0Z8rtt8M&#10;NhSbAzZVbsZuW2DLsxWbJg00M6rnQ0Y5PVGwJfHaU7gp2BzFhjK0wIbLWcMVtcFGy1UNsDH40rij&#10;WCaqLSvugGTHA7WEo5KacFiSEg9JStZpiUoOks96Uvfl1k68u0yXjutuUMuGKzoH5aSqTZUab3a3&#10;uZbqMorNxNjUFbWC9p68ybvvSwAGO1Aq3XlT9xR3wObWeLy0Wx0kLXZq+xOzzSiZaL8vTVqM3oVi&#10;Q9UxFaRxn83SnmmxpsZMi2+1lo3iXDe+5yfb0qXvumjx0rV6QMqdrob27NrUzgQDJO1CMFlSlJiW&#10;pACERqiezxhU6cUsM4WhW/3R0pilKp9qLZoZkwTMdJWgo9YM2DC9T93hWQH8zrHy+RxfcUdRutXr&#10;w6LnJdJ9f4a0IyvrSZLAwyQRcE21RxQAu5EA8KRko93yIP4P+bn6f1Cvi3h1nyNDz6bLiOtZsjz6&#10;gWy9WSQteuDiGuXWV9p8sUCWfx0r60/ly6zticY1nU2Gdyau+FSF2Spghls6DbXmwE2v3Zb4tpNx&#10;e9xkj18nKX5P1fbzVRKYPVwO3e4kJxL7S89FntJnESUNOeMlvXwZgOFFhiuqKsxADVN4GTDZcMvD&#10;5VTYFapas+Fm1Jg+T59Ty/KAnj5m4IiSyy5fZSzrEW5IBTEWLLschVdOjK98Ez9fn7teKj7sI1ZH&#10;1u9PjPD50xV58uas5Nxj01AGWVvfhTJm+ufSsSvLaBrVjM1pXZ6WkjRA0bWr6ybdsX4N3WToJ+4y&#10;un0dmdjZW6Z82Ujm9mgo6/s1oNOhAbD7xCi9XSObyYnpnWX/hNYyjz7RywdGyr/9NVZ+/P4m8GI7&#10;FWB7gRv6hhlqrlD7W2DTzgMF2yt1RW2w6TIXXd6irmhVnK2GK+qq2P4jYGNopO4Zte0F+0YtuFUD&#10;znUe2z8UbKizn7uiVlwt14ZZdhjbqm6x1CWMeWwJG+Rxhio0Xl8GbOqKOortl8BmdSGkGrBp87tO&#10;92B6bizz2GirysDScUnTiZVmJn4raQnfSDIxtgQSIKm0jEWlhshnAynVcGsPjLrKp/NOyafbcNuY&#10;wOG2ABU0D8DptXFFgZtTAqI9oxoPUxiQiWywLIjeUX1jTwMotFdp2QeuXKNRe2m9InaHW+mGG+W9&#10;IVI6Lr5MGQeN5tSKuTcdw76CQGm0KdNqiNf+S5YIKyyabU2VviwKbvjFeqsmrOFwaUdio/V2IGUK&#10;e7XUA1CZ5IP+bowNAgpdcY1bDT1oug/UlfTuvVpabyRBoErPxNjsGjgDZhd3VAFJLLEp6rLjPFxr&#10;yjXcGqjqmy7t5/hJt90F0oiZaPVxS5vspJ91b6G0OJAv7Zhy2+HbEhl2iEb4L5cRY+wlnvVQrZ+N&#10;l75nYmV0ZIkMZL7j8uiHsjKwQNoOolHe7VOstdRvOoKi2xuy9Vy5zNuXJeNWh9NxcMsCGUkXY44r&#10;akPOrcta+jG3eEvy2xVy/6c9xNbWil/2SNl9s4OEPZkrMw61lXmH2kh65QrJeoI7ANQKn64xLmbh&#10;M1VrFtgsKNnqSxXbL4LNUnX6XEfdWRDk+xCP0/tyKlBomMJM1Vou15bCoyK9fItRbjkALgs1l12x&#10;gt9ljZRWMtb89XaSHzvlybuv5e0fL8jz95cknb7Csz6rZOaiQdJ7cAdp07GeVUfnUrfnTBLRuXMa&#10;p9M9qjrkUntov8KV7Y+r27+xO8uj3Vlu4ynjOjSQEW29pH9LN7l5ebb8z/+ZIm/eBAKz68TYSMJo&#10;3Zqt2By1pgW7JsamrVMuiq2q84D7dQHMSxewaYztvxxsuQo1FBhQe/mbwEZyiE1XL7Jqxtj+tmLT&#10;Mg9VaC5gC9N4mrqcVlzNAI36tRyAlk1LVdbNuVIcu1xKE9bRG8rU3Sqw2TE2o9h2fkSxWWBLwwVO&#10;Z5BkugJNjZWAmWzPygRsaRTqpsUfkIykb1Fr30hSwkFJZmJJKoM0U4pipcc4VAaZUX2jfcLgyc/3&#10;Uq2vWU/A5UHMyYsAdh2NI1G/ZuCmys3Jlur1PLYzofJab42UhoPXATSSB/rG9qR6nwRBW96sDVTZ&#10;4GZqbKr3VlbyddCfyQgez95M5bgqHQ6Uo37IoursNc02EitrTCtTb9y/T0ccs8aPu9PVMPaUdN5X&#10;ghuofZ+acdWiXs3Q8nuZYl/2LGzPl5ZjzvB8jXX1Ffc2Yyg+RsVtIvFgxhdZJSVVprVzppZNVRvT&#10;e/m3d1kVKs2HAKCmxNnYdt9m8F5ZHvBBBh0rlvbb46Q1gP6ElrOWS4OZ+Bsun5JMGLopWtr1XEuz&#10;PyqPicJudGJ8cfCaDLtTLF+wP2Wgb7osjn0m6+4+ly8m8P/E0mrrA2WA9J90VNYezZf5+9NlxmZd&#10;tac9pZZim6GdCsBtJplU3VhF/yyZxbFuElA0Xyr+6bRkPtstl5InyJxj9eRk8lAJLpshISQRwvKn&#10;S1o5mSlAUvBkNUDTxIEL2FBdFtxIEKgC+wWw6XMcc55rwGaU3SYDr5zyDTXMAA2VlmvcUYWbKjdG&#10;QRvIbeH76dcpBFdLATG54ortUlaxR55UHpCXb47Iuz8waePHYLn/+JzEEI/ZzYTgFWsGyrQZn8sI&#10;FsX06tFSPm3XUOpSQlK7nk6zrxqzc07nWiGoU1HuBCyWf/nXOHlFmcdrVWzYCwds2gNqu6N61gTb&#10;tRquqKXYrtRQbGUZB8zm9z+hAk3ywCXG9h2ZU8cVfV2VOPhbrmh1AkGzocZIILyg3s1Sa+w3sK8t&#10;uCnk9D7NmlZnTmsqNgUbS14YJfQsbb/dL7qfZngrxqaZ0ZrJA42xafIAxU/Ws5DpHVZJh8JshZUo&#10;sC2b2rVsRoJn0UqVfWs2YJshhTGLpSSer4vHKzBg4/vZrmi+44pGoMjoD1V31PVMJ6mQCfiyXCyb&#10;Fi81LftIjT8o6RpXM2BTVxS44Y7mPkqXBbtP8mZpw8ap9mx4miKt10VKsw2oG9RYffoXG1Hu0BBr&#10;THyrAS5XfYpJGzBjzFPdIrKdVjFvMFnD29Jm1hGKU7VQF2hpJ0KT8dJs5hXcRw32s6FqWYgM2Bon&#10;Xw7dw5sf+OGS1h2wXz7dXyHem5ngofPTaKfy2MTPWhcv3TalS89ZZGrrAjbKSNy7bJAO23OYSEJ7&#10;lU4b0VasVbjHa1GQxL/qsNC49aYC6UkjeUOtgfPiZzTsLQ2mn5Pmhx5LHaZ9eOo0Dm1mX0ddnO4K&#10;ZRyRTtutSyC/PiOGGlHU229fsgxef5EVgNr50F28+H/pPOUYmU4mDnfFnfyUtqtGWipjdReYFYTm&#10;xA3V+KFnJ0alD5N+ZwJl8K1s6XQpQfpey5U+vix3ia2Ur7N+kLGbLov3J9S8sbzaza2LdOq5Rubw&#10;/7T5aLmZ4zYPuGvyQJMIM8n2ziJ+qGv43BrNZ6xPxDA5lzhFHgC228WrZcHJDtJ9mZscjO4nd9+s&#10;lBvF0+Rm/lRJJ3mQ+3gFEGJGllFYm11Mb1tmuaiWK+qYSTKYZIPtnladfI1+L+f7kRnNe7zZNtxO&#10;oGXd1jieKkPAZkAG3CoA2+OtAHErSYv1kqOJCEpSip7yYuexEkBYihVVbCMWd1AevqT85O1Zef/n&#10;QPnDP4dI+avzUohCyij0kTBWrx09v0Q27Rkvc5YNkMlzu8voKV/KFz0/kRZt6rBEAujVVnpkYhOY&#10;F/av/xYnL3VJ8jMfeaHGhI/XuKJvON9w+zVjvV8yePIVk3HNPgTu/45ykPdkTz/oqTE4puO+YuT3&#10;c+rXdBnyMzKaOprnNfVqOo9NXVEt9/jRZXSRFufq6CIFW1XZh5n2oU3wuOjGuK4aGW7DzEwA0cJd&#10;q4hXYaZwqwRsxoDac7UstlUp4LjvBeCrxFTJVQI7y7hWqPG8Z+mUeaQCMybbVjC2uzyJPtGE3cbK&#10;4tkriiq6h0oq0aXJ0SxzYaFKgVnWomCrdj3ziKOZgtzQJabTwHQcKNjC5uCOzpaC6MWUejB8Mkld&#10;UV5nSfytqWUrTNCNVTtY6gK8mL6rdWtqmbifxpjGm0mbVLZCLUqft4Nzu4nJ5RBrS0expSYckPTk&#10;b3BFD0oKlsB98WTis0qj5WIUDeetvgA0LXkddGfJ8RXpQLuTxtG8CfjXIz7mjdWlUd2bvsX6uJUK&#10;N08NnHOf+zLibUyuaMhW+U5LrwID3vQKtsbE0er1k7p91ktbVI43LqYndWZ9KHgdBwS96VAwwfRW&#10;U6XT5nhpv/8eSQPcUdSPB1Mx6hFQ74w7OoySkXr6Pb2ASPPZ8ikQHXz8PgqR+WmoutbE3TRO1wq3&#10;tR3N9t125Mn8U4+k5+h9Vj1bHQqGh+3jayqk19fF8iWxu88Adxcm9XZmqsmXnF8Q3/oMddRmyQ35&#10;ZOYFaTkB2I5ZK3XaEqdrRHKlIf8Wt88wOjUYcmGMbXStWreX7j2+olCfBcgDh8mw0WNk2pxZrNf7&#10;Wg7FhMiGeFzJ4DAZcTVShvqkSp9LGdLncrbMD3smJ7P/KqtwVVt211BAa+OeejceI4MmHZf5W4m9&#10;Hc5jDlsKKi2CJS5hlH6QMV3Dh8mII60k5a+H5Y4G9/94SG4R11p0+QtpMIZs4ubGEvVikcRULpGI&#10;e7Mk/QkxtifLgdMagLUFGG2zDbg8x57pbbKaCrYXKLoXvPiwAi0NeQ7UKvXU2wDRfL1l+dxWq7oN&#10;MPM/apu4n0xplelty/IUnHxv/dkKSes5+vOA4BMWdJST0i+nABMll/vka1TlPkCodpBylwtS/uGK&#10;VHx/hfMyt89JyQvqyF5dlDQgE84b9fLNNXKMuN3Xp6fLlsPjZN2uwbJrz0B59vi8/PNfI5nqcREX&#10;9BJGnV4lyqsS15LFyS90f8HjC/K0/Jw59fYrHn/7gqwpMHwPAN/jor5kh8Fz9hw8yftWXgKnJ3lH&#10;zPz+p/lHrRhb7Tq2e1rHZnUeqGmRrm6tUjMwcwWb2WJlFe06JR4v8rQrAWCZ7gTq0HIAGQAzZzag&#10;UlNgYXq/As96/Aj3OeBjFV82e0ZRa0+ZavtYwaZQYwjkI0Z2PwQ2DzADtruAjcbzUrKRxUzgKKL0&#10;okDnsPHBoGAriNC6NU0YoNpuLTNuqFFsxixXtCByEbVmS1kkzfTdNL5e4cY6vmIdXcTPzY/fhRrb&#10;XMNyKO3Iu7vdWDY/OwvwZQFX6ySkEcP6PlzSdIp1U6m9S6cOL42xSykUF6eQZU0ClolZvhJVmCod&#10;e6Js6Il2c+8g7cbskM8PUCJBEL0BMauGxNq8GQvuSU2bu5Z/aCJhZqDJjNZBJXmiJurjbn6CS/g5&#10;FfWfTsMNbASEvHG16gODZv2l985wAunl0pRasB57CmXysUKp/5nG4zoBje7SmsTDVxSuNmNnQuvd&#10;d6XdfuJkOxOky05mmZ0vkG4L+Z6NdRzRCGk+YIMM2BYqHVf6SZtFAdKBab6fMbyy9ZQz0mzcAWk+&#10;fLe0GrhRmndDWRH8N6qN1qbm1JC17bdJWn61hnOjdKSo+FMynh2xT7qvkHodSFIobIk1WqABYnWA&#10;fUOsEfuCW7SQlt06Sd+pw2TK2tmy6uASORu4ViL4kI7ltRNP7WRqyVnJJvlV+NxPoh9clSsszzmb&#10;ESDfpkbLsiAme7CTeLp/jky/wmTdi2nydcxj2R6YLoNms1agkbqmdfgbfCr120yRflNOyPwtUbJ8&#10;TwqAS0TN3cFFxe0+XjRT4sgylv3fF+Ri1ixZ6dNNLpUtka+Tx8hXq9xk4ammEvF4nsQ/WSwp5Ysl&#10;s4LWFmJteWQvc1FXxkzhrlW8m/dUIaWA4dMYkOUDNFcrqAR6lUCwkkJfzkJOhVqewk1hZkOuBuiq&#10;7gNY5nvXNAuWNe/L43YePz8PqOY85ZMZkOU9228s6zGuxyOCxuVkxR6REQN4GYAvs4KU/9MDUvTy&#10;sG1H5dEffOXpnwLkxV9uUBZDk/tfg6T8x2vy8B07Pn8MlL/8OVzev8MNfekjlZUKNcteGrgBtmcK&#10;tvPytELBxuKap8yf4/43L3FT1VBv71F1CrYXhagnXamHansK2HQ5yTOUlZmga4PNGg1+np0HFtgc&#10;e6s1bXzd62JrHZ8r2AzwHLCZseE6XdeCmprC7BnKzMAMU7X2FKA9zTzMCbi4rWBzHree68CNqR4K&#10;tTSF2l6pYMHKI17ED1iL94Ci2TKGQJYx4VbtPnApJWhfzL9L4VaIkipkD4HlkmLMXcun4T0vHNVG&#10;siCnCm4ot5sLgd8iyYteCtTYj5DB16fw9TbYyqijK0IlZuoaPprcs3QHAokCNYVbjk7YpUA3E5BV&#10;GWDL5naWtldRZ5dK3Z0Ftq8BmzbHs5oPpRmXeYE3YIoMnjadN1UDQNNa6n02Ur46TfbycI40pgSh&#10;lfZBMk6noXFB70o9XCQvspY6haMeKqnuFly4TZRnrIuS9tvSpA+tVJ/00dIG4nb6Zq3bVtqMWi1T&#10;zhZR7pEp7fmaIUeypOu8Q0BDIdJGPJoPlomH0mXIoSzpuMqfFXyXGPV9SJoM2UDB7VJppaUSOjGj&#10;The+BgXl1QFD7Xlo+QT3aTDeHRCxRMmNgRVuLFRyq0PMuVEjAMttT64ZAOvmrnFoTB9XkBvjWu/z&#10;4t9fv4HUYd9wqx7tpNf4/jJ2yVhZvm++7DyzSs7c3CuhGScl++UNyX0TRMz+HPWvfDiUrMbWSmLx&#10;WrlbuFpiC1ZJRNYyuZW+WoJS1snNzF0Szgevb/ppOZN8Xk6n+MrxxGtyLMFfjsT5ydmkmyQwE2X7&#10;mW/kswG4sp78zm7N+Z2+kEbtxkjv0XtlEiU4SzemyaodxAm/yZsjS/17y/iDbWXhhS7Sd2NdGbin&#10;qUw83l7W+rWX7UEdJaBwkgFbErVsWYAtB3c0RxMFuIbZZCezyYhmYdkVXHM7h6xoLu5qHkW3Crj8&#10;ymq4OWArerkNNadgsyHHtVFsgM5VxVUDTqH3cbB9DHbWfbaKe8aE1adADct9ilpTA3D5xg7w7/ha&#10;soCbWnbF11W3M7id9pBFHw/2SUoZ420wvZ1RcQCX+Ft5WHFa/vTjTflAG9krwPbyBW4o7WN6vlJz&#10;wFYB2FSxcTqKTcH23Ust4K0GWyWKrRIovUR9PUVRKdieAzaNsTmKzdl5UBtsTnvVbwebBbWaYLNg&#10;pQBToDmm91lgcwBYC2zEAp8o2ICaA7aHgO2hC9juA7Z7tcGGItWWKgtsq6rAlhuOZ2CyoI5qU8W2&#10;kDKQhQZspek22JLZmQDYSlLpQ6XzQcHmCjQHbHpaUKMMBJA5lkkiQaGmloE6S2HUkqq2VE5LsaHi&#10;sMj0MxJVkSZL9x0SD2/Ulac2xbeXjjt9pePpHGlIfKcpDd8NmGRRH1ey4ZYE9gDQDA7IvDfGExfT&#10;diNiYpzeuIYNaT3qc/yhjNpEtb0X368OcKuLNf5C+q66IBNOF8vQ4/ky9XKRrL2WLl1GkESoA5Qa&#10;UpU/YptRWm4taRxXxeehrp++yT0wwMP3cm/UWOo28pIWLZtIJ9TTl334vmMGyujFU2TK1jkyc/98&#10;WXJ8hay/sE52+2+Ww2Hb5WDIVjkUvFMOBu6Sr/22y6Ebu2XP1c2ylaVO2y6tlR0X18lhP/rDA7fL&#10;sZAdco6+2oDMbyTy3jlJxzO5950PNbBnpYRQT+FrvI2nrDR8sFHu3lsl0cWLJDxnltzKniXRRQsk&#10;qmC+RObPlYic2RKVNU9i0udJXNYC1Nxiic1bKFG5c+VO7ny5lbtIbhWuk/Ci7eLProuwXCD5NFoi&#10;i8LoTNghHb7UWJ0TF+f/x2sY/+aV8vlXX4tbx7X15MutDeWLjfVlTfgoGbDvE+m1o6ksutZbvk0c&#10;LCeS+suth7Ml+fkyyXjKJ+ljrIIXHmUZOU/IXlJwm01sS825nUvWVK8dsBUo2BxTJYUyy9NEAaov&#10;h5o1tdwnKEDMgMyGm+WaOm6pQq0abMbdrKHSbBfU5b4CMqXmOc928TOBkRpQU1c0+zFvAtzS7Ird&#10;KDbiLuUotwoUXDlZMm5ncmag6lIfbpOkss2SeG+jJJRulMT7myTlIW+Sh6yXKz8hb18xzYPNVAo0&#10;x14CudeAq7ZiU9XmqthqgK3sNFADNLiQlXQOVOQcNgtKXjBX7b8cbKrWaoMNhWcptmq4WXE4FNs/&#10;BGzVis2AzWREHbCRGWVhch5gy41a8tvAxv/dr4EtUxWcQg33OBvLiLfAZoBmWxrz5DJIgESnn5Lo&#10;hwkSkJgu3ftrRwCBbO/W0nDyZul6LI1NTZRd4Go2Ie7VCEXWYCNG9q/JNrKWTOeoRyzMc1MM1fhR&#10;Umczy0/Ye/kZge8JB9Ol27jtjAxXV5OkRIP20qTvLJlxKoXaNH9pM3q7dBrGeKNulH005vGGbXgj&#10;N8O8LKvvzWSMetKuaysZOKmvzN64SLZe3Ct7buyQI2E7xe/uUYnMPiuJD3wkmXa/HEbX5/7hhqS/&#10;viJpry9LypuLkvn9Zcn44aKxnB8uSQG3c99flAISbrnvL0jW23OS/d15ySU8U/T9BSn+/ryU/AE3&#10;8gOq7M0hCvn3SjJVCqn31klS0QqJzV0ocfnz5C7gii+cK3FYdPEcYDRb7mCx9+ZLzL15cqd4tkQW&#10;zJSY/DmSmL8Amy9JBfMkCaGVkDVNErKnS1TODLnN45EFiyQib6ncylwhkbmw5MVRYutn6W8/L+u3&#10;T5e2LFV3Y2akUZW0vhlrt7ahuDP2p+vOVjLFf4DUmeAmPba1lV0Jk2Vz6JdyIXOY3K7gB1aSfq8k&#10;Ff+U+qIn2FPc0WcUUj63jetc+1pBVviCT9OXBPJfKoBsxWaUG2ADatlkOVXhqdLLIsCfVa6KD9dR&#10;ExB23E2vjfH8PC0CtuNotd3Ov6XYcp/SQ/gEtYblALRsXM4sY7ifCrRy0v62ZTziE922NACW/GAD&#10;MFtnLKF0rcSXrpHkh8zVL9sqFc/ogSVOZlxPW605ik1d05+5or+g2D7gir6ywVYJ2J4VHJVygKFr&#10;5V7RD/pfDraPKLbaaq2GK/oPAdsvK7Zc1FvebVr5cEWzibMVp6piQ+3/mmKrBTaj2oBZJjBzLJt+&#10;0VxdBEMMMN2ADaipATZVbRlkdjPpoEjOOskHXLgcuEQZRW8g06AtCqu1eH0xSSadz5Whp+9Lh60s&#10;ZNnJ7oJdKfIJGc1m1KU1Yd5aMx07xOTd+ltoq8KaA7sOPK/vgVyZffKe7Lj2SHpN2UqcC7eRGYZu&#10;LViq3HkM15oJ1DouOxDfoI54tasnTbo1ly9GdZaZO6bJrssb5BQA82cse0zFBYklbhv37rpEf39J&#10;4gFQEnHi5KeHJY3qgLsv9kjU8+0SQ1VB7P21ElO2Tu6UrZHb91dJ2P0V2HLU11KJvrfYWMz9Jcai&#10;9by3BCAtlPh7qCrOu1hs8VzijrMkqniWxBbOlAT6yhNzZwCo6caSsOSCGZIAvKJ5ngO2SK7vFHEb&#10;sEUBvBjAdxegxaPi4oFbAkotMduy2Nx5Eg0kY3g8jqaA2NxpEpM1XmKzxgHAuZL/gP7gsmNyhyEG&#10;Bw8vluEjPpeuTBDq1Q83/LPNjcRjIrtDF9eRwRe7yydLm0ndKZ7y2WrGYod0lbvvlknkEzYEAbas&#10;ZxbU8oBa/nPsBb18wC6vkuDvCz5xX5KVrCSxQMKg5DUuAlb0Ut1LYmBVig1IPdkEYDYakCnUsinv&#10;yDJuLMoNiFlgs+J1juXbcFNXtoCOB0uxuWRUP3ptJRNyn1Df9PgAJ5XlFczeMm6nnvtssPFir+BF&#10;X84ntwM2PoXSHwG2sk0oNlVqKLZ7642lUG6SSdzg0WNiWi/oNjAxNYWbGrE17LWrK0psTeNrz5+Q&#10;PCDmZmJsPK6K7T2b3r8jW/pKY2zFqtbokwVsFQTl83jjvSZ29vMYG03wtWJs/5muaHX87eeuaKXG&#10;4BywEcB/jDtaToztH+OKWskDB2waY8uOWAjYeH0BtoIqsJF5re2KfgxsfFBkYqrSFG4KtjxigLkk&#10;OD4KNuJtmVg6/74UYp7zNhCYZ3yWWxNUk8Kt4ZfSdeFpGXumQgadeCpDTj2WwWefyMDzT2XghafS&#10;+3S59Dn7VL4690R6nHsovc/co8arQHoBvi7zr0uniafli+FM7/hqIZlMWow01uattXIa02JGYuMm&#10;0q5bDxk4Y4ysOLBITtzeLdfTD0vKk4tS8uoKLY6nJLniuEQ/3i/RlbsQIGsktGyZhDxYIzfL1lLh&#10;sAr4LEcVAaiCxcAF5VO6EKAtxpbIHQB2p3ghioj7sJiiuRJbNAMj7l6MlczCZnM9W+JLgFbRNGy6&#10;JPActfjCaRi3C6bSjTQJoE2QxDy1iVxPkmQskcdiC4FYIZBS9VbLYgtU2c2ThML5qLz5Ep2Hq5q3&#10;CHcUuOKK3s1dIHdzAB/uaXzuTK75flmTcF+nSmTiTInP4AOvbLuUVzJx+slJdlXsFJ9A6t/qzXSX&#10;5mu8xX0eS5GPdJEvdiF5O7OB/VAXSf3TDj4FlkrUk3mS8nwJNW5kq0xmlLIP3NJ8+klzuS/32VIC&#10;8vOJRc3i8YUE63kO8FNVl/sU6AG1gkor1pZHzM24r7YLm4ULm4Vbm0Udml5rfC5PC35RZ45phjOX&#10;co5c+knVvTWmfacowarbzv0/O/Xr+LSuIL3/2LJM6tyqVBplIRl8imUAV8fSH6HIsNQHyOv763FD&#10;UWz3CHxiyWXrXRTbWXn72p9SD1xRXM9KYFWpoON8qVlRO8am7qdC7SUZUzXNmCr43vHcN0DtxYOz&#10;TM1lK3sV2I4ZxZbPG1ATCTUUW7m1V/SjYNNSEZIHL9VQfsY0mWAypU6pB3VnDKA0s9o0M4pVJw+q&#10;kwiurujH1NpTW9U9s11RTR6UK9Swh2zXepBUnTzQ+JoTYyshkF9EYL9Ikwe/FmOzXVGTRLgF3Fi/&#10;p65o5u0FUkLyoLRKsW2V0qoYGwpckwe6Y9TE1awkgmMaY1OgqQtqwKbZ0r8FNubLpacQuqDU5Zuz&#10;S8SzGWCrR1auATVtjQjKN+wjXp0Xi3evTeLdg8XKvdZLfTKIzcceJBN5Tj5bQNP87AvSePwhaTR8&#10;m9TrtpB5ZEyQbYry05YqswcTSBoXinrJFvWJEXWSOSsmytXIYyiW67h6QZL/XbDkkLBKIouf+pC9&#10;DAUr5E42cCpZI2H3lkvo/fkSXjZdIu5jKKvIEpQXFkd8Kx6gJWLxXEfxvMiy+XLnPgApXcDUHpRR&#10;4QKMEyUVVzQVm1Zld4un83WArBh4FU/B3ZxiA26qAVq8bQlALCF/IqqLeHz+ZAO0xPwpPGeaxOKW&#10;RgOtGCy2gJ9VZfMttxW1dld/B+AalQ98sdt5wDhnscTnALccVCKAi89T+M2VmOyZEpU+Q2IyZvPY&#10;HK6n8DyqNphAlHVvpaQUooDdcT1bra4nDRZ6yJLw6TLtAj1xTIVdcqm/JL3ZIVHli+RO+WRJrZwv&#10;WZU0wT9bhHs2W1L5z8kxiYRFwAi5mD9SfKO6SELJaMAxk/vmStbTeZJeQbX4a+reXgIh4JZTSWxO&#10;3VpgmK2gxLKeLpVMkhNZCkQUYTZZV8tIUgDGPDoLcp/RVgVQMysWAyCmjOjP5vnZGvfDsilD+Znp&#10;43o/3yOTmF8mAM2kuFgt4zGbj2jV0jOdouM0WsXU0stXSOqjZcTRlvLvXAbIVgC3FeZMvLeMx1bx&#10;YlnAH2S5VL4lq/ldmLxgDtvzl9flGXVpz1hw/JzzJdB6pRlSFJor2BR2jr0FcG+ob6ssOyMvDNiA&#10;jnFFv5Wy9H3UZm039/2RkpAfqYUz2+DthckfA9srwPayhO9hfx8FpV6bTCtg0x2kuuilErA9V6DZ&#10;9iyXLCiZUceeAK3HKMYn2GONtbk85voc8zibtMoZr1SewZgiOiXUygCNDoK8T+HsfRII99ggpVYa&#10;z4ghwFaoYAMyWstWnRXFFSWB4GRFNTOaS9mHlR3VeraFFOnOk9RQatkS10lJuuWKFibTK5rCz+Hn&#10;F5OVzTVlHdpRgPq2EwXpwC4DkOrtXwWbS3wtlXaqjOT9xlIZX5Sack2uXT8ijZtpfZYGrDWm08TK&#10;zDlxHXNbC0n11FiYlkMQ3Pf43JrUYdxK5zl6rVlIFht90kh6Du1K3+NoOXJ9q9wtvibF3/nT4nia&#10;99xhSSCee7dsGyDaKFEl63HllktU0UKJLgVUqro4I4GUwir6vt4PIEoWATausRhUWSy3Y8zteXwf&#10;QFOCK6mGOxilbqWxmSi4KZYBsDvATM9ILLqIQRjcrxarxm21GD0LuJ2P0surbdO5jzgabmNMHoyw&#10;La4QUNmmMIsBZMaIpcUVLZG7Rcs4l3EuNfdHk1CIwWLzid8VkmDQ5/F1CkQFYzRQi8rid8+cLney&#10;ZnBNsqXZYlbhzaWVaKG7DPm2K+0Zn0rn5fXlROpUuVWyDLkKxR9Pwk+fLTkvgMrjOZL2CJ8asqeU&#10;ziCIPpuZVdMk6d5YCU7sLpFZ/XHbxuC2zpCUismSUDYJkC2W/JdUltOWpVDLfYnKQwnmvtAT+FAn&#10;l8Vzcp5zn7q7xlB7nAotC1wA8DHPewwAgVsmp1qWAhHLfqLz4njcxbLN/fo8tohTXKyWXrEUgC2p&#10;YSkPFwEyy5IfLKyypDI+6XjhJJQuNuddXhgKtfAs/sD5SwEbWc3vb8urt8HyjMXGz5jF9uyFP2Dz&#10;s8CmNW2/E2yqsJ5T9lGWvpeWIRewAbX/PLCxPs+G1xMSAgozhZYBF/ZrYKvIAmyZ7BIFLA+A8UOs&#10;DMWmo7v/FtiMYrvjdCDYYKOOLe823oB9aiJBi3QVbJmhcyUleBYFuItNnK2IjVX5FOnmJ1A+wtBJ&#10;7a29T9lHHkXBBmo6xYMzHYimAzY1E19zXFIgmGsrtjRibMnE1xxLIWmgSi2dGFsifaPRsUckJ89P&#10;zpzbIKs3TJWFK6fIwNG9pEPXNtLoE2/x1AJue9x9VaaOAm5T1K0ToulHdtMJNJh3izosCu4gw2b2&#10;lFVfT5KLkRQHP7kueW/8pOD9dUl8TH8qySqNb0XfQ1igtGL4UI0r40O1bDX3LeV9SQD+PlC6B6S4&#10;jiEoH41SU9PrGACmEIsudTWeWzobQ/GU1DLey3dKce9KJkpEsWW3sVuF4+VWwTgANwFAjnexCSQF&#10;xgPYcbiXzGtkrFkUMbA7uVM5HZtiXZMEcCwadzKWeNndQjViZ4AqhveSusuxBUu4vdSATaEWW4C3&#10;mLfYWDQWw+PmuQXLgBxqFOWnKjCaWJxmUqNysGySFNkMrdTOA6+ZTKVd5cl0Sw9xpzB3/tVecpMi&#10;3NvI1hjkbWz5JIl7MIEC3VnAZg4xtPlyJbyrHLnaFneQzEfBKL75UAlL7SMR2QPkVv5A8U3pLqF5&#10;A+TuwzFy4mZHpof0lvzXqLTnuBQveeG+4gXMqeYALhfw5ROvyzdJCEZCk6jIAkZqZmQSKs2CG26x&#10;DbaqU2HnAjzX+9MeLQZky4ylMKEk+QE1eYxfUktmxpxl1nUin3hJZZYl8qK6y6ddHJ+OjkUjhYNS&#10;CF6WrJJX7/3k/YdweQ3YKl8F2Ma0Ya5fEcitDTaFnLqgWuphTtLkrx+zlQpXVJe3qLrSzKiC7X7a&#10;Xhq9txtX8k/E4RRqP7Il/g+/4or+/YrtPwi22ooNsP0Wxfb7wTZHUoNnShZgKyHOpvVs+UmU9AC3&#10;IgZOlqTuBWwHJUdjZkAtA4BVT/NwxhVZ96tlArYcwJZDaUoqX5NAUXGiGiOQkogTplJwrJaUtlNi&#10;kglP5O+i//iqPPv+BgMYQigwvc7rg8XKdDLsD1glm87NlZUsG1+8f4LM3DpUxqzqJcOW95Yhy3rL&#10;qNV9ZfKWobLmzCz5JnyzRD68RLbxohT9cFJK/3ha0l7ul6iyDRJOvVd48UqJKFki8Y+WSyyxMHUZ&#10;o++jVMp4s6vxOo2+j0q5j0q5B6C4ji4DWMZmATZuc//PbQb3AZrSyRjQqWV3SicCt7H87LEAbhxw&#10;GyPhhaONRRaNBpajJe7eGGMxJbzni0caiykaA3yAXO4E68zH9HQsdxKP8TOxGDqY4lGGCYA1QeN3&#10;uMgx+cuMxRUCLKB1l7jgXVRpXOEK7l8O1JZVmd6OxQ2PBXBxpjyEr8/h/0cNdzWKpMMdSkjcvKbh&#10;1wO2BvPdReNt3lNZxRfUX/zLF8rJ+P5yswRJ+nCmhBWNl+CsIRB6jJT9tFLORHSSdSe9JL5ijJyP&#10;6SCnIlqLf3p3ORfdQQ6EtZK9tz6RFeeaysrTrWXblQY81keK/kB26w2qzAaaAzaFXP5rkhGoOgWa&#10;AZtxPZfjdi4h3qXupwINMD7BcF2NcjNmQ65iEW7kQp77c0tVJWYgVm2qxlxNgZaIlNczgU+8+FL8&#10;+RIn/oD/D9w0FhGZM1P84kcSb1glb/4QIG/e3pRXFCKqO6pW+fpvg+0t5SEGbtpqRTarJthwE23F&#10;pnPG1J1UsKk7+hNw++F/OdgoBUHdqbuqis4otv8qsNEEn4piy7pjgw3VZoEN1zYFV5cPg1KKhV3B&#10;pgCzJnlgqtxsqNUGWwpwU7A5pmBLMWDbD9jIJiavlLvpKyW9iBjeo93UM9LloKVDb76VrHdHJeu7&#10;45L/h1OS9/1JyXzLkMqne+V26VaJenRI4p+flLvPj1JecUxyfzpLicVJSXxFppJ4cNTD+RjBe2B1&#10;h9dnFGGQGMIhMbxmo+4RdFdDmcWUoW54bqwxgvwPcPEeEmfijH4AsIxNB2wIEfq7Y4i1Rd8ni1hl&#10;zm3cyvsT+b4fswmAbRxQU7CNNde3eb8r2CIKR/DeH4q7ihUN4xwG3IajCjkVcAVjiKONNRaVP0bu&#10;5AHDXLUxvGfGY3xvzju5qD5icTEFE3mugm6egZmqMVVsjmpT5WYBT5MfFuD0jC1YiZBSA376fMAW&#10;TQzOsahsXHIFW93p7uI+BYk8CSPe1n65txwvmC0+/IcN3Ogmqy53AHAj5FT8QPFJH0QhX3uJeDhe&#10;fHJ7iU/BV3IiuZPMPeYmU752kwOR7bA2Mv9cPRm220PG7q/LEDyGMd5oK/65/STx+VQp+I64SaUq&#10;N2InxOzUMsi6ZjwlboYbqRBLA0Jp/GEdS8U91GuFmHE5AZyj3KoUnB170/ibY+lcK+xSH6mbucQ2&#10;R6kBObJDScYspeZYAnJeTcEWR0GhqjVVbtGkncMIVF6LG24U25vvA+Tlq2B5+foGUANojqHYXn5E&#10;sWniQJWaBbargI1kAiUgCrZKW7FZdWyOK7rDKDiF2l+ol1Ow6fTcX0oe/GMVm4LLsl92Rb9hifZ/&#10;PdiyHbCh2Apqga2EJEYuistRZcm4u2qpxNkUbM79f1OxJTmKDbCl7pSohNWSms/II8CWTAV9fOlK&#10;3tiaVSQYT9YvwpQxzEHBEE/C/dNarRgUfzxzBZPoykmkcD2BeG4UnkAk7mMkwIrkPXanHHsEvMpx&#10;GXmtRtPdE817ILaC1x33RyugAFXsQ8oqHhEW4r5YQkFxWMzD6caiy6YBNVzBMtQYpjAzyuweEKsy&#10;+/Z91NM9AFOKotIT09O6byJAmwDMFGjjJYIzvHAcruhYuV0wglqyARLO+zg8tz//5kHATYWO2nBg&#10;NgqYWRaZO5Li2xFym/Fnt7M5s0bJ7czRlmWhADNHya2MEdgoPDz+DRpnw2KJu2n8zTLiaMAt1lZs&#10;Cjm9jlW4YXGq7Mj0WmBTxaZwU8Vmg81jsgU1z1nE2eZ7yfKbSNEfd8ja0M+k7zZ3GbTDQ3quqCvd&#10;F9Rhmu4g2XS9HaOM6srZ3GFypWyCLPFpI+01RjfOTUbubigr/D6XJX4dpcsaTxl/tJUEP50pG6+1&#10;lQlb3OQWPnnOa1zKp6gvTR4AtwxiYMl8AiU9mAtoKNJTqBST/uUFkkiMIBngpACeFF4QCjd1RzOJ&#10;k6l601PjZ3pfGvBK50WhMMvQ09zGFGp8GqY8WGosmem/yXw/hZoB232Um23qesYDswSkv4EbZxxA&#10;i9GMERZF8WBo2hQKBSfLPSYNv/8pmKTBDVzQwCpX9LlxSf2NK/pas6D0hlaSnq/UUg+yo6+1T/QV&#10;2VAt4tUMqVFsLG+5d1IqTXyNfkwXsOntP9Kd8M+v/SywkRFVsH33kXIPC2wn/o7kgYsrihpzEgeO&#10;Kvs52EgumDjcL4CN5IGJsaGCfjF5YFqqfmeMzVZsvwa2YsCWD5SyyMSqOktkrV8CW7CS72xgHhtl&#10;OlqY+7EYG65okrqgtiXzPdJQbGrJuNZxybiy+ZQHFaPWCOInlS2XeF6TMfdQUwThY1H4anFa68Xr&#10;KwH1lfgQVfHAqhmLfbAKOOFW8TXRD/AA6OKJ4fVpwYwTj8O6xoBazCPqtvCUohRSqLAYruMM2Cy4&#10;xVCBoMBzLAoAqhkQ3sNKAV0t0/uiSyeRSUU9OVaqKk0NN5SkQEThFAkns3m7YLI5b+VNknBjQCh/&#10;kNzOHUDGciAlIoOB2xC5o5YP2PJQaTlqqLRsFF7WSAnPGI6NkHAG1oZnADS1dNvMbdRgBnG8jKnA&#10;To2fnzmNr50KBDkz+aDIRbmpUaAbi0saawMujphcnCYTNLFA7ZtlCjjibbijbu6q1NSIrQ06+KX4&#10;Ptsje5PGyryrbWQbXQcTzlH+MZKFyUPdZMIxBi3GfCV9NrnJ9LMtZMShRtISqDWb4SmLrvaQjovq&#10;iTujtTsu8ZYd0b1lV3R/iXi1TC6kj5CVJ5vxacLoo2cLANmsGpbCH0otiT9WYikbs/DBtW5G08xO&#10;utmcJRT/lVL8R6BTLbHq5D5iCillcyTlPt9LzwfEYzhTywDmA4DJCyqhDFfTxeL5VL1LhkhP5zqu&#10;ZA61O7YVWcWBWiSosbVIWkBCUvgjZ0+TR+8PW2Cr1IyolTBQ0wTCczKjr3AfX2vNGmB7qVCjAf4l&#10;8TSNq719RQ3ba2JslRflxSM6Du6fYGLuURreAUbOIRQbC3VIHuiuTAM2Cnj/CcX2A6Uh7+kTVbC9&#10;BWxWA7z2h1qN8K9KnayoZkNdzJR+WBnR6qwoAHXJij7JUWVmKbRqaB2yru37TYmHreIeE6QvJ55V&#10;YdxQK3mgiYMHuINlabQ40ZiuUHPMNStaDFyKUFBWjM2lpUqzor+WPPgNYFPFpmDT+JkBG+v9EhmR&#10;lMx0jzR+ZhXYapV7pNUCW4qCjeSBBba9ksi/KbPwMOUE9JLe28prao3E80EZC8Ri76MeHuCqqjFZ&#10;Op7MeaIx+iIfbcK2YLQXla9FbeFGPUJxED+L4YwtX4nhahH/NYAzcFOwofxIzEXdJ/AOwKLKcDmr&#10;zImvoRKJp2mMTWNtkWq8JyJ5n9zh/aNnpDlJDDi3gVdk8eQqu11EkoDEgJ7h1KKFEwO7RZnGrbzJ&#10;EgbQwsyJ4VKGE0e/lTvEWHjeUOA3HBBiqLWInLF84I+WMNRYWMZIY6G870PTOdNGy830sVyP4bqm&#10;haSNk+C08RKSNsE60ydwTdgLC8vg303S4A71bJF0NNxBnd3htl5Hky3VjKqVVdUkAh8WgC6azOsd&#10;lJubG26oOwW6HnQfzLs8Si7c3yZfrKkv/ffTiRDQVVqg1Dwnu8us0B4y5GRj+WJrPWm9wlN672Zp&#10;CoAbfayhTD7dVGZebCcbInrLl8vrSP81bnI+pY9EP5kpZxO+Ik43lj8caeGHFOw9mgTAJqCIxgGV&#10;MaSOR1dZHAHJ+FLL7qpx27H4kpHcPxy4DfuIDScQOQaVx/flkygRSymbLCnEEZLuUVdj4gx8uvFp&#10;pqdj+skWBSij7vHp5pj5VOM2LwqtrI5EpUXmzmFcOi8yignDMvgk4frZTyfk3fcotWcsm2FKwXMC&#10;yY5V0tv5Ghi9BWpvdUwRJR2aJFB1prffUQbyAbi9A2yVZSQMSrUoV8FyUJ5kKSi0ZIKpGCwGflFy&#10;VH4AkN8zOeQdRb5vGR2uC150Rd9LuhK05UrNgIs+U22kt8yuY3Pq2bQHlfvM/VhlvoKNlijOZ3m0&#10;SuXqz9cMqCoxBRr7QQGWupqPKVD9mFWY+3mObeVkJR9R7qH2IJmiWWrZ1By4abmHKflgU9R/GtiI&#10;sWnBreNyqvup8bVUFGKqHWNLZ2O8Wga/SzbwzUZZ1o6xJdoxNo2zJVGbl8TfJDkP0DGhOe3RTkl+&#10;tBlYrQc+azCABbTiqMWMZfJzLIWysVzfZThqPEXn8RSjJ9AumMAEnQTqMROp0UxkhFc8JUgxlBhZ&#10;prE1hRvV/8STYwBcrLqneDMxD/XkQ5brKD6wo0gSqEUCNLU7fJjrGU4y4RZwCwdut7FbvIbDbNNr&#10;c5sSjpuUb1gGsOgDDyuYYCyUoL+xAgDDGZI/zty2rgETqi00D1Bx3iwYzWOYfd7IGcXk7RESoJY1&#10;3Ji/Wia3gV0A0FPzt08/wOePavPPmCABGVOM+WdMtix9krEAlFxgxnROLH0aTfCzGJ82l58/B9jS&#10;T2oXFt+h/MO6BoDUukUCQDc3oNZwdh0Zd6SfnMrdKjPPMFtpOK4pLqo3I8GbzK8rXXc3lz5HWsvG&#10;9KHSkGTDqFNtZEt8b5l6rpGMP+4tsy60kAlHG8mYb5rKemJwC4+6y4GAFnwK4JcDp6j7ZBGfUfT3&#10;aDyfcmMl4T7ZlVLNpgzjlxlCjYwGIIdzewiyfhAByYHmjC0djA2hhWMozx+M9cf62ade27dLBhDc&#10;H4q7OBIbQUxsBG7kGBTdaGBIUBOpHXF/smX3LIs010hupPltZLirRZA1itBPNqqsw/NmIb2JoWDR&#10;xFPCsniBUDPz/Mcz1LARS3uKPbtOWUe16bBJHSr5HUB7h8p6x/mmAje0nMJawPYesH1P5fh3BmyA&#10;CbBVFhymUPYgoAAMLAJ+QG3Ww3TmsaHmPjzF9XzGyHB6TV8Tj3vNkMkXjFOqpD7NgA3VpmdlgcKK&#10;6RwKLOwFHQzVUz6c+WwW8Cyw8dx8inKBWhXYTJmHgk1jZzS2Ay0DL6ClVq7N7va1nvrYUyD4BAA6&#10;9z8iO6mmhboW2ByXdKeUoKS0lu0fDrZkO3lAB4Jr8sAsbrETCKmaQNBrBZvpD/1tYEvm35zM3yUp&#10;dy+xVVqvHu6UJDpTYh9uJh62CRBtIEa2lg4AQIVFK9goQL+r8FKQMYzBMlxYY3SzYIkUq9+lXjOO&#10;oRKxFcANi6WmUs8YwimxKDdXi3lEOISQTaQBWU2L4HYYYLt5b4aEATW1UEqyQmrYNHM7uNCyENzO&#10;UFRaKMH8kDyUE0H/IGD1MwNeQSQHgnhcn2PZ2KrbgYDOj5jatZzhcjVrGDbU2LVszNweKVeBm9o1&#10;4m16+qQPF1/gdhWwXUMsXMf1vAbIrhLD9kmdZOxq+mRj14Ce2nXcVT+8JT/icoHUq4Xhdt5So9zD&#10;mLmN+OBkuCWu5NwG8m3ONlkXNkM8UW4NZrhL21VeUp+4W78DrWXM6Y7SaZ2HnCJIuTdzoMz3ayan&#10;CSpeKpksawM7E1vzknUB7WX8141kR2gXOXy7s5yL7UbaGn8bZZb0BJeyfAqfcJOQ7WMBFSoNRRaR&#10;PxSwDQVsI4zdKRyGtB0otwvx4zG9jixS0A3l5LqwH8/py9nXnMaK+nD2Y1rAIOAzjJPnYtFFgNOk&#10;o/k5xchk6nNq200CpKH8O8xJoNSxsEI+wWgPuUXW5lYhn36miVcbd+dLKGCLZ2LBm39Ckb3VqblM&#10;9nhOTA3V5gDOAZsCTcH2VhUbak3hpmD7QMvVB8D27jku6gMFGx0AKLZnuTXB9sAFbO957hvA9obV&#10;fLp39CWtVr8INmBlwIZy+3WwqWL7NbBZaswVbNWAY5KHC9hcn/NIRxfhvlWDrbpQt+Q/S7HZYCux&#10;s6I1FJuqNlVrmjz4hTo2LfcwZR4uMbZUdUWxFFuxJeUBN8CWTDtdEpObYx9uwmXcUA02gFYDbEDN&#10;gA2FpkBTsFXbBklgAk4CxecJ9FmrKeAM1FzApjAzaq0KarwWgViEJh/MOcvYbUzVmgGbrdJC6SBw&#10;wBYMxGpbCNvngoFaKG1QIbnUoRInCwZsH7eaj1mQ0+eOkUCyn/4KNhTaNQO0YRbQMgEcvebXMkdi&#10;ozELar4KNcwHV9UXl1OBdh1TePkCtCspE4z5pk6Uay5gu5oG6DBfzC8NOKfPtCzDtqrbDCoYuLun&#10;LA+ZJVPODZUG4+tIuxUtpNe+9tJoLpXVZEm9p7lLAwC3LpoanDu9ZfqlNrI6/FMmWw6TULoKTqcN&#10;lsn7NSPaQ0IfTRN/AHEDuodx3qE4Nwq7+4jalXJaKx6Q5r1PBgbghefTXI+Pfts59RrI3SoYxH80&#10;ZSb5A5DHA43dKhxsnflkZAr6Yno6Zt2+RUDzZi7Px27lDeL7DwaMQzC+ZxHSmd/nZhFyuhAf37YQ&#10;PonUgokRBPOpE4TMVgtGVocSMwjNVSU3E+NTkkRCGMWF1+PHyYPvj8r7f75BK5UuRr5RDban1w3c&#10;Xj21FJsr2N4+xi3VGBkZTgXbdy9QcU/YRnUPt1EVWyHqyQEbLmhZLcX2W8GmbqXCqhpsrvPZqq8t&#10;deeAzXJBHXucTezMznZWUHzrqtBqKzdHsamrWq3Y/nPB9mvlHhpjy6sdYyPOlszsNy3QdcYU6VnV&#10;K2qa4K3kQbIaBb4piXusAl0sFbAlEvNMRLEll+4he76N5MBmwEYnAAMRonFJo1WxMZo+GhfUwA2L&#10;ZbTXXVoE49VsyLmeDtgSgZuaqjfjltYAmwU1B2x3cEEtkM2sgpoDNoVaKKEVo9Q+ArIqsJEYCFIj&#10;ORAM1IJzec8S8A/MGYmNsE+9/m0WwNf4kQG9DswsA26ZQ4DXYGwIqmwEamsURncSQLuqYEsbhgG2&#10;1HEYqgylplDzAWg+rCYwVgW3KQBNH5tYZX4k8W6kTpegtBkfMcadn8zdwbLS9eI90VPcBlGou7Kp&#10;tF5OOwhZTjdq2tyGYLimO5GAi8L7igcxuSUsejmZOUguZAxjCFwv2U0G9dYjYlLP5srtcgKWAC6y&#10;jFTzA1ot6EqIU9Nr6meiSSuHo6bCAFkkrmJozhBANlRuYiF5gwHLALlBSjmIlHIwcAtRA2ohBQOQ&#10;zf2ICaj1t8/q26F5fQGSZQrGMJ5/C5V3C8V3s2CY3CwEbmoFI/meI4wF5w03FpQz1NiN7CHEBgZJ&#10;IH+UIGIDwTmkunmhhJOejwBswWRtglKmiO5iffunYGaw+QE2VWxsf1fF5gK2twZsuKEoNFVsbwCb&#10;3tahkt+RGX3/ktjbU5rj7wM14mhGsakrSgC+nED1AyrpH6TvrnJFfwvY1PV0oOaA7aUOr1SzY22q&#10;4FTJOc+rHV9TuFluKLE+oGbcURfX85fBVg1Ao9hwRR8Qp3KNsWkCwVJsDEf4hyUPGHTgUsdmsqL8&#10;XM2KqmrT5EFCBD2/LGhOIVmhcDNdCXYXgmZI1dKAWxKqLRmgJSnY7ORBFdj4m9zN5DlkRRNJHtxl&#10;KEI0fcR36CeOJPN5h1hbFGCLIsampoAzkOO+2Frm3HeX1r542v3iUWt6xqpic2JulHw4MFPFdodE&#10;WCT1bDVUmvnQVcBZcbVQlFoQsTMDNcCldgN41TYFmgO2IOrKbmSPkRu4iIEscTIxst9hCkJ/nn8d&#10;sFkKbQhKbLCLcRuI+aSh0Gzz1TN1qFxJ5UwZWwNYV5LHy5Uk2xRyxiygqYJTwKmpYjNgw/Q0lmZb&#10;Kr24uyMXSMuJTNQkm+lFF4LbKEA20AJak7leMvybz2Sh/yDZGj9aOq6uKwMOsn6Oor0Nwe1ka1Bb&#10;OZ2Ouqpg2ctjinhRZZFPSUM/Vnk8xdTYxJXPAGzT6XWjK59gfsz9CWSGJuEjD5TraX35Tx0ETAYa&#10;C6RrITCnv9wATDcAXCBwCwJswai4YAM3fhZQu1k0gLOmheT3BYq9AWJvoNXPPH6rWA0Vh3K7CchC&#10;cVUVosHAVH9ukLHB5raa3tbf60bWYLkBtAP4hAktmUqT8SyCrnPENx4llzJd3v8rrucPKDayn28q&#10;cUeZdaXbqdQFNfaUOjW6BFSxKdRUqRmwUa7xQUeBAzZVbK8en5GnKLbnxbiD+TrYEZDwBrJibH8H&#10;2IDWc5TYM3UvVbVxrRDTuji9VjNKzX78KerOWG61WntCVtY1caAJgd8CtpoxNgtsH3NF/57kQU6Y&#10;tdRFW6pcC3SLXAt06TzQAl0nK1pV7qFgo9xDwZYcQcmHZkd1IzynBTerfzSF0eWJvwK2BLbP383S&#10;SbAU8d7bRnx3PdlGunNK6RQoZRos438iHqzAGP9DZtSxO2UrgRLGY8boOdbbUWRQTVbUxNUs0+RB&#10;FD3KUZQkaUlItCYKcDdVpUUBNpMkUNeTyoHbVO7fJtNpwKbXnKHsJgkCaiH0bgYrvBRqTNpQCyLD&#10;acy+L5AugRtq2WMN1AzYsn4f1BSAmjDww3xwQy9lDK2yi2lD5CJq7SJx+YuA7CLqrKZxX+oIXM5x&#10;qDPAZas0A7VE2xzlBuz0cV/gplC7hivqD9gUajXAZgA3DQNsuyLmSKuZXrib7tJwaV3xYmRR3Ul1&#10;pfn8+tJ2qZfsZJGyL4MgDyEVJxxrL4N315N9CQNkFPG0Qdso+zhWRw7e7SWRrxfKrecEMImnRTwi&#10;vaz1NFRCayFhPLU3d/UaFReHWxr5cKJsvNSI9pL6yNG+ZE8GIV0H4mP3l4AcgIZbqRaAW3mD2Fkw&#10;CQaFm6o2hVsIcLNOvY2S43Zwfh/+gL34wwE3ABdC/O1mMcoNuN2k5iZYIWbU2AAyLP3MqaYwC8kZ&#10;TIzBBlsmXRfpPMYfxfyhCaoG8GLwY1TKhShcW6qav/sXf3nxnqkeLGJ5A9Res5PgFZnQlyxcMcYY&#10;79caW1P30zZNHGiM7Xt2jn7QdqqnJADKT8njYkosCoBJtgbqgQHZ0IcKNVzR3x1jMw301KQBLstw&#10;S22g6e0nQEzNAhow4/EnQE1LTIxSwwWtyoiqWlP7BbA5sFNXVKHmxNjKNStqoEbZh0tGVDOjpaio&#10;EtRaCQqparrHL5R76O4DNW2Ez2LnQWbofMkIoU+ZsElezHLTUlVAm1N+otV5kJ9AUz21c0X8XMcV&#10;1SyoAi1RoYZaU8WWwp4F3QivpwJOx4SrgkthhFGVYsMdra3YtEg3HrBZruh2YsTrCJswx6x4BR+0&#10;y4hrLSUruURuYeH3l8ptWp/UIujrvF26pNr0Nqb3R+roIOrdIjFzUjoSQd3mbSzi/jyjzoxSq6XW&#10;woGYlfnkBG5qmvEMxgW9QdzMqLFaai0AiKkp0AJQaf50AQSoAbZAimb1Q1yzmH64kn7mrGkmw+ly&#10;n3Nbz6vYedzNs9g5atfO6TXu5hmU2hmgdjZtlJyj1ONM6mjLKP84w31nU6nCSB4rl4HZZcB1OWmc&#10;ub7EeSlRrznt+/R+jbv5oNrUruG+BiRPkcCUaRIIzGoY4sOt87J60n1jY/GexOZ0XE6tWeu+s5N0&#10;Wt9KmjLKaEPicFkTM4iZU21lUVA32Zk0XOZdby99dtaRkYcbSFdKO1b4dZFruJghFUDtKZ8uWhWt&#10;NTdaKAjg4sopKqTCOhbg3cZNvYjLtymgpSw5U0dO3O0hVzIGy4Wkflgfua5qisxmIJXOgRT+BeKy&#10;6vUN3MkgkgnBqLVgXMwaBuCCAFlgQW8g1IuvA27cDirCNS3GrQV+17P6EqDsi3/fC+r3AqJ9+OP1&#10;Q0b35/4+5rZlvXm8N58KAziHyJV0ZDQFhj78QXzu0kpVskLe/0uAvGUSqaXYqsH2AqhVArUXuKGv&#10;UWyuUHv1iA4DtlD9gckf32s71RMSAOVn5HERdWP5GtPSMgnmmAE1C2y/X7FZQyotsKlicwWcA7Wa&#10;JzDLPWTgplahsTXsEUB7mEldGm7oI82E2uaUcuipLqq53zntUo+H6oLavaL3zGQPa7qHQq0YoJmM&#10;KMAp/E2uqAW2zFDa5ILncs6RjJtzpIj1e8UpzO5LYOoLO0Zz4xlrdZcZfbSgFeBCOmDThIHCTbsO&#10;tDg3VWHG5qo0hRuWzn260EXhpsuTk4mzpeCGpqrhkmaycSvDxNkYPomKTqBnNC5nO1X29HRS/R5K&#10;ZXwQFfJBdKcE09AdTAdCEKZnCF0Iajcp2g2jRc85b1HAewtwORYOzG5RIG6der9z8jzaqG5Rg2lO&#10;itfDqMm8SeYzlPdVlVGapNchnIFk8v2pUfOnKd0Pu04Jx3VKNdSu8QFdZXrbvu869WnXsol/obpM&#10;VpPC+59ZDvEwMpy+hGuuVhnP4/oadgWwnaOL4AzFt2dSRwItDDV2BpV22txWqI3DxlbZ6ZTR7DUY&#10;I2eTx8mFlPFyAVid5zwHyFztPGrtQuqEKrtIHO4SpSCXOX0JC10FalWWxjVK7hr3uU0896U0neYh&#10;LWc2lW6rO0ijsfWl105Oyjyar/SQRXH9pO/RT6QukOu4na3oZDem+30qo040lJmX28j68N5ykBHi&#10;RxL64ooCr+e0NWj/GoFMHXtyt5zRv8+p5sdinvAHJwa3/c7nMumol6y42oz/DKCmEhbJ6k9W5gYZ&#10;yqBigplkK28wWUBvB5qTdDMlHcElqDdaOYLpWQsmW2pObgehzIKA2I0izD4DzTUqEHXnk9kbSPWS&#10;S2k95XL6V3zKALGcfuLLqbf1fuuxnuZ5V1L6sl91AHJ5iFzmD3SFP9DlWEpJ6FF79UfmrdEA/5oY&#10;m4LtDUW5qtiqwKY7QrG3jy3VpmrNgA37gYTDD7RTvaVo99VDXFFapp5S6vE4R+NZlElQ2Kqq7T+q&#10;2Bx31DpVqaHQbMXmqDa977EqNoWauqBYefYBoGaB7YEW3dpwe6STO8xYItQY1wo8c+rj9nMeKNQw&#10;7ToopbjYAps1rkhN1VoRc9IKohk3VAW2j0/3cCZ86HjwjOAFFtgo0M0Kny/FAM2ADcDlxDPbL46Z&#10;ex8Bm+kR1WyolnyosTA5TXeN2nDL4Lau61O46QLlVNxRLdTVeFs6ZxbbttQysTQt0uXvEsO4pIjs&#10;tcSElwKwxRII1G4woDEwfyYfqtRdqeXpiUtUgIpiwmwo3QnGiJHdvE85wgNa8wyoFlGisZgTc069&#10;xm6i4EJpJQylj1TPEArMQ4FcMEXsN6jFDLJNrwOJAwcCt+tM57hKpcLVItw1atR8AFsNA2ZXXA3Y&#10;+eYR46JbwJdEgU8ur3Nizj+z3OFyGbhdBnoqSi7SM15l3L6QCdgM1NQAnDHAZZ8GakDrTOp4YDbO&#10;MpSaMXP/xCo7BchOotZOJupjE/i66sfO4oaeBWh6nid5cIkJRBdTp/zMLnOfW49Nn7ArsLHM8x0v&#10;q9jfuCR4hrRdxNA7lijXYbdo4w3u4gnUPMiMes5wky/2e0qn7W6y7EZXOVcwS64RC9h5qzv/uWQ9&#10;mdxxm2bcEP5D/SG4StxA2ix8FFpaH0OM7Tz/ecsCW1Lz5ibrQz+V02RQLvKfqiPIA6iADqVQNphP&#10;HWM04IfyffXTKJTas5uUjtykBu4m5SI3mTBwk/FIeoZxhpaSECgdyjlMgjlvFBEno58tiDMAd9aH&#10;Jvwr6X2BVC8MVcZ4pevE9Hwz+3E/cOM+y+iBTeN2Sj/k8QA5nzyY2ACqzYCNhEfWInnxI/sNGMH8&#10;CvVlbX+/9jNX9NVjpuTSsK7u56tyoIa9AnDf02r1B129R9Htm0fsQGB+2jMyok9yWYgCTDTG9p8D&#10;NssNdXVHq8F2CLCh1gzY2L/6EbA5s9Zqnw7YTNcBUNNZbAq2e78ANp3FVgW2X2mpcgVbevB8W7E5&#10;YFPFBsziGUzK4uScu0Dut4CNzGgaXQjpuKZ6ZvDzzbo+ficDQe1WAMTpmnhAaWZTZKyWSXN8GgmJ&#10;RFRbXOZ2OlDYqkSbj6q1G4AtELUWyHshkHHYNxiH7ZxBjMwOZoJFCMmnULpb9LzJxJwwABXG+8YA&#10;DXf047bYwMyxUCAYwpCGIOAYRKlHIHG2QGJrxujUCeC8jjt6lRIPX2JsPpQqXSGmVtsuc5+a3u+j&#10;hjvqQwWAr75P1XLxTqoML4VSDrUrVApcBGAKMT2rDLV2gXq0c2nVaqxamY0BXmoAjTiaQuo0LmdN&#10;4/7kyXI2ZTL3T5LTSZPkRMJ4Y+Y2po+dwc6i0M4CLbXzXF9MAWx61oLbZe5jMTOZ0FmNZOS3faXN&#10;4mYy7fJwmR84VhrNYjwxIGtPjVqPb1m3NdtNelPTNu92L1kWiZph7vlt1ttdpU/uAK1TV0gZH7/b&#10;T+Z+04im98/kHEA4lzRY9oV2ljVXmsrXt7vIyZT+8jWdCEtD2srkc3Vk2tm6soWat1OUjnyLK3oy&#10;iXgXbVS3+OOFMTcqjD9gGJ90t5Dg4cQbbtOSFU4SIpx6Oj1v29fWSV8bvau3SE7odTBjVm6QAQ3i&#10;DCRx4JvBKCXMh/iZ2jXibddNAaGmpK37r+B+Xk4FdKn8e4DapeSBci4VRZk2FLARIMUVvZO1RN78&#10;CRf0g44m4lSwkTBwhdsrXNLXj5mgyxZ3AzWUmp5v6D74QKvVB9qq3tM/+kZ7RGl9UrA9zjlgkgeu&#10;Bbq/Nyta2xWtVm01oVal2By1RkHur4Htl6Cm96tyq2qn+q8A2y1VbBbYcgzY2Jb2m8GmrqiCbX01&#10;2OwJuxkoyXTAlqE9pqjLTACnUMvBMgBbMuoznlq56PQtgM1SbEFUugfSQ6x2g66UwHyFG4qKIRJB&#10;mJ7B9D2H4I5atgCwLXSxJXwwL+P20ioLc7kOQcUZA4ChaswEDGKIZCDfMwCVGMCp1zfs8xozzq7i&#10;Bvsy8NEndzrvyV83H+an+WQDwWxUXrZCDoX3C3Yle7xcpLezyjK5xi5hF9JxH2mJOoPLaJQZZiky&#10;VWZcJwG0JAUXpifwqja9PcXYqcRJcjIBsMVPMHaS+L7e5zx+hpjaGWB2JnkaggOo8f0cu8C1Y5e4&#10;dnMfhjIb6kHrFCu8UGktFnkzSXe4zA3tLTOCerOM1Vs6bvKSeSF9xPfNOtmSTNAPGb0/jnandzvl&#10;XPZUOZUxVg6RUNgY0lHGo+hW+baSU8Bgb2R32Xqzk8w7V18OkGA4nNRXtt/tJrMDW8hqpu2uuv2Z&#10;DD9E+YhfW9kS0Vl23+6OYhpPCxafaFo3hoXzQtD4g563+cSKpNczkk+7amNaArcVfNpSEm5aSzBt&#10;KVHDJdbRSzdoDwliYF4AMQV/Pn38kd96+pHivk6S4BrlHb4EPn1Rl77E1q6Sjr6MXdCsDnYlhZNa&#10;vrj81ZR6kAn9cIOeT395C9heA7bX2kZl21uSCW801gbYXqLSVK1pga6pY6Pc4z2tVu+B3FvAptNy&#10;n+QpWAjCZwM2E2uzOg/+y8Bm1JqrYrNcUMcV/S1gU1f1fwvFhrKqqmOr7Yqi0H4NbKnE/9Jwl9MA&#10;m3YlZAKzLLom0lBvSYAuLon4Whpgy11HS88yC2xMcVW7gQUZm2fOYEZcGWMyTAjTa9VCGVgaSiLh&#10;JstRLFtO7G0lRgKiloXeI4ZHD2oI4Asutc4gBr8GkaQIxAUOQC0GFllnAL+HnteYiuHL8EVf2o18&#10;GZntg12hEt8y51pPy3wYyuhDF40PVfy+VP770HxugU7PmnaF4aoX0yf+zC7RxH6BmJe6iKrKaqgx&#10;Av7mvqRp2HT7nAawpjAxyLIT8ZOrTG8fvzsZm2QZj5nncN/JhKnm688kT5czSTPYMzrVgOyXwaYJ&#10;gx5YF4ySDzdAp8MmR55sKwn/flxmXaEo98IXEvnjHrn5druc4FNgT8xQOYGP609qe8SuejLpWBOy&#10;p33ka1TP8mA2XEX3kPO0XOyK6i6rA9vKsH1usi+xt+xN6CVDj9SX7gfcZEZIa1mf2FOm+baQ+f6t&#10;ZNg3nrLarzMKCteTF8ZNXghhvBA0w6Qp9AimKUTyh44iZR5NOr3aqBt6yFougq4RgM9klQjQhgPH&#10;cD4lwxkhcwt3IJT2KKtwkYplZHoQFkgBbiCfUIGkw9UCuL6eNZZCwrHiR9OuD0HQ88BO4XYpeYic&#10;v0NHQ85KecnC5FffBco75q+90fapWqZgew3YKoHaC4D2Qt1Qu0/0PTPY3lMC8l5vV4FNY1xADdVW&#10;oS1VNthcW6reP0fhVbAkmc4D01L1sc4DyjoUlJrtrE4c2EkE44aSJHCx6viaAzb6Q+0Ym4GaxtlM&#10;bI24mj32+2euqEkg0ATPacXYrCGT98iIfizGVkjMy3FFiyi5KGKCblEkC4BogC/CCsiE5jMWPN9M&#10;0WXqshNjC9LkAa4o48FLktaQFbWSB5Zi0xgbs9lIHhSSPMjX/aLEy9J1EbI9SddM0/0I2LJdFJuC&#10;zTEFnMJNLQ0VlwjcYhMZz41iu5O3njrJZcBsAUBRsC3kg3MRmXvUFTPC9AwtxMUERKG2hRQvxRux&#10;bocBLQVZGKUiYWw9+5iFMhYrhERVCOBTC+Y6uGQl4ZWVhFaW/8z8ue8qwxd9UZI+7AnwyV6McRI6&#10;8claaOxKJqanY5kLxCdjHh/ogDAdyFHBf4XG8yvmrGXsGLhEndgFAvMXa9hU3EJVUS5KDPfxFCrt&#10;BMXsJxNVdU3DZgCmGdw3FZtmG9dxrjZNjsdNk2OxU+W4GtcnsOPmOQpEvkfiLDmdMEvO8j0voPzO&#10;83POm7PaLnKfm9sQd6k72FsajmANH7VrzWl677mvuYw81UpOMtXiJhuhLjOa+Bz9V4EPVksgcDkL&#10;3Zdc6Srd13pK5xVu0mGlm0y72kJm3mglM643k+2xPeQy/Zb77vaRaWfqyYwLjWRr7JcAsom0JYva&#10;54SHNKQP9at9lHzEfS6Lw2jHOtdM9sURi6PhPCiH1iU+jcKYIhrOp9ptan9us3cgglYmXRkWVcvu&#10;MC45gk+0CD4FNZWu6fVwZmVZRpYJqX6rFJcWC2PjTiixjxBapYKJhwQTFzGnuZ4G3EghswnnBp9e&#10;1zLJxlDfY+IKycPkfNQwFNsaYmx+UskYZ00a/BrYngO2SgBWqTPXXMD2QduqUGzvAJtO73icp2Cx&#10;wPZY42y0UmlWVMH26t5x0ytqCnQfa0uV1Stao6WqyOoV1e1WT+xEQU2IWa6oZkAdmLmellpTqDnx&#10;tf2WWqsCm5M4+Pnp6orqSHBnLHjtGJuTEa2KsZGRdF3mUhCxkk3vDButAptuhGc0PDVsJnkA2LJI&#10;HmSTPMiPW4YryjKfJOJrNtiyYln+E88SbrKZ+VguGc4sSjgUaFVLkn+DYnOFm7qkCrZUBRsWm+AK&#10;tuWAbSFqaT6QUbDhJjJKJwS4qIUy1jqUKbDBlIJUG0tXAFQYdW831aiDu1lCvM4Y7m3V9TqgtgYD&#10;bsAvhKm6wUzVDS5ezc9cw89ztdW8Z1aReFtNpnMVLugKgLYckC0HZEuN+bBx3SdzmVy2b19ms5O5&#10;5vTJAIBpAC5tPuGYeXIZyFUbt9O5jV1KnW3sQsos4lrVprfPp6CgiGu5upinNFYWTyIA1/JUgoJt&#10;Jo/PRIEBKBc7HjcdaM2ssuOxMwDbDMCmZt3vnCfvzmIu5BzgNk/OAEoF24VfAlvP7T1kU+w6mXx+&#10;mIw/85WsvD1cDlLktz1hCJvh28s5eiP9AMZFZov7IomvoaBWBfSRpnMA0x5AtdJLGjJ9t8d+b2kK&#10;4Dozv23AgfqyJ3mEfENwUqeATL/aTsaca04ZCb2nh9yl6y4KgVGKS0P6ygbGGw3Y4ymnqJj2I1h6&#10;PZvR27xIgvnkCy1ezotgJe7kSvukGPL+Gm5bZ7WtNs8xzzOfhkj8EstC+ZQ06o+UexgKTtPuocx6&#10;C7bT8SY1z+7DYJZRBBmj6C+PIHCONtsSgM0exyfcGMpExsiV6NGScX+HvPzeXx4/o2RDM6Kq1nBH&#10;3+CGOqbu6SsUWw2wMbbojTbA44p+QLV9x2b418xgU3VVoUpNXVHsqSomgtT3k3YQiLeme7x/ct40&#10;wb9luoeCzfSK0gTvNL+/ULDREK+lHha8agPsY/e5ZkQBG+1cWuqhiYNHxPoUbFWuqLqZtlUpNnu/&#10;gZMpNUDThAFWinIqYRGNmukyQAkVoIzyyYbmRbMfNgoIYflqkWslF2WWC9BytG4tglHxxhhCeptZ&#10;exTmpoXMxditQQ1bRtgcSQ+fxz6I1VJCHVveXZZ1x6yVrCiUW8wGKQBu+biNedrgzs81m6l07wEg&#10;/Zhi0w3xagrANHVFnWm7dpO8xtpUvSXFMXoobhPu6CaJzdxAnA0wkUC4wRgdf6ZJ+AO1AGDmz+s2&#10;gHn9ASwlCaAcxB+4+bNI2J9x14FMXQ4CVMH31pAAwFBrNwCaY3o7iN21lq2TG8bWm1NvBwK+gCK1&#10;DdgmbKP4FayvsmtcXytcL1cL1pE8WIOtJkGwmmzmKpIFq41dyl5FZtMyvb6Sy/3ZK7EVZDqXybnM&#10;xZRuYHpi540t4XohFQzzaKEELGnaSlltZ4Cbxr1OJwI3NY2ZJaqLOdG4nafigVrCbGA0W07enYEB&#10;OPs8xvWR+NnYLDlqbLZ9OrdnyRGAZj02S44nzmWJ+3xAiWrje59l//FZfqarneM+tx67O8qYUwPk&#10;01VNcDu7ynlGD194NE8ukIk8mkwaN3uiXKHq/gJN4CcYF7Ipcqj03dNAxlzsJuOYwVafZTCeQK4h&#10;GVSvBbixZE89prO+7/xnshWffMzFDtJ+LevKRpN8OEIf6t4G0ornzfX5Us6RHNgVPUT6kXndhxq6&#10;hrS/xoaZYF4EN3iRhPCiCNECSCR4qBqKLfT+6mrjdogan36OZA8BbsEu0j0IuAWj4EJxT0NKyCrR&#10;yB6kAVeCr2pBjCZS1RaUR3oeC0SxBQA0f0zBpkHVqyi3q6Sor8dMlILyA/KSDUKvXwfJu5cBuJw6&#10;CRfT0zFuv6KOrRJVpmrNKDYFm7qgDI38ng6ENyxIfkFG1FJLNtiIsenYojKgVorbc58428uSYwZs&#10;72i/clzRtzq26D6brarGFjGHjQkf6oaasg07KfBbT9f4mtawKdjUTHbULvnQUzdnOQtbdO6aialp&#10;zRolKgq0EgUaVgxUihRomAItL0aBxi5Zhj3m4HpmAzNjd/RkBDxgy47gRLFlR7K4xxjDRCMYGIpC&#10;S7k5W5JDZkhyEAuEONPD5wLN1bi666QgjkXd0aslO4rSj+i1UoBLWpCw1WRJs2OtjKd2GKRFUc9G&#10;NjSV9qo0uhFMrI3fJ1OLdLXcw26U17o3Azc73qYJhVQSC8nRNK1H09Qet0HuMrU3On0tS31W4l0s&#10;QzEt4bWLAbOrxYuxRSTVFlF+sVSu8fq9itpSu4YC8wdo/qxx9GdpcQDmB+j8zH1rxI/HrwM/NX9A&#10;FnBvEx7SZp63keuNPGcDz98g/iWbsC3GrhdvlutA7mrhRqC2id9ho/iUbKi24g1yqXCtXCrCCtbK&#10;hfx1iJQNcj5vHRUKa+UibvWlgo3mvrM5q+UUoZZTgM6x09w+DcRPZS+V41kL5Hjm/Fq2QE4q8ICb&#10;upqnjE037udJtYTpmLqPgBCldfLubGJmWJx1HgF43yarzZEjSXNIItY0vc/1/iP6vBSFG6Dke59V&#10;S6xpZ7jtpi1UdTX7udJbBn3NXLXLnzLpY5ycLyGYSAr5Cm7bicyJsvTaFzLjPJt1DjSUqRe7yIbU&#10;mdL/1GfSYCkgA2x1gJXCzQ2ouY2nTGSBp/TcT5bV/ysZerSLfEpz/aLwYfLllmbSZ3tj8X++WMYc&#10;aimzT7eXY/SLHVdwEK9QWR9EfOIGFsQnX4gqL+IRoVgIaiwY1zQE0zMIBakBVQ2uBqPSHLtBPCOQ&#10;F1mgORcDML6ngoxlrYGOsSknkCySyWSxSUddUIWZf5aadhpQ4Mi/2w/l5o9b6ketTXj6fKl4BVDe&#10;ALSXwVZxrivQ7GtVay8B2wtq2EyMzXZF35A00Jaq71Ftbx6cxp08YcD2WNWSrdgM2Mi+3WORizbC&#10;v6RB/gNQs8BmTff4R4LNFOYCwwo6D8rJjj6ii8AYo4gecj4kfmaM6zKNozlGP+gDTKFmatYUbNoL&#10;qioN1aRQKwQOBmoGbBsN1NSyIliBaFuWA7Sq0xVsuKHhCyTVBltSMGALnSFpt+ZYYMMV/TjYtuCK&#10;bqkGG1BLiyJ+ZsC2VlJvYwo4Azfq2pw2K7ugNw2QKcxS9OTfkMzvnhRFa1bUOomLYRpuAnPY0tcx&#10;8RUFlq1gA2B4GVcJ6l9lOYkvU5d9DdwAHR/OvkUrjSncLIhZYNPr64DtGiBTswBogdAPsPk7YOP0&#10;V7ABNQWbXwlKDaip+bNXQU8DNhtwV4rXEz5aJ5dRdwZqhWuMXcSNVbBdyANsJEDUzlG6cj53vZzj&#10;+gxgU4h9zE7x7zxOTM7AjRjdCdvMdQZwS0P4KHCw48DHmLmeK8eS58kxVJaeRxIAl1FowAz7xoBt&#10;rhxN5bGUX7ejLo9bYMMFrm24qHq/mxcxtq7bW0i/fZ/IAGJr9ZimO2C3t2wI7yEXi/ihpG6nnWwt&#10;w/bXl4F7G0o7QDbwYCuZGzZcuh5qIy02eEm9JWy6UrAtt8BWj7q3Btyuz1l/toeMPt1Nzj7eTOfC&#10;cOmy1l2OMyrlJHOgmjLzbTGQTPh+M4WEBCfJvATi8momKQgL5sXhZJI0mxTE7UBeNDc4FVZ6HaB1&#10;RLUsgGyUP7EPNT+yVP5ALIA6owDS72r+wCwA8yMtboGLwXYoM22b8lOYYddRadfI+Pgz0SOA+U/X&#10;CYhGUurx7C0lHG9uyLMntFQ9sZTZqyes2lMDaBbUfIDaZZM8qKRWzSQPbFf0O9xQjbFpqYej2Mpp&#10;p3pENlSLdNUVrQ22asX262Az8bqPuqK222kAZmU/nbiaia0BtUfYQ5YfP2Qq7iPsIdM6HmB6mmvG&#10;AZW5GgMYH2D3UWwKNjVHraliU6gVAIZ8FFMuYFDLwfXMQqkp2KoMxZYVuZLbtmLDDa1WbDXBlhgy&#10;TZIBW/otFBuuaKkL2LJQbNnRa1wUmwW2TKPYUGAGbHQcALUU2yy4aU2btlttkhTdi6Aw40wiHpdE&#10;3VsSSjMRZZdI69ddLAZVGIX7eyeNkEgmwXxeE9dZ7OvDzH1fEgg+xN18eW368pr0VcjhjvrigTh2&#10;DWj543Jayg2wET9TqKlyu66qzjY/XFRVaYH3LajptQW19Si1arD5FaPaANo1wHYdxeZbuEGuADQL&#10;bAo1VBlAu1iwGoCtwtbYQFuDN2ZdXzCAW2sUm6XQfm4KthOZbKM3ttjFFsnxjEVyNB1Lc2yhdRs7&#10;krZQvkmZX23A7RsXO5I8H89wwW+2IzxX7UTSXACm7qgOs60+z+ht3FS3ziiogYc6yjwa3YcebC69&#10;NjehgLafbIsaDJmnyQr/PtKJBMEc3y/JXLZhVhv7DYBWr6Pt5ZPNTcWd0eB1UWp1gVrDVcTOAFuD&#10;5e7SaBmFvdS+aZa13mQP2Z02U8ad+FI6r2K6LsW3p4hdbQnpht9MKUXOJOrFxsg57fRnmNxV4npq&#10;17IBD2DxY9ijfz5AAlD+KC5j5noO4JpDy8hsy4CWH6fep+c1vvaqjhoy32MGsZCZdBsAqdwZ5rzG&#10;xJLrpLcNzFBoCjZVadfN8Dssk9tATYfdXYodK2llW+TFB195ilJ7zoDJSmrVjCoDYjWNPQcU5laD&#10;jZiYDTad9vFOZ7Mp2NhxoAH7R1kaqN/L9ndmnGm/qO7IRLHdpz9RFdtvAZvG2LTZvXbm0xTh2h0G&#10;BmjaNlVV3mEnDVBtCrYHAO1BlVKrBlsNqDE94z5WZqCmXQaWYvs52IAaYFHLBRIO2DJRTB8FmwJO&#10;XdHfCjYUW0kSvaJxtFXhin4MbFn87AwtvjWu6M/BlgLYVMVpQ7zpI9UCXlVqLmBL5HdXsMUD5Dgs&#10;OmqNRMbR8J6yisU+xM/SgRhK5gpz9q8wd1/B5sMHqw8fqj5afgHYfOhWUVO4XSXepgC7TmjFuJ8A&#10;zYGccUttC7i33riilqlaU5gp2NQ2VSk2BZvlgmK4lL4FCjbcS6B2GaipKdjO5ynUsLy1qDMMqJ3F&#10;FGjnMb19hpjbL4NtBcpsKUADcBk17ThJCAO19MWWpdmnuV6EOFoA2BaYs7YdSeY5akn26dx27tP7&#10;XewI12onEhfImfi5chbT01wnzMM4cXndmi72lNbL6siikCHSera7bIuh4K5smWy4NVi+ZbPyjPMd&#10;ZdLpT2XOtR7SZ28TqUcMzR241VsBuJYCMoXXfFxRYNZgnZe4a5xtIV0KZD3NY8TWvJjrtiaCZIRf&#10;N1l8taMco5L/FNXKl9k7eInSinP0n14k2XCRGrlLtF9cotDvMgV/Phn0g7E4xRgu4jWC+n4E+q+j&#10;7q5SdnKVAsMaRozsKm6lL1lNx7Qu5yoAU4g5dhXX0hfT8xrf21JoNNYCM4Xa1fTxjEgZy8k0AUYV&#10;66yoi/y/ZDIS+tX31+UxLqcqtsoK2938GdwssJnkQS3FZgZPcl812BgRRGzNgA3Vpm1VCrb71Ezd&#10;p4Xn94DN2iJf3StaVaBrauWsfQq1oaawe8iYIgValbmotdpKTaFmwKanAZvVZVAdX7PdUMZ/58Va&#10;bmgNxWbAtqbaIoGSUW2WcvttYFNXlJIP3VBVC2z58cTYEjXGRlIgzgGbpdhSiK2lhK+R5FurJRnV&#10;lszvkqz32U3yOrPNMQVaglFqnLisCrZYfu87wDcydqWEJxIaSV3K+BygptnETIzKgcvM3L9EHdll&#10;KgoUbD7E3q5QiqGmcFOwOapM1ZoDNY23GRfVVnIBjERSoGl8LRBTNzTAKLZ1gHE9tqnajGLbYFTb&#10;VaPYLLAZN1TVGomE87krbbhZMDuXo6dj1u1fB9sqgLbyo3YcwB9LWwrEFHDVZu5LXYKLCYywb5OB&#10;XC07ksRzkpb9ZjvCc9VOJC4GZgvkXMLCj5rbvJARlGr0k35ft5Q14fSLMZ/9AOM/Fvp2lXH0iPbd&#10;4SXTLnSWEUfbSDNgpXtI3VFl7g64uO2x2F3qKOhQaV7sQ2i8sb40YuKu9xKrFavjOk/ZEjtIjjBZ&#10;4DgNt6cpij1DQexZnQSQSv8ZpRSXk6gVA3AXaI69QHPsRewSbRqXqWq+zHklg742lN3VXAbSsXjV&#10;N0cN8GE+JDh8nNO+voJreRl38ko2gDRwBHooUF9mqqn5MLHzMoWFPkD0KgslDMjs04ef7UMriM6K&#10;uspzr6Xz3NjxbL3fKa8dsD0FbLRNWYrN1VS9/RrYrFaqj4IN5VbOQENtqbr/dyg2C2wfr2NT5Vbb&#10;BXXcUo2fOVArA3JlelsNwDnupwGcDTUHbvfsje+OWnNNHBQq2GrE10gcqCuKSsoycFtLnE1tjR1v&#10;U8W2wgIbGVFNHmSTPMggeeDE2BJDrBibcUU/ArYsXNG8BK1ns8CWjfrSUo/0aOrZiLNVg22NJAG4&#10;JAM3NlixyUqngJjRRgo3YGapNDWFGoMiVa2FU25kg+1WIjFdVMX1VMBGfOkyQfVL2fPkIhvJL1Ky&#10;pHC7xPz9y3mUVNAwf4XtSj5MA/FlCfBVjblRj3bdJBOqgeaHi6pm7iMz6kfJh5+emEKwyoq5beBG&#10;5w/wMgbAfDEfzMAM19MyVWsrAdcKlBpwIwuqSu1M1mpjZ7MtM7dNfE3d0BW8R23Ta+xU1io5nr76&#10;45bGY2kr5Vjqihp21L59NGU5YPsFS1oO1FbIUT4oqk5zvVKO6FllK7m27lM7kbBUzt5dJOfjyd5+&#10;xNzOPl0nKyJGSeuldeSwViRXrJfDWbOl99bG8hk1Zz221ZOeOxpKl00NxJ2kgCYG3BVuqDQ3kgYe&#10;nB64oh7E3twW46auqyOfH2wh3Q42lS67vKUP89s2A7W9SUPkAEWu39BUfjQF4/okI03OsMXmdMow&#10;3FBGn1AQe46RJjXNGm+i913Kook3hywtdhlgXcpC3XHfRedE/Z2nLOOCnrR/6Nfobe1ju6BV06ix&#10;88DrPN0N51CGZwHXBewybvAl1KIqxgtJIy3laK7pk9P5T4DtQtRYlsNsk5cfrskzXFFVbM/oBX1e&#10;biszdT0xyyX9W4pNyzYcV7RasWmczUz4+LvAdtKMKKp2RavbqNQVrSD2VlOt6W3LHLCV4Yoq1By7&#10;7xpTS9uPgiRZoHDDDS1FrZVS5V9KIa5xRTUbSvLAxNc0G+okDohROW5otkkcKNjWGahl3F6DrcZW&#10;YSslk6LczNtM86DMIyuCFY0RrE+kIDc5dJYk0cOcSFY0SbOiWqSbuLZKseXYrujvAVsyYEtUuDlg&#10;Y1abGUZpq7aEKqgBNn7Xu/yuCrZIfs/b0cvlViIJqxTKkyh7uEJx6+UsYEYl/wU2mV1k6chFFv4o&#10;4C6zPcmXpIIPnQFX6BDwUTO3Fxs3VZMLVylrukq921VKk/S+a+Y2dWbE7C6yUk7tArWdF1CElnGb&#10;AlxjFOCet+0cLvE5YmAGYsTL1PU8B8jOkOU8i50DXGpncTkdoJlroHWGeOEpkiEnOY+hwFSF1TDU&#10;2tG01SgzLNXVVlXdPp62FsD93I5xn9pHH0/hsSQXS+ZajfuOJq4xdoSww1E+yNSO2HY8AQDHL0W1&#10;LSPWtvxn9v8DG92V/VBblIsAAAAASUVORK5CYII="/>
  <p:tag name="ISPRING_PRESENTER_PHOTO_1" val="png|iVBORw0KGgoAAAANSUhEUgAAAQAAAAFACAYAAABTKqIKAAAAAXNSR0IArs4c6QAAAARnQU1BAACx&#10;jwv8YQUAAAAJcEhZcwAADsMAAA7DAcdvqGQAAP+lSURBVHhe7L0FeFxnsjSc797/8t29u+HEiWOS&#10;mTGGxI7tmJmZmZmZmZmZGWVmZllmkG0xo8Vy/1XvOUcaycOWstnE2WceeQWjmaPT9XZXV1d/8snH&#10;//5QV2CHu/u/v5o4MqtP797lX1av1dS7SInePuUqTvWpWG2Nz0+V9nsVL3XRP2/BmwE5crv5Z87x&#10;JCCzyzP/zC6PAnPmcfMvVPiGd6myJ7wrVNnhXbH6ct+yv4z3LFW6y+tmLev4DBtY7MXkyV+NFfmX&#10;P9QF+/hmPl6Bf7Yr8GLatP9706RVfu8yFer6/fhTP5+CJRb55im83y9f8Rv+LvlfBWTPExqQLW9s&#10;YPa8EpYll4RlzimhJo+QH3JJMD4f8kPO9x7a9+VS3x+Gr4dmzSP+2fMlBWbPE+WfI2+QX+6CT/0L&#10;Fj/vm6/IDp+S5ab5lC7XxatarUq+bdtm8fA485//bNfy4+v9eAV+11fA+8CB//Zs1qygV6lyzXyK&#10;lZ7hl7/oEQYhgjwyDAEekzW3xCNI47PklmgE7Fs8IvBg0DPAg808gvA5S4+U73dRPxuiAMFFwn9w&#10;Uc/L548FgPD3xeH3RmfLIwE58ol/jnxBfvkL3/YpWHy7d4nSQ19VqFTTt2vXLL/ri/vxxX28Ar+3&#10;K/D06dP/8KpRt7B3mXKd/QqXWB2Qt9Bdf5d80ZEItDgEexxObgZhuH56M0itBXRGfs0Ai1C8hkg8&#10;CEAGMIRlByi4FAgMyFvktF+xUjN9fv6lwatWrbL+3q73x9fz8Qr8w6/A0/a9v/AqX6mWb5HSc/3y&#10;FbkdkCNv9FsEfAICnkEVjhOYp3lGBnN6PjeBgaAQgewhjtkCMoVwZCv+OfMH+RcqfsqvVLmRXlVr&#10;lb55YPl//8Mv/scX8PEK/COuwJs2XTN5/1SppW+RUpv9cxZ8FYoA4ekZY3K6p2dQ/qOfiwDGLCEW&#10;GUwcy4bseRMD8hW+41+q7ByvatUq3T127H/+EX+Hj7/z4xX4za7AnbFj/+ZdsUo9fwa9S37vyGwM&#10;eqT0rLP/iU74DwUTZggsYWL07CAoR17xy1vovleJstO9atUrLR87Db/ZPfnxF/0GV8C7aq2iPsVL&#10;TQ/IXehRmAr63BKl1/AfGkx/hJ8n+LHUIakIMjHRN3+R874/V+jzokuXzL/Bn+fjr/h4BdL/CrBV&#10;5/fzLy388hU9jBPubbyq57XW2+8jaHPhdfBhvB7+20V//INeIzKhcDzYZYgBUAbkLOjrX7TUyje1&#10;6pVP/7/Qx2f8eAUy4Ap4oB/uizZYYO6Cbkzxydoz3c3woEfgBPHxPR7f6Y9MCOhvXSTwG/3Bf3+b&#10;Ew9+TPvQP8/vNb4H/w7Cv4P4PHxOPrfxezL4PbFMiMLvInAG5sib5F+w2Amvnys38b558yNxmAH3&#10;7cen/MAr8KpRo7y+xUvPCciZ35epLOvbDDvtGYQMSCPAGcz4dyC6BUHZ8PncEPoUyC3BRfNIcJm8&#10;ElIhn4RUzi8h1QpISM2CEloXj/oFJLQBPhqPevh3nYISUgPfUwWPivj+n/NJcKm8Elw4jwTlQ4bg&#10;gkcWAMX3KeBBgAn6Dg8DHDIAGMLwvthNiGAnIV/h276lf+r5pn//Tz/wT/bxxz9egQ+/Aq9r184X&#10;ULjEwsCc+UN5WrG2T9fevHGqM8CNkxkBEYhgDC6IIC+LAK+KgG1YUMJaF5bwrkUkok9RiRhUTCKG&#10;FpeIEXiMLiGRxmMM/q0/IvAxYiweJp9TX9O/N2IUvjYcPz8YjwHFJLxnUQnrVETCWhSWkDoECQBE&#10;SYBDXpzSWXNJIECJmYXKGghQfO3pCAgEVHZJYpFZBect/MivbIWBj8eO/fzD/4ofn+HjFXDwCvi0&#10;bprHt0jJxejZq8CPTFVPf+CNz9M0E4KJ6ThPeZzqDHaeyKH1CkhY28ISgWCMHGQS4AxmPhC8EaPw&#10;+ZH6gwDABwPZ0Qd+LnwkgMR4Lj63KVjw//M5+wMcuhaV0OaFJLRafgn+Ma8E5dH4BaPUSE9AoDqR&#10;GRaBICBP4WcAgr7ssDj4J/z47R+vgONX4E3Xrpl8i5aeFJizQHACUn32ttPllGPQG3U5waQA0vcK&#10;+SW0cUGJ4Kk+uJhEIrB5QqtAN4Lc2eB2FAzMfb8BLgQIU3AYgdfXr5iEddAyheDSAASUJQQBghrB&#10;LT2yA2ZaqnvA0iBv4fu+FX9td1Pk3xz/q378iY9XwMYVuLth5v94ly7XJyBXwVdUtkViYOaDA98I&#10;eqb3OXDKl0Q6jzqcaXY4Tnem4tqpztMcJ/EIPNIjcDP6OQgMBCij1OD/7wtAaAVAABcRhGwmOTtI&#10;BzBgaRCLrOAtZhKCChY/86ZKjWofb+iPVyDdroDXr9Vq44S5GgMFG3X4H1Tj40ZVhB3r+ewAkR/z&#10;SAiIuPAeqNsRmMknPE/Vf+Tpnp4gYQIICszAKYQzOwApGVQwjyIvFXeQCdfjA3gDlgYkCyksCij2&#10;4wafpk3zpNtN8PGJ/nxXwKNp6zy+BYpuDEGKyRvrg1h9nSALJIAUyQPGvYCEd0dqP5ykHAKfJ+Yf&#10;JeBtgQfBTZUyBANkBu0ABpWQGYA3CCT3QTBgduRkeUUtAecoAnMVCPYpV2HkzeUfZw7+fNH7Ae+Y&#10;phfeJX/qFZSzoF8CVHscrXXqZuTPqdMeN3ROsPYVMZ/fHgQe2Hl10jPF/7MEvSUOQQcDVe6ATAxt&#10;UkiCUAoFst34ja49cBII2JGJzY65g7xFLnnVqlvpA26Jjz/6Z7kCr6vULBaYr+jRt1nzqpaes4Gv&#10;2G/0x8nek7lnay6ZxPstg34YTlk+2BLkY4gdD36f8XP8aOtET6+vj2RbsqT6feHgQZgVBObESa7K&#10;A6oUHf97sFyLpwFKjnwJPiXLLng8YMDHtuGfJZgdeZ/LwR7DDmtoUI58oTz1nUr3Wd8z8Jm+lsgj&#10;YWiLKfZesfZ6yyy9gsV4HiNQGdisrQeyZ8+PaM3h3yQTw4fi3wyqUfg4Fo/xeEwE5zBR+6j+PQEf&#10;x+PBr4Nw5M/wtauf5/Oo58Rzs/VIXYABEun9fvh8unaBGVJ472ISUgvlQV6UB0qV6DgIEDg4mkzy&#10;NjB/UXev6rVrOXJvfPzeP/gVeN2wYT7/fEUOs6/s1KnPVJ+Bj49seYW1QZpPQo8iG6a46RkkDDwG&#10;oBGUDFCAQPg4BO8MBPISfFyPLsIuvAZXANDZQhJ5paBE3iogkffx8RE+PsXjeX6JfFFAovDgx8hn&#10;eDxBpvIQH93wfTfw8RJakKfxOASB0TY83xo87wI8puB3jMaDwKK/DgUMBKH0zhgInLiO4SwPoF4M&#10;gsLxQzICzhmEuORPhCfBjJvLx36UFf/BY9vm2/P+qWLHoFxarU8W2aE0MznwkepDMkuBTiROT3Xi&#10;p1earwIep7F+AoePQOBNxmMpCMRteJxAgF9HwCJ4Iz0R1AF4hOSTyFA8wvEIM3nwc/yatQe/hw/T&#10;n+Pz8HPBePjllygP/I4HAIvLAIfDAJn1AIh5AAZmEAQFI1tIJ0AIN7oIBFQoHEPrF8RJjozA0BQ4&#10;WBrQYIXuSgEFil54Ua9RSZs3ycdv+ONdgTdjx37qW7jE8nC9tedQ4POGI7nHGr8YUn1IcNUpPzYd&#10;mHyeoAwcnqx8oPcfPhMn+zoE+zEE+20EOgIwCoEeFYoHgjMKwRqFoI4KQoAG6o8AfEzPh/G8/B3B&#10;eVMAJhxZEwHFJ79EMLNAthGxD6CwDIDA0mKIBggqQyCYfWg2xG4JgQDSZM4uBOXWMwIHuwaKG8gC&#10;gjBXwXCf8hW7/fHu8I/vyOIVeF29TnH09W9SyUfnW4eCnxp3njw4gUKb4GYno/+hqT6DfjBvaqS6&#10;bIvhJGUA8XSNvKud7FEhOHWNE50ncUYFujOgwddCYCAQGJkDP8fSAoAQvgMZwly8J3IL5BH4IMh9&#10;CBhQFcnrDoFRyK8FJBByaVUaOJjFceIwCgIivxJl1vBQ+Bg2f/Ar4FX2p7ZBLvmCaMrhkKCHBB8D&#10;Pzuccmsi/QXJpk6iD6nxjZOedTwJubUI+jNI51GPRyGAonC6qoAyAt6Z4LTyM1EBOL3VI52zBT4f&#10;ASAEz21kKL4AMHALEYcKSfhCZAckJA1S8UN4AwIBxEUcguLkIweSHO0Y0AKdh0FQ/mLXvevXL/oH&#10;D4E/59tzF/d/9y5aak44iD6q+Rw69SlOwY0VXDafhHdDO8/Q4jtxgpGwU+kw6+TRCILlCPrTOOl5&#10;WgbzlEfQ8yTliZpOgfkWQR4bCOvwoNySEJxbEvHgv+OC4DSMB//NzyUG51Jf5+eiCUDp9PvV++D7&#10;0XmJKH+8z/sA0X3IDOYADHTeIGKIk50ScgSUHWMGIRSTikH5URY4qCEIZpeABGGuggFvqlRv8eeM&#10;kj/ou37aqdN3/gWKHeCcvkPmHKgr1amPcdfQ5iD4OORiTMA5GvwoFVRrjjXxLKTDBxD0YNyjgrQ6&#10;XgU9T810Crq3gVAv6gH/Fs/r41NU7r0qK2efVZK9D2rIxnt1Zc2dBuqx/m592XG/jhx/XEWuv/hZ&#10;XnqVlLCAAgCGvJKA54gBeKTX60oGA2Y24QACcAckMcM3kkT8wKyABKzODwRXhYYAYiLlV+AA4Edj&#10;xiMkR74kn1JlR8Gb8P/9QUPiz/O2XterVywwb2E3h3v7JPkAAMGYeedkm7qxnGH2keYrVpxk3gqc&#10;9heR4nvhpmcAhOK0T8egZ3AxWBNwkrMb8Oh1admPYJ99vYUMOt9ZOp3qKa1P9JWWx/tJi7SPE/2l&#10;Fb7W/mRv6XW2m4y/3FY2ABiuvSgvgb6FFRAQUKIALOkKBixvFImJa/IMRCJLBJCe4arVqXsaOAq2&#10;JAoB1GEdikgQzEwUiNtNEsJ4BF2CGMi//YqXXue/aNH//nmi5Q/2Tt+Ur1QtOGd+H4fqfV3MQwcc&#10;Tq8piSoHWBy9CfXAjxiDm3gTngdknlbX6zV9Op30RjBGI/CZxgf6FZGTT36V6VdbSdczPaTFiX7S&#10;EsHd5mRfaXeyj7Q/xUdv6WDmwc+3w9f5vS3xcy3wcwSEERc7yla3OvLMs5ReNsD/IJ1ffySBBYCo&#10;ro83yqFzAIJFWnmgSENneAKWBQCSkOogCSktdiAbMHgBP+wx8O7T56M56T8bNniXrdAxNEfeKBpH&#10;2J0C0toKJ39w+bwSjlNfkXyOnvrGiT8Wp9g2pvls12mtuvQ+7RmEBJVEnMwhfgXF9VFVFayt9OBt&#10;ewonOgK6g3qYD3rLn9d+jqDR6mQ/aX68v/Q4013W3G4gzz1LZkxpYIAK2owKCMAVRFxFecCWoi46&#10;chgIdA8FzmDQJk1lA3Z2CsgLJLBVCPXg02YNi/yzxcCf9vV6lfxxMCb43pHs4/SdPQCgJLw50NqD&#10;AUckNemO1vqs8RWxx8CHLuBJQS3oSXylc5pvnL6xCPxYEHbXnpeXcUjZGfh8aEHvaMDb+n5mBhoQ&#10;sETYeb+WBPmhNEC5ka5koWlmQeKQXYRAlAcEgiUAAnAozmQEnLhkSRHySz6l31A+hnbeGyqDzF3Q&#10;y7Nq1Qp/2qD6p3jjIG18ipeeHgWmn9pvu4LfIPpgoElbK4dPfcpwGfjDUeNvQKoPhVwkBDoZGfgM&#10;ODL2AajN19ypr9L0FgjMlMA3Tv30/thbOgJYWqNEaA4OYdzlduIGYpGlR0x6cwNmgEAB30WUBlQd&#10;0vNwkINdA5RykZAWh2HikF4MjpQElBAH5yoQ+ubXavX/KWLhz/Yiz8iZ/8+7eOllNO0g029X8HNG&#10;Hy0+Tp1RX6/ae47U+uzfc2AGstzI28gcqMbLoFTftNZnq+6eRzkZdbG9NEed3hZpevqf+LYyAoAO&#10;fneX0z1ln3tNRTqynZju3EAaIKA2IsoXLcTjUBtyJoEqQ0dERdBtRGLikLqBoEKOlQS0HwvOWSDG&#10;s3KN1n+2+Ppdv1+PM2f+06dw8bVs89mt7KMjT1as0W6EOp0DJ2SO7Q1+3nA89achY6Bwh/r7DA58&#10;nvoMMH4ks9/5NAg+nPrO1fe2g9seQOl4WisL2FFgp+GVVwmVmbAFmZFAEMXOATkCD5iq7EBGMBJ/&#10;BwKBI0QhwR4lQfDPEA/ZaUDCQ4VlZUiO/HFvylfu9LsOij/Li/PGhlmfIqW2c9STzK09dZ3W28fC&#10;DrSJHGrv8QajXJfefDuR7r8Gs0/hDvrlGXnDU8jDwHqNAJt7o5lq15Gp14LfkQcDv6d0BHh0PN1d&#10;f3RL/ncHnOYdTvXSswl7n7e3Kj3IDfQ/10XOP6uoOgUUHmXkNVHPbWRc6LAofoBtQ7YP7QVydnco&#10;HqqN4SLdvMXW/UMQoHw41CX/O88Klfv+WeLsd/k+afWE7bo745H22xX8hpy3OMqE3nq9b+/NAq1+&#10;OL3x52vpflQY9fnpJ9wxHyz5dQVfHrn0/BcZiF4+A82xWh91uwr4biq4258YIm2Pj5fWx6ZJ66Nz&#10;8JgrrV1nSttjk6TdieH4nr4p4OAIGCAbaIWSgF2DddAPBPsVQnciAwlCvTRQBCGzL3YMjoEo5Fi0&#10;I9kASwJkA6EtwAvAmNVeXiAS91KYSz7xrlCpz+8yOP7oL+rp/Pn/4VeoxFZ68tu1WZdkH9J+euur&#10;U8KBel+RfHTlpXqPmvYMTvcNMGCtH+JfSDbdq6d69www+098nPbqlO+BwB4pLQ8vlab790uT3eel&#10;0c6b0nDnXTzuSwM8Gu50w+OONN59RZrudZUWh9YDECZrYHCmq8oa7P29bUkQ4nWOu9xG3EkQKlnx&#10;b5ANoGOgWofwOwhfqZOEHKO2B+DR6mUmGNa5sARC/6EyRDs6BBoI5BfPih8zgd8UbyDR/FfvQsXX&#10;JeDkt8u5Rx8QCcHSikhjttyeG4Pjqzz1Ocl2V2/rsf5MbxFMmueLRg2dhJT/yZsfZdKVNqrWZ2DZ&#10;rss1MrDjKZz4p7ojiMdLswM7pNGua9JwxwNpsOMRPrrjwcB3S34QCNRDfe0Rvu+hAoSm+44iQ5in&#10;ZwXMIFhC2CYcmaHwNXcD+Bx6WENpFagizOjrptqtVBUiK+DodNgYB7kBHAp0IOJKtSDMElAHYB0I&#10;oLiEajAkZ4F3bypV6/CbBsGf9Zcpw86ipZfG2nvyc5CHSI3dd8qWy97pPd1KKwKjrFHe+ihuBvXz&#10;TQOD9TNbatTl9zzTTW/v2UvaoX7Hic00v8XBzTjpb6ugb7ATga1O+XsOPAASAIIGAAVmBW2OTVGl&#10;gcYT2Pd62C6kLmE+eAtP7+IK1Dh9mOFAYGQD7igJFkCTwZLAXi8CgxzkZCEyAdsgQE4ALUKX/LFe&#10;lWs0+bPG5W/2vtnn5+pou9h+tvkgAQ1ritR9DMwm7Ql+RfRxPBenB3T7VPGpQR3/jD35GRjsp/v5&#10;FpWltxpBs08FHk790/YFWwec+h1Q57dxnS6N95xH4D5Wp75jQf8+QKhMASDSCBlBi0Pr0mQD1l9b&#10;e7x2SovJWww+11mugMdgJ+M3IQipkmRJQKMSELZKUswpTHsyP5KDAIwQKELt8RhQ3QEcMiE580d5&#10;1qhT8zcLhj/bL/IqXnrQW73Pb7NG48kPk4iwVgx+OyW9hppvMYg+WmxFZJyKz/QUZI2cEJxHbr/8&#10;WUZc6KgChoFj70mrEXx9EaBrVW2vUn2HTnt7MgNmBI9QFhyRdsdHIxswuAH7AEopFCFYIp9BXoP8&#10;RoZnAkanACAecR7ZAKcNmQ3YAwLIFiPxfSGVoBy0o01IEODi0qDchYJf1a5d9s8Wmxn+fr1+qtgu&#10;LHueRBIvtuoyZdcFRlct0bRXz0+Wn6O6202Ivgyu9RkAPBEjoCPYDWltZ7DuHMKxN/C1ll5XFZAM&#10;TNbvDVW6b09AO/M9KCO2IxsAp9D66AJkHFo70Z7X2xHZAAVLBLeJ4DUevyn922gGmLlRl8BsAOPX&#10;SkVob5eAHQLIwkOqGiBgnRwkCMThEZC38JvXnTrly/Cg+LP8gleVqtSC+CLmrT2DPTz5sTqbwx/2&#10;9viV9TUcaiJPIviZ7v8GRJ/W288tHujtz7rWUk3ttcEpbk8wqe9B8PHR6sh8BORVBD9SfofrfGdA&#10;AD9DQhFA0+zgdpzqg/RswL5MgN0MKgh7YrCIw0s0HokH7/FbZANKpYlRbGViyglDe3gBAIACgerw&#10;F+BuAjvGijk74F+o2L1X/fp982eJ0Qx7nx416haGhZefSq9sPRj8PPm5fYcnvz2pHk6DMLjsRt5E&#10;vc9TIh2deCzd1KyBSfadf1oR4pmuOBUHOJjyg+hD4DU/sE1n9D+81nc8a2DX4JE02XNGaxmqMsQR&#10;grCfmilYfLMJzEqKKTD8TQhCcjowYYnYT16AXox2lATMBFASqLFiO0CAVnP0n4Dp7DHvj2vJnMcG&#10;Tzj5IJ1yVwsf7Ql+DHiEY8+cOvltBb8xxDMX9f5jKvoyluRTo7sc4kHKHwSRzHo48bRDTcza2P5T&#10;nyl/NyXaabL3lF7rs4Xn2EneaNc9abTbDX1/7cF/N9qF9B6fd+y5SBCiZbjrtrQ8tDpZRGTv+zEI&#10;wqHgPWg8Eq+Gin6DbICuxsgGuDOB05tqutDW/UKpOB5sJSuXIRulKC3mKVDzKlVulfMR8Cf+yTez&#10;Z/+XX4GiRxOz2hn81PVjIYd9wc9FE0j7l1POC0UfU8MMrvfZ2+cp9/BVGRl3qa2qhTmvb2+wUNTT&#10;4TQ4giPLEay3UIuzV29/wDLQm+y9jw4BT+57Um/LHam94RYeN6XOplvSYNtdBQL8nib4HoKEvc/P&#10;coBA0GzfISU66nimC3QIhqTYdmnAkoAqxW1utSUcVmQJUBBm9N+DmgGCfsQNkIPcimQDBLhZiV2k&#10;SDxCfkU5YAcIhP1AZ6F84lm24tA/cSg799Z9iv24iPp+m0IfzHWTfAmDlNOemp9pn1L2wYOOSy7U&#10;2G4GBz9FMPTlO/yomvRAIKeW81oPEAYSA6rdiWFQ8u1DoCHdp2DHruDHCY9gbrLHTepuui0VF12S&#10;EpNOSYHhRyXPgIOSs+9+cemzX3L1OyD5Bh+WomOOS9lZ56T6quuKTyAYqMzAzt+l2oVQE1I8ZMwb&#10;2AtwnG2geGjq1dbyFM5DBEuCZob+bQyHJmxMCp8OuzZ7OgQ0GMH8gPIVsAMESFoHu+RLeFOt5scx&#10;YnuhwKtM+e5R8GSzuZWX8t7vXSSMJh72tPoQ/GGYI6dPPetA2lZnZH9f9fZxmtGQc9HNpmD4+6Lu&#10;Zcpv56ANRDdk2dscnYnAuqj19u0k+lSKj+Cvtf6m/DjljOTqf1B+6LZHMnfZLT90xaPbbsmC/5+l&#10;2178G4+u/NouyYyvZe25VwqOcJWKiy+pbIFAYC8IaNoDN2l+cCt4igH6DIKhILT+vtVQEbIBGo7Q&#10;1oyCqLjA36BdyPIPS03oUGwfCIAYHFpCuUQr92Er5SkPp2iAQECeQkFvWrQoYG8M/Gm/7021auXh&#10;yhppc0cfgx+ETGhdzIbbE/y06uLsPqyoFcufwUy/MucE0XcDte3Q88719tufwqjtoQ0q+DR5rn1p&#10;OVP4+kjpS884IzlwwmfuzIDfI1l77LXrkaX7HvmBQIGfKTjiqFRDRtBkr7viCux7DZpmgDxFG/AV&#10;HaFodEhByGlHCKGWQxDl51NEIwgzWoUZBp8BjBdHLAAngPLQ5mgxHaNwP3EJrD2zA+Sx/AqWuP56&#10;6tS//2mD29Ybf9O1ayb/PIWe2CT9dOPOkCoQ63CDrC2Fnwp+/FEPFtKUfRkc/Ozts5bdjpq240nn&#10;evttj4+FBPeYQ719VcPvc5fqa25I/qFHtNPegcB/DyC671XPkR0ZQdmZZ1XwE1zsAwG2C6FLAF/R&#10;8vBKbUZBdQpscwL8Ho0gHABhVAcIpH5SwqEMJwjJBYETCocQzC7BEG3G4B0ZiBXwtqYIVWcAJa03&#10;NhDZioM/5dfp6ONboPgetk9sMf5Mu4J/AoGjEzNWGVz95OeaLRX8Gdjme6usunLLC5hmTkdvn/bb&#10;9g3x6CmyEtawt79QiW00RZ99p25j1Pk8oX+ee0Gy98Kpj8DNigC299S39n0sFfh8hUYek5rrb2nZ&#10;gJ3ZCPkK8hbN9h9Q48adAAK0FbMXCOhoTDvzXRBKRahdBRlcEtCq/Y3uL2AHJ8DSM7x7UQnKBbLa&#10;xuryMAwOsbT1qvBrzz9lkFt7056lSg+jnZct0k+lW1jIyS2xNl18jJMfXvNcpJmRwU+DTvb2Tz+p&#10;JH3PdlG1rD2Tc1oggOiDoq/9Cfb2d+hTeXb29sHWs0avs/m2FBt3HKk70nfU8+kR+KmeQ88GXPoe&#10;AJl4Ge1DdBTsLgnQLoSCsPHuy+AzZul+AxAy2QkEhk35jGstFLhyqChDXYfo4uypgYA9nIAaJUb7&#10;mQ5TQZw8tcAJkA9QpGDOAhGedeqU+ggC+hXwqly3UnCOfDGRdvT6uaUnvBfqNKZf1nq3ZPsJEvu1&#10;k19tzs0Atl8b4sEMOQw6V8Myuw1ttFHD2ntzd1REH3r7rpOVqEYb2bUvzVatvT3uUmX5Vck98KCq&#10;9bOk06lvCUAUuCAjKIluQr2t8BBANmBvSWDwGC0ObtIJQs4T2JcNUEFII9K+cB0686Qy3JC5+SgD&#10;NQMsB5AJRGCPob0gENq4EJSCVAtabl1rcmHwAQWK3X0ztv/HZaTPu3X70j93oUc2635O9rHX30FT&#10;+am+rKWHWsOFr+9C8HPjTAbV/MYyDjcYdI6hQScVfXbN7Ws3vVETtzy0Sh/ddYzoI0NfZvpZyQZy&#10;z5lTPwt+jg9HswWShOwY5B1yWCcI7W8X0oBEEYR7TipnIu0a2K8gpHCqDQB2FcCWoEvwzTBbcoLA&#10;K3AC9nQHdJ+JUK4ks2P3QCL4AJ+SZVf86bMA70Il13H5gtVNvWT80e8PhYGnLYlv+DBOfOHk36q3&#10;+rhwMwNOfmXQCWb6wMPq0pUGnUz5YYtl14kGQY8a4jkxAr39AxrDb29vnyn/Pq29V2ikq6rNWaM7&#10;GsQ/IFP4quNO+bLDTvneyZKBvztbr31SbvY5lQUokZFd3IA+YrzrhnIqosDJ3qEiRRDqQ0WjL7aT&#10;uwBfTlJmmGaAno/Y1hw+QzcXsXbwkIyGwjS4tOYlYI3LCgcfEIa15F6/Vmv2pwUBn/KVW0dky2e9&#10;36/7+IVUhn4beuxwLui08kdQvn1rEPzcQJsBnn1Gyu/pXUwZXbC3rxl02pfKajZd3ZUfX6PdlxyS&#10;8yrpLoLsl0UXlYiHKb8zRN+3+LlvOu2UgWtvyLyDDyVv333yBYDAURDh9xN8yDsUGX1cam8kQWi/&#10;ipBmI3w0O7AH/McwfajITgUhwFbZksMHYR9ckqMykiDkEtMHEAvRI8KWpwDbg33RHuSGYhuryGgz&#10;HpinsO+bjh1z/OlA4HWDFtkCchbwjral84ePXxBMPJX3uw3rbiXvxT65SDr4UOSTzie/WrGN0+bK&#10;8wpYttnJsbl9jMMqoo822nDrIbvvUG8fgVUfNTeVfGztOZPyM2C/aL9T8kP5t/niS0lKTIS72ju5&#10;/jxAqk48IZ+13SGZIQpyGAh0gjBn/wNSafFl1Sp0iCBkSbD7AsxJZ2glAScd7QRUgyCck2xLDtVl&#10;OrsOscSIIgjcQiZAmzFbA0TsDHTE3gH4UVgjBZkhJKLrhbX1B/CH+Jc/DQhw7bJ3gWK7bLb8ONef&#10;EwM+PUn62RjwobwXaVrkS2gDMkDbT316mH9B2XKvjjK2SD23b0PZR6IPVl3tjo9Db/+4NrprZ8pv&#10;6POrrb4h+VBza0Sf4yn/9wANBniDmWfksV+EuF18LPs3XJCLx+/J0c0XJDgiRoZALvw1MoFvmFk4&#10;wQ1QYUiCsNTk01J/+10HFISa0KkBzExoSNoBAijNcMQeBSE1A9qmItqSXzBsydOdIMTMCAxilLEI&#10;XaNsLCNRTsMNYDfO1qCVwSG6Wb/FvIDXL5W6/2kA4E3ZXzpEoh9q1c1Xl/mGtjAGfCw7vKp5/vEI&#10;fnjApfdUn+HJ/+T1jzIZOnXq1R1J+TUfvV7o7S9Bb/+GLuyhos92f18bynGTn+awt79PqfOcCcyv&#10;O+2S70HaTYZIKAyBfnj9ealTcKTMH7NbTh24LVVzDZFFo3dKeHCE7Lz2GhnCfpUpOEsQ/gAAyTf0&#10;qFRfTQWhIwQhSwIqCI8BLMfq2QBLAju4FWRYJAg5YUlbck5camvS07H7o5uOqhXmLAWsLSLRB4eC&#10;y1MubJ0PoJ1YYJ6CAQHt2rn84UHAo2nTLAEuTP2tr+8KoCEjpq7Ukk5rG3rZ68devogrGOmNSN+0&#10;Xy24QPvwxJMqSp/O3r6l1drvp6xGb38Iatxdmj+fvR59Rm9/0x01oPMhRN9n7bZLqaGH5cQDPwn2&#10;CZbp/TdJrfwjpHru4bJsygE5e+Su1C00WmrkHS79Gi+U53c85BEyhLrTziBj2I6SwPFsgyClFIS9&#10;98nPAC+CmOME4XVMPi5SEmJHCMK2+jwBl6W6vy6jugTpShDScBRdpfDN8BOw5SzEexdlKfkANUJs&#10;pc1NIty3yI/7/vClgE+BYlvjs9gY8cXFCi5CsY+Nup8z/ez1H0G7Lx29+rXlmzDoxBDP8tuNVG+/&#10;NYK/o51DPMYijjau03DjnzNR9NGL37qe3xji+XXpVcmFiT2e3M4Qfd+BmPui/Q7puPSyeIa8lTvn&#10;HkrXmrOlVoGR0qTUBKmNjwYA1C8yRpr8OEHqAAialp4gRzZdlNDIGBmPwM2E7MHpkkANGe2WImOP&#10;q5HjpkpBaDvz0a4RbcxBEO7fhZJriDZPYFdJoGULmi15d9iSV4NoKH/62ZLDYkwthMF+QkqGbWoE&#10;UAqEtS+izGktuwlhKzVLAXYFKlX549qLe/1SuUk4HH2tpv5UUoE8Ce+Ci2tD7BPeH8G/CWPAbPWl&#10;k9AnJoAGnbnljsdPMkJfvqn19u2b4NNOqz4wyFirnHQdJfoabL8nP+L01Xr7zqX8X6K9l73HHll+&#10;8imMTd/KlvlHpWGxsVIPgd609ET1IAAsnbxfzh29J/WLagDAzzcsPk6BxOwhWyTEL0QO3fWWIhAZ&#10;fcaSwAmREX+GIMbx48pLr2heA3YrCKkZeKxcjttgk1EH2Ig5sqSEk5etjveV+ZjEZNdG0wykU5aI&#10;zVARbA9iQanVLcXMXskH1ISbEAltK3xANOzFYYDj+aZ//0x/uFLAp3fvL/xzFXzKNcsWUyF9yCe0&#10;LsZ7bZl5kvSbD35AMf7pU+dpOvP8svdBTSzf7Amiz0j57Qh+neVvd2I0+vSH9cC3TyVH8w3q62uu&#10;valm9VXK7wTR9wN+5lOk7ZXHn5AbHiHi/dRHRnVcKTWR8jcqOR4BPuk9ADjvmhoACAIEg1r5R0qP&#10;unPE/coTeRkYJc3mnpfP2u1wXDOggwa7FnxPBLf6Do0YG5OQtCVfixKMq8uYDdjxN8H38PtZug26&#10;0El1b9jF0YaK0kEfQkORmwAB7oq0RgrCU5D+g+xmBdngA7jpyqf4H1Ag5F2k9AwafFgT/KhFDKXy&#10;auSKtQk/tGHCx6Pd9xBAgTHODyV6opRbD5dvlpTZ15orht8xok8b4qERBg0x6jsyxKMsue5LhQUX&#10;JUdvfYjHCQaevf2vO+yQQejFB0XGyrn9N6X1L1Nx0o+Spj9qp77pozZIwKWTD4g5ADC+r27h0QCO&#10;cbJn5SmJjIqRmdAMUAFIUtEZMlIpCPE6Cww7ArC74ZBmQBsqepjGltxOzQBKAoJ5BxCEm+/VlVAS&#10;hOkxVGS4CqEEVYtJrZGCbA12xdBQduutwXC1eDRfglfNOpX/MFmAT/U6xYOz542KsKb1p9Q3B1pt&#10;mKxS5h6WxD6s+7nz7RyCn779H8jyqt4+yL6Lz35RbSTl1qMUffY8NDlv+5MDMcSzVWP2Fdln59w+&#10;GPJ6W+5K8QknVV/fmdFdMvWfo9YvgN7+zmtvFJO/dNxu1POjkNpjpDhN4CeXAHYAAL+3UYnxKhuY&#10;1Hu9BHoGyelH/vLjsMMqG6Ca0GEgwM+wm5EDBGH5eRe1oSJMMtriRrSv6wrC3Vel9ZEF4GQgIVaa&#10;Adt/K64y52QmV5krW/LXmi35BxOELD3BMVB8pnwErIjUVGsQ/hXWBEIpswLFr908cOC//+lBgHv8&#10;fPMVPWK158/Un+YeWN9ly9NPMa/bkPpzuu8DTCIMoi/Er6BsuFdfM+h0RNGne/K3PTYBAzEnHVL0&#10;Gb39qiuvS15YcfFUdaa+1nr721Vv/4l/pGLwyeTXzDdCGoPosxT8igOwEwBSSoIR0qnaDLlz5oF4&#10;hUZLhyUX5XOAwHdOtiY1MdNuKTb+pNTbfEfTDNjpQ8jxYs4UcHIyxZbcvmxA2ZID5Ll2zfVxVZQD&#10;2m6GDzlI1Ji5B0Bgmg2loC4VDirBjUOWpwZpKBqbI+8fY/OwX/lfmkeq9d1W2iBk/UuiLrOV+mPA&#10;J5wuvh9Q90cgY+AoKdH/IU6BCdhiaxh0cnmFPQo0jehDb//wMrS4bur79+w79Y12WDl472XruU+z&#10;4HIw5SdByDT8OwDHVPb2wdgfRG+fDD5betYC39EMwPS5SCI2KDYGpKKrRIS/lSXHnyrhz1cdnSsJ&#10;2N1gSZBn4CGpsuyqygQa2+1BCMDgiPHeMyAIJyvhECcr7fr7AQS0vYV9ZQltyb2L6rbkH5BRsgVN&#10;g1FbfAC7Ap3RFbAxOkxtAMxxfLy6d//+nzYL8Bg79m9+uQs+jLFG/FHwA9Y/oouN1J8ky2gs77gH&#10;pR8HNJxM/WnQGY207SjQvwdYZZ4Gjvb2250civbUXn3jrmNEX+2Nt6Xw6GMf0NvHqY+TtxTS8JMP&#10;/SUIvf1p/TeCuR+hGHx7gt/RDMD0OUkm1sw3XMZ0WiW+L/1ArAVJebyfT6E3cKokoGZAH0YqPZ3j&#10;0I65DmmmKbelFSYq2aZ1yHVIHyqiLfkNrGVjKei06xD5AFqNw3JOtQZt8AEhNXVnYStlMQlB39I/&#10;L/2nBQCvEuVGxuH0t0r84fTnwgWrpp6s+zneC7JFrXhyIviN5Zu+6O0vvtUEfX3NoNNudxrl1mMs&#10;37zgmFuPqnPvS6UllyUnzDmdc+vZJ5nQ22e9z94+0/A7Z92lS81ZqkY32ngZDQDq+dklALnYrtI0&#10;uXL0jvhBXdgTqr8v8doyOVkSKHNS/GwBTDjWXHfTKYKw2b6DUBDClpwyYqgv7ckGuHyVpC/5BNqS&#10;h/k77zpEfUAUnKY5j2JVH8CZFvoJFkJXwEopEEHzkFwFYn0bNSr5TwcCLxo3zhzgks/fqrknU/8C&#10;2I1nQ/CjbLyXIvVn68aJ2X5l0Ine/k2g/HBj+SbQ364bJHlun8s316nlmw0dMejkEA96+6WmnFJt&#10;MGeHeL5Emp0Dp+XyU89Vb3/zvKNIx0ejt29fyu9MF8AWmJBkZKdg1dT9AOYoWXvupeSEZNnZyUJV&#10;EgAEXPockF/QFTGWlzhCEGquQ/MAACjTzjgyVITpQhCEU6+2kmdvNFtyp1yH2Bp059AQiGprQ0N0&#10;EWpdWNMFWNEGJCB79i364/5/OgDwK1piIVMYi6c/iT+4p4TCz9/qjD9bfuOQ+mOxozMLPJRBJ1B9&#10;JzzlOqnlm7Tqsq/WN6y62h2HgGYfxDQOLN80iL4aaHflH64ZdDrV2yfRh/T61/HH5earYPT2vWVk&#10;xxVKzssWna0g/dAugK3nb6xKghEytPUyefPIS+68CZMqmCz8FGWKszLiLMqyfLcUn3hS6mKBiWO2&#10;5DRVAUGobMkHOri3kCDQX3pD9n3iMWzJ4TpEqzeHM06UqBFHwAdYaw1CIKR2Dv5s3TuAPoJwyX7n&#10;U7dBjX8aEPCs3bBgUI58b5nCWBT90NizLC4UmVFLM/4q9QeSukLqq1p+9os3iN70jnvhWUJmXG2B&#10;P6zjc/va8s0FukGn/Z78TPfZ3io/74K4oN2lUn4niL5v8XNfd9whg1VvPwa9/RvSusIUpeJrYqa3&#10;bytYHdUBOPJ8dQqOkpY/T5LTe65JcFQsXrM2WUh9gqPvXfkMKNeh3ZJ70GGpsuKaVhI4pCDkUNHJ&#10;FFtyR1yHUBqyRFxBW3JfJ2zJmaXCjyLZXdjSLAsdrTHpyva3tbFhumX5FCpxyd19x7//U4CAd8ES&#10;G7kh1eLpb8h9IYxQwz6WeqdM/WHMyMDnAIa9SBwLMoeDPOeeVpJ+NOhURJ+9Kb/u1qOWb25Xp4na&#10;xmOX041m0MlTqxjUeGxzOePWo/X2d0oBzNfvvIHeflCELBm7S+oUHom033Jv35GAdaQNaO/z8rVR&#10;f7AIrzU8KFx2YLIwHyYLyVs4AwL8GfICmi05XIdAEDo2VMS9hTfhOrTcMVty8AJKQYj7ZsRFJ23J&#10;KRW+j1KAuwetqATZ9g6pbV0bQKPcSLQFvSr++vt3D/Ku3aBscPb8ceHWRD88/eGdZk3wE84pv5FI&#10;/bG2yV7iL2X5ZmFZg+Wb3EffypFNPGoNF4g+tJUa7zntWG9f371Hg062tb7/wLn9hujtP/WPkGe3&#10;X0q/Rguklh29fXsD9UO6ALZ+B/UHlB73a7JAnt/zkMe++mQhypjMXZ0QDumuQ8qWfJSr1MI+Q0dc&#10;h5JtyfftV7bk9GWwd6iIhwZdhzrjvtjlXksdRFQQ2u1ByK4ATGmt7hiAy1UEstwgcGFB3DxsIW5i&#10;8XnfAkVv392w4X9+11kAjD528/S3mPpzhXdumHxgoYI1hx910fYUVk4s9lxwKrr4x3F/VVbGXm6n&#10;ufUkC3vsUYqxtw8xEJZYsK2ktZfs7O1TxEKDzhno7eunluMn3j7V2+fgzLT9em9/3TmHevu2gjNt&#10;CbBk0vvDQI48h7XvpR6hWZmJcnTjBaVTGAsVHycL+R55jRy/PhpBmNNZW3L8PRvvuQTXodmaLTms&#10;xOxREPJ72uIQYadgJmzJX8KWXBGE9gwVcUbFG1nAbG4gtpzpRo4tLqFNYR4C30tLhCDFQdGYFvSr&#10;Xqfz7xYAvH+tXjY4W554a6d/4Lc5JKQe7JatrPBWBh+zoAvwtGfQJ7/Eg+XnyOdhjH52V739fg71&#10;9rmsov3x4dhuu9+h5ZvaEA8MOnEqfahBJ0mzH6GRP/XQT4K80dvvh94+TlJHevuOBG/VXENl4bi9&#10;mAa8Cy+AYUIyz5Gft+d7TScLQ/1D1WRhYUwWsiRwRvmoSgIOFem25LRI4xCVvUDN7k0DtbdwE+YC&#10;MN6d7DpkmxRWewtxqPQ721XOPtVsyVlq2ixL2ba+CkIQw0AcCDJb7pooBK21BWMBArATd/ffseN/&#10;f5cg4Fuw6E6rs/5McbBGyWrbj8TfEGQHl5j6Wxf8GAadXj7FZMGNpkrZ5cgQTweeAjToxKnA08GR&#10;5ZuaQaeb2ribs6/mye/Mqca++Rftt0unZVfEKyRabkNq27nGTKd6+/YEJVN0lhM968+T+zdfSihm&#10;B6YP3qwcghoUc76rYOl303ugJnQKPevOlQdXn6rJwqZzzqnOhrNuxNQMMBvgRmNtb6H9rkMap/NI&#10;WbO1PTZOBwH7FIQqQ0QmwNJy9Z2GEuhnhy055erIBCLWW9MG4H5nW7AtlotQMWuBPCcXoGUBNX9/&#10;WYB37dqo/fNZrv0NvX8zfY23BeIvfACY0VUg/jhkYWXGn719tviuYfnmYPT2mzHlt5vo04d4TvWH&#10;QecmdSo4MrfPZRhcvsnlGMoV10lb7S87oLcPgmvF6efockTLprlHpD6ktqZz+/YEtX3fM0kNB9Up&#10;PEpmD9+OmzcUYxraf0mJSbJn/QVp8dMkqWNhetC+3/H+1KHxc8Zk4d6VpyUCk4UzDj5Q5Y6zk4XJ&#10;rkOQU5ebfV6tKrN/qIgjxtxbeBNdnqUoB5yzJR9zqZ3ce2WHLTnNap6gFEA7O2KwhVKAnQJ0w9gZ&#10;s2YhFkMuoFAJN9/fGxfgU6j4Fm3gx8K8PxRPwUXh8oM0KNLSqC+JP8p9IaSwZuzJwA+DDfRWtzrq&#10;j5faoNNWOkeLKRp0cvnmcceIPj3lrwbVmzLodLK3z/44T8Aq6BTcfBUiXk/Q22+/Qpvbx/Tdhwbb&#10;ez+PliHHglv/MkUObbsi7969U4HPj8a/+f/db3vI4NZLVfah+QdYDmjHvzYpebJwMiYLg7wC5TSk&#10;zJQ0Oz1ZSIIQxCJtyQub2JLbM1Sk7TbEiDEeypYc8m6NILRTQahGjPtJF7SKDzyojqnCfMLJUosl&#10;AQ1FD9ggBGGAE97JunsQuYAomIh6V6rW8ndTBnjWrl0wMHsey+O+uugnjKIfa6O+JP520t4Lqb+Z&#10;ST+SgVT0ecHdZQaWb/LUtzvlV4YdkPOiH9zq8GL09q/rwh77RlGN5Zs/qeWbzvb298m3JMLg2DME&#10;u/yC2dvfe13v7Y/64N6+uaBsVBxCHegGhndYKc8eeCaf+kbwpwUBDvksn3ZQDf04qzK0Bg6G2Ujn&#10;ajMhZX4gnpA0t198SZ8sdM5/0BgqosyacmtNh2Hf39UYMW4MW/I2ypacJq72Kwi1oaJ+suxWYwmG&#10;zwDnCczqVUgIgtOKmIFSwNJuAbVdCFnAz/lgHGJZQ8OOgF+B4lefHjnyH78LEPAtXGoZVx9bZP4p&#10;+aW3v7VpPxJ/k8CWvrRM/HGC7/Gb0slyXkd7++1PDEFvf5dCfc7t27vhVi3fhGV2kXEf2tvX5vZ3&#10;3/CUMPTJF49Bb59z+xlQezMIjbR7LWTD0W9j9eDXTn1LDwMhSA52ruHcnIE92YE2WThWtizAZCHK&#10;n8UnnsD7cI9Q8uwMl2JKEFJ2XX+bRtDaTxBq9wNtydsrW3LHV5lPg4zYF3wUNxWZzQTQ0Yo4A0KQ&#10;PpaWhoWQBXBaMMiKhyAnayNc8otPjXoN/uEA4KtcfvMHc+upWQDg59HeCGuJKSlLp7+NYR9jdv8+&#10;WnxcDkmW3245r758s7XrFJwKZx0m+sgyVwZBR4NO54Z44IkHjuBzePI3xgqtp5jbf4refh/09pny&#10;25rbtyeY0n6PRvSNlO6w9Lpy+oHFU98WCHi/DpDJfTfCO2BUhhCELDPY6RjTeTUmC/3lygtOFh79&#10;sJJA31uYf+gRYammVpnbO2Kc7DrkKu2O0Zbc/qEiHkbNsBty3KW24o3xYs1xKI1ylZwWFYJcOMrh&#10;NnM8GCXCGBZSduJWnITjOSNQpOQR7tj4h4KAb7FS4+KsnP58E8HFkdLbOv1nou3nhQsU/D7zz5Pf&#10;/VUZ6YMWjNrBZ6eW3/COa3lojertOzTEgzSSBp1lMKJqnC7OnEyclSfZNf3AAwlHyn9g3Vmk+uPt&#10;ntt3FAB4qtZFVjFz6DbxQzvR+M/aqW/+a0nqRxPiE2XXmrPSvBx4BDyvo6/H5veDn6AJafJkYXi0&#10;9Fp9DTsLnZ8sNAjCHL32S3mUbA2VLbljJUGjXddAEC5SHgP22pKrDca4P8fDY8LPp4h5oxHOCVzR&#10;24KWsgBKhDtDImwlCwijYMglX7xf/SY//sMAwGvYsM/8c+V/QY9/c6d/MGt/nv7Wan9eBNZEp8wv&#10;9SCSPof4YuD5znrw2xL1gARMXr45EkM8qGcdWL6pevtYvsmRVM2gk249jtem7HOT3PoRg0CnYKMV&#10;6BUsU/usVwRbRvT2ORvAk7pV+clycMul94g+xwEgNUHIluGAFou1rCXdCcKJqkNRF5ONa6YfAAGM&#10;ycLzLzBZiFVmTu4sTN5bmGxLftsx1yEShGpv4U4QhIP1bMCeTUXMBPrLdHBUodgk9Z5WgHsFglAK&#10;rChiWSGosgBIhMvltWoiypa7b6ky6/9hAOBTrlyXGMz7sz9pDgBo80V//0gl67XQ/lAuPzj9fcD8&#10;p2n70byDwxhstzQ/McBOX35j+eY8pPyXHZzb104KjqK69NmvefI7qFqjyk319hH8XeBy4w2S69Zp&#10;d+lc3ejtpyezrj0XOwcMzKHtVsjje68/4NQ3zw0YTxgeGiVLJu9TNuLcJWDzdHewi6BNFo7EZOFS&#10;NVl4+3WoVJnAnYXOLyjRRox3SW7dltwgc+3jBjQPQu524I4HbTcBNQPWDyFDNLQSw0S0HHtvrBgk&#10;t3IT5kIbC+IgyuTD20MXwNiCaY65+OKwnX/ugmFh3btn+81B4Oby5f/mm6fwhVgrSz4IAGGNrfT9&#10;1WIPnP5ncfqnMfiMVuq+fLIQlk1UYNmT9vMP1B4KrxYHtyDdpzzX/iEeLq2ox+WbGEHNQoNOp3r7&#10;+0Bi7RQX9PZX6r39jXOO6Ix6+geMRvSNURnFqlmHcQ1j7CL6PjQbOH3otnQEi++MEYk9oKFNFk6W&#10;M3tvqE7JMHRMvsF11RaU7HMYlJMJQoDBj1PhOoTSzhGCUGWQu2hLvgb3IW3J2Smw3m6mJoU7CbiY&#10;JDHt/AA7XMwCVtrIAqgL+JH+geZnBDhsR8Mdn3IVx/7mAPC6YvVfIft9Z3HJB5ciYiUSBx0sav4N&#10;jz/f90U/bPexv9oCLRbbbL/W2297fAL+sCf0U98+iag2t++uFGWaQSfn9h3XqqvePog+zsLfes3e&#10;vo+MwImc4smfvic/FXYMwK61ZsulE/fT/dS3RRC+eeEvE3pvUKPJGVHSUJXITUWL9cnCfTe9NBkx&#10;Mitn/j6mI8YFhx0V+jQ4piBMa0vObMC6ZoAtwq5oKXI+hfezaWdA2Ydx27C1LADqwFCYhgTAN8OS&#10;OjAaWYBv/mLPXkyb9n+/KQhAjbQhzsrQD1ErpI4Vzf8wpDg4/SPPvG/zxaWOJP26wdGlja1pPoXG&#10;7O0vTTbotGfxJlNARQxx+SbY+Ww4tZ0z6ERvHycTT6ihem//rNHbx0lmzpPfnlPQ2vdoY7cjZdrA&#10;LeLr+SFEn/WWoMVMASvF+V98XIJsh7KPQz88tdP7vRrdjD4N5svjG8+VjLgFPBaUGzFq+w8ZKuIO&#10;BtqSa3sLHSUINVty6gU0I1JLJQFIQWSv47GnkHxAKr9BPQsIBxdg0T6MgjkuFEEZbclFmOU3hUF+&#10;lWs0/80A4HWLFtn8XPKFRFoa+WXNkhPrvfrg9Lc078/TH1NSkT6p13pxqo8OPlOutLLB+NMAsjuy&#10;A3ryo7dPq2g7V25TKUaij/vqiugGnR/iyV9wwH7Zc/ON6u0vGm309tNnbj8tEPDEpfHG3g3nJRES&#10;XlNFn7OpvbM/Z6Qd9649l35NF2UYQcjJwsalxsueFaclHJqB+a7QDCg34p1OlQOqJEi2JT8hdQHc&#10;jg0V8V67j1Jzo25EakwWvl8WGHwAx4k5RZhqNRklwtcLIsit6AKYBTTEpKAV70CSgX6FShz+zQDA&#10;r1TpgbFW7L6oZQ6piDdnxexDmXweT336G/1+TvVRZqml/uYfDP52J4apVdKOD/HAoBPGmrlguKFS&#10;fgeJPt5AWm9/O3r7Z+VZgN7bbzjfLk9+ZzIAbUHHCEh1l8nDO69+s5TfFjgYLyQUpiULJ+yReiAI&#10;tVkG63sJHL0GDUuMUwAzvtta8X0FzcDzYKmIpaNKRuzkBmNjU1HuAYfk1+XOuA49hDv0btyjFA5Z&#10;zgSYxdKBml6DqXYQsCPApSLwu1TxYE4XQANR7MAMymPZLyACwqDAnPmjPZu0KpThIOBxZu1/+uUt&#10;dNPijj/afKN/SU2zReEPib9p0Py/AfNv4vRD1t8Lrr0DznXWjTzMES2a9XN7FfxcyGG/VRdrPrV8&#10;E0QQ2WHniL69ygefzLLR29+/5oxy5bXXk9/Rm1+p5oqPlRUzDsIfIfp3E/ym4GC8qFMHbkmHKtO1&#10;LcT6wlFH36/FyUI106BpBi4dvi2BID0HYhSbmYCz1mNKM6CXE6WnnVW+DvYThNpkYfP9e5AJcIGs&#10;5alClgJLIBeORYabKgugiSgmX9W2K4vqQLQEq8E1yII8mGQg1+75lP55SoYDgOev1SuGZMubZJH8&#10;o/CH+/3UdJMFVKPm/yA0/2ksvkmUbLlXxwrrz+DvAaZ/AAZ5XPXgt23aYSzfJPFTAASQs0M8Rm+/&#10;NHr7Zx4FoLcfJFP6bsiwuf0mpSCSAdFH62/u8HNe1ONkrW9FMmwuMzBe36vnvjK2x1qTXQXpmw0Y&#10;bsTLJuxWdmk7r3tKQWRzn7dzboOxoRnIjKGigiNoSw6CEAtXeN/YbhdqrUJ2nrRZE/PEIM1p+LV7&#10;HpwezJVCCPIA9Msn4fOsqANHo1zuBnlwNgzaWViwo8jAfEWePJ0//68ZCgJ+BUsstuj4Q9kv2P9Q&#10;jPxaPP3VYk+c/s9x+nOlku7xTw+/V14llCMr2VOzbT96vZ/pBXEGa377HHu4jpqDIeXnY/kmevvO&#10;GHTyBmFvn773XZdfEZ8w9vbvZ2hvvwFae5zRn9J/k3i/CvzdB3/abCAuNl62LDulSgGy+emVBRjP&#10;o6zH4GvQr8lCeXLrhSrDmsFn4HNMWX7nVAtX6/zQ14EaEC5rVXsL7RoqAghAONTqyGKLJiPcP9Ec&#10;Ze0CrCqn2zAX0iZ3Beh7cQIxwzLAXBbAgxQ6Go4KB1loCXJKMBxeAV6/VqudYQDwomPHr/xy5n9j&#10;0eufrb98GPrhCc/axVxNg3n/iC2Y92fwm0z8cYBiG8Z7Lff8NbPOlkeW6bP7tplbw6CzOPbPObN8&#10;U2OZ0dvH3L4LVGmrzmBuH9NyG2Zjbj+51k3f9h6ZdDLqzctNkt1rz0liQuI/lOizxQHYahfeufxU&#10;+nJfYQYpCAkulFbvW31GIqAZmH34ITwadulDRR+gGaAtOZa2UhvCQ8RmJgACmmvi2h6nyYixvjx1&#10;CUsjEa6df4CVdPFBabKAV2gJTrWyW5ArxTBPE0hDXQtzNzyYsUNgY4YBgE/Zn9tEZc9r2e0X5F9o&#10;VbT+LA39oKXB3WmR97jWO+X05xw1N/YMxA53busxd/rzoraFP78a491pW+DTFPV+jTU3JM/gQ0B1&#10;55ZvGr39qhAH3XoTKp6Y21e9fZw8jUqmb1qrFH26x/7AlkvFHdLb33vKbwscjNcfEhAh89HPp9SX&#10;wJne2YCyHgPATOq5TgIwwHTxWaCUH8N1Zdxg7LiMW9MMaNkAh4pqrdc2FdkCAc1p6Cjsxkhcm+cD&#10;eMCtvVNfkYFpOwL0wKQhjkXbMEwRauah5pWBHMjzy1MoyGfgwB8yBAT8CxTda9Hyi+QfFh6GY5TR&#10;IvvPFGc5Wn9gPk1Pf/r3H3tURWf+zRF/FPr0lKb76dlnK/XXhD1VVlxVqZyzKf+3AA329qlCoxrt&#10;zG4Mh0Bnr/rd6cxwMyBI9NENaOnk/ULJrfbfb1O72wrkD/26AQTH91yXdpUziiDUhFEdqsyQa653&#10;xT88Vvqilv8KQ0UkCJ3WDOBnOQlK/oiHii0QoPpUDREluw+nvp/ZEeiHiVZPeFqkmhNgRozlNzTE&#10;sWgjzvXiNfKr+QAlEU7z4OxNNDUB5Sunv2WYb6tWWdXYryXdv9rwC/JvOBDMHPmnZL84/c+l9vqj&#10;TprtP65kourP0unf+ugstR/emsiH89wM/qqrrqn98/Tld1TLr3ny75BC+KPvveWp/O0Xjt6hhDfp&#10;5clvegJyiIeMeSfMCpw9cuef/tS3VRK8hEJydNc12mYjB5aZ2ps1kCCsh3VlKzGzEB4SKduuvpb8&#10;/bGbAENFzioIeYjkQauwNjoONvcSQDbcePd5tbZcrSd7b3K1j9pO5fqoKhbXmKgDuVwUhGDEaivC&#10;IE4JdgUZyM3CFuYDOCasNAHpPSbsU6JMt2griz6p/AtraEX3T/JvOlt/3O+XQoAwFeKabtZGbc16&#10;+jGV6oupPrL+XPtkmZllrVZrw00s4NT6+44GP3v7HDxpAmXgc8ztP7n5Qvo0xNx+OnvyGzdzQ7T2&#10;2NaaCEmtl0fAHzb4U1yHNAVhbHScbFp8XBqzdYpgtTe47f2+xijPyDkMaLZIXtx7JU/8IqTRzLNK&#10;t/G9E4eCMV6cH67N9IK0taGI9ymXkVhyHeZI+wxYjL/lqnpTe3G2BC/DNoymuJbIQPBqwaW4VNT8&#10;fEA4ugQBuQpGenfpkjtdywC/fEWPcEWRWdMPopEL0v/eQC8L5J/y+d9dOFXtbwh/drvXVHPUmugn&#10;dcqkFnW4zlQbeqye/pB0NthxV7Vxvnci+L+CVRf7wTNhVsm5/f0glai3z4gblDcyS4lmZSfIzlVn&#10;JD4+4Z+S6HO2NDCQ7ubFx9KL4qkMMkah21KzMhPk0LrzUBDG4G/7EH/jXUrH4ejhoMRfKAtLTj5l&#10;MwugKrXJnrO4lwcomXrae5o2dj3OdseYewlssDLJAtgShDI2fJYV2zCWAVAGKgAwQwZSExCbLa94&#10;V6zSL90A4HW9etn9c+QNjbAEAKhJgn9C+s8tJ+aYf5J/astP6gWfakwSDimTr7Q2WdppqvzjbH8P&#10;qK322qz9efqXmXHWsZMf+n/utCdZVGYEevuPAyTAE719nMi1CjBFTV9jzGYIfI68slYd0Gyx3Lv+&#10;/A9/6tsqCYL8w2TuqJ0KaJm+23vK2/t9xm6CKfBiCPQMlHNPAqTcSM11KLODQ19UDtIFuvLSKzZI&#10;Qa0t2ProXJMsIOW+psKVSlfXx1VSawKQEaghof0kAy100agJ6A0y0MXyPkEe1HALOo6bK33cgvyK&#10;l+7C9N/s3L9h+tHciuUXdf9c740RSNOZf/b+n3uWwjKPHvBaf7/3T2FFu+OjwPzfUA6ultJ/1mUk&#10;aWjW6cguvu8g/KAnfxes8/IJi5Fbp+5Lp2ozVPB/6PJNczdo/SJjcZNjwm3iXgkLjvzTBr85BeHR&#10;nVelTcWpyr04va+94lmQZXSqOkNunHATv/AY5TpkEISOZAMUC+UdrJcCVqzGSFbz4LJkMMoyYBE0&#10;ASQCU3UDSAY+gDJwlAWvAGOrcDkYh1ooAyJ+cBG/nAUjvDp1ypkuWYBP/qL74yzN/bMvaaz6smT3&#10;Tfb/pPmpv1NPKmMTq/mRX9ZQrQ4bfX/ztT/VWhRrFIVhpyPLOWg5pXr7Z59LZMRb4dx+RvT2eeob&#10;RF8H3IAn99/8GPhpFIbGBXn+0EtGdlqlKQih/bf3lLf3+9hpqQcAVq5D6LRsuughefvuU4tY7QYB&#10;SsgBAj/POW89C1C6gKtKsm6uDOA9PxRt7wDfwpgSNBEFkQxElyximRVlIDUBENvRb8O8E5eLxKBd&#10;j25Atw8GgJcdOvzg75I/0JLppxr8qYC0hem/OfafbkAT0Pqj8o/WyLryj/U/MwAu8eRO9vfZUkoq&#10;ewJFdUsvC+QfU/9qYP2N3q2tPyQHR5j+VcXc/m3M7Xs+9pLh7Zbrvf30Tfl5Yxop6Pge6+TVM7+P&#10;wW9BXsyWJ/+LgXvxejgFNyoFJSTMTuwNbnu/T3MdwlBVi6Xy8v5reeATIfVmnAH5uw38gH2aAXaX&#10;8mBtOVeTWSYE2bFKWwak8FvtoBXoBGXrfYy9pxoQYnxQIo8DU1nlmSMDwbOF9y0qQblouGteE6Ds&#10;woqW2vfBAOD3488tIpn+myEcAvX0PxSef1xzbF75hzexrohEhaTu/bP+59jvRMxKsy3yHgBQ8w/0&#10;bKRsvayk/zj9i8M2ytbpzz4wHWXY2x+O9d2qt4++dEv09umll96z7IroAwnVBJqBrZDEUhqrM31W&#10;bbmdJdb+KD9nIOQ17AzoUW9uMkHITMreILf1fU3wXPybNyuL5aWbL0oYNhVNRo+f5PFXnezLBqgs&#10;/WXhJatZgBoUOrjVrMU4DURbYpXdMfAANL1NZSPOgxIHJg9Os5oAfX9AyE9wDrYwIKSJggoGeI0c&#10;+f0HgQAWEKy3JP6hLDEwd26Lm37pBKymnC6+n/7Hgv1841VM+pwDy2+2/uea7ul63W9e9svUvzba&#10;ftT4WxsJVb19nPpab99LwgLD9N4+7a7Tn3hSRhaoOftgRfadK08/nvpODhX5+4TILKwx4zqz+hnw&#10;d+K8RW3MW8wYsFmCfYLVpqIyGPRSI8Y2RsSNdeU0FLE0NKS6Adg+xTa2OWUgM9+1dxuoZSKpeABK&#10;5KkJWAtezRIZSJ+AppalweTrIlkG1KjtvFHIm/79P/XPVeDlW0vGH2T/scVEtf7Mpf/s/U9B+v8a&#10;K75Nxn6Jdkx77nj8pE5+pkPvtf+o+8eqbmu9f8ozf4btsyUnH576am4fAyJNMCjyHAMj7O33zsC5&#10;fSVEgeR1wdjdEhwY/odS9P22WYZmdoJ0SQ5tvaJtT8qATE0Da0xcYgkKF7N6h75VA19fgRfgAJgl&#10;BSHJ5hwgnUk+WxYHgQfYfQW+FcPNkoHMfLnhiuVw2nXjalL2PMxCrJUBvVEGwHgn0JIoCJ4dfqXK&#10;rXY6A/CrWrNycHYLvn9q2WdOCWtqefJPtTI2vj/4QwCgO8qpx7+qtUpMh1IDgLasUXP6sSD9BflH&#10;9C086pjF1t/XnNsHAMxC/zelt58xnvzKlhuinva/TpfjMLM0/rMvaFL29Nn3/X8MibA979W4jk/u&#10;v5Fh2J/IzcaNMoggpBR7PcxVI8KjZP2Fl5IbatIvrBCEtslAWs7dRSY7yWwZwHt/+IUOEggikCa4&#10;75UBHtAEcFsWDtL3yms1IQhRUBnL3QDa9fvlK/LAf9Ei59aJY7JoApd+UFzwHtvI9D9HLgnvZcH2&#10;S6X/eJFqzXcK+We8Sc5E77hf2woB2Eef+Tev/lPp/8Zb4tL3QKr0n4jN3j7TuNIjjsrZx/7o7QcK&#10;F1IanvzpWU/yuQyib0y3NeLx1Mex4E/ST7rkn0oLBilfsCdg/pDfoxOEUZHRsmbOYXQIsEMgAxSE&#10;xjDWsDbL5PVDT7nvHS61pp6GTgQKQjOuQywDisKViGPD5lvUGhHY6uh8s6pAlr69UQJ7YAw+NjC1&#10;aaialQEXEL7eiiZgbHEJbQCjEAt2YWH0DnDJnxjQtOVPDmcBuO3+xT9f0bMWnX+Stf9W0v/JSP89&#10;Urv+EABY77DuWXm7kYXx357QUg9UaqoGFib/mP7/ipVdSpyRLOjYh7SNvf0d0g3DQD5wz7lx0g39&#10;X1hYK4ea9COSDKJJuQBhHHUzpK2xMXFa1mrHEI8R1tHh/vL03Fp5dmGThLx5gFXdmirQ+C8uOkq8&#10;H7F1mHqj7x8y0G1wBcY1uXLKXbrVmaMIQqo1bZF+jn6dpUYLjGMf33ZZwkAWT8Bhk8nMKnMSgXkG&#10;HlIjw5bWj2my4BVmAYDal87oBNAA971OgN4NiMDsjDpIzXUDOBvQDRuEaBRipgwwbMP9y1YY6jAA&#10;+LZtm8UvRx6Lwz9BQJ1Q5fprxfVnLdL/NOy/AQDReINzbjQ3v+ePAiDVAbiiLfI00wIkAJSddS5V&#10;+s8tMi7YF696+5jbXz8brRr0fTWPuvQNfkNv3guzArcuPrHv1E8V2li7FRctcW9Dxf/ZJTk5p6ls&#10;7Z5Ljk5uLO7H1kpMRIj67sSEeNk7pqUcnNRRwnx/P16A5sQ8ad6efdfESYLQD5uWpg/eqjotGUHk&#10;8jlZ0s3G7wj2DZHj7n5SMs0qc/IAFJ9Z4wEIAFw4am7ZKHcHkP+69qKCvkswTaasugEoAyYgyzZX&#10;BuiuwVy+w3g0pwmIgz2fX+GSBx0GgIByFRtHWFH/cXspt5hGYJvpe/WJse7LjOU3AYAtwAgsTpyU&#10;LAFObfypFIAnrCsAmXYVo9EH0jA1t4+Uv9ok9PYxt/8Gvf1hbZeh3zs849ZYgZmmhJVSVtv1fkpo&#10;RAW/lFdX1sitzT3l7Jw6cmJ6dbm4oqvc3D5edsJFeVWjz2R5wy9lR//K8vKaq/rBS+umytRS/yYr&#10;W5cS91O77fh9Gc8RWAp2fj4+PlYSErRsKO1/6ZW58HmTUD7t33QRY9qTMoQg1HYvjJButWfJ3fMP&#10;1SrzTssuqwyTmaZhJcaV5Jb8ArRWIOzCYAqq8VymkuC+6ID1kXNPK74nCValsuoGaAtELC0T5Qah&#10;EHhwWFoeEsV2YO6C3i+GD//KIRDwLVxirkXrLxoSwJhApSbm1H8U/4xD+v80tfjHqP9p/U2f9DGX&#10;2ytN9PsdADj+KvMPSoDfr6+0toubGvwhW/s1e/tIw4IjY+W0PrevGON0PvUNoq9tpalydOc1uwLR&#10;+Ka3Qc/kietoOTerhBwZlkn2D/hW9vT+TnZ2/142t/9aNrXPIps65pK1rbPKqubZZEntL2Vx3cxy&#10;33WzPL/iKvOrfyczKn4p0379RlwXjZDYtxHqqdMroOx9HtOA9n/zXK4f3iyHloyVfXOHy745Q2Xd&#10;sFayvFdtWdW3nmwb3V6OLx0r90/slBCvF+kOCMYTPrr7Sga3hZiLI8YZsLewHgRJDUAQbsKa9UjY&#10;ktMZythbSB6AC0gt2YorADiwzeyCUZLfraAFOA4yPO3ikBS7MHTZjmFC0JJdGFWBbdAOtLA8JBQA&#10;EJoDq8Rr1q1hNwDcvHnz3/xyF74aY2n4h0s/oP5Txh/m2n+G9p8IZmL7lQIASFl8C8nISx1UF8Bx&#10;AHBTY5nfId0v2O+A7GNvPyBcFozcqaeE6S8jbUhbbkhUR3ZZLc+xt872qa/V7EkJMfLm+lK5sqi4&#10;nBj7tRwfnUWOjsgpB4bklD39XWRnTxfZ2iUHACC7rGudXVa3zC4rm2aXFY2zyaJamWRJvexyevFI&#10;WdassMyq+r3MqJpJxpX7m6wb2FCCvTTXIP4mewP4Q77PeM9vHt6S7VN6y8Q6eWVImU9lUKn/k8E/&#10;/g2P/5MheIwo93cZ/dOnMgavc9zPf5Mplb6SJU0LyqHJXeXR2X3i9+KBREcZLVLtWVEJOPUejNfE&#10;tWgrZx5W7skM2PQGf2P/4gh0Iri38I5nqNTAZODfWm2VUnCZ5mo5c6WqBgDb9QwgtWGoIQY68qia&#10;ZQDgbIC7bhRibo8gFLjh/YopPY5FVSAdg3/6ZZrdAODVtHVO/+z5wiOsLP0MbQJ234L1l2r/wfXX&#10;HPtPEGDLI9CvsIy46BwA1AcnUGnNdWm95Io884+QJ9ga07vBPNUiyghSiIwzF1NsgEQ1GlJV/Za1&#10;fMPq3/E26JE82NNSzk//Vs5M/kFOTsgpR0fllINDXGTfAAR/bwR/NwR/xxyyvm12WYPgX9UsuyxH&#10;8C9tkBXBn00W1vxeFtbNIfPrusis6j/IdDwmV/leRpb5q8xrU1YYjL9FJsDfERsdKa4rJ8uYatlk&#10;YKm/yPCfv5RRFb+T0ZW+N3l8J+OqfCcT8RqnALCmV8+sXvfsqt/K7EpfIJPJJIsb55Y1PSrL4XlD&#10;5MklV4mJTCmjnH0vBhCcP+YmXbAuTe0tTG+C0GQD80kML4VExcrILbelyPjjUgd24s4BQD859Ki6&#10;+RKAZQAX5sI1OMKSa7A+HBRc2rJHQCzi2L9IqVO4RvZNB/qWK4/6P6/56T+yjdlzSVh31CUYTXyv&#10;/ufo73Ck/7eR/pv4/pn2OLkiiQAw/GJHBzMAN6mFVL/BjjuyBe099vb3YjVVEwRnRrSFSPTxRupZ&#10;f55cP//I7lOf3xj84pDcWVtSLs78Ws7PyCGnJ8H2bExOOTwMwT/QRXb3dZHt3XPIls4usqFdDqT+&#10;CH6k/iuaZJNlDVACIPgX1wEA1M4qc2ogiPBg8E+tmlkmIbjGI8iGlv2rTK5XQJ7fvpihmQCfPNDz&#10;uazo20AGlfwrAv+rNEFvCgCZZHzV79Rr5GudweCvkUXm1coii/B+FtfJokqbxbW/Bih8JtMBDKs6&#10;V5RzqyZJwMsHdl1jWyPGPq+DZCrUfXRVJpmXnm1fZhaKIMRzzxu+TYKgVjz/KkQ6HMB+SdjHNUhD&#10;WNvOAGwAADNojgjvgN7GkiqQHgF1sD3IiizYP08hv9eDB39rVxaAvX8zLdf/6C0WQf1P1xJz9T+V&#10;SzPA/nvS+ef9/j+BwBkAqA+Erbb5lnQ/+lDcQMb4wUGHJpCs+zJiOSWlp7QBm4U/coBvqF03pvFN&#10;fveWys3lOeTy3O/lwqyccnpKTjk+NqccYeo/2EX29HORHT0Y/DlkY/scSP2zyeoWSPsZ/A1x8tfP&#10;IksYLAj+ebWyyuyaWWRmjR9kSjWe/pllAoJ/LB6jK38nQ0p/qlLx53d0EHCQVbdVEvA9eT29J7Na&#10;lUbw/8XMiW8a/N/LmMoAALy2SXidU6sBABD8BID5tXUAqIv3B4BbifeqMp7mWWRO9a9lys9/l0UN&#10;csv5VRMlOizog8sCrk3j+rTmP03KkL2FzC5473VHO/IeCEK/mHiZfMlDquMerbP9bnI2YA8AHHxo&#10;JQNQ7UBMC15GOxDcmtl2IFeJd4BVGDN2MzM7aodHjrxJvnXq/GITAHDl/9U/b+FzFvv/QJmQighu&#10;nv5m6n/larqe7T/z9b8BAEHJJYDhBJTCjmo+AGMVCdgIg0B1UO/XRKo1F/v3QrCQ8jK2wtD8UVtP&#10;nb7tPW6zYfuHs+mHt19Rab49aan6nqQE8b4+UW4t/06uLswil+bklLPTcsrJ8Uj9R2qp/97+OWRn&#10;rxxa3d8BqX+bHFrd3yybLG/E4Mejrnb6z0fwz0HwzMRjGoNfP/3HVcmE4McDqfdIpOCDS/9NJtcv&#10;mO7lAN+Tn8djmdGspAxCbZ861dcCf2TFTDLyl29kxC9f4+PX+NzXMv7Xb1WZQgCYBeCaAwBbgPfC&#10;97SkXlYFciubAvTwvjeg9NnY3kWWAxDmVPlGZv/yqWzuVU18Ht+2XWpZATsDjN1ve6h1asqDEDxO&#10;enMDaj07hEmKIIRQ6cDLYGkMkromMlWWBBoA7DAhAVN3vFpBDnzwYQ3LHAABgLH0AjzARAvDQcb6&#10;sLzmTUI0lyA4b9ujBwhq0yZTgEs+f4vmn5hBDmvC6T8L/f+BJSQyzc6/VBJHPQNQAHCJJYBlAGgI&#10;AKix5Z60wPbWE15hEgGTx+WT9moOuhnQ2zf2743osEKeur+x69Q3ACIpMVa8Lg+ROyu+ketLssnl&#10;eQj+GTnlxMSc4jo6lxwa6iL7kfrv6uMi21D3b+6E4G+XXda24ilI0o8nI4IEAbIYAMCAYeDMQvAz&#10;9Z+iBz9P/zE4+UdX0mpv1uBDyn2tiLhZrcpiqMXDLsCy5+R/Gx4ii7tWxXP/NVXwj0LQDyv/JR5f&#10;yCi8hvHVcsokuNVOxGNCNRfU/5llYmWc6lW+Qv2fSebW/CEZAJaitCEArAIArMF7J/exBddie3cX&#10;ZATkPLLK3Eqfy8rmBcXjBstW50lO4w8YERYly6cdVK7LGaEJaVRSsyUfqROET9GN6n/8iSoJ6m1P&#10;BwBQZDragTDVMdsOJA8wAu3A0pYXhzCj9ytWepfNDMDz54q/BGXLY371F+v/rJD/wpnU7NZf1v9w&#10;Mom8jwzBZOuPWQDwNwDAfBeg1bHRUn3LFRl+5qW8jo7H9peXyuRRGXSiNk/vuo4cAv+Qa+cetY/o&#10;008f3mRa8A+Uu6u+xumfXa4uyKml/pOZ+ueSw8OR+g/SUv/teuq/Aak/636m/kyHVeqP4Gfqv6h2&#10;Ni31R/CzhtaCX0/9f+XJn0K8jamcWYb9/I0M/PFLFagrBzQCWafZitsKclu19L55I2Rgyf9NDn6C&#10;zdCfv5DR+LioWQXZ1beHHB81TU6NXyonxq2SQyNXyq5BC2V9r8mytH0vmduklsyuXVDm1siEjsa3&#10;yGxQ2jADaIQSAGQnAYD8x5ZOWkm0p19O1Qnh+59f9StZ3iyvvL577oPKgXfvUqTW547ek84Y+qmd&#10;EQpCLnSBm1HrCpPl1I6rEo7x7+VuPlJrC3ZY7EUbMFkHkDL3wi4AnYG0DCDNSLDum5GqHbhPbwea&#10;sd2LhB4ntFYBWIabFwTFoDSAsvf+3Zkb/scqCPiULDso1pL+H6d/MPr/akLJUv0/EwSgN9lLE5eT&#10;NG+GHECQFQBoeaKjtD42UjY99pTImAQ5sOastoMeqq/0TuHUiimUEt3qzJXLsAQz/rMneLS0P158&#10;rg2R+2u+ltsrs8u1xTnl4myc/lNx+o+Hsg+pP+v+vWj57eiltfw2IvVf15YpMAIBJ+FyBISR+i/B&#10;zb8Ap+AcPFTqDxadqT9ZdbLrrPvTpuJjKn8vA0oBAH78Ao+/yuEl4z745Hx26yJS+kwyojzT+sxI&#10;8b9Rwb+keQW5PHGyPFu+W54uOyxuCw/I9Vl75cK0Pehy7JbDY/bI7pF7ZcuwvbJ2wA5Z0n2pzGvV&#10;T+Y3qIDM5gdZVj8TuhwoAZD1MPshB0IuZEcP7RodGJxT1uK6LKqTVRZU/0rWdSwpwZ7aSLU9fxNb&#10;oMY1a5P6blQkHseB0/t+IkFIw1cShCF+oXLRL1a6HNslzY53wNBbaoNQhwHgGleJI/bMtQMBANQD&#10;BH3P/YHvg0A4bMICsEHYq3XrIlYBwL9g0S0WCUC6/8CLLNKS+w9ZSph/mJP/pu0CpJQAKRlAeyxP&#10;bObaSQZfGiPukQ/FH2zulD406ByZIUQf/1h1ASozhm4TP+9gh4Ofyanf7fHivv5rubs6u9xYkhPE&#10;X045j7r/FFp+x/SW3160/Hah5ael/i4q7VWpP07BFQx+tvxAjrFGZuo/F8HP1H8aamie/ir4wawb&#10;db+5Wnz4z99Kn6Kfoy//hQrWh5eOORU0/KFEzCOsHtRU9fUJLsMBAqOQdRwZ1EX81u4S//WH5fny&#10;veK+aJfcnrtDrszYIeem7JDj47bLwVHbZefwrbIZEtq1/bfJ0j47ZV7P3TK900aZ3nKUzG9UQVY1&#10;/l7WtvhB1rUBAAAMCYq7AI68TiRKDw3NqQjRpeBDFlb/TPaPbS4JsdpW5A8BAaNcS8C6tV1wfeb6&#10;NQZrevNI2qEyQnrWnStuF55IQHyIzHFbLM2PdYLyrwdGg1OyAI4E25UBKB4AZQBlwSQD02YBdAmi&#10;WWhO8zwADX3eYneg36/VWlkEAPcdO/4d7YIb1gRAbDdYXP0FAVCka+H3tv5a5wA0AGh9oru0ONZZ&#10;lj5aJSEJIXIVbH+nahjiUURf+g588A/OdI2bfg5uvmQ30Zd88+lQEeS+QB5tyiRua7OC9Ufwz0fq&#10;j7r/9CSk/mOQ+ie3/HKqGpd1/wbW/arll0O7yVXqDxBQqT+CH+2ylLr/e5X6k1Ufkyb1TwsCIypk&#10;kr7FPpd+xb5AZ+BvMrfdz2gfGWy6/dJgvrVHV04g6L+SUb98K8MrfAUQyCzXJ4+Q6J2uErhhv3iu&#10;3CXPlu2yAADbdADYImv6bZUlvbfIvO6bZXrnrTIeOxZHtVonU5p2l5Ut8smmtt/JZmggtnYFAAAg&#10;9w1E8KNcOjkxlxJJLW2QRVY0RNuw1hdye9/SDywFUq6BgfRuN17IgOaLM2xvoSIIS46VbQtPSVTU&#10;WznsfUytEW9xvEuy+I1COJskoCELxsfwRSACqQpMCwAk5CHBDy7G1WHmvQLj4A/gW+bnmRYBwLdp&#10;0ywQAAWZJQA5/49HWFvO/5vv/0cMBzpZ6f+bKgE1IRBJwL6YCOws3c70l7OB5yUChgyrpmSMQafy&#10;6KMnHNB5RMdV8vS+p0OnvgYAGi0V+mKrPNmaRdzXZZHbK3KB9UfwI/U/PSUXTkK95afX/Uxvt3Zx&#10;0VJ/nHpG3b+8YUrqz+CfB9KPLb8ZYM7ZQyeTrrX8Utf95jIAfq5/iS+kR4FPZXCZr3B6/1VcV0xx&#10;qBQwImzTqPYyuNTfUAJ8C5b/W7k2Z5TIweMSvnmfBGzcL37rDsnr1UfkyfJDcn/RAbkx9wD0Dgfk&#10;FNaaHYIRyk6kv8wAUgBgEwBgk0zosFFGtNks/ZvvlKFNpsuSVuVke+fvZXu37LIb5Oj+Qbhuw3Oh&#10;a5JLzqCE2tgBoqgG2aGLyCQbOhfFMJRHumQBRibAJ+MatiXYIpRRBKFSkOJ+G91xjXg+CpTn0c9l&#10;5NWJKtNtd7KXssM7YA8HQBBQegALLkEkAtGZC6lo2R+Axr5+RUsdtQgA3j9X+TUY7QLqh9+bLCIB&#10;iPQiHC4kZpd/cC5gMghAmBhY6v+nkgIDAIZeaCcNjnaRibdmiFespzy/6yODWmSkpnu0cpvdtPiE&#10;hIMZdqTeN05//kzcW195vr+0PNjwLVL/nFrdj5bfGaT+x/W6X2v56Wo/nHA86ZTaD6k/CTCy/kvr&#10;AwDY8mPdj5OfrP9MMOZa6s/TX6v7NdY/db/dHA8wpOzXCgD6FPlChpX7XCbWzi3+r+yvn/nefJ7d&#10;l3HVsqu0f3DZT+XoxG4i168oAIjcelA8lqyX6+Omy+E+A2Rb+w6yoVVr1Oxt0c7rhmnGMbJ74FLZ&#10;NWK7bB0ODmDgLmQAW5EBpADAyDYb8DfeKD0a78BSkKWyqO2vsrvn94ogZf1/dGQuOYHy6cJsFzk6&#10;Gu1BqCLZIl1S7wu5tF7nNpyUDZsrH4x74MJxN6x7n6WClRuL0pMb0GZIRkmbX6Zhx+RdiUgIl3XP&#10;NkvL412l8bGesv+BHSSgAQDnQARaGg9WS0MKWcwA3sIfwD9/0RceY+f+zSwI+JYo0zsGaYJZAxAS&#10;gEUwxUcCwhwBiPZfxBIQgIZ8MS2LafL/SQL6++SGG0pb2eixH0RflBxce0Wal9VFG+k8xGPYPvWo&#10;N0/uXX0uJIJm4yY1zDscqSvV+Q/i7/WZDnJn5bdyY5mLavmdm5FLTqHld0y1/HIqqe+u3jmTW34p&#10;qb8e/KruZ+qPOpepv5mWHxV19gQ/wYC1Okm7vkU/k54FkQUADJgF7Js7zD6g07/r+OrpqqU4BMG/&#10;Agq9d+5XJfb0cbkzcaxsblVHplXOLyNLZ5IhJT7D4+8ypPjf8Pi7DC36dxlV5CuZUBKS5V8rgyzs&#10;Kyt7LJVl/XbJ/J47kQFsVhmAAQC9m2yQjvW3SbcGK2RFp8pyYEBm6CTIm2jXkV2Uy/NyoWzC9cJs&#10;xMom38kmdJ/C/dIvC0jWeGCqkOPFXM82beAWpQNpkM5LYQgoFJfVxRTpwlF7JRT2dFdDrkvnMyNk&#10;h1sFOGTBw89KzKgxen0uIII7A8zwAJTmh3fAYJAFQVA4JcE5878N7tAtv3kAKFh8WTwAwNxcMccN&#10;Q8pbJgCV/h/piSX5b8qbgwGi//cSEvirvI65JT5vwmU6akVe9IYZctFp/DhK5mBQKBgDQ1dPu0vb&#10;StNUy+/NC38nUkotUryvT5Xri76RKwtc1M16Sm/5HUENux+pv5L6qpYfUn8O+iD1X2W0/JTOny2/&#10;rKruV6m/3vKbWu17xfpPQAYw9teUfr+tDMD4+pCyX6lSgHwAtfqT6qI3rE/iWQM6ldnEvJWFnaso&#10;8m9CjWzyePtCcVs2UxbVLCnDynwJUPlMZQYU/5AUVB0JAA8fVACOA08xHl8f9+PnMh6E5KRSudHG&#10;bCizW0+T6V22yYROOwAAG5EBbJDejTdIlwYbpD1AoF+ThbKl949I/7MozcQpcCjnZ+aUm0tzgRR0&#10;UQCgMqeGX8jd/Yuc+JtZ5kA0QH8nE3qtlxXTDoC/gphnyyXlGFynYAbsLSRBiFZ27/oLxP3yK3kd&#10;GyBuPgMlOiAzAMA6CChfTS8QgdixGTHYjAt3sl24ZSIwjERg5ap13gMAXIf/55ev8ClL+/8Cv80h&#10;ISQAzdl/G/ZfZ8zbfxnBH4E3GOGXTRKie+PXecpl1ydIu0wHNyalX+plEH0wkzyx96aq9VbNgHsL&#10;DDsJNgQBT2cAQD8pX10YI5fnfKNafmemou6n2k+X+u5FOqtN+bkotZ+q+3kDo+XHHnhatR+Df2b1&#10;LEo5NxmBPxFpv1L7mfT7bQHAGD0LIBk4ssK3AIDPZOhP30Al+H9yauNcm1wAv+HlvSsyCkE9AgKf&#10;+c2KoVNRVYbn/lSG5SMfgNfzq6UyhCTldwq0JuM9TIN2YSbalzPAH0wp9ZlMKoGSpnItmdR8hoyE&#10;b8OglpuFGQABoFODjfgIcGg7Rg4Ny42JyewYnNJaqTeX5ZRL6KqQNCUArG76jRwcW1sZqajATQfZ&#10;s5Eeje22TipmGSgjOqyU18995dkDTxnUaqkaMOMugfQsCfhcdJLiDMu2xeclIQaTkYmLAQAon/2z&#10;WM4EKAjCdi2L/gDMzIcVk+Ci5geDDEWgf/nKw94DgDf9O34akCv/C7MOwOQEwAGEtbaw/svY/XfP&#10;0gAQSgf/H7DxpCj+ahtEKbOmnsgw4kWNbsIMZDiUWa+e+8nzB14ysOUSXUQ0XvEAbSs6BwDajZck&#10;D/e2koszMsm56VT7od8/Ggw2Ulgt9cfp3xWsv0ndT7Uf+99qyk+X+mpqP73lh4BJbvkh+Hmivj9p&#10;Zz4AGfwjIM4ZVgEnMqfzcCIzE6A4aCjGdRdCzReP091a0PBrp9bPBmD8RQ3zjC2LDkAejPUWQheg&#10;4NcytDQGgNANMA9E+H4CAICLswrULsxEVjMX2c1CSpoBDDPLfAZTk2wyvno7Gdx8jfRqtg2Bv1E6&#10;AwS6N1ov/ZpulDV9WqB9mkURgJfm5AIA5JI7q1BGddcmJde3yaKIVL8nmhdDegLAhF4bVGeI2WIr&#10;/dDgfaoODbhKZaTydFTnDfLiCR2gLktMWHUcksgG/NOYhBrlAYnAPRZ8AtW+ABCBGNW3tDYsIUse&#10;KALLrHkPAPyaNSuIBaDRrBPMEYCBmAAM7w4CkB4AaVsQtP9W/n+pV39rJz+EQ3hDMeGN8AbvyYNb&#10;ATgBsP6J7q4ZgKzcDd+g+BjZuPAYgOYtLKUvp6Rz+tzAhwJAdPBzuba0qJybllVOIl115ZQfUn8G&#10;P9lsbcrPtOWnD/og+CmF1er+bKrfPxuknyb11Ug/JfV1MPUf92tm6f3j19Kl6JdIw7UgpVx3UOkv&#10;lZBnJDKJF3cuWQwafiEpKVHWDGoiw3/6G2S8eA1FvpYxhb+R0QW/kknFvpMVDfJr6b5ZMlIHALwH&#10;vg9mALMIAHjwfS6Fp8FSDAAtgix4dhmQk+V/kgH150inRjsAACAEG62V/k03yPSOs+To2KKYnswm&#10;l8CrMAN4sJEzFBoAKB6l+VdyZ988/b18OAgYGYACAN1EpkExbCXCv+eibAyBtfvV0w+kYzUShOnf&#10;km6aPHsyXVx3PwSoBUhi7DAAQDY8cryfDdBgFz6BFu3CuS8AVn2WFIGxmXOJf6FSlFf+ayoQ8C1R&#10;vlYYFgmYXQD6HfqK+RDIA6xMAKI/yRQmivPLOlpF4E1E+OeSd3GTIC4JlT3rb6dMZ6Uz0WdMZ3Wt&#10;PUduXYL4widUpg0ioTPqPRHRhwKA543lUPp9q035jUOdaiL1ZcuPwZ+c+iuDD6b+DH5N8KPV/ZrU&#10;l1N+U/VBH9Xys9HvNxeA45Cat8r7ubTJ90UyADBYh0EcxJJgCMw6TqyZYRUAQvzeyPRGBWUsXIfG&#10;l/sWpz6CvxAEQPm/kIsjmknAmr6KmxjBUuA9ENA8AAhghgcA25nz8R4p61VkJ0Q9vA4rm0DwVPlL&#10;mY6tNv1qT5CODbYjA1gnA5utlolt18qOoa3kwswsSlNxC+3VR1vBr0yEbFpXDa5v9Y2cmNUSdbsm&#10;8f3QLMAcADBFV/cTDqnu2E507/oLRRJO6rtJgUBGKAi5T6JuEdrMHQJXxQ7VTsRSKXgB/JAaBEgE&#10;umEwSPcDfO8wBgCEtdQXhpg5zGkRhmE/jzdjx36aCgD80QGItdQBSHYAtuAARAJwMwhAvjgMLUQG&#10;5FGn/tvg8ngjx8XndaRMGbBTamWY/FLb8MItMvTou37ukdJ8W5oWdBYA1EkJ3f/dzQ3k9MRMmtTX&#10;UPv1z4kpP6j90PIzDD5Mp/yoajPUfvNrYfKthqnUl3W/NuM/RtX9ttt+RhCO5SwAgrzmd3+TjkjX&#10;xyEFN77GEkINCwEANo7qYNzr7wUNv/Do8jEZi0m+iZUyydhiAIBCmPDLAxUeGPp3JxbIuyMzZX3r&#10;ojL4J0qD044Af5fiAaBGgOEBQABAiUMPAAMAKHxa01LjRFbU/UZmVsgp/WqNlS6NtioAmNRutazv&#10;Px4ZQAG5tjCH3Eb6/2Q7+IBZ2sg0r+umDj/Izr5ohflqq9XTAwD4HON7rE/OAEzrfW3ab5xsWXpC&#10;ZZT7Nl6ALH2CquHTmxdQ3SqUrr0bLpHbl73x7p5IXGQbxBJBQJ8VoCKQ+wLQcjdrFIoMPQzdkqBs&#10;WtmeNpsPBwBg2C/KN20nwL9QyXmWJMCqAwCBgbIAMzOIoPzKjhgOQC449bNIQlR3vIE3cvG4h3Su&#10;CbeejBrAoIUzZr7p0Ucn4HUY5rEl6vgQAAjzugWGOg8GYLKh5UfZqmbwwSk/lfortZ92YmlTfoa7&#10;D6W+RsuPpz9T/5R+vzbl5xjxx0Acj4DvVPhLqfzl/0nvkt+kZAAmQUpl4PrhbawCwJn1s2Dj9XeZ&#10;8BP4BwT/SGQUy6qD09k9SZJOLhQ5s0LcprVEF+BLNYJsCgJ83Vr9r40AM6uhpoEAoEaAkfWQ++DQ&#10;E0VQ69pCF4HuyNqm38qsSrmlX72pEAdtksntVsjaPgvBAfwq1xdnlTurXeTZjpwYrqJ8WpNRb+nC&#10;+YFv5MmptekKAOMIABZmTYwp0VGdV4mnB2zcsaSkfzMoCDOSIERpsGXpFVjNw/sxYa7KAiL8s2oz&#10;Nv4AgIUWFIHMDPphY1AeS50ATPO6wCOwWs3UHoF+BYodsLQCnAAQWhc3gzkLMHYAhkIAdBkW4aFg&#10;MAMLA5bXSFREpKyccVq5p7AuT0+05CSgscRhKDb7vnzsLS8eectgLHTgH8UWt+AcAGjx8+riQjkx&#10;BmkoWH9XiFbY8tvTF1Jfpv4c9NGn/NjySzb4MG35QfBjqP2mVUfAoF4eh5pf1f0Wauyx+Dxre572&#10;7Pcnn/5I/Xn61/ru71IjE3rx+Lfp15Nbg8gANo3uaBYAjE9uG9NOxgIAxpfEcxRAP7/IN/J0Xg+R&#10;04sk/thCSTy7RuIPzJB1LQvKoJ9MHYFMCECUCHw/HGIiALD+1zwAOO2YDSPAmudh8ggwrtnGFt/C&#10;57CkDEErcGL7NQCAJXJmUhu0ALPKvbUu8nxXTrRb2UrVWqrMsDZ3+EZOzW4Cy3R9D8MHdAOMLMIa&#10;AKh7V9/81PqXqXL64C3VVVo2db/qKjF9T8/7O3mrNA7NMd02Qa9Cy7QLEh1aFSCQGYt2kWFj45ZZ&#10;hyBDEsxOgBlJMDsBXB3uX6lK9+QS4OmRI//hn68wZgDMEIDsAIADCG1pWQIcPgqspFsWrHaujxd6&#10;Wx7fC5QhbVZnnEsrLjpdWtfNc8WpHyVHMX7JLMAgcWz9MZwBAO1GSZLbm9tArJJJ9g7GDdk9m6b2&#10;Q8tvmzHlx5afbuy5XLn7aKw/U2HaYs0B6Te7FkmyH2Q8Arp7sa+lK8g71Vc3Q7Ax8IeV/07aF/xC&#10;muX8DN8PjT6+l4E+FgDQNv+XUv7T/8XXv0Ia/oPZ52Bff8dktl61/9J6+kfDk29ph59l/E/o3yPw&#10;R+T5VHa3qyDvjs1B8C+Q+BPLJP7sOpGLm+TNos5qPmFo+W/134X6H+DFEoYtTKoYOctAbQO5DpX+&#10;AwB5LWh2apB5HAEmaO5F6bSh+TcytVZdAMBqdAKWyLmJA+TWstziti6HPN/tItcAAORUyK1QNry9&#10;e1b4KWYXv0fnPzgLsBsAdM5KTfshU5g/breEBEUgw70v7atMzxCCkDMwLGPb/zpTTux/jJfqh5bh&#10;IGhtwK0dICdnfiaAw3rB3ByMgzttCaCWhWDa1698penJAODRuPHX/jnyeUdZ6ABwB0A4dgAoF6D3&#10;OgDQaE8qLEmhEyTxXbDs23RXWpTHIkdu4skAok8tcqw5R25efCxBfmGY5MNyCOX9Zv9op7MA8DbM&#10;U87PKY20PwtS3q9lZq3vZC9m2NWUX3LLT5Ouaqm/lv4aU34EgLmwxhqPQO8K1Vzt7/8ujbJ/hgDn&#10;yf0+ALCe7/vjN1L16/+VGt/+DUH+pQwEQadMOPi10t9Kxc//Ig2zfwE5bWWZWDWL2dbhECgC988b&#10;bhEAfCH/nQXT0YllwPzj9J9c4jt5s3yACFL/uGPIAE6tAgCsl4QrO/C5xXJrVE01IzAcegOKgVJM&#10;QDXfwhQA0Op/Sp459cjpR5ZGZPOTR4AHcFwarkhNfoDz0ABZ3WelXJg4Wu4tKyruG7PJiz0uEFvl&#10;RP2vjVLvQJmlyq1uX8uV1T30fUnOcwGOAgAPF2Par1eDBeIGQ1o/zyCZ2JtTq7Sno2YgHfUseC5t&#10;4SxB5whAhwThNom8UFrCB0ATYGZjkNoVUD2/xV0B8WwFFi65NRkA/Bu3KBxgqQXIDgBmACLUDEBa&#10;DqAY/MrzS/zpJeLnFy3Th+7V5qzVKuf0vAg0YgTRB1Ch2SMZfjL9XQEEzqyHchYAAp6dg/EFiKiu&#10;WTB19zk8+jJpgh8aexqpP+t+Tvklq/3gcoNaeAFOQ9pj9Sj6tdTM9Dep8PlfcaJ/ruppnuSmxN3w&#10;8lot3xetvSpf/a+Mq1lGptbJD4IQBJ06+TPL8F++A/H3f/Lz3/9bjg5qJM8XdFFiHQalCkwjm6j4&#10;vVL2nYDEV93sZjIA9zN7IdQBAVgKwz8Q/uxoWU6Sjs6SBFf99D+zTuLPbwIA7JTEa3vk3Z5xcmFI&#10;FXQEvkUJAgswvQOgeQCSAPxBMwFVGQDrf80DkKanWzrklh1d8iCgs8oOXDtmABwAOjDwB1nauJSs&#10;7jlbLk2aLO7Ly8iDTVnl5V4XzFkgAwDAMv3n9d7VJyfarVnBveSSwBfaIlZnyUD+LBeMjO2+1mG/&#10;Cc1EZqzsgDFtFPYF7FpzDnME4+3ORG1lqqZfpxiJ93rfJkvl3g0/eRfuLpGzakv4IJTeaQ9ltgIb&#10;wiTUTAbAjEC5BKMVCDjXWoHeFSpXDUZdoMwD0zy4ATioIGqOwWZagEORFYzEYsPnN2X8wD1SNddQ&#10;hY6OvDF7vpepfbNyE2T3uvPyNioGPf7jOrfgnP+7swDgcXmdHBn6naxq84NS2o3GyCxHfHn6K7Wf&#10;nvqz3l1MY0+95cfgp+CnHVpqP//tf6XK13+XLoXJ2Gv1s+HtN+Qn9O0RxItaFMPHzFI3819kc98W&#10;EnJ4icxCH57AQB6AXEGDbP8nP/3tv2RDlxoiJ+ZiXLeF9EePfQokvLPq5gRA6CBAz0BwAGe2LH4/&#10;UPSc4Nza6TIJXv4TigJ4UGrcn4aOwUkEP07/BHX6b5CEi1sl/uouSbh5WP07aesguT6mtkyslgWt&#10;xq+UDRjbmUoEhCzAEgHI+v/8sHJyYlAJDA9llT0DcqixaQ4A7eieWda0bw8AmCVPVlaSh1uyKAA4&#10;PYUAwNRfE1lRZq00F72+luvrMKz0AXsTDQAY4wQA8N7VCMKRwp/3fh0od648Vevn1VARYiFdnauo&#10;bkUsNMbHi+c9Qc4ukPD+KAXSAgCHgpQ5iHmT0LfsBBQs9sxjrT4U5F/4x7bRFlyAiCLBJcA8DjPT&#10;AhyCtcaTf5HAB3eka4Ml6U6GKNQDqde/+RJxu6ktwbhz9RkygQ9zAnYcALRIeXx0phzo/62sbPWD&#10;DEAGMKTUF7KiRVY1tmpM+VHtpxl8aPP9C5Dyz8e/OxX4Qkr/5T+lXcGsMg02WROh+afBB4N6UNkv&#10;1Om9rM2P4rZkgNxe0FvaFfhMdg1pK/L0rDzaPld9H1uErP0bZf+rVP7iL7K9d0PI9zAnf2EtXlc1&#10;nPzfyKP5XeTBjFZqln8ksgTl34eZgPvnDpmt//nJPeM7yOTSf5exBb6Uhb+g3Ns2RhKPz5f440sk&#10;4fRqSeDpf3m7JFzbKwk3DknCnRPI+lZL0pb+4jG3Fer6wjIWJiTjK30jSxrmhq8hBoKwwGQhsoDU&#10;JqBoA7bOIru655NXcxrLnUmVEMg5ZP/Q7EpKfXJ8VixIKSEXxoyX56tqyONtWeQFOICjozUPRWYM&#10;u0G40jpsPwDgwMBsSiTk//i001lAMgBAClzH2dYeApKH3+hua9XrCMHMCdfGcfCnfpH0Jwir5xku&#10;i6efkHfXtqAMgMqWY/imIIBSPbwLOgFZzQNABAEgZ8Eg37Zds6gMwL/sL8MtaQAC6QJkaQgI6Ufs&#10;/Ibyyu2RtK0yR/VL7TnR7fkeSi/ZzluKGXMyromYwEtAD/4kdP1MvdKahPD/22sc4iwA3N8/Ufb2&#10;/kZWtcoig4p/Lv0BAjNqfK/afmrGH3X/Et3bT3n6I/Xf0bGE9C2VScr89T9kdNXisr8/NPEoHQaX&#10;g8b+569lau1cCOSq8mDJQIlxxSl9bZts61dfdg5qKVgEKPLiFsZrW8rQcp/hpP1WGmT9H2mZ93u5&#10;OBkn34V1uAl2SeK59XJzamt5sriXAoSkfRNkW6cf0bP/SikBx9VwEd+X2l6D9wnAUFnbpYJMLQ2D&#10;T/T995L8c52tkX8nlyvyL+HiFnX6x1/bjwzgiCTcPi6Jbuck7sRyebdloLxd11suj64jixH8i+rn&#10;lBtj6olrr/KyDArAeTW/Qzb0gxIBGR6A69tnleODisnbVV3EZ0ETuTS+BLwTXeTMzOzgA6CuHNhe&#10;Xq6tJ892ZpUn2+gURNcgbbSawc/Tnx6LnLo8MPBbubIcHYF45+YDHAUAjvZSJJT2XuM2ogEtlkh4&#10;eKTEJ0SrssJ113XlLq34sHR0r2YWMHXYfolzg9p1KMj5YSjPTQGALsF9AAAW3IGUFiBXgdjA7t1L&#10;KADwK1x8gdUpwKq0ATejARiYTxLWdBS3K4+kSdnJyqzTnuC29j0a8zlCOmKl95lDd1R6F/U2Unx8&#10;vCUOF/YwGH+ysCkXdBIUVNgAzC3ARccoLbct+2dnAeDB4dnY5feNrIYmfXDJL6V/UZzc0NyvRG1L&#10;giu57seJPxcn/OEeZWVVyx/ll8//S1Z1qC5vVg+RDR1/lJVtAAQDasqtOd0lYOc0STqzBjLw7fLu&#10;xgF5e+2IuK2ZJPHX92M6544Ent0lk2vllJ7F/qrUfjMb/yK+W2H0cX2XJN04KAlX90ripc1o1y1D&#10;rx7pOtJ2OTpH3izuCqIyMzwC4bfftRr6ye8HCG9+v+dusqhhLgAACEAoCW+MaY6SYj7Iv4WShNaf&#10;XN6K038bfs9uSbiO33friCQiA0hwOyMJ9y9I3Om1ErdliLzbOkDC1vSSKyNroTSoI3GbB4nXgo5y&#10;ql952dAyN+r7H2RFM9iAwQtRlU3gUa5PqCBJ63pKzIqO4jmvltydUwwioKxybEB5eb66FtL/bHJv&#10;DQ1DsyvPQMqsFQDAOeggvAMODYMQC9OCR4Z9Jx5X1zuVBSgAwA6BMTYyABLaFAXx3uPBVBc7Ixrh&#10;wKNXpRr1xYFFbUBYcLgEBgVIcIjmxvTisY+M7LRasyVPJw9CHoBDYbAS9fCKRI0qBRBAS9AUAKgF&#10;AMAG54cWwEwrkH4fYS4FUrQAvvmK7LQmAgqF57xZDcCAPJK0c4hcOPEAF2Wc3SewJQDggg+i5QQw&#10;qp4vA1TwBwUHIfh9xNfXFwAQA6/+1ADAduDk/pvl/KnHcunMU1k201W1BK0NbzgOANpuAI/re1GH&#10;fi+rkMYOhgnnANhv9cf8/ZxamXHyZZPZqH+Xoec9H1t81jfLL1fGNJSeJbLK0aEIqrMrJBYndfix&#10;lZJwYRNOemz5vXVQ3ukBxRM18cElSXC/IO/unZR3jy5LEoZeduD074WZ+5lNysnN+UNw6m9EpxV1&#10;OE7hhBuHJenmfvHfv1SuT+kvgbvmSMLJJRIPoHp3YJLs6lYO5iD/LYcXj1Gv31wG8ODEDpkLP/5p&#10;pfAokUneLO2jACD+xGIJ2jlb3qyfLnEXtkji9X1a+n/bVRLvnpKEewSA85L48DKyg30Su3eyxG/u&#10;j7JggEQhI4he30eSji+SpFPLJHhNb7k/sbYc71sSDkC5ZCMIQALA9j5Z5OmsGpK4upskrugk8cta&#10;y73JpUEUwgtgckl5uQ9eC3PZYtW8FZj+m57+9A+kGMt1ZGY5N7sM+uOvHQYB/kAiPAJHdVljsQTg&#10;ic/AH9RmhRzafVuuXXopezZelg5VZyRnvaYAEKzuWV8Q42jbIWuNiY7FWrljOCDHpcsGK5LsPRot&#10;k8CH9yR6SkV4AyALMAUAQwtQ3PxUoPIHxOYvn1JlNH9AEAInyAy+NwREGzB0AcKa4xeYGQMmAfHO&#10;dboc2HFTXTx7U/D3AADpEc05m5SeINtXnJb4uHiJi49RF5CBb3xMCwAEjPZVZ4nvKx8M6F+GcvK4&#10;CNx6bl1/JR0wvGHJA95ZAAj1fiK7+hUEm41pOwIAZt77FQEZCF/+Sai1Z0MIw9p/LoDgzrj6ILrq&#10;yd1ZTNVXSyLS6ISrO+XdzUM4QRFEd5BG30UQMfDdEUg4TRn8Cfg3Hwz+0Au75cio5nJ30WCJAxEn&#10;dxDw905JIoIvkWk40/HrB+Th8onyEivEY0DYxZ0AAByZLXJkhjye2wFlxldye+kgkQfHJQljtMld&#10;AB0Qzi4bI3Ows29Kia9lcUXU/1tHSdIxAsAS8dk8XS6N6SnPQRImAay09P+YDgBn8ZrPqdec+Oiq&#10;+hh3cZvEHpgpcdtGSMzanvj3LHztmrzDz7xDNhG3Z4IErewmL+c1ltuTKsrJoQXl1Ei0qxY1lYTl&#10;7SURAPB8YlW0ULPIKswMHB5Oso+tP435p2sQVZd0WT48TFu2wnVrtBA7NvobeXAQAKmODfu7AqkB&#10;4H3Xad7TbDPPHw/jmnCo8vzu4lqCT4GD1cbFp1TXK20GQAAw7llfXx+J0HcfUqLeo+48TUH4AWQ5&#10;79921eaq0jt2Xj2c9mk6AWpfIPwBy1rWAsTA+SugYtW+GgeQt+jNaEsAABuhsLYWxoCRAbw7v1I2&#10;LLuohm6cSf9J9DE96td0kdy7pum7w8LCkhGUF9ISADDAB0E99vbNE4lf10NilraR2M3oX/vfllvX&#10;PDAFOMmsm7CzAJCYGC/HpjVBm+8rGYZJOwY/ycD+dOMt8SWGX9Dnh7pvZweUS6t7SegG3JCnl0oC&#10;6uh4nPrsoydcw0kKJj0RQZHAk9QtJZA0ALgo8Q8vSTz+HXvtgCoL5P4pSSJIPLioam8CBwGAARl3&#10;db/Eoz0n13dK0vkNqNuXAgDmSuLBaRK5ZZgsaJJfHi3pB25giST6v0gODi31TZTdw5rIfCzwmAyB&#10;0cb6RSVu3yS0/+YBAEAuXmamskPentmE+p+vm+k/gcvM60Y6mvD4usQ/uCLxeG1x57dI7CkQiACJ&#10;RHyNmcI7/Dv67Da5P6WnPBjfRqI2D5WQNV0lDCVA7MrO6m8YiN7+tq75QCxmUd0VaizY99+N4Fe2&#10;4aj9D0J+bZz+9F88NQEegpOzwZItuwQ905eJ2KkOtAUAzEgnD94h8dHh8u7CCpQrnSR2UQuRq+vk&#10;1KF7qiwgSKTNAIz7lh+ZDQQGBuDaJ6o1c1w3V4dTq6pd7vhmK+VPUG6q3L/6UBJWtoVJKGTCaTIA&#10;luzc4EUOz5IYCNzfpE/OnDnz//m5FPAw6wOgFoGgXgCj+N4YMIwH+Ivf3dylGEnHAUBL0ymlXDR+&#10;D2qnSHWB/AP8k09904uYUgJcSeYACACD26+VKI+Hkrixj8St7i6xqzpL7Aao3sKeyZZVACYdoU0v&#10;tDMAoG8IE7eDi0H2fSljQLD1Lfy5AgACwRBwAgSAeVD5PZnaWJJ2jZYE1OLxJ6GiO7MWAIAM4Ara&#10;aDixE24d1QKYJzkD2o2nPoIfAZ7AlBqlQDz+zY8JPF1RDiTo5QEDKuHuaUm6jToczxMPHuDdLYDE&#10;zd2KDJQLayQRBF7cfnALe8fJ/t6/iPvUZpJ0eKYkvHFPBQARgT6ytn0p7CHIhJHfL2Vvm58k6dB0&#10;vO55ICQXScRR8ApXtmOKG6k/X7cCgBMAgNM6cKW8bu0184HXj9ccTzB4BFBQoIYsAeVCEsAt6qqr&#10;eO5bLy+3LZG36ES/AygmoqMQh98Xj5Ih+tBMOTKwFMqELACC7HrfX1uqwtOfXouq9od1GE9/SrLp&#10;wswVbGemZJJb62oiWEPtLgWsAQAFOJ2gNfHBJKBcWy8xy9tJ7NoeEgfAkisAgIN3VZZJAKgHtp+H&#10;WCg4ANb/pvduSjbgK9Gxb5WilKUsfQecIQhZkjQE33b17AOUXH2hCGQnII1Ij63AGhgLtqAFSEDX&#10;z7dwqaWfvBk7+9OArHkDzDoBEwBc4APQ04wICAAQOaSgxLu5yhQsgSD5Zi+akcCj13/7X6fL6QO3&#10;MSqciE2/YbhovmaD3zQDOLLjml5ugHjBH6hXs2US6vFUErchTUYtGbeuF0CgkyQemSoRgYHSDyaj&#10;aWcRnAMAjQegM+0WTFtN+eVz6V3g7wj+T6Vvkc9laCmswYIUdnvbIqr+Tdg/VeIQSDxJCQAJOgC8&#10;Q/3+7u4xSbqLADYAwEj/9aBPCSYtqBQwJAfSOYm/d1oLRACA3AMTfGKT7OvUVGaWKCDHYaqRcHyh&#10;JBxE2r53vNyd0kxeT20gcTtHS+Jrt1QA4PXgGroW2dGqgxMRAMy1269q6o8lQMi+ObKqbX0YjJSR&#10;28smieDvzJJDAwAjAzAHAAYQ6K8dQZ8MAACvpPtn0d04g+c7CU7hIPgDkIsXQDQyS0L2QvA5N6Yy&#10;Wqvfa6o/Mv/o+/P059wFmX+OX7ui9ucoNv0Dz2As+xzs2C/OzoVV7F+Jx3n73ZBTAGB1KiGQ2hGJ&#10;e/rAdqxf97omMatxsICw5EMBwG3sQNh+I/lerId7sS82V4UQAPQSIC0IqPsY2QC/niQJyqhmONbQ&#10;Obq3kPFTF8Bz4uA9ebd/nERY0gKAu7MEAOT8fPMX3fKJ14QJuQKy5wkzawTyHQAgNwAA00XvOQGj&#10;9RA5Eq0cpKYjemyxm9wgE0rhxNju65QnX3xSnDx+/kJeerwSf3//95AzbQlgCgCKA6g+V7wePZN3&#10;+8Yg8LtI7HoAwIZeEoNMQF6cFtd995L/SAZAOQsARhZwZeNkmf3r32Uk7Lf7FoY+P+9fVQYwA8Ke&#10;a8OqyLtdoyQeJ3A8MwAFAGilAQCSbuwVnz3L5Pz4AeK1Dyc1gsGoo5PT/+STNCWQWBaYAoACjjsg&#10;Cu/CqvsMfPjbN5ae//MXafvJJ9Lhk3+V84NaYwp7riTsGS8BK7pJ6PxWErNjDDKA1ADw+OweaBW+&#10;gUw3q0yFDPhMn5roIMyQd5AA+26bJr0L55Mf8ZwNv/gc+w/mq7akVgKkyQAATmlBy/j/xutm5pLk&#10;Dh+KZ3AYvg/uAwRmAjod8cgAqDKkroC6gyRkLzen10cGgFKqZw4w/3rfX6/9D6H2d0Xtf1yd/rnU&#10;+jWe/lzBfm1pKbm2pAB2M2J01h+1uh1cAL8nISFBRmLSz3TFPE/2vs2XY/gGRN6B8Tj5eW/11kCA&#10;APD4qGxafkEdZLyv7AUAfzyfl7eXuD9+JmGR4RKFFfdr57qqBaMsJ+w6RDmYBM5s96brmNeYBTEQ&#10;lLppMoBIqgGbAgDYBTDj8q2pAUse+MS/c+cyAICYMHMcAH+4IFeBmVMBYgHIuLIS8fiWDICRgz1L&#10;F5UPGpB167JTYEbjJCQ8VO4+eCy37z8Uj9evHQYArRaCbPQGrK9PztbSfwMA1naXhH3jMDfuI72R&#10;JZi+PucBQMsCIoN95c6i3vJq9WB5sHiALGlSSvoU/BsWYWaWV7NbyDucvHH7p6QGAJKAYP599q4Q&#10;nwNr5e1lkGp6BpAcJKz/zQFAmgzAAIAkBGPY6W1ydcpg6fcp+Igvv5FO/99/yUSXzBK9d4ok7p0g&#10;MchGopZ0kNh9UyXBhwMlGkHG/+4eWAUA+FJJdGdBaHSuX20FAHIGZU6rmlLhX/9dWmXPIb/867/J&#10;xOpwCL4HIhGZCwEg8V5q8DIPABpwsaMRdGG/bOzXVVZ1ayuBJ1BWuCEDIq+A9mcKAEAHAQB4vKA1&#10;ZgUw96+r/lJqf+30J/N/ArX/SZ7+sA/j6X8BngFX4Ur9cG9ruTYfWcA5zQ3ZFiFoAABHfQ0AUDbe&#10;OP33b7uJQ+SsRPNgQVmp7i0CALKBdx5XZN74Q8mlr/0A4C/e6Gq5PXyi7vvX3t6ShJLg2tmHWE83&#10;J1lBaAsIWHJvXHERvMRKiIHMqwHD2sAinMFvBgDUrsCCxU9/4lezTp2AbLnNLwOlFTjGCtXAQdpV&#10;4Gg9RE+uJEFoRXRvtNSqCpD6AFqA9W60AFLJZ0h/EsXD00tdAAIAHx6v3zgMAEbtdfaoG2q0DSCS&#10;QNAoAMAfC48YlASY35Xt664kI7UatfwAT0B1Q0UEipxfi0BBjXwRJOTh+ViCWUCmIwMIXN5FknaP&#10;AZk2WeKOIAPAqaY4AL0LkHTrsCbweQqLrhfwtnuIINHZdEUAms0AUupolTHoGQA5AHlyRs6P7iut&#10;cVIva9xE7h45KguqVBL/NUMlcf94iV7TU96CeWdfPzHURw8IFRtyY+d82JN9iQEdTCpW+VbO9kMG&#10;4IoSwHW+DP2xkFT577/I3XPnZMuMmdIu2w8ScRZkI1J3ow2oZS9aJ0BlKWleuwFs755eFZ/jO6Rr&#10;gXwC5QkWl5SUiPO7wV0ABAkA5zZCcQgNAziAd/jdb/B6t8MHcFcfLgzNobX+4LdI5l87/fXlITz9&#10;4clIB2GuYr80N4s8OzFI3LdXlvubfwQXYHszkjkAaIB0nh4W/q8RnEemqfsoxgAAcADxG3FvvX4g&#10;I7puSgYNRwDAy8tbAcA9HQQePH0usWhxB/gEy4whGG7D6W6LIGQWvWzOKZDE28DFmVED0iK8I4xB&#10;fjC/K5ByYJL/n3iVrdQ2BC0Bs1ZglAGXggyY6UVaABhcUGLRw/W85yYdasyzaJOkrI4giZw/BuOT&#10;gREShR0A7k+eyW33R+oC8EEAeOHheAbAYCYSblqBsdBHx1TtH6cDQMyGvhK7phvS2bny+qmntKmM&#10;nq0uxPgQAFA1o98zkFZolSGo2C+XS+vk1txeMg3juH5LwT/sHi1x6IvHoR8fpwAAs/R6F0DuoI5G&#10;Le22dLpcnjZKoq4cQRCDLANJZq4MSCb/FJGGYEPXQAEASUA8jzw4ITdmDJP2n/yL9Pr7p/L8xk2J&#10;CfSUqJ0TUPfj+cGqR28CP4JU+11CbCoO4Pa+Jdi685VaU76kXiY52buKyOFpuGYLsNq7jJTDc14/&#10;5qrAYtcUZFNnMAMA/kIJgdiJeK+DoROZphkLXrc8u45twS2lIjKJJpm+l58/+X+yeyi8Bu67SsIl&#10;zBigxRl/cqVSHyahgxGwvj/q/lxYpgrZcJ8fUP9nVeSfcfor5h9GrGcwI3Be1f7cIYCpwXnfyeND&#10;ncTr6hTsbPhOIn0s+yCaLnphCWCaATCtXzYLLWXvO2hn9sCh0kcDAJSWvKcS94wU/2cvpEudBcmB&#10;6ggAeOLwM+59fryD+/8O4sEvOBAqwgQ5tOWytMTaOmu8Gr82axzKqFv7MKfDqcC0cmAAQDfLzkDK&#10;Gix3oYefeJct3y8MhIDZZSAEgDJAFwZ/WgBA7zFuQUN5fvuBtK48S6miTNMWg+hrV3maHN9zA6PC&#10;ieKDVgjfKN+w6QUgADx74TgHoAAAF2I6ttAkvb4pcWtx0q1Hiqb+WAAA1Gwx6A6883sk00fsTc4C&#10;PgQAmAEkBnshsDXWOvYATojNQyRy+1gE0o/ygn51BIA9kyTu0CycvIu1+hYCniSo90JcN8iGxrWl&#10;x/9ghh+n4aLKFeTtdZCCj8H060SfdpoyfUZGkEyi6QDA4AcJZ7QB3906JJGnN8m8ciWlGZ5vbg1s&#10;mblzDGTocLz3IfIW5F/MYQiEfJ6kSocZ1A+Ob5QDkO0eGF0N03pfybFev6j2IQeBbkztLVX+8z+l&#10;U7FSEh4SimB4KHGXQdiRCKQGgRqG5DLAAC9Dy5DyMQktTXY6+pcsKo2+/U6e3r4lUzt0gkrxJ+ga&#10;DkDFSAAgAbhcgWoiugBhmwdDMp0HLsuFIHmuJKfHlUIGkF2p/lj7n0xm/rGTQZ3+2sjw1QWZ5cGu&#10;uhL66pi4rYeE/cWu5JLH2tbghHhwAJ20EoDZKnv0d+ADKFfX4vTvqu6lmA19JHYjAADpv5yai7Lz&#10;mTRV6lfNMtwRAHj9xlPu6oef6SHIjPjpq1eS8C5Bra0b0ma5sggzp2yl7mbSoD0Se9dVlwObAQCQ&#10;90E5zFuDRaC9H5Cr0LNPfMtVnMj63xIA0GJYjQGnBQC0AOOXt5bHNx9j/p+LNlK807V9aCNldNc1&#10;8uqpryL6nrx4qVJ+08A3ffNPnr90uARQF55kTYsVEvH6qSRsH4QarTtufJYBAICNfSV6dRekrXvk&#10;jOsDxZwSmD4UAJKiIyHMQVoPtj2awT+/JZjhznJtRA15NL0FWoAjJXY3eIBDM1TqHX8K6j+muWip&#10;PVs3U/Z2balq9g4I2DZ4nBkHvcDLGyYA8H4gpTr9QQAm3MLpSWUeBnTe3UAb9fByuTi6Gyb5oMJb&#10;CyEO5vmjVw+UuLs4JfyeJ6f+piffG9Ty94+ulqvrh8uaFp/Jsf5lAVzgLiAnfnd0oVwFCCxoUk1e&#10;HkS5cwcCJtbsJO/YxsRr0IRMACT2+qkKfO9B4u88OICLcDwqj5Lif8Tr+TOJjIwCzTBdEikxRmak&#10;MiQIj1TJdGAqVpANkUdL20oYOikJaKPGoDPgtriRHB6JoSHV9zdl/rXT/+qiXLAR+0Hcd/wK55wn&#10;8nRfRQAABl51zsMaAMTHx2NX5Erl80dN/xC0lqPR7YnfOQwcin4vGQBAchkdgGP77qheviFJdwQA&#10;Xr0GAKQ5BI1YYGbs9uiphEchW46MljWzDiNzRbs8DUHI1zq69zaJfnBeIhmbQ9+fBwjvg23BuWgN&#10;9r4WIFwBQMHXn/j9/OuS0O9x0psjATkIhFVQZrcBo+5IXNNJ3K4+BhE3JRkJqehrhIUH3L9HCWRI&#10;RCiCXktxzAW/UQI8Rkrlr4t+zLZPdCmwaRdAq+fHS6uK0+WFO0QurtOQonXR0zUdACAuSTw4UQJx&#10;0bvWRcqGkuRDAYA3U9ztQxKPEyt6+2iJXNRWopd2EP95rcVrCQQt24ZIHHkAnKaqVOBQDWfqwQPI&#10;/SOyr2sL6fpv/4VOQlXp9l9/kZW1qyJNvgqhD055pQTUAQDtQe3/Uyug1f5JZOBxAsfrGgC20eIR&#10;SMJ5APASSftmSsya4Xg9veXtRkz1xUTqQfD+IFBkkBcO9kvyCkCyqdM34joYxq5bhuP5dkrsQcwU&#10;IB2XK5uhL+A4MIIVXgDxSsdAKTJbmVBtoiWpShIFAtrrTP634ivQ9nt6Ra4unSFV/v3fZXjd+qjN&#10;YWrxHHoBsv94bgIkQSf+MDImqAVjQaAmwoMw6QyAE8Ag4AfC90/CyZ8fAJBDbQ5SzL9e+/P0v744&#10;l9xY+r082lMLi0PC5PX5rhLpe9F+AOikAUBtHFxbV6N08DgP/gS1Pw4RdZgYAID7S16clxWzqX3R&#10;OgBaBoCDCLZmIUFhVtuA7HR5vHpjEQCMeOBh6QkCOwn/u3zCHSY42gIdQ0Go5gG6bJK3j6/J29EW&#10;5gHgGBScF5u+zABAmJoILOD7CbaEbAoFGlgEgKoWvAAhPkjc1FOun3WXhqW0QGQ/s1eD+TDr0Ii+&#10;V56eyUSfpeA33vBD8ALmAt+0DRgPooTmn9o0oHbhFRGIoD7r6g413EakbB21dE390ZC6oQRQwiDv&#10;e7Jg0mFtBdmHkIBUmOG2YkuNwR13cKZEou6PWtxOopZ3QjmALARqRNbfqhNgEIEoAxIvblan9cIK&#10;paXt//sXLLtcJ9d27pJVDWujP47gZqAzaPRHSlCBcVepPwRArL8R/Goun220yztQjqyW2D1z8Lsn&#10;4cRCyg8AiFnYTaIPL9VOfnOnID7HXQARAIG4t2FyfGp12dvnOwmAhDdhywSJXjYIrdSheA84lalj&#10;IIkJxWGCMRPAGQaCgOpkgJcgH2AAgc5TJFCvgNf8Dh/Z+7+1YoZsG9BVgs/DVOQ6gOvCZg0Y9fRf&#10;ASaUiOq6HpiuyitmWZwnCN8/GU7MBTE2nF35AzD4uY2Zexl5+nOHwK2lX4vHye5KaBP8DK83lss2&#10;rMuC+XWVAQAAGGDN0FV6dNcDYLoU9X93iU4GAJaUPTHvAMGZ5yMZ2W1jKmdgitoUAAQDAMwIgYz7&#10;mADw/OWr98pgc/FBEHgIgjCGsnjPYG1voe6sTW6tX5u1Ev7oprwdXw4ZANS67w0EFZeg/JgHMAsA&#10;zAAKBH7iU67iPk4HmQMA5QZcA5OA5sxAAQBJ2wfIBXii1SwwWjGXav8ebLnfQnP+gESfhZQ/7Ztl&#10;OsS+qI+vn8UsgEpAAoBrGgAgCNQCEbh24RmcoqeRAXRWrS+tbkMJgD9gDJBc7uyQCycfKrCgu5Cz&#10;m4FUKkkeAG6tcefWSAKIq7cbB0rkwtaq3RaDybgYAEDs9uEgAieqU41kYcKpFZirp55/r+zu2ESa&#10;I/Ufnb+ghOCGeHPmMBR9SOlxWqpAUg+N8GO7jYQb1X+Jd5F2Kwkwgh8SYZ7IsUchT902U2K3TEHJ&#10;M15i1gEAVqL2h0NQ7B1bslgNBPjf65t4XX2/kWcLG0nC+pHydl4viZ4NefWqYQjGuZolGDINlXGo&#10;sWCUH5Qin4dPACYS46/TJwClCTMCZinq9ULCzFLhFl7zbXQs3E/iAf4AQEJlpKr9efqDKI1DthGH&#10;lD927yQME/WTSABq5LKOKKNmyrszq8V3+2Cc/i5qRwBPf+5jJPPP0/8a+v63lrvAR/BbCXDHBCP/&#10;PnFQltqxRVgBAGZPuC6+as6hMqzzeon1eSnx2/F3xMGh7h91mPRTgJB0YJz4PH0pHavPSUV8OwIA&#10;T194WM0AUhGEyJwZHwEhwdArJMKW/KIadquWa5h0b4xBqwe35O2kChgIMgMAWNgTVMi8OSgP/YCc&#10;+UM+8Sn50wlrABBay8ok4O5hcnT3TZAhkxCY15Wgwtcg+txTE33mEM796TN58OyZuD1+KvdR93hD&#10;JWVJDGQNAEiIjMUa6njPBxLHE5+CDSP4N+EPhzou6eAkCULqxTKAxOEHAQBvLN44D8+i148bF2x/&#10;5PLOuGGhQ9gzEYHYDwEJ5n33ONS0FARpisAE1LpJV7dJ0MHlMrdMcemGmvjMXJBuHjfVaarIPQaP&#10;nlZrH7VAUqcs6v74a2idcQwYk4k8/WP2LgDooPTh6b9hrHb6L+0n0euGSGKI0fazvBxTUwRohqc3&#10;tvSUqxOLSPwGPMdiPMd8kKgAk9jtmPSDV0H8+Y3qdyr1HkoBKhFjz22WyF1TJOb4Sp0XQMBTLcgH&#10;wQrTg/ze+LMbkakg2CEvjj8E8vQgsydcO1dwJABIRZgiY4rZOhwlFeYEFiGjWmoAwCp5gJn/Y2Ox&#10;NsxE9afV/vAfwAqxW8szi/vWkhIb8UZ/R/YNBPGb4wgA7VdK5exDtPT/5TkV7DH4O8bw/tGzgBjy&#10;SZdXyfXzj1XGazrQYy8AMBNguWuJA2AsqAfiwe3RE/XRaBc+f/UaeXWCPLrzGtnGImlZebb4uN3G&#10;RGCl9ycC9cUhQUUsA4C/S/6IT3wKFb/K8UBLG4G5ZsgsBwD5YdyO4fLwnqc8vPsaRF+8PPXw0FL+&#10;NAzne8GPN8ZOwI3b7nLl2n25jk6C2+MnUEj5OAUA3NTSqdZ88QOysvcduwYnlykA4A8Yh4d4uynx&#10;RvU8wz4QAPQsIDxAYqn1ZzcA0ttYnGAcxY1dC+JoU3+JZRkAPQA/p5lrIgBwknJwJ/rcFvHcsVDC&#10;IONNxOmopuyoskPgJPGk5wOnZ5Ib6mycuNFHoJ0/hKC5hDT8JvX/+3CS4kQ+ifR/71wEKU7PLcgA&#10;NiEDwAkai+k7I1uxxy+PgRAd7iPXV9SRoBXtMZgzEqf/YADpaIlFgMcfBZcBAFPmIOjdJ97Yp8mD&#10;MdmoeAHVHcB74JATCUqWKepxRJ32cQfmSOzWiQAoEJQrhoKoBFGKgaE4ZEZxBFGQf3E4/d9uGAAA&#10;QPCDV3mL95GI9D8S8uRzU4vBNiw7Tn/IfVn7Y2koNzNfX8INQi6QK38tvrfn2Ez5014LAwCGgnGv&#10;Cz3/g9twnrqI0W36FDD48TDKgBgIguTJMdkGkDAUgAYH4AgAMK0nADDAHzx/LvfwMTlGHmhBT23A&#10;QyhkH73gQ/ueWwZBCBI6FC31rasuiNe9uxKNPQoRaMu/VwIMLSFBFuzBQ5gBuOR7+0lA3gL3zGoA&#10;SApyH4A5LwAIg6Jh5hiLsU/+FxwWCmGDdaLPFAQePHsuZ8/flD5NF0hrOKYsnLpLHuKNvkZ/1JkM&#10;gEhMRL5xAUq3ywgItG6I2ip90/+IsSAD5d5u1Q1gydAG/u5ObQc2psx4avL0uA97LJxeZLHVSXYN&#10;BNo+pONrMJi0DekzsoA4gIORBcQjMMl8J2HKTu5qgzwM8Pgr+/ARaTQZdgRQIk9Ozt6jpffODcBw&#10;HnLiSyQRXTEIdEDC9qFGRe2fcH49gGUFTmgMALHrABVizLahyIYgjlInu5XTP83X1N/S67q8Woeu&#10;xka89q3jAGKoyQ/i/bHtSX9AkHZJV7dL6O5F8nTiIJX+yyOUGg+Q3uPx7r5WosSDWOSgkuIpQPbF&#10;7p+tMpToxViFPa+PRK8AuLiy9YfMAuPLsSiXWDK9hamIKqdAqsbth5Hp2dUYR+4grjj9T6H21zT/&#10;qP2xOsyo/W8u+Vqe7K+Hmj/UqffMDKB/88XSB4rRaN+XkrAb4GRy7ygAUGVlb0nEdZ08cOd7q8Pt&#10;AQDKgDkZeB/lrur/338sx1yvqH9TG3Pz7gOZMHC9DG63TMb0XCMT+69Hq2+jLJm5R25j9Pc+MgOl&#10;nHV/KG+gJmTxlhTiLTFolUYOfn8kmAK+YHoCmNsPQADInjf2E3+XPG6WACDw25wS2gAlgIkXQBT8&#10;x+KGF5ZH/YrLqbWz5KW3vzrNLaU05lL/h0C9s2dvSfNyk6SqyzCMW26URy9fQA3o6RQAaDzASNmy&#10;Gqzv05NmAACnMYjBpKPTxN/jDTwE5kgLkD0fBAAGFxAVijp4PYJkBurx+ZIQ9FriUOvS5SYWdllp&#10;swDe8HEHmPIuxc2/EqcfZvgPrQRoLJXYQ9ALAAjIsvNkjYEfwJWWjeROzw7itwnZwqE1Erxrsdzr&#10;01EOFYLMcz0m/i6uU5qEOASROkXRQovBqZmUmGBTBvs+OGjZc9jzU1j11kfid0DPAAmxEjQhg4lT&#10;3Yy1sCHbLgHrpsuOTD/Iubo15PnMkfJ64US5P6i73B+MabnLe7QyBS1KVS4gY4g7Dq5i6yR0JwZJ&#10;9AKAM0qLmM3olOwHaDF7gl4hHhlU9GYsxsTpH7NjrCSdXilRh2fIeXX6Z8M+xhwQ/mQ3Of3Z+ssk&#10;bptKytvA+w4HvyGJjouNlz6NF8iKOQCx15fUvRKDDC5VBoAhsyTMmwS8fCld6i58z4bePgDwV1ku&#10;T/6HONVdj1yRjjVmyLGjV+XZm1dy5fo93JszpGbekSAY0fpDaVsrP7pqaLHzex6hlW7E0y1k2o9x&#10;L7959VLuTmgsUQCA6OEmrUDDFKSEhVXh9PrIlgcAkDXnQ8sAAC8A2AsbJCB/wdsR2N46GAaUPdrJ&#10;rPnz8WZQw+t1ijWmP20GcPHyXWlfbabUwpud0H+DSoWsqQGtcQAEgDoFRwMxkZp6uat0P9ogcJAB&#10;kJWP3TxQ4hGQ73zdIRzao9qWni/9Hbtp1Ima5lTF5xIjgyUerS5DbJMYFSLR24ajFEAdidNYZQHk&#10;AiDIiUUQxGyaBHCAgGg7WnY78Lld8/FYAO0A62yQaiD4EpHmUyt/ulIF2fiff5edmbPJ/jx5ZXf2&#10;nLL5b1/JwfxYxLoPwpnTOEVJoDGIdo3Bcw6XBN/Uoh9HswBmNtHuRxCg0BGo1w5XIHQzlKYBIJB0&#10;Yb1EHlgihwsUlL3/97Uc/vJ72f1NZtnwH3+Tiw1qqqEnzj0o/4NLaB+ybIAOIv4YQG4X+IpNY1W5&#10;Qs0BQSsWQ0uxW8mZ4HMA0Vj8vgQoLAkAj1Y0U7X/acz7n5uWQ26uroLUPw+WhYD8W/it3F2PvRRe&#10;UBsafxs9M7P3PfPn2K4e2nGFXGcGiTl/1UXCPWMKAIpIvrhcbsOOvhEyzrSGHvYCwBtdBfjo1QuZ&#10;O2GHVMkxBPzVGqT7z+Xy1bvSofrMVB4W7HZR67Ju2RF5jGA3jaP7j5/LuSs3ZNTQgfCRrCdBw0rh&#10;cNbtwXTdTnBJCwDADD9rrrhPAn5weWYVALAxNnJMcYkbUUT8hv8omwc1lv59e0nPHt1k3pyZIO8c&#10;BwCSf1dvuEFKieEHAMCoHqvF7clTefrSw6kuAAGAzH7n2gvEH8+RiOmtaJMaTgHAlkEShz+sPDig&#10;xiibYsHja0wj2p0mM90CUZa6rYb/b/o54+ZjaQDJb8wKDOHgJInbMVKlt5zRj+HND7Y+dstkgMMM&#10;AMAsiQUIxOxAECMbUK02+gbAhJMlwptFsENHcJ35+ge58U1WufotnHA/yyQX61YFqYgTmbP/SNFZ&#10;P8duQsYBbsDWAIyt4OA14XuNgbYgZhNamiA2CTBKqEOrcIIOUvMbNX6V+59llhfQkdz57Hs5lr+A&#10;hOyCiOgGXj9angls8+m9/gQKp+hZSMEPSFGSfvEEFgwsxW4HL8Cg47wCvieBTsdg/gMxVXlyQh4M&#10;/nwP9j+zPD0xQR4d6CmXZn8Pq7Cv5d6mnyXc56r2N0wO/LR/I+slEH+WprNLph2SEI9nGCAbCz9D&#10;XEc8jCyAJUA0+/+o/7evvWLW+0IBQGNdB2ChDag0AJh5Id91Cyl97yYLlM13s7IT5czpm+DD3KQt&#10;RuSTlX96q5v6hJmjt8ojj9QA8ADdiHOXLsnQQQOkZ+9eMrdfW3k0tIKK1agR2NmBtmBwybxmR4JV&#10;1y9rzvhPAjPnfG4RAFA7RDbKL3HY2X5vaEWZ0b+99O7bVwb26y39enaRWdOnKkRiFmDu9FcsJhl+&#10;BLfG+IPYQK3/9LWH+jwvANOdIR2WKeLwMdSAfmgFWhICWWoDEgAMHuAaGFqsjFGtPw3Bkf7zJCMA&#10;IANIOj5HfF+8kd5Nl6h9gnYBAL4pIfCNxKP1Fff4oiThhNeCzEKNzQCKjUJajyDnhCJON6a4JARZ&#10;U8esx0m9AfU1mPvYLbDy2oE2Hnr2avkG++3w3edDKeXAFdxt2VAefPqdvEY/9w0eN77MLM/HoiV1&#10;bhnScwQ/OIc4dB1iEFyJcTCcUK/N/trf7Pcys4mNVCRnLLQNCsB0ECBzn3RxtbwZD68/AsDfv5d7&#10;WXPB4XcUgh9dAgqHKPChozA1BAhmJYbiXAS5CmYTfC4Cyw7NPiwO5qPx4f4SAYBJgq9h+IHJcml6&#10;GTj/fCWnJueQV1chBvK5g9o/t1yc8SWAoB0UfyDs9MAnYCX4PIUbEUxSHl2SpPiUuQdr14I/Hxoc&#10;IdcuIvifnMd7BWBj5wHvGS0L6I9skjLgPsgu78skVf+/731RH0KgPnYAwHOMvTMOThy/pvT+dZG5&#10;9m+Bsg73/zmUxa1/mYKUf4I60NT0LLKN+lABju65WsWQabb94NlLOXX2nAwd0EcG9ukhfRCbI/p2&#10;gxVdTagDi0kMsvXgUlYygCy54j/xz+zy1BIARHydTUIaFMIfoa4M7ddD+uIXDO7XSz369+wq0yZD&#10;Mw1m0iA1DBDgi2RNTxaTXyPZceOWu1y4eEeOH7smh/ZflC1rjmPiarbUASHXDxfg9v1HSvRAkoRk&#10;iTlHFWsAoA0GjcRgEIdPTgMAQASmBQCk47Hbh0oS/pAr55yQR/fsMJFkMONmikM6Hn8CZBt1/Tyh&#10;A1/bBIF470fIROBNgFIglqUAUvR4DAnF7gIIbEO7cDsCdy8C2BX++1y+yYBBl0Cp4/RH4pWtEnlw&#10;idwp86M8/hu09P/3ndwp+6NE7YfDjysCiYQj6370yxPRlbAL0OwFB4JAdJjEwKhDgShSdSXWAegk&#10;HEf7EXLh5y3qyv0SJcRnDpyBLyPwGexI3eM53Udykl0SnvosH3jy42djkfbHM/hRrsSgZRuH98j/&#10;np5bKydGF4FbcjVsX86PAaDP5OLCivD9x2AO/nuwvzu2BGUTr+vwDYDZZnLwx8fBgQj+Cbx2/Pvg&#10;75SAlrC9QBiP/nr022iJg/IwjiIuXE9mjMkAAAFQAvr/ARDwdK0z3+yknr0AQMk7Y2Pr+hPqeQgA&#10;S2buFQ9/T3E9fEXxYgz+Ud1XoUTYKW0xS8PydlBbbAQCSJAINOLs4TMPOeLqiuDvLoP69tDisl8f&#10;xGkfWT2wuXgNh1FqcWh8vsnxvi2Y4gAAAAFZc4EDgF7YRArMtmAkUs0n+YvIkg7Npe/AvjIAp74R&#10;/OoX9eomE8eOBnPphhMebQq99XcfbOa1m+6yZMZemTxokwzvslIGtFos3evPlXYgOFpib2ATrE/i&#10;ZB5VfLwIPRvOQyvQXSGcJ0YlzXUCbHEAigcw9AAIPCI5VYAEAXXz8o+6fZg6zd7d2inu6KW+euFn&#10;O2AYBGF+ypSTD6a16nRjbYsd9RaVdrpWgIRgtPIpgIIMvz9u11iJ56gwSEOlElTLN1H70zgEp2QC&#10;W4UIHo7HqhFZBFMSpg1DNk2W+xV/EvfSJSVwyRDUyCgZoJqL3ToUwz6zJQFssL03vEPZgZEJIBuJ&#10;4TVkJsN2J1//MQQ0VHtR6OercoSdkON8L3yANISKL44nPjwGSVLGs0uBXr+q9RFgMdRKwNs+AVOK&#10;D0Bk7u79FR5/l/0Dv5ST00rKkxPgNSK0v1G43315dLi/RPhqRh/JwQ/RWfx9tEr1v43SKqA1moDP&#10;JenZga33y+dKCn4DYEZ5hs4NwToFANAGxJCZXF2DLtMTWHGl7v8ntwHtyAB8oQF4+BRtPaTyy+fu&#10;Vyc842DnplPi4ecpe3eeV4Qfdf/bN5wCwe4pA1ovlhp5sRKs2UKtE4D4SgaA5x6yd98+GdCrqwzu&#10;2zM5Ppmh9+7XF9lKJ7lc6ScJ/za7hKVRAwZrABD3SWDOfG6mK8HCvsuBb84h534qL+O6d5Y+A/ul&#10;CnwDBAb07i6jhw+Rq9dvoYWRAgAk8y5cuKPSG9b3fDOsjxjofLON0a5rghTHcBDm5zrVmCWXrtyV&#10;+wCAV2/M+wLYAwB8rg5g+L2fesADD+k3JwMBBCkAAHUe6k0ScnEhVBayhreRKjMAcNrHcaafqS0B&#10;ABNsTNXjLoGwMzNok/yc+g0Ye3MfBDWQCXOwRGUC6K2j9lWvAye3Sol5OsIXT+kFmCqrBzoGZN+R&#10;cieeXgy/vFkStRcDMq7IGkDOxWJqLgagkRgOfwL+LlvvxcmvG8EWBw+DGARwLNSOGpBNkQR6DaKP&#10;H8v3ADKSwigljiIxqYIerxWBH8/Ah84/DuQoeYVoKiQ9Id/Gf3HwyXuMzsVtqO/cD06QNze2y9tQ&#10;z5RAB7LFvQ3GqR+f8j4ZtMzMIDGOOw+uQf+bcItR3GlkU2ihJumdGpvXha/hLkRNANNYlCRxbN+q&#10;DEDnAQgAz0/DAej8e/1/ewFAawH6QPHK7PilzJu0U3EJjIN9u88rANiy7rjyzWDA79x8Wh4hg+7X&#10;fCFchEeiZb5Qbt17+B4AbN+xXfr16GI2Rvv274PMoKfsqF1LfLLnlshM2ZIVv8FsA7IL4Je/8B2W&#10;ANqpn108XfLLpnp1ZWB/1Pk4+U1PfdN/M+0YMXiAXLx8FaKFF8moxFP82o37SJVmS0M7NvaS8GhT&#10;aaqcOXtT3KEKfGHBGsweAFD1EqS+F04+gEnmJqTe3bQOAOt/DOioP+5OWIdBv5AAFZ9dQUMACPLU&#10;pLA4XTQhzDbUrKh1L+mquORywAyY8EbFIxaW3hwuieVrwkkatxPEIBl2kHcKCHCist2mAkkPILr7&#10;KnBgGw5AEY+WWPwBBCCDaMcoiYUeICkuJmNO/rRgoYNZAsxQ4qBdiFGlBwKFBCcDm1kNfRD5Xvjg&#10;vxn0BDqUPnHMVCiTZubwABJhcCQGj5Ic6Wn+YZrRJJ/6uptRUgLS/oewIkMmRldk/k3ioZNQxCPB&#10;GnZpyQStNeDj3zc6Ai1cXGu8l1heV8q4kZ0oHoAiMqxAi/d6JGN7wfrOwvowWyUAs1pmt+TFCABz&#10;xu/Q9vzhxN+z45w883wl58/dQmZwQGaN3S7nz99WQjmWybXRCmQWfRfqWvJpphnAhg3rAACdLccp&#10;QKDv4L4yt20ruV8YduHI7Dn8RyFQYI580Z94FSl1Mfz7HOoLtzH7PbNDW+kzuJ8MGJA65U8LBCQd&#10;hgAkTp85C1LDw6QEeKpSlb7NF6nJO3PWRkQ9NXetP6htPnb0imoFkgh0tgRoir0C1AOsnAdhyiuc&#10;VhgNVoq8NAAQxz8yN98k34TWpbKJEUFYjoGTnwCAm4xKuDhMzKltObz5IORJDLaSguvBE/8SZh1I&#10;oaPpXES5ME8aptRMiVkTqyCC6o4tQz6YarNeZrDtBlvOwGcg0frb97HdKa7NE9CRzEB/L4kRAQjA&#10;MxJ7Gv19vj5qBtj6NB4AhxgFVAgqZg2o7+Mx8ZiEYDMN5pTXZsrkW/97UOMQ/wRuySzDOJvAtWXc&#10;XahnAQoAAA5WiVr9PfO18HURUON2UfikAwCJWwIAsrZ3R6eK17NX6NHjULOw3cceAPBAdnsXgrnH&#10;KAEWT9ur+vzMkFctOCRPXnmoEpgf+XUS5UcOXlYdgjqYtRnZbaUKflMS8CFIwBXLlkpfKwAwROfs&#10;GNMjUbYfq1hZePoz3qEEjPokpHgZV2YAh6pUleE41fsOMp/ypwUAphYDUQYcOXoUZJ8JAOg65qHt&#10;Ia3EGyTCMRNQFuD4/5zkYznQHPMDig/Aqc3x4b1AQZIjD1BOsFZyhgRUY5l4/iEd0cv1fqYGOjRd&#10;PtI51nXMAHgaMX0mIfccSytspc5GqgnpK4d5mGrG0caKRCCGcdQD/46n1z9ScYvPZwQOOgix2Of3&#10;FsGvxk1ZFqA7wbQzlsHCGxBZigIG3pQIJKbcDKSYU6izMTeQlBhnhXv4QPbfLjBICVYOEyWBfIz3&#10;egAi7iJqeuwEuHdUU0g+g8kJfAiTooJTXq+t623jtH6HnXvxL24j4NkqBQDz+l/doxyPmAWoDI1k&#10;6pv7dv5tY7C/AJ0OHYj5kVoKZmkKAEDgyq2tcu64uxok4/1q7lCzBwCegUSkYI4Bvn7ZUS0muFOw&#10;DZbfgjhnh4ySXwb6M08PRQLy64yj2WO2y2NkDoZsmN9PPmDh/LkWS4C0Mdt/YB9k9SAIGzeS17kK&#10;SFiWPOGfuNept2tl0ybSbxCIPnzRUspvDgD69+oie/buRa2SAgBKx4w2B1lMjle2/HmydKk1S6Uw&#10;EwaslwVTdsnm1cdUG2TF3IMaOODCbkZXgBeGP0/TxLSdAHtKAMMfoOUv0+AP4AFrK6TPKsBANukB&#10;Fo/aVaWsBAGcXqm25Zi9+bTzKkGxzLix2K5C+q/dfHxwEg7TcZDExlHLn9wiNFcOaDMEfJCxV4pB&#10;EGbR8A4gIRbNmpM3HQky3oRovcWSQUf5kOD/XE3uWSYdf4vAN1/iJJ/o+nvja1TllUlKbxNobQGP&#10;kUXBiy8e1zqBE4k0KNFBWCsDIASD/oC+C7y+Nn8nT3+P2yoDi1X3xHiJx8Gg8QA6AEBPIq+vqvl/&#10;3s+WzDptAYCfn3/yEBAPuoPohDFjZRbMA3EuSgKm9swA+NgPXqAVWoLMOOrj61vWHsfnU3QAjBNm&#10;EzOmTVYteXvjlqU9s4HpnbGGvXzF4E+mTRq/oT+CfxC+YO+TGN/H2mPTpk2pAMBoVRzYd0G2bTyp&#10;2n4UOLB+YVuQQc7HSx9PObD7gsoQyN6vmLdffZ7mIbRMSlsG2AsALC+YZRzbD7bYDTvr2GNmPUcG&#10;nsM5DHy9ZmWAJSAtt3Wj8D5WPABHWFlrKqGOdvLwRozn0kwlfUWrkOwz0lzrz2lyguI7E9+GSEIA&#10;NOg4RRPg3U81YwK2+CRGwj/ekPQawWUrUH4XX09nQtIIfm/0+Qm2nC7ENVdDSAQDVQbQGAXAzC4A&#10;jEvfGWBp6Xows8N4eRzbr7wfKKRim5OdAAMAUD7G7xwub71fYAHNmvdceUzBwBoA0OjGB+PsHHlX&#10;o++KJ3OTrrVnq5afWvSBQO/XYpE66ScN3Kj0APwcbfQpDjp/4bY2OGR026ACZAdu4jjoCJDaOxq7&#10;/ZHpjxzYN+CTiRPGzGUt7+gT8PtZe6xcsQwnfmqFEl8ktc6ULj58+Rxv+Llev6RMPTHdOe56DbPN&#10;MD8Ess4eu02RI0Q1c0SgvQBg6AHmT8D+Ns87ShashB0mAEBiiqy0asdBeZZkSzzDGzAJdafbKc3c&#10;EzWnlgFoJ5EGABh+4RAMb07u9oP5qS1gSZ7WS3NiJp/yxud/F0H9j8sweD0SfJ6rASNlg6Y/1HVX&#10;mYBeipGY5QKWgFe2rz1P/5e3lFgrXhmR4F4gEOwkAIDYZMlI5ejpBfLMzUOzvQNh7UwGkEwAGlOy&#10;JAJx/08dukkbKsKGYW29mKYLqIc5AON38f+Px1AQpcKmU4PuIN4vX7+JTtxgYUfO0fgdCnJw6KB+&#10;3p9MGjVs5FASfk6AANsP8+fOUToAh+cB9HZh20rTpBoGgigHZumg0iAAij9SprSrwWwJgVLsmcZC&#10;6bdMwt5AFrwXKR07ARhd1gg3Mu8AAA7OkHknEDy/atcNw/l6njI0tNBuupTgVyYdGH1V67ow1cfV&#10;XskggGdPVyLuzwII+smf4PsCwY9rm3yN8e9kEGD5hVKA2RjHjh/Ah9Ce0x+txziMN6sRbk5rUqWZ&#10;nAEAAKgZQflI6fjhXbdsLr+1mgEoG7DUPoAsA44euqKC3xKwaJ+foIRzj/H9qedpXsqZc+dlGMp2&#10;EvIOAwDUg8MH9fP4ZPzowT2GO1D7pxIDofaYqqsB3fQRR3sHgjj+eAM+AD0bz5Pm6ALMHLVVUzkB&#10;Hdkr5VZVU49ARzIASimblJkk92/A2fUSZrs5zsn+P8k1Mu506iEAUJgC9I8FuZbI5Y+2CCqeRB53&#10;NX883nAqFaUzDoNfB4CbGOPlg58nCNgsBz6CgyUpMtunPPnVVmI84pXPAEFWBwOCALKARGYB6MrE&#10;cYgK05mKf7BBJnJ4S9NhQI+gAEDXKZAjYosWilG2/9553UNafiCV/5+jJCAzgKfobqWamMU8ALNk&#10;3vds86UlF9VqMnS0pg/fok5/tg9NY4vE++FkFWCKCMheIKB8GADw9JMp48a0HIb/Y7QL7H0Cft+A&#10;3t1k3Kjhcu02RDwmYiB7QYC8wAlwBBcv3Um+OIaZSFpFoCMAYOwL2L4W7i7P0aqiSxDTOtZ3aKfR&#10;s59tNiVQ4Sy66k3Dk89Wnc2vQ4ySgGUe1ADw5lMnkXEyIfC1mxReeXjQ/z+eRp+4KW2Cy5/lVLfj&#10;fTKAKeJJ8HqizEWUPwKuJ68tzVBNAUABMC3JyAVgXsPmdeZzY3ozlrMJFClByKT8GjiVSM0CM0Rk&#10;ipzfSDw0SYKxsap7/cVWF9/wfrNKAqL+p+dl2pF5cgG37j6UkSDM6VJFMpynPklBgsKwzsvl5p0H&#10;yjUrbUw9ev5Kdu7apST5pipAe+N3GDQ+Iwb1c/tk3vTpNYb0653oDA/A1AMoIucvXjLLA9gCAqLa&#10;Y4xFPkOq/vT1K03kAEcUXqiXsD8yJQIdBQASgaNg3BgPuW78rhEaB6B3AKjH1wAA4pqjUKthTDcO&#10;qrvEUDvktCQEKT9FnR9/hXPvNPHQrLK14KeZB+29dGcf3LgJdMoNC7ANMHYExx++lGCAgvhMeOWu&#10;gp4mqGodmXIaSgMCvO7MwlgCGLJsq9dQE2WpViVNTii04jAVB5OUIxG0GDoAcAhIbmPt2tnHyvvP&#10;UvvPlhKQ97CxCei9XQAod0nsUTezaPpu6VZ3jrSBQU5ndM0oFGLwq9ofMfE+AHjIhnVrrYqArIEB&#10;AWD00IFXPtm4ZnkJcABvhzrBAVALwCGEo8ePv9cJMBv87HEC9UiAsNVBIvAmEPAEyMCNK1zlHJRQ&#10;REUCwBN0DNg6SesKbM4U1FxKRiRtUX6qPHN/hZXZy5M9+owOgEr9gf5Kugq9uroZ0Ou3y0iDN2nM&#10;WzD+8OljK4q2V0z7eerzplXBD7Wb8aApJjfqYmPP766N93sCHV5XKBsTnmFjtAp+k2uoLNK4EVkD&#10;Ac0ZGVwL039MAdp1XVlSoLsSq+TVsFc7Aq9GGqmwFOSBQFUmeQA9AxBMHy6d7mpR/mtPF8CcDThj&#10;gNOwjBGCAu95cgLXMTB3BhOBV6/fV7HBz5ufssV07ZMXsnjBfKcBgAf3mOFDTnxydO/WLEMG9A5h&#10;GWBv+mB83yCUAexB7tq1EwDw6r0XyxPeeHNP0OIjmtH/zxXuJjQ4mAQnoF5wYmnJTkCBEbJxpas8&#10;hgJKcwl+qlonBg/ADCCOtuAm68EtMbLG56kK3LHuMlSBF7RxYJMWYDIAMPAJAHTV4UePO7bTSF1j&#10;nghvNoKA5pWvpan09UsV/AYI3IZjLk0yvZ+oWXubdervKTAz/LVobdGkqDCM8l5RKb/Za2hsRCII&#10;KNsxlGCeuvmJHXU/QTuOm4g4oKRPJ2oAgDKAAEBLcgIA+KJE1xkSAvOO7vUX2Uz/rZUABABOABrp&#10;PwOehx6nZNn2ZuCrMV/c7/zIGNHGft8/9VOmbXFIYgp3+pRJWgmgq/0c+ThicH8ZPWzI3k/2rVr1&#10;F5z+fkwJHHkC43vZClyzZlUqNWDyC8Wb5VzA4YOXZOWCgzK+33rp0UAj/bSdgaO1ugdaALY7Fk3b&#10;YyJ2eCx0TzHKAAMA0i4GsQYCfP4hHdZIjN9rScBiCdUFgORWDaYo7T3Sv2QAwAQbJ9nADHP6z2Yt&#10;qYNA0ttwpJTauuu0wa+5/GpOv+qGVhbZSGVf3k3R8P/ZOwQ675IYDI87gCm5E16rlGun/TsFEHgN&#10;aUSK09/zod0nv2olPjyH4KerEezY6HFIo9M0AKA6AVBeysODUP89UG48xuCatXvNPAfgDzIb/X+9&#10;/ifJTSOQUZjtH9ppOYRwB+TQgUtqevYBnIIp9Hmk2ubWAYDDd9du3ZGxI4dBjeu4BoCxO2roAADA&#10;4I2f4Lr8y/CB/Z46CwBsBS6YOxuIlroVyDSf6qUO1Wco9526RSADhuCHBAfFP8Zij+TWHXqfE/R+&#10;J9GPiEnzhA8BAKqsaN905yq6Abdh1gltuuoAcFCFAHBEAwBjySdn1xMIAjf2220ooVR9kaGo8xHk&#10;yScX01Vta048lmXwkdonHzcwd+ZFmEhkM/yU/R12G3R9BbOiBNb6t/BA2s9ySbt2+sMAUAUEyKTY&#10;FXjtbr/rseomPEHgwyfgBPwJOEuhA4AatkrOANgKxJQjlJlJgc9l2rDdNtl/axyA1v9PWQT6AIF9&#10;+co9CHumKSMcte4LbUDW/uP6rJPViw/JUfgE3kSWzEzAyJrTlgHU3Zw5f0GG4tAe5EQLUAOAgTJu&#10;5OC5n/C/0cMGXmFN4EwG0B+zyFMmjAWR8SCVMQhf/Nol2MTDdUbcG6jsjd7XURMIDBGE6cQTAeAR&#10;xA6mHABLAEcyAGUWit+/eCqWUgRguSWVgHDNNTQARP941IEqHYTkNsGYxz+BuXxIf212BYygJQhg&#10;YCgRmUCSIgBTAt8AAAUC+qYcdZoxE+DN7I/RZT2b+MMTfMkgp6f8EEslPMXi2JtHdbKPwZ8aOJMB&#10;FNeOwU+QTXh1H9dMl0XbAk71t8HWXTotKYMSPOC9oIxUubZNTVviIODwFbUA6BbJ5XXi8cRTrZxr&#10;WNyy+McWB0AAeIlDzEj/eSgaph9GTBhSYIIBsw0agvSAP8bEgRtk3dIjchKSeQUAJiUBpfcHDx9W&#10;AiDycM7E7cghAxC3Y0YrABg1ZMChkUP6O/VEHAgaNXSQXL52HalLiliBqr6D+y5KEwS9OQaVn1Ne&#10;ATBSaKwbhNAQkb4AFATdVf7oT8TbmwYhfiqVcgYAmHF0wBYXv1dYkkELLbrP6hoAAwDUXjou7iAA&#10;wICDCzziT2OizAFXGZUJhAaoPXnxOMWMgDeWe/CjcTNr6SwWfrCWhcAl/gVLgmidF0hnGa2tAPmt&#10;v85an9cKKX88S6frh5NJU+3k1zMmfSkKr6e6pnyQTH1+xz6i1uBp2LEhWUhLc+41IAggC4ijYQk5&#10;n6M6AOhiII4Ei/dteO5ftPv0t8QBkL96pO8A0HT+L2UDyG76ABhbhVOVFTgMFSCwPKYjMLwB+mGq&#10;Nq0RCAFg8+ZNVqcAbYECYl5mTBzXUwHAiEF9N6El4BQAaJ2AnnLsxEmhRVHKrDIcS8/dhqURTA6B&#10;osYb09L/CdKqwhQZ2XWVbFjuKnPGbVeTUUyHjoAvIDGiGFJkAR56O9BZADAEFfu33oA0GOIPZAEa&#10;AKADQEce1oEmAKDceGgthZ11agTY2qy/SfCwGFV1Jm9sfS1WIk98k4cBAgYnwOUfaokGtv3Ec7Fm&#10;qMY9/BEJQo32pP4+Dun7fQQl1XwGb4KTncGvZ05qx6C6btrHJP6bC1Gf3UJppk9C2gIuvZ0Y7w6S&#10;FgYh/JvSmJSOS9w4rMxWFABoNmWaR+EESTqxQMJx2NAzkieyLaLZWgng7Y0dAGpoRyP0mAHQCqx9&#10;tRnKWYhBTvkvO1aMD8U16EagfF5+fXiXFapzZnQNqLjlQbt08QKnAYAt/5EgASePGt5EAcCEMcNn&#10;EhFsoYb5r/dEJ6Cr7NyZuhNA4uMWFh10RX1TPc8IlQnQ+qt9lRnqjQ2E1RFJkdcBXiBCLqqRYGYE&#10;REhtKEgDgMeod/yQSjkLAOpC4nkHtV0lbwNANB0H6892T7ITDwCA9aCy5MLpAE87zZcPs//n4PdP&#10;3X+Yv52koL4xKACbktj2S16Wya252s2sQIAAobe4SBwqECCpRUHRG3cVJKr8IKjYutH/Gb5unPoc&#10;G8YCVCWhJgCoronWMjVOf1Um8cG9iMbGYe4cxBbclCzJtosTy6r4Z9fwd8TfkgNCtAxLBgDNoFTZ&#10;lbEVaADArjHY/HtGTh+5ry+gNT/6a48SkFmruS3ADGQ6Yu/aekZmjNoCoFmgfP+Y+pMcb4ZDMJkX&#10;A4k9G4fjY4+UzFp5bKIDQD9OZzsABACIgGTZvFmVDADoS0RwDgDQCkw1FKT1N7XdZk9l/uRdMnPM&#10;Njm494Lcc38iM0ZsUQRIF0xCXbt5X568hrXx+Vtq4qkWrI/mTtyZAgA0QdTHg8kFOFMC8GJqTkFj&#10;5OKpRzAMxeIQGD8YGQB96JMBgOmhKQAwA7iAnXaQmCYZhJ2tgNNZ7XgfuMwy0E3XZatln1opwBte&#10;6wxw26/e10Zbi4q2OJxaiWGat8A/dzag1/pUT6KcUsM8FO3osl5NM4HTX5VM+h5EAiW6AcnBz+tF&#10;wtReSbVx/T3uaYNbHA9OtibHODczPN2hmNyPpgXgXkJYrWEFWXywF7bycEjnfedfe7sAIbotOLUs&#10;7y3MYWscyr5HKAd40PEQvHrdTfbvOi/Thm9Wm7LocE1ujB0y8gDk04zMWg0BXbsBBn+Q8uNwJmYp&#10;Awbp/3bD0qWFFACMGTa4KQHAGTUgX0C/Hl1l5vQpZi3CiXg0MngEFHvp80YWT9+jaqBmyAjoePLc&#10;+7VyDOaOgBp5h8u4fusUB2AMF/ECvoKX+ocAgCENntBvGxZmYqyXf3BlcU0vfvMAEMcMgN727BsD&#10;COK4sgtsv93tQRhXUM3GQE9Z841MQCcDecMbAKBagxQSISVWU4VXuIEXgUKyy96U1xYw/dZfN9p7&#10;yJ44Ik2tvhJNKeWkputnWq9OfwIANiCrk980+MkR3D+P2f4gu667QdqyxFB+jXQIooMTgUBlANhG&#10;DNdgBQCGU7EhBkJ7WB4elttXX6pslCm5vel/Wg4gJDRYcVcq/cf9m4rF17UxnJSlCvD0qRvKFZiu&#10;v62xrs74nYYkmAen6SAQy2yW28qQx0kCkANEIwf39dm4bNk3CgDmzpxaAaiQ5CwAkI0cMwIGoTdu&#10;K4WS6Rs2ApnKpkvYBtS93hxlAsL6aioQ74XXazUWTHcgWoQP64yaB+WDUfNw7ZgqA7AvgNOAjnYB&#10;ki8o3VxRY7ndfIkJL/j7Q/ShzCt1EZBqDakMQKsXVQlgAACn/+j/x119ya0722loIn3rnmHzLzMB&#10;I501yQJSaQMYEKou5oAL59zhMoShozh42yUajr+qLPgdtvNMX5Me+EnYac/BqTiAWQKDURmn6LMT&#10;aqCHew+N9F8//Y2SSV0rqCz5/w31pK1yiGUG0/5XbpjY1JerKJsw+gSaBwDV/tVLgHioQt+FvMZw&#10;zl61jsuR4E8LAKEAAA/MEKQNfrb2eOpTG7MdXhljeq2RlhUmq0lDEn+aRZ5WCjdAfHBfBr/XVBH4&#10;EIK7bdthBOqACUjaLGE42odjhw9yu3v37v8oAFgyd3ouAEC4M2pAPrnhSX781CmzgiCmOTzV2eev&#10;W0i7uExz6Hc2GmPAbHs0KgFQwBsf2gkAoK9INngAggj11PGJzgOAaglCGTh77D4sv3uDdA9acNZ+&#10;CgDQ+ycxREtu+snhtNCWdOAEUQYg+vgvjEDisHgiMdTXbgEKhUKcClQcgAECOrPNEkGJXm7DPkuf&#10;dFNLNQkA9BqgyQVTWJ5kqGcTMcKqZSC/UyAwTv0gLFG5DaWevk5cG53m6Y8SR9X+HOjR0n+KfJgN&#10;pa37VffE8xFlUjZPf0UuosyIh8CK2ZNm1sKdhDslUWVw2moyBezJGYCmBVBuzBCGidt+eXrfE7X4&#10;ZKtz/5aAwVQIFBIaJI/SrABnEB8/dlWVwOTFGhQn06/N/TPdp/kHgYAdsSHtl8k2kIW33egCnGIC&#10;qm0NBgG4ZJHTBCDjdcSg/jJu+OBjuGz/TwHAypWzPx02qN9LZ8VAqgwAItGi2JwkmLr/TauOqZO/&#10;cUmd5PhxkqrNSdDRFaWZznqO75u6BDBA4AW6AQlYBuFsBsA/HC92c8iOnz6A5fR9DJFgVZeaA0gD&#10;AEwXCQC8eQgAmgGINv/PGjYefesEvxd2CVF4cyYGvEkFAAnIAgwy0JQHiFczBdqIazIAcL8ee9hI&#10;X+MICv4v7QOf3zpTYBDGYrnG48vC8klZqCdfO93CK3lyEiAKvYRFAGDL78l122IsI9ugJPsxdjMS&#10;ZOgYpIMnDVvV31DfTZgCAJoWQAEAhWBwXZbQV7J4yhGrtl/2cgABgQGqb09zG8WHUeaLrJaMfrVc&#10;w5JdgNgd09SwY2A4Ol2mDNkEruwiNm1rLUPTHQCa0xaX7DyUqZPGwwXIOQmwEgGB8B8/YugqFfz8&#10;D9fxX0cNHnhhOLzCnCEVNB6gM1oTCzWLcJNloWoVOAYcOkIR2KAoAh1z+pT+sj+f9oKSeFk570Ay&#10;CWiUEkyluDXoQzMAQxi0cDLcgsIAKMqCmxwAPPipEEOvmIFmAIAKPGYABACeYlx1zfFTnmS8mdm/&#10;N5x/LKXnqvWF6bant7S2FrMAEINaSxAnHzMARQRy2o0DLpxw0+zF+DtV9sFAIiEJbUIc9QnIBuwa&#10;WvqtQIAgh6wo7jrMOU+izabKJ4InzFMVeDL9R1ZjMjmZXP/rwh9T1j/hHgAy0Mvyya8HvtJeBCEz&#10;JFeAVqpWPulbiZOXk+o7HIwMgCSv0gJoAMBRcJ7+Lx57Ix2fatH111ZJYGQAocHhWN3tDaY+pfYn&#10;6XcFRB+n/BgDiphGOdq13lxF/O1AOXAdqb7mCMxtWimnfioTEMQWbfhHIICdJQA1AOgv0yePHZMM&#10;AEoLMKT/NudbgdwUBEXgRCgC76dWBLLmWTRtt6rvjVOYK5AHwgmVDr6q7kEmwPnnTjVn4g1qQqC0&#10;8kcKg97CxtuRYSBzfzSWGi0xJfj8IfYCuh/UDCHUNhszAKAyANSRJgCQTGIhC0iEiIcBneD3SrXu&#10;TK280v47wQPjrUZri50BXdyi6dw5KGQGAJB1GJ73is3mTYwSJY5Clrs4QX+rnQCWgEQPRC5HiUO7&#10;LYFtVLU/AWCVDACGcaoOAEYHwCAAAQCq9WfS9tOIvzROwiZBTx5Eya8BwGpMWLkFmYJnynZitV/R&#10;JAOgyCsZANRA0FwcBq8w9XcUp/8Ih2v/tDqA4MAwefbqlZC7Mu5h6lqo+ddMQDVlIQGgT7MFygx0&#10;KyTzJ49fVyv0ePKTL+MC0bQxQBOQQ4ePfJAC0MgApk4Y2yYVAIwfPXzKhwDAwN66N8ClK2hzpBCB&#10;Tzw81KgvWxoq5Ueds3TWPqVuGtV9NQQR46QhgrJX4/lyGHoAuqSYG4Fk7zM4IlSO7rym2zOl9Ett&#10;oXPar1MevHASsoBwdAS4motCIDLDXMVlygGQQb6inWKJTCs5e65OMd5sOovN+p1Tfg+vSqLvSzXR&#10;psDACJqEeBBZXooHUDe2zgNoZQAyAvIA7HOrDIBuQiYZgAIAet7rNzH3EpDNplKRW4RuYmYhmRf4&#10;B5CDCMp474eafoJzFDp5yq6JYuCT3ZO1a2faAUjCdVMdAL0rwuuhwBTXKIEfOTDF1p/avvxO2XxR&#10;B0CxVIIHiD6e+rpfgOqi6C5BKkPTfQLjr+rZEwFAv3bq76tnAJwDEPfD8lKd/tPU3L+j95IpAPRt&#10;shDTq8EQ/KR2/yHjvwTdr5pQ9pkKfQzeSwmOyk3ELo2FqiNw+uQNLYs24wK0bu2aD6r/SfQPG9Q3&#10;aeHcmRVSAcCEUUM7UA4McxCnygC2JShM2Ld/P4jAlNFgzfzzqjL/pAFir0bzMOzgrgxD70AXwDbH&#10;PvRAb8D84JEe/Kx9TB1QCQgEgACQK+QA1NZUE8WUo380XnhyAU/cvUQeH9PqQAUAFAGhVcQgIwlI&#10;AsnIAHQLsBRfutQsNoU9auafN/CTGzid7uEmvo9/31Q3dCI/7w53IB0EDABIIQIpCNJPMYKMcROb&#10;AYDkmxjlC9eO2bsJN107CAj+BN+nsC1frA1QGdeOWUoyAAA8det0UwAg0GlGHwQAXfFnACOMVnid&#10;Ejhm/RB7BV7cUQFPCXDCQ9T5DHxmTEo8pM0HaACgXbu0AJAWPNnlUQCgsr5FIhFewpLQmuW3PfcX&#10;SwACQIApADCAdQKcczFt4H/JYKf6L5U8XkmAx+u7M8ZIM4iC5k7YkWobsKareSKzZkz9oA6AbgUW&#10;umbzGpdUADBr+vhK6AK8c7YVyNSiL3YJrly5HJJgU+ECvf/cVb1TG4HLeodpDlN61jpMj4yZaNZK&#10;rINu3X0kZ87cTJUJEAAC0V5hBvChAGBwAbPR8nkXhfYiFkMksCZUMmAdANg60ncAxBuuszzFko0p&#10;tZtYsdhs85nW96zxecLzoQIfpz9vav2h8QAaEWgIglgTKy2A0Qo03G5ZfujtLO0Uo0wZZQA7Fhxq&#10;AYEVf49rsGyz5ekGAP9/e+8BHNe2XQeWVbbLli17XBrLHo9HZavmW9K3LVsef1vyV/CXfnqZ75Hv&#10;MWdEIhEgciICEUkwZzDnnHMCc84555wzEvn2rLXPPY3bzQbQABok3xdYhSIJNDrce84+e6+99lrc&#10;/FBPqmbQBIiqfXVeuwqnfeoEAAZPrwBAgNNpAXqunSsA6MlvrxGDJf/tdS0ZSM21tROWpnxygicV&#10;gryCp7EMqysBAO46AYDYj5zfLOeO39ANx0MhkI3eUBfAZgBnmQGcoQz+RaX/sqQlnZfSdzQFZbZL&#10;1J8AuO9MABmzJMQVJM80lHgHT6Nhzp4DRgW4uSPA3KNsAWamJp2qqKj4p14BYNzw4T9CAHjKCNFc&#10;IFAtw4FQui3D1fEEFyItbIIMANmBaKh3awPiiBx9RFCgIsqs8vWgR45SiuRBUIn5eJsBaAAIQgag&#10;WITDCzi6H7yAKzD9WItSwAYAawIaaADQGta2+ZwTTBcyNj5PMX41FABIC24gABjbK6axpp9tMgAG&#10;AOAWVLcBjlEbqJBJS4FBB+2vQoDU4MMhKjoWuQKApwRgB0ODp1MCNBoAXNcOWoq1p3Dd+OV77RAE&#10;3AHA0KnZWvQOAMql8AkAxFBYrrzZWo7gf19K0xa3+PRXHgBOdhsAzl3GIYYSlyY4BRC9qag4hEPx&#10;oma1XOc0+Vwwc7Okw+6LFGDrEszywDhmZ6tRjtsIREVA4cLF8d/mTgByX5Pwl52WtMZr8/M/M2bM&#10;+CdQCTnZ3LFgPrnRCIyX7bt2AweoywJYBkyHAtDyxcb+yzMwhIvC/9NNmLVPBLIEYgVWK33tmt0a&#10;Qd0lwLpF+x2edvMxABvFyUjMiZklNRCJfLMTG4tjwMwAbBprXYBsH5sIs5MBvMFpbdpYPMWx+f0E&#10;gJpTCCzOl2IA7gyAWQCBQI9YCDsBTGMdMpC2HIEBqOFFXQBQjoINAM5QC4eaKHNV+yzAmYUWBAGy&#10;7WpObjbjszpGbaYoTQngJlChe0Kdfo97EjkARjnZ3QJUHMTftQP913PtTu5659ppKeCwKTUAgJ9h&#10;A4Cah6hlmBs/cchAzJ5wreTGfjmw66JiUH4n87Cpm5IRMK2P7zRG7t9/rFksae59Px0sv/iDZD34&#10;jqi1t6N67XgAMivg/H8plIE5IEQeDDthXeCmtRk4gBsPYwBoaf1vdQDys9NGvRMA+A2AgMs4J9zc&#10;DEBxAHQDFi+hXVgdDsDa5ciJM+r6Y77okApmIEZ/B2fN1YlB0w+F+CInotTjL1smDF3uiYLMKu4+&#10;eiAVK48ErNLS2A1UUBJCJVtWnxB5cAoz4ljMGgAcG3AEgFrPKcYeszsAULPOEFkCCQD0CfAXACwG&#10;YGYCAg8A1c5Yq9ay5DKA01B9ACVNa5YCTP0fwiqdJz+EVL2nKOsCAMlLHhDQyQDUyUcDALonKpzi&#10;XDu/AQCqy17Bs54AYIlUPhnAOwHAlT2xA/Bm3zypfPZY0vpOaTLnv741xY5WSveJ8ujRU6W+74fK&#10;T+jnZdr9IuFtI1B+UuHPOtZfPNhOIiDYEnjnrqNSPmKFkoTiOo2Sw8cYMEz2ayX3BxcX6uBdc/dn&#10;UjwyAOB8xYMGRvsNAJAYGkqlkGa/gOMWNG7sGPABvN2CSIZQnTPU/pwLICsq/CtYH+MCqeOqC9Rj&#10;EPj0j9Mkqdc4JT/wdxkAbt2/Kwd2nEXbEFG7HpPGxja9789Zh0V1GCNPELm/P4pFuhGpNYksHhow&#10;fQB5mjAA+GAANgPQReyg2J501XsRc0HXBQCnG8B+t2cmAOOurgBg/AYNo03TWIfTXpcBoGNhMwAG&#10;AGxI9rQJzHnmFYIpN6ZU27dStRenOs1UUEOrrBYo1JoBuIeo9NrhPSv/32EBagBwOiigVHuyJ68W&#10;YF0J4A4A71474ivuDMAJnrYEcGUAyuNwAgBblDUoV+TpRVm54AA2f0ZAcl+BrCmm8QPDp8mTJ8+0&#10;5ieondmv3JSaqOvnz9osSxduwyzMUpk0aqWsW7NXy1sFu7Ev+DumDD6B03+/twkI9tLOPab/n9BM&#10;BSDuaeJ7aYmx348sLfq5/wCQntIrIymh2UNBfBFmAHkDM1G/n/DrFUBZpL0gPfT7Ztg70ZcbX1FS&#10;kITiOo9UOqRFP0msuAqCxZnjV7WjwAsbyI1p9DEIPARdpo2CpfgrtJgwMqoLpdEAYJls7GMHEgBc&#10;QOAJdgPsYBBUhHQqsIUBgHMNVLTBgn/75o1OEQb7D/v9VUz9QaHWAODWUXAFABp01hcANMjVGwDq&#10;gNLGAgDLBls+GSKVCwNwlwAIRJ4AAJKSnNsit68/lJBPypSB1+j6CLAU4EE2LHORPHvx3GS5AAGZ&#10;8o8sXKwHXJ9fDzY8f7UEzwLwmC85YL3uADDoLotJGfbtgDH9X7Jsqe6tltT/tgMwf8aM/9dvACgb&#10;NOjP8KAatQprhtKonQvgm9ywyf9cgCUG0QjBnvqqDoSN/w1uSH/0QmfBPZglg9ohO2IKZAOeh7zS&#10;zev3JfxzcKlBHw7WzaMBY0ekaSePXFc1mGqqx1gkmyVAszKAHV5prHcJYDOAulOMJYA7AzC04wYy&#10;AHIW3BkAAwDkrblB32Ko5dC+y7KwfKssn7GzRV9Lp+2Q5bN3yZNHL1C7LzOaio6QiskAHCk1FwbQ&#10;UAAwG9VfBsBr4j8A1L6TPTEDoK6CCZ4BBQCUdiQFfV/1RIZhHoRBP1jrh89DF5/ZYzbJs5fPNVvl&#10;uuWkK9cyAUIGAW39MdPFFw8wzqZwDmbHziNG/996B3r9zTmayy3m/2sHACbAmPw9gg7AP/IbAMaO&#10;Hft7aQlxN1oyE6DtQNCCZ8yY/q5rMEVCUNvEfDdCe6FUAFJ7cKCedEalbfhhsKHIESBA4r4gqp+O&#10;32eKlREySTGDYN5Agi8pfSbLq2cgnxyHyQfFI8gDqDcANJYBBBoAbAbgLwA4A0GBlABW2WZJDk65&#10;DXBHPiK/+qNUzbI4gNXcr1/9h2SJ6TReXmAxv10P6jTUlFRKzVMCvBsAzBQlSwDbBTD4iS0BvDEA&#10;NwvQlgDIllwYgP8SwGRejQYA7QKARQmFJ3l2WbauPyntcNA0ddy3obWmjtTAkipWHtZWNQMAT3Ja&#10;35Hcw0k//X1n87ufi0EgE85AbIn7owDTcesAXIDzsjMkoRkuwO6DnPhebkbKfL+b35kJ+C0AgRXU&#10;DG9uBmAHgwYXFaDeRxrkmgtglNuy5aDOPZt5gBwdgphZvlZ1zomevmOGgPrIPRr87NULmVC4Miit&#10;G6+bylIAN2PayE2AuZ/AAJRW0+gQeBaxbWU5SPZB9zBL412A+kDAhrsANgA00gWwxiacboTa0fdb&#10;xsjDG7eAsYzUNNcIrzbviwQZ6uMRNVfXHNqoUUobAae+LkB9IKDqHXhlAI5qUjM6KIYQ5ExTNtAF&#10;0DkKnP5ybb/cYur/WVmTpL4COWS4llmWnj1xTa7pHADX8mVI4a/wdKw4+8Istx0CBTMCC3YzELWH&#10;/sAy4APuUqBOWu+KrNuwUVN/O3Xb3L1Jpm9J/sDMegMAfwC3kDGwC25RAGA7EHRD2eZjGcYPuBqc&#10;aMoe8eSnLiCFQy/ehC3Y+XcHINRUhLxoJ4gcJhno6SPZvPxwkyWbArqRmBYkLXn7xlPAA24ZAgk4&#10;7YYI5BsA6tJY9qT98gDcSDbaWg23AS0T0NUG1FYWx1obDwAqbmLVbaFtL/dOy4i8lQqyBvLZ/T2G&#10;C7sTxmPPHAFXYj9EUWis6vgpqpZeI23AOhDQagE4wdNVAtR37RpuoRoQ0EirUYLdtw1ox6lBBEJH&#10;R85ukcpXLyUHSj8M8s29HvV2ALCh2QJ8+OAJsl7y+KH/j16/yXTNtGv/LmNkytg1ivQn9hyrJQEx&#10;ATMFm6nyYIb4864J6NQW0n8tAMiDfcTgoi8aDAA5qck9VSG4GVZh7shkxoMXYAPXtQO5mdeu2i2d&#10;fzoI7REIHmL2nwQJ39SH/ydWQBxgfNkyGQ6ZMLZMVCT05g25cv629PybYt2swb6ZPDF7QA761FGM&#10;DL/CrIAjBuIbACyd1TPPXg8RSNNXVw1r6MCWCehziuksgBUFweShTgOSCeh0ATxEIEwsEqcgEchp&#10;A6q+vQYAKB1B+VjOrpXNq45pOzUQYwt/15EnVkL3cnl566q8WQ0fBXgqqo2Wr5y6JQK5ORQE31yz&#10;AHXTgEYMxFKBjRaAHxIV26bKBfDPomyUCUgOAHQA5OxWGLpWytgi0H2x+Zt7LRpaZ5S+Hzdoubx4&#10;/VLXKDfy8sU79LV4/VnnU/brIsRvzsH5igca1/V3mP1nN4tBgsNxhh1bV/oa/T+M/+bntqz9xw4A&#10;CH7QAXw625cC7BsNBg8u/J8pA2JrWkIJtmXAsLJSLQHsCU50k/5/PcGJ5vRfEoQPTO3j9DtpFupY&#10;JVE0Mb7raAVXuv9tETgDxxQd5c9fIJrnRU0PWg/3ndYgkNqQT2F2chSgYA1IQkexaKlqEwgV2EVn&#10;dTPY/DMBXa0spbN6BwAzDuwOAGYYiPWsbwAw8ta0uKK6LXCA7RPk6pkr0JiDAm0zAyWv/VhMycmt&#10;IzBWhasSHZVsAPCUAAYDqGNR1s0C+A8ADghY7yxAHRD4zvWzw1TvUIGdWQDbBoRpK1WB5CbmB2qq&#10;pHzIWgyQQYobqXawDwyrN7lr4wnMqpj6n+n/OBDbSGjj5p40apVcuFGnmM1O2HkEgiFZ80yGAIwg&#10;8uthaAGC+erCvgj+bdq6TedzmFU3N/U3AGB/yvfvP3ny5D9sMAOYPXbsv4BT0MWWAoF8wwQddu7Z&#10;ZzQCKGgAEI9TgKT68uJwOGLb1sNwB76qUZOo/3r4BmbDOqkDev16ejkdgiljV8mlW9dlA4wSHj97&#10;qjMBX6CP29EhDgX7xpIf0A3z4RtXHoP8TiXowvtACkI6rj6AjqSVHWm1gpZWz84OtLgorJ7F7DsM&#10;pDwAOw3oGgZyWln+pgHJBLT69iYDcAwu1OEGAQBIfe3KQqm8fQnA5tRmAaYG2MqWTfz8p1epYYY1&#10;VDGOShYDeDcAeDoojWYABsjTgSDn2tU2cO3qZNX4O5ykNHZrnlFqYgx7lqJbsVrkxQ15cO+5FCbO&#10;03USTNDPvdbIXI3+eoTcv/cEXSr4WqIFSOZrQdIM+RKHHLGXVct3eSn7ci/wICPbj1J47aAMRAIQ&#10;LcK85b/gADxzRrMNQN0BIwt7MS8ztU4EpKEoAC7AEnqHtSTi2CxgoRqHmuhHIhA3+mBQH+kFyIuX&#10;GzddtQI5D01WIGmQJFW4iT4MBH3RR6V/QA/YKs2dvAk397GEfgKBhSC2A32DCN8fOxTjS1bLs6cv&#10;MTkGKbGjsPVii456AF4BwMUFcCb//GYAVhaM0252HNgz0WbGgVU7zyMI4mQAnpFWzNvXEwBq6HXA&#10;AAC9w6oFmTgBD8vY4rXNwgE6gCLb5a+K5Pwx2KrtLJcqGqp4LNXqHJWqMQ2o7Ujrp4Ca22sc2EMF&#10;rhsH1lFqzQBcAcBDpHLPUriyAdcotRVW9WgpcBoQm5/3RS7tR8B+JYf2XJTo9qN0xr8xa++WHB40&#10;75g+YoO8hPEo038j23VBpe54yFFglAQgN6+fe+EUBt/oAkwNDOI0UR1GqGkoDXUYBJgVqwGoyn+H&#10;tXgvEgAcXJjbr8HT3/4wPystOzO5ZYxAoxIUJsOGoAwgm88B8hj5KHvEE6YDEVCkp9RF10iIjU7Z&#10;LntDCEKxDg35dIj6CjAlZcrEi3oKwNSs0RuD3w3wIX4QqPkMNV5Cl3FyeN8V0OFeiVw/DF0AmFoc&#10;gKWVS9PeAoE61eYvCDiz7jrRpoIgVhHIWxDEOwC4Zto9qjYuUQv24m0GsNIGANTq8EGUM+tk1cJD&#10;OAHRMm3i+DSvc/S3Y+UJUtW3axBU2AFQU1X8m0QgWqpRV98GAEdNyaOnSPadKgItVi0FZTZaRSCr&#10;peCM9Op1cDAUMzrtpwzwypzM/IUSqKArQE+FN8dB5HpxU54/ewVS1yatr3mQtGRzN/a7tA3rhnV7&#10;+dxtuQkfAKb/GgCAa1Hajq/PNU3xW3a43ENwzBI48doNHTGWw6nAw4iR0TOAQ3FnL1+VTRVI/4HF&#10;Ndf/zx7ghgEYVztxbNmfBRQABg/K/YQlQEtxgAGxkWpAsH3XXiUzWH001v3p4eUKBCopQp1R6jY+&#10;0yaypbjpSzPmaKQchckq9rQ/+3E6gkWBHDoAavC1B9LjZy0TcmjsJtufaw2JoFVetk4eP3ouUnlf&#10;3p4BQMURXpJ4eJp7wCw/AcCy/1yjwCoNjknAhiTBqkm9BQj4xq1rZ1VtHJNLFTZVk0u06JABeDzu&#10;9s6Qo3vO430by6lAPysfx9Nr0ABo6kHwoxZmmWqb7QQAFVN1AgDltY2gqo+cGtV4HTk1K6ZSJwlm&#10;JcHNXL87AJg0/90swFtIxRnAQgbGLExuo2vz9rUc3H1RBnQbp6e++yBpyuduymN5MIwdtEKqoMxk&#10;rL3ZsWJ6fxnz/As1y9Xrjq7XzPJ1GgTOANwmlsVydnzZcjP8hn1A1awtWw6odN6AbmMwC3BOZs6c&#10;Dk5Ny09/7mV09s4f3LjxnwcUAOZMmvRvEDHuUT+8ZWUAXIPwAebMRYvjUh0IQuEPmh72AJKvUdqe&#10;TvibKT1JFf27jgGSul2jIjsCTK8mYpY6D5F1xZLtmkJVQXp6xsj1OKGbL+XUlBveHoGKKV90+5Eg&#10;lJwAulwl8uiynl5UBXpzDJvZo2zjHQSsEIiZZzd1r1sV2JiD2A6AIwqK9FklwaiuA2aiR9kWtFur&#10;amOUbeswgBrH5JKdgO83DpNb5y6rN2JT1W4+R1o6ZeQWkau7pHp+Glxz83wCgCOp7gkAVlGZTjzg&#10;T1g9RYKYKqjqRxXYGaaqMwWxqkAmCLxRPMAoBNUpKqMFiN+rgZOwXITdW+1TuXPrsYwpWImMEmun&#10;hWIxga4H9vUJZt+58RCkq30S3220LJ5fgSBwQYls82ZsUt1LHmaq/IvDjCXupo37tSMwZ+pGNQHh&#10;ev9OeQBbZWDMVPkMLlpskS+YvRHiH/nNdv/xJQDlpCfVTwDyjQqUC85IGbChpYQggwOES0lRvm5g&#10;d4uDpQDdUMIglEjAjZLIZPdRL3AcWiQEC+meoqWDj3gIIy3TrWu3bspTnMbckMFmBja0ENTJFe3C&#10;wsS5cv7MbdScMPa8ARMQ7Unjy71g/f3bAQ3rCwDaMoOQphkEAiHJMSfxkra2wpbUA/AEAGYAmAoE&#10;CFgFm6va5bnoZF7AUNUUzagCXdxctF/i8euWHoaHAk64eSkaADgEpCUA9AeUd8DMwwkANFVVsQ3O&#10;UaiaEksASqrbAIDPo7LglgxkpimtJ6DRBXRJp/u7bhRRYaA9DWLSi9tS9eq1rMJQTyjIPQzMQZsP&#10;aYT/z/KVWcbiKdswbvVGSiD1/fN/n4QNXahGH2z1cZOHfkERUMN4ZSbAdcOSoS9McFmiMDC0AyOW&#10;Nnkb1+9T2/D2CBqdf1ooo8tm4NSG/XczzT/cAYDlfFFedlxAp78LB4BKWMuBQNYvyQgEm7YgOrrM&#10;Q+1IMP3SSZAYCnFE2iBRG4AplKKhEEa0ZgrMApg6HXd00vn3TowTnzlxRfZvO4MTDnzrZra7At0Y&#10;7sepkCkwiW4oR2aO2SyPH6IsqMZE4cX9xg3I7W3nXswuYxCLYqtLsEsOzIyz+rAANQPAmLJq23MO&#10;wLjb6EguW3Jk57EE4FgwAkD1YvjcL0iX728ek5K0JR5R1kA+Kz9bBwSBw7vPieyFHPm8VAQAlgDA&#10;FggyqrGqNVWhtBZFQdwBwDFVcQIAcQDDo6ByryEDuY1BrCko+f31XbdaZFdUApL755HuVwKPuSzp&#10;oWacV41lm4hxBHId6nsM+/4ZofCaRAC6eueWZESWa2nKQZ8pkP5iAKCdFzNWknzc3INvSTZz5gIY&#10;FEiJXzR7i2xG4GCWwCAR+ulQGVI8FK2/iBZm4GYCECVA7ahRw/68SQGgtHDgL/GLLZIIs1GIUmGT&#10;J5VjM3uPCBs0FGOQuFhMm4iUWkVgnvKcB9iE0cgFuEBL5m2VnRya4By1U2+tXb1bUsPK5dXrSpk5&#10;CqUAToGWaAU2Z1HwZvI0iGo/QjavPgbzDrQMITb6hgQWtQVz+dzx3xxiYevLSwgEnQUGAGsN5jXO&#10;Ot8xt0AAUHsr/wGgluQcrwCQIzVzk0QubwcoVtGkTgA/U69flsn1M/Ag2ISNPj/DYACYNtQug+Os&#10;bCTVvU1V6kRBHAzApafgdgZyW4MZMpXTDvQNnFouAeC7inbk2xcYBnsoo/KWIUDl6uZvDWJPvesA&#10;Jzk3aC+A1iSjPYSmwNHTZ1S9h7P/RPMnj14lZ+F3ybkVZr0Z/Sap05AvBsNshY8vSpmlBx4nZCkb&#10;zscOzp4p+bkAnpvp/ec+/Vn/o/9/YWOg9b+NEqNGFf5uamLs1ZbyAcyIcITkZqbJ/sNHcWH8Tz2p&#10;VoC1UcYFoYxSNmqiLkiZuCB5wegsTLFEug4TRFk4BwsbPd5Vi3ZBNfatFA2YLZ9+gCDABcMUm195&#10;sbOQlUBsFKCU3AaA5ma66b+dxe6Yg6rttaf+N4rA6gvIupnpMwlI2gJEXe3xt7MZACyuHYNLBgCT&#10;AcD6fCnqdaD2VXMQAE6ukLWLDiGlNzMBgQQ5dl7iOk+QZ9cuoozAcy0ACUgDAOzUWGIoHdh6KqAE&#10;oSKwy1bN46tIRSUdprLS4HXWYBrwVNWXZYBpB3pYgQwC/OI1gtEIx7Rfv6yUpTN3S59fDTYgX7DG&#10;wQMc9+V1o6Y/+Sl7Np+UyprXusH5dfE2pv4mbdAydsm8Cp0C1MMNGSsHgnLhd9keTkAEVtnzZ+Di&#10;85RmzJWjGH47iUOQhxq9MhfM3CoLFizU0z846T/6/1lps5p0+tsHZ6UkLGyJVLiNRB7F4GXLvKjB&#10;/sYfyROgWEIfoKFUUzHWSXBLRVpKUIXgVErfCYoNTByxUp1W+ncdJbfg6f4CLaDsCAApGgSahnoH&#10;sjEaewzfI+mm1HmbOny9PHn8At0CMAnPQTJcBUTN6a9GmK4AoJ0EdQXyNgUxAcBKgnvrARqDSxMA&#10;tARQi2ufADA3WVP4gxBR6YD3FqiIChdyXgIyj5tQSVqQptRi/wGA8wDGWt1bFMRRVPKoKrMVSGMV&#10;wwXg57QBgDx+nehzro0GTM7343ty5yzwlSrt6af0mmjawHayrgkbt7H7FsjPWcvTzmvDUig+v61R&#10;arod+2XKX461yBOd3pZbtx82lF9HEZhdr0Vzt0ohTvvMiEkoyeaoEvYpmN1oqQuMy5TEzIKvyNDB&#10;xS2S/va0/6gBiP5/cWFO72YFgMKs9P7BCADenIA6arBvAKAqMNlQUeBOqy6gvcnKGQBogi9uMtZg&#10;pFFOBWbwGRyFYykgeuSkPHz6WJ49fin5sTM1E/gQpwTfsy0LYr4dJTs2naZnFoZzzhsXXAUKjTW4&#10;b/tPPQesLRhpwFTU4SCQiwTkJQiqAYAtQGcQiAAdgLoqJwOoBnj3/cbhcvX0Jenx89KAlW+5kMcP&#10;hnXclb3IIhINDZiDQJg01AwAlGOTAdgA4MsGJBmI3orIXBjA1FfBdALc0mCKA6hHoGOOgutSTXIV&#10;T/3qRyB7PZNxxStVAcqk+4FlMIFs6KY8RjsLqM83LYe7k9QCyzIgNNcvNzAHfyjjRSyCgHYf6PvN&#10;m7ZJ/QHU6VrVr+GQ7ZSv2tnCQedr/nEKJfLmiq1at7eU+ss9lxIPG/DEuJfTy8f8cbMCQFlR3n9J&#10;7R/zuiVKwTYa8QNxIGHL1u1esuHuIEBbJA5JsH+qoA5qLjVPwIWliyrlm5kFKGcAP2PaRaSVqisE&#10;CQ9jeIi6gZWvq2QCFg5HL3lDmnKzg/lY1TkEk3DYwKVy785Tkw0AwTaCojQFdfj/jqmFxxnYkSHX&#10;DoCdZ7ckIOoUWEVg1N+GA1AXAIjU1wWANHmDTsCTqxdAvx4f0OnJTUbi0LK5+0AkWiNVs+JNBuAO&#10;AF4TgcwAyAWYANsySoMbTUUbAJjBaCfAFQDqDEKcMuAoWIFE9xEM5NYZDZicyIxsN9yg+y5yWDDv&#10;T2PPxbqd2WQY6vtDO89J7fe1avrJqVS7brnuZk1ep9mJZRwyWyAgXYyTfj89MLCuLRPWKlz5y34p&#10;pz8JsvrEzFrWfo/W36fVX3Z60l509f5BswLAyQUL/iEmAw+lt8Az0P1B+MEmlXMCsI4TYC8EWVKc&#10;/qMikKK6WnMNhHZAobqqbIaOAOcEOEDEWoxROa//dJk+cY0qq7JbQNGQwzBPvHb7tjrJbF19VCK+&#10;HKo8AfUi/AAnCIMVF3HEl1B+sdnANYCFmvbbL1pb0RWY9b9LCYj1M+toLw6AwwIECYiKPNWUM3dP&#10;AlIWjD37RQOlan661MxPRip/EtdqvtaojS16lk5fA3PZU4HM5cAMqZyV4AQAMAGpBsQMAKWGCoN6&#10;RoItEGh9FZxWILkAxDA4UanqRs5ItcsjULMATEASHJWXd9BNeSGjMVnHwKmt3Q9xz9CXp2IVJ0OH&#10;pM6TOzcfac3PVN6e/Hbd8oQnpz8evBUi/gwaHHdn9skslvL2G9H7d6tb+dv8JzEvs+cAcK+05KCA&#10;f9x3KOGlKDejuFmb3/7SwLTk0mCVAVQ04QfkB+UHdl8Iov5GLKRQI75BoktkNQYp7LDQhRtXZTs6&#10;AdRXa/dfERxApCCdkpvfplp8TgaBs0inKkEUenj3KchCG/R3GKWZSnrJM72nWlJdkNGq5GTaq1fo&#10;FDy8BDoxkX/HLENtwZ0ZAI8lmPW39yYBqQcfTUGcAKCjwDoHgM3JOQAAdjUMABjgqZ7VX30PJpaB&#10;Nh3ALDyvfbeflcilE5gBQAdASwDNABgAwAWAIpANADoQtI7S4CYAMDPxaCqqvToDAMeCQWbiTAA+&#10;1xsGOI9LMHAPfGYyKonwHzt0VWK/G62n7vss3xj0jDMPMCaUl7xPVJ3auwUgLqzd7j96qGCf2+/P&#10;s3Ypcot0/hB4/EWpszRwGbfrQRpsv8J66/Npqbb5rMS9X+wLY/Nz581T4lwwTn+n/fd25NDBf9Oi&#10;AFCQm/ULMALftpQWzA+V6LgIz5039x0bcdZIy5eYGWreDOq1z0F75eINIKpOh0Bplki5CmCjrKOW&#10;iNALoLZ69d5N2bbjkNoqcxDD+ggcPQW68L17AG1qwdh6JCtm7VaQsBdkyAnosIPATcHAwH/r3631&#10;hef/FHjFz/4dlF27jgOB6Ja8fXhdwTDPrDxBMvbLyQC0mvYeRVu2AJFeezgACABeJCATAGpQp2vP&#10;3gaAmbHoBCzXmYBf/ChJEfSGPuMvf5QsEV+P1g7Am6VZUoVWYvXCTKlhAHCTgZQObMlADADkAiAw&#10;echA7rFgGqyaAGAsvE03gNnOm/N7pfL5M1kwdQc6FRny8z9IrLsnrXUvfJ5XM43/lSdRmOobnbdU&#10;Du+C5VlltbyA8/M51PE8UDir/87G9XSuziriz0OMPIAufzVI24U22yKmktx3vIqFuucBPNnv2Yv6&#10;GoX5EA5piey3S8eTDkAAAM/v3bv3n7UoACxYMOGfp2I8mIKCwYhMnGwalJvt10V4yYJtOuhDdlT0&#10;tyOVDegrEUZ0dVjefMUJWCJQT20RWi/h7UCeADB4GICMFRjRksAZ0Lh5965Ug7pbW1MrN6/el/3b&#10;z8rqeXtk9tgNMm3Yuvf2NRWvNSZ/mazCa9fQZePpHQQBlABqBWYNLUgBdup/DQDWFNQGAAqBjDUt&#10;QCUBIQPQQSB3AAB/H0Sg6llx8rZijFy/dEum4LWnDl3b4GctL1kl65YdldqrEEedHa8sQO8AADKQ&#10;MxBkA4CKgyoZyAQADxdA7dXqGIFWWekNAwBl1s9jck/eyuXzd2ViyQrha08b/v7uxXS81sLJFVKx&#10;CvySI1fkKQDkt6jzn758pgK0XDt+T31OtqJkpXGHbmgnOPDfRPGpehX59VAPzZ3YADEBUoU5C+Ab&#10;SOiluWLVaqT+wWn9cZ+SxAcDkAkt2vyeMiA1aWIwWIEaQNQ8JEKWrVjhlQUwA+CFI7jH4YiM8Eno&#10;jxpPADdOwIDAyamvnQirasI/QYsGaRfZWJRcYpbgJSiK9M1E8bNyB1NbryuhcPu2WhcfHOadv/nv&#10;hgy+g/uzGqSWlZWvEQTeyttH8LhnWqwnpA8F2NqCW0cgUm45fGNbgDQ2JQfA0wJEBkDADml7FTj8&#10;1bMHSCUVgl49cFTCA/kcAOEPQwNgejRIQKABs5QAs1BLC7ABa5QODO0BhwvgCQA+Bqt2JsBQgukR&#10;wCwAk4EU7GBrtKYagzS8DpVKqX2f19+8lrn/3wPZr6mtlKfPjKQX1wpl6P2l6hb5373vmEwcvlzt&#10;60hO8zwWWQEJbXv2HocdXrkHz2LGWpY9T7sB7uc9foaTsue09Res9J/7jDT+stKi9kEJAAUDM9tx&#10;qi8YZYDVCaDLCVMi63rCFIr1fa9flDguwiPUX41BwCCo56GqclUWIuVnS+Y7gC1ErMmrZnTl5mfq&#10;tQaSY143xCWxbOYRzsutW7fk7t07cgfcgbvIDD7UF1//HkqUSmQlb+9fQ9qPGplmoC4VoLohIGts&#10;6QoAXh0AywHAHADTdRsAQAaqnNlfaq4fl8cvXjf+mfF+XldVAdGfgAAQY+YAmEmwpGAAAMhYRwem&#10;OCj9AZCJeCzCTCdAlYuYuRDABA5QzXYmSxt2Nk5h0AcTdE+gwPzB74GzDu5gHZzTGZP6N77duDzl&#10;Jw5bIZ/AvIZTrRzh9T10eNKzPUieP7kLX4EAlNVvisGqXEK51MpYv3GTEf1soeqPzdBJ3ktPSrix&#10;Zs2afxmUADB9+vTfRU1xLVhlANVN2RZcs269JwvQkx6RMKn3OE2dCEbNhFHoJbCqzuOCU0JpGaYD&#10;eyNAcFpKp6yAE8ybvklmTloH1uAUWbJgq05j+Qor+mYDZ9HK4aa/9wE3vw06GgTu35cqmHm8uX7S&#10;zNBr+w8TgATRPAxAugJj2MYDAPq0ADkG7G4Bom7XDAA1fNXUfiDWrEZNW9PghuN7uf/osdQ8e6ib&#10;vQqBoy4AoKRQIBBcAM4bqDqw5QIQCHTGgnUoCK1KBgCXVbgGAHQEaqDW8/b1MxhovJLb6NZ8qODr&#10;fl0G4ctXr2mGWN+p70b9t+84rAePjvJirZKHUgEAm4HBzWg9f/0Kpv42aAeKGUBm5GRj+e1ktQwE&#10;J0EGGjVieFCIPzYAZELTMz87dWZQNr+HFZiWOKUlvoG++AHnnIeXDZGTbrEQpE7UTyNizk1OyTCm&#10;9EuxscsGzpOuUAvixWSbhfV/CLjTJA7xQhOAIT6gfmr+ABufTOACBBd44z+GBciN9+DRI+ATNTgd&#10;t0q1Y0qievaOECgBwFr22ZUBCCtzFQKp4wCoDgCHdQjUaQngCgDTomB2Mk4qcbLfaeAz8308fv5K&#10;asAArET3oGo2WoDzkp0MgAHAIQM5ykA1bAUSCAQZSYVBIFJqhoKsT6DDCFRCENqZCABvH1yXl1XV&#10;H/zkt/f9Pq7HtRs3FUD2C/S51o0FoYcPWqinvwX5eGBxjn/F0h0eBiDXIEsBgtTsOrGsLQR4zezU&#10;Bgm2wzc7oh/BIP7UBYAEGT64uFNQA0BRbtZXzACSYTAYDDBwALIA4gFMf2h9pLUVZZLgqkp9NFX+&#10;oXeAQ6ogz962htgpYDuPjsJMvVRqjGoqGME8CE82fwYLvpFdFYavXv9oggBPw6c4Fd88u28YgDTX&#10;0ABAAJCnPy3BbQAgAEgOgAMAYjzXowOgHQDMAaBur8IUXzVKgKoZsSgLIOn17IGe8PWl3fz+c2QJ&#10;NcfXSyWyhirgB9WgE2sm4SEDgQugAYDKQCgBGADARajmUJAHCGQAAGDJLEAZgfgcO/A5zkJboLYW&#10;1/z+RxEAeADcRDl4AusnkNPf1v+c6Y/+bqQXr4LrlSXozEnrlfijE4HICAYNmKF8BnYFpqJDwKE3&#10;XYt6+l+SsaNHgvgTEpQ9xX1JDQ8c1DeXz5nzr4IaAJZOnfp/QCz0CtsLwQgAfA4Sg4YPHeItGYYN&#10;vWDWFk3vVe+PhhZuI1Ay1dCrJSHo8PHTuIiQEMdF3bb1EPwGh2tQ4IVvLJUzN/ysXEf05ynwMWQC&#10;fA/EA2rPo0Ow3Zye7gBAJeBaWJjrBJ4zA0CBTp0CVCGQQYazj3q9msAdEXz08cnmq0QQeAPNgsfP&#10;G8ABiEfgdK7ZMlHLBg0AzAA0ACCjsFwAjzSYDxBojUIdRqDBARAAuPl5+iO4PXn+Apv/w6f+9wAG&#10;30bAO4XhtIA2P4IE+SY8XNj33w2QbwD0/T0UZWalWK8c8hmMbtSWzQd1MtBkq9nKWdm6zXBWuDZP&#10;4dDbsm2bkGUb7NM/Lyt1YlA3v6cMSE0aG7RuAAIAPzjBj/UbN3qyAHuaTxm9WsE+1lgqGYYvXmD2&#10;VONhI0Zr8TOXjaMqSRaUVaaaCq3GOUnYEOnCBgcFBXFjeQp8DEFAU/BnL+QtWoO1O5Ay4/S3IiDV&#10;9N5Dm63W8QLQISDtADhDQA4JyASAbGxaVwBAKv96agSGkIgDgBPhB/y09X816v9KIP6VMwAAagaA&#10;DGI+9AAQABQDIMuQQKDTCVAcgJqEJCUBB/BIhLtwgBqWL6e3KeJ/9yMItgb7uSPEgupr8/keIGzx&#10;bYSKlQLTNKxBEDgAmm8Gpe04K8BDSoU/QCjChudAGP/NL1KrbfpPfMoIh9rTPzi0Xz2Uaf8N9H/Y&#10;kJIvWyUADCko+NtgaQR4tALgIzhsyGAFRmxHgFH2NBWDIP2VEjIBWECR1v9hnw1RDsB+lAm8AUyz&#10;1oEGTGVVqwjEeoyKrOQAWPGQhrIBBoGTTmfgo8AEkB5XV1dDRwCDMc4mMgQgBAAFAI0ZiJ0B0Drc&#10;0wJEB4ABwHYAeHrPGYCNjAxgaiTGdscqDnAXr+Gb8WjwQZeglvU/sgV2DhQDYAnBAEBZcJQWxAGY&#10;aZixYA4FsQywLkEMABYHIB+A3QCUL9umyxuQnp6+ePnBU3+e/Pzs58AUDejkxzo6jYNm27bDUOwp&#10;wSTfbJ31Z7lK3InjvHkJ042StWtEmZRgpVVTPwD2d9u2H9LHcy2y5N1MvX+Y8Abz9EeGLgAAz+xc&#10;tux3WiUA7J4//x9jwOAwTQaCVQaw9TEgxnYE6lJ3KyHOaLl160GNvnv3HdeLyJbhOYgu0FasF2SU&#10;3Kwrgof0G9yFPi11AxsrBfhzLoRTuKm3b5u23IcsB5geP4PSzJt7l9CKA5pe4dT/LhUgU//7DgEV&#10;YQjIpwXIAEAegJYA0VK5CIy+p/eBAzx5ZyMyALyoQv0PE5TXU8I9ICA1BWwA0NKCAcY1E2AEQskI&#10;RCtQxUEAUAIIrN5iAkDNZnQugPzXVL2Wu/cffPAAwAzkPPQpAz35eTDxQKLKL9V7iUVxjp9gM4OA&#10;qlTh52ryARqwVbZm1krkv9Nf5MmiOVs8bUJF/lF2jBoxLGhDPx7wL2WAFORkDm6VzW+fNCc9OSOY&#10;ZYAdFR7iwwuoo0kiGyDN0hml5MVmjb9k/ladG1CXYXCuLU7ATIACDLQcc/dbGwsEXBCncVNtb/5D&#10;BQFNxR8+khrozCspiCe/qgA7duBIs+sYgBQBQR2+Eqcx63Km58oBQLqOU1vTdxsAZsbJaxB7aq8d&#10;lScv/eAAyAqqoGZUuWmMlgu2C6CzAJ5OAHUBfGcCnADAgKRlgKMNoDgAJxcnob15AqUHOhAfkHfB&#10;tJ/B/SK6P4Fufq4Zgsyzp643YqOOpgL/XZw6Wzf+SbSdWRLwsJk7bSPEQcdglqJQfS8Te42TlaC3&#10;k/xjkX/2/ddtcPr+BMJd9N2W/NtIf/evGjey7H+0agAYN2LEj1MT4l4GY0TYLRjCQaFly5d7qQe/&#10;U4c5m5+Kq53hxtrOEYegXHd3KAxryoXvsfeqaCvqLZUY8zFcrC8YkARyBn3ZO3fMYvmQQeAVTuM3&#10;UL2t2YS2mlP/6+nKAMDTloM4qgJENyAOAaEuZ5vO6QBoACAAaAMAKMGvp4SBdrwUbThvHEDbkI+f&#10;IjsACAjSDwNFXQBACTEPgYRkIGcoiOPGHpMQzQDIB0AngJmJDQBsB25G8AKQ+eb5Y3n45N2s431e&#10;X97PS6D3qoqPq7XX2MGg035A/SPQmWJ7mmaeDAQ8aFjXc2PbQTT1s8Qaorw3eQFsBbodf40/xjkw&#10;9Cj4EZyhH7uHWPtnpyZCNFF+q1UDAJ8cisHLg8kJMOzAcCnAjMDBYyf8yoYpzxoXeMaEtQq26MQV&#10;NdrozIpRzOTeEzQ9Y/q/Y9dRo9FO4dBdR7zoxI3dcJ4OZwDQfMggYMDA5/Lm8W3gAEyj2f4zE4B6&#10;yjr9f48KkAUANQAAAORmtR0A1PHczK81AERI1brhGHQx6bibjPQEklu1V4/I62nY/Bgg4u+wdPAA&#10;gVYZiFJjKhHuAgJXuwlBdjLQ4BW1JzZJJTCNu3c/TEA1J/9dudiMzW/XCjc21X6p+0dJL2acVFdi&#10;JpA/YDo2uhkG4uO5TjVjdToG7vVGo9zlK1cKD7tgyH25MwaO/g4pyo9q9c3PFyjJz+lIjQCaFrYk&#10;bfH93f4ABOeqh0Cdo7ChARvllUmjoA7DSUEQKywZqDfUV+Yg9QoBQPj5f8yQzChDt+QI8fwZm6Xv&#10;p4Nl7eo971A1GwoENhNgb/5DZAKWHViNurn2IFyC7alKtp0GAMcHwEsGDErAtgPgFQBQ/+tmRhCY&#10;HiWVc1Ok9vEtefDkmScl5+sxK6g5uEQqJ4fLa5QL5ncS/HYCNAA4AqFVjuE7NesAAFZ3SURBVDqQ&#10;cQqyo8FOGYCW5ZtbZ4FpVH6Q9N+T9jubv7Hg7/45N7QbQ2K3acO6vRL2RZlHWYmZAA1jWHIys7At&#10;Pn+vcwITf4eOn5SCvIFBm/iro/6y9x9/d+bMif/2vQSAmTNn/rP0xLhLwQQD+WEYGbPSkmT3vgNo&#10;k9QNTTCNmjZ+jZ72BFe4+Y1QaI6yBKdPXKvpGdMymoheu39TVi3boRgBW4P9O49WkpDvZGGDQUAx&#10;gYtKV/1QQeAl6uY3l1AGILU27T9T/3Oz2fSfgzmq1+/IgNVAvquKpzU2Ok9v7QA4AUDRfXQDai/u&#10;laevXDU5soHK1680la+aEukKAOwEmFYgSwodCnJmAgwQaLUBaBVmZcKddiCDFUlML56gvHj/6b+9&#10;ZxcB+DXG8PNdB8we10FxWrUmMPFnf3759nWZBgl7ktOsPJmWAyClDYydqoI25vHvUop5qM2dMzuo&#10;Az914F8CwL+M8vey+e2L5GalDMoE6hjMDMCSgyaOH6dWYhbEYwAg6KdaAdSsJycA8/yTQLQgIJgM&#10;UhARWvoL7sBAEVs2fWAwYpWFPgNtk9ZLOrARIB5Q1x0ww0PvOwhYTgDbZx4PAE/7zzIA0YZjP15V&#10;gJD+o3/voQBziIcBgB0Anv481fk1KUyq98wRYgx8Da3/kQ3UPLqJliG6BigB6jIA0wo0QKAdCkKJ&#10;oYQgZBxKCII6EMlIyghEZkIcAIGKQiG16ChUkX78ntN/r1ZfAMM93mk6SD57jmvmGAsXa6r6aucJ&#10;WSX7/uSgsNPETNTDTGUmgCCQBVdrGnz6HjRcy7v27ZfM1ESdhA3mnnHAv9rRwwb/1XsNAMOGlfxh&#10;akLs82CCgbwwqh0IQsOGzZvrBoVcrsKf/ThDJZZpusBBoa1gAHoMFqHIylZhDGianL5SjADKQUzb&#10;KNtkPQeakgoSEzgBg5LrN2++1yCg3YAHD6Xm1XNw6MGl58nvqf+HughAOIUdFSA9nRfilPbtANgA&#10;MCNOT/hKnNxVr5/LPTy/UpBfgf0H9mHlZGAE05El4HEaLHQeAJqAthOgjEA7FEQgkKPBlg9gZMI1&#10;Q3HmFN5cOSTP4dnwPtF/Bmq2UknyCbTP7+k4oX7neC/JPdSbYBsvO3qKtgE5b1IMDoAOqmHzE+Xv&#10;ii81o8E64+HEQygTPgDEBCwdXdt+eC/jx44JetvPjv0C/IOe2nsA/3wjDF54frDkwtxRkVjA4KJB&#10;XnZinPIj+y8CQgtjoBHI1grrfLoJUfyTIiKTRq7UHq1VFGaqxpYMR4QDoQfX2x1wbJ+vXruhgNL7&#10;Qq85ovoa1NzaY+sN79+tAGTrf25mHxUgzgDw1K7rADgZAAOAnvDxUnP/CowtXij34VV1rVTvmoXs&#10;IBRzA87mdwUAzSQ8lGAjD6YZh44G28lAhxBEgNKOByN7IZj5vgIAN/+tW7e1nRvIWK/X/XbUpija&#10;QTD5258YIg/LShp90vyDYjXMPsn0mwZe/2KY1XT8KcpRx6KeAz/EA8gRsBN/ZyD2sW7DBoB+ZgI2&#10;mKc/n4tZeFlxfvNkv1uaMhQX5P4CswFBcQ/yujCgB1McYd58CCi4AEFe2B27j2h7xfReL0pOrCFo&#10;9MF45uDMeUBojYeA+gnghi2YuVnHiZty6vt7LOtIfl26ck2DwPsIBDqcgxP0zeWDHvmtugEg9v/N&#10;BKCqACsA6NT/ygBkAHA6AE76z83NwaDKKaFSc6ZCnr0GOo/6vxpZRtXyQcAHkAEwAOCrrgxwdQIo&#10;DoIMg3qDXj4BnjLAdAPUp2D7dKl++VQ5De8jAHDzc66DrM6m9Pntvdb1RFIPQOfCJAzwOKa1XEsM&#10;BIbaa6jpVKEi2n/h5lWZPXmDoaxjDTLT3LX7KJ7HMP5I+Dl84qQUDcoF8Bfcth/3C4fzcABfXLVq&#10;9r9o6V5u1u8fPHjwH0B5ZFcwTER9I2M85JEyUhLh/7fPS0bc9lxpG0Y7pTCo/vL0p2MMxUSM1Tj5&#10;ANkq2mCmBTl5Rf42LMhoQ0afwSbwA+wiYf+Yi+s8aKTvgzBkxnNfghV4UVt/qsPPWttRAFI+vlP/&#10;e4mAOASgegPA5BCp3gpLNWQXD5+9lNq7F7X1V4UuwbsBwAECPTgAAgDKAIsDGCCQk4HEAZwAAHpy&#10;7YElaDdWtnr7jxufwZiTnWakt/GZft8Ab8Z2tyhOxH8TzBsAEo8GAfb9HeyJwHPkN8MUZ9KxXgQb&#10;8k04t/ItDhtqWPL37fPz9J81axYOs1DVw2yN078of2BOszZvsH6pMCejJ1oQagAa7A/IacHRoEyS&#10;e+2WBuMF9hIR1ShterP8mzeOVsyMxGzl0IRh34GTshRuLDOnrJfF6ByYYSLHhLQJxBAFBwEsMc28&#10;ebN1wUEGgIcg6NSCoFO9ebxu/lqPB4BjBOqp/wHMcQTYioB4CECu9J+nO2r8KlB96R5c9fyRvKz9&#10;XmpOolc/KUQlwCqnM0tABsDHOt2DOiDQ0QbgrIEVCV0GINCZC2Bg0nYgyElvTm2SV8r+a72SydT7&#10;dxGQDbW3KQQfu0nJLWF7j9oTTPdnTFwHIdqruslDcaJbIFnt39CFGj9kmbAbYJl9OsOCA2YV5OwY&#10;OGztT75/xfadwulZav0Fe28Qe4NK18O5U8f9u2Dt5WY9z7JJk34nNbH/mWC3BHnBSJZIiA6XpcoQ&#10;dHEDWK9h8w7PX2hMRBxpb7W1pvIKgRgNEjAYRarGOeyIL8vMpBYARLYPaT02qmixiog21L9tGBc4&#10;J1euGU2B1lAX0iyDQCBEKqu3TVVbbj1llf7rkgBzy4AzTXel/+4OgDndedL3k8pp/aT65mlV4mNw&#10;qSoPMfMC/LlPGUAg0IwGkxFotQEsDuAMBrm7ARAorYVLcmsCgGaWn/V+gOO8foI8M0Gq+4R/BYIP&#10;NjdLybhOI+UIJv4oP7cSreTOGEKzNT6zy74YPFu/do8XpsQAYDICzPnTyh7v6ThagYbxF7xZf3cQ&#10;IfY2KCtzbLM2bbB/KTcrLTnY8wH2w7JtMjA9RXbvP4jTvM5hhZubyiwcD7bmETz5+6NNsx8qQby5&#10;xAyYCahDD3u3Tj1nfAbNaDF9BvehlGhOELDmkFoStNYgETn6mAuo2YPxYJXhogAoFYBR//P0tTZg&#10;ROdhBOLLALQBwNT/TgDARq/CiV99DA5FtVWo63GicwAII8ANBQCVCJ+X5uEDeAaDrEAIAlMtRUIQ&#10;qN7cOIXpvwA0CJsoy2ZS/nsm5W+CkIdvIGf2t2f/CYmFpRfXDdcDkf3lkJ0zun1U9LmCjGCtck7U&#10;3Ve7SlkSjrJzO23sVXzWT88fqf/ceXNMzx+HWGuc/mDivp40dsSfBnsvN+v5po4e/a+R6twIhpOw&#10;v4ulpcDI4Q66aib8WNPTdikOJB+SgDgUxLHgrdsOeep8MgeNW4uxEuPfnNbiDTcBwVg0Z6N/yxtO&#10;rnZTwUKLC1BYgiDUPfS8gwkQmk5AJTj8YAQy1faa/3dcgJwBIE3/fQFAUoABAtYFAMz5IwBU48Sv&#10;3gHRkYdXFfSrmhap39cSwekE+AKBnAys4wMACFSJMMsHKJEqjgezOwFq8Jv7l+XRU4p/BE94lZoN&#10;bFuaUd7m1fu8vzytD0A5yqM/ybYeukXzId/FKVOPDwXFP/DYobkLtK1sDWf1oAH9fPfeYx7RWrtu&#10;mPpv3bET6Xk8stfIoG9+7g/S8HOz0hc2a7O21i/lZafnZ7UCMchTCmBWYNHixV6lACPwhnX7pNNf&#10;5ksntGNWL9+pIMwptAx3YAaAcwHc6EobRoTvgnSOU1wThi7HyT8RZCJjO870T6WcXABOkwMBwSd8&#10;Xbh8RRd9sARGWOO+hElFLer0agJumv4T/acNuLcJCAMAT2nDAGQHIF5nAHSD29N/JgIAav0qtPyY&#10;+tdcO45yAP9HScAAUEUhEPt4DyXYhxDkkQhz5gKUFuy0A6lOBI3A2icGvwhGALAl1lWUW0T5mwP0&#10;eYA5bGiq9aZDspuHA7NH3n9KzWvJiIPlqOtUt6Qeaky4y81PQS4bnr/AWH455DKi/kfhJUDFawJ/&#10;wT75+Xwk/oCGXz1u5NCfttZebtbzjhw58t/jjT1orSyApQCGkGT7bvoA1rX1GASmY0CIysB2ApDf&#10;mwKWINM169bLCE82ISP8hRsQD8VpXwzOQDuIjDK6D+gxziFwND0L8HQJcCoRjKLQ6bXrNhto2RCM&#10;tgJB231zYa/DvDPTf1YAlB4AVUTlHf6/7f/XMQDB6XcyAA0ENgAwA+B04fVjGAAC+s8AwMDAMkCB&#10;QPN7XkCgl0agUQhSPoC6BpMViG4AglQNJMVrQAG+/6DlLUDb2z8HNl1LTn3W5qTpHj52RjJg0U36&#10;rj3RdcwXSP+M8nUqMvMONRi/Ryp59LcjNIPkoUIH4E3QqLDkMuIAHPWdMWO6TvoFe9jHQ/vF6Z+T&#10;kbykWZu0tX8pNyO1tLWyAKUJI6oOKS3CQgDaimirN0rHMY04g5VbYj2fD5WWdpzhxo2lkvBUcLgv&#10;wGaM1mFcCEa3/YxEQUfw0z9MUysyosGBSIk1lh1YbICpKokpzAaaCxIyADyBWGjtXdhVrQDtlrW/&#10;ywPQ0/7TAJDsMwLs0wFQgA+bnBt9Yl+ppu7gw2tGNBQzAtoF0Ayg/jLAIxGmXgHAHSgfvgRlgPUL&#10;WIpsAHgFzT78KQ8FSqKyCP9l8C5OYHO15NS3JSNTdp70Rr3HrAvrPMwMkbp9GzfAyNOPew+/R1Ga&#10;7n8DDQr83qK5W7xbfgCp16/foKf+gNjWSf2V9jug//un/QYaOMYNG/bv2JqgMmlrpD+MqgwCM6ZN&#10;g00zNdgd1yCmYNY/0FFwoZSYjdakBtNmjOUBpZmmTVijrUXSO8eXLQWoUwbK52Q4EDePLtwYg/Ai&#10;FjFBwuaUBVYgpPbVU6mC3JbZaK70n449CyDYSXTeUQCy6b8XAKgUX1P/60ZHAKhRELDSKAhPDjPf&#10;n8ksoKEAgLkAdQsy+gCagVCKXMsAvC8Eg9pzuxr1IKgvENiZi6vXb3gEO5s6zOPvfjC9X4Y2MFV7&#10;eIJzloRS8wndxip+xDKRmWB899G6VvzRxtkypNYE18wZHCJ2/XFwbd+hI5KXnSHx/cJbZe3b2n9g&#10;RuqyQPfjB3lcTnpqSWsMCdmAYoRE+8nqNWvfGRvmjVcJJ2zuNMwFWMCvJH2OGouQKELmIB1gJwIH&#10;YEDgycKa8BSEQALREGzs9Pf9uQUJWRbQfMIQiJpmSkIgkMM7tacrjOKPw/5TCzDHBFRlu3zrfzcD&#10;UNN6JwBA8bdyapTU3D5n2oAw86ia2MdkBggAJlB4U4KtNoBVCKpGwLFCobYMYEeCegO1kB9/6Bo3&#10;bvzUN8g+H0eNfuox2Cyqqde7vscbTv4FGMvOlE/hPjyiYJH2+1ev2K34kc0EON7LwHDWIfr40oWJ&#10;Cai5h3PgsJRkhjJ6JCS+Wqnu99T+if1rx48e9n6HfpoaRaaMGfP/gKJ4u7WwAF6MeHADstOTZdfe&#10;/WAJetdsvDFEeanWwlSPUb0kfa5cuXtDnYPa/Sl83xHxO2CIg7MDDAy+dk2+i6gp0mL1LUC7oKk9&#10;eAUzBZZJGEhp4CEEwVGniopAPHl1+s8RAPWp/1UD0D0A5FCAPad/eV+p4ugvhEGe0QcAQiCVJAdR&#10;Cly5AA0AgQ4O4DserE5CwCJqz++S15A2D5QAZAE+dlA4wEMgtaXpfn33gFRfSnNPGbNaMSAGfab2&#10;IwsXOdRf40xNYHjezI1+50e4vux6MHU/x3zR8gPVt7XqfsP5R+2flbq4qfvxgzw+PysjszWxAIsH&#10;lJUADziJ8UuLBzhkD/Zvp49fqywubvaoDiOUvXcYTK3c+Gl6g62eADsCvJH1bXIrRqKKLy5Pt+ae&#10;TO5AwIzgNibXbG+7oZNSRTvRDXjz4AqwgGIw/oxfXzW4+ab95yYAeY8A2xkABQBR67+mJsCNE5gF&#10;MArB1XAkqgIgWDmhtw8QWDcV6FYIUqDRNR7MCcFK8ANqDkDDEKandDmqH/03eIg58e8ALL2hG/94&#10;C9p6gd8LY89NnEeZpc5MCRl8CfDwsxOkLBEoNLMNLWW3pNc7XALU/etQ91MYZ0BM69T99vRH669q&#10;4tgRf/ZBNnRTX3TGjBm/hz7oldZgB9pSILG/wQMml5crQchNFTZGo0bGmUAPpwLHDlkqNx7dlrWr&#10;9qgXvJF0ypY+n5YqwsvT4J2TX8uJ83pCKOij1mN1bsWBL7x3veVtIGBbi3JV9CZQv8JGAMPXNW9g&#10;JHpZqjAXoIq9lP5yjf+6BUCsBoBpASK9x7DPa5z+1YdXwCr9e3XoYV/9CeS63zwD3wCgXmU5SgFt&#10;B9rWoXswyN0OBOBogw48CGoOr5Q3tdXy+Cmm/+rx/LOBjkHvCoIf6dTBTvXdk3iB3h9mAZSX7/LX&#10;YP2hNczOEbNHlpE8ONRuzodJyMyTGShq8qAr/PjiZzz987LSpzR1H37QxxdkZ0QqFhAkKzF/oCIl&#10;xakitGjRIi+rcSspzjHOL/8kw6gI/UW+TMBwUHpouXIC2Pohmjt13Grovr/r2c4bzoVBOijpwxz7&#10;nIrUUXGGIGQCda3Ds9o6JD7BVhfBLzrWaOfAJxjYU/UlxnffvoaI55E1UslZAM7ts353vrjZKexJ&#10;CbAqtPgqqfIzqS/4/TFSDXOQ2rdvcErXWYRZSfC3T25JJfr4rzEsVElQkFgBfl9FQrVDUPca2i5k&#10;AACX4M1NmJrC5vzRU8iM+Wx+d3ZzA5oKF6DQY3v5zZnaq3dTO6XfIQhy8P7427QNBQRmjeORDZIT&#10;oGo/dKACSYx0cXWbdgnJnDwHC/Hjp7TfT5JaawDe9jmV85+c8GTq1Al/9EE3dFNffMWKFb+NKcHD&#10;rTEp6L7gDAC8SHQXcs8LsK7ff+gkPNxGqFqLafuA+INg0PHPBympIyOiXHv2/haLZQUmgypMpiFJ&#10;Q2ZYZG2T9AUDPYUIFrrLA5qX3kBdfNexELdTb9bW/Alm+XmKv33xEByBPbDfnqV1fSVq8Uqg+pUo&#10;C/SL6TmVe3bOkDd3L0j1WwFBx78vwHOWGFVoOZ7eIpXrRzjPlYnnSTXPxQEiPhe6ETVHVuH5zuup&#10;Tz0BipfYAMX3ajse5OtfwmlPYI/XgnP6wa7xVTCWJjHQfqRT7+hi6EVg0xpSz7vZl797wq4QSwJS&#10;w1X0478bLID3W2W+XKDfSej7jR831tn8waf6enH+cYgW5mUWNXX/fRSPLykY2E7FQ9G/bK0oySnE&#10;eAAwAwEK7ty914skxF4/lYDY5mM0txJO6jyMni+VXuur8XgicNabJYSdIeDpwGmxloiLBBIQuEHs&#10;6UiKMYPBdWYGnDdQqjHqZ0e6/Mnz5/IKZUH1m7dSWw3tALQL3zx/AB++u/r3m5dPdFPz56z5aUVe&#10;X32uYOOTp/K69q3UwMTzDUDHNy8eoTy4h+e7Z/79+oXW+ZUIPs+hJ/AQmYS1Wje9+zvCk56b/jQ7&#10;Kw5fP9ib3l5HO4BDYRhqQH6J+8w0fmzpEt24TdGB5HzApk37IS0HyXmIzEwds0aZfp7JPw79IPWf&#10;gxHfeDBTWxP0434hkI4s+ubixTP/r49iQzf1TVCmCGDg6tZQDfINKKReFuXnQLeNjkCumWxn4osT&#10;gpwCZCDgV/mIlV5EDvfGJLGI+m9R7Yd7xkGZQSjdGG0jSxbi6XIC5qTNGSQKJBDwMe4amdnKOeAd&#10;BA+5yVi/2818H8Ie3Iyswekv+AQ6AvybaTnTfTri6GMb4eYbncC7eqKTysvnoCaBeb7nmj08wM/s&#10;ZmdQIn7BqUg67pxy5ins+w70BA70erwDxKG/TyCX7TsG9u/+p2npMXCPLlqken4n/eA79b0eyz7O&#10;kBAz0iyCYKFDOGOGSe8KdbNqBXWfd2v/AVJa8J6kvpu6uQN9/IghRf8fsoCgGonUl02wHhtWNth0&#10;BpyUkwuQNRxvJNuAZAgWp87SjoDfOpFTYFeuyDjMfTPlJ5OQX0wJe/2iVKfADEnEaMHvg0/hZpwa&#10;XCz1nTZWkIRpJN8Pf785+oSeTeWIXrCWPoOAwPkDTsexlUYBU25K9ylvtfFtPR7Q364pPT4XcQmy&#10;GlmWkJNPk41z1FugVoPrlG+tk76+DUsux/iyZVrmdf5fg6TH/y7STI+SXhSFGZa3QAFefyCv3+fU&#10;oTAjIOMGls8iC2OZyVOZZWdrZbT2edOhsZGdlrTnypUr/yjQvfbRPg4U4aGtSQ5y3wwGgfFjR+lN&#10;9NCFeVJTvQXpHE9r1nueyO5TI55C2rgdYhC9oCqs5iM49fv8erB2EthOpGgkA8cZPA/bRxmQh+LM&#10;OE8hMshYd3pnE2az7wUewUBER2OKR3BYqaWZg+XG+2YJLBvOIgByTJkblcHh6vXrINnc0A18A0Im&#10;PLXdX/wes4rreAyBSJ7ol65eVdCOWQfTeWYg7qzkfZ3y9nry2qrNlqsTw/8vXbANGE+OtP9vOVIw&#10;YKbEQM2X7V9mbSzb1MuPhrOOeUdj2YZvW/g0Tv5tmPDLSk3S1L+1N78Z+ImvHTG09Jcf7aZuyhub&#10;MWPs76UlxgfdR8BvZ4B04ahQmTplMk4nnvze7b3Gev5cUGQOqi05asnwz4dKYs9xKhZBgEg7DFfo&#10;CntGBkIxlqknAwWBo+Q+46AtUOc/wNfaCZeiYTnzVWaaBpJ7MYM+BvVp158VqJdcoIuysUXr7iq4&#10;MwXvrMHMrrPjYK+D529PIDQgXf3PERioFuj7DehxjmAnZzco7lIBJWid/WB2h01dAfNYYjq8Rxzt&#10;XrtytzpK224PZ0LyB8xAwKZ5hwEjA/3i4BnbfaT56nx/Kyhf+Uv9Bw1Mn9GUPfbRP3ZwfnZPWBe3&#10;KiDopgszUs+aOUPxgEDn/G0/mAKQTCNJJOLCoe/Ap3+ULgVJM+UihCBZPmTBgcj4wqNlRKEIcAri&#10;Oo8yWQA94Di2CsS7KA3UU4yOKisRJUW/9iNk9qQNWKwZqiOvFmZBbCsGurC16+D6CvT33vfj7LXh&#10;KZ8A481Pf5wuY4DyWyCW2RyzMmZnVOXtCbdo2scvnlsB/0gIeVIERh180PWJLFedf4LDgXyOU8ig&#10;9hw8ZNx8WpHm6w4ALDEykhLuzp48+Q8++k3dlDdIQDA7JWHN+wAE7UQWa7W58+ZqZ6CxTaZOr1hM&#10;VHzVaTEsGi4gCj32azdcPgN/nMAhH8NxUkqPeYwh0DMme0zHSV0KxGxPHcLi5ACJwR9myK9+lKJ8&#10;Ag4oRaNlRXahr95hIIvzN/oxpNs6pzTLLQZVtnM/w+anAGy/r4fpRrZ1Ov/O5Igv7hs7AIvmbJXb&#10;T+8CBFyi96Wj4jiQi0O2RsYfvSP9Tfy5rynR/v1HjkpJUV6r9/p9235DCvJjmrK3fjCPHVVU9J/T&#10;B8Q9b805AS+OAOiZCRjNnL9ggQkCDSj+cNJr4ewtOiOgdk9YTDyhN67fJ12pC4fvTxu3Vn3iv/xP&#10;3Px5yjQka+wb1J6UidoHKTILBLI9xTR1HCbHJo1coanqtu3Qn2tXJoUpM5VmOnX8ajmAANEWAExK&#10;zutFTQer3GwVnYndjAYhx1p0E+FnYK7Tf4Bqz8D5+nNqQIwYtEhxln4Y9VaVaNX4R6bmMPwi2w2T&#10;1St3aQfHBhpv3OayHDxyXIk+sa1M9HGvVyr9ZKcl7/iNAP7qi0pQDsp4X4CgZgIIAmzZLFjIIAAA&#10;yU8QUHkxpI3RaPvxhDE+8Llo+e0CRXS3/rsTEObQz4doXcnSgHPl1JPjAuPC46JzKwpxyIg25mQb&#10;MluIwKk1Fb3q7duPgI68C5kEEHy0sH6jT/IAa23iKtzslHnnxiZyPwyCr/Nx/Q4dP42fXVLOBjX7&#10;eL055ZnSh3gMgF6V5r4iU8DoJOpP4K8XygDSegncMliQBaqafggCLNl+9R9SJTsGMnAI0r7B9zRK&#10;xgPY/ENKWp/l5978yvhLin8xYcyYn/xgTvTmvNHdu3f/Y3Cbd9PP/H0AKnyNBAYBfM2H0QhvsC8m&#10;QJSeMtCR2KTcrCSTMKXkuOjc6RuVBcgThH1mcghy4qai9bQcKjJmqIgLk4QjpYySQoyNvRXGkr1+&#10;iVkEBhT6FOBvuhdTuYiy0p6Nz3Q3SPMFP8Rgwg3I2fr5szYhOxqqKTsDKtN9qu7onIY69V6ULICu&#10;nN/Quh5mHKsgAcfsgDX9skXoBDj1Pif6uPHJ9hzQfRwC7m4zBo7rTxwmF/dvDyzkfNvAmvaDR/I+&#10;KL6+az8LvoGFOZm5zdlTP7jfGVFW/GcYFHoVbF/BhgIKAwADwZzZs9HSomKwd3eAC4yuLqlA+tv/&#10;ZCBmAHbK1bs3pXz4Sm0lcVFxYRYkzpBtWw9rsOAJwwVJOyiyzuzMOWWl2TmwWEIXYAnkEnBxz5q8&#10;3puA5PT0eQKyTGgMq/ghbvL63rOd2aDzM0la6v5M8BXXiSpNdNy1Cr28PvPh8sSAa0s0grLkXzDw&#10;VkDMhYo+xhHKkLaoCE2zzovwkCRfgyIxlJL31xJkibj3wCEpLsx/rzU/12wG2LID05MOnjmz83d+&#10;cJu5uW84Lzt1YBamnN5XFlAHDIbLjOnTdISYQx1ewA/VYgEuLYA6LBF88suH5s6XX/9hKjZ7tpRl&#10;z1OQj208Zgo82blgly3cZhyIdNT0Itp9kCInIIVTiOYSxBK4cIkjLAI6bQEoMg53QJc+EzMJE5BR&#10;EBfQtlyAqfMPPRiwncrTufNfGO399iBb8WSPg7R7DADSeci+rLw7r9VB3BvW9Qy83Og9YeaxFU7Q&#10;vE/7UT5EAIfh83B2oyRtrn6f2QO7HSzz1LgD98iXsEWG3060+grAJG3t4R7f9c5DENnwq/HDSv+8&#10;uXvpB/l7sBX7bWABOwl8vN8g0E/FGyZOGG/YfA5j0G4mU5sbDjsXz6I5WyQEtT8nCc/DjJR1Kq3H&#10;uaGZ1sdDHtqOjJ6F4OhM1ZE3C5Qn2aRRq6QUgiQaMJAFrFi6wyjJslRQS6rN8gVYbGSykYNObgC5&#10;CO7NbVVommJt/iGDA4MYT27tuddjx26Vm4xApxm+6f3LUgViKQrCoSFL3qJ5C5V6yfobUeCAgQ6g&#10;N3bwUjkPkVcGTWZddIMmRpADsFa9/lyvz83vlWFR0AObfyscfOBt0aqKPvWtcY76FuUOzP5BbuKW&#10;vulhpYP+a1pS/2fvqytgb4JqCwLdHQXbsYPHT2Kh1N8XZtuPRiPchFQTZu2vFGGASUxZJ49ZpSAU&#10;NzNdiNUyGqcQfxYPvTmq0LKs4CLv9NNBsgYkFQX/HOBrcCZIR9j8bFV9/h8zVarKt5XI9JWZiTIZ&#10;A+xhv7cA4LPBuWl5Wu/ee1w2rN+LjXzGb1nDtJ0dli5/NciTHc3C8BXTdV6fiwi27O9PHL4Crbux&#10;UgFMhW49GyDaSXl3ne5EgGVGcPDIaaVv5yVMUyFYfr8vzGJZ59dHAVY1Hwp6bNgomai/6yP50Ko+&#10;OQGuvq0w1k5LvZz05G3XgYu1dC/9YH9/UFZ6NLkBrTIx2MBNs0GgtLgADjEHvfQEfDePdSImIBUB&#10;oIoLjJuci2zX3qMaGKg4S1yAJxBbhEZhdp/qxbHtxFOpy18WyLq1RnmYpxH727GkrbJXzRMNgaUM&#10;7SyrNW/T1lTUrhF4jiJ4GizACUkKsPtks+/XnKrOKVfPyRuMwGA2zyVvo1VnxoGsvBzU7lTUYea0&#10;C9fF39wDU3tj7Y5Ra1zLsM/LtE4nlrJrzzHlXPSDESevGwFBlW9DUGBATg8v1+8zCGtLcOpGuXrv&#10;poxCdvDFf85QoDauyyjcV7AyHcag+3OrHBjA4CVLl0kKiDf10XuTEzBp2i9KerWLkwHR1OQPnv8l&#10;hXORAT+eMXncf/nBbt5gvHEQhP4eep9LgmktlpzAGe1+uLERMiAuEnoB/L//uW2qCuWC5rmpYpue&#10;CPWBcApCAanmaW2pv0OACVy4eU3TdRpNMM1XHwIsaJ5M21Cf8hRSgxKUC8wONm6EjiFnAvC1HjLk&#10;nREU1LmIXvQOZVV95rDJWMPS84CLnYGFWER/sOGYPbwzy4DvHTlxWlNnpt5qcuHIXqn0FTbOaXyP&#10;sw71Di0RkUeWwQyE6bbW3z6zDXxfFFFlJjOrfL2UIoOh2i5/Tz8TfPOIdZCV9x26JETq/bU7+fgy&#10;ddwxLk1xHUfre+dz5GFgi5ue14xlE4ME03te5wsIAmwV6pg2TT0QNEnR5vfp0ssxXr4n2r35+5ws&#10;+XhdZkK/n/Ld9Q72YLMnRPeTfp0HSlHCfAnvmIRMIDhDQDzsuN7LivPDg7GHfvDPMW7cuP87PSnh&#10;EiTFW4wHJA+Ikqi+kdL7q0Tp1zFfQr5Ol5COJiDUF8GZ/qEU0VFPbRP6dAi48HhqcESYQz+s1ekj&#10;sAmb+RICgPoPqgcB+8wUliQ4mKO01IzwSXg8ygJgBnSgZSpLtJ8bjKcaF7c1N+VGT8fjddgIG4He&#10;dSQYMeOwJJailFlG087nhOcmo3hFzLcjteU1Ar6JezmX4Dgr81Rdj+yjouIQgtKxdyWuEDROoC/O&#10;jU2mIt8b6bcsYdwbWFN3ZDYMZky3PwHNmZbZtGljGcSNF/6Vec/kS/C5mJ67T2CL/pdgo1pfPkuk&#10;ugCqNZV52LLj9WBrT0ex0csnJ4PZ1l5kCmHQeGAg5s9J3iK2shXZBzEbBkDVcPQBU4n0Hzx6XMaM&#10;HqE4kHukl4dGcrz7kOgnPb8cIGvm7YfoyfdSiuwrpHM4MoaWC4Bw8+dmp03/wW/cYH6A0sL8X2Jg&#10;qKolrUGe9JE9I5H+DZFta07Kg9vP5cLJOzI8eyFuZrze8PqCAJ2HeCJMnzZVF45bU8AuJG5Mbtx1&#10;q3dLOdh9XMgMCOwQGGtyYyBJCrH1KzSnmJlR7wXmIN1ouYloUKJ2U2gjsqYNQ7eAp9mAbsahiOku&#10;CTHEDqxEFTcEa2K3B719bzytWT58gvYZs5TP/1O6zJkGthyASWIUE4cv15O5E+YcyGPgKWhJMNzg&#10;JChlRU52DDCZcaCLgcfTbHX18l2mc+EAo/wMPX9erF0OkmvIsx+GbolqJiJQ0nbNI8meNsdM8PkE&#10;LD4fzV2tSQev2+oVO+USMABiA9RiIJIf+lmZbnA+ji08ZicMNGUYsGK6T3ovcQSSrvgzExy9dRtt&#10;vb9t524pHpSn7D6PmIfW+Dg0emPdhEfi3ybNT47vJ33bx8mSqTuQpIrcuPwQB0qBxEVEtKgUoEAO&#10;xnyPr1gx+/8M5v75jXiu/IEZmWQJUuWnqZ0Bbuy4yEiJ7lQgF0/f1ZvGP69e1Ojfc8ZVoJZDhoEb&#10;W99zM0CwJBg+FADSAeAC9ZQEPF242JgRDOg5Vk8rboYvsWlYFtCvkJuMi5qnlLUn64ux4p3gGnAD&#10;80TmhCADBNHvTASDr7HByXPnZqEyDQODtaZmZsGW4+J5W9/hsXOBM6vIi6cbkskouGHy+k/XYMON&#10;ObpkiRFDwcRcMlh0dmCJP2crMvLroTqgxHJEW5aOIy6DSTdkPEzzuWmZVh+EsWYUhppsZqKai/is&#10;5E5Qfp3jt5raIwMY0GOsIvi+Yqp8LnIiyN5j4GTApG+j+jfg81DO7codPJe6OwMnAN2aWAq7MAyO&#10;bB+SX8EguhmZWH2iH2z3MpgvX7FCreW8wD7W9FgPYV3iJCdmEgLXSGSOSTgIoiQlkaIfERLaPlPO&#10;Hrula2jD0kN6kDS0hhpatzzccPo/HzfuI/P1+1iiB67x389OHbCkOZLiKUBq+34XJYumbtOb9fjB&#10;CymB8EfYN4Nk4ZQK/d4wjOOGd0MEV0zAf5Ax4GCItoXWrl+vMwS+suNHHScinqJcqMwCCPoRtDqA&#10;jgHRaiLhVCAeAASbQYAbKuTTIQoWMs0lH4BlBGvZyK+Hy9CcBXpq8sQjeJUTO0UNTBgcCDbycd2R&#10;dm9BYPAdIeZJzi/Sk/kcNuCQSbcbgYbI+nAIpBqufLYOM3kMLvB7HIAyNutGN5EzDn0+QauTcxGs&#10;wfm+vjDvnTgCs46kXuPr1JIcheVYTEPyeWeB7cjShsGrN1qmqn2gIip1Y7hM01kOdf8ZyTvGfpvk&#10;ndkICqehP8DZjF27j6huo14/fLGUqtiCEgpBiwDqWmgAsv1nuyrvpPxg9h05cUomT5mkMyH0k3Df&#10;d6b8kV0TJAP4zdr5B2RQ7Gz58ifx0uvLBOn9dYz0x4ES0Qtyc7GT4KFQK99/L1KWMU/6dmQpUP9B&#10;4m9tad0PsLu0re5vONzQajwjecCZpouJ4mZ1SpazR2/ojeJm7/5VuMRGhEr3z+Pl1OFrcvXcfQn/&#10;LhXpX+Ma7gYZjlLSEB1f3Yakvj16nuhczDyJ6EysmAHQ+Eug/OrGQxrPBUykm3oA9ChkyqwbErUy&#10;x41pVsGNFvLZEOjZLdXsgYzEXJzqFCThzyJQW+8/9C64pSOxaIWx/uepzE1r22Sz4Hp85R5OUnAR&#10;zEhytuoYEJlnKk3DVLsBObdA9t2u3ceUWMNsRpl3eD4CnJRH52fl5s1FdsHn4+g0yxcjs54FQc7F&#10;uklNew/EHvzu8sUGJPTGAdAupIfjgOkm+CBr0UwCQSAVGQqp2L1BpfZkIkj1qdCrHQXHnEPBUivZ&#10;5QouzG5sf7+0qAAbOfRdCS+c/v1h45UdM1JWz90vX/0kGWVNkcybsFn2bD4tS6btlNjOpdKvd4T0&#10;ah+N/5tS4M6NJ/h+kcSEh3vKhUCy1axUiHvmZE74WA7bj/p9DCst/HNQhZvED0iMi5CormlyE7Xa&#10;xVO3pe83SZLYP1JSk5AZdAqXJdO3iyAwZESNQFCAsANqvXeBH++swJYE5IZv27FLF5WvwIhd1FzM&#10;7pPZkmG4obh5GAAIdBEsY2swvssYTf/Z+iuGAMnyxdukA4aOuKF4KjJoJMKxeAyCAYlFTO3JJ3DX&#10;7p7XZt8dJz0zDAYAMuR6/E2xvi61EFkCFKhTEmp7LQ1AXXY6BaQ22zFalih8HnomMkUnwSmu02gz&#10;VMMxXPbcQa1lhjMUNTifj5t2EMactdWJ//P9L0WZwsyH6D4zAQKKxCHeOaHRkdgK9mOfX5d4rLdV&#10;rh2/w4BnSxESpQoSZ2ppxAm+hlqZp+gZiQCwcOFCDteYlD/OT7aHABAfjRmRnkMktsMYjGcPl5tX&#10;73tKR/7j8pm7Ete1RCJ6h0jEt9ly+awpLbevPSmhHVK0wxTI5lfQLzN1x8mKin/6UW+8j+nNFeUN&#10;7IEg8H3AoGB8pIR3GiBnkAFsWHIAaRpSfaRp/OrdPgY37ZjevPwBEyQGWUH/8Fjp/ml/iY9EvTeg&#10;AcxBDUnZJYiXeRgm4uKrLxvwOuEcj8IsmI5SxIK1NwMA6ahE4rv+lTPZ5igNbwOCzZrWCFry1M3V&#10;05mblRuLm7QUgeLMpTo/evt63MwcRqIFOoNKNOpzdcFFcGEgoMRZcfps3bB8nkEQOeEGZzuPltfc&#10;4Nxw2dFTveYRiHOMKjTMO2IDJDKthYHG5TvXFVTk5ubvDYyZquCk3bh87eKU2WYgB69Jzr5pbb6r&#10;xMPMYA1Gc6ncTLyBz2c6CJyihM7fX+bLyOJFmuo3pOtnT/0de/bK8GFl2ttPiGmgbYcAMCAmRrr8&#10;PEl6/HwQNv8DuXXtkRSgBTksa4Hcv/1U18u21Sck5Lt4CeseiiA0Xb9X9boW4OgwiUa3qTFuADtb&#10;WWmJl2ZPGfejj2l//SDeS15mai7xgEBIQmRrhXTsJ5uWH5JdG09Jj3b9JDU5Qvr1CZOEHkPk+ZPX&#10;8hqAYErYYInt11f6dcmQCYVrJLY7xj7DYnxaQO8GBA4SsXU0dDD459t3YKMgG/DTLvQNAjtR/46H&#10;wChHiUmMITOOtmV2wIiGIxuAehPcYr1PSiwXfknGHDkAfCEEQKFlFupJ6s+6GnX5iiU7PQNHLAUo&#10;atoem5Yn/jRYoxNjsAGAvokE0lib8zWZqmuAyZyrk4x2oxo3XExDOu02OurOn74JQ1I3dEqSJzTB&#10;OX42ah0QF2DmwvIlHhkAiU/kL8R1huNufSKsrOExE8DMYyyASj5HDIIS2X806VwPQJU1fr3chdME&#10;QEkFPo+R74WSgVSbLM8GJbs9hJ4o6dMhShZO3iLfwy8hPXyU9GwfgtIxDIF3im70muo3khk1Gllj&#10;CB6LVvH03TKhZKWEduQ0a8MtQZJ9QHV/MWJE2c9+EBvuY3uTCLa/BarkbNZPjaVaTOcjeobJ6IKF&#10;8vJZNU6zCdLxF5HS98ss2VtxRiP3/q3nJaxjgoR2CZWR2BD8s37REenxGYMMW4QN31AuKkpD0fJs&#10;5owZcvAYhT7rJw+ZdqLp+bMnvxRDQ9Tay4M/4a//KFWzAjL8OPNOEgxT7M/+OB199DI9nWl0oYrE&#10;yApYHlBVqD7verbBuFG5Iak9wNYdZxZYX2dDvoyCGQw63OjFaM1x1JnpN8sFq2lgAkBdy46vxddU&#10;lV01VsE0IwA+ovNE/L+DxZoKbuA90lpr48YDOtijGQxqenYGGNB6gA/BQSd/vfm6MgaYhL42iEYA&#10;+DjAwzHf+jIH/h6Vn6nxsGXrNgTmEj312c5taK2YE9u5z8gaiRsxtb989p6EfJuIjJGZY6T0bBcr&#10;W1cf1TVSPmS5hPegD0A/6fFJmoR0AHOVQHIDzEBmrsxgy4oLe39s++oH9X6WTZr0O2gNbg1ERCQu&#10;Mgwn/BCpelWrJ/66RQfl7PGbehNrqt4gqk+S0O59JaJjtlw9b+q98cXLJLxLPyV4xPeL1pvcUJfA&#10;6gswEFArbtWaNVDLRf3P2rM++i2+zxNM2XkAB3ni07aM6D7560oNvnBe0oF4M21fCDLL1Qc3ldnG&#10;tJqbiF2GLSQR0aXGh+DCVJ28BPbulVYLUI7zC0zNGWT6fjJE03s70kxxUtbxPHX5HniS21TerVHI&#10;wMWJPIKDBPmIRTADYK+eQB+xCnYKGFimQayTdFwacvB9sJYnsKcBTIMXmJYBzDHw+pBvobP69VxP&#10;4jB05d1/6KhMnTpZ6bxs3zZm1EGeSDzYfd0/GSARnRMkMT5cYnpkI91/JreuPkYwyMBzMABEYcPj&#10;MBlkDokZY9ZKaFdDAkqIdlilDWx+g/gPkJL8gTk/qM32sb7ZCcOH/35WSuIZDk80FN2J7kd1yVS0&#10;/9WrSr15/PPiWZWML1opfb6LVmxg5qgN+v2TB68BLEwBWAgSUEyU9P48S/q0Qx84po4wpEAhygt/&#10;QUHZZCgNRg0fKhXbtyuL0He60B9gRbBQFXDQESAvgKAg0ext8BwgYs5TkD8n959pOze10cGrkxzz&#10;PK+qFINUo20+81hiDfw503cCcSQSsZNAVSNmACTREBjkYxIgmPE10nT9PQQOtjEVzMR7IL2W49DE&#10;IJgFMKXfsHaf9urZElTQ0VFEHgZaL7MKZjjJfVAK4HWU4YjXZlnAksStmNScmYTjZ0BnxsZnV2bR&#10;4sVo1aZruh+IMy8JPnHh0RLdOV8WTdqJ9iJGjsMA7nVJlnM4JL5/+z3AzCkS1i1U0lMiUfOHyKh8&#10;EwCGZc9GNwCoPzLExmp+rk9F/HMzJ+FX/97Huqd+cO9r5Mii/5Ke3P9WQ+1BxQG+jZMD287L6vl7&#10;JKnHGBmDAZGUvqOkD1hdPCXiexTJo3svtSNQnDIDNxpZQxJKhQ4xsnTaLlkz/6CEfgPxSJwU3PT9&#10;I2Ol9zfxEtEt1ikTvPEBusRwEXKicVL5BNm1DyYhqElPQXTkGOrSehc6swKg92QE8jE6s45ywda7&#10;3EiciSez7/MfZwDUm6AyYr5tLx1bRgZBYE9ptQDPYr8bpacncQWSjZi68wQ3BCGaZSz0DPKMBMhn&#10;RpWNtiF99Rh8mCHQ8ISBgxgBMwSyAtkZYCrvGWRiJwPPmY1sw5Y7lO/qgZYayw9mNBRULUiCQnOz&#10;BE9gnMq2niPsunrtWgh1DlJH3sbSfcPoA8iLdZEKYk9ol0gpSzebevPyI1gTMRLaOUIWO9yRU4dw&#10;IHyVLT2+7ivdkCUc3XtR7t98JlGdBgYUZPh66uSbnbrq6NGj/+QHt8k+9jdcUpD718gCnqVhs/kl&#10;W2DDhncPlynDVsqFE7el0/9Oll4dQtCzhYEoF0DXSJkxap0ugP3bzoHsAWwBAx7s6Sb2LpNKlA5P&#10;H7yWKFA+E0AaiegeJ70+HSQLyndIafIc6YPHD4ghe+xdkFBbhggEHC2dDu7AbjIJNRA0XfePGQA3&#10;GqflOPnG9H8IADF/hJc6EtAEDwpv9fJYGhSnMYtwTmMEAKbnIzFyzHqbG1JxANB6lT/AIIG6nSxG&#10;8hRUA9FR4OHvTYdyD09xNV3BpkwLQ6dBOwvZaKNBEh1AHzkJBA/JP+B0JNuMVEvm6zRV/JQnPq8h&#10;X289xnaHDylVujYzr8bSfa6PFE7zRaFu/yoWZV4U2nbhaBUPlOuXHsJH8a1mASFd+uDeD5YnD1/p&#10;uji275KMzl+iXAD+GZo5G4cE1k8AMwDUtsjLTNtdUVHRRvNtrWBSNCjrK8qJ1RcEiNb3Q8S+deWx&#10;rFuCE6xdoiREmVMgFO0cbnwShQqTpipoyNO/1zfRsnrePr3hs8duRNuHJwaYY1HR0uVvMyQzdIou&#10;imlDsai7weyU8+H1MAnZemIgyEpLNoFgP7QCgQ+QjtokuS+m9g76zTKBKbcaYfrU/6yVDwIw5AAO&#10;Kcn8Iq2Y2QQ360oMyVhiEDMAbuQxINQYxV0jxskuASm5rPEZBCyPnyc/wT9ShLPRzrQEJ2YXbEdy&#10;au/TP0pTIhE9ETjOq8NHTklDq247+NQUKzRt6SHV5/vjvP6IoUN0w7OnT4ymMUDYnPzREhsaK5Ed&#10;cmXW6M1SnDQLwF40DoRQmVi6TO/1trXHgezHSkinCGz0BfLqebWnbKyufCMjBi6VL/4bQGOsm0Ry&#10;CRqo+8nyg0Ht0QULpv9+a639tud1rkBpwcBuGKqo9SckwrQ9vFs/yYtjG+eNzMUMQO9vYpABgNfd&#10;KQF1/1V5+bRaYrrmoPYPQx0Ixl/vYZgZqJZH91/g+2COIb1MARIc1hncbZzAvX6ZL91+kYW24Vol&#10;GyUlNE4A0UCAkiMTdlKTJ5WjF79LswG2rAI1KuGG46nJzVNfG4yg2QFw88moI07A+QE6G6kpJjYj&#10;efjxGCH+BEq4rMV/jb/Z27cDRUbA4yK0D1doz52CqFRGJvjIxzMzoBQ6BUncm5jvZznmA6aMXqUj&#10;vzvBHnT7Aqo+ohMMAqr39fEck6bxymlZuWqVIvuJ4OXrxvdjxtlwPY7A/nmKbFlx3LOpF03ZJj0/&#10;T5WOP0sBv98wRgfGTECrOBQ0cgB3EeNl0ZQdMmf8ZmQFQ6XDT9NQHuyQmQgg4ZgXqC/wU+A2Oy3x&#10;7MxJk/6wbZO+pysAolBYemL8m1S0W97VWYvSEeAcnFolSXMlug/SQZzoIZ36yVIyAvGH6V+P9n2k&#10;6ycxsnHZIf3egolbpM+3YA+CP9C7Q4QUguFWW/NWrl+8K2khk6Td/8iQvl+nNtoudL8fZiTMCNg6&#10;HDNqhKzdsAEbBSO2OOHYxmpSVlCfVqDOJtCE5DSm+g6ruKl9Xp7ABBZLACgWgpBDL0PqGnixFlUH&#10;4BLESvbIYLQCaZ5BXT7Kas2fucmInTraep7NDI0BrfkxbUgQkhlHcyTLGAyZIRFA3QNRzvnz58Pl&#10;OVdrbnZa6tv4DPTxUQjE9QBzhhcCCq9zv48fuChPHr0AS/QWXISGqf5A1esatIZZCsYj4IMz0gtB&#10;4+to5Qb06dRXCpMn67pYj25S32/BFfGT+RGTwua/NG/SpP/0npZ+28vYK1CUkx3J6OsvCHCBRPbA&#10;jWyPCcA43jwO+URKbJdCuXPtCcY7H0gutOFnjDaYwKN7LyS2axHYY2E6950ZMUFev6yRg7sgUnEU&#10;wz0EiND/7R+BVBDpIFtKjbUL3YHA0oqZypYW5cuCBfNlNwBDsttOw4CTpCKSWQI6Lf0EAquxx7re&#10;N1tQ3r8j2GFUdv28DoKIFSqh4hB99PT3KArih2/f3PepWQ01AwGS8rQnor9h82Yph0Zjdnqy1vfM&#10;wOqr8ZWrgfvZr1si0vsCieqe4j8I6HQogMJepZrdrV24VycYr1+8h5ZwrZSmzEXgP6BgcGHiVOX8&#10;pySSFWq+VEq+T4mUF6+V6C75CEbvjpLr5k9PujZp7Ig/bduVH+gKFOVlxzUUBEgFthuRNzaiG+ib&#10;vUdhZuCRJzXkIhiVuxhjoaAToyuQ1HukPL7/Uh7efabTbAe2n5U9W06jhIhRbCAxNgaz4rESHQK1&#10;oQDAIXcg0FpWF3mYAoZjRo2UVavhEHSE0lmmROD0YVAyA1egYD1tvigZVr85pvLt3dJiQVIoJpLP&#10;Tc82Ht/Djl17ZO7cOVJSOEgDKrMkbrqGSTw89WOk898mS1YEugoHr0tqr3Lp8FeU7GLXxhucVRo4&#10;yr91i7DR8Sc9dJJ0+utM2bj0oLyFyIdtFR/YegETgIkIJHWvr+PlaBv26QARWW5+n+c2J3/Szcnj&#10;R//PD7T0217WXoGCnOwoBAGUA/67A+5FxQ0b3r2fRH5bgMmvLcr1HpqxAMBfrPaA47sP1eDA9DAn&#10;doJ0/2WWBoNls7YjAKA8QDehX884yY2eAXeakcAJUBvqXHlTNQzMKWMWfgRaR+lQKh4HYtFa2Xfo&#10;iAYBlgncNAYzaH520JLTurm/q649+AwMaGRLEh/Yvms3bNrmy9AhJVoSsbbX095PfV/vuDaCb1SP&#10;eIntlotSZaTOJwzoMhFTnuk65enGBfjv6NBwlHujVNXn0unb0vOzFOn2aYwMARvyzvUn8hCZ35A0&#10;dDy+ozq1N8CoLUSsF1+sgZs/Jy3pUvnIkf+jbRd+JFegOD+7L25MTX3dgboFZW4qy4HeQP97fNFf&#10;QcNIpID9uw1REpHWfUsOyid/GiFp4UOxeESmAiSLIB0UpKGIjpkoIR7JkwevMEs/DosM9FMsFp7u&#10;TSkL3CrF1KbTsVUEhZzMVMULFi9ZLNuwaTg/wBqZm8m4HQc/Q2juRteUXtP6CwriaT3vZDEHDh+V&#10;DRs3y0y4NA+G+GpaUpzJflDbs50XCJrv9Riq9+A6MwjHhgLT+aIQsx+H9X7NGr1Ren7lKPi6OjTJ&#10;AGz7fBMnuzeZtt5otEAZ6EO7oP3bqRgA6XBgQ2YyNJD3Y/z7Es9PKx/zJx/J0m97G/YKoDvQBd2B&#10;lzxdGruZyurCTSc4GBOKU71DidxAf5h/LgAoenD3qcwv3yzjCk3LaEjWDIkKCZNICEQMTp/pKR8m&#10;DF6C4BEq/XokSPdfJ6OWDIwt1pAgiQYDkpZwOvKzFBfmgWQ0UTULt6GbcOgY2208Xa/qF4MC/68q&#10;P61oNW7KB8MBMDx8SnDhPbDFiSCw9+Bh2bBpC1L7uSq5ngemXpIzTcmT3q3B19j98d34xFz4+2zH&#10;mU5POND5tfIIwi/7tp3SWr4EQ059v/Pu2ZMLENkrXNu+/HPpzB0IfWYq/yMWEmDUjzSisY1ncNz8&#10;ORkpRyZPHvfjtl33kV6BksKBn8Nf/WGg3oNcTLGh0RL+TZ5UrDwmR3ZfBCU4V4qSpsvt64+hBFMt&#10;1VCDyY0b40yE4TQBSeTRvac6Qjpj9Bogxr0lMaRYNi87LgPRg4/oGhvwomqY2mwWPQMB02UGBvLe&#10;B+VmYYMN1YGk5StXgoa8QzcfVYENqm6yBZJobNbAUoKblqe0cUXy98WpO+oV4ovP4ZzmLEWUy6Bd&#10;i3PoNpyA3Pd+bPbNsmjRQg1OQ0qKFMRjPa+pPQIY328ghJ3GNh+fI7xzjHT/VZpE90rQDICburxs&#10;iVw5d1cJS9cv35fnj19DPXgE+B3e4p3UhejbnpTfW/LiSZX074xRXmRt5PwHevKT4ZeTmbJz+vQJ&#10;bX3+j3Tve95WcX7+X2B24GqgrkMEeBLQUur7dbKEfIXx1TC0kEARjexQKNcu3pdKdANSw6AO06eP&#10;JIUMkWoMFi2Ztk1WztkjqxfslI6/DJFxmFnnHyUSdaS4ZN2poplGI9NjjW0C/Tk2ggYEzRC4yRAU&#10;gB+kAPsYmJ4ixQWYnR9eBt7BRJkzZw5075fIamAKmyu2Ys5gp3BWnlTlfQgW+5GeH4BCLlVyDxw5&#10;CtwBEuZgL+7auw+1+h6p2LYD6fsmWYEAQ3GNGQg248aO0fp9UE42KK8AzfCeeLJTL4F/E9MIxoY3&#10;9F1HpRf/Dmk/QMbkLwNec0piuuXgOkRgFj9cyrKmy4unlWjrlaKfP1Hegs9/8dQdiWifh6yuLgio&#10;6GefKBU9zUCvP6Jr4xmivR862ANuf35W+sqKihVtDL+PffPb9zduxIgfYyjjUKB+A1wkZJlx6isu&#10;ki2hcAn7NkUun7unswNxvSDe+V2IzBprBokGxc2SFbN2y9Y1B6XDX/aX/dvPSC2ApvSI4Ugt0Ulw&#10;RosJIIV16q96hRSbDGSYJKBg4KSs3HAMCgwEJlMIVQISgwP/b5SQY7SUyMApBnEKprGqeUg/hFyA&#10;j5Co5ulGJpsudki0a1Dh2KzRQTAZCJ9bn5cKyrrZAZrh9Zvyfht7rA7tAJ/p1S4GrMt4Hc/tizl8&#10;znfwT2HiZGzmML3GgxInoKX3vRSlTJRf/2koOB5GtmvP5jPS+4tUfZ8elV9crz6YE4nsiclPZBCN&#10;vQ/+PCWB+v0DpCAno/zWrVu//UNZ+23v07kCU6eO/tcDM5JWBSIqwgAQ3TsBoN4EietmtOD6dcoF&#10;2PdE0eLIzkkS9l0yxojvYWagWvp8WiQr5+4EnfQYXHCK5NXLKnAFrmNWvK6dxJOMdWZq6GjoDyxF&#10;5yEXstKNi48EsjgbfwwCGjawDRAMBNYhmcGC6fk7X46Dsj5W623z+42/VuP1cyDPYeS5Y3H9y2Tq&#10;0I0yoNdgBKBwHc0dD61B/lk5Zzc6NlRpAt0aen61Nd9j0nOp5PefintzB0H4jT5u3cIDEtYh1eAO&#10;TofGTHYG9nnIMmUGWTwoZ2DbhvoBX4Hd8F3LzUybwJvZkLzYAKSV/Tply4NbLwEGPgb5YyB4AdHY&#10;vKNkIsggvb5IgAHINF1c+7aelg5/HSPLZldIxaqjqPvN92eMWqskIrvI+HdflAPLZhj24WC0nsJ7&#10;vKtKbBdmsLODQDbdx/QYe71mj92k12tc8VKd16AaT+S3g1TjgXP7kZ2zJAbKzcmhpdqJeQqG34un&#10;VbIYwp2D4mcCt6kBiatWErqOk7CuOMmbqOBLGS+sl2dw7un7A176bW/dfQVAGBqQnow2YT0dAtI8&#10;I7rEy7Th6+XQ9ssS12OQEYxAu6n7ZwnS8a+TZPnM3bowRw+aL50/7SNz4MSzY90JmQvuOE+i9AgI&#10;jiI1tRuZ4FPYt8ly/thNxQ1SwsvQ6sPsgetE4mOi+kCZBhNnMWEMDu+STj6mTarvpcmch8AyBGZM&#10;UX3DpCiZo/QY1ll3TNr/NdicX6XJyLxF2NRV+v2CpMkS1qOPJPTOh/z7K7l98zGmJsdqG5By3iUp&#10;86CCBG4ART84vRkAwm8fo0M9acnnR5QU/HXbDvoNuwJDSvK+zEyJv+4XF8CiZsoc8m1/6f1lqk6S&#10;sX40G7IfygOmpiUyefB60EsH4STvI6MGzcUY6QsMET2TkweumvQfG9puktgItPHCh+k8wenDN0A2&#10;SfKwzVRroB8tzJJ08RaDp5/QY6j0+ioBZQLqVBfzTOmvrbTpmrI5DOGJeAPZkPW7LHkANIKfSqQJ&#10;LO3m7yXEIuhiUOv+rWd6XSeVrdHWHf88fvBc/16BMqBXe+ASvbNB0nolR/ZcgvQ7SisMfPG1OOcf&#10;2YsqT0z/A3tt4iQsFfOz0zfNnjz5D37Dln7bx7FXYMKQIX80MD1xC282QR7ffjMXUKL6CLoWDhY+&#10;FzI3bI8vQAHuFQcNgVDPsIg7/bc9ZW7wMPSqywcbHsEidA1YDlgtOQqOhHydIesXH1RBSv6pxvTi&#10;2gWoXb/JUezAAJMwqIgwYBzbVny/dE5qjntSUza772O5mWJDYyTkmzSwJYtBhsrwBjWd+lrLGe1Y&#10;RKvdVm9o6seFcZIusJNYy4BvY3VU1/65cPKWDE6dAwPW8RDprJWbVx7BrDNNorqlKkvz3LE7yLTg&#10;9+AE36a09/g5Uwcg5Qe7ryAvu+zWwYNtYN9verg4iJucn50xIj0xDuh44/ThupaQkxEgOHASLbpz&#10;gRzZdVnrzYzIkQ7673jL0akIqDMVivmnOIUDJ6Y8UBejb6Nl7oQK/dk1DKhwFmH57F36/92bzmjf&#10;mmPHsaFgKrYrRGsLkl0daW1mnp/cd6W++gO1mkVNbmCD4vMSOEzsWyzzxm+XWaO2yOzRW6Q35NOY&#10;NfEzkS8fhjmLKExe0oshogsAVWgcjswG+NmFI9QNIO+u7IafJ7RbmApx8g9LrK4/TwHXIgyCLBjn&#10;PnBFvz84ExbkX6bIpNJ1khIyGkQsXpvATnt3cKPMHLpFd0aUFHb/TV/3bZ/P5woU5w3shJrvdqCt&#10;QvfC4YkW3Tca3nEZkhU2FVqEaV7jovFAr2O756nSzOMHaCP2yDNW1GpIgVZj93ykuC8RPKoBNI6U&#10;rl/1lU6/jIIwicEZStNnSL++IapJsG7RIUyxPZQCqAlHof8dG9IffAVYjX2TocQYbsBkbEQGFp6C&#10;zFQSYHqh5YufTaGPd5/YLHW8Mp66qTjlMHCICuSmmG/gPAxXoU4/S5e+vxqspqBRPeMlJiROojuW&#10;4JTGKHGPYYplhHaKRTvurNRUfo+SqcCPLZd9D+xOsJ1oTTmjVaEpI3KE8vdPH74uoVDrTUkKV+EO&#10;OvfUQM2HvIBOf5uoXn0xYWTzBZZh2HuYEh+LjZ9Iw46K8jHD22i9f1ejw9ixJX8IBttKUxK8qy3Q&#10;UNrMzUFOe2hnlAcwGqlD/0E/Ra+6NMMYSWxbc1x6fGk0CThy2g+buDTd/Gz3plNGsATKRNzwRc4M&#10;OoeP+uLUi1TRSmNOuXnFES0jIrr0ly3Lj8PsBBOK7XG60vCUJQfUjfu0S9GR534d89QMlf52XhOL&#10;NMSIZo2M5+kJshPclPnFTcRpOC07YmOx4WPw+9HSr7shzfT6FC68f1kC67LBMOQcL6Pylkh5CQRS&#10;uqVBbDVSls4wgesEsRAIrfbpGCpLZhifxtz+Y/H85EY4m5R/o70YgY5I76/BkfgSJU8fR2obr8XM&#10;hin+JTjzvKl9C11+ZFdwc6K8F+c1sqFpEAZnnvhIM6MfaGvP3kui/BSUATBccufOnTbtvr+rm99+&#10;bqzRv1+Qm5UMCvEL1oJNq6+d3rJPGtvnW57mRmZsz5ZTSOELEQTilHtOjfnJw1boz+ZO2IjBFGM2&#10;GRUSKsVWhAKz6r3aQ3W4T77cu/lUHtx5At/Dm2iBpWJzJEHT4LFcvXBf+QlJCeEqelo8YBY24DWV&#10;tiI4tn7xIQUuY0B1tie86XZgnBZKRyUp03WuoTR1BkaghxvNQwS0qN4Qt8TPF0Mdh2pJkb0geho2&#10;XC5BP//Fs9fy9s33iltcOH5PojGV16djiCyYvFk/D/+QLNX+ZyEytni+/p8sSfbyNetgAIICc1j7&#10;dMzkz5Yd60/KxkXHJfxbBjIDoFqj17WLzPWbNGQVgiyuEYNnjxgEDga8pndLDNCHYZ70pBMjykp/&#10;/Xd93bd9fp8rMKKs+M/AhttO9hddXZoLmumwSmdYQqEG3rbmhAqL0KxkIzYkhUY6/TJaJg834OD0&#10;katRO4dBhQgtwy5hMtGChlO3Srcv+0Lqa6xSkcdiKIny1bnxYyTiu2yVOudMQhg48hyMKcFmYiuS&#10;cwucf2e2wBKjJGmeOiZZAJHTjP1QrlyihToGaJ6gPGHAoJfCkimw6IK9WmjXUM+GHpYzU/p27SWZ&#10;0cP1/V45dxvqQlAWihgJK/Y8iew+QMLRq58AP4Bnj18hoG1G8HkOh58ROK2H6WusmL0T6XsdABof&#10;BRJSz1LgJ9fUuyELLbuwjhBotexJEoJCIqB0PBWU693Sv2uZRPUyGVZTyDzu+8dTH3jP26K8zFHr&#10;Fy/+vbbF33YF/F4BEocK87LTQAR5kgmAKBBbMr+BAiddZM8odA2Q2kKWfDlow88fV8kOGEt2+XU/&#10;bOxxuqEqVh+RLp+ChRgKSyrwDQ7vuqDfHzZwlnRr1xunqJGxzgibDLrxWZk9bj2yiRJ5g1N49YI9&#10;OH3DMd2WIdcvPMD33oIIM0W6foYRWLTC+nUohmJOshc2od4JXdPlNjKI+7efaOuR+neXsbH5Jy2i&#10;THp920emITDxz4i8uRLSDTMQocUIRLVKgvrsJ+HS8Veh0u2zGCD8/SU6LBQ6hFO03ZkB0Q066pw7&#10;fgN23vDcg/ISB6xCFcA0JzyzkH5dUyTkS9Cr0beP6sP2nU8Nj//3bY8a/6s4gKuNtxzrC9Ys67IR&#10;0OEwdXzE4KIv2pZ92xUI6AoMLy34k5y05GUECHl6NCcbMC0/cAj6wmIaJJVo2ErHYRKN04cEtqhE&#10;wz8TSpdLxDcFIBQZBtyNS48AKg5EvR8qi6ZW6Pf6Q3V34ZQKbMAz0h+OvYIUfM6EddLtq95SmFKu&#10;j6GUNS2tovvEIABESZfPIlTrgApG1g5rQCwGabplyt0bT+UK3JG6/Lq/fPnT3rJl5REVUU3oXSh9&#10;O/dF+3KpPudEjDuHdO0r8b1z5OGdF7DHfoj6f5Esnr5N5o3bho2cClpuiKRFDpPvEZTmjNsILwLK&#10;cFXJuILlqsnH14rqmqmuO/Y6UuxTDVjqq+GZDeiJ37hlm797k9w/Rqm8GYn9nxcNzBi0b+PG3w3o&#10;xrc9qO0KuLCBvzc4P78nSoJzWhY0ESSsQ5yJpFNaChbm0Avg92MwjhrdsVjbiPxTU2XIAM8xrloA&#10;kw/6G4Qivd+18aQOGTF4FKVMhmX1HcmLnqbGlWOK5kvXL3vLhMFmEnHB5E3S6zuIbfQukUWTd0LE&#10;ZA3KkElqg2VLAAaAWNhhcb7hEYg1ZRABnTpiNVRyr0MjcTpeE/17gJFjC03mMWssbbFCJLp7uoeQ&#10;Q029V89rZNf6c1DiyZD42BDp3zMPlNxKObrvgnz9U5ikDF0OtZ1ncmTvBS1/aMoa18/FgtTORSPI&#10;vWYFTW/t6eATsjc4B60dP2rUn7et6LYr0KIrsGb+/H+Zn5VWiEzgKamiLSkLPJ0CtNai+oIP8FW6&#10;lGXMw5DLXhiQbJPUvmNUoprAXmTnFB1Hfnj3Bf6djlHYLNTud0CSOap1e3H6JOnxTW+c1kt0s84v&#10;3yjd4WqTjvr8JrIIkxWcAQOxTtJaA0DPbOXUc3Dm9JEbqOvvA+C7BRXk2chMUiQCoN/IvNn6+4un&#10;bUUACANwmIQgAUozMIZB8DOMgsVWKEhBJEVxYo/g5BVMTt4FYEmMofvndSo8fJ6ybLQ10RlpCiuw&#10;qVkXAzTGwAnynRpWOqgXXrbNmqtFK7/tl72uwJjhw/8kNyN1Zhr0B5leNjsQOCefqtwgDQ6DY1Ev&#10;1MKUKONcAE9rEm9iu+Yj7X4FVeIbSqzpi87CNsexlqdqeuRQ1Oe9Pa3DvRWnpeunsVoGhH1VoD4H&#10;zCAoZmolrRkA4noO1KBy88oD1OF5MMtM9ICPM6GS3OXzENiJT9UAsAq8BMpncU7i6N5LcNT5XvUU&#10;O33SC++3n4ppRvfuj5HnOOAXF4FDiKSGl6DF2AcgYKmcP34H3YtbAD8nQXY78Gm8pmx+1vls4+Ke&#10;3Mf0XtaSJUva0v22vdt6V6CspOBnOWkp6ygOqW1DtJeasmDfoR+z1kWJoF+OcAjHcKlHQLMKAoAk&#10;3FCOzNqaM92O702PvL7aQuMm459JQ1ZKj0+TgSnkq1hGxaojQOBNLa1cewSW/r1AUMIQzRWMNvf6&#10;aoB0b98Nm3Ww/v7BnecASkZIcepE/f/GZfBK7IwghXJk54YT+r3pI9dhBHeZ+ilsWHRUS4oQmK6u&#10;nrcX2gmvwMwbiXInHIEhRsLa5YHynIauCNx1iEUEcaYhhWIdwGgyU/o/Bbo/YvaUKT9qvbve9sxt&#10;V8B1BZheDikpaAclni2sN/nVokDgtx5mmQAgD6QckndIuw37NkO170ZkLUPanaEDMDS0SO4zWq6h&#10;E8A/TO9vXzP6hgvKtzotuLoAwMDx7EmlYgBstVFNZ0+FoSzPGrNeun8VInloN2pA2HFOsYi+UEja&#10;sNjIa5MDwLkFKuruXH8G5UAugEf06NF16N+1FLoJcFyONUw/UqbZeVAyUpA2P1N9bnxc81fgb0yZ&#10;Vl7exuRr250f5gpgP/zW0MEFHQamJm2gIrHqDrQkI/AJBNr31s1TR6Lh6DDda+JCzZCN8TsAkei7&#10;IpmOceaD22EXBg/ESYNXSeR3MLWgmYmz+UhH5qjzlbMPlZ/w9NFrcAqqURK8BHC4Awy7DLTdQiWp&#10;z1Dw7m/I/Ak79PRWSa3wSSqSmhc3GQShoRLxbQ6mGZM1O2F2ERdGN2UzkefJcoK06c3QTpwSeeAI&#10;9XjQwMzxk8aP+u8f5q63vWrbFfBzBUoL838J7bilQKEreUIZMlELygM/WYFOAtoxWx0EMmm1Sp1H&#10;oP+PwND7q3h8ETOAfqCvqQU2Z3hHyGV1GyopoSMwrjwKLL+RoA4XgPobpzME6p3QMVn6fJkpfUEt&#10;7o9eP6cSwzEPENoZ1OFeVNQFmQflBNuc7gnIYJ3y7jKJqD67MLimtwrzs4aXl4/547YF2HYFPtor&#10;MHzw4J/kZqaPhgbfHXYNwDtvhfLg3RaaDvmo0q3TX/djasGNRWntOIwbx4L/zxkAfjFVNz33uudV&#10;zT9scPs9ne23bLwgnuz+8BOOahNfUR3+9ORjFHRZPHPmv/1ob3rbG2u7Ar5XYMKECb8PQckYWIDt&#10;YvpqKMZI2xvrf7f2z51yQr0RnK/WOLmbCoxa8VKD6Me/yMvOWDa8tOjbM2fO/E7b6mq7Aj/YKwCc&#10;4O8PLS36eW5mygTQi6+RYszMoLnEoqZurI/58brpPbU95c2TDwLYy25z3vnBLve2N97QFZgzp/xf&#10;lRXkdctNT54HMOuutrEYDJgZBBE8/Og3vVPXp6E8gsfAmUEDM4aPHl7yt9e///4ft62gtivwd+IK&#10;LJg+/feHFuf3BHNtZnpywmViBVnJ1OXvr9oE5LN/zBs50PfGwEZAlDU9UXyc+LUD05IOF2Snl40a&#10;UvyrvXv3/rO/Eze87UO2XYH6rsCS6dN/d3hZ4acYXCkGVrAdtOPHJBoRN+DfGhB+IBmC2fBsiXLD&#10;4/0bme2bUNtdVpo/MHHiiBF/dv369baTvm07tF0Bf1eAJKMp48b9qLQo99tB2WmD4UO/DZLm9xRI&#10;RLlADIGbiv//kIGBG52vb0938960nKnJSk24nJORvKw4Lztr5ODiT5Ytm/Nv2u522xVouwLNuAIk&#10;G82cOPHfDi7K/5vi3KzYvKzUSWiNMShcTUuIe6WZAjef0mJNxsDgwI3JDcqWGjervwzCtyOhPAPn&#10;sXZz83konsoT3enHa3vOvEb/J9mpiWdz01NWF+Rklg3Oz+k9Yczwn2zc2MbHb8atbvuVtisQ2BVg&#10;lsCyYdqYMX9SNCj3s6KB6WFAz/OgYTCBqTazBmzWY+kD4i5go97EBr7HsgKkmhdgKlZik1ejv1+T&#10;HBdVi7+r0ZGowlcl6vPneOyj1MT+d5MTYq6lJ8WdocfiwNTETXjeBXmZKWOKkZbk52R0H1FW8jNm&#10;KufbavjAbtpH+Kj/H27vRG3xBEf8AAAAAElFTkSuQmCC"/>
  <p:tag name="ISPRING_PRESENTERDATA_0" val="IMSQ4bq3bmcgVGjhu4sgQ2hpbmgg|TMOgbSBxdWVuIHbEg24gaOG7jWM=|bW5naWF0aHVvbmdtZ2JjNEBnbWFpbC5jb20=||ezg4MDBBMzJELTU4NTQtNEUxRi1CMTUxLUZGNUYyMzI2MTgxOH0=||SVNQUklOR19QUkVTRU5URVJfUEhPVE9fMA==|MQ==||SVNQUklOR19QUkVTRU5URVJfUEhPVE9fMQ==|"/>
  <p:tag name="ISPRING_RESOURCE_FOLDER" val="E:\elearning sự tích hồ gươm\LÀM QUEN VĂN HỌC"/>
  <p:tag name="ISPRING_PRESENTATION_PATH" val="E:\elearning sự tích hồ gươm\LÀM QUEN VĂN HỌC.pptx"/>
  <p:tag name="ISPRING_SCREEN_RECS_UPDATED" val="E:\elearning sự tích hồ gươm\LÀM QUEN VĂN HỌC"/>
  <p:tag name="ISPRING_ULTRA_SCORM_COURSE_ID" val="D382D550-D28D-4834-8C7C-50BE5669E75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INFO_2" val="&lt;?xml version=&quot;1.0&quot; encoding=&quot;UTF-8&quot; standalone=&quot;no&quot; ?&gt;&#10;&lt;presentation2&gt;&#10;&#10;  &lt;slides&gt;&#10;    &lt;slide id=&quot;{AF3F7626-BC22-495C-9BB5-84CCACACCCC7}&quot; pptId=&quot;256&quot;/&gt;&#10;    &lt;slide id=&quot;{F672EA5D-FF74-4504-A17A-B13365DF1AD5}&quot; pptId=&quot;257&quot;/&gt;&#10;    &lt;slide id=&quot;{F4F8FAA0-322C-4C57-A424-8015B620FECC}&quot; pptId=&quot;258&quot;/&gt;&#10;    &lt;slide id=&quot;{769EFFA9-3082-4FF9-A0BD-ED9DFD085C1F}&quot; pptId=&quot;259&quot;/&gt;&#10;    &lt;slide id=&quot;{DAD65842-E254-4EBF-A69F-DF3A787A064D}&quot; pptId=&quot;260&quot;/&gt;&#10;    &lt;slide id=&quot;{8D8CD517-7E44-49B2-8DD2-CF324CF96070}&quot; pptId=&quot;261&quot;/&gt;&#10;    &lt;slide id=&quot;{C0BBC67C-C11E-4A23-81BD-8D64D2B089B1}&quot; pptId=&quot;262&quot;/&gt;&#10;    &lt;slide id=&quot;{6056CEFE-A0CC-4A00-A32F-92F1C94D6D22}&quot; pptId=&quot;263&quot;/&gt;&#10;    &lt;slide id=&quot;{4EEE7700-D57F-4B3B-923F-5EB488E5F318}&quot; pptId=&quot;264&quot;/&gt;&#10;    &lt;slide id=&quot;{565F7522-07E1-4D57-ABA5-C6F6414BB07E}&quot; pptId=&quot;265&quot;/&gt;&#10;    &lt;slide id=&quot;{426E67A8-D318-4CB3-9693-87B344BD3CA2}&quot; pptId=&quot;266&quot;/&gt;&#10;    &lt;slide id=&quot;{87101DCA-5F98-4A65-BE74-4D49CEC6F778}&quot; pptId=&quot;267&quot;/&gt;&#10;    &lt;slide id=&quot;{F2985217-52E3-4EBB-A309-2224B874531D}&quot; pptId=&quot;268&quot;/&gt;&#10;    &lt;slide id=&quot;{C0231583-CF78-4143-83E6-AEDB62457B6E}&quot; pptId=&quot;269&quot;/&gt;&#10;    &lt;slide id=&quot;{E30F2811-E555-481A-BA85-2456A5FFC533}&quot; pptId=&quot;270&quot;/&gt;&#10;    &lt;slide id=&quot;{DEC1CEBE-287C-4D1F-8F4C-809CA3154BBB}&quot; pptId=&quot;271&quot;/&gt;&#10;    &lt;slide id=&quot;{9754FF6C-8DEF-46DA-BC5F-67951CDC95D5}&quot; pptId=&quot;275&quot;/&gt;&#10;    &lt;slide id=&quot;{EAAC6B39-8E4F-4951-9165-7B08272F0AA7}&quot; pptId=&quot;272&quot;/&gt;&#10;    &lt;slide id=&quot;{5998EA76-3D4C-4E04-8E8D-7DAC1EB6AD60}&quot; pptId=&quot;273&quot;/&gt;&#10;    &lt;slide id=&quot;{3B3A82F1-6252-4711-8667-E2BBCDCD29DC}&quot; pptId=&quot;274&quot;/&gt;&#10;  &lt;/slides&gt;&#10;&#10;  &lt;narration&gt;&#10;    &lt;audioTracks&gt;&#10;      &lt;audioTrack muted=&quot;false&quot; name=&quot;Chào hỏi đc&quot; resource=&quot;624ed2e0&quot; slideId=&quot;{AF3F7626-BC22-495C-9BB5-84CCACACCCC7}&quot; startTime=&quot;0&quot; stepIndex=&quot;0&quot; volume=&quot;1&quot;&gt;&#10;        &lt;audio channels=&quot;2&quot; format=&quot;s16p&quot; sampleRate=&quot;44100&quot;/&gt;&#10;      &lt;/audioTrack&gt;&#10;      &lt;audioTrack muted=&quot;false&quot; name=&quot;Ổn định&quot; resource=&quot;856cf31b&quot; slideId=&quot;{F672EA5D-FF74-4504-A17A-B13365DF1AD5}&quot; startTime=&quot;0&quot; stepIndex=&quot;0&quot; volume=&quot;1&quot;&gt;&#10;        &lt;audio channels=&quot;2&quot; format=&quot;s16p&quot; sampleRate=&quot;44100&quot;/&gt;&#10;      &lt;/audioTrack&gt;&#10;      &lt;audioTrack muted=&quot;false&quot; name=&quot;Kể lần 1&quot; resource=&quot;dedab6b2&quot; slideId=&quot;{DAD65842-E254-4EBF-A69F-DF3A787A064D}&quot; startTime=&quot;0&quot; stepIndex=&quot;0&quot; volume=&quot;1&quot;&gt;&#10;        &lt;audio channels=&quot;2&quot; format=&quot;s16p&quot; sampleRate=&quot;44100&quot;/&gt;&#10;      &lt;/audioTrack&gt;&#10;      &lt;audioTrack muted=&quot;false&quot; name=&quot;kể truyện đc&quot; resource=&quot;3b9b9a0c&quot; slideId=&quot;{8D8CD517-7E44-49B2-8DD2-CF324CF96070}&quot; startTime=&quot;0&quot; stepIndex=&quot;0&quot; volume=&quot;1&quot;&gt;&#10;        &lt;audio channels=&quot;2&quot; format=&quot;s16p&quot; sampleRate=&quot;44100&quot;/&gt;&#10;      &lt;/audioTrack&gt;&#10;      &lt;audioTrack muted=&quot;false&quot; name=&quot;Kể lần 2&quot; resource=&quot;2ae7127b&quot; slideId=&quot;{6056CEFE-A0CC-4A00-A32F-92F1C94D6D22}&quot; startTime=&quot;0&quot; stepIndex=&quot;0&quot; volume=&quot;1&quot;&gt;&#10;        &lt;audio channels=&quot;2&quot; format=&quot;s16p&quot; sampleRate=&quot;44100&quot;/&gt;&#10;      &lt;/audioTrack&gt;&#10;      &lt;audioTrack muted=&quot;false&quot; name=&quot;tên gọi hồ gươm (online-audio-converter.com)&quot; resource=&quot;003f8964&quot; slideId=&quot;{DEC1CEBE-287C-4D1F-8F4C-809CA3154BBB}&quot; startTime=&quot;0&quot; stepIndex=&quot;0&quot; volume=&quot;1&quot;&gt;&#10;        &lt;audio channels=&quot;2&quot; format=&quot;s16p&quot; sampleRate=&quot;44100&quot;/&gt;&#10;      &lt;/audioTrack&gt;&#10;      &lt;audioTrack muted=&quot;false&quot; name=&quot;xem video (online-audio-converter.com)&quot; resource=&quot;2941e702&quot; slideId=&quot;{EAAC6B39-8E4F-4951-9165-7B08272F0AA7}&quot; startTime=&quot;0&quot; stepIndex=&quot;0&quot; volume=&quot;1&quot;&gt;&#10;        &lt;audio channels=&quot;2&quot; format=&quot;s16p&quot; sampleRate=&quot;44100&quot;/&gt;&#10;      &lt;/audioTrack&gt;&#10;      &lt;audioTrack muted=&quot;false&quot; name=&quot;Giáo dục (online-audio-converter.com)&quot; resource=&quot;098cf297&quot; slideId=&quot;{9754FF6C-8DEF-46DA-BC5F-67951CDC95D5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cô kể lần 2"/>
  <p:tag name="ISPRING_SLIDE_INDENT_LEVEL" val="0"/>
  <p:tag name="ISPRING_CUSTOM_TIMING_USED" val="1"/>
  <p:tag name="GENSWF_ADVANCE_TIME" val="203"/>
  <p:tag name="ISPRING_SLIDE_ID_2" val="{4EEE7700-D57F-4B3B-923F-5EB488E5F31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3.quiz"/>
  <p:tag name="ISPRING_QUIZ_RELATIVE_PATH" val="LÀM QUEN VĂN HỌC\quiz\quiz3.quiz"/>
  <p:tag name="ISPRING_CUSTOM_TIMING_USED" val="1"/>
  <p:tag name="GENSWF_SLIDE_TITLE" val="Câu hỏi"/>
  <p:tag name="ISPRING_SLIDE_INDENT_LEVEL" val="0"/>
  <p:tag name="GENSWF_ADVANCE_TIME" val="5"/>
  <p:tag name="ISPRING_QUIZ_FULL_PATH" val="E:\elearning sự tích hồ gươm\LÀM QUEN VĂN HỌC\quiz\quiz3.quiz"/>
  <p:tag name="ISPRING_SLIDE_ID_2" val="{565F7522-07E1-4D57-ABA5-C6F6414BB07E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4.quiz"/>
  <p:tag name="ISPRING_QUIZ_RELATIVE_PATH" val="LÀM QUEN VĂN HỌC\quiz\quiz4.quiz"/>
  <p:tag name="ISPRING_CUSTOM_TIMING_USED" val="1"/>
  <p:tag name="GENSWF_SLIDE_TITLE" val="Câu hỏi"/>
  <p:tag name="ISPRING_SLIDE_INDENT_LEVEL" val="0"/>
  <p:tag name="GENSWF_ADVANCE_TIME" val="5"/>
  <p:tag name="ISPRING_QUIZ_FULL_PATH" val="E:\elearning sự tích hồ gươm\LÀM QUEN VĂN HỌC\quiz\quiz4.quiz"/>
  <p:tag name="ISPRING_SLIDE_ID_2" val="{426E67A8-D318-4CB3-9693-87B344BD3CA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5.quiz"/>
  <p:tag name="ISPRING_QUIZ_RELATIVE_PATH" val="LÀM QUEN VĂN HỌC\quiz\quiz5.quiz"/>
  <p:tag name="ISPRING_CUSTOM_TIMING_USED" val="1"/>
  <p:tag name="GENSWF_SLIDE_TITLE" val="Câu hỏi"/>
  <p:tag name="ISPRING_SLIDE_INDENT_LEVEL" val="0"/>
  <p:tag name="GENSWF_ADVANCE_TIME" val="5"/>
  <p:tag name="ISPRING_QUIZ_FULL_PATH" val="E:\elearning sự tích hồ gươm\LÀM QUEN VĂN HỌC\quiz\quiz5.quiz"/>
  <p:tag name="ISPRING_SLIDE_ID_2" val="{87101DCA-5F98-4A65-BE74-4D49CEC6F77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6.quiz"/>
  <p:tag name="ISPRING_QUIZ_RELATIVE_PATH" val="LÀM QUEN VĂN HỌC\quiz\quiz6.quiz"/>
  <p:tag name="ISPRING_CUSTOM_TIMING_USED" val="1"/>
  <p:tag name="GENSWF_SLIDE_TITLE" val="Câu hỏi"/>
  <p:tag name="ISPRING_SLIDE_INDENT_LEVEL" val="0"/>
  <p:tag name="GENSWF_ADVANCE_TIME" val="5"/>
  <p:tag name="ISPRING_QUIZ_FULL_PATH" val="E:\elearning sự tích hồ gươm\LÀM QUEN VĂN HỌC\quiz\quiz6.quiz"/>
  <p:tag name="ISPRING_SLIDE_ID_2" val="{F2985217-52E3-4EBB-A309-2224B874531D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7.quiz"/>
  <p:tag name="ISPRING_QUIZ_RELATIVE_PATH" val="LÀM QUEN VĂN HỌC\quiz\quiz7.quiz"/>
  <p:tag name="ISPRING_CUSTOM_TIMING_USED" val="1"/>
  <p:tag name="GENSWF_SLIDE_TITLE" val="Câu hỏi"/>
  <p:tag name="ISPRING_SLIDE_INDENT_LEVEL" val="0"/>
  <p:tag name="GENSWF_ADVANCE_TIME" val="5"/>
  <p:tag name="ISPRING_QUIZ_FULL_PATH" val="E:\elearning sự tích hồ gươm\LÀM QUEN VĂN HỌC\quiz\quiz7.quiz"/>
  <p:tag name="ISPRING_SLIDE_ID_2" val="{C0231583-CF78-4143-83E6-AEDB62457B6E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8.quiz"/>
  <p:tag name="ISPRING_QUIZ_RELATIVE_PATH" val="LÀM QUEN VĂN HỌC\quiz\quiz8.quiz"/>
  <p:tag name="ISPRING_CUSTOM_TIMING_USED" val="1"/>
  <p:tag name="GENSWF_SLIDE_TITLE" val="Câu hỏi"/>
  <p:tag name="ISPRING_SLIDE_INDENT_LEVEL" val="0"/>
  <p:tag name="GENSWF_ADVANCE_TIME" val="5"/>
  <p:tag name="ISPRING_QUIZ_FULL_PATH" val="E:\elearning sự tích hồ gươm\LÀM QUEN VĂN HỌC\quiz\quiz8.quiz"/>
  <p:tag name="ISPRING_SLIDE_ID_2" val="{E30F2811-E555-481A-BA85-2456A5FFC533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ên gọi Hồ Gươm"/>
  <p:tag name="ISPRING_SLIDE_INDENT_LEVEL" val="0"/>
  <p:tag name="GENSWF_ADVANCE_TIME" val="14.604"/>
  <p:tag name="ISPRING_SLIDE_ID_2" val="{DEC1CEBE-287C-4D1F-8F4C-809CA3154BBB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áo dục"/>
  <p:tag name="GENSWF_ADVANCE_TIME" val="27.59"/>
  <p:tag name="ISPRING_SLIDE_INDENT_LEVEL" val="0"/>
  <p:tag name="ISPRING_SLIDE_ID_2" val="{9754FF6C-8DEF-46DA-BC5F-67951CDC95D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ô kể lần 3"/>
  <p:tag name="GENSWF_ADVANCE_TIME" val="7.68"/>
  <p:tag name="ISPRING_SLIDE_INDENT_LEVEL" val="0"/>
  <p:tag name="ISPRING_SLIDE_ID_2" val="{EAAC6B39-8E4F-4951-9165-7B08272F0AA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001|2|2|2|0.5|0.5|0.5"/>
  <p:tag name="ISPRING_SLIDE_INDENT_LEVEL" val="0"/>
  <p:tag name="GENSWF_ADVANCE_TIME" val="14.469"/>
  <p:tag name="ISPRING_SLIDE_ID_2" val="{AF3F7626-BC22-495C-9BB5-84CCACACCCC7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Xem video"/>
  <p:tag name="ISPRING_SLIDE_INDENT_LEVEL" val="0"/>
  <p:tag name="GENSWF_ADVANCE_TIME" val="422"/>
  <p:tag name="ISPRING_SLIDE_ID_2" val="{5998EA76-3D4C-4E04-8E8D-7DAC1EB6AD6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ết thúc"/>
  <p:tag name="ISPRING_SLIDE_INDENT_LEVEL" val="0"/>
  <p:tag name="GENSWF_ADVANCE_TIME" val="6"/>
  <p:tag name="ISPRING_SLIDE_ID_2" val="{3B3A82F1-6252-4711-8667-E2BBCDCD29DC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|2"/>
  <p:tag name="ISPRING_CUSTOM_TIMING_USED" val="1"/>
  <p:tag name="GENSWF_ADVANCE_TIME" val="9.301"/>
  <p:tag name="ISPRING_SLIDE_ID_2" val="{F672EA5D-FF74-4504-A17A-B13365DF1AD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ài hát Yêu Hà Nội"/>
  <p:tag name="ISPRING_SLIDE_INDENT_LEVEL" val="0"/>
  <p:tag name="ISPRING_CUSTOM_TIMING_USED" val="1"/>
  <p:tag name="GENSWF_ADVANCE_TIME" val="136"/>
  <p:tag name="ISPRING_SLIDE_ID_2" val="{F4F8FAA0-322C-4C57-A424-8015B620FECC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.quiz"/>
  <p:tag name="ISPRING_QUIZ_RELATIVE_PATH" val="LÀM QUEN VĂN HỌC\quiz\quiz1.quiz"/>
  <p:tag name="ISPRING_CUSTOM_TIMING_USED" val="1"/>
  <p:tag name="GENSWF_SLIDE_TITLE" val="câu hỏi"/>
  <p:tag name="ISPRING_SLIDE_INDENT_LEVEL" val="0"/>
  <p:tag name="GENSWF_ADVANCE_TIME" val="5"/>
  <p:tag name="ISPRING_QUIZ_FULL_PATH" val="E:\elearning sự tích hồ gươm\LÀM QUEN VĂN HỌC\quiz\quiz1.quiz"/>
  <p:tag name="ISPRING_SLIDE_ID_2" val="{769EFFA9-3082-4FF9-A0BD-ED9DFD085C1F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9.092"/>
  <p:tag name="TIMING" val="|0.001"/>
  <p:tag name="ISPRING_CUSTOM_TIMING_USED" val="1"/>
  <p:tag name="ISPRING_SLIDE_ID_2" val="{DAD65842-E254-4EBF-A69F-DF3A787A064D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GENSWF_SLIDE_TITLE" val="cô kể lần 1"/>
  <p:tag name="GENSWF_ADVANCE_TIME" val="203.52"/>
  <p:tag name="ISPRING_SLIDE_INDENT_LEVEL" val="0"/>
  <p:tag name="ISPRING_SLIDE_ID_2" val="{8D8CD517-7E44-49B2-8DD2-CF324CF9607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.quiz"/>
  <p:tag name="ISPRING_QUIZ_RELATIVE_PATH" val="LÀM QUEN VĂN HỌC\quiz\quiz2.quiz"/>
  <p:tag name="ISPRING_CUSTOM_TIMING_USED" val="1"/>
  <p:tag name="GENSWF_SLIDE_TITLE" val="câu hỏi đàm thoại"/>
  <p:tag name="ISPRING_SLIDE_INDENT_LEVEL" val="0"/>
  <p:tag name="GENSWF_ADVANCE_TIME" val="5"/>
  <p:tag name="ISPRING_QUIZ_FULL_PATH" val="E:\elearning sự tích hồ gươm\LÀM QUEN VĂN HỌC\quiz\quiz2.quiz"/>
  <p:tag name="ISPRING_SLIDE_ID_2" val="{C0BBC67C-C11E-4A23-81BD-8D64D2B089B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.89"/>
  <p:tag name="ISPRING_CUSTOM_TIMING_USED" val="1"/>
  <p:tag name="GENSWF_SLIDE_TITLE" val="lần 2"/>
  <p:tag name="ISPRING_SLIDE_INDENT_LEVEL" val="0"/>
  <p:tag name="ISPRING_SLIDE_ID_2" val="{6056CEFE-A0CC-4A00-A32F-92F1C94D6D22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161</Words>
  <Application>Microsoft Office PowerPoint</Application>
  <PresentationFormat>On-screen Show (4:3)</PresentationFormat>
  <Paragraphs>44</Paragraphs>
  <Slides>20</Slides>
  <Notes>20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LÀM QUEN VĂN HỌC </vt:lpstr>
      <vt:lpstr> Ổn định tổ chức </vt:lpstr>
      <vt:lpstr>Slide 3</vt:lpstr>
      <vt:lpstr>Slide 4</vt:lpstr>
      <vt:lpstr>Cô kể lần 1 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LÀM QUEN VĂN HỌC</dc:title>
  <dc:creator>Welcome</dc:creator>
  <cp:lastModifiedBy>Welcome</cp:lastModifiedBy>
  <cp:revision>69</cp:revision>
  <dcterms:created xsi:type="dcterms:W3CDTF">2021-05-05T04:01:22Z</dcterms:created>
  <dcterms:modified xsi:type="dcterms:W3CDTF">2021-05-10T03:57:19Z</dcterms:modified>
</cp:coreProperties>
</file>