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9" r:id="rId8"/>
    <p:sldId id="264" r:id="rId9"/>
    <p:sldId id="265" r:id="rId10"/>
    <p:sldId id="266" r:id="rId11"/>
    <p:sldId id="267" r:id="rId12"/>
    <p:sldId id="268" r:id="rId13"/>
    <p:sldId id="270" r:id="rId14"/>
    <p:sldId id="260" r:id="rId15"/>
    <p:sldId id="261" r:id="rId16"/>
    <p:sldId id="27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4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27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5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2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00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5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0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700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24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40B9F-C4A3-4A6E-A67A-513C0387F5DF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432B5-58F3-4E05-9A02-81B9BA28C4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0" y="76200"/>
            <a:ext cx="647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786" y="907197"/>
            <a:ext cx="1333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b="1" cap="none" spc="200" dirty="0">
              <a:ln w="29210"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31502" y="2413338"/>
            <a:ext cx="5259898" cy="17014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Giáo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án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Khám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phá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xã</a:t>
            </a:r>
            <a:r>
              <a:rPr lang="en-US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hội</a:t>
            </a:r>
            <a:endParaRPr lang="en-US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71800" y="4267200"/>
            <a:ext cx="4191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5-6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25-30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20-24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 Kim Thanh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80636" y="6324600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b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54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3124200" y="6232451"/>
            <a:ext cx="3462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399"/>
          </a:xfrm>
        </p:spPr>
      </p:pic>
      <p:sp>
        <p:nvSpPr>
          <p:cNvPr id="5" name="TextBox 4"/>
          <p:cNvSpPr txBox="1"/>
          <p:nvPr/>
        </p:nvSpPr>
        <p:spPr>
          <a:xfrm>
            <a:off x="2895600" y="6216502"/>
            <a:ext cx="3692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2743200" y="6248400"/>
            <a:ext cx="398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31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80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4125747" y="1219200"/>
            <a:ext cx="1806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7800" y="2032613"/>
            <a:ext cx="7162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xem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đội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nào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131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1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uongChungChauLaTruongMamNonBea_478x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19800" y="25215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4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55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5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non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746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vi-VN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vi-VN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vi-VN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Bảng tương tác, que chỉ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>
              <a:buFontTx/>
              <a:buChar char="-"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to</a:t>
            </a:r>
          </a:p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8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33600" y="15240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non”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uongChungChauLaTruongMamNonBea_478x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352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495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84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1928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6" name="TextBox 5"/>
          <p:cNvSpPr txBox="1"/>
          <p:nvPr/>
        </p:nvSpPr>
        <p:spPr>
          <a:xfrm>
            <a:off x="2743200" y="6259369"/>
            <a:ext cx="4020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mini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248400"/>
          </a:xfrm>
        </p:spPr>
      </p:pic>
      <p:sp>
        <p:nvSpPr>
          <p:cNvPr id="5" name="TextBox 4"/>
          <p:cNvSpPr txBox="1"/>
          <p:nvPr/>
        </p:nvSpPr>
        <p:spPr>
          <a:xfrm>
            <a:off x="1752600" y="6174939"/>
            <a:ext cx="6064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7" name="TextBox 6"/>
          <p:cNvSpPr txBox="1"/>
          <p:nvPr/>
        </p:nvSpPr>
        <p:spPr>
          <a:xfrm>
            <a:off x="2971800" y="6232451"/>
            <a:ext cx="36199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Kidmart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3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2819400" y="6211669"/>
            <a:ext cx="4062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1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307</Words>
  <Application>Microsoft Office PowerPoint</Application>
  <PresentationFormat>On-screen Show (4:3)</PresentationFormat>
  <Paragraphs>41</Paragraphs>
  <Slides>17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I/ Mục đích – yêu cầu</vt:lpstr>
      <vt:lpstr>II/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Cách chơi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18</cp:revision>
  <dcterms:created xsi:type="dcterms:W3CDTF">2019-09-25T03:08:38Z</dcterms:created>
  <dcterms:modified xsi:type="dcterms:W3CDTF">2022-06-09T18:13:26Z</dcterms:modified>
</cp:coreProperties>
</file>