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73" r:id="rId4"/>
    <p:sldId id="257" r:id="rId5"/>
    <p:sldId id="258" r:id="rId6"/>
    <p:sldId id="259" r:id="rId7"/>
    <p:sldId id="268" r:id="rId8"/>
    <p:sldId id="269" r:id="rId9"/>
    <p:sldId id="270" r:id="rId10"/>
    <p:sldId id="271" r:id="rId11"/>
    <p:sldId id="266" r:id="rId12"/>
    <p:sldId id="275" r:id="rId13"/>
    <p:sldId id="267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0DA"/>
    <a:srgbClr val="2D2DFF"/>
    <a:srgbClr val="3D7AF5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C30D-C4E0-47E2-A4E2-8EDF85E9CF04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5F23-6D0A-4328-8C5F-D3495DBBE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34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07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6857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VẬN ĐỘNG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352800"/>
            <a:ext cx="9181552" cy="9202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ĐI BƯỚC DỒN NGANG TRÊN GHẾ THỂ DỤC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31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5181600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057400" y="4343400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2D2DFF"/>
                </a:solidFill>
              </a:rPr>
              <a:t>CHẠY NHẤC CAO ĐÙI</a:t>
            </a:r>
            <a:endParaRPr lang="en-US" sz="44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828800"/>
            <a:ext cx="727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THI ĐUA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ĐỘI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3346" y="2895600"/>
            <a:ext cx="82406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“CHẠY NHẤC CAO ĐÙI”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1828800"/>
            <a:ext cx="5715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A00DA"/>
                </a:solidFill>
              </a:rPr>
              <a:t>3: </a:t>
            </a:r>
            <a:r>
              <a:rPr lang="en-US" sz="6600" b="1" dirty="0" err="1" smtClean="0">
                <a:solidFill>
                  <a:srgbClr val="0A00DA"/>
                </a:solidFill>
              </a:rPr>
              <a:t>Vận</a:t>
            </a:r>
            <a:r>
              <a:rPr lang="en-US" sz="6600" b="1" dirty="0" smtClean="0">
                <a:solidFill>
                  <a:srgbClr val="0A00DA"/>
                </a:solidFill>
              </a:rPr>
              <a:t> </a:t>
            </a:r>
            <a:r>
              <a:rPr lang="en-US" sz="6600" b="1" dirty="0" err="1" smtClean="0">
                <a:solidFill>
                  <a:srgbClr val="0A00DA"/>
                </a:solidFill>
              </a:rPr>
              <a:t>động</a:t>
            </a:r>
            <a:r>
              <a:rPr lang="en-US" sz="6600" b="1" dirty="0" smtClean="0">
                <a:solidFill>
                  <a:srgbClr val="0A00DA"/>
                </a:solidFill>
              </a:rPr>
              <a:t>:</a:t>
            </a:r>
            <a:endParaRPr lang="en-US" sz="6600" b="1" dirty="0">
              <a:solidFill>
                <a:srgbClr val="0A00DA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4419600"/>
            <a:ext cx="80091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(</a:t>
            </a:r>
            <a:r>
              <a:rPr lang="en-US" sz="4400" dirty="0" err="1" smtClean="0">
                <a:solidFill>
                  <a:srgbClr val="FF0000"/>
                </a:solidFill>
              </a:rPr>
              <a:t>Giáo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viên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tổ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chức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cả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lớp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chạy</a:t>
            </a:r>
            <a:endParaRPr lang="en-US" sz="4400" dirty="0" smtClean="0">
              <a:solidFill>
                <a:srgbClr val="FF0000"/>
              </a:solidFill>
            </a:endParaRPr>
          </a:p>
          <a:p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nhấc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cao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đúi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theo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đội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hình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tự</a:t>
            </a:r>
            <a:r>
              <a:rPr lang="en-US" sz="4400" dirty="0" smtClean="0">
                <a:solidFill>
                  <a:srgbClr val="FF0000"/>
                </a:solidFill>
              </a:rPr>
              <a:t> do)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9800" y="1676400"/>
            <a:ext cx="488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Bé Long Nhật - cưỡi ngựa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290" y="1219200"/>
            <a:ext cx="89627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III. HỒI TĨNH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nhẹ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nhàng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quanh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sân</a:t>
            </a:r>
            <a:endParaRPr lang="en-US" sz="5400" b="1" cap="none" spc="0" dirty="0" smtClean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endParaRPr lang="en-US" sz="5400" b="1" cap="none" spc="0" dirty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Various Artists - Đàn Gà C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7845" y="40815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04800"/>
            <a:ext cx="8458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I. MỤC ĐÍCH YÊU CẦU:</a:t>
            </a:r>
            <a:endParaRPr lang="en-US" sz="3600" dirty="0" smtClean="0">
              <a:solidFill>
                <a:srgbClr val="0A00DA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sang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5000" y="1295400"/>
            <a:ext cx="6858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cô</a:t>
            </a:r>
            <a:r>
              <a:rPr lang="nl-NL" sz="3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Săc xô, ghế thể dục.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Nhạc theo chủ điểm.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nl-NL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trẻ 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Quần áo gọn gàng, trẻ khỏe 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 ghế </a:t>
            </a:r>
            <a:r>
              <a:rPr lang="nl-NL" sz="36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thể </a:t>
            </a:r>
            <a:r>
              <a:rPr lang="nl-NL" sz="36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endParaRPr lang="vi-VN" sz="360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vi-VN" sz="36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Bảng tương tác, que chỉ.</a:t>
            </a:r>
            <a:endParaRPr lang="nl-NL" sz="48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04800"/>
            <a:ext cx="4013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CHUẨN BỊ: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286000"/>
            <a:ext cx="7300973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6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6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Đố</a:t>
            </a:r>
            <a:r>
              <a:rPr lang="en-US" sz="6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bạn</a:t>
            </a:r>
            <a:r>
              <a:rPr lang="en-US" sz="6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40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Xuân Trang - Đố Bạ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83886" y="4876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4869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2D2D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I.KHỞI ĐỘNG: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chạy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nhạc</a:t>
            </a:r>
            <a:r>
              <a:rPr lang="en-US" sz="5400" dirty="0" smtClean="0">
                <a:solidFill>
                  <a:srgbClr val="FF0000"/>
                </a:solidFill>
              </a:rPr>
              <a:t>,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các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kiểu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chân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đội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hình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vòng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tròn</a:t>
            </a:r>
            <a:r>
              <a:rPr lang="en-US" sz="5400" dirty="0" smtClean="0">
                <a:solidFill>
                  <a:srgbClr val="FF0000"/>
                </a:solidFill>
              </a:rPr>
              <a:t>...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trung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về</a:t>
            </a:r>
            <a:r>
              <a:rPr lang="en-US" sz="5400" dirty="0" smtClean="0">
                <a:solidFill>
                  <a:srgbClr val="FF0000"/>
                </a:solidFill>
              </a:rPr>
              <a:t> 2 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. 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điểm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số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tổ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và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chuyển</a:t>
            </a:r>
            <a:r>
              <a:rPr lang="en-US" sz="5400" dirty="0" smtClean="0">
                <a:solidFill>
                  <a:srgbClr val="FF0000"/>
                </a:solidFill>
              </a:rPr>
              <a:t> 4 </a:t>
            </a:r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BTPTC. </a:t>
            </a:r>
            <a:endParaRPr lang="en-US" sz="54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TD Gia Thuong 2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8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80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II. TRỌNG ĐỘNG:</a:t>
            </a: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triển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trung</a:t>
            </a:r>
            <a:endParaRPr lang="en-US" sz="5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Đàn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gà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sân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5400" b="1" cap="none" spc="0" dirty="0">
              <a:ln w="1905"/>
              <a:solidFill>
                <a:srgbClr val="0A00D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Thanh Thảo - Đàn Gà Trong Sâ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724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04800" y="914400"/>
            <a:ext cx="10287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</a:rPr>
              <a:t>        2. </a:t>
            </a:r>
            <a:r>
              <a:rPr lang="en-US" sz="6600" b="1" dirty="0" err="1" smtClean="0">
                <a:solidFill>
                  <a:srgbClr val="7030A0"/>
                </a:solidFill>
              </a:rPr>
              <a:t>Vận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động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cơ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bản</a:t>
            </a:r>
            <a:r>
              <a:rPr lang="en-US" sz="66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“ </a:t>
            </a:r>
            <a:r>
              <a:rPr lang="en-US" sz="7200" b="1" dirty="0" err="1" smtClean="0">
                <a:solidFill>
                  <a:srgbClr val="FF0000"/>
                </a:solidFill>
              </a:rPr>
              <a:t>Đi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bước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dồn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ngang</a:t>
            </a:r>
            <a:endParaRPr lang="en-US" sz="7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trên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ghế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thể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dục</a:t>
            </a:r>
            <a:r>
              <a:rPr lang="en-US" sz="7200" b="1" dirty="0" smtClean="0">
                <a:solidFill>
                  <a:srgbClr val="FF0000"/>
                </a:solidFill>
              </a:rPr>
              <a:t>”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438400"/>
            <a:ext cx="822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Mời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trẻ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quan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sát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cô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tập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mẫu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lần</a:t>
            </a:r>
            <a:r>
              <a:rPr lang="en-US" sz="8000" b="1" dirty="0" smtClean="0">
                <a:solidFill>
                  <a:srgbClr val="3D7AF5"/>
                </a:solidFill>
              </a:rPr>
              <a:t> 1</a:t>
            </a:r>
          </a:p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không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giải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thích</a:t>
            </a:r>
            <a:endParaRPr lang="en-US" sz="8000" b="1" dirty="0">
              <a:solidFill>
                <a:srgbClr val="3D7A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534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Mời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trẻ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quan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sát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cô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tập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mẫu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lần</a:t>
            </a:r>
            <a:r>
              <a:rPr lang="en-US" sz="7200" b="1" dirty="0" smtClean="0">
                <a:solidFill>
                  <a:srgbClr val="FF0000"/>
                </a:solidFill>
              </a:rPr>
              <a:t> 2</a:t>
            </a:r>
          </a:p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có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giải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thích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247</Words>
  <Application>Microsoft Office PowerPoint</Application>
  <PresentationFormat>On-screen Show (4:3)</PresentationFormat>
  <Paragraphs>54</Paragraphs>
  <Slides>13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35</cp:revision>
  <dcterms:created xsi:type="dcterms:W3CDTF">2018-01-10T11:15:30Z</dcterms:created>
  <dcterms:modified xsi:type="dcterms:W3CDTF">2022-06-12T16:52:25Z</dcterms:modified>
</cp:coreProperties>
</file>