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9" r:id="rId3"/>
    <p:sldId id="268" r:id="rId4"/>
    <p:sldId id="260" r:id="rId5"/>
    <p:sldId id="261" r:id="rId6"/>
    <p:sldId id="262" r:id="rId7"/>
    <p:sldId id="270" r:id="rId8"/>
    <p:sldId id="263" r:id="rId9"/>
    <p:sldId id="271" r:id="rId10"/>
    <p:sldId id="264" r:id="rId11"/>
    <p:sldId id="265"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4" autoAdjust="0"/>
  </p:normalViewPr>
  <p:slideViewPr>
    <p:cSldViewPr>
      <p:cViewPr varScale="1">
        <p:scale>
          <a:sx n="70" d="100"/>
          <a:sy n="70" d="100"/>
        </p:scale>
        <p:origin x="822" y="72"/>
      </p:cViewPr>
      <p:guideLst>
        <p:guide orient="horz" pos="2160"/>
        <p:guide pos="2880"/>
      </p:guideLst>
    </p:cSldViewPr>
  </p:slideViewPr>
  <p:outlineViewPr>
    <p:cViewPr>
      <p:scale>
        <a:sx n="33" d="100"/>
        <a:sy n="33" d="100"/>
      </p:scale>
      <p:origin x="0" y="864"/>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EAF8504-91D6-4FBA-8074-57A126FFBE4B}" type="datetimeFigureOut">
              <a:rPr lang="en-US" smtClean="0"/>
              <a:pPr/>
              <a:t>10/6/2022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69A644-6D88-4897-A087-74EAB0B94FB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EAF8504-91D6-4FBA-8074-57A126FFBE4B}" type="datetimeFigureOut">
              <a:rPr lang="en-US" smtClean="0"/>
              <a:pPr/>
              <a:t>10/6/2022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69A644-6D88-4897-A087-74EAB0B94FB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EAF8504-91D6-4FBA-8074-57A126FFBE4B}" type="datetimeFigureOut">
              <a:rPr lang="en-US" smtClean="0"/>
              <a:pPr/>
              <a:t>10/6/2022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69A644-6D88-4897-A087-74EAB0B94FB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EAF8504-91D6-4FBA-8074-57A126FFBE4B}" type="datetimeFigureOut">
              <a:rPr lang="en-US" smtClean="0"/>
              <a:pPr/>
              <a:t>10/6/2022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69A644-6D88-4897-A087-74EAB0B94FB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EAF8504-91D6-4FBA-8074-57A126FFBE4B}" type="datetimeFigureOut">
              <a:rPr lang="en-US" smtClean="0"/>
              <a:pPr/>
              <a:t>10/6/2022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69A644-6D88-4897-A087-74EAB0B94FB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EAF8504-91D6-4FBA-8074-57A126FFBE4B}" type="datetimeFigureOut">
              <a:rPr lang="en-US" smtClean="0"/>
              <a:pPr/>
              <a:t>10/6/2022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69A644-6D88-4897-A087-74EAB0B94FB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EAF8504-91D6-4FBA-8074-57A126FFBE4B}" type="datetimeFigureOut">
              <a:rPr lang="en-US" smtClean="0"/>
              <a:pPr/>
              <a:t>10/6/2022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B69A644-6D88-4897-A087-74EAB0B94FB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EAF8504-91D6-4FBA-8074-57A126FFBE4B}" type="datetimeFigureOut">
              <a:rPr lang="en-US" smtClean="0"/>
              <a:pPr/>
              <a:t>10/6/2022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B69A644-6D88-4897-A087-74EAB0B94FB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EAF8504-91D6-4FBA-8074-57A126FFBE4B}" type="datetimeFigureOut">
              <a:rPr lang="en-US" smtClean="0"/>
              <a:pPr/>
              <a:t>10/6/2022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B69A644-6D88-4897-A087-74EAB0B94FB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AF8504-91D6-4FBA-8074-57A126FFBE4B}" type="datetimeFigureOut">
              <a:rPr lang="en-US" smtClean="0"/>
              <a:pPr/>
              <a:t>10/6/2022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69A644-6D88-4897-A087-74EAB0B94FB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AF8504-91D6-4FBA-8074-57A126FFBE4B}" type="datetimeFigureOut">
              <a:rPr lang="en-US" smtClean="0"/>
              <a:pPr/>
              <a:t>10/6/2022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69A644-6D88-4897-A087-74EAB0B94FB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AF8504-91D6-4FBA-8074-57A126FFBE4B}" type="datetimeFigureOut">
              <a:rPr lang="en-US" smtClean="0"/>
              <a:pPr/>
              <a:t>10/6/2022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69A644-6D88-4897-A087-74EAB0B94FB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3.png"/><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3.png"/><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p3"/><Relationship Id="rId1" Type="http://schemas.microsoft.com/office/2007/relationships/media" Target="../media/media3.mp3"/><Relationship Id="rId5" Type="http://schemas.openxmlformats.org/officeDocument/2006/relationships/image" Target="../media/image13.png"/><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3083" name="WordArt 11"/>
          <p:cNvSpPr>
            <a:spLocks noChangeArrowheads="1" noChangeShapeType="1" noTextEdit="1"/>
          </p:cNvSpPr>
          <p:nvPr/>
        </p:nvSpPr>
        <p:spPr bwMode="auto">
          <a:xfrm>
            <a:off x="838200" y="1752600"/>
            <a:ext cx="7019925" cy="838200"/>
          </a:xfrm>
          <a:prstGeom prst="rect">
            <a:avLst/>
          </a:prstGeom>
        </p:spPr>
        <p:txBody>
          <a:bodyPr wrap="none" fromWordArt="1">
            <a:prstTxWarp prst="textPlain">
              <a:avLst>
                <a:gd name="adj" fmla="val 50000"/>
              </a:avLst>
            </a:prstTxWarp>
          </a:bodyPr>
          <a:lstStyle/>
          <a:p>
            <a:pPr algn="ctr"/>
            <a:endParaRPr lang="en-US" sz="3600"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VnTimeH"/>
            </a:endParaRPr>
          </a:p>
        </p:txBody>
      </p:sp>
      <p:sp>
        <p:nvSpPr>
          <p:cNvPr id="3084" name="WordArt 12"/>
          <p:cNvSpPr>
            <a:spLocks noChangeArrowheads="1" noChangeShapeType="1" noTextEdit="1"/>
          </p:cNvSpPr>
          <p:nvPr/>
        </p:nvSpPr>
        <p:spPr bwMode="auto">
          <a:xfrm>
            <a:off x="457200" y="2895600"/>
            <a:ext cx="1676400" cy="457200"/>
          </a:xfrm>
          <a:prstGeom prst="rect">
            <a:avLst/>
          </a:prstGeom>
        </p:spPr>
        <p:txBody>
          <a:bodyPr wrap="none" fromWordArt="1">
            <a:prstTxWarp prst="textDoubleWave1">
              <a:avLst>
                <a:gd name="adj1" fmla="val 6500"/>
                <a:gd name="adj2" fmla="val 0"/>
              </a:avLst>
            </a:prstTxWarp>
          </a:bodyPr>
          <a:lstStyle/>
          <a:p>
            <a:pPr algn="ctr"/>
            <a:endParaRPr lang="en-US" sz="3600" kern="10" spc="-360" dirty="0">
              <a:ln w="12700">
                <a:solidFill>
                  <a:srgbClr val="000099"/>
                </a:solidFill>
                <a:round/>
                <a:headEnd/>
                <a:tailEnd/>
              </a:ln>
              <a:solidFill>
                <a:srgbClr val="33CCFF"/>
              </a:solidFill>
              <a:effectLst>
                <a:outerShdw dist="125724" dir="18900000" algn="ctr" rotWithShape="0">
                  <a:srgbClr val="000099"/>
                </a:outerShdw>
              </a:effectLst>
              <a:latin typeface=".VnTimeH"/>
            </a:endParaRPr>
          </a:p>
        </p:txBody>
      </p:sp>
      <p:sp>
        <p:nvSpPr>
          <p:cNvPr id="3085" name="WordArt 13" descr="Paper bag"/>
          <p:cNvSpPr>
            <a:spLocks noChangeArrowheads="1" noChangeShapeType="1" noTextEdit="1"/>
          </p:cNvSpPr>
          <p:nvPr/>
        </p:nvSpPr>
        <p:spPr bwMode="auto">
          <a:xfrm>
            <a:off x="2438400" y="2895600"/>
            <a:ext cx="5753100" cy="381000"/>
          </a:xfrm>
          <a:prstGeom prst="rect">
            <a:avLst/>
          </a:prstGeom>
        </p:spPr>
        <p:txBody>
          <a:bodyPr wrap="none" fromWordArt="1">
            <a:prstTxWarp prst="textPlain">
              <a:avLst>
                <a:gd name="adj" fmla="val 50000"/>
              </a:avLst>
            </a:prstTxWarp>
          </a:bodyPr>
          <a:lstStyle/>
          <a:p>
            <a:pPr algn="ctr"/>
            <a:endParaRPr lang="pt-BR" sz="3600" kern="10" dirty="0" smtClean="0">
              <a:ln w="9525">
                <a:solidFill>
                  <a:srgbClr val="008000"/>
                </a:solidFill>
                <a:round/>
                <a:headEnd/>
                <a:tailEnd/>
              </a:ln>
              <a:blipFill dpi="0" rotWithShape="0">
                <a:blip r:embed="rId3"/>
                <a:srcRect/>
                <a:tile tx="0" ty="0" sx="100000" sy="100000" flip="none" algn="tl"/>
              </a:blipFill>
              <a:effectLst>
                <a:outerShdw dist="563972" dir="14049741" sx="125000" sy="125000" algn="tl" rotWithShape="0">
                  <a:srgbClr val="C7DFD3">
                    <a:alpha val="80000"/>
                  </a:srgbClr>
                </a:outerShdw>
              </a:effectLst>
              <a:latin typeface="Times New Roman" pitchFamily="18" charset="0"/>
            </a:endParaRPr>
          </a:p>
        </p:txBody>
      </p:sp>
      <p:sp>
        <p:nvSpPr>
          <p:cNvPr id="3086" name="WordArt 14"/>
          <p:cNvSpPr>
            <a:spLocks noChangeArrowheads="1" noChangeShapeType="1" noTextEdit="1"/>
          </p:cNvSpPr>
          <p:nvPr/>
        </p:nvSpPr>
        <p:spPr bwMode="auto">
          <a:xfrm>
            <a:off x="304800" y="3733800"/>
            <a:ext cx="1828800" cy="457200"/>
          </a:xfrm>
          <a:prstGeom prst="rect">
            <a:avLst/>
          </a:prstGeom>
        </p:spPr>
        <p:txBody>
          <a:bodyPr wrap="none" fromWordArt="1">
            <a:prstTxWarp prst="textPlain">
              <a:avLst>
                <a:gd name="adj" fmla="val 50000"/>
              </a:avLst>
            </a:prstTxWarp>
          </a:bodyPr>
          <a:lstStyle/>
          <a:p>
            <a:pPr algn="ctr"/>
            <a:endParaRPr lang="en-US" sz="3600" kern="10" dirty="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VnTime"/>
            </a:endParaRPr>
          </a:p>
        </p:txBody>
      </p:sp>
      <p:sp>
        <p:nvSpPr>
          <p:cNvPr id="3087" name="WordArt 15"/>
          <p:cNvSpPr>
            <a:spLocks noChangeArrowheads="1" noChangeShapeType="1" noTextEdit="1"/>
          </p:cNvSpPr>
          <p:nvPr/>
        </p:nvSpPr>
        <p:spPr bwMode="auto">
          <a:xfrm>
            <a:off x="609600" y="4572000"/>
            <a:ext cx="7924800" cy="457200"/>
          </a:xfrm>
          <a:prstGeom prst="rect">
            <a:avLst/>
          </a:prstGeom>
        </p:spPr>
        <p:txBody>
          <a:bodyPr wrap="none" fromWordArt="1">
            <a:prstTxWarp prst="textPlain">
              <a:avLst>
                <a:gd name="adj" fmla="val 50000"/>
              </a:avLst>
            </a:prstTxWarp>
          </a:bodyPr>
          <a:lstStyle/>
          <a:p>
            <a:pPr algn="ctr"/>
            <a:endParaRPr lang="en-US" sz="3600" kern="10" dirty="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VnTimeH"/>
            </a:endParaRPr>
          </a:p>
        </p:txBody>
      </p:sp>
      <p:sp>
        <p:nvSpPr>
          <p:cNvPr id="3088" name="WordArt 16"/>
          <p:cNvSpPr>
            <a:spLocks noChangeArrowheads="1" noChangeShapeType="1" noTextEdit="1"/>
          </p:cNvSpPr>
          <p:nvPr/>
        </p:nvSpPr>
        <p:spPr bwMode="auto">
          <a:xfrm>
            <a:off x="2438400" y="3581400"/>
            <a:ext cx="6324600" cy="685800"/>
          </a:xfrm>
          <a:prstGeom prst="rect">
            <a:avLst/>
          </a:prstGeom>
        </p:spPr>
        <p:txBody>
          <a:bodyPr wrap="none" fromWordArt="1">
            <a:prstTxWarp prst="textPlain">
              <a:avLst>
                <a:gd name="adj" fmla="val 49375"/>
              </a:avLst>
            </a:prstTxWarp>
          </a:bodyPr>
          <a:lstStyle/>
          <a:p>
            <a:pPr algn="ctr"/>
            <a:endParaRPr lang="en-US" sz="3600" kern="10" dirty="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Times New Roman" pitchFamily="18" charset="0"/>
              <a:cs typeface="Times New Roman" pitchFamily="18" charset="0"/>
            </a:endParaRPr>
          </a:p>
        </p:txBody>
      </p:sp>
      <p:sp>
        <p:nvSpPr>
          <p:cNvPr id="18" name="Title 1"/>
          <p:cNvSpPr>
            <a:spLocks noGrp="1"/>
          </p:cNvSpPr>
          <p:nvPr>
            <p:ph type="title"/>
          </p:nvPr>
        </p:nvSpPr>
        <p:spPr>
          <a:xfrm>
            <a:off x="1676400" y="76200"/>
            <a:ext cx="5943600" cy="762000"/>
          </a:xfrm>
        </p:spPr>
        <p:txBody>
          <a:bodyPr>
            <a:normAutofit fontScale="90000"/>
          </a:bodyPr>
          <a:lstStyle/>
          <a:p>
            <a:r>
              <a:rPr lang="en-US" sz="2000" b="1" dirty="0" smtClean="0">
                <a:solidFill>
                  <a:srgbClr val="0070C0"/>
                </a:solidFill>
                <a:latin typeface="Times New Roman" pitchFamily="18" charset="0"/>
                <a:cs typeface="Times New Roman" pitchFamily="18" charset="0"/>
              </a:rPr>
              <a:t>PHÒNG GIÁO DỤC VÀ ĐÀO TAO QUẬN LONG BIÊN </a:t>
            </a:r>
            <a:br>
              <a:rPr lang="en-US" sz="2000" b="1" dirty="0" smtClean="0">
                <a:solidFill>
                  <a:srgbClr val="0070C0"/>
                </a:solidFill>
                <a:latin typeface="Times New Roman" pitchFamily="18" charset="0"/>
                <a:cs typeface="Times New Roman" pitchFamily="18" charset="0"/>
              </a:rPr>
            </a:br>
            <a:r>
              <a:rPr lang="en-US" sz="2000" b="1" dirty="0" smtClean="0">
                <a:solidFill>
                  <a:srgbClr val="0070C0"/>
                </a:solidFill>
                <a:latin typeface="Times New Roman" pitchFamily="18" charset="0"/>
                <a:cs typeface="Times New Roman" pitchFamily="18" charset="0"/>
              </a:rPr>
              <a:t>TRƯỜNG MẦM NON GIA THƯỢNG</a:t>
            </a:r>
            <a:endParaRPr lang="en-US" sz="2000" b="1" dirty="0">
              <a:solidFill>
                <a:srgbClr val="0070C0"/>
              </a:solidFill>
              <a:latin typeface="Times New Roman" pitchFamily="18" charset="0"/>
              <a:cs typeface="Times New Roman" pitchFamily="18" charset="0"/>
            </a:endParaRPr>
          </a:p>
        </p:txBody>
      </p:sp>
      <p:pic>
        <p:nvPicPr>
          <p:cNvPr id="19" name="Picture 18" descr="LOGO MNGT.jpg"/>
          <p:cNvPicPr>
            <a:picLocks noChangeAspect="1"/>
          </p:cNvPicPr>
          <p:nvPr/>
        </p:nvPicPr>
        <p:blipFill>
          <a:blip r:embed="rId4" cstate="print">
            <a:clrChange>
              <a:clrFrom>
                <a:srgbClr val="FFFFFF"/>
              </a:clrFrom>
              <a:clrTo>
                <a:srgbClr val="FFFFFF">
                  <a:alpha val="0"/>
                </a:srgbClr>
              </a:clrTo>
            </a:clrChange>
          </a:blip>
          <a:stretch>
            <a:fillRect/>
          </a:stretch>
        </p:blipFill>
        <p:spPr>
          <a:xfrm>
            <a:off x="3886200" y="914400"/>
            <a:ext cx="1524000" cy="1524000"/>
          </a:xfrm>
          <a:prstGeom prst="rect">
            <a:avLst/>
          </a:prstGeom>
        </p:spPr>
      </p:pic>
      <p:sp>
        <p:nvSpPr>
          <p:cNvPr id="20" name="TextBox 19"/>
          <p:cNvSpPr txBox="1"/>
          <p:nvPr/>
        </p:nvSpPr>
        <p:spPr>
          <a:xfrm>
            <a:off x="1752600" y="2667000"/>
            <a:ext cx="5867400" cy="646331"/>
          </a:xfrm>
          <a:prstGeom prst="rect">
            <a:avLst/>
          </a:prstGeom>
          <a:noFill/>
        </p:spPr>
        <p:txBody>
          <a:bodyPr wrap="square" rtlCol="0">
            <a:spAutoFit/>
          </a:bodyPr>
          <a:lstStyle/>
          <a:p>
            <a:r>
              <a:rPr lang="en-US" sz="36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pitchFamily="18" charset="0"/>
                <a:cs typeface="Times New Roman" pitchFamily="18" charset="0"/>
              </a:rPr>
              <a:t>PHÁT TRIỂN THẨM MỸ</a:t>
            </a:r>
          </a:p>
        </p:txBody>
      </p:sp>
      <p:sp>
        <p:nvSpPr>
          <p:cNvPr id="21" name="TextBox 20"/>
          <p:cNvSpPr txBox="1"/>
          <p:nvPr/>
        </p:nvSpPr>
        <p:spPr>
          <a:xfrm>
            <a:off x="228600" y="3581400"/>
            <a:ext cx="8763000" cy="3477875"/>
          </a:xfrm>
          <a:prstGeom prst="rect">
            <a:avLst/>
          </a:prstGeom>
          <a:noFill/>
        </p:spPr>
        <p:txBody>
          <a:bodyPr wrap="square" rtlCol="0">
            <a:spAutoFit/>
          </a:bodyPr>
          <a:lstStyle/>
          <a:p>
            <a:pPr algn="just"/>
            <a:r>
              <a:rPr lang="en-US" sz="2400" dirty="0" smtClean="0">
                <a:solidFill>
                  <a:srgbClr val="002060"/>
                </a:solidFill>
                <a:latin typeface="Times New Roman" pitchFamily="18" charset="0"/>
                <a:cs typeface="Times New Roman" pitchFamily="18" charset="0"/>
              </a:rPr>
              <a:t>                ĐỀ TÀI:  </a:t>
            </a:r>
            <a:r>
              <a:rPr lang="en-US" sz="2400" dirty="0" err="1" smtClean="0">
                <a:solidFill>
                  <a:srgbClr val="002060"/>
                </a:solidFill>
                <a:latin typeface="Times New Roman" pitchFamily="18" charset="0"/>
                <a:cs typeface="Times New Roman" pitchFamily="18" charset="0"/>
              </a:rPr>
              <a:t>Dạy</a:t>
            </a:r>
            <a:r>
              <a:rPr lang="en-US" sz="2400" dirty="0" smtClean="0">
                <a:solidFill>
                  <a:srgbClr val="002060"/>
                </a:solidFill>
                <a:latin typeface="Times New Roman" pitchFamily="18" charset="0"/>
                <a:cs typeface="Times New Roman" pitchFamily="18" charset="0"/>
              </a:rPr>
              <a:t> VĐMH : </a:t>
            </a:r>
            <a:r>
              <a:rPr lang="en-US" sz="2400" dirty="0" err="1" smtClean="0">
                <a:solidFill>
                  <a:srgbClr val="002060"/>
                </a:solidFill>
                <a:latin typeface="Times New Roman" pitchFamily="18" charset="0"/>
                <a:cs typeface="Times New Roman" pitchFamily="18" charset="0"/>
              </a:rPr>
              <a:t>Chào</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ngày</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mới</a:t>
            </a:r>
            <a:endParaRPr lang="en-US" sz="2400" dirty="0" smtClean="0">
              <a:solidFill>
                <a:srgbClr val="002060"/>
              </a:solidFill>
              <a:latin typeface="Times New Roman" pitchFamily="18" charset="0"/>
              <a:cs typeface="Times New Roman" pitchFamily="18" charset="0"/>
            </a:endParaRPr>
          </a:p>
          <a:p>
            <a:pPr algn="just"/>
            <a:r>
              <a:rPr lang="en-US" sz="2400" dirty="0" smtClean="0">
                <a:solidFill>
                  <a:srgbClr val="002060"/>
                </a:solidFill>
                <a:latin typeface="Times New Roman" pitchFamily="18" charset="0"/>
                <a:cs typeface="Times New Roman" pitchFamily="18" charset="0"/>
              </a:rPr>
              <a:t>                                NH: </a:t>
            </a:r>
            <a:r>
              <a:rPr lang="en-US" sz="2400" dirty="0" err="1" smtClean="0">
                <a:solidFill>
                  <a:srgbClr val="002060"/>
                </a:solidFill>
                <a:latin typeface="Times New Roman" pitchFamily="18" charset="0"/>
                <a:cs typeface="Times New Roman" pitchFamily="18" charset="0"/>
              </a:rPr>
              <a:t>Những</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em</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bé</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ngoan</a:t>
            </a:r>
            <a:endParaRPr lang="en-US" sz="2400" dirty="0" smtClean="0">
              <a:solidFill>
                <a:srgbClr val="002060"/>
              </a:solidFill>
              <a:latin typeface="Times New Roman" pitchFamily="18" charset="0"/>
              <a:cs typeface="Times New Roman" pitchFamily="18" charset="0"/>
            </a:endParaRPr>
          </a:p>
          <a:p>
            <a:pPr algn="just"/>
            <a:r>
              <a:rPr lang="en-US" sz="2400" dirty="0">
                <a:solidFill>
                  <a:srgbClr val="002060"/>
                </a:solidFill>
                <a:latin typeface="Times New Roman" pitchFamily="18" charset="0"/>
                <a:cs typeface="Times New Roman" pitchFamily="18" charset="0"/>
              </a:rPr>
              <a:t> </a:t>
            </a:r>
            <a:r>
              <a:rPr lang="en-US" sz="2400" dirty="0" smtClean="0">
                <a:solidFill>
                  <a:srgbClr val="002060"/>
                </a:solidFill>
                <a:latin typeface="Times New Roman" pitchFamily="18" charset="0"/>
                <a:cs typeface="Times New Roman" pitchFamily="18" charset="0"/>
              </a:rPr>
              <a:t>                               TC: </a:t>
            </a:r>
            <a:r>
              <a:rPr lang="en-US" sz="2400" dirty="0" err="1" smtClean="0">
                <a:solidFill>
                  <a:srgbClr val="002060"/>
                </a:solidFill>
                <a:latin typeface="Times New Roman" pitchFamily="18" charset="0"/>
                <a:cs typeface="Times New Roman" pitchFamily="18" charset="0"/>
              </a:rPr>
              <a:t>Nghe</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tiếng</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hát</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tìm</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đồ</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vật</a:t>
            </a:r>
            <a:endParaRPr lang="en-US" sz="2400" dirty="0" smtClean="0">
              <a:solidFill>
                <a:srgbClr val="002060"/>
              </a:solidFill>
              <a:latin typeface="Times New Roman" pitchFamily="18" charset="0"/>
              <a:cs typeface="Times New Roman" pitchFamily="18" charset="0"/>
            </a:endParaRPr>
          </a:p>
          <a:p>
            <a:pPr algn="just"/>
            <a:r>
              <a:rPr lang="en-US" sz="2400" dirty="0" smtClean="0">
                <a:solidFill>
                  <a:srgbClr val="002060"/>
                </a:solidFill>
                <a:latin typeface="Times New Roman" pitchFamily="18" charset="0"/>
                <a:cs typeface="Times New Roman" pitchFamily="18" charset="0"/>
              </a:rPr>
              <a:t>                LỨA TUỔI: 5 - 6 </a:t>
            </a:r>
            <a:r>
              <a:rPr lang="en-US" sz="2400" dirty="0" err="1" smtClean="0">
                <a:solidFill>
                  <a:srgbClr val="002060"/>
                </a:solidFill>
                <a:latin typeface="Times New Roman" pitchFamily="18" charset="0"/>
                <a:cs typeface="Times New Roman" pitchFamily="18" charset="0"/>
              </a:rPr>
              <a:t>Tuổi</a:t>
            </a:r>
            <a:endParaRPr lang="en-US" sz="2400" dirty="0" smtClean="0">
              <a:solidFill>
                <a:srgbClr val="002060"/>
              </a:solidFill>
              <a:latin typeface="Times New Roman" pitchFamily="18" charset="0"/>
              <a:cs typeface="Times New Roman" pitchFamily="18" charset="0"/>
            </a:endParaRPr>
          </a:p>
          <a:p>
            <a:pPr algn="just"/>
            <a:r>
              <a:rPr lang="en-US" sz="2400" dirty="0" smtClean="0">
                <a:solidFill>
                  <a:srgbClr val="002060"/>
                </a:solidFill>
                <a:latin typeface="Times New Roman" pitchFamily="18" charset="0"/>
                <a:cs typeface="Times New Roman" pitchFamily="18" charset="0"/>
              </a:rPr>
              <a:t>                NGƯỜI DẠY:  NGUYỄN THỊ KIM THANH</a:t>
            </a:r>
          </a:p>
          <a:p>
            <a:endParaRPr lang="en-US" sz="2000" dirty="0" smtClean="0">
              <a:solidFill>
                <a:schemeClr val="tx1">
                  <a:lumMod val="95000"/>
                  <a:lumOff val="5000"/>
                </a:schemeClr>
              </a:solidFill>
              <a:latin typeface="Times New Roman" pitchFamily="18" charset="0"/>
              <a:cs typeface="Times New Roman" pitchFamily="18" charset="0"/>
            </a:endParaRPr>
          </a:p>
          <a:p>
            <a:endParaRPr lang="en-US" sz="2000" dirty="0" smtClean="0">
              <a:solidFill>
                <a:schemeClr val="tx1">
                  <a:lumMod val="95000"/>
                  <a:lumOff val="5000"/>
                </a:schemeClr>
              </a:solidFill>
              <a:latin typeface="Times New Roman" pitchFamily="18" charset="0"/>
              <a:cs typeface="Times New Roman" pitchFamily="18" charset="0"/>
            </a:endParaRPr>
          </a:p>
          <a:p>
            <a:endParaRPr lang="en-US" sz="2000" dirty="0" smtClean="0">
              <a:solidFill>
                <a:schemeClr val="tx1">
                  <a:lumMod val="95000"/>
                  <a:lumOff val="5000"/>
                </a:schemeClr>
              </a:solidFill>
              <a:latin typeface="Times New Roman" pitchFamily="18" charset="0"/>
              <a:cs typeface="Times New Roman" pitchFamily="18" charset="0"/>
            </a:endParaRPr>
          </a:p>
          <a:p>
            <a:endParaRPr lang="en-US" sz="2000" dirty="0" smtClean="0">
              <a:solidFill>
                <a:schemeClr val="tx1">
                  <a:lumMod val="95000"/>
                  <a:lumOff val="5000"/>
                </a:schemeClr>
              </a:solidFill>
              <a:latin typeface="Times New Roman" pitchFamily="18" charset="0"/>
              <a:cs typeface="Times New Roman" pitchFamily="18" charset="0"/>
            </a:endParaRPr>
          </a:p>
          <a:p>
            <a:endParaRPr lang="en-US" sz="2000" dirty="0">
              <a:solidFill>
                <a:schemeClr val="tx1">
                  <a:lumMod val="95000"/>
                  <a:lumOff val="5000"/>
                </a:schemeClr>
              </a:solidFill>
              <a:latin typeface="Times New Roman" pitchFamily="18" charset="0"/>
              <a:cs typeface="Times New Roman" pitchFamily="18" charset="0"/>
            </a:endParaRPr>
          </a:p>
        </p:txBody>
      </p:sp>
      <p:sp>
        <p:nvSpPr>
          <p:cNvPr id="22" name="TextBox 21"/>
          <p:cNvSpPr txBox="1"/>
          <p:nvPr/>
        </p:nvSpPr>
        <p:spPr>
          <a:xfrm>
            <a:off x="3581400" y="6172200"/>
            <a:ext cx="2743200" cy="369332"/>
          </a:xfrm>
          <a:prstGeom prst="rect">
            <a:avLst/>
          </a:prstGeom>
          <a:noFill/>
        </p:spPr>
        <p:txBody>
          <a:bodyPr wrap="square" rtlCol="0">
            <a:spAutoFit/>
          </a:bodyPr>
          <a:lstStyle/>
          <a:p>
            <a:r>
              <a:rPr lang="en-US" b="1" dirty="0" smtClean="0">
                <a:solidFill>
                  <a:srgbClr val="0070C0"/>
                </a:solidFill>
              </a:rPr>
              <a:t>NĂM HỌC</a:t>
            </a:r>
            <a:r>
              <a:rPr lang="en-US" b="1" smtClean="0">
                <a:solidFill>
                  <a:srgbClr val="0070C0"/>
                </a:solidFill>
              </a:rPr>
              <a:t>: </a:t>
            </a:r>
            <a:r>
              <a:rPr lang="vi-VN" b="1" smtClean="0">
                <a:solidFill>
                  <a:srgbClr val="0070C0"/>
                </a:solidFill>
              </a:rPr>
              <a:t>2021-2022</a:t>
            </a:r>
            <a:endParaRPr lang="en-US" b="1" dirty="0">
              <a:solidFill>
                <a:srgbClr val="0070C0"/>
              </a:solidFill>
            </a:endParaRPr>
          </a:p>
        </p:txBody>
      </p:sp>
    </p:spTree>
  </p:cSld>
  <p:clrMapOvr>
    <a:masterClrMapping/>
  </p:clrMapOvr>
  <p:transition>
    <p:wipe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676400"/>
            <a:ext cx="8229600" cy="1143000"/>
          </a:xfrm>
        </p:spPr>
        <p:txBody>
          <a:bodyPr>
            <a:noAutofit/>
          </a:bodyPr>
          <a:lstStyle/>
          <a:p>
            <a:pPr algn="l"/>
            <a:r>
              <a:rPr lang="en-US" sz="3600" dirty="0" smtClean="0">
                <a:solidFill>
                  <a:srgbClr val="FF0000"/>
                </a:solidFill>
                <a:latin typeface="Times New Roman" pitchFamily="18" charset="0"/>
                <a:cs typeface="Times New Roman" pitchFamily="18" charset="0"/>
              </a:rPr>
              <a:t/>
            </a:r>
            <a:br>
              <a:rPr lang="en-US" sz="3600" dirty="0" smtClean="0">
                <a:solidFill>
                  <a:srgbClr val="FF0000"/>
                </a:solidFill>
                <a:latin typeface="Times New Roman" pitchFamily="18" charset="0"/>
                <a:cs typeface="Times New Roman" pitchFamily="18" charset="0"/>
              </a:rPr>
            </a:br>
            <a:r>
              <a:rPr lang="en-US" sz="3600" dirty="0" smtClean="0">
                <a:solidFill>
                  <a:srgbClr val="FF0000"/>
                </a:solidFill>
                <a:latin typeface="Times New Roman" pitchFamily="18" charset="0"/>
                <a:cs typeface="Times New Roman" pitchFamily="18" charset="0"/>
              </a:rPr>
              <a:t/>
            </a:r>
            <a:br>
              <a:rPr lang="en-US" sz="3600" dirty="0" smtClean="0">
                <a:solidFill>
                  <a:srgbClr val="FF0000"/>
                </a:solidFill>
                <a:latin typeface="Times New Roman" pitchFamily="18" charset="0"/>
                <a:cs typeface="Times New Roman" pitchFamily="18" charset="0"/>
              </a:rPr>
            </a:br>
            <a:r>
              <a:rPr lang="en-US" sz="3600" dirty="0" smtClean="0">
                <a:solidFill>
                  <a:srgbClr val="FF0000"/>
                </a:solidFill>
                <a:latin typeface="Times New Roman" pitchFamily="18" charset="0"/>
                <a:cs typeface="Times New Roman" pitchFamily="18" charset="0"/>
              </a:rPr>
              <a:t/>
            </a:r>
            <a:br>
              <a:rPr lang="en-US" sz="3600" dirty="0" smtClean="0">
                <a:solidFill>
                  <a:srgbClr val="FF0000"/>
                </a:solidFill>
                <a:latin typeface="Times New Roman" pitchFamily="18" charset="0"/>
                <a:cs typeface="Times New Roman" pitchFamily="18" charset="0"/>
              </a:rPr>
            </a:br>
            <a:r>
              <a:rPr lang="en-US" sz="3600" dirty="0" smtClean="0">
                <a:solidFill>
                  <a:srgbClr val="FF0000"/>
                </a:solidFill>
                <a:latin typeface="Times New Roman" pitchFamily="18" charset="0"/>
                <a:cs typeface="Times New Roman" pitchFamily="18" charset="0"/>
              </a:rPr>
              <a:t/>
            </a:r>
            <a:br>
              <a:rPr lang="en-US" sz="3600" dirty="0" smtClean="0">
                <a:solidFill>
                  <a:srgbClr val="FF0000"/>
                </a:solidFill>
                <a:latin typeface="Times New Roman" pitchFamily="18" charset="0"/>
                <a:cs typeface="Times New Roman" pitchFamily="18" charset="0"/>
              </a:rPr>
            </a:br>
            <a:r>
              <a:rPr lang="en-US" sz="3600" dirty="0" smtClean="0">
                <a:solidFill>
                  <a:srgbClr val="FF0000"/>
                </a:solidFill>
                <a:latin typeface="Times New Roman" pitchFamily="18" charset="0"/>
                <a:cs typeface="Times New Roman" pitchFamily="18" charset="0"/>
              </a:rPr>
              <a:t/>
            </a:r>
            <a:br>
              <a:rPr lang="en-US" sz="3600" dirty="0" smtClean="0">
                <a:solidFill>
                  <a:srgbClr val="FF0000"/>
                </a:solidFill>
                <a:latin typeface="Times New Roman" pitchFamily="18" charset="0"/>
                <a:cs typeface="Times New Roman" pitchFamily="18" charset="0"/>
              </a:rPr>
            </a:br>
            <a:r>
              <a:rPr lang="en-US" sz="3600" dirty="0" smtClean="0">
                <a:solidFill>
                  <a:srgbClr val="FF0000"/>
                </a:solidFill>
                <a:latin typeface="Times New Roman" pitchFamily="18" charset="0"/>
                <a:cs typeface="Times New Roman" pitchFamily="18" charset="0"/>
              </a:rPr>
              <a:t/>
            </a:r>
            <a:br>
              <a:rPr lang="en-US" sz="3600" dirty="0" smtClean="0">
                <a:solidFill>
                  <a:srgbClr val="FF0000"/>
                </a:solidFill>
                <a:latin typeface="Times New Roman" pitchFamily="18" charset="0"/>
                <a:cs typeface="Times New Roman" pitchFamily="18" charset="0"/>
              </a:rPr>
            </a:br>
            <a:r>
              <a:rPr lang="en-US" sz="3600" b="1" i="1" dirty="0" smtClean="0">
                <a:solidFill>
                  <a:srgbClr val="002060"/>
                </a:solidFill>
                <a:latin typeface="Times New Roman" pitchFamily="18" charset="0"/>
                <a:cs typeface="Times New Roman" pitchFamily="18" charset="0"/>
              </a:rPr>
              <a:t>- </a:t>
            </a:r>
            <a:r>
              <a:rPr lang="en-US" sz="3600" b="1" i="1" dirty="0" err="1" smtClean="0">
                <a:solidFill>
                  <a:srgbClr val="002060"/>
                </a:solidFill>
                <a:latin typeface="Times New Roman" pitchFamily="18" charset="0"/>
                <a:cs typeface="Times New Roman" pitchFamily="18" charset="0"/>
              </a:rPr>
              <a:t>Cách</a:t>
            </a:r>
            <a:r>
              <a:rPr lang="en-US" sz="3600" b="1" i="1" dirty="0" smtClean="0">
                <a:solidFill>
                  <a:srgbClr val="002060"/>
                </a:solidFill>
                <a:latin typeface="Times New Roman" pitchFamily="18" charset="0"/>
                <a:cs typeface="Times New Roman" pitchFamily="18" charset="0"/>
              </a:rPr>
              <a:t> </a:t>
            </a:r>
            <a:r>
              <a:rPr lang="en-US" sz="3600" b="1" i="1" dirty="0" err="1" smtClean="0">
                <a:solidFill>
                  <a:srgbClr val="002060"/>
                </a:solidFill>
                <a:latin typeface="Times New Roman" pitchFamily="18" charset="0"/>
                <a:cs typeface="Times New Roman" pitchFamily="18" charset="0"/>
              </a:rPr>
              <a:t>chơi</a:t>
            </a:r>
            <a:r>
              <a:rPr lang="en-US" sz="3600" b="1" i="1" dirty="0" smtClean="0">
                <a:solidFill>
                  <a:srgbClr val="002060"/>
                </a:solidFill>
              </a:rPr>
              <a:t>: </a:t>
            </a:r>
            <a:r>
              <a:rPr lang="en-US" sz="3600" dirty="0" smtClean="0">
                <a:solidFill>
                  <a:srgbClr val="002060"/>
                </a:solidFill>
              </a:rPr>
              <a:t>Cho 1 </a:t>
            </a:r>
            <a:r>
              <a:rPr lang="en-US" sz="3600" dirty="0" err="1" smtClean="0">
                <a:solidFill>
                  <a:srgbClr val="002060"/>
                </a:solidFill>
              </a:rPr>
              <a:t>trẻ</a:t>
            </a:r>
            <a:r>
              <a:rPr lang="en-US" sz="3600" dirty="0" smtClean="0">
                <a:solidFill>
                  <a:srgbClr val="002060"/>
                </a:solidFill>
              </a:rPr>
              <a:t>  </a:t>
            </a:r>
            <a:r>
              <a:rPr lang="en-US" sz="3600" dirty="0" err="1" smtClean="0">
                <a:solidFill>
                  <a:srgbClr val="002060"/>
                </a:solidFill>
              </a:rPr>
              <a:t>đứng</a:t>
            </a:r>
            <a:r>
              <a:rPr lang="en-US" sz="3600" dirty="0" smtClean="0">
                <a:solidFill>
                  <a:srgbClr val="002060"/>
                </a:solidFill>
              </a:rPr>
              <a:t> ở </a:t>
            </a:r>
            <a:r>
              <a:rPr lang="en-US" sz="3600" dirty="0" err="1" smtClean="0">
                <a:solidFill>
                  <a:srgbClr val="002060"/>
                </a:solidFill>
              </a:rPr>
              <a:t>giữa</a:t>
            </a:r>
            <a:r>
              <a:rPr lang="en-US" sz="3600" dirty="0" smtClean="0">
                <a:solidFill>
                  <a:srgbClr val="002060"/>
                </a:solidFill>
              </a:rPr>
              <a:t> </a:t>
            </a:r>
            <a:r>
              <a:rPr lang="en-US" sz="3600" dirty="0" err="1" smtClean="0">
                <a:solidFill>
                  <a:srgbClr val="002060"/>
                </a:solidFill>
              </a:rPr>
              <a:t>lớp</a:t>
            </a:r>
            <a:r>
              <a:rPr lang="en-US" sz="3600" dirty="0" smtClean="0">
                <a:solidFill>
                  <a:srgbClr val="002060"/>
                </a:solidFill>
              </a:rPr>
              <a:t>, </a:t>
            </a:r>
            <a:r>
              <a:rPr lang="en-US" sz="3600" dirty="0" err="1" smtClean="0">
                <a:solidFill>
                  <a:srgbClr val="002060"/>
                </a:solidFill>
              </a:rPr>
              <a:t>đầu</a:t>
            </a:r>
            <a:r>
              <a:rPr lang="en-US" sz="3600" dirty="0" smtClean="0">
                <a:solidFill>
                  <a:srgbClr val="002060"/>
                </a:solidFill>
              </a:rPr>
              <a:t> </a:t>
            </a:r>
            <a:r>
              <a:rPr lang="en-US" sz="3600" dirty="0" err="1" smtClean="0">
                <a:solidFill>
                  <a:srgbClr val="002060"/>
                </a:solidFill>
              </a:rPr>
              <a:t>đội</a:t>
            </a:r>
            <a:r>
              <a:rPr lang="en-US" sz="3600" dirty="0" smtClean="0">
                <a:solidFill>
                  <a:srgbClr val="002060"/>
                </a:solidFill>
              </a:rPr>
              <a:t> </a:t>
            </a:r>
            <a:r>
              <a:rPr lang="en-US" sz="3600" dirty="0" err="1" smtClean="0">
                <a:solidFill>
                  <a:srgbClr val="002060"/>
                </a:solidFill>
              </a:rPr>
              <a:t>mũ</a:t>
            </a:r>
            <a:r>
              <a:rPr lang="en-US" sz="3600" dirty="0" smtClean="0">
                <a:solidFill>
                  <a:srgbClr val="002060"/>
                </a:solidFill>
              </a:rPr>
              <a:t> </a:t>
            </a:r>
            <a:r>
              <a:rPr lang="en-US" sz="3600" dirty="0" err="1" smtClean="0">
                <a:solidFill>
                  <a:srgbClr val="002060"/>
                </a:solidFill>
              </a:rPr>
              <a:t>âm</a:t>
            </a:r>
            <a:r>
              <a:rPr lang="en-US" sz="3600" dirty="0" smtClean="0">
                <a:solidFill>
                  <a:srgbClr val="002060"/>
                </a:solidFill>
              </a:rPr>
              <a:t> </a:t>
            </a:r>
            <a:r>
              <a:rPr lang="en-US" sz="3600" dirty="0" err="1" smtClean="0">
                <a:solidFill>
                  <a:srgbClr val="002060"/>
                </a:solidFill>
              </a:rPr>
              <a:t>nhạc</a:t>
            </a:r>
            <a:r>
              <a:rPr lang="en-US" sz="3600" dirty="0" smtClean="0">
                <a:solidFill>
                  <a:srgbClr val="002060"/>
                </a:solidFill>
              </a:rPr>
              <a:t>. </a:t>
            </a:r>
            <a:r>
              <a:rPr lang="en-US" sz="3600" dirty="0" err="1" smtClean="0">
                <a:solidFill>
                  <a:srgbClr val="002060"/>
                </a:solidFill>
              </a:rPr>
              <a:t>Cả</a:t>
            </a:r>
            <a:r>
              <a:rPr lang="en-US" sz="3600" dirty="0" smtClean="0">
                <a:solidFill>
                  <a:srgbClr val="002060"/>
                </a:solidFill>
              </a:rPr>
              <a:t> </a:t>
            </a:r>
            <a:r>
              <a:rPr lang="en-US" sz="3600" dirty="0" err="1" smtClean="0">
                <a:solidFill>
                  <a:srgbClr val="002060"/>
                </a:solidFill>
              </a:rPr>
              <a:t>lớp</a:t>
            </a:r>
            <a:r>
              <a:rPr lang="en-US" sz="3600" dirty="0" smtClean="0">
                <a:solidFill>
                  <a:srgbClr val="002060"/>
                </a:solidFill>
              </a:rPr>
              <a:t> </a:t>
            </a:r>
            <a:r>
              <a:rPr lang="en-US" sz="3600" dirty="0" err="1" smtClean="0">
                <a:solidFill>
                  <a:srgbClr val="002060"/>
                </a:solidFill>
              </a:rPr>
              <a:t>ngồi</a:t>
            </a:r>
            <a:r>
              <a:rPr lang="en-US" sz="3600" dirty="0" smtClean="0">
                <a:solidFill>
                  <a:srgbClr val="002060"/>
                </a:solidFill>
              </a:rPr>
              <a:t> </a:t>
            </a:r>
            <a:r>
              <a:rPr lang="en-US" sz="3600" dirty="0" err="1" smtClean="0">
                <a:solidFill>
                  <a:srgbClr val="002060"/>
                </a:solidFill>
              </a:rPr>
              <a:t>thành</a:t>
            </a:r>
            <a:r>
              <a:rPr lang="en-US" sz="3600" dirty="0" smtClean="0">
                <a:solidFill>
                  <a:srgbClr val="002060"/>
                </a:solidFill>
              </a:rPr>
              <a:t> </a:t>
            </a:r>
            <a:r>
              <a:rPr lang="en-US" sz="3600" dirty="0" err="1" smtClean="0">
                <a:solidFill>
                  <a:srgbClr val="002060"/>
                </a:solidFill>
              </a:rPr>
              <a:t>vòng</a:t>
            </a:r>
            <a:r>
              <a:rPr lang="en-US" sz="3600" dirty="0" smtClean="0">
                <a:solidFill>
                  <a:srgbClr val="002060"/>
                </a:solidFill>
              </a:rPr>
              <a:t> </a:t>
            </a:r>
            <a:r>
              <a:rPr lang="en-US" sz="3600" dirty="0" err="1" smtClean="0">
                <a:solidFill>
                  <a:srgbClr val="002060"/>
                </a:solidFill>
              </a:rPr>
              <a:t>tròn</a:t>
            </a:r>
            <a:r>
              <a:rPr lang="en-US" sz="3600" dirty="0" smtClean="0">
                <a:solidFill>
                  <a:srgbClr val="002060"/>
                </a:solidFill>
              </a:rPr>
              <a:t>,  </a:t>
            </a:r>
            <a:r>
              <a:rPr lang="en-US" sz="3600" dirty="0" err="1" smtClean="0">
                <a:solidFill>
                  <a:srgbClr val="002060"/>
                </a:solidFill>
              </a:rPr>
              <a:t>cô</a:t>
            </a:r>
            <a:r>
              <a:rPr lang="en-US" sz="3600" dirty="0" smtClean="0">
                <a:solidFill>
                  <a:srgbClr val="002060"/>
                </a:solidFill>
              </a:rPr>
              <a:t> </a:t>
            </a:r>
            <a:r>
              <a:rPr lang="en-US" sz="3600" dirty="0" err="1" smtClean="0">
                <a:solidFill>
                  <a:srgbClr val="002060"/>
                </a:solidFill>
              </a:rPr>
              <a:t>giấu</a:t>
            </a:r>
            <a:r>
              <a:rPr lang="en-US" sz="3600" dirty="0" smtClean="0">
                <a:solidFill>
                  <a:srgbClr val="002060"/>
                </a:solidFill>
              </a:rPr>
              <a:t> </a:t>
            </a:r>
            <a:r>
              <a:rPr lang="en-US" sz="3600" dirty="0" err="1" smtClean="0">
                <a:solidFill>
                  <a:srgbClr val="002060"/>
                </a:solidFill>
              </a:rPr>
              <a:t>đồ</a:t>
            </a:r>
            <a:r>
              <a:rPr lang="en-US" sz="3600" dirty="0" smtClean="0">
                <a:solidFill>
                  <a:srgbClr val="002060"/>
                </a:solidFill>
              </a:rPr>
              <a:t> </a:t>
            </a:r>
            <a:r>
              <a:rPr lang="en-US" sz="3600" dirty="0" err="1" smtClean="0">
                <a:solidFill>
                  <a:srgbClr val="002060"/>
                </a:solidFill>
              </a:rPr>
              <a:t>vật</a:t>
            </a:r>
            <a:r>
              <a:rPr lang="en-US" sz="3600" dirty="0" smtClean="0">
                <a:solidFill>
                  <a:srgbClr val="002060"/>
                </a:solidFill>
              </a:rPr>
              <a:t> </a:t>
            </a:r>
            <a:r>
              <a:rPr lang="en-US" sz="3600" dirty="0" err="1" smtClean="0">
                <a:solidFill>
                  <a:srgbClr val="002060"/>
                </a:solidFill>
              </a:rPr>
              <a:t>vào</a:t>
            </a:r>
            <a:r>
              <a:rPr lang="en-US" sz="3600" dirty="0" smtClean="0">
                <a:solidFill>
                  <a:srgbClr val="002060"/>
                </a:solidFill>
              </a:rPr>
              <a:t> </a:t>
            </a:r>
            <a:r>
              <a:rPr lang="en-US" sz="3600" dirty="0" err="1" smtClean="0">
                <a:solidFill>
                  <a:srgbClr val="002060"/>
                </a:solidFill>
              </a:rPr>
              <a:t>một</a:t>
            </a:r>
            <a:r>
              <a:rPr lang="en-US" sz="3600" dirty="0" smtClean="0">
                <a:solidFill>
                  <a:srgbClr val="002060"/>
                </a:solidFill>
              </a:rPr>
              <a:t> </a:t>
            </a:r>
            <a:r>
              <a:rPr lang="en-US" sz="3600" dirty="0" err="1" smtClean="0">
                <a:solidFill>
                  <a:srgbClr val="002060"/>
                </a:solidFill>
              </a:rPr>
              <a:t>bạn</a:t>
            </a:r>
            <a:r>
              <a:rPr lang="en-US" sz="3600" dirty="0" smtClean="0">
                <a:solidFill>
                  <a:srgbClr val="002060"/>
                </a:solidFill>
              </a:rPr>
              <a:t>, </a:t>
            </a:r>
            <a:r>
              <a:rPr lang="en-US" sz="3600" dirty="0" err="1" smtClean="0">
                <a:solidFill>
                  <a:srgbClr val="002060"/>
                </a:solidFill>
              </a:rPr>
              <a:t>trẻ</a:t>
            </a:r>
            <a:r>
              <a:rPr lang="en-US" sz="3600" dirty="0" smtClean="0">
                <a:solidFill>
                  <a:srgbClr val="002060"/>
                </a:solidFill>
              </a:rPr>
              <a:t> </a:t>
            </a:r>
            <a:r>
              <a:rPr lang="en-US" sz="3600" dirty="0" err="1" smtClean="0">
                <a:solidFill>
                  <a:srgbClr val="002060"/>
                </a:solidFill>
              </a:rPr>
              <a:t>đi</a:t>
            </a:r>
            <a:r>
              <a:rPr lang="en-US" sz="3600" dirty="0" smtClean="0">
                <a:solidFill>
                  <a:srgbClr val="002060"/>
                </a:solidFill>
              </a:rPr>
              <a:t> </a:t>
            </a:r>
            <a:r>
              <a:rPr lang="en-US" sz="3600" dirty="0" err="1" smtClean="0">
                <a:solidFill>
                  <a:srgbClr val="002060"/>
                </a:solidFill>
              </a:rPr>
              <a:t>tìm</a:t>
            </a:r>
            <a:r>
              <a:rPr lang="en-US" sz="3600" dirty="0" smtClean="0">
                <a:solidFill>
                  <a:srgbClr val="002060"/>
                </a:solidFill>
              </a:rPr>
              <a:t>, </a:t>
            </a:r>
            <a:r>
              <a:rPr lang="en-US" sz="3600" dirty="0" err="1" smtClean="0">
                <a:solidFill>
                  <a:srgbClr val="002060"/>
                </a:solidFill>
              </a:rPr>
              <a:t>nhạc</a:t>
            </a:r>
            <a:r>
              <a:rPr lang="en-US" sz="3600" dirty="0" smtClean="0">
                <a:solidFill>
                  <a:srgbClr val="002060"/>
                </a:solidFill>
              </a:rPr>
              <a:t> to </a:t>
            </a:r>
            <a:r>
              <a:rPr lang="en-US" sz="3600" dirty="0" err="1" smtClean="0">
                <a:solidFill>
                  <a:srgbClr val="002060"/>
                </a:solidFill>
              </a:rPr>
              <a:t>dần</a:t>
            </a:r>
            <a:r>
              <a:rPr lang="en-US" sz="3600" dirty="0" smtClean="0">
                <a:solidFill>
                  <a:srgbClr val="002060"/>
                </a:solidFill>
              </a:rPr>
              <a:t> </a:t>
            </a:r>
            <a:r>
              <a:rPr lang="en-US" sz="3600" dirty="0" err="1" smtClean="0">
                <a:solidFill>
                  <a:srgbClr val="002060"/>
                </a:solidFill>
              </a:rPr>
              <a:t>thì</a:t>
            </a:r>
            <a:r>
              <a:rPr lang="en-US" sz="3600" dirty="0" smtClean="0">
                <a:solidFill>
                  <a:srgbClr val="002060"/>
                </a:solidFill>
              </a:rPr>
              <a:t> </a:t>
            </a:r>
            <a:r>
              <a:rPr lang="en-US" sz="3600" dirty="0" err="1" smtClean="0">
                <a:solidFill>
                  <a:srgbClr val="002060"/>
                </a:solidFill>
              </a:rPr>
              <a:t>đồ</a:t>
            </a:r>
            <a:r>
              <a:rPr lang="en-US" sz="3600" dirty="0" smtClean="0">
                <a:solidFill>
                  <a:srgbClr val="002060"/>
                </a:solidFill>
              </a:rPr>
              <a:t> </a:t>
            </a:r>
            <a:r>
              <a:rPr lang="en-US" sz="3600" dirty="0" err="1" smtClean="0">
                <a:solidFill>
                  <a:srgbClr val="002060"/>
                </a:solidFill>
              </a:rPr>
              <a:t>vật</a:t>
            </a:r>
            <a:r>
              <a:rPr lang="en-US" sz="3600" dirty="0" smtClean="0">
                <a:solidFill>
                  <a:srgbClr val="002060"/>
                </a:solidFill>
              </a:rPr>
              <a:t> </a:t>
            </a:r>
            <a:r>
              <a:rPr lang="en-US" sz="3600" dirty="0" err="1" smtClean="0">
                <a:solidFill>
                  <a:srgbClr val="002060"/>
                </a:solidFill>
              </a:rPr>
              <a:t>càng</a:t>
            </a:r>
            <a:r>
              <a:rPr lang="en-US" sz="3600" dirty="0" smtClean="0">
                <a:solidFill>
                  <a:srgbClr val="002060"/>
                </a:solidFill>
              </a:rPr>
              <a:t> </a:t>
            </a:r>
            <a:r>
              <a:rPr lang="en-US" sz="3600" dirty="0" err="1" smtClean="0">
                <a:solidFill>
                  <a:srgbClr val="002060"/>
                </a:solidFill>
              </a:rPr>
              <a:t>xa</a:t>
            </a:r>
            <a:r>
              <a:rPr lang="en-US" sz="3600" dirty="0" smtClean="0">
                <a:solidFill>
                  <a:srgbClr val="002060"/>
                </a:solidFill>
              </a:rPr>
              <a:t>, </a:t>
            </a:r>
            <a:r>
              <a:rPr lang="en-US" sz="3600" dirty="0" err="1" smtClean="0">
                <a:solidFill>
                  <a:srgbClr val="002060"/>
                </a:solidFill>
              </a:rPr>
              <a:t>nhạc</a:t>
            </a:r>
            <a:r>
              <a:rPr lang="en-US" sz="3600" dirty="0" smtClean="0">
                <a:solidFill>
                  <a:srgbClr val="002060"/>
                </a:solidFill>
              </a:rPr>
              <a:t> </a:t>
            </a:r>
            <a:r>
              <a:rPr lang="en-US" sz="3600" dirty="0" err="1" smtClean="0">
                <a:solidFill>
                  <a:srgbClr val="002060"/>
                </a:solidFill>
              </a:rPr>
              <a:t>bé</a:t>
            </a:r>
            <a:r>
              <a:rPr lang="en-US" sz="3600" dirty="0" smtClean="0">
                <a:solidFill>
                  <a:srgbClr val="002060"/>
                </a:solidFill>
              </a:rPr>
              <a:t> </a:t>
            </a:r>
            <a:r>
              <a:rPr lang="en-US" sz="3600" dirty="0" err="1" smtClean="0">
                <a:solidFill>
                  <a:srgbClr val="002060"/>
                </a:solidFill>
              </a:rPr>
              <a:t>dần</a:t>
            </a:r>
            <a:r>
              <a:rPr lang="en-US" sz="3600" dirty="0" smtClean="0">
                <a:solidFill>
                  <a:srgbClr val="002060"/>
                </a:solidFill>
              </a:rPr>
              <a:t>  </a:t>
            </a:r>
            <a:r>
              <a:rPr lang="en-US" sz="3600" dirty="0" err="1" smtClean="0">
                <a:solidFill>
                  <a:srgbClr val="002060"/>
                </a:solidFill>
              </a:rPr>
              <a:t>thì</a:t>
            </a:r>
            <a:r>
              <a:rPr lang="en-US" sz="3600" dirty="0" smtClean="0">
                <a:solidFill>
                  <a:srgbClr val="002060"/>
                </a:solidFill>
              </a:rPr>
              <a:t> </a:t>
            </a:r>
            <a:r>
              <a:rPr lang="en-US" sz="3600" dirty="0" err="1" smtClean="0">
                <a:solidFill>
                  <a:srgbClr val="002060"/>
                </a:solidFill>
              </a:rPr>
              <a:t>đồ</a:t>
            </a:r>
            <a:r>
              <a:rPr lang="en-US" sz="3600" dirty="0" smtClean="0">
                <a:solidFill>
                  <a:srgbClr val="002060"/>
                </a:solidFill>
              </a:rPr>
              <a:t> </a:t>
            </a:r>
            <a:r>
              <a:rPr lang="en-US" sz="3600" dirty="0" err="1" smtClean="0">
                <a:solidFill>
                  <a:srgbClr val="002060"/>
                </a:solidFill>
              </a:rPr>
              <a:t>vật</a:t>
            </a:r>
            <a:r>
              <a:rPr lang="en-US" sz="3600" dirty="0" smtClean="0">
                <a:solidFill>
                  <a:srgbClr val="002060"/>
                </a:solidFill>
              </a:rPr>
              <a:t> </a:t>
            </a:r>
            <a:r>
              <a:rPr lang="en-US" sz="3600" dirty="0" err="1" smtClean="0">
                <a:solidFill>
                  <a:srgbClr val="002060"/>
                </a:solidFill>
              </a:rPr>
              <a:t>càng</a:t>
            </a:r>
            <a:r>
              <a:rPr lang="en-US" sz="3600" dirty="0" smtClean="0">
                <a:solidFill>
                  <a:srgbClr val="002060"/>
                </a:solidFill>
              </a:rPr>
              <a:t> </a:t>
            </a:r>
            <a:r>
              <a:rPr lang="en-US" sz="3600" dirty="0" err="1" smtClean="0">
                <a:solidFill>
                  <a:srgbClr val="002060"/>
                </a:solidFill>
              </a:rPr>
              <a:t>gần</a:t>
            </a:r>
            <a:r>
              <a:rPr lang="en-US" sz="3600" dirty="0" smtClean="0">
                <a:solidFill>
                  <a:srgbClr val="002060"/>
                </a:solidFill>
              </a:rPr>
              <a:t> ở </a:t>
            </a:r>
            <a:r>
              <a:rPr lang="en-US" sz="3600" dirty="0" err="1" smtClean="0">
                <a:solidFill>
                  <a:srgbClr val="002060"/>
                </a:solidFill>
              </a:rPr>
              <a:t>phía</a:t>
            </a:r>
            <a:r>
              <a:rPr lang="en-US" sz="3600" dirty="0" smtClean="0">
                <a:solidFill>
                  <a:srgbClr val="002060"/>
                </a:solidFill>
              </a:rPr>
              <a:t> </a:t>
            </a:r>
            <a:r>
              <a:rPr lang="en-US" sz="3600" dirty="0" err="1" smtClean="0">
                <a:solidFill>
                  <a:srgbClr val="002060"/>
                </a:solidFill>
              </a:rPr>
              <a:t>bé</a:t>
            </a:r>
            <a:r>
              <a:rPr lang="en-US" sz="3600" dirty="0" smtClean="0">
                <a:solidFill>
                  <a:srgbClr val="002060"/>
                </a:solidFill>
              </a:rPr>
              <a:t>.</a:t>
            </a:r>
            <a:br>
              <a:rPr lang="en-US" sz="3600" dirty="0" smtClean="0">
                <a:solidFill>
                  <a:srgbClr val="002060"/>
                </a:solidFill>
              </a:rPr>
            </a:br>
            <a:r>
              <a:rPr lang="en-US" sz="3600" b="1" i="1" dirty="0" smtClean="0">
                <a:solidFill>
                  <a:srgbClr val="002060"/>
                </a:solidFill>
                <a:latin typeface="Times New Roman" pitchFamily="18" charset="0"/>
                <a:cs typeface="Times New Roman" pitchFamily="18" charset="0"/>
              </a:rPr>
              <a:t>- </a:t>
            </a:r>
            <a:r>
              <a:rPr lang="en-US" sz="3600" b="1" i="1" dirty="0" err="1" smtClean="0">
                <a:solidFill>
                  <a:srgbClr val="002060"/>
                </a:solidFill>
                <a:latin typeface="Times New Roman" pitchFamily="18" charset="0"/>
                <a:cs typeface="Times New Roman" pitchFamily="18" charset="0"/>
              </a:rPr>
              <a:t>Luật</a:t>
            </a:r>
            <a:r>
              <a:rPr lang="en-US" sz="3600" b="1" i="1" dirty="0" smtClean="0">
                <a:solidFill>
                  <a:srgbClr val="002060"/>
                </a:solidFill>
                <a:latin typeface="Times New Roman" pitchFamily="18" charset="0"/>
                <a:cs typeface="Times New Roman" pitchFamily="18" charset="0"/>
              </a:rPr>
              <a:t> </a:t>
            </a:r>
            <a:r>
              <a:rPr lang="en-US" sz="3600" b="1" i="1" dirty="0" err="1" smtClean="0">
                <a:solidFill>
                  <a:srgbClr val="002060"/>
                </a:solidFill>
                <a:latin typeface="Times New Roman" pitchFamily="18" charset="0"/>
                <a:cs typeface="Times New Roman" pitchFamily="18" charset="0"/>
              </a:rPr>
              <a:t>chơi</a:t>
            </a:r>
            <a:r>
              <a:rPr lang="en-US" sz="3600" b="1" i="1" dirty="0" smtClean="0">
                <a:solidFill>
                  <a:srgbClr val="002060"/>
                </a:solidFill>
                <a:latin typeface="Times New Roman" pitchFamily="18" charset="0"/>
                <a:cs typeface="Times New Roman" pitchFamily="18" charset="0"/>
              </a:rPr>
              <a:t>: </a:t>
            </a:r>
            <a:r>
              <a:rPr lang="en-US" sz="3600" dirty="0" err="1" smtClean="0">
                <a:solidFill>
                  <a:srgbClr val="002060"/>
                </a:solidFill>
              </a:rPr>
              <a:t>Trẻ</a:t>
            </a:r>
            <a:r>
              <a:rPr lang="en-US" sz="3600" dirty="0" smtClean="0">
                <a:solidFill>
                  <a:srgbClr val="002060"/>
                </a:solidFill>
              </a:rPr>
              <a:t> </a:t>
            </a:r>
            <a:r>
              <a:rPr lang="en-US" sz="3600" dirty="0" err="1" smtClean="0">
                <a:solidFill>
                  <a:srgbClr val="002060"/>
                </a:solidFill>
              </a:rPr>
              <a:t>không</a:t>
            </a:r>
            <a:r>
              <a:rPr lang="en-US" sz="3600" dirty="0" smtClean="0">
                <a:solidFill>
                  <a:srgbClr val="002060"/>
                </a:solidFill>
              </a:rPr>
              <a:t> </a:t>
            </a:r>
            <a:r>
              <a:rPr lang="en-US" sz="3600" dirty="0" err="1" smtClean="0">
                <a:solidFill>
                  <a:srgbClr val="002060"/>
                </a:solidFill>
              </a:rPr>
              <a:t>tìm</a:t>
            </a:r>
            <a:r>
              <a:rPr lang="en-US" sz="3600" dirty="0" smtClean="0">
                <a:solidFill>
                  <a:srgbClr val="002060"/>
                </a:solidFill>
              </a:rPr>
              <a:t> </a:t>
            </a:r>
            <a:r>
              <a:rPr lang="en-US" sz="3600" dirty="0" err="1" smtClean="0">
                <a:solidFill>
                  <a:srgbClr val="002060"/>
                </a:solidFill>
              </a:rPr>
              <a:t>được</a:t>
            </a:r>
            <a:r>
              <a:rPr lang="en-US" sz="3600" dirty="0" smtClean="0">
                <a:solidFill>
                  <a:srgbClr val="002060"/>
                </a:solidFill>
              </a:rPr>
              <a:t> </a:t>
            </a:r>
            <a:r>
              <a:rPr lang="en-US" sz="3600" dirty="0" err="1" smtClean="0">
                <a:solidFill>
                  <a:srgbClr val="002060"/>
                </a:solidFill>
              </a:rPr>
              <a:t>đồ</a:t>
            </a:r>
            <a:r>
              <a:rPr lang="en-US" sz="3600" dirty="0" smtClean="0">
                <a:solidFill>
                  <a:srgbClr val="002060"/>
                </a:solidFill>
              </a:rPr>
              <a:t> </a:t>
            </a:r>
            <a:r>
              <a:rPr lang="en-US" sz="3600" dirty="0" err="1" smtClean="0">
                <a:solidFill>
                  <a:srgbClr val="002060"/>
                </a:solidFill>
              </a:rPr>
              <a:t>vật</a:t>
            </a:r>
            <a:r>
              <a:rPr lang="en-US" sz="3600" dirty="0" smtClean="0">
                <a:solidFill>
                  <a:srgbClr val="002060"/>
                </a:solidFill>
              </a:rPr>
              <a:t> </a:t>
            </a:r>
            <a:r>
              <a:rPr lang="en-US" sz="3600" dirty="0" err="1" smtClean="0">
                <a:solidFill>
                  <a:srgbClr val="002060"/>
                </a:solidFill>
              </a:rPr>
              <a:t>sẽ</a:t>
            </a:r>
            <a:r>
              <a:rPr lang="en-US" sz="3600" dirty="0" smtClean="0">
                <a:solidFill>
                  <a:srgbClr val="002060"/>
                </a:solidFill>
              </a:rPr>
              <a:t> </a:t>
            </a:r>
            <a:r>
              <a:rPr lang="en-US" sz="3600" dirty="0" err="1" smtClean="0">
                <a:solidFill>
                  <a:srgbClr val="002060"/>
                </a:solidFill>
              </a:rPr>
              <a:t>phải</a:t>
            </a:r>
            <a:r>
              <a:rPr lang="en-US" sz="3600" dirty="0" smtClean="0">
                <a:solidFill>
                  <a:srgbClr val="002060"/>
                </a:solidFill>
              </a:rPr>
              <a:t> </a:t>
            </a:r>
            <a:r>
              <a:rPr lang="en-US" sz="3600" dirty="0" err="1" smtClean="0">
                <a:solidFill>
                  <a:srgbClr val="002060"/>
                </a:solidFill>
              </a:rPr>
              <a:t>nhảy</a:t>
            </a:r>
            <a:r>
              <a:rPr lang="en-US" sz="3600" dirty="0" smtClean="0">
                <a:solidFill>
                  <a:srgbClr val="002060"/>
                </a:solidFill>
              </a:rPr>
              <a:t> </a:t>
            </a:r>
            <a:r>
              <a:rPr lang="en-US" sz="3600" dirty="0" err="1" smtClean="0">
                <a:solidFill>
                  <a:srgbClr val="002060"/>
                </a:solidFill>
              </a:rPr>
              <a:t>lò</a:t>
            </a:r>
            <a:r>
              <a:rPr lang="en-US" sz="3600" dirty="0" smtClean="0">
                <a:solidFill>
                  <a:srgbClr val="002060"/>
                </a:solidFill>
              </a:rPr>
              <a:t> </a:t>
            </a:r>
            <a:r>
              <a:rPr lang="en-US" sz="3600" dirty="0" err="1" smtClean="0">
                <a:solidFill>
                  <a:srgbClr val="002060"/>
                </a:solidFill>
              </a:rPr>
              <a:t>cò</a:t>
            </a:r>
            <a:r>
              <a:rPr lang="en-US" sz="3600" dirty="0" smtClean="0">
                <a:solidFill>
                  <a:srgbClr val="002060"/>
                </a:solidFill>
              </a:rPr>
              <a:t>.</a:t>
            </a:r>
            <a:r>
              <a:rPr lang="en-US" sz="3600" dirty="0" smtClean="0"/>
              <a:t/>
            </a:r>
            <a:br>
              <a:rPr lang="en-US" sz="3600" dirty="0" smtClean="0"/>
            </a:br>
            <a:endParaRPr lang="en-US" sz="3600" dirty="0">
              <a:solidFill>
                <a:srgbClr val="FF0000"/>
              </a:solidFill>
              <a:latin typeface="Times New Roman" pitchFamily="18" charset="0"/>
              <a:cs typeface="Times New Roman" pitchFamily="18" charset="0"/>
            </a:endParaRPr>
          </a:p>
        </p:txBody>
      </p:sp>
      <p:sp>
        <p:nvSpPr>
          <p:cNvPr id="3" name="TextBox 2"/>
          <p:cNvSpPr txBox="1"/>
          <p:nvPr/>
        </p:nvSpPr>
        <p:spPr>
          <a:xfrm>
            <a:off x="457200" y="381000"/>
            <a:ext cx="8284063" cy="769441"/>
          </a:xfrm>
          <a:prstGeom prst="rect">
            <a:avLst/>
          </a:prstGeom>
          <a:noFill/>
        </p:spPr>
        <p:txBody>
          <a:bodyPr wrap="none" rtlCol="0">
            <a:spAutoFit/>
          </a:bodyPr>
          <a:lstStyle/>
          <a:p>
            <a:r>
              <a:rPr lang="en-US" sz="4400" dirty="0" err="1" smtClean="0">
                <a:solidFill>
                  <a:srgbClr val="FF0000"/>
                </a:solidFill>
                <a:latin typeface="Times New Roman" pitchFamily="18" charset="0"/>
                <a:cs typeface="Times New Roman" pitchFamily="18" charset="0"/>
              </a:rPr>
              <a:t>Trò</a:t>
            </a:r>
            <a:r>
              <a:rPr lang="en-US" sz="4400" dirty="0" smtClean="0">
                <a:solidFill>
                  <a:srgbClr val="FF0000"/>
                </a:solidFill>
                <a:latin typeface="Times New Roman" pitchFamily="18" charset="0"/>
                <a:cs typeface="Times New Roman" pitchFamily="18" charset="0"/>
              </a:rPr>
              <a:t> </a:t>
            </a:r>
            <a:r>
              <a:rPr lang="en-US" sz="4400" dirty="0" err="1" smtClean="0">
                <a:solidFill>
                  <a:srgbClr val="FF0000"/>
                </a:solidFill>
                <a:latin typeface="Times New Roman" pitchFamily="18" charset="0"/>
                <a:cs typeface="Times New Roman" pitchFamily="18" charset="0"/>
              </a:rPr>
              <a:t>Chơi:Nghe</a:t>
            </a:r>
            <a:r>
              <a:rPr lang="en-US" sz="4400" dirty="0" smtClean="0">
                <a:solidFill>
                  <a:srgbClr val="FF0000"/>
                </a:solidFill>
                <a:latin typeface="Times New Roman" pitchFamily="18" charset="0"/>
                <a:cs typeface="Times New Roman" pitchFamily="18" charset="0"/>
              </a:rPr>
              <a:t> </a:t>
            </a:r>
            <a:r>
              <a:rPr lang="en-US" sz="4400" dirty="0" err="1" smtClean="0">
                <a:solidFill>
                  <a:srgbClr val="FF0000"/>
                </a:solidFill>
                <a:latin typeface="Times New Roman" pitchFamily="18" charset="0"/>
                <a:cs typeface="Times New Roman" pitchFamily="18" charset="0"/>
              </a:rPr>
              <a:t>tiếng</a:t>
            </a:r>
            <a:r>
              <a:rPr lang="en-US" sz="4400" dirty="0" smtClean="0">
                <a:solidFill>
                  <a:srgbClr val="FF0000"/>
                </a:solidFill>
                <a:latin typeface="Times New Roman" pitchFamily="18" charset="0"/>
                <a:cs typeface="Times New Roman" pitchFamily="18" charset="0"/>
              </a:rPr>
              <a:t> </a:t>
            </a:r>
            <a:r>
              <a:rPr lang="en-US" sz="4400" dirty="0" err="1" smtClean="0">
                <a:solidFill>
                  <a:srgbClr val="FF0000"/>
                </a:solidFill>
                <a:latin typeface="Times New Roman" pitchFamily="18" charset="0"/>
                <a:cs typeface="Times New Roman" pitchFamily="18" charset="0"/>
              </a:rPr>
              <a:t>hát</a:t>
            </a:r>
            <a:r>
              <a:rPr lang="en-US" sz="4400" dirty="0" smtClean="0">
                <a:solidFill>
                  <a:srgbClr val="FF0000"/>
                </a:solidFill>
                <a:latin typeface="Times New Roman" pitchFamily="18" charset="0"/>
                <a:cs typeface="Times New Roman" pitchFamily="18" charset="0"/>
              </a:rPr>
              <a:t>, </a:t>
            </a:r>
            <a:r>
              <a:rPr lang="en-US" sz="4400" dirty="0" err="1" smtClean="0">
                <a:solidFill>
                  <a:srgbClr val="FF0000"/>
                </a:solidFill>
                <a:latin typeface="Times New Roman" pitchFamily="18" charset="0"/>
                <a:cs typeface="Times New Roman" pitchFamily="18" charset="0"/>
              </a:rPr>
              <a:t>tìm</a:t>
            </a:r>
            <a:r>
              <a:rPr lang="en-US" sz="4400" dirty="0" smtClean="0">
                <a:solidFill>
                  <a:srgbClr val="FF0000"/>
                </a:solidFill>
                <a:latin typeface="Times New Roman" pitchFamily="18" charset="0"/>
                <a:cs typeface="Times New Roman" pitchFamily="18" charset="0"/>
              </a:rPr>
              <a:t> </a:t>
            </a:r>
            <a:r>
              <a:rPr lang="en-US" sz="4400" dirty="0" err="1" smtClean="0">
                <a:solidFill>
                  <a:srgbClr val="FF0000"/>
                </a:solidFill>
                <a:latin typeface="Times New Roman" pitchFamily="18" charset="0"/>
                <a:cs typeface="Times New Roman" pitchFamily="18" charset="0"/>
              </a:rPr>
              <a:t>đồ</a:t>
            </a:r>
            <a:r>
              <a:rPr lang="en-US" sz="4400" dirty="0" smtClean="0">
                <a:solidFill>
                  <a:srgbClr val="FF0000"/>
                </a:solidFill>
                <a:latin typeface="Times New Roman" pitchFamily="18" charset="0"/>
                <a:cs typeface="Times New Roman" pitchFamily="18" charset="0"/>
              </a:rPr>
              <a:t> </a:t>
            </a:r>
            <a:r>
              <a:rPr lang="en-US" sz="4400" dirty="0" err="1" smtClean="0">
                <a:solidFill>
                  <a:srgbClr val="FF0000"/>
                </a:solidFill>
                <a:latin typeface="Times New Roman" pitchFamily="18" charset="0"/>
                <a:cs typeface="Times New Roman" pitchFamily="18" charset="0"/>
              </a:rPr>
              <a:t>vật</a:t>
            </a:r>
            <a:endParaRPr lang="en-US" sz="44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2133600"/>
            <a:ext cx="8229600" cy="1143000"/>
          </a:xfrm>
        </p:spPr>
        <p:txBody>
          <a:bodyPr>
            <a:normAutofit fontScale="90000"/>
          </a:bodyPr>
          <a:lstStyle/>
          <a:p>
            <a:r>
              <a:rPr lang="en-US" dirty="0" smtClean="0">
                <a:solidFill>
                  <a:srgbClr val="FF0000"/>
                </a:solidFill>
                <a:latin typeface="Times New Roman" pitchFamily="18" charset="0"/>
                <a:cs typeface="Times New Roman" pitchFamily="18" charset="0"/>
              </a:rPr>
              <a:t>3. </a:t>
            </a:r>
            <a:r>
              <a:rPr lang="en-US" dirty="0" err="1" smtClean="0">
                <a:solidFill>
                  <a:srgbClr val="FF0000"/>
                </a:solidFill>
                <a:latin typeface="Times New Roman" pitchFamily="18" charset="0"/>
                <a:cs typeface="Times New Roman" pitchFamily="18" charset="0"/>
              </a:rPr>
              <a:t>Kết</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thúc</a:t>
            </a:r>
            <a:r>
              <a:rPr lang="en-US" dirty="0" smtClean="0">
                <a:solidFill>
                  <a:srgbClr val="FF0000"/>
                </a:solidFill>
                <a:latin typeface="Times New Roman" pitchFamily="18" charset="0"/>
                <a:cs typeface="Times New Roman" pitchFamily="18" charset="0"/>
              </a:rPr>
              <a:t> : </a:t>
            </a:r>
            <a:br>
              <a:rPr lang="en-US" dirty="0" smtClean="0">
                <a:solidFill>
                  <a:srgbClr val="FF0000"/>
                </a:solidFill>
                <a:latin typeface="Times New Roman" pitchFamily="18" charset="0"/>
                <a:cs typeface="Times New Roman" pitchFamily="18" charset="0"/>
              </a:rPr>
            </a:br>
            <a:r>
              <a:rPr lang="en-US" dirty="0" err="1" smtClean="0">
                <a:solidFill>
                  <a:srgbClr val="002060"/>
                </a:solidFill>
                <a:latin typeface="Times New Roman" pitchFamily="18" charset="0"/>
                <a:cs typeface="Times New Roman" pitchFamily="18" charset="0"/>
              </a:rPr>
              <a:t>Cô</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nhận</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xét</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giờ</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học</a:t>
            </a:r>
            <a:r>
              <a:rPr lang="en-US" dirty="0" smtClean="0">
                <a:solidFill>
                  <a:srgbClr val="002060"/>
                </a:solidFill>
                <a:latin typeface="Times New Roman" pitchFamily="18" charset="0"/>
                <a:cs typeface="Times New Roman" pitchFamily="18" charset="0"/>
              </a:rPr>
              <a:t> – </a:t>
            </a:r>
            <a:r>
              <a:rPr lang="en-US" dirty="0" err="1" smtClean="0">
                <a:solidFill>
                  <a:srgbClr val="002060"/>
                </a:solidFill>
                <a:latin typeface="Times New Roman" pitchFamily="18" charset="0"/>
                <a:cs typeface="Times New Roman" pitchFamily="18" charset="0"/>
              </a:rPr>
              <a:t>Tuyên</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dương</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trẻ</a:t>
            </a:r>
            <a:endParaRPr lang="en-US" dirty="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533400" y="457200"/>
            <a:ext cx="4461606" cy="646331"/>
          </a:xfrm>
          <a:prstGeom prst="rect">
            <a:avLst/>
          </a:prstGeom>
          <a:noFill/>
        </p:spPr>
        <p:txBody>
          <a:bodyPr wrap="none" lIns="91440" tIns="45720" rIns="91440" bIns="45720">
            <a:spAutoFit/>
          </a:bodyPr>
          <a:lstStyle/>
          <a:p>
            <a:pPr algn="ctr"/>
            <a:r>
              <a:rPr lang="en-US" sz="36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i</a:t>
            </a:r>
            <a:r>
              <a:rPr lang="en-US"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36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Mục</a:t>
            </a:r>
            <a:r>
              <a:rPr lang="en-US"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36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đích</a:t>
            </a:r>
            <a:r>
              <a:rPr lang="en-US"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36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yêu</a:t>
            </a:r>
            <a:r>
              <a:rPr lang="en-US"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36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cầu</a:t>
            </a:r>
            <a:r>
              <a:rPr lang="en-US"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endParaRPr lang="en-US" sz="3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1025" name="Rectangle 1"/>
          <p:cNvSpPr>
            <a:spLocks noChangeArrowheads="1"/>
          </p:cNvSpPr>
          <p:nvPr/>
        </p:nvSpPr>
        <p:spPr bwMode="auto">
          <a:xfrm>
            <a:off x="457200" y="990600"/>
            <a:ext cx="8458200"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sz="2800" dirty="0" smtClean="0">
                <a:solidFill>
                  <a:srgbClr val="FF0000"/>
                </a:solidFill>
              </a:rPr>
              <a:t>* </a:t>
            </a:r>
            <a:r>
              <a:rPr lang="en-US" sz="2800" b="1" dirty="0" err="1" smtClean="0">
                <a:solidFill>
                  <a:srgbClr val="FF0000"/>
                </a:solidFill>
              </a:rPr>
              <a:t>Kiến</a:t>
            </a:r>
            <a:r>
              <a:rPr lang="en-US" sz="2800" b="1" dirty="0" smtClean="0">
                <a:solidFill>
                  <a:srgbClr val="FF0000"/>
                </a:solidFill>
              </a:rPr>
              <a:t> </a:t>
            </a:r>
            <a:r>
              <a:rPr lang="en-US" sz="2800" b="1" dirty="0" err="1" smtClean="0">
                <a:solidFill>
                  <a:srgbClr val="FF0000"/>
                </a:solidFill>
              </a:rPr>
              <a:t>thức</a:t>
            </a:r>
            <a:r>
              <a:rPr lang="en-US" sz="2800" b="1" dirty="0" smtClean="0">
                <a:solidFill>
                  <a:srgbClr val="FF0000"/>
                </a:solidFill>
              </a:rPr>
              <a:t>: </a:t>
            </a:r>
            <a:endParaRPr lang="en-US" sz="2800" dirty="0" smtClean="0">
              <a:solidFill>
                <a:srgbClr val="FF0000"/>
              </a:solidFill>
            </a:endParaRPr>
          </a:p>
          <a:p>
            <a:r>
              <a:rPr lang="en-US" sz="2800" b="1" dirty="0" smtClean="0">
                <a:solidFill>
                  <a:srgbClr val="0070C0"/>
                </a:solidFill>
              </a:rPr>
              <a:t>- </a:t>
            </a:r>
            <a:r>
              <a:rPr lang="en-US" sz="2800" dirty="0" err="1" smtClean="0">
                <a:solidFill>
                  <a:srgbClr val="0070C0"/>
                </a:solidFill>
              </a:rPr>
              <a:t>Trẻ</a:t>
            </a:r>
            <a:r>
              <a:rPr lang="en-US" sz="2800" dirty="0" smtClean="0">
                <a:solidFill>
                  <a:srgbClr val="0070C0"/>
                </a:solidFill>
              </a:rPr>
              <a:t> </a:t>
            </a:r>
            <a:r>
              <a:rPr lang="en-US" sz="2800" dirty="0" err="1" smtClean="0">
                <a:solidFill>
                  <a:srgbClr val="0070C0"/>
                </a:solidFill>
              </a:rPr>
              <a:t>biết</a:t>
            </a:r>
            <a:r>
              <a:rPr lang="en-US" sz="2800" dirty="0" smtClean="0">
                <a:solidFill>
                  <a:srgbClr val="0070C0"/>
                </a:solidFill>
              </a:rPr>
              <a:t> </a:t>
            </a:r>
            <a:r>
              <a:rPr lang="en-US" sz="2800" dirty="0" err="1" smtClean="0">
                <a:solidFill>
                  <a:srgbClr val="0070C0"/>
                </a:solidFill>
              </a:rPr>
              <a:t>tên</a:t>
            </a:r>
            <a:r>
              <a:rPr lang="en-US" sz="2800" dirty="0" smtClean="0">
                <a:solidFill>
                  <a:srgbClr val="0070C0"/>
                </a:solidFill>
              </a:rPr>
              <a:t> </a:t>
            </a:r>
            <a:r>
              <a:rPr lang="en-US" sz="2800" dirty="0" err="1" smtClean="0">
                <a:solidFill>
                  <a:srgbClr val="0070C0"/>
                </a:solidFill>
              </a:rPr>
              <a:t>bài</a:t>
            </a:r>
            <a:r>
              <a:rPr lang="en-US" sz="2800" dirty="0" smtClean="0">
                <a:solidFill>
                  <a:srgbClr val="0070C0"/>
                </a:solidFill>
              </a:rPr>
              <a:t> </a:t>
            </a:r>
            <a:r>
              <a:rPr lang="en-US" sz="2800" dirty="0" err="1" smtClean="0">
                <a:solidFill>
                  <a:srgbClr val="0070C0"/>
                </a:solidFill>
              </a:rPr>
              <a:t>hát</a:t>
            </a:r>
            <a:r>
              <a:rPr lang="en-US" sz="2800" dirty="0" smtClean="0">
                <a:solidFill>
                  <a:srgbClr val="0070C0"/>
                </a:solidFill>
              </a:rPr>
              <a:t>: </a:t>
            </a:r>
            <a:r>
              <a:rPr lang="en-US" sz="2800" dirty="0" err="1" smtClean="0">
                <a:solidFill>
                  <a:srgbClr val="0070C0"/>
                </a:solidFill>
              </a:rPr>
              <a:t>Chào</a:t>
            </a:r>
            <a:r>
              <a:rPr lang="en-US" sz="2800" dirty="0" smtClean="0">
                <a:solidFill>
                  <a:srgbClr val="0070C0"/>
                </a:solidFill>
              </a:rPr>
              <a:t> </a:t>
            </a:r>
            <a:r>
              <a:rPr lang="en-US" sz="2800" dirty="0" err="1" smtClean="0">
                <a:solidFill>
                  <a:srgbClr val="0070C0"/>
                </a:solidFill>
              </a:rPr>
              <a:t>ngày</a:t>
            </a:r>
            <a:r>
              <a:rPr lang="en-US" sz="2800" dirty="0" smtClean="0">
                <a:solidFill>
                  <a:srgbClr val="0070C0"/>
                </a:solidFill>
              </a:rPr>
              <a:t> </a:t>
            </a:r>
            <a:r>
              <a:rPr lang="en-US" sz="2800" dirty="0" err="1" smtClean="0">
                <a:solidFill>
                  <a:srgbClr val="0070C0"/>
                </a:solidFill>
              </a:rPr>
              <a:t>mới</a:t>
            </a:r>
            <a:r>
              <a:rPr lang="en-US" sz="2800" dirty="0" smtClean="0">
                <a:solidFill>
                  <a:srgbClr val="0070C0"/>
                </a:solidFill>
              </a:rPr>
              <a:t>, </a:t>
            </a:r>
            <a:r>
              <a:rPr lang="en-US" sz="2800" dirty="0" err="1" smtClean="0">
                <a:solidFill>
                  <a:srgbClr val="0070C0"/>
                </a:solidFill>
              </a:rPr>
              <a:t>Những</a:t>
            </a:r>
            <a:r>
              <a:rPr lang="en-US" sz="2800" dirty="0" smtClean="0">
                <a:solidFill>
                  <a:srgbClr val="0070C0"/>
                </a:solidFill>
              </a:rPr>
              <a:t> </a:t>
            </a:r>
            <a:r>
              <a:rPr lang="en-US" sz="2800" dirty="0" err="1" smtClean="0">
                <a:solidFill>
                  <a:srgbClr val="0070C0"/>
                </a:solidFill>
              </a:rPr>
              <a:t>em</a:t>
            </a:r>
            <a:r>
              <a:rPr lang="en-US" sz="2800" dirty="0" smtClean="0">
                <a:solidFill>
                  <a:srgbClr val="0070C0"/>
                </a:solidFill>
              </a:rPr>
              <a:t> </a:t>
            </a:r>
            <a:r>
              <a:rPr lang="en-US" sz="2800" dirty="0" err="1" smtClean="0">
                <a:solidFill>
                  <a:srgbClr val="0070C0"/>
                </a:solidFill>
              </a:rPr>
              <a:t>bé</a:t>
            </a:r>
            <a:r>
              <a:rPr lang="en-US" sz="2800" dirty="0" smtClean="0">
                <a:solidFill>
                  <a:srgbClr val="0070C0"/>
                </a:solidFill>
              </a:rPr>
              <a:t> </a:t>
            </a:r>
            <a:r>
              <a:rPr lang="en-US" sz="2800" dirty="0" err="1" smtClean="0">
                <a:solidFill>
                  <a:srgbClr val="0070C0"/>
                </a:solidFill>
              </a:rPr>
              <a:t>ngoan</a:t>
            </a:r>
            <a:endParaRPr lang="en-US" sz="2800" dirty="0" smtClean="0">
              <a:solidFill>
                <a:srgbClr val="0070C0"/>
              </a:solidFill>
            </a:endParaRPr>
          </a:p>
          <a:p>
            <a:r>
              <a:rPr lang="en-US" sz="2800" dirty="0" smtClean="0">
                <a:solidFill>
                  <a:srgbClr val="0070C0"/>
                </a:solidFill>
              </a:rPr>
              <a:t>- </a:t>
            </a:r>
            <a:r>
              <a:rPr lang="en-US" sz="2800" dirty="0" err="1" smtClean="0">
                <a:solidFill>
                  <a:srgbClr val="0070C0"/>
                </a:solidFill>
              </a:rPr>
              <a:t>Trẻ</a:t>
            </a:r>
            <a:r>
              <a:rPr lang="en-US" sz="2800" dirty="0" smtClean="0">
                <a:solidFill>
                  <a:srgbClr val="0070C0"/>
                </a:solidFill>
              </a:rPr>
              <a:t> </a:t>
            </a:r>
            <a:r>
              <a:rPr lang="en-US" sz="2800" dirty="0" err="1" smtClean="0">
                <a:solidFill>
                  <a:srgbClr val="0070C0"/>
                </a:solidFill>
              </a:rPr>
              <a:t>cảm</a:t>
            </a:r>
            <a:r>
              <a:rPr lang="en-US" sz="2800" dirty="0" smtClean="0">
                <a:solidFill>
                  <a:srgbClr val="0070C0"/>
                </a:solidFill>
              </a:rPr>
              <a:t> </a:t>
            </a:r>
            <a:r>
              <a:rPr lang="en-US" sz="2800" dirty="0" err="1" smtClean="0">
                <a:solidFill>
                  <a:srgbClr val="0070C0"/>
                </a:solidFill>
              </a:rPr>
              <a:t>nhận</a:t>
            </a:r>
            <a:r>
              <a:rPr lang="en-US" sz="2800" dirty="0" smtClean="0">
                <a:solidFill>
                  <a:srgbClr val="0070C0"/>
                </a:solidFill>
              </a:rPr>
              <a:t> </a:t>
            </a:r>
            <a:r>
              <a:rPr lang="en-US" sz="2800" dirty="0" err="1" smtClean="0">
                <a:solidFill>
                  <a:srgbClr val="0070C0"/>
                </a:solidFill>
              </a:rPr>
              <a:t>được</a:t>
            </a:r>
            <a:r>
              <a:rPr lang="en-US" sz="2800" dirty="0" smtClean="0">
                <a:solidFill>
                  <a:srgbClr val="0070C0"/>
                </a:solidFill>
              </a:rPr>
              <a:t> </a:t>
            </a:r>
            <a:r>
              <a:rPr lang="en-US" sz="2800" dirty="0" err="1" smtClean="0">
                <a:solidFill>
                  <a:srgbClr val="0070C0"/>
                </a:solidFill>
              </a:rPr>
              <a:t>âm</a:t>
            </a:r>
            <a:r>
              <a:rPr lang="en-US" sz="2800" dirty="0" smtClean="0">
                <a:solidFill>
                  <a:srgbClr val="0070C0"/>
                </a:solidFill>
              </a:rPr>
              <a:t> </a:t>
            </a:r>
            <a:r>
              <a:rPr lang="en-US" sz="2800" dirty="0" err="1" smtClean="0">
                <a:solidFill>
                  <a:srgbClr val="0070C0"/>
                </a:solidFill>
              </a:rPr>
              <a:t>điệu</a:t>
            </a:r>
            <a:r>
              <a:rPr lang="en-US" sz="2800" dirty="0" smtClean="0">
                <a:solidFill>
                  <a:srgbClr val="0070C0"/>
                </a:solidFill>
              </a:rPr>
              <a:t> </a:t>
            </a:r>
            <a:r>
              <a:rPr lang="en-US" sz="2800" dirty="0" err="1" smtClean="0">
                <a:solidFill>
                  <a:srgbClr val="0070C0"/>
                </a:solidFill>
              </a:rPr>
              <a:t>vui</a:t>
            </a:r>
            <a:r>
              <a:rPr lang="en-US" sz="2800" dirty="0" smtClean="0">
                <a:solidFill>
                  <a:srgbClr val="0070C0"/>
                </a:solidFill>
              </a:rPr>
              <a:t> </a:t>
            </a:r>
            <a:r>
              <a:rPr lang="en-US" sz="2800" dirty="0" err="1" smtClean="0">
                <a:solidFill>
                  <a:srgbClr val="0070C0"/>
                </a:solidFill>
              </a:rPr>
              <a:t>tươi</a:t>
            </a:r>
            <a:r>
              <a:rPr lang="en-US" sz="2800" dirty="0" smtClean="0">
                <a:solidFill>
                  <a:srgbClr val="0070C0"/>
                </a:solidFill>
              </a:rPr>
              <a:t> </a:t>
            </a:r>
            <a:r>
              <a:rPr lang="en-US" sz="2800" dirty="0" err="1" smtClean="0">
                <a:solidFill>
                  <a:srgbClr val="0070C0"/>
                </a:solidFill>
              </a:rPr>
              <a:t>của</a:t>
            </a:r>
            <a:r>
              <a:rPr lang="en-US" sz="2800" dirty="0" smtClean="0">
                <a:solidFill>
                  <a:srgbClr val="0070C0"/>
                </a:solidFill>
              </a:rPr>
              <a:t> </a:t>
            </a:r>
            <a:r>
              <a:rPr lang="en-US" sz="2800" dirty="0" err="1" smtClean="0">
                <a:solidFill>
                  <a:srgbClr val="0070C0"/>
                </a:solidFill>
              </a:rPr>
              <a:t>bài</a:t>
            </a:r>
            <a:r>
              <a:rPr lang="en-US" sz="2800" dirty="0" smtClean="0">
                <a:solidFill>
                  <a:srgbClr val="0070C0"/>
                </a:solidFill>
              </a:rPr>
              <a:t> </a:t>
            </a:r>
            <a:r>
              <a:rPr lang="en-US" sz="2800" dirty="0" err="1" smtClean="0">
                <a:solidFill>
                  <a:srgbClr val="0070C0"/>
                </a:solidFill>
              </a:rPr>
              <a:t>hát</a:t>
            </a:r>
            <a:r>
              <a:rPr lang="en-US" sz="2800" dirty="0" smtClean="0">
                <a:solidFill>
                  <a:srgbClr val="0070C0"/>
                </a:solidFill>
              </a:rPr>
              <a:t>: </a:t>
            </a:r>
            <a:r>
              <a:rPr lang="en-US" sz="2800" dirty="0" err="1" smtClean="0">
                <a:solidFill>
                  <a:srgbClr val="0070C0"/>
                </a:solidFill>
              </a:rPr>
              <a:t>Chào</a:t>
            </a:r>
            <a:r>
              <a:rPr lang="en-US" sz="2800" dirty="0" smtClean="0">
                <a:solidFill>
                  <a:srgbClr val="0070C0"/>
                </a:solidFill>
              </a:rPr>
              <a:t> </a:t>
            </a:r>
            <a:r>
              <a:rPr lang="en-US" sz="2800" dirty="0" err="1" smtClean="0">
                <a:solidFill>
                  <a:srgbClr val="0070C0"/>
                </a:solidFill>
              </a:rPr>
              <a:t>ngày</a:t>
            </a:r>
            <a:r>
              <a:rPr lang="en-US" sz="2800" dirty="0" smtClean="0">
                <a:solidFill>
                  <a:srgbClr val="0070C0"/>
                </a:solidFill>
              </a:rPr>
              <a:t> </a:t>
            </a:r>
            <a:r>
              <a:rPr lang="en-US" sz="2800" dirty="0" err="1" smtClean="0">
                <a:solidFill>
                  <a:srgbClr val="0070C0"/>
                </a:solidFill>
              </a:rPr>
              <a:t>mới</a:t>
            </a:r>
            <a:endParaRPr lang="en-US" sz="2800" dirty="0" smtClean="0">
              <a:solidFill>
                <a:srgbClr val="0070C0"/>
              </a:solidFill>
            </a:endParaRPr>
          </a:p>
          <a:p>
            <a:r>
              <a:rPr lang="pt-BR" sz="2800" dirty="0" smtClean="0">
                <a:solidFill>
                  <a:srgbClr val="FF0000"/>
                </a:solidFill>
              </a:rPr>
              <a:t>* </a:t>
            </a:r>
            <a:r>
              <a:rPr lang="pt-BR" sz="2800" b="1" dirty="0" smtClean="0">
                <a:solidFill>
                  <a:srgbClr val="FF0000"/>
                </a:solidFill>
              </a:rPr>
              <a:t>Kỹ năng:</a:t>
            </a:r>
            <a:endParaRPr lang="en-US" sz="2800" dirty="0" smtClean="0">
              <a:solidFill>
                <a:srgbClr val="FF0000"/>
              </a:solidFill>
            </a:endParaRPr>
          </a:p>
          <a:p>
            <a:r>
              <a:rPr lang="en-US" sz="2800" dirty="0" smtClean="0">
                <a:solidFill>
                  <a:srgbClr val="0070C0"/>
                </a:solidFill>
              </a:rPr>
              <a:t>- </a:t>
            </a:r>
            <a:r>
              <a:rPr lang="en-US" sz="2800" dirty="0" err="1" smtClean="0">
                <a:solidFill>
                  <a:srgbClr val="0070C0"/>
                </a:solidFill>
              </a:rPr>
              <a:t>Trẻ</a:t>
            </a:r>
            <a:r>
              <a:rPr lang="en-US" sz="2800" dirty="0" smtClean="0">
                <a:solidFill>
                  <a:srgbClr val="0070C0"/>
                </a:solidFill>
              </a:rPr>
              <a:t> </a:t>
            </a:r>
            <a:r>
              <a:rPr lang="en-US" sz="2800" dirty="0" err="1" smtClean="0">
                <a:solidFill>
                  <a:srgbClr val="0070C0"/>
                </a:solidFill>
              </a:rPr>
              <a:t>biết</a:t>
            </a:r>
            <a:r>
              <a:rPr lang="en-US" sz="2800" dirty="0" smtClean="0">
                <a:solidFill>
                  <a:srgbClr val="0070C0"/>
                </a:solidFill>
              </a:rPr>
              <a:t> </a:t>
            </a:r>
            <a:r>
              <a:rPr lang="en-US" sz="2800" dirty="0" err="1" smtClean="0">
                <a:solidFill>
                  <a:srgbClr val="0070C0"/>
                </a:solidFill>
              </a:rPr>
              <a:t>vận</a:t>
            </a:r>
            <a:r>
              <a:rPr lang="en-US" sz="2800" dirty="0" smtClean="0">
                <a:solidFill>
                  <a:srgbClr val="0070C0"/>
                </a:solidFill>
              </a:rPr>
              <a:t> </a:t>
            </a:r>
            <a:r>
              <a:rPr lang="en-US" sz="2800" dirty="0" err="1" smtClean="0">
                <a:solidFill>
                  <a:srgbClr val="0070C0"/>
                </a:solidFill>
              </a:rPr>
              <a:t>động</a:t>
            </a:r>
            <a:r>
              <a:rPr lang="en-US" sz="2800" dirty="0" smtClean="0">
                <a:solidFill>
                  <a:srgbClr val="0070C0"/>
                </a:solidFill>
              </a:rPr>
              <a:t> </a:t>
            </a:r>
            <a:r>
              <a:rPr lang="en-US" sz="2800" dirty="0" err="1" smtClean="0">
                <a:solidFill>
                  <a:srgbClr val="0070C0"/>
                </a:solidFill>
              </a:rPr>
              <a:t>theo</a:t>
            </a:r>
            <a:r>
              <a:rPr lang="en-US" sz="2800" dirty="0" smtClean="0">
                <a:solidFill>
                  <a:srgbClr val="0070C0"/>
                </a:solidFill>
              </a:rPr>
              <a:t> </a:t>
            </a:r>
            <a:r>
              <a:rPr lang="en-US" sz="2800" dirty="0" err="1" smtClean="0">
                <a:solidFill>
                  <a:srgbClr val="0070C0"/>
                </a:solidFill>
              </a:rPr>
              <a:t>nhạc</a:t>
            </a:r>
            <a:r>
              <a:rPr lang="en-US" sz="2800" dirty="0" smtClean="0">
                <a:solidFill>
                  <a:srgbClr val="0070C0"/>
                </a:solidFill>
              </a:rPr>
              <a:t> </a:t>
            </a:r>
            <a:r>
              <a:rPr lang="en-US" sz="2800" dirty="0" err="1" smtClean="0">
                <a:solidFill>
                  <a:srgbClr val="0070C0"/>
                </a:solidFill>
              </a:rPr>
              <a:t>của</a:t>
            </a:r>
            <a:r>
              <a:rPr lang="en-US" sz="2800" dirty="0" smtClean="0">
                <a:solidFill>
                  <a:srgbClr val="0070C0"/>
                </a:solidFill>
              </a:rPr>
              <a:t> </a:t>
            </a:r>
            <a:r>
              <a:rPr lang="en-US" sz="2800" dirty="0" err="1" smtClean="0">
                <a:solidFill>
                  <a:srgbClr val="0070C0"/>
                </a:solidFill>
              </a:rPr>
              <a:t>bài</a:t>
            </a:r>
            <a:r>
              <a:rPr lang="en-US" sz="2800" dirty="0" smtClean="0">
                <a:solidFill>
                  <a:srgbClr val="0070C0"/>
                </a:solidFill>
              </a:rPr>
              <a:t> </a:t>
            </a:r>
            <a:r>
              <a:rPr lang="en-US" sz="2800" dirty="0" err="1" smtClean="0">
                <a:solidFill>
                  <a:srgbClr val="0070C0"/>
                </a:solidFill>
              </a:rPr>
              <a:t>hát</a:t>
            </a:r>
            <a:r>
              <a:rPr lang="en-US" sz="2800" dirty="0" smtClean="0">
                <a:solidFill>
                  <a:srgbClr val="0070C0"/>
                </a:solidFill>
              </a:rPr>
              <a:t>..</a:t>
            </a:r>
          </a:p>
          <a:p>
            <a:r>
              <a:rPr lang="en-US" sz="2800" dirty="0" smtClean="0">
                <a:solidFill>
                  <a:srgbClr val="0070C0"/>
                </a:solidFill>
              </a:rPr>
              <a:t>- </a:t>
            </a:r>
            <a:r>
              <a:rPr lang="en-US" sz="2800" dirty="0" err="1" smtClean="0">
                <a:solidFill>
                  <a:srgbClr val="0070C0"/>
                </a:solidFill>
              </a:rPr>
              <a:t>Trẻ</a:t>
            </a:r>
            <a:r>
              <a:rPr lang="en-US" sz="2800" dirty="0" smtClean="0">
                <a:solidFill>
                  <a:srgbClr val="0070C0"/>
                </a:solidFill>
              </a:rPr>
              <a:t> </a:t>
            </a:r>
            <a:r>
              <a:rPr lang="en-US" sz="2800" dirty="0" err="1" smtClean="0">
                <a:solidFill>
                  <a:srgbClr val="0070C0"/>
                </a:solidFill>
              </a:rPr>
              <a:t>nghe</a:t>
            </a:r>
            <a:r>
              <a:rPr lang="en-US" sz="2800" dirty="0" smtClean="0">
                <a:solidFill>
                  <a:srgbClr val="0070C0"/>
                </a:solidFill>
              </a:rPr>
              <a:t> </a:t>
            </a:r>
            <a:r>
              <a:rPr lang="en-US" sz="2800" dirty="0" err="1" smtClean="0">
                <a:solidFill>
                  <a:srgbClr val="0070C0"/>
                </a:solidFill>
              </a:rPr>
              <a:t>cô</a:t>
            </a:r>
            <a:r>
              <a:rPr lang="en-US" sz="2800" dirty="0" smtClean="0">
                <a:solidFill>
                  <a:srgbClr val="0070C0"/>
                </a:solidFill>
              </a:rPr>
              <a:t> </a:t>
            </a:r>
            <a:r>
              <a:rPr lang="en-US" sz="2800" dirty="0" err="1" smtClean="0">
                <a:solidFill>
                  <a:srgbClr val="0070C0"/>
                </a:solidFill>
              </a:rPr>
              <a:t>hát</a:t>
            </a:r>
            <a:r>
              <a:rPr lang="en-US" sz="2800" dirty="0" smtClean="0">
                <a:solidFill>
                  <a:srgbClr val="0070C0"/>
                </a:solidFill>
              </a:rPr>
              <a:t> </a:t>
            </a:r>
            <a:r>
              <a:rPr lang="en-US" sz="2800" dirty="0" err="1" smtClean="0">
                <a:solidFill>
                  <a:srgbClr val="0070C0"/>
                </a:solidFill>
              </a:rPr>
              <a:t>và</a:t>
            </a:r>
            <a:r>
              <a:rPr lang="en-US" sz="2800" dirty="0" smtClean="0">
                <a:solidFill>
                  <a:srgbClr val="0070C0"/>
                </a:solidFill>
              </a:rPr>
              <a:t> </a:t>
            </a:r>
            <a:r>
              <a:rPr lang="en-US" sz="2800" dirty="0" err="1" smtClean="0">
                <a:solidFill>
                  <a:srgbClr val="0070C0"/>
                </a:solidFill>
              </a:rPr>
              <a:t>biết</a:t>
            </a:r>
            <a:r>
              <a:rPr lang="en-US" sz="2800" dirty="0" smtClean="0">
                <a:solidFill>
                  <a:srgbClr val="0070C0"/>
                </a:solidFill>
              </a:rPr>
              <a:t> </a:t>
            </a:r>
            <a:r>
              <a:rPr lang="en-US" sz="2800" dirty="0" err="1" smtClean="0">
                <a:solidFill>
                  <a:srgbClr val="0070C0"/>
                </a:solidFill>
              </a:rPr>
              <a:t>hưởng</a:t>
            </a:r>
            <a:r>
              <a:rPr lang="en-US" sz="2800" dirty="0" smtClean="0">
                <a:solidFill>
                  <a:srgbClr val="0070C0"/>
                </a:solidFill>
              </a:rPr>
              <a:t> </a:t>
            </a:r>
            <a:r>
              <a:rPr lang="en-US" sz="2800" dirty="0" err="1" smtClean="0">
                <a:solidFill>
                  <a:srgbClr val="0070C0"/>
                </a:solidFill>
              </a:rPr>
              <a:t>ứng</a:t>
            </a:r>
            <a:r>
              <a:rPr lang="en-US" sz="2800" dirty="0" smtClean="0">
                <a:solidFill>
                  <a:srgbClr val="0070C0"/>
                </a:solidFill>
              </a:rPr>
              <a:t> </a:t>
            </a:r>
            <a:r>
              <a:rPr lang="en-US" sz="2800" dirty="0" err="1" smtClean="0">
                <a:solidFill>
                  <a:srgbClr val="0070C0"/>
                </a:solidFill>
              </a:rPr>
              <a:t>theo</a:t>
            </a:r>
            <a:r>
              <a:rPr lang="en-US" sz="2800" dirty="0" smtClean="0">
                <a:solidFill>
                  <a:srgbClr val="0070C0"/>
                </a:solidFill>
              </a:rPr>
              <a:t> </a:t>
            </a:r>
            <a:r>
              <a:rPr lang="en-US" sz="2800" dirty="0" err="1" smtClean="0">
                <a:solidFill>
                  <a:srgbClr val="0070C0"/>
                </a:solidFill>
              </a:rPr>
              <a:t>giai</a:t>
            </a:r>
            <a:r>
              <a:rPr lang="en-US" sz="2800" dirty="0" smtClean="0">
                <a:solidFill>
                  <a:srgbClr val="0070C0"/>
                </a:solidFill>
              </a:rPr>
              <a:t> </a:t>
            </a:r>
            <a:r>
              <a:rPr lang="en-US" sz="2800" dirty="0" err="1" smtClean="0">
                <a:solidFill>
                  <a:srgbClr val="0070C0"/>
                </a:solidFill>
              </a:rPr>
              <a:t>điệu</a:t>
            </a:r>
            <a:r>
              <a:rPr lang="en-US" sz="2800" dirty="0" smtClean="0">
                <a:solidFill>
                  <a:srgbClr val="0070C0"/>
                </a:solidFill>
              </a:rPr>
              <a:t> </a:t>
            </a:r>
            <a:r>
              <a:rPr lang="en-US" sz="2800" dirty="0" err="1" smtClean="0">
                <a:solidFill>
                  <a:srgbClr val="0070C0"/>
                </a:solidFill>
              </a:rPr>
              <a:t>của</a:t>
            </a:r>
            <a:r>
              <a:rPr lang="en-US" sz="2800" dirty="0" smtClean="0">
                <a:solidFill>
                  <a:srgbClr val="0070C0"/>
                </a:solidFill>
              </a:rPr>
              <a:t> </a:t>
            </a:r>
            <a:r>
              <a:rPr lang="en-US" sz="2800" dirty="0" err="1" smtClean="0">
                <a:solidFill>
                  <a:srgbClr val="0070C0"/>
                </a:solidFill>
              </a:rPr>
              <a:t>bài</a:t>
            </a:r>
            <a:r>
              <a:rPr lang="en-US" sz="2800" dirty="0" smtClean="0">
                <a:solidFill>
                  <a:srgbClr val="0070C0"/>
                </a:solidFill>
              </a:rPr>
              <a:t> </a:t>
            </a:r>
            <a:r>
              <a:rPr lang="en-US" sz="2800" dirty="0" err="1" smtClean="0">
                <a:solidFill>
                  <a:srgbClr val="0070C0"/>
                </a:solidFill>
              </a:rPr>
              <a:t>hát</a:t>
            </a:r>
            <a:r>
              <a:rPr lang="en-US" sz="2800" dirty="0" smtClean="0">
                <a:solidFill>
                  <a:srgbClr val="0070C0"/>
                </a:solidFill>
              </a:rPr>
              <a:t>.</a:t>
            </a:r>
          </a:p>
          <a:p>
            <a:r>
              <a:rPr lang="en-US" sz="2800" dirty="0" smtClean="0">
                <a:solidFill>
                  <a:srgbClr val="0070C0"/>
                </a:solidFill>
              </a:rPr>
              <a:t>- </a:t>
            </a:r>
            <a:r>
              <a:rPr lang="en-US" sz="2800" dirty="0" err="1" smtClean="0">
                <a:solidFill>
                  <a:srgbClr val="0070C0"/>
                </a:solidFill>
              </a:rPr>
              <a:t>Trẻ</a:t>
            </a:r>
            <a:r>
              <a:rPr lang="en-US" sz="2800" dirty="0" smtClean="0">
                <a:solidFill>
                  <a:srgbClr val="0070C0"/>
                </a:solidFill>
              </a:rPr>
              <a:t> </a:t>
            </a:r>
            <a:r>
              <a:rPr lang="en-US" sz="2800" dirty="0" err="1" smtClean="0">
                <a:solidFill>
                  <a:srgbClr val="0070C0"/>
                </a:solidFill>
              </a:rPr>
              <a:t>có</a:t>
            </a:r>
            <a:r>
              <a:rPr lang="en-US" sz="2800" dirty="0" smtClean="0">
                <a:solidFill>
                  <a:srgbClr val="0070C0"/>
                </a:solidFill>
              </a:rPr>
              <a:t> </a:t>
            </a:r>
            <a:r>
              <a:rPr lang="en-US" sz="2800" dirty="0" err="1" smtClean="0">
                <a:solidFill>
                  <a:srgbClr val="0070C0"/>
                </a:solidFill>
              </a:rPr>
              <a:t>kĩ</a:t>
            </a:r>
            <a:r>
              <a:rPr lang="en-US" sz="2800" dirty="0" smtClean="0">
                <a:solidFill>
                  <a:srgbClr val="0070C0"/>
                </a:solidFill>
              </a:rPr>
              <a:t> </a:t>
            </a:r>
            <a:r>
              <a:rPr lang="en-US" sz="2800" dirty="0" err="1" smtClean="0">
                <a:solidFill>
                  <a:srgbClr val="0070C0"/>
                </a:solidFill>
              </a:rPr>
              <a:t>năng</a:t>
            </a:r>
            <a:r>
              <a:rPr lang="en-US" sz="2800" dirty="0" smtClean="0">
                <a:solidFill>
                  <a:srgbClr val="0070C0"/>
                </a:solidFill>
              </a:rPr>
              <a:t> </a:t>
            </a:r>
            <a:r>
              <a:rPr lang="en-US" sz="2800" dirty="0" err="1" smtClean="0">
                <a:solidFill>
                  <a:srgbClr val="0070C0"/>
                </a:solidFill>
              </a:rPr>
              <a:t>chơi</a:t>
            </a:r>
            <a:r>
              <a:rPr lang="en-US" sz="2800" dirty="0" smtClean="0">
                <a:solidFill>
                  <a:srgbClr val="0070C0"/>
                </a:solidFill>
              </a:rPr>
              <a:t> </a:t>
            </a:r>
            <a:r>
              <a:rPr lang="en-US" sz="2800" dirty="0" err="1" smtClean="0">
                <a:solidFill>
                  <a:srgbClr val="0070C0"/>
                </a:solidFill>
              </a:rPr>
              <a:t>trò</a:t>
            </a:r>
            <a:r>
              <a:rPr lang="en-US" sz="2800" dirty="0" smtClean="0">
                <a:solidFill>
                  <a:srgbClr val="0070C0"/>
                </a:solidFill>
              </a:rPr>
              <a:t> </a:t>
            </a:r>
            <a:r>
              <a:rPr lang="en-US" sz="2800" dirty="0" err="1" smtClean="0">
                <a:solidFill>
                  <a:srgbClr val="0070C0"/>
                </a:solidFill>
              </a:rPr>
              <a:t>chơi</a:t>
            </a:r>
            <a:r>
              <a:rPr lang="en-US" sz="2800" dirty="0" smtClean="0">
                <a:solidFill>
                  <a:srgbClr val="0070C0"/>
                </a:solidFill>
              </a:rPr>
              <a:t> </a:t>
            </a:r>
            <a:r>
              <a:rPr lang="en-US" sz="2800" dirty="0" err="1" smtClean="0">
                <a:solidFill>
                  <a:srgbClr val="0070C0"/>
                </a:solidFill>
              </a:rPr>
              <a:t>trò</a:t>
            </a:r>
            <a:r>
              <a:rPr lang="en-US" sz="2800" dirty="0" smtClean="0">
                <a:solidFill>
                  <a:srgbClr val="0070C0"/>
                </a:solidFill>
              </a:rPr>
              <a:t> </a:t>
            </a:r>
            <a:r>
              <a:rPr lang="en-US" sz="2800" dirty="0" err="1" smtClean="0">
                <a:solidFill>
                  <a:srgbClr val="0070C0"/>
                </a:solidFill>
              </a:rPr>
              <a:t>chơi</a:t>
            </a:r>
            <a:r>
              <a:rPr lang="en-US" sz="2800" dirty="0" smtClean="0">
                <a:solidFill>
                  <a:srgbClr val="0070C0"/>
                </a:solidFill>
              </a:rPr>
              <a:t> </a:t>
            </a:r>
            <a:r>
              <a:rPr lang="en-US" sz="2800" dirty="0" err="1" smtClean="0">
                <a:solidFill>
                  <a:srgbClr val="0070C0"/>
                </a:solidFill>
              </a:rPr>
              <a:t>âm</a:t>
            </a:r>
            <a:r>
              <a:rPr lang="en-US" sz="2800" dirty="0" smtClean="0">
                <a:solidFill>
                  <a:srgbClr val="0070C0"/>
                </a:solidFill>
              </a:rPr>
              <a:t> </a:t>
            </a:r>
            <a:r>
              <a:rPr lang="en-US" sz="2800" dirty="0" err="1" smtClean="0">
                <a:solidFill>
                  <a:srgbClr val="0070C0"/>
                </a:solidFill>
              </a:rPr>
              <a:t>nhạc</a:t>
            </a:r>
            <a:r>
              <a:rPr lang="en-US" sz="2800" dirty="0" smtClean="0">
                <a:solidFill>
                  <a:srgbClr val="0070C0"/>
                </a:solidFill>
              </a:rPr>
              <a:t>.</a:t>
            </a:r>
          </a:p>
          <a:p>
            <a:r>
              <a:rPr lang="pt-BR" sz="2800" dirty="0" smtClean="0"/>
              <a:t> </a:t>
            </a:r>
            <a:r>
              <a:rPr lang="pt-BR" sz="2800" dirty="0" smtClean="0">
                <a:solidFill>
                  <a:srgbClr val="FF0000"/>
                </a:solidFill>
              </a:rPr>
              <a:t>* </a:t>
            </a:r>
            <a:r>
              <a:rPr lang="pt-BR" sz="2800" b="1" dirty="0" smtClean="0">
                <a:solidFill>
                  <a:srgbClr val="FF0000"/>
                </a:solidFill>
              </a:rPr>
              <a:t>Thái độ:</a:t>
            </a:r>
            <a:endParaRPr lang="en-US" sz="2800" dirty="0" smtClean="0">
              <a:solidFill>
                <a:srgbClr val="FF0000"/>
              </a:solidFill>
            </a:endParaRPr>
          </a:p>
          <a:p>
            <a:r>
              <a:rPr lang="en-US" sz="2800" dirty="0" smtClean="0">
                <a:solidFill>
                  <a:srgbClr val="0070C0"/>
                </a:solidFill>
              </a:rPr>
              <a:t>- </a:t>
            </a:r>
            <a:r>
              <a:rPr lang="en-US" sz="2800" dirty="0" err="1" smtClean="0">
                <a:solidFill>
                  <a:srgbClr val="0070C0"/>
                </a:solidFill>
              </a:rPr>
              <a:t>Hứng</a:t>
            </a:r>
            <a:r>
              <a:rPr lang="en-US" sz="2800" dirty="0" smtClean="0">
                <a:solidFill>
                  <a:srgbClr val="0070C0"/>
                </a:solidFill>
              </a:rPr>
              <a:t> </a:t>
            </a:r>
            <a:r>
              <a:rPr lang="en-US" sz="2800" dirty="0" err="1" smtClean="0">
                <a:solidFill>
                  <a:srgbClr val="0070C0"/>
                </a:solidFill>
              </a:rPr>
              <a:t>thú</a:t>
            </a:r>
            <a:r>
              <a:rPr lang="en-US" sz="2800" dirty="0" smtClean="0">
                <a:solidFill>
                  <a:srgbClr val="0070C0"/>
                </a:solidFill>
              </a:rPr>
              <a:t> </a:t>
            </a:r>
            <a:r>
              <a:rPr lang="en-US" sz="2800" dirty="0" err="1" smtClean="0">
                <a:solidFill>
                  <a:srgbClr val="0070C0"/>
                </a:solidFill>
              </a:rPr>
              <a:t>tham</a:t>
            </a:r>
            <a:r>
              <a:rPr lang="en-US" sz="2800" dirty="0" smtClean="0">
                <a:solidFill>
                  <a:srgbClr val="0070C0"/>
                </a:solidFill>
              </a:rPr>
              <a:t> </a:t>
            </a:r>
            <a:r>
              <a:rPr lang="en-US" sz="2800" dirty="0" err="1" smtClean="0">
                <a:solidFill>
                  <a:srgbClr val="0070C0"/>
                </a:solidFill>
              </a:rPr>
              <a:t>gia</a:t>
            </a:r>
            <a:r>
              <a:rPr lang="en-US" sz="2800" dirty="0" smtClean="0">
                <a:solidFill>
                  <a:srgbClr val="0070C0"/>
                </a:solidFill>
              </a:rPr>
              <a:t> </a:t>
            </a:r>
            <a:r>
              <a:rPr lang="en-US" sz="2800" dirty="0" err="1" smtClean="0">
                <a:solidFill>
                  <a:srgbClr val="0070C0"/>
                </a:solidFill>
              </a:rPr>
              <a:t>vào</a:t>
            </a:r>
            <a:r>
              <a:rPr lang="en-US" sz="2800" dirty="0" smtClean="0">
                <a:solidFill>
                  <a:srgbClr val="0070C0"/>
                </a:solidFill>
              </a:rPr>
              <a:t> </a:t>
            </a:r>
            <a:r>
              <a:rPr lang="en-US" sz="2800" dirty="0" err="1" smtClean="0">
                <a:solidFill>
                  <a:srgbClr val="0070C0"/>
                </a:solidFill>
              </a:rPr>
              <a:t>vận</a:t>
            </a:r>
            <a:r>
              <a:rPr lang="en-US" sz="2800" dirty="0" smtClean="0">
                <a:solidFill>
                  <a:srgbClr val="0070C0"/>
                </a:solidFill>
              </a:rPr>
              <a:t> </a:t>
            </a:r>
            <a:r>
              <a:rPr lang="en-US" sz="2800" dirty="0" err="1" smtClean="0">
                <a:solidFill>
                  <a:srgbClr val="0070C0"/>
                </a:solidFill>
              </a:rPr>
              <a:t>động</a:t>
            </a:r>
            <a:r>
              <a:rPr lang="en-US" sz="2800" dirty="0" smtClean="0">
                <a:solidFill>
                  <a:srgbClr val="0070C0"/>
                </a:solidFill>
              </a:rPr>
              <a:t> </a:t>
            </a:r>
            <a:r>
              <a:rPr lang="en-US" sz="2800" dirty="0" err="1" smtClean="0">
                <a:solidFill>
                  <a:srgbClr val="0070C0"/>
                </a:solidFill>
              </a:rPr>
              <a:t>và</a:t>
            </a:r>
            <a:r>
              <a:rPr lang="en-US" sz="2800" dirty="0" smtClean="0">
                <a:solidFill>
                  <a:srgbClr val="0070C0"/>
                </a:solidFill>
              </a:rPr>
              <a:t> TC.</a:t>
            </a:r>
          </a:p>
          <a:p>
            <a:r>
              <a:rPr lang="en-US" sz="2400" dirty="0" smtClean="0"/>
              <a:t> </a:t>
            </a:r>
            <a:endParaRPr lang="en-US" sz="2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1295400" y="152400"/>
            <a:ext cx="3236079" cy="769441"/>
          </a:xfrm>
          <a:prstGeom prst="rect">
            <a:avLst/>
          </a:prstGeom>
          <a:noFill/>
        </p:spPr>
        <p:txBody>
          <a:bodyPr wrap="none" lIns="91440" tIns="45720" rIns="91440" bIns="45720">
            <a:spAutoFit/>
          </a:bodyPr>
          <a:lstStyle/>
          <a:p>
            <a:pPr algn="ctr"/>
            <a:r>
              <a:rPr lang="en-US" sz="4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II. </a:t>
            </a:r>
            <a:r>
              <a:rPr lang="en-US" sz="44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Chuẩn</a:t>
            </a:r>
            <a:r>
              <a:rPr lang="en-US" sz="4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44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bị</a:t>
            </a:r>
            <a:r>
              <a:rPr lang="en-US" sz="4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endParaRPr lang="en-US" sz="4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graphicFrame>
        <p:nvGraphicFramePr>
          <p:cNvPr id="5" name="Table 4"/>
          <p:cNvGraphicFramePr>
            <a:graphicFrameLocks noGrp="1"/>
          </p:cNvGraphicFramePr>
          <p:nvPr/>
        </p:nvGraphicFramePr>
        <p:xfrm>
          <a:off x="2286000" y="1066800"/>
          <a:ext cx="6324600" cy="4876800"/>
        </p:xfrm>
        <a:graphic>
          <a:graphicData uri="http://schemas.openxmlformats.org/drawingml/2006/table">
            <a:tbl>
              <a:tblPr>
                <a:tableStyleId>{2D5ABB26-0587-4C30-8999-92F81FD0307C}</a:tableStyleId>
              </a:tblPr>
              <a:tblGrid>
                <a:gridCol w="6324600"/>
              </a:tblGrid>
              <a:tr h="4876800">
                <a:tc>
                  <a:txBody>
                    <a:bodyPr/>
                    <a:lstStyle/>
                    <a:p>
                      <a:pPr>
                        <a:spcAft>
                          <a:spcPts val="0"/>
                        </a:spcAft>
                      </a:pPr>
                      <a:r>
                        <a:rPr lang="en-US" sz="3200" dirty="0">
                          <a:solidFill>
                            <a:srgbClr val="FF0000"/>
                          </a:solidFill>
                        </a:rPr>
                        <a:t>*</a:t>
                      </a:r>
                      <a:r>
                        <a:rPr lang="en-US" sz="3200" dirty="0" err="1">
                          <a:solidFill>
                            <a:srgbClr val="FF0000"/>
                          </a:solidFill>
                        </a:rPr>
                        <a:t>Đồ</a:t>
                      </a:r>
                      <a:r>
                        <a:rPr lang="en-US" sz="3200" dirty="0">
                          <a:solidFill>
                            <a:srgbClr val="FF0000"/>
                          </a:solidFill>
                        </a:rPr>
                        <a:t> </a:t>
                      </a:r>
                      <a:r>
                        <a:rPr lang="en-US" sz="3200" dirty="0" err="1">
                          <a:solidFill>
                            <a:srgbClr val="FF0000"/>
                          </a:solidFill>
                        </a:rPr>
                        <a:t>dùng</a:t>
                      </a:r>
                      <a:r>
                        <a:rPr lang="en-US" sz="3200" dirty="0">
                          <a:solidFill>
                            <a:srgbClr val="FF0000"/>
                          </a:solidFill>
                        </a:rPr>
                        <a:t> </a:t>
                      </a:r>
                      <a:r>
                        <a:rPr lang="en-US" sz="3200" dirty="0" err="1">
                          <a:solidFill>
                            <a:srgbClr val="FF0000"/>
                          </a:solidFill>
                        </a:rPr>
                        <a:t>của</a:t>
                      </a:r>
                      <a:r>
                        <a:rPr lang="en-US" sz="3200" dirty="0">
                          <a:solidFill>
                            <a:srgbClr val="FF0000"/>
                          </a:solidFill>
                        </a:rPr>
                        <a:t> </a:t>
                      </a:r>
                      <a:r>
                        <a:rPr lang="en-US" sz="3200" dirty="0" err="1">
                          <a:solidFill>
                            <a:srgbClr val="FF0000"/>
                          </a:solidFill>
                        </a:rPr>
                        <a:t>cô</a:t>
                      </a:r>
                      <a:r>
                        <a:rPr lang="en-US" sz="3200" dirty="0">
                          <a:solidFill>
                            <a:srgbClr val="FF0000"/>
                          </a:solidFill>
                        </a:rPr>
                        <a:t>:</a:t>
                      </a:r>
                    </a:p>
                    <a:p>
                      <a:r>
                        <a:rPr lang="en-US" sz="3200" kern="1200" dirty="0" smtClean="0">
                          <a:solidFill>
                            <a:srgbClr val="002060"/>
                          </a:solidFill>
                        </a:rPr>
                        <a:t>- </a:t>
                      </a:r>
                      <a:r>
                        <a:rPr lang="en-US" sz="3200" kern="1200" dirty="0" err="1" smtClean="0">
                          <a:solidFill>
                            <a:srgbClr val="002060"/>
                          </a:solidFill>
                        </a:rPr>
                        <a:t>Băng</a:t>
                      </a:r>
                      <a:r>
                        <a:rPr lang="en-US" sz="3200" kern="1200" dirty="0" smtClean="0">
                          <a:solidFill>
                            <a:srgbClr val="002060"/>
                          </a:solidFill>
                        </a:rPr>
                        <a:t> </a:t>
                      </a:r>
                      <a:r>
                        <a:rPr lang="en-US" sz="3200" kern="1200" dirty="0" err="1" smtClean="0">
                          <a:solidFill>
                            <a:srgbClr val="002060"/>
                          </a:solidFill>
                        </a:rPr>
                        <a:t>đĩa</a:t>
                      </a:r>
                      <a:r>
                        <a:rPr lang="en-US" sz="3200" kern="1200" dirty="0" smtClean="0">
                          <a:solidFill>
                            <a:srgbClr val="002060"/>
                          </a:solidFill>
                        </a:rPr>
                        <a:t> </a:t>
                      </a:r>
                      <a:r>
                        <a:rPr lang="en-US" sz="3200" kern="1200" dirty="0" err="1" smtClean="0">
                          <a:solidFill>
                            <a:srgbClr val="002060"/>
                          </a:solidFill>
                        </a:rPr>
                        <a:t>có</a:t>
                      </a:r>
                      <a:r>
                        <a:rPr lang="en-US" sz="3200" kern="1200" dirty="0" smtClean="0">
                          <a:solidFill>
                            <a:srgbClr val="002060"/>
                          </a:solidFill>
                        </a:rPr>
                        <a:t> </a:t>
                      </a:r>
                      <a:r>
                        <a:rPr lang="en-US" sz="3200" kern="1200" dirty="0" err="1" smtClean="0">
                          <a:solidFill>
                            <a:srgbClr val="002060"/>
                          </a:solidFill>
                        </a:rPr>
                        <a:t>các</a:t>
                      </a:r>
                      <a:r>
                        <a:rPr lang="en-US" sz="3200" kern="1200" dirty="0" smtClean="0">
                          <a:solidFill>
                            <a:srgbClr val="002060"/>
                          </a:solidFill>
                        </a:rPr>
                        <a:t> </a:t>
                      </a:r>
                      <a:r>
                        <a:rPr lang="en-US" sz="3200" kern="1200" dirty="0" err="1" smtClean="0">
                          <a:solidFill>
                            <a:srgbClr val="002060"/>
                          </a:solidFill>
                        </a:rPr>
                        <a:t>bài</a:t>
                      </a:r>
                      <a:r>
                        <a:rPr lang="en-US" sz="3200" kern="1200" dirty="0" smtClean="0">
                          <a:solidFill>
                            <a:srgbClr val="002060"/>
                          </a:solidFill>
                        </a:rPr>
                        <a:t> </a:t>
                      </a:r>
                      <a:r>
                        <a:rPr lang="en-US" sz="3200" kern="1200" dirty="0" err="1" smtClean="0">
                          <a:solidFill>
                            <a:srgbClr val="002060"/>
                          </a:solidFill>
                        </a:rPr>
                        <a:t>hát</a:t>
                      </a:r>
                      <a:r>
                        <a:rPr lang="en-US" sz="3200" kern="1200" dirty="0" smtClean="0">
                          <a:solidFill>
                            <a:srgbClr val="002060"/>
                          </a:solidFill>
                        </a:rPr>
                        <a:t> “ </a:t>
                      </a:r>
                      <a:r>
                        <a:rPr lang="en-US" sz="3200" kern="1200" dirty="0" err="1" smtClean="0">
                          <a:solidFill>
                            <a:srgbClr val="002060"/>
                          </a:solidFill>
                        </a:rPr>
                        <a:t>Chào</a:t>
                      </a:r>
                      <a:r>
                        <a:rPr lang="en-US" sz="3200" kern="1200" dirty="0" smtClean="0">
                          <a:solidFill>
                            <a:srgbClr val="002060"/>
                          </a:solidFill>
                        </a:rPr>
                        <a:t> </a:t>
                      </a:r>
                      <a:r>
                        <a:rPr lang="en-US" sz="3200" kern="1200" dirty="0" err="1" smtClean="0">
                          <a:solidFill>
                            <a:srgbClr val="002060"/>
                          </a:solidFill>
                        </a:rPr>
                        <a:t>ngày</a:t>
                      </a:r>
                      <a:r>
                        <a:rPr lang="en-US" sz="3200" kern="1200" dirty="0" smtClean="0">
                          <a:solidFill>
                            <a:srgbClr val="002060"/>
                          </a:solidFill>
                        </a:rPr>
                        <a:t> </a:t>
                      </a:r>
                      <a:r>
                        <a:rPr lang="en-US" sz="3200" kern="1200" dirty="0" err="1" smtClean="0">
                          <a:solidFill>
                            <a:srgbClr val="002060"/>
                          </a:solidFill>
                        </a:rPr>
                        <a:t>mới</a:t>
                      </a:r>
                      <a:r>
                        <a:rPr lang="en-US" sz="3200" kern="1200" dirty="0" smtClean="0">
                          <a:solidFill>
                            <a:srgbClr val="002060"/>
                          </a:solidFill>
                        </a:rPr>
                        <a:t>” “ </a:t>
                      </a:r>
                      <a:r>
                        <a:rPr lang="en-US" sz="3200" kern="1200" dirty="0" err="1" smtClean="0">
                          <a:solidFill>
                            <a:srgbClr val="002060"/>
                          </a:solidFill>
                        </a:rPr>
                        <a:t>Những</a:t>
                      </a:r>
                      <a:r>
                        <a:rPr lang="en-US" sz="3200" kern="1200" dirty="0" smtClean="0">
                          <a:solidFill>
                            <a:srgbClr val="002060"/>
                          </a:solidFill>
                        </a:rPr>
                        <a:t> </a:t>
                      </a:r>
                      <a:r>
                        <a:rPr lang="en-US" sz="3200" kern="1200" dirty="0" err="1" smtClean="0">
                          <a:solidFill>
                            <a:srgbClr val="002060"/>
                          </a:solidFill>
                        </a:rPr>
                        <a:t>em</a:t>
                      </a:r>
                      <a:r>
                        <a:rPr lang="en-US" sz="3200" kern="1200" dirty="0" smtClean="0">
                          <a:solidFill>
                            <a:srgbClr val="002060"/>
                          </a:solidFill>
                        </a:rPr>
                        <a:t> </a:t>
                      </a:r>
                      <a:r>
                        <a:rPr lang="en-US" sz="3200" kern="1200" dirty="0" err="1" smtClean="0">
                          <a:solidFill>
                            <a:srgbClr val="002060"/>
                          </a:solidFill>
                        </a:rPr>
                        <a:t>bé</a:t>
                      </a:r>
                      <a:r>
                        <a:rPr lang="en-US" sz="3200" kern="1200" dirty="0" smtClean="0">
                          <a:solidFill>
                            <a:srgbClr val="002060"/>
                          </a:solidFill>
                        </a:rPr>
                        <a:t> </a:t>
                      </a:r>
                      <a:r>
                        <a:rPr lang="en-US" sz="3200" kern="1200" dirty="0" err="1" smtClean="0">
                          <a:solidFill>
                            <a:srgbClr val="002060"/>
                          </a:solidFill>
                        </a:rPr>
                        <a:t>ngoan</a:t>
                      </a:r>
                      <a:r>
                        <a:rPr lang="en-US" sz="3200" kern="1200" dirty="0" smtClean="0">
                          <a:solidFill>
                            <a:srgbClr val="002060"/>
                          </a:solidFill>
                        </a:rPr>
                        <a:t>”.</a:t>
                      </a:r>
                    </a:p>
                    <a:p>
                      <a:pPr>
                        <a:buFontTx/>
                        <a:buChar char="-"/>
                      </a:pPr>
                      <a:r>
                        <a:rPr lang="en-US" sz="3200" kern="1200" dirty="0" smtClean="0">
                          <a:solidFill>
                            <a:srgbClr val="002060"/>
                          </a:solidFill>
                        </a:rPr>
                        <a:t> </a:t>
                      </a:r>
                      <a:r>
                        <a:rPr lang="en-US" sz="3200" kern="1200" dirty="0" err="1" smtClean="0">
                          <a:solidFill>
                            <a:srgbClr val="002060"/>
                          </a:solidFill>
                        </a:rPr>
                        <a:t>Bài</a:t>
                      </a:r>
                      <a:r>
                        <a:rPr lang="en-US" sz="3200" kern="1200" dirty="0" smtClean="0">
                          <a:solidFill>
                            <a:srgbClr val="002060"/>
                          </a:solidFill>
                        </a:rPr>
                        <a:t> </a:t>
                      </a:r>
                      <a:r>
                        <a:rPr lang="en-US" sz="3200" kern="1200" dirty="0" err="1" smtClean="0">
                          <a:solidFill>
                            <a:srgbClr val="002060"/>
                          </a:solidFill>
                        </a:rPr>
                        <a:t>giảng</a:t>
                      </a:r>
                      <a:r>
                        <a:rPr lang="en-US" sz="3200" kern="1200" dirty="0" smtClean="0">
                          <a:solidFill>
                            <a:srgbClr val="002060"/>
                          </a:solidFill>
                        </a:rPr>
                        <a:t> </a:t>
                      </a:r>
                      <a:r>
                        <a:rPr lang="en-US" sz="3200" kern="1200" dirty="0" err="1" smtClean="0">
                          <a:solidFill>
                            <a:srgbClr val="002060"/>
                          </a:solidFill>
                        </a:rPr>
                        <a:t>điện</a:t>
                      </a:r>
                      <a:r>
                        <a:rPr lang="en-US" sz="3200" kern="1200" dirty="0" smtClean="0">
                          <a:solidFill>
                            <a:srgbClr val="002060"/>
                          </a:solidFill>
                        </a:rPr>
                        <a:t> </a:t>
                      </a:r>
                      <a:r>
                        <a:rPr lang="en-US" sz="3200" kern="1200" dirty="0" err="1" smtClean="0">
                          <a:solidFill>
                            <a:srgbClr val="002060"/>
                          </a:solidFill>
                        </a:rPr>
                        <a:t>tử</a:t>
                      </a:r>
                      <a:endParaRPr lang="en-US" sz="3200" kern="1200" dirty="0" smtClean="0">
                        <a:solidFill>
                          <a:srgbClr val="002060"/>
                        </a:solidFill>
                      </a:endParaRPr>
                    </a:p>
                    <a:p>
                      <a:pPr>
                        <a:lnSpc>
                          <a:spcPct val="115000"/>
                        </a:lnSpc>
                        <a:spcAft>
                          <a:spcPts val="0"/>
                        </a:spcAft>
                        <a:buFontTx/>
                        <a:buNone/>
                      </a:pPr>
                      <a:r>
                        <a:rPr lang="en-US" sz="3200" dirty="0" smtClean="0">
                          <a:solidFill>
                            <a:srgbClr val="FF0000"/>
                          </a:solidFill>
                        </a:rPr>
                        <a:t>* </a:t>
                      </a:r>
                      <a:r>
                        <a:rPr lang="en-US" sz="3200" dirty="0" err="1">
                          <a:solidFill>
                            <a:srgbClr val="FF0000"/>
                          </a:solidFill>
                        </a:rPr>
                        <a:t>Đồ</a:t>
                      </a:r>
                      <a:r>
                        <a:rPr lang="en-US" sz="3200" dirty="0">
                          <a:solidFill>
                            <a:srgbClr val="FF0000"/>
                          </a:solidFill>
                        </a:rPr>
                        <a:t> </a:t>
                      </a:r>
                      <a:r>
                        <a:rPr lang="en-US" sz="3200" dirty="0" err="1">
                          <a:solidFill>
                            <a:srgbClr val="FF0000"/>
                          </a:solidFill>
                        </a:rPr>
                        <a:t>dùng</a:t>
                      </a:r>
                      <a:r>
                        <a:rPr lang="en-US" sz="3200" dirty="0">
                          <a:solidFill>
                            <a:srgbClr val="FF0000"/>
                          </a:solidFill>
                        </a:rPr>
                        <a:t> </a:t>
                      </a:r>
                      <a:r>
                        <a:rPr lang="en-US" sz="3200" dirty="0" err="1">
                          <a:solidFill>
                            <a:srgbClr val="FF0000"/>
                          </a:solidFill>
                        </a:rPr>
                        <a:t>của</a:t>
                      </a:r>
                      <a:r>
                        <a:rPr lang="en-US" sz="3200" dirty="0">
                          <a:solidFill>
                            <a:srgbClr val="FF0000"/>
                          </a:solidFill>
                        </a:rPr>
                        <a:t> </a:t>
                      </a:r>
                      <a:r>
                        <a:rPr lang="en-US" sz="3200" dirty="0" err="1">
                          <a:solidFill>
                            <a:srgbClr val="FF0000"/>
                          </a:solidFill>
                        </a:rPr>
                        <a:t>trẻ</a:t>
                      </a:r>
                      <a:r>
                        <a:rPr lang="en-US" sz="3200" dirty="0">
                          <a:solidFill>
                            <a:srgbClr val="FF0000"/>
                          </a:solidFill>
                        </a:rPr>
                        <a:t>:</a:t>
                      </a:r>
                    </a:p>
                    <a:p>
                      <a:r>
                        <a:rPr lang="en-US" sz="3200" kern="1200" dirty="0" smtClean="0">
                          <a:solidFill>
                            <a:srgbClr val="002060"/>
                          </a:solidFill>
                        </a:rPr>
                        <a:t>- </a:t>
                      </a:r>
                      <a:r>
                        <a:rPr lang="en-US" sz="3200" kern="1200" dirty="0" err="1" smtClean="0">
                          <a:solidFill>
                            <a:srgbClr val="002060"/>
                          </a:solidFill>
                        </a:rPr>
                        <a:t>Dụng</a:t>
                      </a:r>
                      <a:r>
                        <a:rPr lang="en-US" sz="3200" kern="1200" dirty="0" smtClean="0">
                          <a:solidFill>
                            <a:srgbClr val="002060"/>
                          </a:solidFill>
                        </a:rPr>
                        <a:t> </a:t>
                      </a:r>
                      <a:r>
                        <a:rPr lang="en-US" sz="3200" kern="1200" dirty="0" err="1" smtClean="0">
                          <a:solidFill>
                            <a:srgbClr val="002060"/>
                          </a:solidFill>
                        </a:rPr>
                        <a:t>cụ</a:t>
                      </a:r>
                      <a:r>
                        <a:rPr lang="en-US" sz="3200" kern="1200" dirty="0" smtClean="0">
                          <a:solidFill>
                            <a:srgbClr val="002060"/>
                          </a:solidFill>
                        </a:rPr>
                        <a:t> </a:t>
                      </a:r>
                      <a:r>
                        <a:rPr lang="en-US" sz="3200" kern="1200" dirty="0" err="1" smtClean="0">
                          <a:solidFill>
                            <a:srgbClr val="002060"/>
                          </a:solidFill>
                        </a:rPr>
                        <a:t>âm</a:t>
                      </a:r>
                      <a:r>
                        <a:rPr lang="en-US" sz="3200" kern="1200" dirty="0" smtClean="0">
                          <a:solidFill>
                            <a:srgbClr val="002060"/>
                          </a:solidFill>
                        </a:rPr>
                        <a:t> </a:t>
                      </a:r>
                      <a:r>
                        <a:rPr lang="en-US" sz="3200" kern="1200" dirty="0" err="1" smtClean="0">
                          <a:solidFill>
                            <a:srgbClr val="002060"/>
                          </a:solidFill>
                        </a:rPr>
                        <a:t>nhạc</a:t>
                      </a:r>
                      <a:r>
                        <a:rPr lang="en-US" sz="3200" kern="1200" dirty="0" smtClean="0">
                          <a:solidFill>
                            <a:srgbClr val="002060"/>
                          </a:solidFill>
                        </a:rPr>
                        <a:t>: </a:t>
                      </a:r>
                      <a:r>
                        <a:rPr lang="en-US" sz="3200" kern="1200" dirty="0" err="1" smtClean="0">
                          <a:solidFill>
                            <a:srgbClr val="002060"/>
                          </a:solidFill>
                        </a:rPr>
                        <a:t>vòng</a:t>
                      </a:r>
                      <a:r>
                        <a:rPr lang="en-US" sz="3200" kern="1200" dirty="0" smtClean="0">
                          <a:solidFill>
                            <a:srgbClr val="002060"/>
                          </a:solidFill>
                        </a:rPr>
                        <a:t>, </a:t>
                      </a:r>
                      <a:r>
                        <a:rPr lang="en-US" sz="3200" kern="1200" dirty="0" err="1" smtClean="0">
                          <a:solidFill>
                            <a:srgbClr val="002060"/>
                          </a:solidFill>
                        </a:rPr>
                        <a:t>nơ</a:t>
                      </a:r>
                      <a:r>
                        <a:rPr lang="en-US" sz="3200" kern="1200" dirty="0" smtClean="0">
                          <a:solidFill>
                            <a:srgbClr val="002060"/>
                          </a:solidFill>
                        </a:rPr>
                        <a:t>,…</a:t>
                      </a:r>
                    </a:p>
                    <a:p>
                      <a:r>
                        <a:rPr lang="en-US" sz="3200" kern="1200" dirty="0" smtClean="0">
                          <a:solidFill>
                            <a:srgbClr val="002060"/>
                          </a:solidFill>
                        </a:rPr>
                        <a:t>- </a:t>
                      </a:r>
                      <a:r>
                        <a:rPr lang="en-US" sz="3200" kern="1200" dirty="0" err="1" smtClean="0">
                          <a:solidFill>
                            <a:srgbClr val="002060"/>
                          </a:solidFill>
                        </a:rPr>
                        <a:t>Mũ</a:t>
                      </a:r>
                      <a:r>
                        <a:rPr lang="en-US" sz="3200" kern="1200" dirty="0" smtClean="0">
                          <a:solidFill>
                            <a:srgbClr val="002060"/>
                          </a:solidFill>
                        </a:rPr>
                        <a:t> </a:t>
                      </a:r>
                      <a:r>
                        <a:rPr lang="en-US" sz="3200" kern="1200" dirty="0" err="1" smtClean="0">
                          <a:solidFill>
                            <a:srgbClr val="002060"/>
                          </a:solidFill>
                        </a:rPr>
                        <a:t>âm</a:t>
                      </a:r>
                      <a:r>
                        <a:rPr lang="en-US" sz="3200" kern="1200" dirty="0" smtClean="0">
                          <a:solidFill>
                            <a:srgbClr val="002060"/>
                          </a:solidFill>
                        </a:rPr>
                        <a:t> </a:t>
                      </a:r>
                      <a:r>
                        <a:rPr lang="en-US" sz="3200" kern="1200" dirty="0" err="1" smtClean="0">
                          <a:solidFill>
                            <a:srgbClr val="002060"/>
                          </a:solidFill>
                        </a:rPr>
                        <a:t>nhạc</a:t>
                      </a:r>
                      <a:endParaRPr lang="en-US" sz="3200" kern="1200" dirty="0" smtClean="0">
                        <a:solidFill>
                          <a:srgbClr val="002060"/>
                        </a:solidFill>
                      </a:endParaRPr>
                    </a:p>
                    <a:p>
                      <a:r>
                        <a:rPr lang="en-US" sz="3200" dirty="0" smtClean="0">
                          <a:solidFill>
                            <a:srgbClr val="002060"/>
                          </a:solidFill>
                        </a:rPr>
                        <a:t>- </a:t>
                      </a:r>
                      <a:r>
                        <a:rPr lang="en-US" sz="3200" dirty="0" err="1">
                          <a:solidFill>
                            <a:srgbClr val="002060"/>
                          </a:solidFill>
                        </a:rPr>
                        <a:t>Bảng</a:t>
                      </a:r>
                      <a:r>
                        <a:rPr lang="en-US" sz="3200" dirty="0">
                          <a:solidFill>
                            <a:srgbClr val="002060"/>
                          </a:solidFill>
                        </a:rPr>
                        <a:t> </a:t>
                      </a:r>
                      <a:r>
                        <a:rPr lang="en-US" sz="3200" dirty="0" err="1">
                          <a:solidFill>
                            <a:srgbClr val="002060"/>
                          </a:solidFill>
                        </a:rPr>
                        <a:t>tương</a:t>
                      </a:r>
                      <a:r>
                        <a:rPr lang="en-US" sz="3200" dirty="0">
                          <a:solidFill>
                            <a:srgbClr val="002060"/>
                          </a:solidFill>
                        </a:rPr>
                        <a:t> </a:t>
                      </a:r>
                      <a:r>
                        <a:rPr lang="en-US" sz="3200" dirty="0" err="1">
                          <a:solidFill>
                            <a:srgbClr val="002060"/>
                          </a:solidFill>
                        </a:rPr>
                        <a:t>tác</a:t>
                      </a:r>
                      <a:r>
                        <a:rPr lang="en-US" sz="3200" dirty="0">
                          <a:solidFill>
                            <a:srgbClr val="002060"/>
                          </a:solidFill>
                        </a:rPr>
                        <a:t>, </a:t>
                      </a:r>
                      <a:r>
                        <a:rPr lang="en-US" sz="3200" dirty="0" err="1">
                          <a:solidFill>
                            <a:srgbClr val="002060"/>
                          </a:solidFill>
                        </a:rPr>
                        <a:t>que</a:t>
                      </a:r>
                      <a:r>
                        <a:rPr lang="en-US" sz="3200" dirty="0">
                          <a:solidFill>
                            <a:srgbClr val="002060"/>
                          </a:solidFill>
                        </a:rPr>
                        <a:t> </a:t>
                      </a:r>
                      <a:r>
                        <a:rPr lang="en-US" sz="3200" dirty="0" err="1">
                          <a:solidFill>
                            <a:srgbClr val="002060"/>
                          </a:solidFill>
                        </a:rPr>
                        <a:t>chỉ</a:t>
                      </a:r>
                      <a:r>
                        <a:rPr lang="en-US" sz="3200" dirty="0">
                          <a:solidFill>
                            <a:srgbClr val="002060"/>
                          </a:solidFill>
                        </a:rPr>
                        <a:t>.</a:t>
                      </a:r>
                      <a:endParaRPr lang="en-US" sz="3200" dirty="0">
                        <a:solidFill>
                          <a:srgbClr val="002060"/>
                        </a:solidFill>
                        <a:latin typeface="Times New Roman"/>
                        <a:ea typeface="Times New Roman"/>
                        <a:cs typeface="Times New Roman"/>
                      </a:endParaRPr>
                    </a:p>
                  </a:txBody>
                  <a:tcPr marL="68580" marR="68580" marT="0" marB="0"/>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5440363"/>
          </a:xfrm>
        </p:spPr>
        <p:txBody>
          <a:bodyPr>
            <a:normAutofit/>
          </a:bodyPr>
          <a:lstStyle/>
          <a:p>
            <a:pPr marL="514350" indent="-514350" algn="ctr">
              <a:buNone/>
            </a:pPr>
            <a:r>
              <a:rPr lang="vi-VN" sz="4800" dirty="0" smtClean="0">
                <a:solidFill>
                  <a:srgbClr val="002060"/>
                </a:solidFill>
                <a:latin typeface="+mj-lt"/>
              </a:rPr>
              <a:t>1. Ổn định tổ chức</a:t>
            </a:r>
            <a:r>
              <a:rPr lang="en-US" sz="4800" dirty="0" smtClean="0">
                <a:solidFill>
                  <a:srgbClr val="002060"/>
                </a:solidFill>
                <a:latin typeface="+mj-lt"/>
              </a:rPr>
              <a:t>:</a:t>
            </a:r>
            <a:endParaRPr lang="vi-VN" sz="4800" dirty="0" smtClean="0">
              <a:solidFill>
                <a:srgbClr val="002060"/>
              </a:solidFill>
              <a:latin typeface="+mj-lt"/>
            </a:endParaRPr>
          </a:p>
          <a:p>
            <a:pPr marL="514350" indent="-514350" algn="ctr">
              <a:buNone/>
            </a:pPr>
            <a:r>
              <a:rPr lang="en-US" sz="4400" dirty="0" err="1" smtClean="0">
                <a:solidFill>
                  <a:srgbClr val="00B0F0"/>
                </a:solidFill>
                <a:latin typeface="Times New Roman" pitchFamily="18" charset="0"/>
                <a:cs typeface="Times New Roman" pitchFamily="18" charset="0"/>
              </a:rPr>
              <a:t>Cô</a:t>
            </a:r>
            <a:r>
              <a:rPr lang="en-US" sz="4400" dirty="0" smtClean="0">
                <a:solidFill>
                  <a:srgbClr val="00B0F0"/>
                </a:solidFill>
                <a:latin typeface="Times New Roman" pitchFamily="18" charset="0"/>
                <a:cs typeface="Times New Roman" pitchFamily="18" charset="0"/>
              </a:rPr>
              <a:t> </a:t>
            </a:r>
            <a:r>
              <a:rPr lang="en-US" sz="4400" dirty="0" err="1" smtClean="0">
                <a:solidFill>
                  <a:srgbClr val="00B0F0"/>
                </a:solidFill>
                <a:latin typeface="Times New Roman" pitchFamily="18" charset="0"/>
                <a:cs typeface="Times New Roman" pitchFamily="18" charset="0"/>
              </a:rPr>
              <a:t>và</a:t>
            </a:r>
            <a:r>
              <a:rPr lang="en-US" sz="4400" dirty="0" smtClean="0">
                <a:solidFill>
                  <a:srgbClr val="00B0F0"/>
                </a:solidFill>
                <a:latin typeface="Times New Roman" pitchFamily="18" charset="0"/>
                <a:cs typeface="Times New Roman" pitchFamily="18" charset="0"/>
              </a:rPr>
              <a:t> </a:t>
            </a:r>
            <a:r>
              <a:rPr lang="en-US" sz="4400" dirty="0" err="1" smtClean="0">
                <a:solidFill>
                  <a:srgbClr val="00B0F0"/>
                </a:solidFill>
                <a:latin typeface="Times New Roman" pitchFamily="18" charset="0"/>
                <a:cs typeface="Times New Roman" pitchFamily="18" charset="0"/>
              </a:rPr>
              <a:t>trẻ</a:t>
            </a:r>
            <a:r>
              <a:rPr lang="en-US" sz="4400" dirty="0" smtClean="0">
                <a:solidFill>
                  <a:srgbClr val="00B0F0"/>
                </a:solidFill>
                <a:latin typeface="Times New Roman" pitchFamily="18" charset="0"/>
                <a:cs typeface="Times New Roman" pitchFamily="18" charset="0"/>
              </a:rPr>
              <a:t> </a:t>
            </a:r>
            <a:r>
              <a:rPr lang="en-US" sz="4400" dirty="0" err="1" smtClean="0">
                <a:solidFill>
                  <a:srgbClr val="00B0F0"/>
                </a:solidFill>
                <a:latin typeface="Times New Roman" pitchFamily="18" charset="0"/>
                <a:cs typeface="Times New Roman" pitchFamily="18" charset="0"/>
              </a:rPr>
              <a:t>trò</a:t>
            </a:r>
            <a:r>
              <a:rPr lang="en-US" sz="4400" dirty="0" smtClean="0">
                <a:solidFill>
                  <a:srgbClr val="00B0F0"/>
                </a:solidFill>
                <a:latin typeface="Times New Roman" pitchFamily="18" charset="0"/>
                <a:cs typeface="Times New Roman" pitchFamily="18" charset="0"/>
              </a:rPr>
              <a:t> </a:t>
            </a:r>
            <a:r>
              <a:rPr lang="en-US" sz="4400" dirty="0" err="1" smtClean="0">
                <a:solidFill>
                  <a:srgbClr val="00B0F0"/>
                </a:solidFill>
                <a:latin typeface="Times New Roman" pitchFamily="18" charset="0"/>
                <a:cs typeface="Times New Roman" pitchFamily="18" charset="0"/>
              </a:rPr>
              <a:t>chuyện</a:t>
            </a:r>
            <a:r>
              <a:rPr lang="en-US" sz="4400" dirty="0" smtClean="0">
                <a:solidFill>
                  <a:srgbClr val="00B0F0"/>
                </a:solidFill>
                <a:latin typeface="Times New Roman" pitchFamily="18" charset="0"/>
                <a:cs typeface="Times New Roman" pitchFamily="18" charset="0"/>
              </a:rPr>
              <a:t> </a:t>
            </a:r>
            <a:r>
              <a:rPr lang="en-US" sz="4400" dirty="0" err="1" smtClean="0">
                <a:solidFill>
                  <a:srgbClr val="00B0F0"/>
                </a:solidFill>
                <a:latin typeface="Times New Roman" pitchFamily="18" charset="0"/>
                <a:cs typeface="Times New Roman" pitchFamily="18" charset="0"/>
              </a:rPr>
              <a:t>về</a:t>
            </a:r>
            <a:r>
              <a:rPr lang="en-US" sz="4400" dirty="0" smtClean="0">
                <a:solidFill>
                  <a:srgbClr val="00B0F0"/>
                </a:solidFill>
                <a:latin typeface="Times New Roman" pitchFamily="18" charset="0"/>
                <a:cs typeface="Times New Roman" pitchFamily="18" charset="0"/>
              </a:rPr>
              <a:t> </a:t>
            </a:r>
            <a:r>
              <a:rPr lang="en-US" sz="4400" dirty="0" err="1" smtClean="0">
                <a:solidFill>
                  <a:srgbClr val="00B0F0"/>
                </a:solidFill>
                <a:latin typeface="Times New Roman" pitchFamily="18" charset="0"/>
                <a:cs typeface="Times New Roman" pitchFamily="18" charset="0"/>
              </a:rPr>
              <a:t>buổi</a:t>
            </a:r>
            <a:r>
              <a:rPr lang="en-US" sz="4400" dirty="0" smtClean="0">
                <a:solidFill>
                  <a:srgbClr val="00B0F0"/>
                </a:solidFill>
                <a:latin typeface="Times New Roman" pitchFamily="18" charset="0"/>
                <a:cs typeface="Times New Roman" pitchFamily="18" charset="0"/>
              </a:rPr>
              <a:t> </a:t>
            </a:r>
            <a:r>
              <a:rPr lang="en-US" sz="4400" dirty="0" err="1" smtClean="0">
                <a:solidFill>
                  <a:srgbClr val="00B0F0"/>
                </a:solidFill>
                <a:latin typeface="Times New Roman" pitchFamily="18" charset="0"/>
                <a:cs typeface="Times New Roman" pitchFamily="18" charset="0"/>
              </a:rPr>
              <a:t>sáng</a:t>
            </a:r>
            <a:r>
              <a:rPr lang="en-US" sz="4400" dirty="0" smtClean="0">
                <a:solidFill>
                  <a:srgbClr val="00B0F0"/>
                </a:solidFill>
                <a:latin typeface="Times New Roman" pitchFamily="18" charset="0"/>
                <a:cs typeface="Times New Roman" pitchFamily="18" charset="0"/>
              </a:rPr>
              <a:t> </a:t>
            </a:r>
            <a:r>
              <a:rPr lang="en-US" sz="4400" dirty="0" err="1" smtClean="0">
                <a:solidFill>
                  <a:srgbClr val="00B0F0"/>
                </a:solidFill>
                <a:latin typeface="Times New Roman" pitchFamily="18" charset="0"/>
                <a:cs typeface="Times New Roman" pitchFamily="18" charset="0"/>
              </a:rPr>
              <a:t>khi</a:t>
            </a:r>
            <a:r>
              <a:rPr lang="en-US" sz="4400" dirty="0" smtClean="0">
                <a:solidFill>
                  <a:srgbClr val="00B0F0"/>
                </a:solidFill>
                <a:latin typeface="Times New Roman" pitchFamily="18" charset="0"/>
                <a:cs typeface="Times New Roman" pitchFamily="18" charset="0"/>
              </a:rPr>
              <a:t> </a:t>
            </a:r>
            <a:r>
              <a:rPr lang="en-US" sz="4400" dirty="0" err="1" smtClean="0">
                <a:solidFill>
                  <a:srgbClr val="00B0F0"/>
                </a:solidFill>
                <a:latin typeface="Times New Roman" pitchFamily="18" charset="0"/>
                <a:cs typeface="Times New Roman" pitchFamily="18" charset="0"/>
              </a:rPr>
              <a:t>thức</a:t>
            </a:r>
            <a:r>
              <a:rPr lang="en-US" sz="4400" dirty="0" smtClean="0">
                <a:solidFill>
                  <a:srgbClr val="00B0F0"/>
                </a:solidFill>
                <a:latin typeface="Times New Roman" pitchFamily="18" charset="0"/>
                <a:cs typeface="Times New Roman" pitchFamily="18" charset="0"/>
              </a:rPr>
              <a:t> </a:t>
            </a:r>
            <a:r>
              <a:rPr lang="en-US" sz="4400" dirty="0" err="1" smtClean="0">
                <a:solidFill>
                  <a:srgbClr val="00B0F0"/>
                </a:solidFill>
                <a:latin typeface="Times New Roman" pitchFamily="18" charset="0"/>
                <a:cs typeface="Times New Roman" pitchFamily="18" charset="0"/>
              </a:rPr>
              <a:t>dậy</a:t>
            </a:r>
            <a:r>
              <a:rPr lang="en-US" sz="4400" dirty="0" smtClean="0">
                <a:solidFill>
                  <a:srgbClr val="00B0F0"/>
                </a:solidFill>
                <a:latin typeface="Times New Roman" pitchFamily="18" charset="0"/>
                <a:cs typeface="Times New Roman" pitchFamily="18" charset="0"/>
              </a:rPr>
              <a:t>, </a:t>
            </a:r>
            <a:r>
              <a:rPr lang="en-US" sz="4400" dirty="0" err="1" smtClean="0">
                <a:solidFill>
                  <a:srgbClr val="00B0F0"/>
                </a:solidFill>
                <a:latin typeface="Times New Roman" pitchFamily="18" charset="0"/>
                <a:cs typeface="Times New Roman" pitchFamily="18" charset="0"/>
              </a:rPr>
              <a:t>các</a:t>
            </a:r>
            <a:r>
              <a:rPr lang="en-US" sz="4400" dirty="0" smtClean="0">
                <a:solidFill>
                  <a:srgbClr val="00B0F0"/>
                </a:solidFill>
                <a:latin typeface="Times New Roman" pitchFamily="18" charset="0"/>
                <a:cs typeface="Times New Roman" pitchFamily="18" charset="0"/>
              </a:rPr>
              <a:t> con </a:t>
            </a:r>
            <a:r>
              <a:rPr lang="en-US" sz="4400" dirty="0" err="1" smtClean="0">
                <a:solidFill>
                  <a:srgbClr val="00B0F0"/>
                </a:solidFill>
                <a:latin typeface="Times New Roman" pitchFamily="18" charset="0"/>
                <a:cs typeface="Times New Roman" pitchFamily="18" charset="0"/>
              </a:rPr>
              <a:t>thường</a:t>
            </a:r>
            <a:r>
              <a:rPr lang="en-US" sz="4400" dirty="0" smtClean="0">
                <a:solidFill>
                  <a:srgbClr val="00B0F0"/>
                </a:solidFill>
                <a:latin typeface="Times New Roman" pitchFamily="18" charset="0"/>
                <a:cs typeface="Times New Roman" pitchFamily="18" charset="0"/>
              </a:rPr>
              <a:t> </a:t>
            </a:r>
            <a:r>
              <a:rPr lang="en-US" sz="4400" dirty="0" err="1" smtClean="0">
                <a:solidFill>
                  <a:srgbClr val="00B0F0"/>
                </a:solidFill>
                <a:latin typeface="Times New Roman" pitchFamily="18" charset="0"/>
                <a:cs typeface="Times New Roman" pitchFamily="18" charset="0"/>
              </a:rPr>
              <a:t>làm</a:t>
            </a:r>
            <a:r>
              <a:rPr lang="en-US" sz="4400" dirty="0" smtClean="0">
                <a:solidFill>
                  <a:srgbClr val="00B0F0"/>
                </a:solidFill>
                <a:latin typeface="Times New Roman" pitchFamily="18" charset="0"/>
                <a:cs typeface="Times New Roman" pitchFamily="18" charset="0"/>
              </a:rPr>
              <a:t> </a:t>
            </a:r>
            <a:r>
              <a:rPr lang="en-US" sz="4400" dirty="0" err="1" smtClean="0">
                <a:solidFill>
                  <a:srgbClr val="00B0F0"/>
                </a:solidFill>
                <a:latin typeface="Times New Roman" pitchFamily="18" charset="0"/>
                <a:cs typeface="Times New Roman" pitchFamily="18" charset="0"/>
              </a:rPr>
              <a:t>những</a:t>
            </a:r>
            <a:r>
              <a:rPr lang="en-US" sz="4400" dirty="0" smtClean="0">
                <a:solidFill>
                  <a:srgbClr val="00B0F0"/>
                </a:solidFill>
                <a:latin typeface="Times New Roman" pitchFamily="18" charset="0"/>
                <a:cs typeface="Times New Roman" pitchFamily="18" charset="0"/>
              </a:rPr>
              <a:t> </a:t>
            </a:r>
            <a:r>
              <a:rPr lang="en-US" sz="4400" dirty="0" err="1" smtClean="0">
                <a:solidFill>
                  <a:srgbClr val="00B0F0"/>
                </a:solidFill>
                <a:latin typeface="Times New Roman" pitchFamily="18" charset="0"/>
                <a:cs typeface="Times New Roman" pitchFamily="18" charset="0"/>
              </a:rPr>
              <a:t>công</a:t>
            </a:r>
            <a:r>
              <a:rPr lang="en-US" sz="4400" dirty="0" smtClean="0">
                <a:solidFill>
                  <a:srgbClr val="00B0F0"/>
                </a:solidFill>
                <a:latin typeface="Times New Roman" pitchFamily="18" charset="0"/>
                <a:cs typeface="Times New Roman" pitchFamily="18" charset="0"/>
              </a:rPr>
              <a:t> </a:t>
            </a:r>
            <a:r>
              <a:rPr lang="en-US" sz="4400" dirty="0" err="1" smtClean="0">
                <a:solidFill>
                  <a:srgbClr val="00B0F0"/>
                </a:solidFill>
                <a:latin typeface="Times New Roman" pitchFamily="18" charset="0"/>
                <a:cs typeface="Times New Roman" pitchFamily="18" charset="0"/>
              </a:rPr>
              <a:t>việc</a:t>
            </a:r>
            <a:r>
              <a:rPr lang="en-US" sz="4400" dirty="0" smtClean="0">
                <a:solidFill>
                  <a:srgbClr val="00B0F0"/>
                </a:solidFill>
                <a:latin typeface="Times New Roman" pitchFamily="18" charset="0"/>
                <a:cs typeface="Times New Roman" pitchFamily="18" charset="0"/>
              </a:rPr>
              <a:t> </a:t>
            </a:r>
            <a:r>
              <a:rPr lang="en-US" sz="4400" dirty="0" err="1" smtClean="0">
                <a:solidFill>
                  <a:srgbClr val="00B0F0"/>
                </a:solidFill>
                <a:latin typeface="Times New Roman" pitchFamily="18" charset="0"/>
                <a:cs typeface="Times New Roman" pitchFamily="18" charset="0"/>
              </a:rPr>
              <a:t>gì</a:t>
            </a:r>
            <a:r>
              <a:rPr lang="en-US" sz="4400" dirty="0" smtClean="0">
                <a:solidFill>
                  <a:srgbClr val="00B0F0"/>
                </a:solidFill>
                <a:latin typeface="Times New Roman" pitchFamily="18" charset="0"/>
                <a:cs typeface="Times New Roman" pitchFamily="18" charset="0"/>
              </a:rPr>
              <a:t>?</a:t>
            </a:r>
            <a:endParaRPr lang="vi-VN" sz="4400" dirty="0" smtClean="0">
              <a:solidFill>
                <a:srgbClr val="FF0000"/>
              </a:solidFill>
              <a:latin typeface="Times New Roman" pitchFamily="18" charset="0"/>
              <a:cs typeface="Times New Roman" pitchFamily="18" charset="0"/>
            </a:endParaRPr>
          </a:p>
          <a:p>
            <a:pPr marL="514350" indent="-514350">
              <a:buNone/>
            </a:pPr>
            <a:endParaRPr lang="vi-VN" dirty="0" smtClean="0">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3" name="Rectangle 2"/>
          <p:cNvSpPr/>
          <p:nvPr/>
        </p:nvSpPr>
        <p:spPr>
          <a:xfrm>
            <a:off x="457200" y="304800"/>
            <a:ext cx="8581132" cy="707886"/>
          </a:xfrm>
          <a:prstGeom prst="rect">
            <a:avLst/>
          </a:prstGeom>
          <a:noFill/>
        </p:spPr>
        <p:txBody>
          <a:bodyPr wrap="none" lIns="91440" tIns="45720" rIns="91440" bIns="45720">
            <a:spAutoFit/>
          </a:bodyPr>
          <a:lstStyle/>
          <a:p>
            <a:pPr algn="ctr"/>
            <a:r>
              <a:rPr lang="en-US" sz="40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Một</a:t>
            </a:r>
            <a:r>
              <a:rPr lang="en-US" sz="4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40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số</a:t>
            </a:r>
            <a:r>
              <a:rPr lang="en-US" sz="4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40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việc</a:t>
            </a:r>
            <a:r>
              <a:rPr lang="en-US" sz="4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40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trẻ</a:t>
            </a:r>
            <a:r>
              <a:rPr lang="en-US" sz="4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40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làm</a:t>
            </a:r>
            <a:r>
              <a:rPr lang="en-US" sz="4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40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vào</a:t>
            </a:r>
            <a:r>
              <a:rPr lang="en-US" sz="4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40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buổi</a:t>
            </a:r>
            <a:r>
              <a:rPr lang="en-US" sz="4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40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sáng</a:t>
            </a:r>
            <a:endParaRPr lang="en-US" sz="40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8" name="Picture 7" descr="images (1).jpg"/>
          <p:cNvPicPr>
            <a:picLocks noChangeAspect="1"/>
          </p:cNvPicPr>
          <p:nvPr/>
        </p:nvPicPr>
        <p:blipFill>
          <a:blip r:embed="rId3"/>
          <a:stretch>
            <a:fillRect/>
          </a:stretch>
        </p:blipFill>
        <p:spPr>
          <a:xfrm>
            <a:off x="5029200" y="1295400"/>
            <a:ext cx="3124200" cy="2057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Picture 8" descr="images.jpg"/>
          <p:cNvPicPr>
            <a:picLocks noChangeAspect="1"/>
          </p:cNvPicPr>
          <p:nvPr/>
        </p:nvPicPr>
        <p:blipFill>
          <a:blip r:embed="rId4"/>
          <a:stretch>
            <a:fillRect/>
          </a:stretch>
        </p:blipFill>
        <p:spPr>
          <a:xfrm>
            <a:off x="914399" y="1371600"/>
            <a:ext cx="2873115" cy="1905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 name="Picture 9" descr="tải xuống (1).jpg"/>
          <p:cNvPicPr>
            <a:picLocks noChangeAspect="1"/>
          </p:cNvPicPr>
          <p:nvPr/>
        </p:nvPicPr>
        <p:blipFill>
          <a:blip r:embed="rId5"/>
          <a:stretch>
            <a:fillRect/>
          </a:stretch>
        </p:blipFill>
        <p:spPr>
          <a:xfrm>
            <a:off x="990600" y="3886200"/>
            <a:ext cx="2819400" cy="2057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1" name="Picture 10" descr="tải xuống.jpg"/>
          <p:cNvPicPr>
            <a:picLocks noChangeAspect="1"/>
          </p:cNvPicPr>
          <p:nvPr/>
        </p:nvPicPr>
        <p:blipFill>
          <a:blip r:embed="rId6"/>
          <a:stretch>
            <a:fillRect/>
          </a:stretch>
        </p:blipFill>
        <p:spPr>
          <a:xfrm>
            <a:off x="4953000" y="3810000"/>
            <a:ext cx="3200400" cy="212972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5" presetClass="entr" presetSubtype="10" fill="hold"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checkerboard(across)">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1000" fill="hold"/>
                                        <p:tgtEl>
                                          <p:spTgt spid="11"/>
                                        </p:tgtEl>
                                        <p:attrNameLst>
                                          <p:attrName>ppt_w</p:attrName>
                                        </p:attrNameLst>
                                      </p:cBhvr>
                                      <p:tavLst>
                                        <p:tav tm="0">
                                          <p:val>
                                            <p:strVal val="#ppt_w*0.70"/>
                                          </p:val>
                                        </p:tav>
                                        <p:tav tm="100000">
                                          <p:val>
                                            <p:strVal val="#ppt_w"/>
                                          </p:val>
                                        </p:tav>
                                      </p:tavLst>
                                    </p:anim>
                                    <p:anim calcmode="lin" valueType="num">
                                      <p:cBhvr>
                                        <p:cTn id="22" dur="1000" fill="hold"/>
                                        <p:tgtEl>
                                          <p:spTgt spid="11"/>
                                        </p:tgtEl>
                                        <p:attrNameLst>
                                          <p:attrName>ppt_h</p:attrName>
                                        </p:attrNameLst>
                                      </p:cBhvr>
                                      <p:tavLst>
                                        <p:tav tm="0">
                                          <p:val>
                                            <p:strVal val="#ppt_h"/>
                                          </p:val>
                                        </p:tav>
                                        <p:tav tm="100000">
                                          <p:val>
                                            <p:strVal val="#ppt_h"/>
                                          </p:val>
                                        </p:tav>
                                      </p:tavLst>
                                    </p:anim>
                                    <p:animEffect transition="in" filter="fade">
                                      <p:cBhvr>
                                        <p:cTn id="2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lnSpc>
                <a:spcPct val="150000"/>
              </a:lnSpc>
            </a:pPr>
            <a:r>
              <a:rPr lang="en-US" sz="4000" dirty="0" smtClean="0"/>
              <a:t/>
            </a:r>
            <a:br>
              <a:rPr lang="en-US" sz="4000" dirty="0" smtClean="0"/>
            </a:br>
            <a:r>
              <a:rPr lang="en-US" sz="4000" dirty="0" smtClean="0"/>
              <a:t/>
            </a:r>
            <a:br>
              <a:rPr lang="en-US" sz="4000" dirty="0" smtClean="0"/>
            </a:br>
            <a:r>
              <a:rPr lang="en-US" sz="4000" dirty="0" smtClean="0"/>
              <a:t/>
            </a:r>
            <a:br>
              <a:rPr lang="en-US" sz="4000" dirty="0" smtClean="0"/>
            </a:br>
            <a:r>
              <a:rPr lang="en-US" sz="4000" dirty="0" smtClean="0"/>
              <a:t/>
            </a:r>
            <a:br>
              <a:rPr lang="en-US" sz="4000" dirty="0" smtClean="0"/>
            </a:br>
            <a:r>
              <a:rPr lang="en-US" sz="4000" dirty="0" smtClean="0"/>
              <a:t/>
            </a:r>
            <a:br>
              <a:rPr lang="en-US" sz="4000" dirty="0" smtClean="0"/>
            </a:br>
            <a:r>
              <a:rPr lang="en-US" sz="4000" dirty="0" smtClean="0"/>
              <a:t/>
            </a:r>
            <a:br>
              <a:rPr lang="en-US" sz="4000" dirty="0" smtClean="0"/>
            </a:br>
            <a:r>
              <a:rPr lang="en-US" sz="4000" dirty="0" smtClean="0">
                <a:solidFill>
                  <a:srgbClr val="FF0000"/>
                </a:solidFill>
                <a:latin typeface="Times New Roman" pitchFamily="18" charset="0"/>
                <a:cs typeface="Times New Roman" pitchFamily="18" charset="0"/>
              </a:rPr>
              <a:t>2. </a:t>
            </a:r>
            <a:r>
              <a:rPr lang="en-US" sz="4000" dirty="0" err="1" smtClean="0">
                <a:solidFill>
                  <a:srgbClr val="FF0000"/>
                </a:solidFill>
                <a:latin typeface="Times New Roman" pitchFamily="18" charset="0"/>
                <a:cs typeface="Times New Roman" pitchFamily="18" charset="0"/>
              </a:rPr>
              <a:t>Phương</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pháp</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và</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hình</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thức</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tổ</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chức</a:t>
            </a:r>
            <a:r>
              <a:rPr lang="en-US" sz="4000" dirty="0" smtClean="0">
                <a:solidFill>
                  <a:srgbClr val="FF0000"/>
                </a:solidFill>
                <a:latin typeface="Times New Roman" pitchFamily="18" charset="0"/>
                <a:cs typeface="Times New Roman" pitchFamily="18" charset="0"/>
              </a:rPr>
              <a:t>: </a:t>
            </a:r>
            <a:br>
              <a:rPr lang="en-US" sz="4000" dirty="0" smtClean="0">
                <a:solidFill>
                  <a:srgbClr val="FF0000"/>
                </a:solidFill>
                <a:latin typeface="Times New Roman" pitchFamily="18" charset="0"/>
                <a:cs typeface="Times New Roman" pitchFamily="18" charset="0"/>
              </a:rPr>
            </a:br>
            <a:r>
              <a:rPr lang="en-US" sz="3200" dirty="0" smtClean="0">
                <a:latin typeface="Times New Roman" pitchFamily="18" charset="0"/>
                <a:cs typeface="Times New Roman" pitchFamily="18" charset="0"/>
              </a:rPr>
              <a:t>-</a:t>
            </a:r>
            <a:r>
              <a:rPr lang="en-US" sz="4000" dirty="0" smtClean="0">
                <a:solidFill>
                  <a:srgbClr val="FF0000"/>
                </a:solidFill>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Cô</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cho</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trẻ</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nghe</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giai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điệu</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của</a:t>
            </a:r>
            <a:r>
              <a:rPr lang="en-US" sz="3200" dirty="0" smtClean="0">
                <a:latin typeface="Times New Roman" pitchFamily="18" charset="0"/>
                <a:cs typeface="Times New Roman" pitchFamily="18" charset="0"/>
              </a:rPr>
              <a:t> 1 </a:t>
            </a:r>
            <a:r>
              <a:rPr lang="en-US" sz="3200" dirty="0" err="1" smtClean="0">
                <a:latin typeface="Times New Roman" pitchFamily="18" charset="0"/>
                <a:cs typeface="Times New Roman" pitchFamily="18" charset="0"/>
              </a:rPr>
              <a:t>bài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hát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và</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cho</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trẻ</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đoán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xem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đó</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là</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giai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điệu</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của</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bài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hát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gì</a:t>
            </a:r>
            <a:r>
              <a:rPr lang="en-US" sz="3200" dirty="0" smtClean="0">
                <a:latin typeface="Times New Roman" pitchFamily="18" charset="0"/>
                <a:cs typeface="Times New Roman" pitchFamily="18" charset="0"/>
              </a:rPr>
              <a:t>?</a:t>
            </a:r>
            <a:br>
              <a:rPr lang="en-US" sz="3200" dirty="0" smtClean="0">
                <a:latin typeface="Times New Roman" pitchFamily="18" charset="0"/>
                <a:cs typeface="Times New Roman" pitchFamily="18" charset="0"/>
              </a:rPr>
            </a:br>
            <a:r>
              <a:rPr lang="en-US" sz="3200" dirty="0" smtClean="0">
                <a:latin typeface="Times New Roman" pitchFamily="18" charset="0"/>
                <a:cs typeface="Times New Roman" pitchFamily="18" charset="0"/>
              </a:rPr>
              <a:t>    </a:t>
            </a:r>
            <a:r>
              <a:rPr lang="en-US" sz="3600" dirty="0" err="1" smtClean="0">
                <a:solidFill>
                  <a:srgbClr val="C00000"/>
                </a:solidFill>
                <a:latin typeface="Times New Roman" pitchFamily="18" charset="0"/>
                <a:cs typeface="Times New Roman" pitchFamily="18" charset="0"/>
              </a:rPr>
              <a:t>Bài</a:t>
            </a:r>
            <a:r>
              <a:rPr lang="en-US" sz="3600" dirty="0" smtClean="0">
                <a:solidFill>
                  <a:srgbClr val="C00000"/>
                </a:solidFill>
                <a:latin typeface="Times New Roman" pitchFamily="18" charset="0"/>
                <a:cs typeface="Times New Roman" pitchFamily="18" charset="0"/>
              </a:rPr>
              <a:t> </a:t>
            </a:r>
            <a:r>
              <a:rPr lang="en-US" sz="3600" dirty="0" err="1" smtClean="0">
                <a:solidFill>
                  <a:srgbClr val="C00000"/>
                </a:solidFill>
                <a:latin typeface="Times New Roman" pitchFamily="18" charset="0"/>
                <a:cs typeface="Times New Roman" pitchFamily="18" charset="0"/>
              </a:rPr>
              <a:t>Hát</a:t>
            </a:r>
            <a:r>
              <a:rPr lang="en-US" sz="3600" dirty="0" smtClean="0">
                <a:solidFill>
                  <a:srgbClr val="C00000"/>
                </a:solidFill>
                <a:latin typeface="Times New Roman" pitchFamily="18" charset="0"/>
                <a:cs typeface="Times New Roman" pitchFamily="18" charset="0"/>
              </a:rPr>
              <a:t> </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Chào</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ngày</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mới</a:t>
            </a:r>
            <a:r>
              <a:rPr lang="en-US" sz="3600" dirty="0" smtClean="0">
                <a:latin typeface="Times New Roman" pitchFamily="18" charset="0"/>
                <a:cs typeface="Times New Roman" pitchFamily="18" charset="0"/>
              </a:rPr>
              <a:t>”</a:t>
            </a:r>
            <a:br>
              <a:rPr lang="en-US" sz="3600" dirty="0" smtClean="0">
                <a:latin typeface="Times New Roman" pitchFamily="18" charset="0"/>
                <a:cs typeface="Times New Roman" pitchFamily="18" charset="0"/>
              </a:rPr>
            </a:br>
            <a:r>
              <a:rPr lang="en-US" sz="3600" dirty="0" smtClean="0">
                <a:latin typeface="Times New Roman" pitchFamily="18" charset="0"/>
                <a:cs typeface="Times New Roman" pitchFamily="18" charset="0"/>
              </a:rPr>
              <a: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Cô</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cho</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cả</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lớp</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hát</a:t>
            </a:r>
            <a:r>
              <a:rPr lang="en-US" sz="3200" dirty="0" smtClean="0">
                <a:latin typeface="Times New Roman" pitchFamily="18" charset="0"/>
                <a:cs typeface="Times New Roman" pitchFamily="18" charset="0"/>
              </a:rPr>
              <a:t> 2 </a:t>
            </a:r>
            <a:r>
              <a:rPr lang="en-US" sz="3200" dirty="0" err="1" smtClean="0">
                <a:latin typeface="Times New Roman" pitchFamily="18" charset="0"/>
                <a:cs typeface="Times New Roman" pitchFamily="18" charset="0"/>
              </a:rPr>
              <a:t>lần</a:t>
            </a:r>
            <a:r>
              <a:rPr lang="en-US" sz="3200" dirty="0" smtClean="0">
                <a:latin typeface="Times New Roman" pitchFamily="18" charset="0"/>
                <a:cs typeface="Times New Roman" pitchFamily="18" charset="0"/>
              </a:rPr>
              <a:t/>
            </a:r>
            <a:br>
              <a:rPr lang="en-US" sz="3200" dirty="0" smtClean="0">
                <a:latin typeface="Times New Roman" pitchFamily="18" charset="0"/>
                <a:cs typeface="Times New Roman" pitchFamily="18" charset="0"/>
              </a:rPr>
            </a:br>
            <a:r>
              <a:rPr lang="en-US" sz="3200" dirty="0" smtClean="0">
                <a:latin typeface="Times New Roman" pitchFamily="18" charset="0"/>
                <a:cs typeface="Times New Roman" pitchFamily="18" charset="0"/>
              </a:rPr>
              <a:t/>
            </a:r>
            <a:br>
              <a:rPr lang="en-US" sz="3200" dirty="0" smtClean="0">
                <a:latin typeface="Times New Roman" pitchFamily="18" charset="0"/>
                <a:cs typeface="Times New Roman" pitchFamily="18" charset="0"/>
              </a:rPr>
            </a:br>
            <a:r>
              <a:rPr lang="en-US" sz="3200" dirty="0" smtClean="0">
                <a:latin typeface="Times New Roman" pitchFamily="18" charset="0"/>
                <a:cs typeface="Times New Roman" pitchFamily="18" charset="0"/>
              </a:rPr>
              <a:t/>
            </a:r>
            <a:br>
              <a:rPr lang="en-US" sz="3200" dirty="0" smtClean="0">
                <a:latin typeface="Times New Roman" pitchFamily="18" charset="0"/>
                <a:cs typeface="Times New Roman" pitchFamily="18" charset="0"/>
              </a:rPr>
            </a:br>
            <a:endParaRPr lang="en-US" sz="3200" dirty="0">
              <a:latin typeface="Times New Roman" pitchFamily="18" charset="0"/>
              <a:cs typeface="Times New Roman" pitchFamily="18" charset="0"/>
            </a:endParaRPr>
          </a:p>
        </p:txBody>
      </p:sp>
      <p:pic>
        <p:nvPicPr>
          <p:cNvPr id="4" name="- Karaoke HD - Chào Ngày Mới - Nhạc Mầm No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467600" y="601980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9545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Rectangle 2"/>
          <p:cNvSpPr/>
          <p:nvPr/>
        </p:nvSpPr>
        <p:spPr>
          <a:xfrm>
            <a:off x="990600" y="228600"/>
            <a:ext cx="5986703" cy="1600438"/>
          </a:xfrm>
          <a:prstGeom prst="rect">
            <a:avLst/>
          </a:prstGeom>
          <a:noFill/>
        </p:spPr>
        <p:txBody>
          <a:bodyPr wrap="none" lIns="91440" tIns="45720" rIns="91440" bIns="45720">
            <a:spAutoFit/>
          </a:bodyPr>
          <a:lstStyle/>
          <a:p>
            <a:pPr algn="ctr"/>
            <a:r>
              <a:rPr lang="en-US" sz="4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Dạy</a:t>
            </a:r>
            <a:r>
              <a:rPr lang="en-US" sz="4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t>
            </a:r>
            <a:r>
              <a:rPr lang="en-US" sz="4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vận</a:t>
            </a:r>
            <a:r>
              <a:rPr lang="en-US" sz="4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t>
            </a:r>
            <a:r>
              <a:rPr lang="en-US" sz="4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động</a:t>
            </a:r>
            <a:r>
              <a:rPr lang="en-US" sz="4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t>
            </a:r>
            <a:r>
              <a:rPr lang="en-US" sz="4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theo</a:t>
            </a:r>
            <a:r>
              <a:rPr lang="en-US" sz="4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t>
            </a:r>
            <a:r>
              <a:rPr lang="en-US" sz="4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nhạc</a:t>
            </a:r>
            <a:r>
              <a:rPr lang="en-US" sz="4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a:t>
            </a:r>
          </a:p>
          <a:p>
            <a:pPr algn="ctr"/>
            <a:r>
              <a:rPr lang="en-US" sz="5400" b="1" cap="none" spc="0" dirty="0" smtClean="0">
                <a:ln w="10541" cmpd="sng">
                  <a:solidFill>
                    <a:schemeClr val="accent1">
                      <a:shade val="88000"/>
                      <a:satMod val="110000"/>
                    </a:schemeClr>
                  </a:solidFill>
                  <a:prstDash val="solid"/>
                </a:ln>
                <a:solidFill>
                  <a:srgbClr val="FF0000"/>
                </a:solidFill>
                <a:effectLst/>
              </a:rPr>
              <a:t> “ </a:t>
            </a:r>
            <a:r>
              <a:rPr lang="en-US" sz="5400" b="1" cap="none" spc="0" dirty="0" err="1" smtClean="0">
                <a:ln w="10541" cmpd="sng">
                  <a:solidFill>
                    <a:schemeClr val="accent1">
                      <a:shade val="88000"/>
                      <a:satMod val="110000"/>
                    </a:schemeClr>
                  </a:solidFill>
                  <a:prstDash val="solid"/>
                </a:ln>
                <a:solidFill>
                  <a:srgbClr val="FF0000"/>
                </a:solidFill>
                <a:effectLst/>
              </a:rPr>
              <a:t>Chào</a:t>
            </a:r>
            <a:r>
              <a:rPr lang="en-US" sz="5400" b="1" cap="none" spc="0" dirty="0" smtClean="0">
                <a:ln w="10541" cmpd="sng">
                  <a:solidFill>
                    <a:schemeClr val="accent1">
                      <a:shade val="88000"/>
                      <a:satMod val="110000"/>
                    </a:schemeClr>
                  </a:solidFill>
                  <a:prstDash val="solid"/>
                </a:ln>
                <a:solidFill>
                  <a:srgbClr val="FF0000"/>
                </a:solidFill>
                <a:effectLst/>
              </a:rPr>
              <a:t> </a:t>
            </a:r>
            <a:r>
              <a:rPr lang="en-US" sz="5400" b="1" cap="none" spc="0" dirty="0" err="1" smtClean="0">
                <a:ln w="10541" cmpd="sng">
                  <a:solidFill>
                    <a:schemeClr val="accent1">
                      <a:shade val="88000"/>
                      <a:satMod val="110000"/>
                    </a:schemeClr>
                  </a:solidFill>
                  <a:prstDash val="solid"/>
                </a:ln>
                <a:solidFill>
                  <a:srgbClr val="FF0000"/>
                </a:solidFill>
                <a:effectLst/>
              </a:rPr>
              <a:t>ngày</a:t>
            </a:r>
            <a:r>
              <a:rPr lang="en-US" sz="5400" b="1" cap="none" spc="0" dirty="0" smtClean="0">
                <a:ln w="10541" cmpd="sng">
                  <a:solidFill>
                    <a:schemeClr val="accent1">
                      <a:shade val="88000"/>
                      <a:satMod val="110000"/>
                    </a:schemeClr>
                  </a:solidFill>
                  <a:prstDash val="solid"/>
                </a:ln>
                <a:solidFill>
                  <a:srgbClr val="FF0000"/>
                </a:solidFill>
                <a:effectLst/>
              </a:rPr>
              <a:t> </a:t>
            </a:r>
            <a:r>
              <a:rPr lang="en-US" sz="5400" b="1" cap="none" spc="0" dirty="0" err="1" smtClean="0">
                <a:ln w="10541" cmpd="sng">
                  <a:solidFill>
                    <a:schemeClr val="accent1">
                      <a:shade val="88000"/>
                      <a:satMod val="110000"/>
                    </a:schemeClr>
                  </a:solidFill>
                  <a:prstDash val="solid"/>
                </a:ln>
                <a:solidFill>
                  <a:srgbClr val="FF0000"/>
                </a:solidFill>
                <a:effectLst/>
              </a:rPr>
              <a:t>mới</a:t>
            </a:r>
            <a:r>
              <a:rPr lang="en-US" sz="5400" b="1" cap="none" spc="0" dirty="0" smtClean="0">
                <a:ln w="10541" cmpd="sng">
                  <a:solidFill>
                    <a:schemeClr val="accent1">
                      <a:shade val="88000"/>
                      <a:satMod val="110000"/>
                    </a:schemeClr>
                  </a:solidFill>
                  <a:prstDash val="solid"/>
                </a:ln>
                <a:solidFill>
                  <a:srgbClr val="FF0000"/>
                </a:solidFill>
                <a:effectLst/>
              </a:rPr>
              <a:t>”</a:t>
            </a:r>
            <a:endParaRPr lang="en-US" sz="5400" b="1" cap="none" spc="0" dirty="0">
              <a:ln w="10541" cmpd="sng">
                <a:solidFill>
                  <a:schemeClr val="accent1">
                    <a:shade val="88000"/>
                    <a:satMod val="110000"/>
                  </a:schemeClr>
                </a:solidFill>
                <a:prstDash val="solid"/>
              </a:ln>
              <a:solidFill>
                <a:srgbClr val="FF0000"/>
              </a:solidFill>
              <a:effectLst/>
            </a:endParaRPr>
          </a:p>
        </p:txBody>
      </p:sp>
      <p:sp>
        <p:nvSpPr>
          <p:cNvPr id="4" name="TextBox 3"/>
          <p:cNvSpPr txBox="1"/>
          <p:nvPr/>
        </p:nvSpPr>
        <p:spPr>
          <a:xfrm>
            <a:off x="533400" y="2057400"/>
            <a:ext cx="8305800" cy="2831544"/>
          </a:xfrm>
          <a:prstGeom prst="rect">
            <a:avLst/>
          </a:prstGeom>
          <a:noFill/>
        </p:spPr>
        <p:txBody>
          <a:bodyPr wrap="square" rtlCol="0">
            <a:spAutoFit/>
          </a:bodyPr>
          <a:lstStyle/>
          <a:p>
            <a:r>
              <a:rPr lang="en-US" sz="3200" dirty="0" smtClean="0">
                <a:solidFill>
                  <a:srgbClr val="7030A0"/>
                </a:solidFill>
              </a:rPr>
              <a:t>- </a:t>
            </a:r>
            <a:r>
              <a:rPr lang="en-US" sz="3200" dirty="0" err="1" smtClean="0">
                <a:solidFill>
                  <a:srgbClr val="7030A0"/>
                </a:solidFill>
              </a:rPr>
              <a:t>Cô</a:t>
            </a:r>
            <a:r>
              <a:rPr lang="en-US" sz="3200" dirty="0" smtClean="0">
                <a:solidFill>
                  <a:srgbClr val="7030A0"/>
                </a:solidFill>
              </a:rPr>
              <a:t> </a:t>
            </a:r>
            <a:r>
              <a:rPr lang="en-US" sz="3200" dirty="0" err="1" smtClean="0">
                <a:solidFill>
                  <a:srgbClr val="7030A0"/>
                </a:solidFill>
              </a:rPr>
              <a:t>làm</a:t>
            </a:r>
            <a:r>
              <a:rPr lang="en-US" sz="3200" dirty="0" smtClean="0">
                <a:solidFill>
                  <a:srgbClr val="7030A0"/>
                </a:solidFill>
              </a:rPr>
              <a:t> </a:t>
            </a:r>
            <a:r>
              <a:rPr lang="en-US" sz="3200" dirty="0" err="1" smtClean="0">
                <a:solidFill>
                  <a:srgbClr val="7030A0"/>
                </a:solidFill>
              </a:rPr>
              <a:t>mẫu</a:t>
            </a:r>
            <a:r>
              <a:rPr lang="en-US" sz="3200" dirty="0" smtClean="0">
                <a:solidFill>
                  <a:srgbClr val="7030A0"/>
                </a:solidFill>
              </a:rPr>
              <a:t> </a:t>
            </a:r>
            <a:r>
              <a:rPr lang="en-US" sz="3200" dirty="0" err="1" smtClean="0">
                <a:solidFill>
                  <a:srgbClr val="7030A0"/>
                </a:solidFill>
              </a:rPr>
              <a:t>lần</a:t>
            </a:r>
            <a:r>
              <a:rPr lang="en-US" sz="3200" dirty="0" smtClean="0">
                <a:solidFill>
                  <a:srgbClr val="7030A0"/>
                </a:solidFill>
              </a:rPr>
              <a:t> 1: </a:t>
            </a:r>
            <a:r>
              <a:rPr lang="en-US" sz="3200" dirty="0" err="1" smtClean="0">
                <a:solidFill>
                  <a:srgbClr val="7030A0"/>
                </a:solidFill>
              </a:rPr>
              <a:t>Có</a:t>
            </a:r>
            <a:r>
              <a:rPr lang="en-US" sz="3200" dirty="0" smtClean="0">
                <a:solidFill>
                  <a:srgbClr val="7030A0"/>
                </a:solidFill>
              </a:rPr>
              <a:t> </a:t>
            </a:r>
            <a:r>
              <a:rPr lang="en-US" sz="3200" dirty="0" err="1" smtClean="0">
                <a:solidFill>
                  <a:srgbClr val="7030A0"/>
                </a:solidFill>
              </a:rPr>
              <a:t>nhạc</a:t>
            </a:r>
            <a:r>
              <a:rPr lang="en-US" sz="3200" dirty="0" smtClean="0">
                <a:solidFill>
                  <a:srgbClr val="7030A0"/>
                </a:solidFill>
              </a:rPr>
              <a:t> </a:t>
            </a:r>
            <a:r>
              <a:rPr lang="en-US" sz="3200" dirty="0" err="1" smtClean="0">
                <a:solidFill>
                  <a:srgbClr val="7030A0"/>
                </a:solidFill>
              </a:rPr>
              <a:t>đệm</a:t>
            </a:r>
            <a:r>
              <a:rPr lang="en-US" sz="3200" dirty="0" smtClean="0">
                <a:solidFill>
                  <a:srgbClr val="7030A0"/>
                </a:solidFill>
              </a:rPr>
              <a:t>, </a:t>
            </a:r>
            <a:r>
              <a:rPr lang="en-US" sz="3200" dirty="0" err="1" smtClean="0">
                <a:solidFill>
                  <a:srgbClr val="7030A0"/>
                </a:solidFill>
              </a:rPr>
              <a:t>vòng</a:t>
            </a:r>
            <a:endParaRPr lang="en-US" sz="3200" dirty="0" smtClean="0">
              <a:solidFill>
                <a:srgbClr val="7030A0"/>
              </a:solidFill>
            </a:endParaRPr>
          </a:p>
          <a:p>
            <a:r>
              <a:rPr lang="en-US" sz="3200" dirty="0" smtClean="0">
                <a:solidFill>
                  <a:srgbClr val="7030A0"/>
                </a:solidFill>
              </a:rPr>
              <a:t>- </a:t>
            </a:r>
            <a:r>
              <a:rPr lang="en-US" sz="3200" dirty="0" err="1" smtClean="0">
                <a:solidFill>
                  <a:srgbClr val="7030A0"/>
                </a:solidFill>
              </a:rPr>
              <a:t>Cô</a:t>
            </a:r>
            <a:r>
              <a:rPr lang="en-US" sz="3200" dirty="0" smtClean="0">
                <a:solidFill>
                  <a:srgbClr val="7030A0"/>
                </a:solidFill>
              </a:rPr>
              <a:t> </a:t>
            </a:r>
            <a:r>
              <a:rPr lang="en-US" sz="3200" dirty="0" err="1" smtClean="0">
                <a:solidFill>
                  <a:srgbClr val="7030A0"/>
                </a:solidFill>
              </a:rPr>
              <a:t>làm</a:t>
            </a:r>
            <a:r>
              <a:rPr lang="en-US" sz="3200" dirty="0" smtClean="0">
                <a:solidFill>
                  <a:srgbClr val="7030A0"/>
                </a:solidFill>
              </a:rPr>
              <a:t> </a:t>
            </a:r>
            <a:r>
              <a:rPr lang="en-US" sz="3200" dirty="0" err="1" smtClean="0">
                <a:solidFill>
                  <a:srgbClr val="7030A0"/>
                </a:solidFill>
              </a:rPr>
              <a:t>mẫu</a:t>
            </a:r>
            <a:r>
              <a:rPr lang="en-US" sz="3200" dirty="0" smtClean="0">
                <a:solidFill>
                  <a:srgbClr val="7030A0"/>
                </a:solidFill>
              </a:rPr>
              <a:t> </a:t>
            </a:r>
            <a:r>
              <a:rPr lang="en-US" sz="3200" dirty="0" err="1" smtClean="0">
                <a:solidFill>
                  <a:srgbClr val="7030A0"/>
                </a:solidFill>
              </a:rPr>
              <a:t>lần</a:t>
            </a:r>
            <a:r>
              <a:rPr lang="en-US" sz="3200" dirty="0" smtClean="0">
                <a:solidFill>
                  <a:srgbClr val="7030A0"/>
                </a:solidFill>
              </a:rPr>
              <a:t> 2:  </a:t>
            </a:r>
            <a:r>
              <a:rPr lang="en-US" sz="3200" dirty="0" err="1" smtClean="0">
                <a:solidFill>
                  <a:srgbClr val="7030A0"/>
                </a:solidFill>
              </a:rPr>
              <a:t>Cô</a:t>
            </a:r>
            <a:r>
              <a:rPr lang="en-US" sz="3200" dirty="0" smtClean="0">
                <a:solidFill>
                  <a:srgbClr val="7030A0"/>
                </a:solidFill>
              </a:rPr>
              <a:t> </a:t>
            </a:r>
            <a:r>
              <a:rPr lang="en-US" sz="3200" dirty="0" err="1" smtClean="0">
                <a:solidFill>
                  <a:srgbClr val="7030A0"/>
                </a:solidFill>
              </a:rPr>
              <a:t>vừa</a:t>
            </a:r>
            <a:r>
              <a:rPr lang="en-US" sz="3200" dirty="0" smtClean="0">
                <a:solidFill>
                  <a:srgbClr val="7030A0"/>
                </a:solidFill>
              </a:rPr>
              <a:t> </a:t>
            </a:r>
            <a:r>
              <a:rPr lang="en-US" sz="3200" dirty="0" err="1" smtClean="0">
                <a:solidFill>
                  <a:srgbClr val="7030A0"/>
                </a:solidFill>
              </a:rPr>
              <a:t>hát</a:t>
            </a:r>
            <a:r>
              <a:rPr lang="en-US" sz="3200" dirty="0" smtClean="0">
                <a:solidFill>
                  <a:srgbClr val="7030A0"/>
                </a:solidFill>
              </a:rPr>
              <a:t> </a:t>
            </a:r>
            <a:r>
              <a:rPr lang="en-US" sz="3200" dirty="0" err="1" smtClean="0">
                <a:solidFill>
                  <a:srgbClr val="7030A0"/>
                </a:solidFill>
              </a:rPr>
              <a:t>vừa</a:t>
            </a:r>
            <a:r>
              <a:rPr lang="en-US" sz="3200" dirty="0" smtClean="0">
                <a:solidFill>
                  <a:srgbClr val="7030A0"/>
                </a:solidFill>
              </a:rPr>
              <a:t> </a:t>
            </a:r>
            <a:r>
              <a:rPr lang="en-US" sz="3200" dirty="0" err="1" smtClean="0">
                <a:solidFill>
                  <a:srgbClr val="7030A0"/>
                </a:solidFill>
              </a:rPr>
              <a:t>vận</a:t>
            </a:r>
            <a:r>
              <a:rPr lang="en-US" sz="3200" dirty="0" smtClean="0">
                <a:solidFill>
                  <a:srgbClr val="7030A0"/>
                </a:solidFill>
              </a:rPr>
              <a:t> </a:t>
            </a:r>
            <a:r>
              <a:rPr lang="en-US" sz="3200" dirty="0" err="1" smtClean="0">
                <a:solidFill>
                  <a:srgbClr val="7030A0"/>
                </a:solidFill>
              </a:rPr>
              <a:t>động</a:t>
            </a:r>
            <a:r>
              <a:rPr lang="en-US" sz="3200" dirty="0" smtClean="0">
                <a:solidFill>
                  <a:srgbClr val="7030A0"/>
                </a:solidFill>
              </a:rPr>
              <a:t> </a:t>
            </a:r>
            <a:r>
              <a:rPr lang="en-US" sz="3200" dirty="0" err="1" smtClean="0">
                <a:solidFill>
                  <a:srgbClr val="7030A0"/>
                </a:solidFill>
              </a:rPr>
              <a:t>theo</a:t>
            </a:r>
            <a:r>
              <a:rPr lang="en-US" sz="3200" dirty="0" smtClean="0">
                <a:solidFill>
                  <a:srgbClr val="7030A0"/>
                </a:solidFill>
              </a:rPr>
              <a:t> </a:t>
            </a:r>
            <a:r>
              <a:rPr lang="en-US" sz="3200" dirty="0" err="1" smtClean="0">
                <a:solidFill>
                  <a:srgbClr val="7030A0"/>
                </a:solidFill>
              </a:rPr>
              <a:t>nhạc</a:t>
            </a:r>
            <a:r>
              <a:rPr lang="en-US" sz="3200" dirty="0" smtClean="0">
                <a:solidFill>
                  <a:srgbClr val="7030A0"/>
                </a:solidFill>
              </a:rPr>
              <a:t> </a:t>
            </a:r>
            <a:r>
              <a:rPr lang="en-US" sz="3200" dirty="0" err="1" smtClean="0">
                <a:solidFill>
                  <a:srgbClr val="7030A0"/>
                </a:solidFill>
              </a:rPr>
              <a:t>của</a:t>
            </a:r>
            <a:r>
              <a:rPr lang="en-US" sz="3200" dirty="0" smtClean="0">
                <a:solidFill>
                  <a:srgbClr val="7030A0"/>
                </a:solidFill>
              </a:rPr>
              <a:t> </a:t>
            </a:r>
            <a:r>
              <a:rPr lang="en-US" sz="3200" dirty="0" err="1" smtClean="0">
                <a:solidFill>
                  <a:srgbClr val="7030A0"/>
                </a:solidFill>
              </a:rPr>
              <a:t>bài</a:t>
            </a:r>
            <a:r>
              <a:rPr lang="en-US" sz="3200" dirty="0" smtClean="0">
                <a:solidFill>
                  <a:srgbClr val="7030A0"/>
                </a:solidFill>
              </a:rPr>
              <a:t> </a:t>
            </a:r>
            <a:r>
              <a:rPr lang="en-US" sz="3200" dirty="0" err="1" smtClean="0">
                <a:solidFill>
                  <a:srgbClr val="7030A0"/>
                </a:solidFill>
              </a:rPr>
              <a:t>hát</a:t>
            </a:r>
            <a:r>
              <a:rPr lang="en-US" sz="3200" dirty="0" smtClean="0">
                <a:solidFill>
                  <a:srgbClr val="7030A0"/>
                </a:solidFill>
              </a:rPr>
              <a:t>.</a:t>
            </a:r>
          </a:p>
          <a:p>
            <a:r>
              <a:rPr lang="en-US" sz="3200" dirty="0" smtClean="0">
                <a:solidFill>
                  <a:srgbClr val="7030A0"/>
                </a:solidFill>
              </a:rPr>
              <a:t>- </a:t>
            </a:r>
            <a:r>
              <a:rPr lang="en-US" sz="3200" dirty="0" err="1" smtClean="0">
                <a:solidFill>
                  <a:srgbClr val="7030A0"/>
                </a:solidFill>
              </a:rPr>
              <a:t>Tổ</a:t>
            </a:r>
            <a:r>
              <a:rPr lang="en-US" sz="3200" dirty="0" smtClean="0">
                <a:solidFill>
                  <a:srgbClr val="7030A0"/>
                </a:solidFill>
              </a:rPr>
              <a:t> </a:t>
            </a:r>
            <a:r>
              <a:rPr lang="en-US" sz="3200" dirty="0" err="1" smtClean="0">
                <a:solidFill>
                  <a:srgbClr val="7030A0"/>
                </a:solidFill>
              </a:rPr>
              <a:t>chức</a:t>
            </a:r>
            <a:r>
              <a:rPr lang="en-US" sz="3200" dirty="0" smtClean="0">
                <a:solidFill>
                  <a:srgbClr val="7030A0"/>
                </a:solidFill>
              </a:rPr>
              <a:t> </a:t>
            </a:r>
            <a:r>
              <a:rPr lang="en-US" sz="3200" dirty="0" err="1" smtClean="0">
                <a:solidFill>
                  <a:srgbClr val="7030A0"/>
                </a:solidFill>
              </a:rPr>
              <a:t>cho</a:t>
            </a:r>
            <a:r>
              <a:rPr lang="en-US" sz="3200" dirty="0" smtClean="0">
                <a:solidFill>
                  <a:srgbClr val="7030A0"/>
                </a:solidFill>
              </a:rPr>
              <a:t> </a:t>
            </a:r>
            <a:r>
              <a:rPr lang="en-US" sz="3200" dirty="0" err="1" smtClean="0">
                <a:solidFill>
                  <a:srgbClr val="7030A0"/>
                </a:solidFill>
              </a:rPr>
              <a:t>vận</a:t>
            </a:r>
            <a:r>
              <a:rPr lang="en-US" sz="3200" dirty="0" smtClean="0">
                <a:solidFill>
                  <a:srgbClr val="7030A0"/>
                </a:solidFill>
              </a:rPr>
              <a:t> </a:t>
            </a:r>
            <a:r>
              <a:rPr lang="en-US" sz="3200" dirty="0" err="1" smtClean="0">
                <a:solidFill>
                  <a:srgbClr val="7030A0"/>
                </a:solidFill>
              </a:rPr>
              <a:t>động</a:t>
            </a:r>
            <a:r>
              <a:rPr lang="en-US" sz="3200" dirty="0" smtClean="0">
                <a:solidFill>
                  <a:srgbClr val="7030A0"/>
                </a:solidFill>
              </a:rPr>
              <a:t> </a:t>
            </a:r>
            <a:r>
              <a:rPr lang="en-US" sz="3200" dirty="0" err="1" smtClean="0">
                <a:solidFill>
                  <a:srgbClr val="7030A0"/>
                </a:solidFill>
              </a:rPr>
              <a:t>theo</a:t>
            </a:r>
            <a:r>
              <a:rPr lang="en-US" sz="3200" dirty="0" smtClean="0">
                <a:solidFill>
                  <a:srgbClr val="7030A0"/>
                </a:solidFill>
              </a:rPr>
              <a:t> </a:t>
            </a:r>
            <a:r>
              <a:rPr lang="en-US" sz="3200" dirty="0" err="1" smtClean="0">
                <a:solidFill>
                  <a:srgbClr val="7030A0"/>
                </a:solidFill>
              </a:rPr>
              <a:t>nhạc</a:t>
            </a:r>
            <a:r>
              <a:rPr lang="en-US" sz="3200" dirty="0" smtClean="0">
                <a:solidFill>
                  <a:srgbClr val="7030A0"/>
                </a:solidFill>
              </a:rPr>
              <a:t>: </a:t>
            </a:r>
            <a:r>
              <a:rPr lang="en-US" sz="3200" dirty="0" err="1" smtClean="0">
                <a:solidFill>
                  <a:srgbClr val="7030A0"/>
                </a:solidFill>
              </a:rPr>
              <a:t>Cả</a:t>
            </a:r>
            <a:r>
              <a:rPr lang="en-US" sz="3200" dirty="0" smtClean="0">
                <a:solidFill>
                  <a:srgbClr val="7030A0"/>
                </a:solidFill>
              </a:rPr>
              <a:t> </a:t>
            </a:r>
            <a:r>
              <a:rPr lang="en-US" sz="3200" dirty="0" err="1" smtClean="0">
                <a:solidFill>
                  <a:srgbClr val="7030A0"/>
                </a:solidFill>
              </a:rPr>
              <a:t>lớp</a:t>
            </a:r>
            <a:r>
              <a:rPr lang="en-US" sz="3200" dirty="0" smtClean="0">
                <a:solidFill>
                  <a:srgbClr val="7030A0"/>
                </a:solidFill>
              </a:rPr>
              <a:t>, </a:t>
            </a:r>
            <a:r>
              <a:rPr lang="en-US" sz="3200" dirty="0" err="1" smtClean="0">
                <a:solidFill>
                  <a:srgbClr val="7030A0"/>
                </a:solidFill>
              </a:rPr>
              <a:t>tổ</a:t>
            </a:r>
            <a:r>
              <a:rPr lang="en-US" sz="3200" dirty="0" smtClean="0">
                <a:solidFill>
                  <a:srgbClr val="7030A0"/>
                </a:solidFill>
              </a:rPr>
              <a:t> , </a:t>
            </a:r>
            <a:r>
              <a:rPr lang="en-US" sz="3200" dirty="0" err="1" smtClean="0">
                <a:solidFill>
                  <a:srgbClr val="7030A0"/>
                </a:solidFill>
              </a:rPr>
              <a:t>nhóm</a:t>
            </a:r>
            <a:r>
              <a:rPr lang="en-US" sz="3200" dirty="0" smtClean="0">
                <a:solidFill>
                  <a:srgbClr val="7030A0"/>
                </a:solidFill>
              </a:rPr>
              <a:t>, </a:t>
            </a:r>
            <a:r>
              <a:rPr lang="en-US" sz="3200" dirty="0" err="1" smtClean="0">
                <a:solidFill>
                  <a:srgbClr val="7030A0"/>
                </a:solidFill>
              </a:rPr>
              <a:t>cá</a:t>
            </a:r>
            <a:r>
              <a:rPr lang="en-US" sz="3200" dirty="0" smtClean="0">
                <a:solidFill>
                  <a:srgbClr val="7030A0"/>
                </a:solidFill>
              </a:rPr>
              <a:t> </a:t>
            </a:r>
            <a:r>
              <a:rPr lang="en-US" sz="3200" dirty="0" err="1" smtClean="0">
                <a:solidFill>
                  <a:srgbClr val="7030A0"/>
                </a:solidFill>
              </a:rPr>
              <a:t>nhân</a:t>
            </a:r>
            <a:r>
              <a:rPr lang="en-US" sz="3200" dirty="0" smtClean="0">
                <a:solidFill>
                  <a:srgbClr val="7030A0"/>
                </a:solidFill>
              </a:rPr>
              <a:t>.</a:t>
            </a:r>
          </a:p>
          <a:p>
            <a:endParaRPr lang="en-US" dirty="0"/>
          </a:p>
        </p:txBody>
      </p:sp>
      <p:pic>
        <p:nvPicPr>
          <p:cNvPr id="2" name="MV Chào ngày mới _ Bé- Đậu Bắp">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001000" y="594360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0550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1143000"/>
            <a:ext cx="8229600" cy="1143000"/>
          </a:xfrm>
        </p:spPr>
        <p:txBody>
          <a:bodyPr/>
          <a:lstStyle/>
          <a:p>
            <a:r>
              <a:rPr lang="en-US" dirty="0" err="1" smtClean="0">
                <a:solidFill>
                  <a:srgbClr val="002060"/>
                </a:solidFill>
                <a:latin typeface="Times New Roman" pitchFamily="18" charset="0"/>
                <a:cs typeface="Times New Roman" pitchFamily="18" charset="0"/>
              </a:rPr>
              <a:t>Nghe</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hát</a:t>
            </a:r>
            <a:r>
              <a:rPr lang="en-US" dirty="0" smtClean="0">
                <a:solidFill>
                  <a:srgbClr val="002060"/>
                </a:solidFill>
                <a:latin typeface="Times New Roman" pitchFamily="18" charset="0"/>
                <a:cs typeface="Times New Roman" pitchFamily="18" charset="0"/>
              </a:rPr>
              <a:t> </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Những</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em</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bé</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ngoan</a:t>
            </a:r>
            <a:r>
              <a:rPr lang="en-US" dirty="0" smtClean="0">
                <a:solidFill>
                  <a:srgbClr val="FF0000"/>
                </a:solidFill>
                <a:latin typeface="Times New Roman" pitchFamily="18" charset="0"/>
                <a:cs typeface="Times New Roman" pitchFamily="18" charset="0"/>
              </a:rPr>
              <a:t>”</a:t>
            </a:r>
            <a:endParaRPr lang="en-US" dirty="0">
              <a:solidFill>
                <a:srgbClr val="FF0000"/>
              </a:solidFill>
              <a:latin typeface="Times New Roman" pitchFamily="18" charset="0"/>
              <a:cs typeface="Times New Roman" pitchFamily="18" charset="0"/>
            </a:endParaRPr>
          </a:p>
        </p:txBody>
      </p:sp>
      <p:sp>
        <p:nvSpPr>
          <p:cNvPr id="5" name="Rectangle 4"/>
          <p:cNvSpPr/>
          <p:nvPr/>
        </p:nvSpPr>
        <p:spPr>
          <a:xfrm>
            <a:off x="3733800" y="2438400"/>
            <a:ext cx="4572000" cy="3046988"/>
          </a:xfrm>
          <a:prstGeom prst="rect">
            <a:avLst/>
          </a:prstGeom>
        </p:spPr>
        <p:txBody>
          <a:bodyPr>
            <a:spAutoFit/>
          </a:bodyPr>
          <a:lstStyle/>
          <a:p>
            <a:r>
              <a:rPr lang="en-US" sz="2400" dirty="0" smtClean="0"/>
              <a:t>- </a:t>
            </a:r>
            <a:r>
              <a:rPr lang="en-US" sz="2400" dirty="0" err="1" smtClean="0"/>
              <a:t>Cô</a:t>
            </a:r>
            <a:r>
              <a:rPr lang="en-US" sz="2400" dirty="0" smtClean="0"/>
              <a:t> </a:t>
            </a:r>
            <a:r>
              <a:rPr lang="en-US" sz="2400" dirty="0" err="1" smtClean="0"/>
              <a:t>hát</a:t>
            </a:r>
            <a:r>
              <a:rPr lang="en-US" sz="2400" dirty="0" smtClean="0"/>
              <a:t> </a:t>
            </a:r>
            <a:r>
              <a:rPr lang="en-US" sz="2400" dirty="0" err="1" smtClean="0"/>
              <a:t>cho</a:t>
            </a:r>
            <a:r>
              <a:rPr lang="en-US" sz="2400" dirty="0" smtClean="0"/>
              <a:t> </a:t>
            </a:r>
            <a:r>
              <a:rPr lang="en-US" sz="2400" dirty="0" err="1" smtClean="0"/>
              <a:t>trẻ</a:t>
            </a:r>
            <a:r>
              <a:rPr lang="en-US" sz="2400" dirty="0" smtClean="0"/>
              <a:t> </a:t>
            </a:r>
            <a:r>
              <a:rPr lang="en-US" sz="2400" dirty="0" err="1" smtClean="0"/>
              <a:t>nghe</a:t>
            </a:r>
            <a:r>
              <a:rPr lang="en-US" sz="2400" dirty="0" smtClean="0"/>
              <a:t> </a:t>
            </a:r>
            <a:r>
              <a:rPr lang="en-US" sz="2400" dirty="0" err="1" smtClean="0"/>
              <a:t>một</a:t>
            </a:r>
            <a:r>
              <a:rPr lang="en-US" sz="2400" dirty="0" smtClean="0"/>
              <a:t> </a:t>
            </a:r>
            <a:r>
              <a:rPr lang="en-US" sz="2400" dirty="0" err="1" smtClean="0"/>
              <a:t>lần</a:t>
            </a:r>
            <a:r>
              <a:rPr lang="en-US" sz="2400" dirty="0" smtClean="0"/>
              <a:t>, </a:t>
            </a:r>
            <a:r>
              <a:rPr lang="en-US" sz="2400" dirty="0" err="1" smtClean="0"/>
              <a:t>hỏi</a:t>
            </a:r>
            <a:r>
              <a:rPr lang="en-US" sz="2400" dirty="0" smtClean="0"/>
              <a:t> </a:t>
            </a:r>
            <a:r>
              <a:rPr lang="en-US" sz="2400" dirty="0" err="1" smtClean="0"/>
              <a:t>trẻ</a:t>
            </a:r>
            <a:r>
              <a:rPr lang="en-US" sz="2400" dirty="0" smtClean="0"/>
              <a:t> </a:t>
            </a:r>
            <a:r>
              <a:rPr lang="en-US" sz="2400" dirty="0" err="1" smtClean="0"/>
              <a:t>tên</a:t>
            </a:r>
            <a:r>
              <a:rPr lang="en-US" sz="2400" dirty="0" smtClean="0"/>
              <a:t> </a:t>
            </a:r>
            <a:r>
              <a:rPr lang="en-US" sz="2400" dirty="0" err="1" smtClean="0"/>
              <a:t>bài</a:t>
            </a:r>
            <a:r>
              <a:rPr lang="en-US" sz="2400" dirty="0" smtClean="0"/>
              <a:t> </a:t>
            </a:r>
            <a:r>
              <a:rPr lang="en-US" sz="2400" dirty="0" err="1" smtClean="0"/>
              <a:t>hát</a:t>
            </a:r>
            <a:r>
              <a:rPr lang="en-US" sz="2400" dirty="0" smtClean="0"/>
              <a:t>, </a:t>
            </a:r>
            <a:r>
              <a:rPr lang="en-US" sz="2400" dirty="0" err="1" smtClean="0"/>
              <a:t>tên</a:t>
            </a:r>
            <a:r>
              <a:rPr lang="en-US" sz="2400" dirty="0" smtClean="0"/>
              <a:t> </a:t>
            </a:r>
            <a:r>
              <a:rPr lang="en-US" sz="2400" dirty="0" err="1" smtClean="0"/>
              <a:t>tác</a:t>
            </a:r>
            <a:r>
              <a:rPr lang="en-US" sz="2400" dirty="0" smtClean="0"/>
              <a:t> </a:t>
            </a:r>
            <a:r>
              <a:rPr lang="en-US" sz="2400" dirty="0" err="1" smtClean="0"/>
              <a:t>giả</a:t>
            </a:r>
            <a:r>
              <a:rPr lang="en-US" sz="2400" dirty="0" smtClean="0"/>
              <a:t> .</a:t>
            </a:r>
          </a:p>
          <a:p>
            <a:r>
              <a:rPr lang="en-US" sz="2400" dirty="0" smtClean="0"/>
              <a:t>- </a:t>
            </a:r>
            <a:r>
              <a:rPr lang="en-US" sz="2400" dirty="0" err="1" smtClean="0"/>
              <a:t>Lần</a:t>
            </a:r>
            <a:r>
              <a:rPr lang="en-US" sz="2400" dirty="0" smtClean="0"/>
              <a:t> 2 : </a:t>
            </a:r>
            <a:r>
              <a:rPr lang="en-US" sz="2400" dirty="0" err="1" smtClean="0"/>
              <a:t>Cô</a:t>
            </a:r>
            <a:r>
              <a:rPr lang="en-US" sz="2400" dirty="0" smtClean="0"/>
              <a:t> </a:t>
            </a:r>
            <a:r>
              <a:rPr lang="en-US" sz="2400" dirty="0" err="1" smtClean="0"/>
              <a:t>hát</a:t>
            </a:r>
            <a:r>
              <a:rPr lang="en-US" sz="2400" dirty="0" smtClean="0"/>
              <a:t> </a:t>
            </a:r>
            <a:r>
              <a:rPr lang="en-US" sz="2400" dirty="0" err="1" smtClean="0"/>
              <a:t>cho</a:t>
            </a:r>
            <a:r>
              <a:rPr lang="en-US" sz="2400" dirty="0" smtClean="0"/>
              <a:t> </a:t>
            </a:r>
            <a:r>
              <a:rPr lang="en-US" sz="2400" dirty="0" err="1" smtClean="0"/>
              <a:t>trẻ</a:t>
            </a:r>
            <a:r>
              <a:rPr lang="en-US" sz="2400" dirty="0" smtClean="0"/>
              <a:t> </a:t>
            </a:r>
            <a:r>
              <a:rPr lang="en-US" sz="2400" dirty="0" err="1" smtClean="0"/>
              <a:t>nghe</a:t>
            </a:r>
            <a:r>
              <a:rPr lang="en-US" sz="2400" dirty="0" smtClean="0"/>
              <a:t> </a:t>
            </a:r>
            <a:r>
              <a:rPr lang="en-US" sz="2400" dirty="0" err="1" smtClean="0"/>
              <a:t>có</a:t>
            </a:r>
            <a:r>
              <a:rPr lang="en-US" sz="2400" dirty="0" smtClean="0"/>
              <a:t> </a:t>
            </a:r>
            <a:r>
              <a:rPr lang="en-US" sz="2400" dirty="0" err="1" smtClean="0"/>
              <a:t>nhạc</a:t>
            </a:r>
            <a:r>
              <a:rPr lang="en-US" sz="2400" dirty="0" smtClean="0"/>
              <a:t> </a:t>
            </a:r>
            <a:r>
              <a:rPr lang="en-US" sz="2400" dirty="0" err="1" smtClean="0"/>
              <a:t>đệm</a:t>
            </a:r>
            <a:r>
              <a:rPr lang="en-US" sz="2400" dirty="0" smtClean="0"/>
              <a:t>, </a:t>
            </a:r>
            <a:r>
              <a:rPr lang="en-US" sz="2400" dirty="0" err="1" smtClean="0"/>
              <a:t>trẻ</a:t>
            </a:r>
            <a:r>
              <a:rPr lang="en-US" sz="2400" dirty="0" smtClean="0"/>
              <a:t> </a:t>
            </a:r>
            <a:r>
              <a:rPr lang="en-US" sz="2400" dirty="0" err="1" smtClean="0"/>
              <a:t>hưởng</a:t>
            </a:r>
            <a:r>
              <a:rPr lang="en-US" sz="2400" dirty="0" smtClean="0"/>
              <a:t> </a:t>
            </a:r>
            <a:r>
              <a:rPr lang="en-US" sz="2400" dirty="0" err="1" smtClean="0"/>
              <a:t>ứng</a:t>
            </a:r>
            <a:r>
              <a:rPr lang="en-US" sz="2400" dirty="0" smtClean="0"/>
              <a:t> </a:t>
            </a:r>
            <a:r>
              <a:rPr lang="en-US" sz="2400" dirty="0" err="1" smtClean="0"/>
              <a:t>cùng</a:t>
            </a:r>
            <a:r>
              <a:rPr lang="en-US" sz="2400" dirty="0" smtClean="0"/>
              <a:t> </a:t>
            </a:r>
            <a:r>
              <a:rPr lang="en-US" sz="2400" dirty="0" err="1" smtClean="0"/>
              <a:t>cô</a:t>
            </a:r>
            <a:endParaRPr lang="en-US" sz="2400" dirty="0" smtClean="0"/>
          </a:p>
          <a:p>
            <a:r>
              <a:rPr lang="en-US" sz="2400" dirty="0" err="1" smtClean="0"/>
              <a:t>Hỏi</a:t>
            </a:r>
            <a:r>
              <a:rPr lang="en-US" sz="2400" dirty="0" smtClean="0"/>
              <a:t> </a:t>
            </a:r>
            <a:r>
              <a:rPr lang="en-US" sz="2400" dirty="0" err="1" smtClean="0"/>
              <a:t>trẻ</a:t>
            </a:r>
            <a:r>
              <a:rPr lang="en-US" sz="2400" dirty="0" smtClean="0"/>
              <a:t> </a:t>
            </a:r>
            <a:r>
              <a:rPr lang="en-US" sz="2400" dirty="0" err="1" smtClean="0"/>
              <a:t>giai</a:t>
            </a:r>
            <a:r>
              <a:rPr lang="en-US" sz="2400" dirty="0" smtClean="0"/>
              <a:t> </a:t>
            </a:r>
            <a:r>
              <a:rPr lang="en-US" sz="2400" dirty="0" err="1" smtClean="0"/>
              <a:t>điệu</a:t>
            </a:r>
            <a:r>
              <a:rPr lang="en-US" sz="2400" dirty="0" smtClean="0"/>
              <a:t> </a:t>
            </a:r>
            <a:r>
              <a:rPr lang="en-US" sz="2400" dirty="0" err="1" smtClean="0"/>
              <a:t>bài</a:t>
            </a:r>
            <a:r>
              <a:rPr lang="en-US" sz="2400" dirty="0" smtClean="0"/>
              <a:t> </a:t>
            </a:r>
            <a:r>
              <a:rPr lang="en-US" sz="2400" dirty="0" err="1" smtClean="0"/>
              <a:t>hát</a:t>
            </a:r>
            <a:r>
              <a:rPr lang="en-US" sz="2400" dirty="0" smtClean="0"/>
              <a:t>? </a:t>
            </a:r>
            <a:r>
              <a:rPr lang="en-US" sz="2400" dirty="0" err="1" smtClean="0"/>
              <a:t>Bài</a:t>
            </a:r>
            <a:r>
              <a:rPr lang="en-US" sz="2400" dirty="0" smtClean="0"/>
              <a:t> </a:t>
            </a:r>
            <a:r>
              <a:rPr lang="en-US" sz="2400" dirty="0" err="1" smtClean="0"/>
              <a:t>hát</a:t>
            </a:r>
            <a:r>
              <a:rPr lang="en-US" sz="2400" dirty="0" smtClean="0"/>
              <a:t> </a:t>
            </a:r>
            <a:r>
              <a:rPr lang="en-US" sz="2400" dirty="0" err="1" smtClean="0"/>
              <a:t>nói</a:t>
            </a:r>
            <a:r>
              <a:rPr lang="en-US" sz="2400" dirty="0" smtClean="0"/>
              <a:t> </a:t>
            </a:r>
            <a:r>
              <a:rPr lang="en-US" sz="2400" dirty="0" err="1" smtClean="0"/>
              <a:t>về</a:t>
            </a:r>
            <a:r>
              <a:rPr lang="en-US" sz="2400" dirty="0" smtClean="0"/>
              <a:t> </a:t>
            </a:r>
            <a:r>
              <a:rPr lang="en-US" sz="2400" dirty="0" err="1" smtClean="0"/>
              <a:t>điều</a:t>
            </a:r>
            <a:r>
              <a:rPr lang="en-US" sz="2400" dirty="0" smtClean="0"/>
              <a:t> </a:t>
            </a:r>
            <a:r>
              <a:rPr lang="en-US" sz="2400" dirty="0" err="1" smtClean="0"/>
              <a:t>gì</a:t>
            </a:r>
            <a:r>
              <a:rPr lang="en-US" sz="2400" dirty="0" smtClean="0"/>
              <a:t>?.</a:t>
            </a:r>
          </a:p>
          <a:p>
            <a:r>
              <a:rPr lang="en-US" sz="2400" dirty="0" smtClean="0"/>
              <a:t>- </a:t>
            </a:r>
            <a:r>
              <a:rPr lang="en-US" sz="2400" dirty="0" err="1" smtClean="0"/>
              <a:t>Lần</a:t>
            </a:r>
            <a:r>
              <a:rPr lang="en-US" sz="2400" dirty="0" smtClean="0"/>
              <a:t> 3: </a:t>
            </a:r>
            <a:r>
              <a:rPr lang="en-US" sz="2400" dirty="0" err="1" smtClean="0"/>
              <a:t>Cô</a:t>
            </a:r>
            <a:r>
              <a:rPr lang="en-US" sz="2400" dirty="0" smtClean="0"/>
              <a:t> </a:t>
            </a:r>
            <a:r>
              <a:rPr lang="en-US" sz="2400" dirty="0" err="1" smtClean="0"/>
              <a:t>cho</a:t>
            </a:r>
            <a:r>
              <a:rPr lang="en-US" sz="2400" dirty="0" smtClean="0"/>
              <a:t> </a:t>
            </a:r>
            <a:r>
              <a:rPr lang="en-US" sz="2400" dirty="0" err="1" smtClean="0"/>
              <a:t>trẻ</a:t>
            </a:r>
            <a:r>
              <a:rPr lang="en-US" sz="2400" dirty="0" smtClean="0"/>
              <a:t> </a:t>
            </a:r>
            <a:r>
              <a:rPr lang="en-US" sz="2400" dirty="0" err="1" smtClean="0"/>
              <a:t>nghe</a:t>
            </a:r>
            <a:r>
              <a:rPr lang="en-US" sz="2400" dirty="0" smtClean="0"/>
              <a:t> </a:t>
            </a:r>
            <a:r>
              <a:rPr lang="en-US" sz="2400" dirty="0" err="1" smtClean="0"/>
              <a:t>đĩa</a:t>
            </a:r>
            <a:r>
              <a:rPr lang="en-US" sz="2400" dirty="0" smtClean="0"/>
              <a:t> </a:t>
            </a:r>
            <a:r>
              <a:rPr lang="en-US" sz="2400" dirty="0" err="1" smtClean="0"/>
              <a:t>và</a:t>
            </a:r>
            <a:r>
              <a:rPr lang="en-US" sz="2400" dirty="0" smtClean="0"/>
              <a:t> </a:t>
            </a:r>
            <a:r>
              <a:rPr lang="en-US" sz="2400" dirty="0" err="1" smtClean="0"/>
              <a:t>khuyến</a:t>
            </a:r>
            <a:r>
              <a:rPr lang="en-US" sz="2400" dirty="0" smtClean="0"/>
              <a:t> </a:t>
            </a:r>
            <a:r>
              <a:rPr lang="en-US" sz="2400" dirty="0" err="1" smtClean="0"/>
              <a:t>khích</a:t>
            </a:r>
            <a:r>
              <a:rPr lang="en-US" sz="2400" dirty="0" smtClean="0"/>
              <a:t>  </a:t>
            </a:r>
            <a:r>
              <a:rPr lang="en-US" sz="2400" dirty="0" err="1" smtClean="0"/>
              <a:t>hát</a:t>
            </a:r>
            <a:r>
              <a:rPr lang="en-US" sz="2400" dirty="0" smtClean="0"/>
              <a:t> </a:t>
            </a:r>
            <a:r>
              <a:rPr lang="en-US" sz="2400" dirty="0" err="1" smtClean="0"/>
              <a:t>theo</a:t>
            </a:r>
            <a:r>
              <a:rPr lang="en-US" sz="2400" dirty="0" smtClean="0"/>
              <a:t> </a:t>
            </a:r>
            <a:r>
              <a:rPr lang="en-US" sz="2400" dirty="0" err="1" smtClean="0"/>
              <a:t>đĩa</a:t>
            </a:r>
            <a:r>
              <a:rPr lang="en-US" sz="2400" dirty="0" smtClean="0"/>
              <a:t>.</a:t>
            </a:r>
            <a:endParaRPr lang="en-US" sz="2400" dirty="0"/>
          </a:p>
        </p:txBody>
      </p:sp>
      <p:pic>
        <p:nvPicPr>
          <p:cNvPr id="3" name="Xuân Mai - Những Em Bé Ngoan - Nhạc Xuân Mai">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543800" y="5461504"/>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5004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381000" y="0"/>
            <a:ext cx="8394927"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Bài</a:t>
            </a: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en-US" sz="5400" b="1" cap="none" spc="0"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hát</a:t>
            </a: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en-US" sz="5400" b="1" cap="none" spc="0"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Những</a:t>
            </a: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en-US" sz="5400" b="1" cap="none" spc="0"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em</a:t>
            </a: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en-US" sz="5400" b="1" cap="none" spc="0"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bé</a:t>
            </a: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en-US" sz="5400" b="1" cap="none" spc="0"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ngoan</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2" name="Nhảy cùng BiBi Những em bé ngoan MNDT">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04800" y="1219200"/>
            <a:ext cx="8471127" cy="5143500"/>
          </a:xfrm>
          <a:prstGeom prst="rect">
            <a:avLst/>
          </a:prstGeom>
        </p:spPr>
      </p:pic>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772400" y="1371600"/>
            <a:ext cx="893501" cy="93598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mediacall" presetSubtype="0" fill="hold" nodeType="withEffect">
                                  <p:stCondLst>
                                    <p:cond delay="0"/>
                                  </p:stCondLst>
                                  <p:childTnLst>
                                    <p:cmd type="call" cmd="togglePause">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449</TotalTime>
  <Words>328</Words>
  <Application>Microsoft Office PowerPoint</Application>
  <PresentationFormat>On-screen Show (4:3)</PresentationFormat>
  <Paragraphs>48</Paragraphs>
  <Slides>11</Slides>
  <Notes>0</Notes>
  <HiddenSlides>0</HiddenSlides>
  <MMClips>4</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.VnTime</vt:lpstr>
      <vt:lpstr>.VnTimeH</vt:lpstr>
      <vt:lpstr>Arial</vt:lpstr>
      <vt:lpstr>Calibri</vt:lpstr>
      <vt:lpstr>Times New Roman</vt:lpstr>
      <vt:lpstr>Office Theme</vt:lpstr>
      <vt:lpstr>PHÒNG GIÁO DỤC VÀ ĐÀO TAO QUẬN LONG BIÊN  TRƯỜNG MẦM NON GIA THƯỢNG</vt:lpstr>
      <vt:lpstr>PowerPoint Presentation</vt:lpstr>
      <vt:lpstr>PowerPoint Presentation</vt:lpstr>
      <vt:lpstr>PowerPoint Presentation</vt:lpstr>
      <vt:lpstr>PowerPoint Presentation</vt:lpstr>
      <vt:lpstr>      2. Phương pháp và hình thức tổ chức:  - Cô cho trẻ nghe giai điệu của 1 bài hát và cho trẻ đoán xem đó là giai điệu của bài hát gì?     Bài Hát : “Chào ngày mới” - Cô cho cả lớp hát 2 lần   </vt:lpstr>
      <vt:lpstr>PowerPoint Presentation</vt:lpstr>
      <vt:lpstr>Nghe hát : “Những em bé ngoan”</vt:lpstr>
      <vt:lpstr>PowerPoint Presentation</vt:lpstr>
      <vt:lpstr>      - Cách chơi: Cho 1 trẻ  đứng ở giữa lớp, đầu đội mũ âm nhạc. Cả lớp ngồi thành vòng tròn,  cô giấu đồ vật vào một bạn, trẻ đi tìm, nhạc to dần thì đồ vật càng xa, nhạc bé dần  thì đồ vật càng gần ở phía bé. - Luật chơi: Trẻ không tìm được đồ vật sẽ phải nhảy lò cò. </vt:lpstr>
      <vt:lpstr>3. Kết thúc :  Cô nhận xét giờ học – Tuyên dương trẻ</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PHÒNG GIÁO DỤC VÀ ĐÀO TAO QUẬN LONG BIÊN  TRƯỜNG MẦM NON GIA THƯỢNG</dc:title>
  <dc:creator>Welcome</dc:creator>
  <cp:lastModifiedBy>Admin</cp:lastModifiedBy>
  <cp:revision>51</cp:revision>
  <dcterms:created xsi:type="dcterms:W3CDTF">2018-10-20T03:59:48Z</dcterms:created>
  <dcterms:modified xsi:type="dcterms:W3CDTF">2022-06-09T18:09:13Z</dcterms:modified>
</cp:coreProperties>
</file>