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5"/>
  </p:notesMasterIdLst>
  <p:sldIdLst>
    <p:sldId id="303" r:id="rId6"/>
    <p:sldId id="309" r:id="rId7"/>
    <p:sldId id="304" r:id="rId8"/>
    <p:sldId id="284" r:id="rId9"/>
    <p:sldId id="286" r:id="rId10"/>
    <p:sldId id="277" r:id="rId11"/>
    <p:sldId id="278" r:id="rId12"/>
    <p:sldId id="291" r:id="rId13"/>
    <p:sldId id="293" r:id="rId14"/>
    <p:sldId id="292" r:id="rId15"/>
    <p:sldId id="294" r:id="rId16"/>
    <p:sldId id="295" r:id="rId17"/>
    <p:sldId id="296" r:id="rId18"/>
    <p:sldId id="306" r:id="rId19"/>
    <p:sldId id="308" r:id="rId20"/>
    <p:sldId id="281" r:id="rId21"/>
    <p:sldId id="307" r:id="rId22"/>
    <p:sldId id="298" r:id="rId23"/>
    <p:sldId id="305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-90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4ED86-E845-4ECE-B103-E456163CE346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7F048-777B-4F0F-B910-16C2DC9DF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3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17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87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13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01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13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89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89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77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87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3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0170C-4931-4BB4-AC8B-7D1921827F7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47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22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61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85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1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87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36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09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89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6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5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3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A3059-B8B5-4F26-8972-5D3D9ECF7B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198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F651F-FD4C-4289-99FE-E5AEE23AFC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96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F2397-9D99-49A1-9E05-8373BB6E32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7171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CA059-D81F-4E34-9CF2-C181C8D54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7796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2CAA3-95DC-42B6-A3BA-A7FCB4AA26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883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D8BB5-BE9E-4C81-A899-F48E9A2E21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4324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51AC2-5FD1-4A43-8C97-8D61B44F82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69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30F78-ED0F-445A-8BF4-4D36406F5F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0923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85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05A12-5E0B-4E7D-A5A9-701487036F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1015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08C75-546D-43E4-B0D3-438D662D33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3113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19C97-1608-4504-809B-BE703F2764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5264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9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90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98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52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07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97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84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07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94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99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87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54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92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24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58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14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97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568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4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78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40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13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227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99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55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04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97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0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40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23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0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316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29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680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1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5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44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65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5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6116-DE3E-41E6-A7CD-59531A832C42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7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670868-3AD2-4C0A-915B-A21BB8B8D3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0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0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5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t="-10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6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18.png"/><Relationship Id="rId2" Type="http://schemas.microsoft.com/office/2007/relationships/media" Target="../media/media3.mp4"/><Relationship Id="rId1" Type="http://schemas.openxmlformats.org/officeDocument/2006/relationships/tags" Target="../tags/tag18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31.png"/><Relationship Id="rId2" Type="http://schemas.microsoft.com/office/2007/relationships/media" Target="../media/media4.mp4"/><Relationship Id="rId1" Type="http://schemas.openxmlformats.org/officeDocument/2006/relationships/tags" Target="../tags/tag19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1.mp4"/><Relationship Id="rId7" Type="http://schemas.openxmlformats.org/officeDocument/2006/relationships/image" Target="../media/image9.jpe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18.png"/><Relationship Id="rId2" Type="http://schemas.microsoft.com/office/2007/relationships/media" Target="../media/media3.mp4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WordArt 2"/>
          <p:cNvSpPr>
            <a:spLocks noChangeArrowheads="1" noChangeShapeType="1" noTextEdit="1"/>
          </p:cNvSpPr>
          <p:nvPr/>
        </p:nvSpPr>
        <p:spPr bwMode="auto">
          <a:xfrm>
            <a:off x="2598056" y="2663358"/>
            <a:ext cx="6639077" cy="6671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GIÁO ÁN </a:t>
            </a:r>
            <a:r>
              <a:rPr lang="en-US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VĂN HỌC</a:t>
            </a:r>
            <a:endParaRPr lang="vi-VN" sz="4000" b="1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5539" name="WordArt 3"/>
          <p:cNvSpPr>
            <a:spLocks noChangeArrowheads="1" noChangeShapeType="1" noTextEdit="1"/>
          </p:cNvSpPr>
          <p:nvPr/>
        </p:nvSpPr>
        <p:spPr bwMode="auto">
          <a:xfrm>
            <a:off x="2641603" y="232236"/>
            <a:ext cx="67183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DAEDEF">
                    <a:lumMod val="10000"/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GD&amp;ĐT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DAEDEF">
                    <a:lumMod val="10000"/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M</a:t>
            </a:r>
            <a:r>
              <a:rPr lang="en-US" sz="24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DAEDEF">
                    <a:lumMod val="10000"/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 GIA THƯỢNG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2491316" y="4791075"/>
            <a:ext cx="7378700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00FF"/>
              </a:solidFill>
              <a:latin typeface=".VnTime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Phùng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: 20 - 25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: 4 - 5 (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0000CC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0000CC"/>
              </a:solidFill>
              <a:latin typeface=".VnTime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0000CC"/>
              </a:solidFill>
              <a:cs typeface="Arial" pitchFamily="34" charset="0"/>
            </a:endParaRPr>
          </a:p>
        </p:txBody>
      </p:sp>
      <p:sp>
        <p:nvSpPr>
          <p:cNvPr id="65541" name="WordArt 5"/>
          <p:cNvSpPr>
            <a:spLocks noChangeArrowheads="1" noChangeShapeType="1" noTextEdit="1"/>
          </p:cNvSpPr>
          <p:nvPr/>
        </p:nvSpPr>
        <p:spPr bwMode="auto">
          <a:xfrm rot="300514">
            <a:off x="2712299" y="3588323"/>
            <a:ext cx="5947275" cy="944943"/>
          </a:xfrm>
          <a:prstGeom prst="rect">
            <a:avLst/>
          </a:prstGeom>
        </p:spPr>
        <p:txBody>
          <a:bodyPr wrap="none" fromWordArt="1">
            <a:prstTxWarp prst="textChevronInverted">
              <a:avLst>
                <a:gd name="adj" fmla="val 75000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Times New Roman"/>
                <a:cs typeface="Times New Roman"/>
              </a:rPr>
              <a:t>Giọt nước tý xíu</a:t>
            </a:r>
            <a:endParaRPr lang="en-US" sz="2800" kern="10" dirty="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04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6150" name="Picture 6" descr="xs03gif5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7272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47" descr="C:\Documents and Settings\Van Phong\Local Settings\Temporary Internet Files\Content.IE5\KCML041C\MCj04404060000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893">
            <a:off x="9753609" y="13"/>
            <a:ext cx="2061633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0" descr="gray-eye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453188"/>
            <a:ext cx="611293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21" descr="img30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53000"/>
            <a:ext cx="21336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9" name="AutoShape 23"/>
          <p:cNvSpPr>
            <a:spLocks noChangeArrowheads="1"/>
          </p:cNvSpPr>
          <p:nvPr/>
        </p:nvSpPr>
        <p:spPr bwMode="auto">
          <a:xfrm>
            <a:off x="711200" y="1981200"/>
            <a:ext cx="508000" cy="3810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5560" name="AutoShape 24"/>
          <p:cNvSpPr>
            <a:spLocks noChangeArrowheads="1"/>
          </p:cNvSpPr>
          <p:nvPr/>
        </p:nvSpPr>
        <p:spPr bwMode="auto">
          <a:xfrm>
            <a:off x="10871200" y="1600200"/>
            <a:ext cx="711200" cy="533400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5561" name="AutoShape 25"/>
          <p:cNvSpPr>
            <a:spLocks noChangeArrowheads="1"/>
          </p:cNvSpPr>
          <p:nvPr/>
        </p:nvSpPr>
        <p:spPr bwMode="auto">
          <a:xfrm>
            <a:off x="10058400" y="5181600"/>
            <a:ext cx="508000" cy="4572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26" name="Picture 2" descr="C:\Users\my\Desktop\MNG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850" y="982961"/>
            <a:ext cx="1411064" cy="145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323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39" grpId="0"/>
      <p:bldP spid="65540" grpId="0"/>
      <p:bldP spid="655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1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731520" y="1097286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8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1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6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50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1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6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9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1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6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51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1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6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9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1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6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2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\Desktop\BGTT\GIÁO  ÁN E (GIỌT NƯỚC TÍ XÍU)\Slide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7"/>
            <a:ext cx="12192000" cy="686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93593" y="5911156"/>
            <a:ext cx="7987555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Để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hiểu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rõ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hơn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về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truyện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chúng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mình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cùng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xem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lại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bộ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phim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hoạt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này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nhé</a:t>
            </a:r>
            <a:r>
              <a:rPr lang="en-US" sz="3200" b="1" dirty="0" smtClean="0">
                <a:solidFill>
                  <a:srgbClr val="0070C0"/>
                </a:solidFill>
              </a:rPr>
              <a:t>!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278948" y="145142"/>
            <a:ext cx="8026400" cy="156754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i="1" dirty="0" err="1" smtClean="0">
                <a:solidFill>
                  <a:srgbClr val="FF0000"/>
                </a:solidFill>
              </a:rPr>
              <a:t>Giọt</a:t>
            </a:r>
            <a:r>
              <a:rPr lang="en-US" sz="6000" i="1" dirty="0" smtClean="0">
                <a:solidFill>
                  <a:srgbClr val="FF0000"/>
                </a:solidFill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</a:rPr>
              <a:t>nước</a:t>
            </a:r>
            <a:r>
              <a:rPr lang="en-US" sz="6000" i="1" dirty="0" smtClean="0">
                <a:solidFill>
                  <a:srgbClr val="FF0000"/>
                </a:solidFill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</a:rPr>
              <a:t>tí</a:t>
            </a:r>
            <a:r>
              <a:rPr lang="en-US" sz="6000" i="1" dirty="0" smtClean="0">
                <a:solidFill>
                  <a:srgbClr val="FF0000"/>
                </a:solidFill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</a:rPr>
              <a:t>xíu</a:t>
            </a:r>
            <a:r>
              <a:rPr lang="en-US" sz="6000" i="1" dirty="0" smtClean="0">
                <a:solidFill>
                  <a:srgbClr val="FF0000"/>
                </a:solidFill>
              </a:rPr>
              <a:t>.</a:t>
            </a:r>
            <a:endParaRPr lang="en-US" sz="6000" i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16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í xíu cắ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"/>
            <a:ext cx="12192000" cy="6858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57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5429" y="899886"/>
            <a:ext cx="194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video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4173" y="1876671"/>
            <a:ext cx="8955315" cy="44225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14175" y="493139"/>
            <a:ext cx="84618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8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491ce9233246e_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WordArt 6"/>
          <p:cNvSpPr>
            <a:spLocks noChangeArrowheads="1" noChangeShapeType="1" noTextEdit="1"/>
          </p:cNvSpPr>
          <p:nvPr/>
        </p:nvSpPr>
        <p:spPr bwMode="auto">
          <a:xfrm>
            <a:off x="1727200" y="1295400"/>
            <a:ext cx="9652000" cy="2286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 dirty="0">
                <a:gradFill rotWithShape="1">
                  <a:gsLst>
                    <a:gs pos="0">
                      <a:srgbClr val="0000FF"/>
                    </a:gs>
                    <a:gs pos="100000">
                      <a:srgbClr val="00CC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  <a:endParaRPr lang="en-US" sz="3600" kern="10" dirty="0">
              <a:gradFill rotWithShape="1">
                <a:gsLst>
                  <a:gs pos="0">
                    <a:srgbClr val="0000FF"/>
                  </a:gs>
                  <a:gs pos="100000">
                    <a:srgbClr val="00CC00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01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0"/>
            <a:ext cx="12192000" cy="6858000"/>
          </a:xfrm>
          <a:prstGeom prst="rect">
            <a:avLst/>
          </a:prstGeom>
        </p:spPr>
      </p:pic>
      <p:pic>
        <p:nvPicPr>
          <p:cNvPr id="2" name="chào mừng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" y="0"/>
            <a:ext cx="12171678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62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4732">
        <p14:flash/>
      </p:transition>
    </mc:Choice>
    <mc:Fallback xmlns="">
      <p:transition spd="slow" advClick="0" advTm="14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400" y="10890"/>
            <a:ext cx="1148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AutoNum type="arabicPeriod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“Cho </a:t>
            </a:r>
            <a:r>
              <a:rPr lang="en-US" sz="2800" b="1" dirty="0" err="1" smtClean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 smtClean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4472C4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2" name="cho tôi đi làm mưa vớ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848556"/>
            <a:ext cx="12192000" cy="5009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2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r="-3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1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6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88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99"/>
    </mc:Choice>
    <mc:Fallback xmlns="">
      <p:transition spd="slow" advTm="1339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1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6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7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0"/>
    </mc:Choice>
    <mc:Fallback xmlns="">
      <p:transition spd="slow" advTm="1019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í xíu cắ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"/>
            <a:ext cx="12192000" cy="6858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56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1" y="1851660"/>
            <a:ext cx="78994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3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24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5" name="ISPRING_QUIZ_SHAPE4"/>
          <p:cNvSpPr txBox="1"/>
          <p:nvPr/>
        </p:nvSpPr>
        <p:spPr>
          <a:xfrm>
            <a:off x="731520" y="1097286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2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1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6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34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1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6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0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9454CF-479A-44B9-A7B5-331282EDAC9C}"/>
  <p:tag name="ISPRING_PROJECT_FOLDER_UPDATED" val="1"/>
  <p:tag name="ISPRING_FIRST_PUBLISH" val="1"/>
  <p:tag name="ISPRING_ULTRA_SCORM_COURSE_ID" val="65078C8D-D7C6-4EBB-BFEE-797716D35161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LdKllA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C3SpZQzLC6szcFAAA5FwAAJwAAAHVuaXZlcnNhbC9mbGFzaF9wdWJsaXNoaW5nX3NldHRpbmdzLnhtbNVYXU/jRhR9z68YudrHTQILWxYlQQESiMhXiavuqqrQxB7iKfbYa4+B7FMlnqpVtaXqS7VCXYq2VVtQW+2+NHnog1H/h/tLesdOQkIC2KVBu0IEPL733I+5c3zizNK+oaNdYjvUZFlpJpmWEGGKqVLWykofy8X7CxJyOGYq1k1GshIzJbSUS2Qst6lTR2sQzsHUQQDDnEWLZyWNc2sxldrb20tSx7LFXVN3OeA7ScU0UpZNHMI4sVOWjtvwh7ct4kg9hAgA8GuYrOeWSyQQyoRIFVN1dYKoCpkzKorCelHHjialQrMmVnZatukydcXUTRvZrWZW+mAhL376NiHUKjUIEz1xcrAolvkiVlUqssB6gz4jSCO0pUG6M7NzEtqjKtey0oP0rMAB+9Q4ToAeFo8FzooJXWC8F8AgHKuY4/AyjMjJPnf6C+GS2mbYoIoMd5DoQFZalbca5dJqYatakwuNrXW5Ug5ziOEkFx7LMZzkklwuxLGPCl/fLDQKVbmwubVcqsX0iJ7UhU+hki+VY/p8UlhulOS4kar5SlyX+nqtGs1npVap56tPYqW2/qRe2CyXqhtbcq1Wlkv1Cy8Y3pHZy6RGhzMDQ2y6tkKci2HtH+q6ZnLz0sw6hAOp6NhuEdksUjgz21h3iIQ+t0jrIxfrlLfhHKWBe3YIsfKORRS+Kc5IVuK2S6QLuBAQUoNgFycwPT84gY/mRqpPheGHKpucaAZIxcKsXTZbd579/MNB9rMPF65Pf1KaGcw5VjQgGtiwILdManipb7ZtshE2EdeoaerqoCJiNIlaxQYZItDGDmVFsJyR0DZMkQ611izCUAMzIG3KoX5lAOC4TYdTHpB1sWedtynWEeDBU4WgSmOsH4qGbSjSGV7vtV4QpZL7dE2jSNG8zmdhQ8LVq6wLBqZ6FEPZxqyF9kgzkjH1uwcucvzuWRTzZb9zzJDivUGG63cPGeLU7/xlIe53Xyuo6XdOYMn2TpmGmt6rtlj/Fel+5yeG9okBt0RqinCFyr0/4WJH896y1lL04JYGUSjSTO8VxNLgUwOoH1x0fgiwEOLv3/3uSwWAKbL97hGF//zuC9oLPpwdg49k7Mi7IsAJR09dLGAA2O+cQQtsM4AXQe6Fz4dSdbXw+B7iJsLqLmYKiR+MQ+5nUwwTtj8IcxBuJkO69wuDvex+D7V6p2JXwfD80DvpWw934KlLn4FHR0GOTuEgjOSUvN22Gt5bsd59EVR8l/s6HBkaMam2W22rIka15Xd+A/ypxbpyb2/e1fPD4EKJklz86gMqCDYapuy7CRsojvLBCLfEICfI9suAonqF224b+h2enfFAUH/ITL3xgpU3/60ixTtWJoTgGjGDVH4WlfyBGHi85kGJz5kWKVR6ZvbB3PzDDxceLSZT/3zx4/1rnXqyqK5jyvq6aOVKiRvN65LQvcHpSrkb2S9umtdI38ieE1RmZN/LMjiy45gYvsHzGkl8g+c1wnjMt2jaBkgtoo5NwuTvVT1JN654MimhxiaLs0BEvqvabAOoR1AhnG7EvVMD7QgyMhajHNey3/0KnlOXEbg4+O0oAJVATelRea8vI6PYgrBvC0F2TCOqw1gMfP613/2muoa8oyjWG+vet9W1/x9XHmLf6KUK/j8KHpewZWdcPJqeoxbI45egSgTXvxdMfdX5nCbJT4387oSGbv0dMeSx6dCQfEE9ME1Tm8D3gu+n2ed3qWvh1eAd1chLqcGLntE3reKOQRk1oJdCoA9ez+bm59KZ1ORbiQSgjb7uziX+BVBLAwQUAAIACAC3SpZQaDiXxrcCAABTCgAAIQAAAHVuaXZlcnNhbC9mbGFzaF9za2luX3NldHRpbmdzLnhtbJVWbU/bMBD+vl9Rdd8Jey2TQiUonYTEBhqI705yTaw6dmQ7Zf338zk2sdumyXpCqu+e53y+t5KqLeXLD7NZmgsm5DNoTXmpUON1M1pcz7NWa8EvcsE1cH3BhawJmy8//rSfNLHIMZbYgZzK2ZAc+msW9jOF4u74tkAZIuSibgjfP4hSXGQk35ZStLwYDa3aNyAZ5VuDvPyxWK0HL2BU6XsNdRTT+gplGqWRoBRgSN/XKKMsRjJg/qZL+5nI6a86//oD2o4qqi3t5hPKEK0hJcRJvrpBGcZz4z2uygLlPEHDX22gXz6jDEIZ2YOMnd99RRlkiKZt/qdHGilKTGjMOV/Edw4TpDDjh1FdoowS8EF40WgVXHrsW+8CkPsazn2K4yoFe8K8HiwELHrGYKllC2niT51NVeLtsdVmPmC5IUwZQKjqQU8m6CfSKu8m1vW4P/BGeRH6cpoe8ipYW8OqCzhwF+t7/Gp1a3dF6PRdF0QoYeeUQYi9skf+Nnk9QgbKHvnMaAGPnO2PIzg0dSRf5Fviynk+/8YKnJhj4az+5K140wOOrgpCdQqPqUUBS4XhvNAasG5pYnVdSMlRTCknO1oSTQX/hbhsbx+j0uTA4HrtdGelmmoGpxrOxmjWdBgyHsfbsftR6J/WnWfa7PDrOdGa5FVtfpTUfOZ413NbknlymoJr0uBB3vONmEqqidyCfBGCTb6HCw2TwaIbriF4mgRZSJPTWU6dk1Pp522dgVybqlHwbRPrOlxFy4qZP/1K4Q0Kb3Q9PmDtqLoy/jih7B0eaFwTAJF55VugO3SWumWaMtiBH/5AYZ889LZUmS4dargb/QAbHbScUxy0ZDDBQU+6VdH3SrxCAv0J/KuJKnJ8YBlve00yZd8Vzb1fwn0o0Vr2ywxbL9xj9uw6KXJs7Mf5M0r8Z/IfUEsDBBQAAgAIALdKllAMlo5THgUAAMoWAAAmAAAAdW5pdmVyc2FsL2h0bWxfcHVibGlzaGluZ19zZXR0aW5ncy54bWzVWF1P21YYvudXHHnqZROg0FGUgAIYiMjXiKe1miZ0Yh/iM+xj1z4G0qtJXE3V1DHtZqrQylA3bQNtU3uz5GIXRvsf3i/Ze+x8khDsdYFNiICP3++Px0+cWT40DbRPHJdaLCvNpKYlRJhqaZTVs9KHyvr9BQm5HDMNGxYjWYlZElpemsrYXs2grl4lnIOoi8AMcxdtnpV0zu3FdPrg4CBFXdsRdy3D42DfTamWmbYd4hLGiZO2DdyAP7xhE1dqW4hhAH5Ni7XVlqamEMpEloqW5hkEUQ0iZ1QkhY1NbhpSOpKqYXWv7lge01Ytw3KQU69lpfcWcuKnIxNZWqMmYaIk7hIcimO+iDWNiiCwUaXPCNIJresQ7czsnIQOqMb1rPRgelbYAfn0sJ3QepQ7FnZWLSgC420HJuFYwxxHl5FHTg652zmIjrQGwyZVFbiDRAGy0pqyUy3k1+SdUlmRqzubSrEQxZBASZEfKwmUlLxSkJPIxzVf2ZarckmRt3dW8uWEGvGD6unIxVy+kFDnI3mlmleSeirliklVKpvlUjyd1XKxkis9SRTa5pOKvF3Il7Z2lHK5oOQrPS0Y3oHZy6QHhzMDQ2x5jkrc3rB2drqiW9y6MrMu4YApBnbqRLHWKezMLjZcIqFPbVL/wMMG5Q3Yo2mAnj1C7JxrE5Vvix3JStzxiNQzFxmE0MBZbwOn57sb+GhuIPt05L4vs9GBZgBTbMwaBat+69HPP+xGP/twYXz4o8LMYM6xqgPQQMPC2DLp/qOO2K7FBtBEXKOaZWjdjIhZI1oJmzAhlXUmoV0YGwOSK9uEoSpmANKUQ8JqV8P1ai6nPATn9bZ0zqHYQADA8BQhqFgdKoCqYweycvvP27UWyKgufbyhU6TqfvOTqALR6XXSsompEUdQcTCrowNSiyVMg9aRh9ygdRFHfCVonjKk+m+Q6QWtY4Y4DZp/2IgHrdcqqgXNMzhy/HOmo5r/qiHOf0ZG0PyBoUNiwi0RmipUIXP/d7jY0/23rL4c37mtgxeKdMt/Bb50+NTB1HceujwGs+Diz1+D1ksVDFPkBK0TCv8FrRe07bw/OgYfqcSe94WDM46eeliYAcNB8wJK4FiheeHkXvRAyJfW5Mf3ELcQ1vYxU0lyZxxiv5igm6j8oZujqJkMGf5PDHrZ+hZy9c9FV0Hw8tg/60j3V+CpR5+BRlNFrkFhEQZiSr1bW03/rThvvQgzvs2+9nuGQozK7Z3aqopRrQfNX8D+xHxd29ubu3p5HF6ocYJLnn0IBWGjYcq+GdFAscpHA9iSAJwg2s9DiGon7ngNqHe0O8OOIP8ImdrjBSdv/llGqn+qjnDBdWKFofwoMvkNMdB4zcMUnzM9lqvpmdkHc/MP3194tJhK//XZ9/fHKrV5UMXAlHWI0Oq1nDae1hVme4PStfw2tl7SMMdw3diaI2hlbN2rvDe24hD7vUFzDAe+QXMMEx7SXbccE7gV0YYmYfQXqTaHG2Y8mbSgX6PZWMgar5Cx2t2xsS0AGwF+sM+I++cm2hPwYy7GWdBC0PoCnkxXLXCx6o04BoohfzLiIl2HOMaRBe7eEBTslMbkg4kw9/LLoPVVaQP5J3Gktzb9r0sb/75dpQ9v46cqEP8kfEBCyy64eBg9R3UgxC+Bhwh0/19g83UbOUlYnxjc3QrwjPwaSMciT4RVkwEepQc2MD8Tm7m7w/S7K+1/qVDRVfdd08DLpe4Lm8E3plNwPvj+eWnqb1BLAwQUAAIACAC3SpZQdbWfAIUBAAD+BQAAHwAAAHVuaXZlcnNhbC9odG1sX3NraW5fc2V0dGluZ3MuanONlMtuwjAQRfd8ReRuK0SftN2hQqVKLCq1u6oLJ5gQ4diW7aSkiH8vY162Myn1bPDl+I5nIs+6l2wXyUjylKzdb7d/C/dOY6BZXbHLUOcdegk6MbyYsY+iZLwQjERIfTh6lDcnAjMmwpmmzTvYGs+PSPhnTrnxcYVYaEQz2OEaAb8RbYUd/jmKPa+uXU1eo9PKWin6mRSWCdsXUpfUMeTixS2/xAiWNdNn0DnNWGA6dKuLPDneDSF8LpOloqKZylz2U5otcy0rMevKv2gU09tPvtwBg8fh8ySw44Wxr5aVceLJA0Q3qTQzhu3z3k8gUJjTlHHPd+DWH2hg3C4oouvCFPZAj64gfFrRnLW69DCCCDGx9Wp1cwjR5ixb2R1xcw0REJw2TLesxrcQAShVpf7xAZWWOXSkhbZ7fkS5pLNC5PvUAwiUg8uCbVf3ToW6649J8IRk9IQW2PMru2YH9vAjzeJP10R5p8hRjt0FyysRDRtW4YQ8XMXGUwT2n8nXmeEZmfU2v1BLAwQUAAIACAC3SpZQ3iEkbL4AAADFAQAAGgAAAHVuaXZlcnNhbC9pMThuX3ByZXNldHMueG1snZCxCsIwEIb3PkW43cRupSR1E9wcdJbaphpoLyWXtD6+KRXpIgGHQP7wfT+Xk4fX0LNJOzIWFeR8D0xjY1uDDwXXy3FXACNfY1v3FrUCtMAOVSZNXuDZadKeWKxAUvD0fiyFmOeZGxpdbCDbBx+LiTd2EPEMFsViinFVYXVL85f9eYMqyxiT92B6f8Iq3mNaEUauUbA4t1Zzg50F8QvQmAIoAXQuAbiQACaznVKK75+W1ATycRExSLFZf5W9AVBLAwQUAAIACAC3SpZQhr6GoIgAAACIAAAAHAAAAHVuaXZlcnNhbC9sb2NhbF9zZXR0aW5ncy54bWwNyjsOgkAQANCeU0ymx09nwaeztAEPMIEJbLLMENgQPYGtFvZ6AC/glnKRvYnbveJl5WWwsPA0G5Uc95sdAkujrZEux3N9TA8IsyNpyapwjqIIZZFkVhuyFTsX4wyjpStPNQ8Rjk80xLnefy8FF75vhVZJepCuN8HfRkihCv5DsD6CfxrcFskf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LdKllBAfDeVdgEAAAEDAAApAAAAdW5pdmVyc2FsL3NraW5fY3VzdG9taXphdGlvbl9zZXR0aW5ncy54bWyNUttq3DAQfe9XiPzAShrdDO6Cbg5+ScJ2IY/FWavFNJGLpdBS9PGV0y6bbbc0mqeZc+YMMzpt+jJF+5zy/DT9GPI0xw8h5yl+Ttt3CLWH+XFe7paQQk6bU+V+iuP8rY+f5rVWqykPcRyW0a5o2mLUvTykpFZO1YwZRpFknnqFnOe2Yg24BmzFHCW23fwh8Ut3CYcQ82XVdnOG/t3QxxSW3McxfN/COfs1dL7B9TKMU+WlrWBrlOPU4tgaiBEuuS9UA4BAljvicJGykZogjxnHUIyiQAERzkkjCpGUQ826RlQV5huBmGSMukI9rd1Ia+OoLRIaQnSd5lVjS9cZiTEihABzhQvoDEaVDVVDg1oPCA4MiKKNJgpQZzvTseKdF5YjRb3AuDBjAOPTcU/bvT7XqfrmdY7n/I/gxS+4iK7e2lwwV3t4XpZK3oenr49DDuhhSKEf31/Z293d7U7v/cf9Tvc3/c311W+Hvrj5yF9tW/f/p8t/AlBLAwQUAAIACAC4SpZQujA7TOhGAADydAAAFwAAAHVuaXZlcnNhbC91bml2ZXJzYWwucG5n7L15ONvZ+zde1FKlGKMoEq3pSq0tQSR0MzPa0qFFEVRV1Ra7iFhKSzdpp61oxdJ2itZW1L6LSiskWvsaoRF7kBKR4Il+Zsp8mu9z/f75XddzPU//mMyFnPO+z7287td9zn3evWVx1lRcdJfoli1bxH/79cQfW7YI0LZs4b8lIsT9TU+wzR7u//j8/zA9tiWXqDjO/WGrm8kZky1b8tHbOc6C3J+3wX+19d+yZQdu/T8+vE/m5S1bAmJ/O2FiFQKbHnDIs+9ygM5W7oNt0dhysGRo+0xY7H0TERGh9guPzxFOTl6/bSGemWOcuyx5Xv0P5Wt/bZEplX35cp/oofZXz4vb3dtO3GNYmKoz6PRa0ho1ucptMbtHx+NKi9tfKmxsD7pmQd8jmR7+dP+Fd5MRq7SIC/Rq9sxEXbSwrCO9kkFEVqeEzX/o6O7qyLImnGTViGYau8kkLg+gU9ELMuGLg6uWZ9pj+ITknCK5HyAfAejKuDmQOh0rAYQkyKW8pw/f07eIYRB/wgyci3oiI0kkIZWf6EASb0r9PcTJyVDA9w/w2T/xk3uwa1Nu0CSZ5hetLOHl5hramXT+Q62+ggXQ1m0+XduyMKFatVsExDTXP/6KKg1dOQdCW076+4rQlPYfrkjnt7tgDNLLbFYyPI0X/ftrmppeyrmXIy7NUKdsf6WEEb5c8pMZK+WvLzPpVCb8M5fmm4ookPNqQ3s0OV1UDRuMfTv1VNTTlo8Sxozvdkq/+fe3uB/OTpNwgLkr8/LiYem7H86ntYlejnAy1kr79gXuXElROThEhjzO+1Wk6JQFn9Kct1L+8ivgP3+vjYRXH1fWyhLNrF27UOt0SdM5ku+bKvQE6ssCXvIfeuMvGNBQEdgwkRG+8fB6FjG/gd/KWFBsn5D0P0O4H0E6cG0KZ2agImuyKy9P3aH87e39JxzL/FwD11ZRr34VtBoSOZSmMpijcgG64PLtYaAJOIDC7syxkzUBQwtecZiL032mkmae10UzI+sanOq/Lai21lsoXhtrOlYdNN17VVkDhzg9whWxtZrfYHjA4NKCJfSbLFEvttGYMwN2A6W+LoGseeq9Z5ViY+pePsBmzyhRudNi+zYWIzZ1Jc0dhHZa6fcnnYEVQ4IOIgd9UujvXOm+6UbVNaELE+/kmUl6PjCO2owl8w8+me4IHio5U89KNgwGIEv7rEQ0IgAS1+8I17sOxa+5WaDHHkjcVrC7gL2HHgI8M9oh1LBcxVVdQtb3i9uxkzhSsCCC74MVA9zqVSwkHKXe6MSZOqHNhmkxHOchdCuAsTgPL8u8Y7aC2Z6ccCSPx8qrYhllEsGqx/23LonMS411VWmP0eQXvHAs+LI+po5mchPxgDpr+Q5SVKqtfE22RO501U06ng9zdaTyqfNUZD38qV8P65c1+8Z+VPy4XwqnJEDX3psFO02vxYdsV/hvzTnlUSrBFVUHQTTXSf/jF07EiJjl9yfqwfpSHgO928rhTx78whyfzUeG3nMpGrDCn6H7VEQgJK9cq67MUe47CAFo4Hzf2tlXWVQPR5oRH/JVh0FHb7kXi9PyU/zKcNHG+Q5l/Ym6nq7KpFQfuyT/RJhppZ1pdvgEfsPJu+AAN4jejXmR41oOLfIfQFlPCCQzsou+FFjlqpukXTA0tAzlT8QCXUAaODJWh3buRaJ32+NtZjeaMm3l/WInW6LVqHz3RciWeYmQ634tWeBfNbHQXqjEl89IVmTdEqS4oh/9dIFpgP7OWou7iCpb4wVHwJblJ0DNpOPo1qIZmckms6eM7KnZ2jrs0NuDWFr0hF+P6/u7oQ2LowITw2RORC4yZDHCQUQJwIlzd1mdz16CI7Wxo34uyxS/xlzlOPdGfv+3Pp1Br8Uvpca6NRIuSmCU2vIqbu/u1A9U3nsdWabkrunxE/2MkaNysYsNnXMkqn8wMYIos9NfbeHIvfiQkniblXb0RhznUcD1pqy0YhEHM2jIYeipnMXT8JSiezpL/rDJetasmK9aHpix61kuWEehLl+sMuk6Fc6eH+RwEDNmQh9fTd9CtajKPPd2TWpYi3VD+7NwFop1Rxc1YPm5r+AARo4H0+aU/G2u7CiKfkTMfPfofPgXysvxfCXE3nezpxHNdrAdjrCiB5Nqk2BP+iyWDcYTyk67aGol/humuC4rZumvXpIrro0IgtR3FOeJ+LDkx/1HHWSJeKIkxjlYrtoFlT+jzdlxfMpKrrk8oUTgM3VCnqjnZZ4bEWJmUnbG9cye9oTd5WF/rlqBSF5PDdqShSWbsg7M6/OfuxMC5Q9A3IRAj2kMEtBUVYnchoL5ibsUE4xzJprJyF7FwgHCNqOA909GXmHcvw9tpARNCrKn+bM8ARXzAGxYMwOhvloYdf3sH71SDocEQf31UYOF2Gd+cp34HU53BZfBlkY7nxNcPXtTKHVR2R+tQBr0D0TUB0R6Pas89N3881XcUArXsrqEwvGySu1mWtTteb9VkY/52DMkqfeEQRcH/3pWet+uRQr75wT373QVHcMQ+10q4RqAU3wQ+0jiZt/iwc844Savi13pOjTcfSgWQqq8Iqk2KcUXULqiNdDt2m7Zd+4mY/7PZe0TGAry0FCeYaKU29tYppuPKA1H235akGHjMyjs6H0ccPV9McCwL7XoDnM40qJZh1bni5Bf65amvahqIiwwVjlnzhKnUd9lkVqTegSsFxx0KuCWpKV6xFk5BaEOL/UyR1lirITEnQUxDTOgoSW2T7oPEga/GNOcL3yfCsFwgajY9dfkQqO+m4zuhG5id+589pd0Qi9h2l62GX8twa3EXx739HO4BHRe7XjoYATkSk72x1n5LVors1tMFdV8bdlIVZ66WbKEpO6qvvzm1n1ZwuFUkZoWXHlTxiOS0a/3TTSJ6QmO8lYua9qtVNpljNs9QkYGrWdALBlxAQS02Umwtc6zD0+5gZ6+NU4opCcVu/XBU/pAlTecBgQoNyVy7yw2ZbSjO96AGcnOpeCxPzFdbsmXEPK1scK/+PV6pvYncEDFlOMzTaoK88onEAnhMz1LZSmhT85+B1nwN3AY5DyqDVU7yW+29aWYBQ59zI4pZedCaM5IMjdKDvNM4SguVPqA11q2yK4lSCipRjtALA4zoaNKg5YAih4tlfHA4VzX/E8sm8XZ3b6WfdJsvSCF2nQ7gUtKOEK7S/IkZDBbjIHrFfeQ65MhEFZ2IT8hs1XJGl2GxV5UUhPr0mp+n1r6xFGOTTHs+sJPbOfvFXmDUYkpXayDI6CzmvdpDysI6IanCrqj4aeW+6leT72nlI2nutJJV8lv+11CIqbCp/tzYce85Caf5SxSTn6/4FZ49fSTCZChAsabJt1BcAKY6A32UdXCICfDQ1KZkHozNR1osSrpZ9O0eyi75UIys2hlMiHJ7a+M9FsoWDA9+I7XYFBy/gpOVajY4VRe23dZaCiNUhn2etnKgkCoZzDwsW5NI57BMT3z83NL1fv+ohXQwu/25ta9rrQy1PgwGLCNlTt5pEZU8TmP5Bl9kyGyTb48FiNs+qsSpP8wzh/rEM/OU+nHd7UHaKEgb1TTHWXDGIX5JYg/2LuPxQdm1h7kwZ2EJWhU6U+Mqbl210mp+lhglwwmzXQLMMltKvzLku3pJHMLdOEUS7kYO/iyKUNO2Iuhdd74e7XNwlMkhJNEP0lVliBK7QYJiiZQaKjntR4XKHn0t2n8zzc974gqWvIgYbNwQNQeYjjGRB+KDP2g0+3baES6j5dfeoXspoXZ92jdUO57zo+3+Z4RGj+EV4/rZDPlIU2kg3mIuH5ISUvB+SErVafvXGQfhWMlEDd9gU9GLi/yu7xjDMIUc0lOUO73JCeGkexySzAzUnQsLngyrsN8ZUP0GP+y3wWtnGjfMzRjEFk/wSaSywi/T3GT8BRg1L547oyZxovCQtLR2wQ2xlbISxKpqjIWUROiIrSKwFohzU3M81eBekSgmtYL7rRwb805YcENObW5wrC4wqSV89eztJXy+c4oyW/IyZiwuXRKxoKP0q88LLFtw31cxaxiGZwX4LWq0IXXfz3/WjPcrGFQmQafXQ0uB1qZ/vPVoTBx8Fyjgk82DDld1ONonWtvew+FmnIB2lWxRpOq2yOjzoqfXpnBk0rGj582rKk5r1p06Z+nE/G10hpVXz5N3JCFzb4U2qSnrx9HtJWxeocqBfbsENH691/+4qPYg4Iv3+Xb5C1yTmn5fJRKXwHQH6O/ygv8a7JIuDrW8Fjjv+bQbO2OhA+W8inu9o/5r4mMQbJEpd0b2v36cdXTGOTTvyX+vv5/T6SM3U6Lv/9fIh7R5QrvvcX0veJ/TyRJvOFv+n7z87gfuxQyd9DWdXGoGoagyjheq619IveejDQNUupx3RSRtgJ2sQxZxzDfhVkK7jGGW/GwLgy16JEDLhfNPTgfTSmIfhb6ev/fMrzVfRMIiljosCbpPej257qOqUxc1pWLwU6dPpIbk469q+2k9Nv6j58WtFI+JIky0VB6tqKZqfNtKV+nkTXjRoGVsmpruUBhePSBjUDT4PqXvtlX/6oKiFnEpRE3NNwbCYcpmTVnct2H17C/3fLHsB/DlMyWU+cGq5BZtBSkd+BI472Ojizr/TXDK3Yl3jmXQvMYr40ndzQviz/fCLEqbiSRVM1aevsMg2eycx0qikPnP+wvWb0tCYwanAQfajUzvQoVm9gYkCMuQqM9eHZl2jVmnoDR8FF6jz/GeWmGUSemIxccojqVEhcUTmxgY6iWMpaZnHxlemCFzdRQt83Tt6x2T1G1zs2eGawy9DA8HRAqM/ZS5S1QKHADNzu5kNpGOH7H23cr7SUxwVxwAXRn5g/myaTpqzs7eSiF8eKWfiz5fkik3VbaGbcaTOja4nRfLPk3j34PwdBxkelYk+QNfCvio4TlfaSGyAIwBfi9NP/rwVjbmvCV5YnRliQ663YqyYgBEOa3Hw6v3HetODtQ+MqK0LkN0WBiIrSjt/6KRoxuZYgM+uMCTsu2+YiypVpRny8KR676yPJ6XmUq9gjSfNj/Q9eNMZHWuc+LT6230s/UQQeZEy/4cww1J/XitL8BxZdLxiC6ikrL4B0Qrko90RQebzYYjPIyuDPj0hmUM+vbTOZlEvwD3x3FMpPEaxqoD6zdXYFv+C9+dJG5OhBlW2PyaEMYWYF6lvyNnJCLy+VowyRkBKv/T6/QMXt7GD2w93+wA/GUndfKuh/hEOBbKGBeaTBqgC9qr/ozMj7IbrRS9O1MbTZZuWnDE+9wFQwT0me9GjbxstytDxH1Ss0LZKZCmf3+bPsiV3oZT+etps36qd1BC785c4OBEv4cKCzEdcYgtb0FSjI8l4E4qaz/zrYzuQrS8JJqKRHbx7RlW3pmWfaOwgyOsZ0t3DZyjpcxCPryl7e44rMDPgAotEF1xj3VwD8ibsEOH84zyBgrlxNe2E1YaULapdu6jA5CALtogU//B/00n7DzWbACkbsse2MVSmdeTdezOlsQR3R46YVz9RIxXO8EiOyDIgWO81JD+L5Xv4OgD29CZr2LeU1Q65zeMaHuUH5k2bg45DZ7N2zO18tSWIQbTMi4M2/ijazSMPGt4XLtGxF4UUGSyJS0ifd9kNIZfjfHb7mvndeS20imhYu1NCzp0MNbxdnG36cvZayP/KmzgfOBmMd4PHaaEbi2uvLBrFci0HYFwqRjMQO8ZtX57QJzZiBJ7L3vBzbEcV1WZhLeRCCvLYfnE1K91XtDCXn2ZdryfzIXbEd8O8MmnAOkukdQ6yN4YZe5nqxXFdWXtdwuP8WFI/reA44VQV5+yXre/d2hwGa4PW+rjTQZIMlPRSiWfKhxdk3XAA3QJ4npRSYHCX6f2LlG6e25OpmDJnRl1CM4YGKAhu8rVjm72cVorrpr3Jqnxs2hQK8qYV99VnkkgJneJfQl0WdCp8M/OT8sD8Lb5yDany4gpfhCB3AU7RP4nukyTApe22egvGiR4pPfHwLqH6gILumFSQN9eGIaJ8SfBCtRq/9SzibppJkmxpsNjDj7+f7GmVUNB9DzkHuQiASYJtmjEBBG4QU50BCsforMKYsUhdddDkJQplGqezjYq6Y94csnqV6JaIMNYT24GPLHQeoJjDQfiij/pYwvzLMctEU5MfXAffEknl4A0Wm7gDzKBHx5GjkDYOQ8Hf68b4aXVR7eOc7uGwrZ0v8npgxPS++CLKAikO4fzC6k8YJhs32PdyTIOBtArnlh7gOe9UeTDWo1XXgCcNipLfpdvw2fXu5nf1RpNrQMD/+Dp53DEdemAXjaU/wTRtmzsBBg6M0vS++P5q2q8kyDK7QMW6Sc8/JER1bW09jqMy3SfGTLXrfHa5f3X+MFvB8an7vqgmfEa4Kme58/C5Pr5Dp6QTmKvait4HnQ9HwUT+B6nenffe8WsgkD5iZOW1/J2rY+ib5GNsyOVzQwk2HxcJavI+sT5o2P6Cgr3H5iJvyLyolzZb/xJAzyv58NLC69WzXq7CM1mlE9KsTAqnOxDvbFUubLUlAJDwCqRN894qExfHehX1mJeYtcHuixSHtsOoaurWpZmfS1repy/x/iwVChZXA5RLkP6wRIPQ/AVNHnm9Aud3Q+J3XKA/tGA8t556rx0ec9dgC3Ij1BaullVJcFpD/NZhCrM67umzrwyFTPmReIAB36bYOih8fHkq4j7KurSdYx9DN9Q7t92Z5RK4creHkSm3DYNP9zoLkrujYs06JyfAoF/ouIz1YSfJKj+5zXakpu78k4OldO0kI7AaJY9/NEyHNpZa/YrSM/heS18SZZ5qrbWwZ7A82v+Eg1++P0HK7QVxk9Z8J+ll7kFV/nTmBd9fbwz5aTtH2UIkfurrT3MEDwoflFV6Mpf3de8Ut283N/OxWIKQQSTDHvjo/ZDw6KvL+eNc0rzgSjm7TUDkGqPQ99aVwZxAdcCB3grnbCJBDfeiWjUpwnPFAvHymYnkwhho8J13odmuaizEhBWN5IHk8cB0asPqm6MTlDreYSqymqol996Rpq4nTEJHJEwjbW0sGap4aOytzzZJYTGkb8mC6oM0aV6uo4psGMKE8A8nVL7bErmclm5YO3el9zwxqlDjRz/YHXvGj1mXYvC/tiSCBiSSv1KKkq2QAJYLYilf5nIJ06bMd0KnKp6gor9Z8kpqTW193oudfRE8OTqymr5bCbZy1ZvxYAdmgGGLtPOvBMOTkj7+daJCXOKlT8tdIOyNzJbERP47nEOT5vrHjsOU8aCJ27XzRjAs9YPHd5PcOhGCU+ZMhcwoQ/A8lL8AadtpYkvf0CXvaHwq/lvcracpY6yLLMYub29fFCZYe230ZYGfVTryDUsIG6m40vi5cf8Fb2NtPcQEwU/vjw2bmiGW0UphjoeIcnO1maJ04dnlgYwadDGP0vpwvdFT3reaKazV3b8JNduQ6TwwencU2njYqMjlV0+Z7nifP4x4HFvU+X4vLzM5JMS42o1vbVkIX2xdJH5MkQ3vUJ/qF/ce+fKfSW+Ixm8xsMS3ZIac6uha37vXlBzDahPUnZ/Pg/eMNvwiMXQ6uhrTwrdoa02AldW8H4lzwJbbjaQXxQZu023slrv1ycZ4GoohlvF7T5I37aIko6mzeSaEr2XJYBJfC2Vf5fin3P+Pfb8KzEUp2UCz4cgqvxJkUuv+kXHxc8+4a3L9YZX354fsiGt8a3v8RWBNNzvftLtTzc9XwG7bnc3avzLU33YxWSecE6D+YwUI1i9wet/MIs4aUOHZWPD80hZU+Xb79B0YjJdyzKxmWeMZoeq8pSOMsLk0n7yOMrIuVU1R2AKWSyodfsWgun35/k0H51qTxibfWkghjT41bgxVMOPNVZuefhCRG0Jqx69CZjvRLec7lRdRXo1s9c2JWSjLZA3q3TvaYJfiMlrNXU28DOn8aV07OCEgzzeOohFWMCSLrmAEIby7t9GlGtD5a/qfIIb0sJg64eJqOH5Mmmmi3ul5bnj2Kh6QpnpSdvFX7GaDiGv8XanFKrESvRcjxtWGREDdWRk2BqSBxpeKt1piybE0E07Cd2JyzZhrmCNDCp1r80kLgcPyBff67wlXV7RbadbZ/zwM3d0PTDNCAxSdjSj7XjJ46PKk8HuE6pFMNJDc+z7U9y1NS7iJGymESMW8kITeoPQqQCxtdN8u6sHOFumjz0DkslRoJUbeoU7+7i4KpMoo4uNhQQAt+VZ6i3oKmP+iD9NTZunnaelqcVhOWG2UsRgC1y6oYJUs8MExTYkm3vmPnmZQ75d+3PegZ7MrpVO2UZo2H5udlmN9lhGhL2j4R3NgWeSno0/RPhEBmNuhv4mGGtOXEpgZdfWp/465UODRGkJysfpSXgLkSavzs56+YicZtgIUdovp9IAFYogskKFc3halhMHYQ+DlD9Tc1nYPUdWwpLqN3Fp8fUkwA/IgBWPYlHLCngHadOD5inCoObAtEramRg5+70e1RMHnj2XF1Gli1vDznUUkWrFHsvD4vNUj0+rAnGv6WS9oQl8B0hppkbLaC8QUBvktWSkh2MVVgqFrb0phg0kkyJODsL2N6MKz/j5QgYi2sFV4ZVVy6nVd5+Bn6YihmkHRakhjb2IqfcZB6dDee97oYXFyhgDSUSgcTwm32lM+CCeYBheqIFB3rhKcI/XUq6VDXnw/rox95By1+tDINo3CCxG/VuMEQYiN/CsLuBAElJYkbEbzwxxJgSNuFSOw+Yp9jOz4v5yGd2Cc77We9AjYI7ldySM4if0dx56FS+mHx06J0hxaNNXe110c46CYRdhkkpzEl8mHxzl0MnJGwLVoe2ZpfDS3zgASz+WqO6GXroCdPdpzzbiLgVI2GkAEFV9T8OE7mIMGd1G9HMHDpT2LIUcOdDiRxCYdccauvk/G6vfDrOjOCy5vc004z7czj9FRzCSSydf+bNKhsvO4zrbXhLtV29uh9TRGK/4wlWCPnP+a8aU+4DovLEQrRws25Suioip2bv5FFsZzk2+X6uVNL8tilEp951r5gekIvRYlMg9QmNMo9PaYYsvF08w8bQadITLgP5EXOP8zLNZ5AQNW+bQrBlSps41MDrGlubgyFoQHccvrazbyddwmNnHyQsr5LfKbsKH37BZPyzmzuvXHKr4YXIotTpWCD5aFBx1Tt1as98mduwnedIeuAOUrXP00G2ugfdVfkNcDXz2wlR7zo7/sX5HuqRrdAipe2D3dSnbvw9qltySXfK08B41COHFj+iOyA5hH3WXuGqwLfnSaznrr2vSo8Ypt4EOIPU3wFgOwevBQ8PmZR5laGoRvSc4pZQpjWfgAlQICqoPf4bSCC5A1f97uzNMmbKtN4qoTcURel+M+uypjI2GJg6lSY6lccvdB0ixD+d+e2oI2pxfW+EutPsQtSMapq0D/mWh4DXBjo6c8kQBNJjItPtKCi2FSW2tfec4TfwnBb/yrMTsvkHrI33D1ZLdwn1bhRfuEj4ICqsIPrQmxpROZFlOZG3L4Iub9YQE2OnZitYnhd5thK1P1f8Ld+3VBvLDV/20mXh804RMpqSX7Qkr5pOv/9GRvWUsXSNEpsC0QBHPl4qRDDnPux4Xbt6yEl5zEW5Nb73wbf078Ml1Y7e+Zdlxqr5DeYWk0t1W7+drhgDuZqYGXmoZBW1cr7WuBVvnKZUpPJNpsFIeHVN/6UPh1pRggHD04a+Xmni37wXws13A/j9hpn87KzIqDR0lLHhtW8nQWlV3Go1ouzdn+fT2KJjDX3Bw73GCt9SLYqb/ivQ5kEWgov/dxi22wALDZl1iogYtysQzaz9YDU0XUKGjX+/bu4XI+hIsuGTWafj5425y4/COIbbgiKeoaNqI3M3L6R4B+3j1bUV8lpV6NIsZXV1ouSyjEXUixxjeyOVxBJ6pXjaJvEIxudBsWkaW3stkdr/Onry4q5K3SzQXfvfZ2DGLlyXGRGCB7ye/nhwwTpi85EUSEigvgw+IyLPcwjopsqR4roHx/592Jbz9Qwu5n84gzPoWBx7tJwF3TyhYvT/bogiTmpX39Cvu/99Rtf5vz26S76GDPh9pSN184TxdbWXKJyXGNjFZEJXSfVCThXg/PJyV0116EwZrXxtOSNiOaOqc04uvM4zOj5l88hRuUxRmkb10vDEY2uYbRV7piLLP+KkOAy10HG+/fLZOnz6Lc1VFikifOEjOjxgod3SPJnaBVylAHMhc7fMs7cGKVlP0x+wujdO0EGu68d1Is/Wmz7L3OY/rkSwqJiSHWNSp1QSUzwOAPvo5uHzD+265h5FbPOqMInZLA3XGXwb+z0q+aHsHtIFMnuQeUWYwOWA20alrUVFxgz2C/y8SSe0y+ttlHztHijB6pVpHx+xMe7gnvkFzCyU0ayjMBlytiZ7sWOoYZNxa9YfcZ01KlrJGk1SOE7VJztCmGkNwtClunuB7foLffrudl4bDZ3ws9xAa7GtuHY7xG/l579CfmL3R4bOtJ3MIY7LfqreFbnZncy5fnP+yyDYElyHmsAcmsmAMFuNgtcGkOEpSg/5fqvYKLmxSVzQ8CfmPt0z05Ja/zPGgySeQYM4gD+s9ocfnM6LittQSRRDpzUQVINkzkwQkw2z2Ey6teCUg9supB/buma5o0qQIRGxhJNNlQGszai0R0y5ACtsVtnktdUeAgkR1JMe8rqKOM4x2O+V27LBBYgfamE4Frf2tJ6TYYpLOEo9ZawsrUFg67zfiPX5oSxf1bvJe3qDIeaZHA4NCjXsjhecIqFm/LM0IlgEdHX1l5caRqIjc4yQdzVc+pbBWmXW1CwENdTFh5w0TpVeXW/ddTwNnOzdi43gjABliY6tWqmWeE9HxLdqjUjiioDYOsLZdXNE1ToXHKpxbBkCy8EhptrucL3R5k0/9c/FLhjS6+1pqesqaqRtNC2vmKlAvvBDIT7SxJG7iMrnlj2jp9nt5TWrC3nbx/gNNsdKgMeQE4WzON2Hvu5qfwUmxBRbbyetABGU1kY9ptz8ozmaWLTDaDXdjEww6wtmeTLyUNMeshVKfQpuuSOq14PkC2jcglsdlSpNxKuj8soUw+U+jdwWMJUg0cee6XaNbvLBS050ClhgfmGyC+g6UdpsVM8q8uhSX22BA9YSyHgxFyjB9UptTcD4p6sw4E1Gvs44LvVdXSQBowENmlUuLlw8D+uFMP1mnTXvseZlTILb9k7idKZ8alYWXxR2JfGHxTApnDmC5GQzHLIQrn+mLM//2Eo64bNLBZGK+RT+bw+ECghvo0l5E7YomRjxz2qGcLWmf8Z+J3AN7XrGYaejNNE/pXvUxptjl7KQt23c1x1pn6BkDiD/fAw/CBzcD8DcovUw5vng+g4xc5UaRtEB/UkQ2iem2KeP8g3aw+RKTwj5DvK9P8sWXZkRphanIUV06RtxDjV4xZj8622Z7kYlDhJeF2Tu7TSIkLz78PXlewp6r+sRzQqEp9KJJeK0fBRCN/zD/kr8y+lz0U+dYEIT3dVL1eCHAApIw4sEB2BqaeU33Zq6kvVJ7AaXJy7MW27sd8fH/Vi4oSoSfEaHFNhEaz3YZ0r8lkUYR+D3ueNu06gTUq8Z2yaOuhF1wCQEP7uYAk7QX9hS8VRnVJ80mVdTvTxmCi23AaEL26UKdEQkcKxydmvXDYb2F7TSr4nSlbTTlsj7ewDpGS8MSPG/V3gEbwTioLjiL1jTX+8RWkdUiYm0vTP+9Qj7YthgbAoFgdGhUSsREYitDG2sBmKUQ8HFdtSBr0+1y0/ru72jnX7oXCZGmyRi8ypSwTgETBRIIJpNetDLNHBhYKs8puPvbLehTS1IQxwxRTWs6QGSU7JEbJIoTSpRxRhvDWtMYT6mHf88TBZp02opZmLx8guJeholGtDtVfaOp6Ul8hTY2EUv0l8Y56LRZl9ETfCgT4o53HGiGeFp3Z+XgmnChw7/tFh5F0W0ncPuSz0EZJbTPG7BAYTWc8mOpi9bivQ3cJK+3s1MKPyEGA2VI47MM8Xw8p8ZjFadSJrrHNU0/2Q3ACmu4QEkKkw2UWmu81STGHv8T6k42KAwjBuep4OcFJGH5Yk184/zKt1kyjj63CLv2KM8EfbclrKQw1LEkWehVWt/9EIFJDbDudt6vyu/j1C5iBtiPORmySvSUbSmoqOWjz0MwpliLEEybkUQSCc1oindbokYRmOBv0IToXvkNEIdSsw1PxyRVMgtmj2OseApoDvJ5r+jCz+xHn1J9J7SaY6FJjH0aZaTiWz5Ual6f4WRtGO5/lN/sJ4+BXMzBf8ySaJ97E3HpuaUqHCxqaNYH2kYwV1FzA2U69BYztJO0/AtW9btK5l8OX3UpBiPgKzOoben1+v/C3pchw5wTczvGK67rLs7pO0tQh/VXxL+3lqxY0JLraQ7Y6k/xHQbW//3zMNFezcalsoUQE3w8Pe1YWOBhwPdg+8Yh52eXMdeDazhH02becAAl1JKYIkjkDkX0bKM8sO+QHYZ0LZwLV5dZxNVQK8fPVLAEAbbSmAu36uEBKZnqGhnXjXbWKA/l2oDQVj8xPArGn5ngLkvMmy0bAen3xDOpgdvMC48l3RwOfnyE1qG3F/M/Ja5JzSAWJe522WnjwmbTLfeJyRJHNEhGcnNvDqZC4gjPYPSHJ3Y3ls2NQJ9JfDRcEAWZ8oNWvEraAAvP255cdQUunyO0i9tIL+JHw195hK6e/VlHa9rD37t9bF/d1y8hpvkU8NoNBF/oGli0Tdi+nVHKiPxvmeh6JHc2mhhiQvcDPI8ckbk6Ca9bZeXJCrEKmZZR1nm1HIJiLTS3DElXw1T5HSsjuw3t+eyeY7VwwfTF6JUMiOJJdWM84ZFGws4wJXJVBLueV0Ue01Q7IDQz5uYS8L6dt21QwUDh+BbZVqlNNqksl4YbHDUzQP3CEn9fx84tffrZRa7d6aHWX8ICJ1tq+3v95HUitvcznc36iSOpeBTmR9KfWx9AcqhSFjnVS0+1TjqNHRC/DN9rs+npko3YzIOMx7XcW5TI9zO7bSvd3S4Bvh4iPgU+SpSFBsuOBxssONtDlL+hNieTX6t5uKUD19tS10NWFiezEsN35MvfCiNH31I0q31BsPVwC46YZPQ2TpvuBiLvDPyR5AGl8yHH1LGKhhzpOo2eJUc1xOg+k0pmbXDMlyHbpNSmG1/sqkXzRFMtEkT/WK53qNHkRDccFsc1//ZH84tnhDcmRcJD0+M747MIG6+2zLs28h/fqj00OxEVl5u9doKHbp8O1aPiNpGE9oWcWATMW+MhEN0XobRDMm27zAYUezvgnserU2TV6cnGu8poFGoCcvUi1xW4JhUpFDPcja4JJBisBFiiidBGqSJx2top7mpQhJRVMp/3224Ut3lKRmTfdVNXTUcQk12SsQq645OfP7hPqwvttAo/VwU6rxy9mAlgrHnEZ5uETO3JNrGYhgGz3jaV8G978/G8m/ggbPYEQma1J49S43WMTeXmug1Czk+OdWzNzQq9x/xOf2ztPQJ0BNRtlQv4c1Pz8Dp6IjYZ1VBK6OWUcfPK5MS0cm70eSyWUCd0Q5wDnIbLXY8TjxkonkDHsBYTJ3ydfjW+fmF9S7GYY9b1lsT9N22q1Q+mvyZiMmsdlV8zS9VyrjLajfABZyWrpGuL4uqBW4Kp2lxxfPcLDrqgkmgkYbJpWp69aZbWWI7qUwc3FEI7cfKzwbdAZiAMUltjaQ9DTR5jp/8XKHITNmqTXAYsE+G/q4Gdqi1gN+3GHydme72S8P5g1rJ8MFqFV25awL/ugckBcdfP8YqFFGSOrDHioYamlur1OCimdJ2BalSf1upRkJaCnNkNCy/WaQ3P34pQmh1CaJRgR56GAXOuDd+ScksedxHfjabHaB6nxLGJVeI8Qq4t/IsflNNgBQwlSaqTO3QyL8nqeRcKdZCNRqROrZHjRbdqw1G37gXokF3BKY8Q7uO2jaKdEstEgJHX87O0eEo7sMLV+pZ4zd7YcVg7E1coPWDhupRHUAMY1Epv85CYZOzneEqqxVnVh9rol9/AqGrma4BDJHhQ05E+SA6jQAxR8UO5/eD+5QYpnFoAcE5n60LYmus+6ViOjgBUVZaDuxYygqoRfTz+QPUqL8oKZcjNSRO3JvOEa6X/4XzrHZzVK2vREziuD8rsjSfMKgClsAttwuQ9wTQ9s5S5ZdtvGMSw6h8kflm14P1QfCnWqQLqdcEh2vPY42A7LfRlVNGg7LcYPy4q3VTMDo9XDcDjoBT+flx3aWpAibFaAJBZ9qk3XY9KUlCknTCJEjFeG08hFRZ6WaEgdqTZwcXLMWDiivQopeN0Vkn5yk3WZKl8BRHasdunFHwaL9ygbvkHERlU7du/B4szRQqHl036wyn7p1iGZf6pQSap6iTCcJl7ypxxg4QuDrxM0YiWmFQumZmyHgwFTAZ5wQkKA1WDJpufSuLt48CLT1KdQfARtakGmN3G1UDDQ/sxWpwl/Km/cF/LcUl1Qe2qrbqCBE0qkcgxhGVegtbsilIrskf4Wtw1FHT7JOSaMmHEsikwur5IZOtc5WXQZ2WKa4aZMNRJ7e+5RxjgOYhUhom3J90wz/6fbpJA/vuN1MT5EC34YM+WwvcDsErZeIEzBEXUBOD/pSwJ/GdkS/jNyIoaf2oLCnZ84noVBW/7/kP5aTjskTxPUlCUnSd+g3UNQaRkZx8fhnQgKgIjRDwVkgt8Nt+jFz3ZWMQdKD/MuG8E50Lo7xHV/7/NXo9IcxScB3rFeh5zuRL/kPwZZk40rG1j+jwt0GmuoGag3qbm5g1SbWXKODV6xGTOSUXfNNbMLs04ctCw0593JQdw5AdDUwXUgq8tPGAd7XPKZwvJJleAW4O8Tr0xozmAouW3QRCa+RIePWZn7RyRDNrXWRan+yy2EQhbLj4ru7JTWlW1samladNs+Mn3m/qXrbG/6TzOlJU7r+znDEIk2dlLPhaNU0Flq5ywXTTiiWJWS635M8b88rgBGtuNuzgmfg78hvucv8oJBUtskl2gty3zvax7xLztw716LjN+yNRrtzp5h+LZhoHCgY0EAIaJjI3OdS3ZniTBuXNPfva61fdHMNZ1MfrhCBArL8i2CdLZYfBsKvBpU097ZFR73CsQhKkYrk1FvJ2eYC84rDekH1rV+l6syV5bYWsJxT4nTxqu4ip4cvjHY9VrcNe8Qkkyy2N6tWU6abxIBviNHOjhUcWnb8d8L//ziRdc1Y2Yk62nrVdSDRCbdNlAfL6ThZ0jQEV9K/DRu0QzzajGYyvBH+6lt34bUkIrvIMxSyJoYaTVX9xKRtYSCC6OujKt33KXevt5m4V8jYeXFra95vCLxu7ZSAuBy1z2ofVUcZW5IW5tkLRJo6GHm5/b6N1cX0mcRuNq+b6MjjxX1tvf//+nuEl0zdopkhx8Ufdf2D3AJd23HRa1Itg6GVJhA0JKAhMpa6Op+YOe3wQ9n1MeFqhxL5YQ02hHx/t9/c2NmiPvGyU/Xdc1OorXP2JOFL4MJVLFmxNFtFrS2jrOS0vqjVn6olbStlSr+4R4rZeqrZLlXw5YU2iy67QCOd1S/IRQam6xHugr7P2C03hrUcvDKT3awpD2Z3M+rsMjzouD7oKiph4lXHBcWXC2prMGdXTqF/EpknWhajFmIYM6F7FL7sM+HcmtT16Btoh2qDdOJrHhfldj9wGY+nbaPwLut4Y7AWQnrLSNeMCQOc/vBwrrngEa+oUVzg6R8+lgNUZ8Xk2F7A3SEOpbp8ZW4yzaeMZqdWJ6uGLnXY+DtmGtMMkK1oPKzG3nyjWkj8lMqZFmr0b3mwJOBHn7o/ABb7jaHlVXnraP5r9oR1ZpkQtd6myFBZLELuaEFgtLBzjH/1ZX+LPxeR/Nm5Bj6KiYxnzd79ga/UCRyvBlkZidVrm2Gfo1l1rJGOltVSDA5IEArvcpRysCg20RcYM25gOegCeQXEIzlSHtWOVDWw1YkotAiGPbH/OCV8ahBv6DUhN0Qb3aGYMpuuTJSEdi/VlfOMWAn8uvGn8VtwM/VLP0lT8/IQmhpOyJxR2SsXVsAfo1bQC5hluwcosR1YRIhX7rM4q8OmX7E6QJrvB0cpGQe7h3KwvIO6rrIxRWtuBUXHa3m3G9UzxP2ngX3uDV/8OjSELobN7sGjBPsoTBuXhJ8bdQPnMrhsMER1fFnIrt9RPImIlBObgSO37NBI+5TO3vPav8Ss7yizXkO9Xy1oT4OMhb1ofPOWZFvEIfu/o3Eo6PIXRQB2TymUMLuVnFPkY+Kcws/O25x2lgBf354pK3mZLvMN/aqwvM5nHCv/GJv6zfa3YVPsxhgHySJbwVj3+oR9JJOi0UfeSpf7UwWIwMTTUWFluojrtzvT7jPK8ChqYeBEP1vJBkBBhQL5y+8FuI5qW+SAGUkkLW4KVKeVPdTfaM7sFaPF7u3vi26Bx3Irg/o6jyrYSHv9EEVHo6Q2GcxpWlCZ1Da++jTSkQNEAfk4w0RRAweYdUt7FuzMoPq7w5lQaWH6Q4IpZQ8e2vNPFf5F/RJhWg94xSpffTqMGjaK+uLA1+/E2wWVVXGomPOQCiduNVfiFhLj/ls75m8DXPhM7sp2GVzzlmfSGULumx0uYGEZqKkK2oT0yyl2Ah26+btGD6movCvDQvzFItjnGnzuFrFgMDSy5ydhyXAi5/gROXB+eF+9sXCC+qnnpn4pcVxm7/Uq9/vqxhDpWZ9OtmvVqiv3HiEo12IaA6+AW5cZhYs+QRKU6CE2l+1/RwS0EGaT1XYPtBGNToWqul4rS7qHTANc03wAiQjYdl3CBeyRvyS0F0Sj/Jb7+SeHQClaQnH4YOhslkV3NavHJFR+dS99R6SWcuzpB+nay5OI0B6+ey0NIZ0aKBljyRZtAo6OK279tBBjbcbOQntaH+MxaimqagE9fVFbN8reFrKxvXaS6ZZ8TLH8VWZeWWmdsd81s89FKZVLiZVOroVmZ1qiS6doOxxX5jd0YEVosSaczk3/AqtapleSUtmn3ZP28ZPDM6QKVQ/Al0bHavqChibzVbyJBuWbA0eQ9rKK8Dzlpjrlptib0/vnt0JCbIOj79vVIyYDCBAOGvAzhmw6J0oBcXKcw7h59bawnoyn3RUfuqpnXh29HlUfX+wH+QjJncoY9ZiaJyYaF+5INB7JviO9b73GZmBmoOFr41FRwHy9FcKEZHRky2ZnT0ZKkp1E9vOYPk7ron7IUoZZBVS1xndEFsz4/RO+rCl2Y+OxJDfDHOJyVpbC5demLwlMDnTkVV1Cj53hpX1icVuJDhjnUhKNkTLSq1R2rw+bo5dbN0s+0BXw5fctFZiDHkpW+mwwQ0lFdozpipowGeLz/WrIGpbLoKaQrj6ekwMaH+ruZvUUeD/kgxJ9p2nsaMHng48C10b1jvo1VYizqy3GpawTqY2Hxm4x3PeP59x2IQAKBinlWgdUoLutf9Sv3S3axlmtg+7bukbD//HJRnuhS5jurstoSvZv6hBFYNKlzqjcLxcuwxm1wgLNvG6pVSl0lDT0wokTRIe7AH7HOtUe8zRYpnENxkp4ZXv9NLUOMphUB2wOsA2Fk2uzLA8Y/IucYNjCiQlv8DUaieidGWKixHiE0G6LR+WDy7sVHlEp7t0o9sbH8Aa0zsFuSZIwbvlBortCma7aZZTW9KDWkVkjm5UpchBLJl0qgVQ6fDoz5MK8W2uyYsi2+sLWsUjuANq8jhpkkbAFC7zjZA7bEMeenEDFj88rHhCYoxfhQ/A7dR88M14CUsv41G6ZmKS0qekmv2LntsbDrFuDNuXl2YFFSGyD9XFQ2j9iI2sfNM54tuA97Wq/EEQnFjE8zS3rAm7pB9MVuoy4qdRyHuISQJ8bSzzjEA9kyz8JDDq7agIB2p87KTt7ThM302VTdJCQqELs6zk5Zcbk0L5cMAZGcYOyGBZF2qjQZf/1ETD9lfqQ5ANuj7tgXw/BDJM08Rt9X3G1EX0sRpeH2Z2EoYcS6Ow71LC2wjU+S5NXeEZ6Sr9/JHZW6P/LTl7BfbWFCKWQJlfezMIZIDgKIQLBCWT0jvqOhS5GlNt7cX8RMJ0ZMVc8mFoP9ASaGGAzj3o0+PzvGlmMw7VT2Yz5wgiyhxRomc5+MwXwyR51CeOLapXsY7ktllfPZocXHAfDuRf8+tM6+3tc7eYEIl7rgnwxTXvYiFkFAb10xOdw4AS1KQNsS3OerwmwuroIltny2ZXMQ8kOxbq9dKppYe2bxR1gWZX6GfkmxfU+dq+yDWGsiXVTpLgKy1WXg3MOwiCkGgbC/mMZ3x68cC2W+DPN5HXSYPyUwxVtQTGhFTKj3DzvtDdTlCpDqvTWfyq0HXHijnDbmK73nMfZbJWEwW6xUuumYeX231776Dz6ZzFzesGqQkHhO0MpYeLBYwDpi4ds5zfJG3cIb3f5TIvFC1H+utQlFhwsJeL06/G0JxRu1i1JI3w77TefU61vJ6o5fCzKeEP73LTqeaePvSklObFle7O3L4submf7fRRkv9C4L4xalFg6889Tf1dL3Oe5bCcgzXeTF771ixcfbeH/XZj+M98N4P4z3w3g/jPfDeD+M98N4P4z3w3g/jPfDeD+M98N4P4z3w3g/jPfDeD+M98N4P4z3w3g/jPf/iPGcJuGrQ3UCt05wdSZ44aMsj6d2G2Br5ptUL93iTiCaDQtnuVI4N7hW4bPabE1PJeKLOcGAD6cFiSX8EkDIz803/ISvbLSj7dS1kCGqpEWw+8iwqi+fzNZfR6qjM5vjgzIzrYSbTsUFQ00ri749OOqiQAelMujGaPTjf19RjIzCc72DGKm/vYn3RcTDfg33/w94h6gkUUEvUuXydxOt93CpXP6v96veW79WoFArpf3dRCkhs0N1E8nBg3P/172U9Y0/aI0YXF24vN5d9mL5tpff5w8P9m+eUk4H7smi3u9jRAM5Tg+yA+7qw8mB/cHEbFEaealR70JXnqOj0UK7pemKTJ9c32vLzoObbpvAB4X22CQfu6lv1Ri6xibXLA/L1pSGrix0uVFfiiykcj7vRxusKb0O6mv3Sgp3m4QDnJkWhlXtoVu/MGbiSlg3NKcLLiSAnr8+k+AlvWBl/p9emCNw9uL0Q4KmmeuzM4RbAjuTTp+IRGvWuNvSvoS3e81E3Tuz0MIs2UHLCHn7SzHC2+S0W+0lJz0BdmnBPqHoGnZFjV2lQHtnRVHR3y9Irj0oJ9ms5zhdOX75CvYgJGPIKNgRs2PMLpZRphDq2ZZ8DO+sIA7P8HYiW3dyWKlrZQJe94BWfhOnvGrCE9Z7azQEfCXm86l/uvSngLYVzASrrAoZNk5DbnpdnKdbUirnJQbMUROWWRmp4aFBFnHjqajFHnw6mq7hWM0ZmxwBri1NUeVtRiXUPp51TV7jPoB1Lnn9pgY0lK4XPqJ3Yf01uMjeoVju7w4NElw5dUBO3Qv3zsNIB4V7CJuSFMPgGXCxhNZa97yel3niHdQgJvW4vW0hXdh3Kks3wXAt+EJO++2vPc4HBWKX+j7L8Q/n9r05iK2wjljpEPaVvLqtsJ6VQAHX92mszWs4xhR51X/RWB3WyN0T9vjeTpOD0ZcqmWY1X8xeUOC3bkK6XE84vFiUL1epvFIa32tqd6WigYTfUXrCkAbW8mqWJtiVTJ1ZADA0i1JsLijKvfe6Exj7mGLQ6WVeKcu+Lyyv6+U4za7YIeY/Sj4S0u5dweLs/k/vrbGjkD2xmuW3yOnzaCNbE7F5ea7918saVmj1iJMgNPznOm9vrqYp5Wehxxyxu49qqulpnphWuZ9w9J4Bnil1gaDTeo4tRnGVi1e2LzaDHc337pnshTfh2kPr7WJYfk8QCVDFxuLGmqTi/Xn9ceNMV8+zpYOBT89E46sXW/ww7Cors6KvuNddEhVSUCqcuI1WsTpQ1sIxA9NOg8jaWDfTgjMg0uzbXOmnBgrl9PgsJhXP94hi8kgsw2X6T/rJLaSsXeEU2XBKvmaSVw336RMGVOdrRvK1BNfG8hGa7ynwKjB81BsNn5F4PhhBnwaOfA0SdVwKsFkl0tuARWlmVYZC1jgMw+StHj8RoeuXqKs5VA3o8m06I7OBBmGW4QfvsF1K9C9pHZ3+lPylHw7RCyBtmzWj4/TV8nSxmCJbbWwew0KaGBuFmjA+oT+Qf4OR/6L34/5HK8dYyCr3WZBw1+JHYPJ/ovO0QlyNTMJ7Cdrbu2ciHLfRGPWIxB4q69cz9YitjHkZ8v7VimA6ZHGwHTjWt1qgNhDVIk5zocBLD/seXJh19jXzoZep07vrWQYSNLmv9/nsFe8qrEJodRX5ZAZXr2UXS8irf7+FaSj5cUYhSeJBH5YjSaR1LRwHLlsscE3LStHwIH+5X/Iq9v64PUbeKRYTQxMYeF6NSwMv/MKgnBf3PWoKac4Db3dQR75e6UQkXjRX85DrJwj3UMs7pyfzk/XRhVTy2ipTY0fDYwqYlLidRljqQmeq/KeDVj5O2O+kZu/iL4P5Z1OtFUhGtmUzTbgz7NLxz/hPFI4LkN397vyfONUDBFTcQ5Dv8OLPqUoWyLUyeDUeDuDzXtIsKIi+6wTYrXr80qBp2Nnksd2LR69hmfdNWxgvGuZ/Yoj1ajnA6iTbqEa0ucIQjWr0GoYPea3HhV30AVe+0KBL031X/fn49HCkccxy2DAHO+3ua4v0jECoEjzyqhbHRJ9oYzFtd5PPpfqbt+8+bRsLDfpPNgdBBMzCPC/2X2LXb9ewj6nn3E4tEolDFM21k0/gapMj7L1Eh49a7/NWIOrYYAKb1/DLjF9aMqAr46bClutXsHMGw9nT5znJcmwwM62he3VK2+fMSuPoq7I1e1CeGI3VsBio5B+TE2juqHEcsVrDEfNOXtVODoccOXwNXIlS7t3v4Vh8XtHqYMa9NVoA1XQ4x27xzYouIm48o1OafvIA2utAqiZUjOZf7DY1MpxQoNvx5KSw/kITMXhJTZQSJr9mVpRDvSrxFa5ddN80UKekdnStVBVYXU2qwHrhEJ4RYS0OqxANDxI8ZTf4WLA8UeURfvWxsNEwG/QCAFWoLmmBvCsYKWoBsxOLR0c6YhhN8PDm5IdeOiHF2hYKxFi3ZodOIlwV10kArGeZp0IQxhPSlGLjfFP1kuEvwN+TTTQGVVMfyFB0atA6k1JgFZtG0qVBsVSW3plqjBuVYLFclIeavrRKiX4TSwkb8HOpcl0a0PWcmSxYBJtI913wtrzJzDZrV9mhdrlqeM0Wne2D2DvabhKXuE9C5NGCXPG5zixPvHNSS9UlZ4ccH3J1VUdb3w1/SpiqplB2m+KbHR3e9frA2IIrfzdzPxIqrpoKXdIzi2kIebwbnPHhDcZEO10Vd+XmWOUjg9UWJxuhdzawmLoQ19K7mvpFg84gx5J+m0Uth86UoiRRGktyNtsWViS5QGI+D8rHZh/HojQcXfiMJpLaHlPCuk/Z5nnir8ZiNTRy0NH7+gCf5c7WjKfh3wCluayIgo16x+U7qxbz+L9fgHFYbCq0hmUV16yTLSWq86u3KA1XE9vUinUGR7vd/JSfVjZesOgsB+2Awzp/yTsQ56SYB1L+MzAua8d8U8wrgV2uyMfT3ORBW77msz1xWSGkj028wbjltFhFR/nIMEd31AzTDhsoTh5pTb4e1QsHJM/PPvOd0Xdb/bm579RZrndHjWhKYiTofgn+H+AwiFgOuM0OthMIRdeg9sAbPaai/HHwaveyjF3ELqOkA6m//cy+sOpV6u3IaGbrUsJC9kXImlEroUt1EsVN8fUsZazpUrzjI0d2kaMdVwC6HWo2Ghj2RYaMJ42gdq+ADC4JDPsW4axMdwqcDT9yqp804j6N7/AOR78V/ppzJISC9JGAiKwGVXV3wKrRQ4yhWyQgRZ9k1jHik1wJhqTfqkH4lc2hEOjQmy1LeiQRiS67mwx9gtECHGAt/Zl8h+UDUVRfzKmEhnXBU6b/xBTRVbA+yE5wuPANxh7s2hIeCltZzltbPimHdkx/lQddfgG9uDLqszp6KJ3+TKVQQujzS7FmoybQgj4NpzPmQuhbHEx+yc1HnJS/CVS/0LA/MZj1vlDsqlSCjuIolUg1GpUX838qRmehEB8CERdAa7m3vJrZT116Q2x6uslgVxCJ+tlozoVg1AEHsFOONqMv3NlFNVq1je1mzp9e7mbwNRF6XWwRqsfUVXp1whOErQocGOyCaQIakcTW8z5L8ydGDGZO3tbN0LmnMzJXpJ5IQwJZ703V02Va0RUPU9pm0m1zxUumS5+rKFaEDbT1Yjykqzv+/M8VALGp+QfXpIQYfN5U6piUos6BRrIB4mDoWUuuUoeS6VTTuMduRBd5+WU8sZ1GtnQFpRb2W+6g+UZeWmoawgbKFbe0uz2hfXE1alKVGKblZ89H+Z4jzzcRKR1SfZx77GcSqKsywrevhdOfYrnI70Ldu52KFzpBaWIG6S+f3+lr6ZuCGH3S4bPS6dMiOirfGkFnhvssREmEOS2sE9zqs2lCc3eWMREsjGxyVh6zc6gwdWXqpGnReLDrALsvwJ76cYQShhAaeOIfYTEz/LGS87Vp233ojiNn+Cwz1Q3wQRIGO5sckXQZ9qEVQMaU7SWTatxvmmhDn3t59pTFN592vXCxpD8sb5Sef8Z6XydEHOrjpSbh3bDoei/WNq85CqdDmyvhvJmxZF9Ud7MheWZlepQ5UL0ScYv96elkFjH49VqK90/Ekp6yl+kD7fprRDqHOGG++tkcsJ22/jK+lRXy2sqLvKVqcBbAhG4dTrW+sDYrsfZmuSSCree43yJ6/a14ufZlwx7PhXx/Dm6jN32ihPWR57jpWL3PZ5DBUTn7n1cXpHFJa6c2EebN1muEL897LrS/pPXlqggwZ0d6RtX3H3NJmXOY+OVKNpLLxYooYTPhOUnebZaTJbamnT630L8p2Pm0oEZd11Swa5wURkipHXjMK0QfCV7IFxuYW3FcW3CE6jr0IwGMbbQMX/geAwAlbHnohOLuQarEIy8DfK+7njigwrMGwV4eOY28Zv6ffzijoYfQW3O0iTUPoL2EXMqq/Fy+T3mU2jOpHpvXQ+dSlIWfiIXhlhKUrFcOREtkahkcEnKMnWwYPOj/G1u2evbGx1olt08EyTV2zRpb1q2fC36Vsa01HiDHeZEZK1rppNRvEZnJdOC1Xljfeo1Cc1Xmp6k7ewAZCSXMGRdWEQE8CocEISKmw2c8qpcUShch/twSDtoXvY3LRmv+iuiCVxNME5un1YLL0HigK23B9Mli5+BXUOVWQdDySAjTJ+X42eBmCud+YKaDNTgOfmu10XVaGlOEp06ureOATdw9eiwzuSJ75QgxkfZYvJ4VjmOpm/+a3CbfuPe8WUBYAgV99O/3oOBq/2CmkliG1EcZPQH/a6mPFP0OzMn6a3Y1b/a+tNcFdV28xs9//f9R83nH8iV7Umznxc1ltP0HMnzp/1fr/61iPzT3QPODls+V/Advfz1TWWL3MaetNubev5nna9Imnm7d9lLBF1jw7chMfwva/PslV2HdrtvH76stl1I7vu036MybW8IKH7/H+v/efWXfkfvLvb/JA/tDS+XWbQhxfKaTfi51g7/93y9vzlucb5D7bn/k+Pqd9/+UnJtnXbzPbsnxy/bTXyQ80iid4xr/Kvtyw8YjZtFu9+tnZMa/BR2fM2d744/ZLg71WSYJx93Pn/35t6D7wOOv3dpW03ecr1lefS75WX7NY+nuGpuDcxL2njb5KMi1cW3xhr+govTo8ZV/b87/e3PNeav/q/f/Wn01//+3/Hibl7XnPvkW32Nu+nb9H9KIS+GhdU+Dj5efNP09y7zp550GSXXvK+/rmX+Zld5+9r3utfHz2zp/riz7C4yV9aF3nP9N7K9JyXXoX77ZffGRL8u39W/b/nbBAqRxGhCRzNby+eDk2495fv2+931f9/qHti8+/gWFVvf3JKv9IXUr0UYOpgH73fyHKsVM3zn2tx+J3Vfz82J4jbx9/KIP0x6Kz0Dt0CvwcjwXfnhHvzNeCG2wxVmy4tHd8vulahEO6Q1owwkLGdPPSYv9D3BPWHP8oh2K3IMK3j9fltvH2n788PBw6B93Z9l850zp3MMoQwBfshWKfgqvnr9fac7+n89mM+3a/AJ9iEPmgsOdLLn13QVy67ffq8oGXfnYW3DAreDJ6vvK8bfCbiMft3VAjblwkU18/6HKPw8ONrOvBnXxV1+Pqwbt6EQ11WADO3Ph0yrJM8r9/+2/13vUvbzicIgBCDxd/VzWOSU0AQBQSwMEFAACAAgAuEqWUCRhcGdjAAAAawAAABsAAAB1bml2ZXJzYWwvdW5pdmVyc2FsLnBuZy54bWyzsa/IzVEoSy0qzszPs1Uy1DNQsrfj5bIpKEoty0wtV6iwVTKyMNYzMTUAASWFSlslMwM9Uxi3PDOlJMNWydzAWM/c2MTS2NJCSSEjNTM9o8RWydTIXM/CwNDIwMRCSR9oJgBQSwECAAAUAAIACAC3SpZQCr4S8MkFAAClFAAAHQAAAAAAAAABAAAAAAAAAAAAdW5pdmVyc2FsL2NvbW1vbl9tZXNzYWdlcy5sbmdQSwECAAAUAAIACAC3SpZQzLC6szcFAAA5FwAAJwAAAAAAAAABAAAAAAAEBgAAdW5pdmVyc2FsL2ZsYXNoX3B1Ymxpc2hpbmdfc2V0dGluZ3MueG1sUEsBAgAAFAACAAgAt0qWUGg4l8a3AgAAUwoAACEAAAAAAAAAAQAAAAAAgAsAAHVuaXZlcnNhbC9mbGFzaF9za2luX3NldHRpbmdzLnhtbFBLAQIAABQAAgAIALdKllAMlo5THgUAAMoWAAAmAAAAAAAAAAEAAAAAAHYOAAB1bml2ZXJzYWwvaHRtbF9wdWJsaXNoaW5nX3NldHRpbmdzLnhtbFBLAQIAABQAAgAIALdKllB1tZ8AhQEAAP4FAAAfAAAAAAAAAAEAAAAAANgTAAB1bml2ZXJzYWwvaHRtbF9za2luX3NldHRpbmdzLmpzUEsBAgAAFAACAAgAt0qWUN4hJGy+AAAAxQEAABoAAAAAAAAAAQAAAAAAmhUAAHVuaXZlcnNhbC9pMThuX3ByZXNldHMueG1sUEsBAgAAFAACAAgAt0qWUIa+hqCIAAAAiAAAABwAAAAAAAAAAQAAAAAAkBYAAHVuaXZlcnNhbC9sb2NhbF9zZXR0aW5ncy54bWxQSwECAAAUAAIACAA8gCZLqQHEdvsCAACwCAAAFAAAAAAAAAABAAAAAABSFwAAdW5pdmVyc2FsL3BsYXllci54bWxQSwECAAAUAAIACAC3SpZQQHw3lXYBAAABAwAAKQAAAAAAAAABAAAAAAB/GgAAdW5pdmVyc2FsL3NraW5fY3VzdG9taXphdGlvbl9zZXR0aW5ncy54bWxQSwECAAAUAAIACAC4SpZQujA7TOhGAADydAAAFwAAAAAAAAAAAAAAAAA8HAAAdW5pdmVyc2FsL3VuaXZlcnNhbC5wbmdQSwECAAAUAAIACAC4SpZQJGFwZ2MAAABrAAAAGwAAAAAAAAABAAAAAABZYwAAdW5pdmVyc2FsL3VuaXZlcnNhbC5wbmcueG1sUEsFBgAAAAALAAsASQMAAPVjAAAAAA=="/>
  <p:tag name="ISPRING_ULTRA_SCORM_COURCE_TITLE" val="LQVH"/>
  <p:tag name="ISPRING_ULTRA_SCORM_LESSON_TITLE" val="LQVH"/>
  <p:tag name="ISPRING_RESOURCE_FOLDER" val="C:\Users\my\Desktop\BGTT\GIÁO  ÁN E (GIỌT NƯỚC TÍ XÍU)\VĂN HỌC giọt nước tí xíu\"/>
  <p:tag name="ISPRING_PRESENTATION_PATH" val="C:\Users\my\Desktop\BGTT\GIÁO  ÁN E (GIỌT NƯỚC TÍ XÍU)\VĂN HỌC giọt nước tí xíu.pptx"/>
  <p:tag name="ISPRING_SCREEN_RECS_UPDATED" val="C:\Users\my\Desktop\BGTT\GIÁO  ÁN E (GIỌT NƯỚC TÍ XÍU)\VĂN HỌC giọt nước tí xíu\"/>
  <p:tag name="ISPRING_PRESENTER_PHOTO_0" val="png|iVBORw0KGgoAAAANSUhEUgAAAPAAAAFACAYAAACC6PFTAAAAAXNSR0IArs4c6QAAAARnQU1BAACx&#10;jwv8YQUAAAAJcEhZcwAADsMAAA7DAcdvqGQAAP+lSURBVHhebP1leJVptu0P1+f3+r/n7N4tu92q&#10;ywt3d3cLISEJMeJOXIm7uwsJIUKMECAJIVhwd6egqiiX7vLqPd7fvSj69D7/98N9rZVFiKw845lz&#10;jjnmmC/dHtitE2fb1XzjsEqu3VLK8S9VdeSfenzjkb65P6jP7zfpHyNp+mh/hm615utUXYHOtuXq&#10;Xm+e3usv0kd9eXq/o0Q3miu1v6pWBbmlSs3kZNcoIb1c0anFikwpUXhiiUITChUYn68diYXy35kn&#10;v7hcy/H/6fjG5ujF8eP5i+Mbky3vqEzL8YrMkE9EhvwjsuQfmamA8FT5hmcoKDpX2RlFaikvV1tV&#10;jfZU16ixqlrZpRWKza9UfFGDdhbvUkFdu07tPaAvef59aK6+D8rRNz6p+torSd/6JEsFe3Sl45xy&#10;m48qtWa/8mr7VFDdqfyqDhXWdCm3ol1ZpS3KKW+zfFxU2215NP9ujvncvMo25VTssZyMimallTUp&#10;sbBWsbnliskuVUxmseJz8pWfX6i6yiq11jSotbJOdcVlKsrIVXJMssICo+TlHqTt27zlbOuhrZud&#10;ZW/nqPSoGOXEJcvfI0R+3uEKCkmQi8cObbJ20aat22Tv5iqPwECFxyQoPiVd0fFJ8tsRKrttLlq3&#10;wUYLtzhqvaOLUl29VBMWqfLIWGWZz41MUphXsKI8/JQZEqmciHAVJ0Rpd2GmOsoL1JybpJywHUrm&#10;axcXlqiivk31u7q1q3aP4nbGKsbfQ82ZYeopCFN14Dbt2u6ssyE7dK2wQo/27teT3mHda9ynO8lc&#10;Oz7euu9sq4cOdrppvVFnN67W6Q3rdMHZVR/U79M3fRf0ftMhtcYnq3JntA5VlupoQ616SwrVWZCj&#10;Y/UVOt1cp4HqQu0tyFBJdISS/d1VnpyqQv62Dv03tGLvFYWW7VFlUZG6qut0tH2Prvd16tHhXj05&#10;elCP+nt0oa1BA3XFGqgt0tnmGp1vqtKhskw1ZUSrPiVS1ZGBStpmK++VK7Rt0VJtnblA9pMWyX76&#10;cllPWSjHKYu1c9pSdc1ep5GZa3Vy3CKdHr1AF8Ys15XpG3V93gbdXLBR52av1cjbG/TR35L19d9K&#10;9cMfCjlF+u73tfph4j59v+KwvptyUD/+dZ9++NNe/bh2QN/GHtN3vkP65/w2Pd1UqL4dweoL8dPB&#10;yDC1eAeodb27qqy26qXzh3br2Nku7bl2XFlnHihl8Bu1HvlBj64+1le3D+mL6xX6/EiePujK0d2W&#10;HF1qzNHl9jzd7C7U3c4ifdiZrw87inV1T6U6qqqUm1uitOxypWRWKw7gRiUXKTIZACcUKzguXwEA&#10;1xwDTh+AaY4BqPnYPL54zSc6ywJY8/jiuSfgNccnIlN+HB+A6xmeooDoFCWn5qumuBLwVj0HMKep&#10;pl4FDQCotk1pVXuVVNGq1MoWdTR065M8AByep2+CAbB/uv7hmahvfZP1z+xdOt92Wpm7Diu5ap9y&#10;a3otoDQgLeHiegFiA+R/B/ALkBsQ51b8vwGcVFynnQWVALhMMVnFisvKU2V5pfraOnSks1e9Ta1q&#10;qqhRSWa+EqOSFOgdIldnX2212y4ra1dt3uwiV0d3JQKK+KAd8tzuL7+AKPmHxsvZLVCbtrhozQZb&#10;bdxiLxsHF7l5+yk4IkaRcYmKiE1QYEi4HF22a42to5Zv2Sp/ZzflhIQpPypKSeExig6KVEbkTjVy&#10;Y9lbXKKWwmztLc1TT1WpeqtL1JSdqKzQQMX7+Co3J0+72nq1f/C09nb2qaK0XtVc9Ge7E3S9P0PD&#10;VdHq2Bms4Yxkna2r142Obt1tO6ibvO+XuD5GgsN0wtlZ5+3sdWmzlc5bb9Yp6y264BOgd+s69Enn&#10;kK6UNKg+JlpNmSk6uqtWxxvr1V2UZwHwiV1VOrOnXkOAr7skR3WpScoO91dh7E6lNe2T1b7LWtVy&#10;VjElu7gm8tReWanhtmbdPNitp4D3/RMDenioW2d212hfaba6ijN0or5cFwHxkZp8NWfFqio+VLXR&#10;waoM9lXqdicFWm2S85KlcpmzTE4ch9lLZD9lnkInzdfeKat0ctIKnRq9UGfenKfzbyzWxfGrdH3G&#10;Ol2fuUGnxq3UjVcd9M3refr2lVJ9//s8AJyvb18GwIv79a3dcX235LC+ea1b3wPiH8f26Yfl/fp6&#10;bq9+GNuqL1aV6KRPuAa9fTTo7qe9Nh7qWrZdBxa76KWBnkYNnOYCun1FDRc+UfXBrzVw6AvdPH1X&#10;n5zbp4+HS/VsX7Y+7snUM8D6qCNLt9sLdG5PiU41lepue6He6SnS+T1l2lNRrpy8UgBcpqQMIp8l&#10;8uYrjIhrwBsU+xy4FrD+dF4A2OffIqwBqYm0HuFpADRdXhHpPKbJy3zMc2/A6x2aLp+wdIXH5Skv&#10;I1+NxcVqrahQS2U1BwDzR2tq2KOq7kGVdB9TUduQ8vb0K6u+V7n1PbpYulv/jC/WNwbEO7L1tW+K&#10;vvVP1X9nNOh8+2nltp5QWk2fBcD5ANgA1AD4BYjzKvdaXnsRgf89CpsInF3ebInA6eW7lVrSqJTi&#10;eiUV1yohv0qx2SWKzcpVY3W9Tu0f0KX+YQ3u7bZE4orcYiJwinw9gmRn76a11o7aaOukAA9vpYeG&#10;Ki8hQgkh/vLw8JdPSKzcgqJlvdVNK9faasXqLVq9ZqtWrbEFzFu0xd5Z2z19FRgaoeDIKCJxgLa7&#10;e8mBm8J2bgZxACk5JkpRgSHK35miw7ubdaG7iwylRQO7yjVERBpublBfTama85JVEB2mSDc3pSWl&#10;azeR7sDx8+o8OKwG3uuTXVH66EaaPr6Tq7vD2Tpem6aDJUUaJHIONzXoVGWTThfW62hGiTqD49Xt&#10;FaZjbr46Z+eg01tsNbx5q076hep+aYPu17VoP9+jIiZEveXFOtveopO7d1nA256XpeMWADfocF2J&#10;BcC7szNUFBuq7Mhoom6rVraf1+qGISXkVqi6KFNtNZU63tGm+0MH9OHIYT07OahHA/t0cW+j+msL&#10;tb88RyO7KnSjs4mbd40OVueqIz9FndlJ6kiNUX3sDqX7bFeA9Xp5rVwjj+Wr5L50uRxnzZPfpNnq&#10;nLxSlyav0Y3Jq3V30hrdn7hBd6Zu0s0pG3R+9AqdeHmF3hsVoR8n1+u7t6v07W8z9f1vs/TDyxX6&#10;cWW/vto2rO8XHdL3r7bph1f36ru/dOu7P/D4x1Z9N7ZD361q1SObdF3bEKmLi3bo2GwfHZ/voYvz&#10;QgFwX4PO3erV3fdP687jGxo5/646et8nKpzRrY5mPd6bp496s/T1UKb+MZSjTw5m6157Pm9imQ7W&#10;lmqkpVjXu0t1prlcLaWlysspUWpOqXaSJkYkF5I25ykkscCSJv97SuwFYF9EVANWCzDNazwa4LqH&#10;pcotNEVeYWmAlRPCCU7Vdl4zJzAyTTuTcklDy9TE993LzaO1olItFdVqrqjlZlKhht1dqts/ovr9&#10;51XZdVLFrUdU0HRYaY09qqvZo3sFjfoqiTtiWL6+CUjT3wNS9WN6na7tPa2cltOKLelRekWXMk1U&#10;re5SMQAu5RTX9VjA+yIyG/Ca8yIK5xLpDXgNiNNJ1VNJ35Pza5SUV6XE3EoAXKjEnBzS/FqN7D/I&#10;OaR+InF7fQMXHNlLAjct7x3aAnCtbZwUHBCmgoR4NXNBtRamqzQhWr4+IdruFy5nzx1au8FeS1Zt&#10;1rJV1lq52kYrVm3R8pXWPNpo3SZbbXHYJoft7nIlwvn67VCQX5ACiaTxRN6MnQAzIUmn29v10akR&#10;fci5vK9TJ/Y06lz7bp3hIj/QUKLmohSVxkcpwdeT/5Oh5tZ+7Rs4qj3t3RrqzNKzmzv1+TvZ+uz9&#10;HD27mMcNPUv7CnPVVUI0z8tUI+nw7tg0tcdmqZO/aU9Esk5Gp+kCaftxayv1bdigE+HxesjN73ZV&#10;i9oBcFN6so41NepWb5cutjZpH9F0bxE3h+Z6nets0YmmOvWVkVaTLdSlxys7MVXBpe1at/ec1tf1&#10;K5JypSI/Tx319TrDjenJ0cP65MxRfXxmWO+dOKR7gx263NmgM43lutbeoHsH2nS5o0HH64s1XFOg&#10;wxW52leQrObUSJWF+yjZdZsCyRh816yX97LVcpyzSAFT56p72krdm7FZH8x10OcLnPXxQmc9mrtV&#10;16Zs0om3Fur++lj9GNKvfzr06/u3a/Xtz5P0/c9TSJdL9d0CUuhNg/phao++/VOzvnm1BWB36Z9/&#10;7daPf+rUD+N79P2SNn25rESPJqXp8es7deetMN2YHa3ry5P00tUzVXp2r1qfPqvT39/t0rt3zmvP&#10;3lPaVbxP52qr9UF/tb68UKXPL+bqyzMJ+nIwQw86c0lpCtRXV6ajLZU631muYSLwrpJiAFyqZMAb&#10;lQJwE3IVGp+roJ25loj7Ik32iiLCUsd6EV0NWF8A9t+fuwYnySU4UR4hqfLiuO8wJ53UOVlxXOCF&#10;OQVqKCshVS4mZS7jVKi9yqTQlZboW0d0q9lzQHW9J1TTfVoVnSdU0n5UxbsPK2/3IUDcq4ra/bpI&#10;uvtdWpm+Dc/WP/j63+fU6k7nKeU0nlBIdouSS6h5AWtuTbeKAK6JwAbAL0BsgPvi4+evdf2rBs4s&#10;bVIG0TcNACfmVikObiA2rUg70/OUTgRupTY71t2roz37tX93CxG4TrXFFUpNzJC3b4isbZ0V5h+o&#10;PQChv7ZCB6tK1EVNmh8VIhcnL9k6eGnzFlcLaJes3KzFgHgpIF662hpAW2vxCis+3qwVawDz2i1a&#10;u9lOrtu9FLojRKGBQYqnBi5MTFJnRamenDiqb65d098vX9I7Q4NczH16cKBX17pbNUQ07izPUm1K&#10;vFICyQTiUtTYckBdh89oaLBfT64W6ovH6fr8SYo+fi9Vjy6TnXXXqL2gQE0pqarnexRHxas0Nl3N&#10;GWXqzq1Vd161DqeV6Exogo5vttVRL29do55+p/OoLu/q0J70LHXze9/o2av3B/fpcV+HzgHck6S5&#10;N3tb9HCwWze6m3W6iejfUKpDRM36/AJFcQNwbD8jm8Z+7SAbLMvMUTfXxIWOFr1LBP4I8H52/oQ+&#10;OzusD4726e6+Fl1tr+em3QD30UB6XkrmkKFBovJQVZ76ClK0N5VUnihcEkDW4mAj/zVr5bF4BWn0&#10;QvlMXqA9E1bo7lRrfTLHWV/M2673Zm/T9UkbdfK1RTr1ymr9I7Jd/11+Rd9nnNU/JpbrH/9PhL79&#10;3zH65o8F+sFmUD8GHtM/txOF5wPi11r1w1879MNfOvXPP3fpm7/t0dezmvT5wmK990aK3v91gj74&#10;ZZLefTNNd+Yn6qUPTpbpy+ukyI8S9PmDfP3j2h6d6G5RM5Hj7sF2fXH7AK+36dM7ZYB4p746mqJ3&#10;9+fpYmcxf6RdumjeyKEO7nD1auJumJ1dpIS0AlLnXIVAWIVyAmNy5B+dbTl+UVkW4PqYQwrsRXQ1&#10;kdZEXHfzGGxOstx2mJMEaJPky+sh0emKj89RQSapZ1mpBbAd1RXqqqlRV+0utdfWWoC8p6xAu8qK&#10;VVazWyUN+1W6+6BKWg6rtOXI80MULmsdVnHLUWU1D6lm137drGzV12lV+p4U/0eIj7s9p5XfeFzB&#10;eZ1KKutWTnW38is6VAQ4i+oA8k/k1b8D1zz/d0IrhyicUbJbmaWNSi2sI/rCCQDgqNRCiL0cZWVl&#10;q6OmUcc69+tIR5f2NTVpL+lmTVGZUuLT5e4TKCcXL1Vnp+tMR5OudO3RIBlPNeRKkIeLNts4aoOV&#10;s1at3Qp4rbR45SYtWrHxf5yFyzdo0bINWrh0vRbyuGTVBm2xtpcP6XiAt6/8PLyUGR2tw/U1pJYn&#10;9NWNq/ry0gV9dOyIng4e0sN9XbpMqnqyqVpDDWXqKMxSdpi/kqNjVdfUqY7Bszp+7LQ+vLVHXz4u&#10;1KfvJeuTx1l6cq1VZ4cOqbO+WTVJaQA4Uw1kH43c0LrqO9TXvJ/fd58OFTdpmIzrqO1WHfUN0PVq&#10;3vvmQxosrIaYilJPcYEeUbd+MTKkz08O6b3DB/ToQJfeO7JPT4706FZ3ky63VOvS3jqdbqlSS1mR&#10;4rlhbqsd1JbaHgXllagmK4c0vExnWhogrjr17PgBfXrmsD47NagPhvfz9dqo0XfpMl/jAunzYAWA&#10;h7A7UJqmocpsHaJ02Jcaq70J4aoN81ES5Jv/2jVyXbAMUmuRHCfNU+7YZTo6fp3uT7DWOxNsdHcM&#10;xNVbK3Ts5Tm687KbvnFt1T9zzuj7uKP6akyBvv6veM5OfTeqXN8FHtc3Kaf1ffIF/ehyRN+/0qof&#10;f9VOdO7Sj38klX5rj77b3K7P/Hbr6Zp8Pf0zAP6vBL37mxjd/UskAB4s1ucX0vT5zUhOHNG2QB8N&#10;lunh0F59eveMvngyon+8c1Bf3mvQF5dIowHwRwey9fBguR6e6NCDS0f1zoVB3exvVRtkR2Z2geJT&#10;8xRG5N1B3bsjlto3JleB0TkKiALAhnwyKTHHE7B6kha7k1K5mxo3NFWeANc9MFHuQUnaHpAoLyJx&#10;FClbFnVuRUEp6XKZhZTogGXeyzEpc1NxuWpyc1SSkaqSnFxVkEKXN3arrPGAijkFzYC4aRAwDwHm&#10;IypuG1ZZ21GeDyuntU/VTX06W71fT4taYD8P6vS+UwB8RGElB5VQvk+ZlYZZ3guAqXn/LX3+vwFc&#10;SJQ2EbjQEoU7lFXWQgpdT/pcbUmf4yH3otOLFJOWq6K8fB0g6p4kAo/s79L1M726daVPwwdblJGc&#10;JnsXbwUFhKhvV6WuU69d6WmlVstVWqiPHLjg122y16r1dlq+ZosWrdqohSsAK4BdwlkMWBctXQdw&#10;1wHg9f96vnjFOq1ft1nO9o7ycnOXyzZHxQeH6Dhp6mcjI/ry6iV9ce6sng0PEH27db21USP8TY/V&#10;l2lkT50OVBQoLzJICZERqoaF7jw0ApF1XJfOduuDBzVE3xJ99k4d6fQBXTx/XvsOHoNI3E2p0Kz2&#10;loPa23JIPa2HdKB7WPu7OLt6dSC9Qv2unjqy3kbnQ8N1MjlFbdxUSsKD1VWQrfv7O/TF2eP6x4UR&#10;fXH6mD4aOqhnRGST7p7fXaXTRN9zgG+kuUp7ygsVA8ewvrhdG7k5pBVVWcB7vKkWkBOQepv0Tj8R&#10;fXifnh3dp3ePdOvRIVL2rkbqYUOUFWl/YYqaEiPUDpE1UJCqQ1mJ6k2LUyev1e7wUqqzvcI2Ugsv&#10;XqZtsNIO0xcobNxiNY9eqiuvr9Gd19br2usrIbJW6Oooe/1jXqG+2diqb+z36as1zfp2cqG+HJWh&#10;r1/J1o/javWj+2F9H3NS34Ue17fr+yC62vXjm7369m+w0b9t1fdjm/W9V6c+TmvTo8AaPZycoQ9+&#10;G6t3fxWpe78I1kv3dxXry6Ml3HlJgS4m68uRHP3jTL2+vH9AXzw9o8/evaDPnx7WF/dhw87n6OO+&#10;eH28L0UfDJXr2YV9eufaUT08e0CX9jdaAJzHXS8xLV/BO7MBb96/wGsA7B8Jo/wi8pIWexJpPUNM&#10;9H1+PAGwR1AywE2wHDcAHBSerDQu+HJaF7tpEbVXlHBKSZdpv1Dn7iosVhXpaElKkgoy0lVc0ahK&#10;UufajiOq7zqmGk4lJFZNx0lV7z2h6s6Tlnq4vOOYStshuFoH6RwdUSWRuouocLjjqHr2US+3jSi+&#10;2jDR+5UKcDOraRP9RFrl/dQyMhH3/18UzudzDeCzy2G9aR+9qH0TcioUlVaopHST/ldpqK1dx7s7&#10;dYWo8NE7R/XZRyf09OGQqgGKtZ27IrigB7hIrxzYq5Ot9dSSqQr3dte6jTZavs5OKyGrlkNcLV61&#10;iehKFCYCL14BYJev04JlBsBrLQA2rxtwLyUCr19vJXsbO7k4OlpuBJHUwkN1dfro6FF9efG8PqUG&#10;ftLfp5uknGdI2w8XZ+twZQFMcCU1aKbyIgKIwNGqqmtT18Bx7Rs+q32Dx3RhBIb3FjfA+3t1/8qQ&#10;Tp25ov6jV9W3/7h69x9VX/dJ9ew9ps69w+rpOq6unqPq6hhWBzfH9pBEDay11ghtpWMwvwNp8WpN&#10;idb+/DTd2Ltbnxw/rL8D4i9OHdWnw/36uH8fHZDdOl1brKOVeQCvVMP1RdzIcxUFCbg2q1Zb0ytV&#10;XVChEzUVEK6k3R11utdVS/sTXgcQPz3cZXm839eiW9TBp5pKiLqp2p0YqvIwX+2KDVF3Spz2U1vv&#10;S4tV+85Q1QV6qshzu3LdnJW01UY+C5bIcfJc7RgzT7VjFur822t0880NuvT6cl3622q9vzJLP/p3&#10;6lvnTn2zYo9+WLtL324s04ez0vXpa9n6bgydkHX7AfchfbVsn75+k0i9akD/7UU5Yz2gr17fo+9/&#10;V62vl9boWWCdnriV6cGcdL3zhwi988twPfk5JNaZiCS9x5vwxRDnSKb+frhcX1zkrnf/EMA9os+e&#10;jujzxwf12Z1mfXYyT086kvXpQCZgrtCn16grLnfoypFWHdpdrdqiUpXklSuVCzQoLutfADYR2ERe&#10;06/1Dksm0hrgJv6P474jXh6ky67+CXL22ynngHh5BsYpAkY2h9ZGQxmRl3q3paJQzaW5aqA+qs3N&#10;Uz2nIS9PNXm59FGL1Li7U/Udg6rtPqH6fSOq6z6uup4Taug+o7quU3x8WnXUuFWA2YC4jLq4ZM+A&#10;igF9cXOf6tsGVcNrubSRUqsPKqWyDya5l34uEbWqXXl19IJrOix9YNMy+h8ArjcR2gB9L62k5wB+&#10;EYENeHdmlSmWNDort0ydtU0a6enRyX29unzqoD56clRffHJMHz4bVltbpWxhkAMD/NVckqvDDdXa&#10;R/1bzoXtt91DqzdQ566j7iX6LqC+nbfmef27iDR63qr1mr18rWYuX6P5AHihAfNKIvHqDVq+dqM2&#10;QBbZ0rbZttVetput5UsU7qJWfXTggD45cYK08oge7+/RVVjfw0W56s5I1IGCTA2U5aktLVqFMNFF&#10;mdlqaulVHyn04LHL6jp0Up3dh3TycIcuHevWiYOD6j94WkPD19R/7KoODJxTX8+I9rUfUXfbYXVx&#10;2rl57m3uhwfoUnNctro3Ourwuk0a4QZxFuAeLk7XUFGOru9u0IeH9uvvgPiLY4f08UCv3uvdq2st&#10;dTpSnKXerARq1nROqupy0hSZmqHV0fnaEpCs+vRsnYSpPt9UruttcBtE2ludu3Snp4nIvkd39u3W&#10;TcB7rbWCOjoXACerPT1WDbERqosOhXiLUktilNqSItUUF6KqEB/VBnhpF+20cn8/xcD0O02apZDR&#10;01Q7br5OjFulC0Tec39arHsTPfVj3H79s/QUPd1BQNhAf7deX9jQF58Qo2d/TdR303bpu5X79N2a&#10;A/p2bJu+H9emH52G9W3KWX2386y+BdTf/lepvnw1X+/Oz9GDRVm6PzZej38ToUcA+P7PQ/TSLVLY&#10;p5Hp+jgnW1/SA/uqr0ZfnmvXP2726TOi8CcPe/XFvR59eWs3f9wSvXM4X59dzuPfKcZvNurDCw26&#10;0FelvbXUONUt6uoeUN2uNtLe59E3IMpEXnq9gNfUvAbABrwewUTYoJ2WRw/aCub59oCdcgG8Tr5x&#10;cvSLkxev7UwgLc7LUTP1TScX8d7KYu0GwOX0B/PjE1UYn6CqjAw1FABsQL4HADcA4GoiaVXnMR6H&#10;Vcsd34C2HvDW8ljbMWIBsCG2LOQWUaGgbYA20wGVUJ/lc2FlNgwovab//wCYlDgTgiS3tpOaeK9F&#10;zJFb/n96wSYalzR0wlQj+OBzTAqdA4DTikz9+zx93plVbmGhSwvK1N/QpAuwvWd7u3XrjAHwCX1O&#10;BH7vibm4q7WNNo+7q7dSdsaoIj1JpSk7lUJbJYgI7GBja0mFDSAXraW+5axYu0lrAfI6AG2O9fqt&#10;2gBxtWzFWi2m7bEMEK9bY6Ut6wDw+g1ysLaVnZW1vOzsIJZoUbSRovX16Z1DB/Wwr1tXW5p0pDRf&#10;+7KStC+blgqpZF3yTsoYyMr6VrV3HFR37zF17SNN3tOrOlp29fz+HY371dtAj5i23ZH+S+ofvKjO&#10;nuOkz4Pq2N2vvWQ6LfAOzbxfu8s6tCsP5p0gUrdhm5pISweo70/lUPcT/c/W1lkA/LSb3vDAfn16&#10;eL/eh8x61LFb5xvKNQDQ92XSkspL1B4ec5PiaVdmypoAsQlxS+lO2HVS7BsQVLcgqK611ugSgqOr&#10;LTW6yvOLaBfONVEe8DlD9YglqHnb+F1LEbFk+/sqO8BPOf4+KuCxMChAhf7eKvP1UUNwoOp37FAK&#10;PfVt0+cqYOxU1UxZoMMTlun0m0TiPy/RB4Dtv9OH9G3dWX2fekzfLqzSV/PL9dmKQj18LVgfvpKs&#10;/17Zqe/8BvWd1wF9NwsAT9qrH9yH9E029XIadfH6Tn31uxx99nK6no4i8r6WpIe/i9I7/xmth78I&#10;0/2fkUI/iUjTh4glPorN1kdxGfp7fZX+cbYDcB7QP24Tee926cvbHfrsYqfeP0kxfbURdVaNPr/H&#10;D3S9UU9PwOAdauau26sz567q3juf6vDxi0pILpY/6XIgrSF/WGcfalwfiKoXADYR1x2APn80YDZp&#10;M6IEwOvkG6ttPiiRQuKVnJKm0rxs7S7JV1clfb/qMlpGRUTdTJUmJ6qEU5ebrT2odFohtxob9qoG&#10;AFZAXFW0HlYld/vK9iHOMKA9ShoNqImw5pQD8HJYTwPgQqJDIZ9fQq84r/EQEbhfOXWHSJ37AO4+&#10;ZVR2E4XblV3TqWxS5PSi3UorbLIoswx4DblVQn+5uJ7nfJz/LwA3AOAahBv0fjOLlJhXpmrY0WGE&#10;Jqdbd+lK3169e+mQPn16XB9/eFyP7/erva2cfq2f3BByRIeFKJG0Mi7YTztD/RUT7K8QSChX+qe2&#10;ANBm/RbZEgmcjTjDcZvCEUgkeHopCZJqB8qmrRtpLa1aS394vTYR4bas3yi7jZvkZG0th02b5Ybw&#10;o54Lf5gb48iuap1v5mdqayXtbITQKVZPdioRiJo3yltVqam05nrU3DGACquL97pHDebUdqm+slH1&#10;VU1qIkPpqNmnzkYAvndIe5q4IRY1wo1UKz+nStW8Zw30amtKWlWV06CihHzl0f8t3LBZxUsXqXb9&#10;enUh4DheVk4XpE5n6sp1hRr2Di3N+5Cr92ht3YZYuwDwztDDHUKE0ZHDjSU2XDEozlwjUmQLS24T&#10;FKqEsCj1kVZfIMJeaC3V4apM9ROtT9QW6HgdmU1Fmg7x8X6+RivlSUVyjFJ3+CmM99Df2k6+Vrby&#10;3bRFfptstMPGQdHOLkpydVGWt4fy/XyUYLdN2xctUdi0+apHnTU0eYlOjp6r6y9v1GdjM/Wt1R59&#10;5bdXX9ns1jdv5Onvr6frgykpevi3HfrszUz99zpY56gBfRdzEIDTDflrg/7b5pC+iz+uH8KG9NW4&#10;Bn37xyJ9srxI767M15O/7dTT/4rS098l6f4v6Jn/GgB/kcgnEC0/ptXzIdLET2CQ/3GkQ59fR0Z5&#10;tV+fnu+BoWzX/UHaCmdPkkof0RcP2/X5tSZaD226e/KQ3r12RU8eP9XjD/+upx98q4vXn8ICt2sH&#10;DGMA0d03klZQWJIl8nqFGmYZ0HIsUTfQRN5ES73r4kv09SH6ekfJwSeCz41XUlKqiiComkoKkPQh&#10;iwPE5uyF8d5TmKMWeoOtgLud01ZeosZGLqbmw6pqAbSAuJI7f1nLAAx0P4/9qgLM1ebsPaIqonMV&#10;tXI5AC4xpBbsdNkentMrLmocUEH9QSLufgBswNtNP5j0GZDmwEKn0kNOyq23ANn0f00qXVJnWkz7&#10;/geA04sblZyHjDKzhPQu3yKjrE0v1hnUWNeo4x/s26NPrsCMfnBMzz49SQp9RLdu8PXoP+7w8Vd2&#10;XIzyuLASwwKUFOSN7NFfmVEAOsBHIS7OCrF1VchWF0Vw0cV7uykXsUYNDG5JVJjivLzkwYW4cQOp&#10;M1F3y6ZN2rrFBhJrmzwAt4uDk9xRbSXuCFJJfIzyI1BmEX3qkhLUQtRvSIxXZVS4Cvy2K8bOWpnh&#10;Caqt64TA6lIZLHsDLbX2TmravlPq6SEatx5QG4Rhx64DauE9KS2oU2QMnYaYPLnCgdg4eyvYk552&#10;WqlKee9KaSNlR8JxeAYqA4CkWW9S7IZNitrqoLzgUEAZp5KYSNUmJmhPVrpaMlLUkZ6qA4DyBOA9&#10;WZ2nflLtxqQwZQYGyDUoWDaoyVxjaEGGR8o+kBsg0bICFrkxP167c2LVmh2njoJEteVFa1dqiGpQ&#10;XFWSHmeHIT91d5OHLa02OAZXshkXeAVnCEJnuIPtZDye/IyBZCyR8AfxKNlibB0UREmSvHiNGmes&#10;0pEJKLAgsp6+GaLvJsEwT6oGtPn67s+FpMJp+uyXEbr/W1/d+ZWHPv8TLcuJu/TNZqLwxnY+jy7I&#10;WOrkTQf0/db9+n4WnZHflurrUbn6JKBRz0J36f052bSPkvR4Vo7ujUmkF0wb6Uukjh8jsng/GnYr&#10;Cskkb/SHtGiecLe7Sr1wtq2M3hs9O/4wZ47fQCN9gbr3gK6P7Ne5c5f18MlnevLR17r/wVe69d5n&#10;uvXgI12/94EGhi8phbuuLymzD3LHFzWvSZlfANh9x86fUud4al8D3hht846WvUe4tnqGyi0wWnFx&#10;CSit0rULGV17aQE9y+J/nb183I46pxV1Tjt/1Db+rbGxQ/WAtqoNYqp1iEg8oHKIKgPiMl6vJLWr&#10;+unU8ljH51X9xEqXAuBymOkySK2yPUMWEOcD4qxqIvBPAM5DyZUD22wAHJ+FOIMLMZuI8oLQeqHU&#10;MjVyZgkyzqJdSuFC3plVhSa8TKG830UpaMrjs3WTHuU7kH+fPTqsjz8Z0XtfIKT49Lg++WBQpwdr&#10;lAVxUpqcxO+OXJAIUZ+eoF3ZgCgjSfmxYUr08VCci5uiXFwV5+midH9PVQDCXbGwuETrBA/A7egk&#10;J0Brt9nUvXZEdRf5oqUNQBziQ6vKzc1TLtTV21zctZE+8Roi9qZN1nJFGRVEHR7p5KwoG2v5L1iu&#10;MBsXZdNdKEaGWk3k7T54RkdO39Hw2UfqP3JD3V1H1cFNsqOhT7t4X6ICorWRm8tW/uYOUWlaztdf&#10;Nn+FgjxDeA+KiHh53DASlOITplgnX/mQVdhZ2cga0Fiv20j2sEUOVnZytnKQC6+7ciPy2LhZUZ6u&#10;qokJUxs3tvrEMBWG+yqOvrZ7eCw3iiRu/BFyJwW23+6iDQ72ctjmqtiwMDXQHtpLrdwIiCuTQlQQ&#10;6aesHb4q5GsVJuxUUkiQgpy5uaEM8+b7ulOCuK4GwLD3zis3ymWDnTyJxt5EZp9NWxW4yU4hm6yU&#10;AUHYNGeNjo1aqQd/dtUXYzL0vVWLvrWu17djKvXP35fo618l6t3/DNKtnznqzi/d9Nlf8/XDG436&#10;/k+1+uYXpfr2V3zeoh79aIfYY2mPfqAe/nZUhT55JU3vbSrVuy7Vejopk1Q6UY+3FOnulmINOWTq&#10;pWfcIR/TTH8nLFFPSXOfoop6Jx72Lz8XAqACoUa5jkACjHRAbJy6pAcXz+nOpRHdvPdAd599p/sf&#10;fa/rT77Q+TvPdOraOzpx/q5On7ujs6dvq353r4JjSJ+Jul4hRF6E9ybq/nsEfl77xsnFP4b0OVrb&#10;vMLlAHi3uofIGbF+VGScchCp15Mmt0KqGBCbYyJwCxG4iT5pO4RWZ2UR7aV8UrgG1bb00SYaALyD&#10;pNGk05xyiCrzsXk0x0TmGiJ0LSCvb4epbjtmicAvAGweS+kTFzcRianZjJgjq6obEgtAE5ENgHca&#10;vXdGlVLyd1lILUsqzTER2YDaEqXzqIFz65ScY9LoCgWnFSs9tUy98Vk6lYqy5tx+ffLxiD759LQ+&#10;+myEA4A/OqJ37/Wpn/e9NimZkoFos2e3Lu5q19HqRu3hhlUcH6E0InKsu5PiUAgle8GOBvmpNJKI&#10;gri/kEic4uOlaFhTT3s7OaI7didiezLE4I0M09vLX16efnJwctN60u+l6zdDiFlpLrX0nDWbIL42&#10;0aLaLBtSSM9NG+W7ZIUCaUtFOnuqsrBZnX0XdfDMPQ2eewgTfUMNe2D0kadWlTWqprBBGVGo5ra5&#10;aRXRzIpHO2STW+wZqODrOls7M5SRouKd9MND4hTLDcWHn8MGcb7Vemuyhc1aDem2kvp9/coN2gB4&#10;NtIms+JsgpSzWbVSATZWSvVyUW7wdqUFuislPEKpyemKQVnmHsDwh/s2bQLAyxmcWIB+3AauJKeM&#10;TK0KBVxekqp28h6F+6kaVVsP3Mogqq42gkACmU2AuWlxUwvZhoQVrsCL98Fp8UY5LF0jx2VrZM/P&#10;tQ2ycPvK9QpctUaZyzeqcd46HRm7Rg/nhOnzRfn6Ynk5bSOAO5oI/Jtsff6LOD3+WYAe/tZTT/8a&#10;qi/Hlej7Kc2INur04/8q0Y+/KNOPo2GdFxCRp7Tox+Xd+ud6Oj+k3k+oe997LUEf/pL69/UkPXEt&#10;073oXeoKLqGNRBvHnMfUqxYAR1Esx2bqTm4+REGxTlPoj+wu061DKLbOQ7/fHdHD99/Xkw+/0b33&#10;v9LNJ1/q2qNPdQEAn7zySEfP3tbRE1d17Mhl7es9rsz8WvkRhT1MyvwTWWUhrziekFYegNfd35xY&#10;bfeJlpNnhBw9fgIwAm4D4GwAXJudaQFsq0mZfzqNuRkIGxJIjVD4APDdOVnahbC+jnZQBWqrCmrh&#10;0j0HOQcAI895zTyW/QTgai66aoBc33xEtbuHAfjz6GvA+xzAR1SCcqt49wHlN+xTXn0fj9TFRGMD&#10;zoTsWguIzTGp9POJJVRb1MUZxXuUDHATSJl3ZhSiTitXEhlJdDZKK0QdJo0erK/T08fn9OHnF/Xe&#10;56cAMkTWh7DRyFq/eHxZ7x4/phOolk4V1eg9+qYfdp3WdQQK+7OKVB7L8AFC+zRY0TSIrUw/LxWE&#10;MClE/7Sc9LmU2jkz0N8CYG9q4+1EXg8uaDcndzk5bEcP7SRHIpMVNfAi9L3zuDDnAo65AGfeOlpS&#10;gHkRwFmx1kqbrbbInwiYTIsqFxDWVDar48A5tR+6QjlySOlMHEUx0RQVEaFYZJnR/M283X21iUi1&#10;iq+zgYhuQ1pszzCFifSugDUEhVn8jjBF+wbJmyxiC4z4hjUbtYmbxwa+5ypIt+Uw6WvW0PqiPl7H&#10;v60nMq8jnd3Iz7ttzWrqfXulBlKT8j7UpCajFqtSc0GJ4ik71qYmaibM+TSC0GjUWq/TJ16P3rmw&#10;gps8kbgiIUw16MoHqLGv9rXpDoKkk5BbJWQ2MV5u6M4DLPVwpLuzgojijvw8dotXyn7JKm1dtFx2&#10;ZCRO85ejyFqi5CVrVTt7ufYTtW/nNOqjvG69vzZXH/8pTv/4bar+8asEvfezEN35D3fd+t12Pf1b&#10;uL4GwD8ubydVJlL/Hk30/7dIP/5HMWCvZEqpmiklFFmL+VpvpevJf0QSvaP0Pufd0URh90pdTG5W&#10;XVwVJBYSxYc7KKxhiJ8ibzQR+DHE0+3kLJ0z/b/6EuRlhbrQjsLm9G49ee+h7n/8T9157++69fRT&#10;XX/8meUYEF++/5HO3XlPxy7d0yHaCz196JAhO2ISc6h1ibI7EuQEcJ39EOFzDGjN8QDAboDX2TtS&#10;jp7h2gaA7d13WLS+O6MTlYuwoTIjTY25ALUgS7tp8DfBTDdQF1UlxamMmq04IlqlTNTUIdUz5IoR&#10;Z1Qi4igDtOUQUkbUUdpIZOaxHLFGBYqfSoBcvXtAtU1DFgBXU/+WGwD/dCypNFG4dPcggpBDKtx1&#10;iOmmQ8pmSimliBHB/AYE83UorKqVkFOH8mqPBbyZPKbkN8I4828ZxYpOyuHkKYGfzTDSGdxkSkub&#10;NQJAn314VR9/flnPAPCnH5zUx09O69P71yEI39E/jt3RR/VHmdAZ1Mf7LzJQckH3K3t1KpdhDXS/&#10;BVGhyudCy4HYygj0UV5IgPIBcRFjf4Wkg+kBvowHuskP8Hq5esjTCeCirbZCH70RAmwLNdwGLrol&#10;RJL5S1dp7tLVmkWUmwtQFgBeo+wyApFl66zlbr1VxUTj3aTV5chiMzORhhJBw4JCFGhqTWrn6IgQ&#10;7QgOlh+9ZQcHR4izjVoN4NbBfJu03NbeQU6u25Fzusl9u6u8t2+XF8+3bdumDRs3ag2fu9Yc0lYD&#10;4JWkrqu4oazlhmIi8iqi3loDcgBuw8/oT0mQxhhhfWKMDsKLnNnTqhOIY5paWhV4sF8rjg1pAtNH&#10;bw326i/93XoFNZZ/fha66ShVpUShq07XJfrA76KLfnrsgK4i0eyE0CqICFRpXLiqk2MZqwxSDPpv&#10;b9puDuif7Ravle2iVbKdyzTS7MVymrdYUXOXq2zmUnVHJeg8E1oPufbfT2/Vu+Ni9NEvYpE/GsbY&#10;Uxd+tlVnfr5Jj34fpO9eKdD38xB2zEVp9XKlvvkVuuhfQwz/ukL/JJ3+gcd/vJGvZ68m6r1fR3MD&#10;IAr/JVnPlhfrQWC9+iOrlRJZoJceMiRwPzBZD4NS9A7qqHdo99yHmb6FbvVcdr4GSws1UJOns00V&#10;un/utO59/JVuWyLvF7rBMeC98c7nlo/N86sPP9b52+/qyPk76j5yQU3tTPMUV2lHdCq9XUAcTAr9&#10;U7R19YuRK2mzibzbAa8Tta+je5iczSMid2evHYoJ26l8AFyemqLqtBTqvzQONTHDAI2QWw1MorSk&#10;pKg1PEoNjNV1w3Qfpe5sJd0sR+5XSlujpIkUGvD+65ASm+cmGlfzbzWQVlXNEFq7nwP230FsnpcZ&#10;BVfjoIq4ERRyDLGVDomThuwyBblkPGlyDDVuIiA2zLQ5ydSJpkaOI/LGIZ+MSMi2yEsTILOyC2rV&#10;1NStO3cuUPuaA4jfvarPHlzT55dv6+8jD/Ttiff07ZHH+q4XMB+4gQb9lj7Yc1w3cvZAgFVpkImv&#10;3ZlZkDzhyoWASaeWSw/whsTyVw6pdG6gn1Joe8R6eyrE3VM+Lp5ytSfiAtjlRDnTdlpHymoUXSvp&#10;Jy8HHIsAzewVpNCIP2YvWac5ROR5AGoen7+WmjQTxnsf/79xs6PCTFpJZA5GjhkXHq5YTmhAoAJ9&#10;/SygtObf1vL/NtKztkLrvBkyzRaCaNs2B8BNRCOltxz60NvIEDZTo5vPN6BdQR/7xVnGTWUVkd+0&#10;zayoP62pza2J7LaMTrqQnif5+Gg/HYirHR260zeoCwNDOkQ/u+M0AyznLsoGAcib9I//Boh/396k&#10;ZSXU3bTE6jOTaRsV6c6hDj1jQundY/26M9DNUAfgqEbnX56H9rxQXUVowNOSlB4WKh+rzbKlhreZ&#10;t1ybZ8yXzdT5soeBDpg6T3ncBHuqGnX6wg1dv3pLd+h63Iup0N01O3VvXKgu/8ZZJ36+Tif/cyVM&#10;chACDcYJ/1YHeOv0A0zzP1fupv7dr2/HN+qfv6Qe/lWBPv9zut57mRvAb0P17D/C9d4fk/ThxnLd&#10;DG7S7qBS+KEyvXQbferdjGo9CMvVY3rC78Ac32FI/jbs8WUix5F8RsKYu7xydED33/sU8DJq+ORz&#10;3X7370Thf/yPRwPia48+0ZUHH+jsrXd19NpDdR5mmICZ3IKiSiX9lE7u5OsGo7Ay4DUR14W02cUr&#10;Um4enO3hECsA2DNYDu4BiO4jlMVQeikgrUBXW8ZUSzlpWk06QM7M0B5euxCdrHe4KVzeHqozfJ27&#10;/OxnMxluINWrqUMCyfRRCb1Jc0p/OoZsKkIrXQHhUtlAndwIY00kLiNl/r8BbAGxpR4etAC4oMGw&#10;06YmJlWmN5xS1qyEAqIxKbU5piZOpr8ZR5SKJeruJF2OTkadRo8yFIFLSkqxDvYg5yNN/vyD2/r0&#10;4UOkgg/0zbH7+mbwHX039L6+Hn6qb468q28Ov4PI5p4+Z0j9Wc1hiK9mnaeePs33O1BGuUDpYEiY&#10;dOrhVF8PZVHDZXOyAG8yaXUMLY8dTCJ5mBoTFnUF0WwBpMuCZUa1xbADNekqRCHricorAcS81Zs1&#10;E1bVnLkAZ8Fq6mHS4Nmr10PkrNauNTbqJa0tpTUVymROEDeISNjfcP8A7WBe1cfDU85E1I2wyRuo&#10;ZzcRtTcTvbfYIBwBwE6GVAO09qjAbDdv0VZbW9lTo1sBDhOtl1FnLiedf3GWkrKa52uIypsgtTaa&#10;thjffzU3m418fjBscF9ZhZ4y1vjh8Ss6f+Gqhi6d04WhAV0cOKS4k8f1NuD8Q3+Xft/TrLdIqe0Y&#10;McxnqulQS6PuHu5jvBAAHzcA7tHNQ1261tfOgE69LnY36Cz94mFUaC3wDvGQgtuWLJft7EWyZoxw&#10;69hZsh87Q+7jp6lg23btb+3V2XO3dIl26uWDI7qIgcElSMvzm2J0lHng/v89V8O/XqlHf4lgsL+Q&#10;iJuv7/9Xjr5nyP97X2aBdx7UP1czPvif5fr+F5nUvLG6D9gf/zJQ7wPgp79kWmtRkUb8GyiZGNPd&#10;WaGXLvYfg20+qPtcEA8jc/SICaBbkFo3af1cTMvWCG4M5/kl77/7OYTVd7rzE3ANeP/9GECbetiA&#10;+/pjA+IPdfHeMx29eEctzORWo4ndVbdb9QgdKiFiigrLlJiYJb+gWHlCWpmou90D9nA7g+yuwXJ0&#10;40BkeQHkSPp5eYnJjNGlqiwmVkUMpxdDWpRB1gwwE/uZT7x+dN6pz1wj9ZhI/gRG+04UEzy4gtSU&#10;7VYxLa1iascX4P2/H8sMkHGAqCKdrml6nkJbauF/T6ctqTR9YkBcRCpdyP/JQUWUhVGAEXhkont+&#10;QWy9YKcTmGyKoVVijA1iU4uIwDmo0zIUD/t64uBBtObX9cWj9/T3qx/q2+G7+nb/bcD7nr47DHgP&#10;3NI3h+7q+0NP9FnvbT1Am323rF/X8jtIoet1LJtZ3ardameCqTIzTakBnkqE0Ep2d2V21UOpfp5K&#10;oDaOJFUNIIV2pd7dsBlHDgiYhdRsixet1bz5K7WA58tol6xEkmkmmeaSMs9CwTUbwmo+4F6ATHMh&#10;k04mMi9ctFjhS9aobv0mlaHmStqGLpjvE0kbKgbHiBiAHOznR4rsDGAhr0jTLccAFYbZaZuz3AGc&#10;B+m8PXpsA2hbaxtLe2uzaXUB+hXcXJbxvZdQb744ixYu5/kKC5CXAOiFDBLMn79UK/hZXDfaqhrB&#10;xo2uPn00clUXb9zVoUuXdRNl2a3ubkUMD+llppB+N9Cpn+3frV+gef4zgg3vykL1kzI/Pt1vGTE0&#10;Q/53UHldOdSjSweRtzLpdH1fq67zORfoPR9CU50dGiQX6m9bppC2TJqpLaOmyn7UdHmNm6Z8awdG&#10;D8mMEBEN9QwwU92PPnu/hktwDvGMU9f4zWr52QQN/dcKPZ3O7PlKIu+bkFz/T45+/K9C5oGJwPYd&#10;+nYivd+3aplMqtB7r+7U3f/w0d3/9NPTn0fovT+k6tbaMrUG1Cg8ME/efrSRTp44r1NDJ3WxpUe3&#10;aXfcoQ6+gqTxMrrlS5mFut27X/effqaHH/9Azfslc8Nf/Q/gmtdeHBOBb75DTUwUvvbwo+cgvvu+&#10;jp6/pz1dML611CfM4TbV79Ie9Lf1lbXKgZCJDImWGzWvswt1L+A1AHYByOa4bg/GXWIHF4khbXaq&#10;IDRWBcGRKvYP1p7AMF0NjNFXgP/HbeFY4qTSyyYtis/TMG2KXVmV1GrVWPzUK6OgSXmlrQgsiMgw&#10;xWVE4nJS6TLLwVWCWtkAuLrRRGHO/wVgA2YzDGFA/LwmZkiCKJ6LiCHHSCsrGTuk9jVtpVh0uPF8&#10;30RDcqG+ikXUEsvPE0MqHUr7yAxnHCYr+PL4Tf2d+eu/n35GpCVtPvKefrjwmb479pC52D7dK+vV&#10;o6aTOlq6T/UZNSrbyZRVTKFKIRwrIQabsRBqq6xXfUmZcmkd7YSJjnZzVIybk3ZCvkTjJBHi5CA/&#10;op6LgzND/laaTx23CIAuAcDzF1D3Us/NX7xaCxau0RzOTP7NpNDzqH/NmQvDaj6eA4CmLVysDQAo&#10;EQDnwNCmEnWTsPhJjYlXRjwnbif96giF+vtjSOAhH1PrOjrLyWartjOT7Euf1RdSzYOfy9Fxqxyd&#10;aRE5OmAXBMllhUrMZhOkFbJPADt/3hLLmTd3seZRZ85l9tacBQDXnOevL9FWUvQUWkiHsHO6hy77&#10;9JXr6iR9Pk3QONO2Xx4DffoLCq4/MQDxV4D5R/ruv0AYsriqQPv3t+oZY4WfM174wakhPT6yXw+G&#10;enQHnfRNBDY3e9t1fT8ZT3utDsJgZ4V6y23tCtktWgSI5wHiGbIeO12+42Yob9YyNcPwd5IZHsDR&#10;5Ag9/qGSKh1ksGevq59qpyxR0y/G6+gvV+rZggx9t61F38+p1Vc/y5T+I4eUGRLr19TB1MKybUfc&#10;0U77KE+3/sNT938fpscz0vVgeb6ObsmhTCqnVVao7W6xeunw4CkdHjihkcERXdl3VNeLGXBmqOBs&#10;aLZuMzP7PiB8/MU/SZUB59Mv/l9R14DXUvuiwHp+iL6PAe+j5wA2x6TTQ2duqL2rX7uIxE3VDWrB&#10;7mZPzS58q3bR8C9VEq2riNCdtDhC5eQUCJgDIDwCtY1jv92PO7evgp2CFOcejLAg1BJ5b0GIfc5d&#10;6EePWH2Fhvq95FKdz21SNylscUENNWi5wrDyCYzO0w7knGEICiL4OJYaMpUerdE0FxoFFWl0KVG1&#10;HIKqsr6fehfhR7NpOdGGQhDyfyIxwOb1UoBuHouZOS0gEudxQ8g1Ci1AnMbXjSPyR+NIEk8ETsyv&#10;p31USQpdrJjkAkVYonAaTGiTvui5qe+H3tU/jr+vr0iZvz72TB+deMrc62HsZLKUB0jTyIRC/KLk&#10;6R2MuwYRwM1frowZejh6KNDdH5UWclJG5krSUpUO4RLt7aQYd3vFODso1AHw2tvLA/DY227DtcOk&#10;zgCYQYfFkDELAPD8RQa4qzWb57MWrNYcot88ouBcRhDnEp3nUQvPBuQz5i0ENEu0lv8bRB2aRgsq&#10;nWwog8woD0Itj05BJgDeCYm1w8+b46sIauIQX18FeHoy1xzAjXqH/MkO3AGwi8s2btq0tTxgxUmp&#10;rUnHN6xbpUXzF2n2zPmaM3uBZs9aoHmkq/NmLdQcnpuPDYjnzV1k+feZOGJsXLGGXnKM+phKu9w3&#10;oJFTp1U1MKz6OnrRpZ0K6OyXz4mzij17Samnziv48BEtxgzAraVepw/16tmpwygMByGyBjAzGNRH&#10;pwcY9j+gh3hn3T6Azp+R2ZHdperKT4Iwg3TjZ/RYu1Z+WOx4MFZoRy3sQxTOGzdbe/Ea64P4OpgH&#10;iJFk9uxMUKurvxqXblb5m1PU8p9jdPI3VnoyFmZ6XpX+/gZGGf+baPyrTBjoLP3z/8t88J8qkFC2&#10;6PNAhi6WpekqzPWdUbF67Fylm2EN2uNfJD+vLDkGZWHmQATuPzyiwSOnNXzykkbOXOOXGtZxvITO&#10;l3foMX3dZ598p0cffgdR9SUg/tICYANaC4kFeXXj8ee6SsS98OgDnX/4TBcePn88/+CZLpFCXzCs&#10;9OW7OnLmKt/nlPZicNZc28yImRkzawLIPNY1A+pG7SqvVW4qBgAIOFzcfIjG1FTbA1EZBSrO0Ufp&#10;2zxV7+hNnUuvjbT5h+2xjFol6HFYhk7GFaoxrVyZyPV2Uv9Gk7IGI1AJRI9tpqD8sODxg7BzY1TR&#10;kfaVK3pZ/4Qc3DEqLOxxHlMxRTWk2Yg2CoyaypBc6HZL0e++ALABcyWikOf9ZFpOtJkMmIuI4nmk&#10;6CYSZ1a1KQnpYDQpbhQ3ingAHE95EpeBHxYAjsLULXBnpnLpHz/pvKofh5/phxPP9NXAfV1rQFSS&#10;VK4ov2gFeAXKy5eMBBcNN3q27pjNubn7kJFQY9KKsXPczsSSE0P9tDlw2EiONmotf8X5O1P7Oine&#10;01F+qKecrTbKngi3kfpxBXLKJZBVS5ZzFjOtBHDnLyBdJvLOpuadDZjnAuy5gHamATUp9hxImxlz&#10;lmra7PmWqLeO1o6fzTZaLKHKYlA/jcibjdgmk4s1ibIm3NdbnmQAXu7bFQTB5I8aLIBebFjwDoWR&#10;avsAWA/kiB6w497eXvLyglyDjbYh5V61dKlmTp6lmdPmWkA6z0TcWYs03wAYUM+cMVczZ87V9Gmz&#10;NYPn06fP0homgmoxQDjV2KarGCOcOXJCpVzDEbsOKi7vEDLZ0zp//JreG4Ys7DnIQAP+bwfadeT4&#10;gN4/dUyPmQk2qfID6t+PTiOoOQOYj5H9UAtf7d6DeR5pcVUuyrRopftisGC7WRG2RH3EJMm+lAP0&#10;gb3GkkJzo+mmjDiEi8gBhip6k3FQ4SZWyvtY+bfpaviv0UTgURoBwM9eZ6JvBm2miZn6+uUs/f1X&#10;qLJ+Rir9H0ThP1Trm/E1en8Wrdzf++vW//LU7ZfDddeqSKd2kLEGFhB5k+jipGqbX7JeOnT8rAZO&#10;nNPhkQvqP3NRg6cv6zhOC/cvPtJ7H36vxx98pydPftDNx3+3EFb/Ai7gvfLgY0Bqal1Iq3vvWc45&#10;y3lfZ+++awGvYaRPXX+kYxdu8qZd0CHIhu6WLrUB4lZOW90eBiH2qAMfpG7Irr11TaourcX1IZE7&#10;HjOYsYm6HJ6kd0iT30eG9yVOjd84B+ifzjzfHqPjfvGMuNHAZ+7YeG+Fo60NjWUaihrYC1LOTEGZ&#10;OeQXwxRmZNEAeIPrDq1x9JK1eyAmeSkMG1QgvtitQgYUsnDpyDWiDKJrMbJAkzIbEFv01UbZZRGD&#10;vEin+y3ptKmJ89FBG3Ir2xjoAeKozErtNFG4EDUW4gbjyhFL2hsCiOOxG7rUcVZfA94vD97TmaK9&#10;yjBtNicP0kpmdTnbnT3kQr243Y2Ii7eVOdvdvPkcN21FAmmD0+RmeyeG+520ndd2eDgr1tcRgQcX&#10;1w4X7XDfqm2b1skKBwkLQbSS2ncV9SV17mJAusAAeCEpM8A14J1lQGt5vlrTaI1Mn730OXhnLdYU&#10;ot1sar9Vy1bJm/o1AWO9pIgo3CwRUPCYSiqdEBKqME8P+RJh/Tz5eX4CsDeg9QOovvybAe92BCVu&#10;9KS9PAEzabUj0sQtW6y1avlSzZk+B7AuIH1eTKq8RAtNqszHswxgAe60qbMs58Xzlfx7Ew4nl/dA&#10;Pu3dp1N9B9R+cEA51KAVu47jpXVKn9MC/Abp6tcMJnydFKPHkFnvX2B88/pJbHaolXta9ASW+sMT&#10;uIswK3wHgF/uwk5oTy0md4VYA6WqKTkMZt9JSW52lqH+QsQj+SGe8ty4TtvHT1YRqX8nnEznTtpT&#10;0eHqigxXA9lP4egpqv7NaNX+bozqfj1WZ36zWc8mJetjm3J96oGl0/p6ffVyrr4jjf7xZ0X69s/8&#10;nKuYwFqTx2xxoG7+bzfd/nmQrs3Fhsi7QnG4qLrao1J0ZfAnFCVW3+FTOkTtMAi4Dhy9oD7O2WsP&#10;9OSDr/Xk2Q968P43ukP0vf6IdhEElen3GuA+B+/zCGvOvwB8511dNMDlnDEgvvWUr/dYp68+xP3y&#10;FhYspzTQ26/u5r1qrcf7qIHJFgBsTgeA7m5owa2hXd1lNUzA5OtKEUqWoHh9uzlE324CvBu89ONW&#10;f31FlD6KwishJAaXjzT5h2UpAKvZYKafAsMYXSTiemAOYCagDICNLY+XMRCgzeS8I1HWbqFav9VD&#10;a7Ck2eiAdStRL4IIacb/cgBxXpVxonxuWldaj7MHIo4S82hcPki5i6ib/+9TgMzSADmPtDyLSJzM&#10;UHlcDj1iuIVkNNFJxtqWwYZwQJxATXyK8cZPRx7rSvUh5fkyoeUWIEcnP4QWXnJGbOFi766tSBHt&#10;HbCKJSPxJAp7krq6ezDUD4CNCGMdAok1W7bJGhbZ02Er1rBWStnhqLw4NNPh3JzstmrNypVasXiV&#10;lpr0eTUkFi2PeYZpXrRSM0md5xB1DXBnzF9F5OWYqIvr4nSAa8A7afp8jZsBaIjCK2nruNnaK4Ia&#10;NyEoSGkRO7C5jUSfHakE1F8hXq4KRiEVQ0srggjk48YNCHmiOR6kzc4QX4bQcoB9drKnDubn2woh&#10;ZrWBiaoVyzRnDlEWEE/nhjFn1nzS5vkWsE6l3pw2cbrlzJwyS7OmztZ0ovXquctUn5yJwyTRkgmv&#10;o82N6iVFbtnbDs+AhSyWSJ9FpOpjbHm/RPb4Of3y95AGv0ek/fjSsB5Dbl3D8eQW1jp3e9u4qTbq&#10;BIKOI8xhH2FCydjMduBFVhcXqrJQL1UhvywNQzQT7KZUbwdtW7xQDm+PVQnqse7wHdq9w1sN1Pmt&#10;Pp4qJzoX/XmsKv8wRsV/fEvN/zVZl3/vpPcmp+oD+wp9SJr8+SZA/ArX+M+YHf5P7GbH1WDthHNI&#10;HEMbS+J1/T+cdf8/fXR5TrIaQysVhvWTszNSY0Bs6xWtl3oOHcdVYUQHAXEfacbh09d1k3T4Cdrm&#10;R+99p4fPvtFt0uQbAPiFWMOorsw5R2179uYTHp/q9B0OgDVCjgtE3XMcA+Dz/Pvpyw906uoDjfA4&#10;fIIZ0YMMgu/tVWtjK6fNAt62GhORkYfV1OIDXM8Qea1uYbv6d5Rh/1gTiC+Qj36Y7K5vFnsyghWn&#10;S9i0pERnKpDoG0qKHEQa7R+eqSBqXVPv+tHPNgB+AWKTOpsxRSfvGNReUbJ1DtZGe0+tZ3B+Pb7L&#10;G2w8tdUlSKHUqOnFOEoCYjMOaIipPC6C/FJmfMv2WlLtAuO88RNYDWAL/w3M5vUCo9piKicLdjq1&#10;qJ46GEcOTO2S6f+mYa+TSLTfiaRyP8z3pb5z2pNTrxh64QF+Ecz7Yjhn2me+gQgwfLQNY7ttANjJ&#10;0c1yvAFwIASe13Yf2FvACYmzZp2tRTThvM1O6fHeqiuMwBcMuSCa3xB3F61YtkzLAevyJaux1lmJ&#10;aGO1BaRT5xJdibQvIu8MUmbz8TTzOnYxU2cs1CR6nROnzdP4mYCIKLgCEssV6WUwUTSRdlVJcgQs&#10;eByuluFKDcUoDzY8BdfMDJPOw1D7OFHr2tlqOwPwHvYMCNiic8bRYtO6tcgm11keN6CqWoc8csXK&#10;5Zo9Z46mTZ7B952pqTxOmzJTkyZO08RxkzV53BRNGT/V8jgD8E6fPF3rFi5CWBLL/HCJhjF3GKyr&#10;1n56uV3UrSN4br+TlKFn3OQ+QvjxKSTeJ6Tuj2Gg75EyG9b5VG0lNSvWsujNO7DRbcxPVzmAbWAG&#10;utVMOmGp05LCSCdzyhWx/mrNiVNLDgMmId7yW7deG8aO19ZR45S+ep2aqe93IWut5Het5QZVDMlW&#10;8Lu3VfSnMSr441i1/HaeLv/JVY9fidG7Mwr04Txsqt7O1Rf0e79+g+j7h2IsdRhgcGSEMqxWNxfG&#10;6s7/ctGd//LVsXVZ9PvLtJ127yavOK1yCJQVgeylff0GwCfVd/gkw9cXdPXOB3oH0D6i1n30HnJJ&#10;Hq8hzrjCkMIlUuWLd963APfMjSecd3T6+mOdufmOTvH8zG3ADHBN2mwez94m+vL6yKX7On7utk5e&#10;uKsRztETl9W7b5DJlb3Mh+5lhrQd/6R27QW8+yEjDpYyr1lWrS8i4/XdYg99Nd5Z301009fTtuu/&#10;7VGkkCZXpVAr01eNiGHCJ65AYaiDwqh3Q2Ox8sF7K4ARRl/YWoujJccxIFZbPcJk44Qu1j5Im+38&#10;Edp7aN2W7Vpn464NWz211oa60sVPEUklzPuSRqOqsgzuVwDaSvywqJGLanGmJAKXMS5XDgDLUHWV&#10;kmYX/xSVDaCLUIIVckw6XVTRohKM3YtRXxXQUihAZJJBKp2AvWoZafau0j2QP3mKYtInlJ8xCq/n&#10;/IQUCykVHRCMWgn/KuSGbjCcjhBX3kTfHf44S/KaidIb1mMhu9qKtBh9rouDqiri1d9doP5OLsZS&#10;vqaXE9F3kZbA7C6GjJq7cIVmzlumqUTYidSWk1ETTbakyERbgGueTyTiTsIqZgIChYkIFcYD4LHT&#10;5mjKjDkAeIVcGI7w52aREOTDEH0iqrgEVTBUUIIXdHUaAwZZTDElITCJhLiCGfdxtCFqW3M2aNvm&#10;lVq3eimRfAlfa7Hl8cXzZUsXa9as2Zo4cYrGkpZOmDBFY8zj+CmaBGgnjX0OYnOmTZyhKZOmaQOt&#10;raKgQHUlJqovLVMHIEdbML5rwNuqv6hQtxhNvLdlA4TQUj1dvkLPmDe+hiR3pHGXhmqq1YGWYBdK&#10;voJENNlkE4HeSE8pRXZQy8czwlmCXW1lbLBydmxXJlG3PD5YZQlILB1hzafM0aYxU+U4fqJiFsxT&#10;mZ2N6nAVqdi8SSVrlytn3Hhl/NdflffbNy1Abvr1LF3+nTP93Eg9+026vvh9lj7/rxR9MZY5/DUM&#10;/M+q19e/KdZnYwr1aD7zCK8G6Ob/2q4r42PU44qSb0eBXAGwFerJ5faBWrveSy/tHzwBgE8wWTKs&#10;k+eZNnrvW73z/veA92s9fvY1RNWnllaQOedJjw04DXBHrj0iqj7UGR7PGBBzzt18qvNE43MA98Xn&#10;neL101ceolABxGdu6cS56zpz/rYOD51WR2u3OpsA8J4OdTfu1T7q3/2w0sfxuvqStPjbRb76eryr&#10;vp/goq8nOevrlT6YsWepH1eLOAAcCUkViWleOI9BqMf8Q5LlS3pspJmeRl/NjLFzIAMUvO4cGAub&#10;HaItdj6YoHtoo7W7rAxwNwMC6+14LzONs5VobAMzSh85q2iPxUbWtJkMUCsgs6qaB/51Knmt3ICY&#10;U9ZAnfxvaXUhrxWiAKtAk93QhMMiN6gm0rtaTOzKS3epkE0RuVie5rOpIRN1VjLTWjsjqcN3xMLo&#10;pmkv1kEtmPOlhIcgkAjSTloz/iieTBrt7wWrywmk3+pObbxlixMbF4wDJRGNqaGy0p0AmNSvIxN7&#10;3STmiD0hnkw9SS1JjTudlHOqSYtnLNB4GNQJgNUAdMJ0jom0nHFYpZozlgv0+eNcjcHEfAqp7fJF&#10;GJsjuvDeaq308ACLX3QbAG7O5CIrYb62FifHKhw2irCRxVcqO4L5Wg/mau2ttX0zUsQNSyGrFlDb&#10;ztGieXO0eP68n85cbjDUurP5nhMmaxzAHT12gt7kjBs3yQLeiWOeP5oobInEROiN/Dw5+Hu1Gg8t&#10;Bhb6iLqVmLTnlaWorzpbF3KRN5LqXli1WNe2rNVV7HJ6UWLVoOor3hlP6h+ueNj7HUhQvSHb3F1c&#10;5Ijk0xrp5GYIKzcXO0X4uHIjskdXvk1x3i6IR5jsWjZPW2kluSNu8VgwS+FTJyuPTKcaRVkNs9Yl&#10;KxYrf9RoZf/uNeX96i3l/Potdfxhga7+1k2PMKR79maWPnwDa53fwUjPZJTQq0s/rGrU1zhVfvyb&#10;FN1FbnnrP90tNfDZBfGq88uD8Euh7s2SE1tIVrlHacFmH710gMi779AxDRw7q1swyE+efa+HTwEv&#10;te/D977SpbsmVX5qqXPNowHvi8hrgHnGgPPKAwYZSJMNmPl3k1b/++edvfpIZy89YIXLbR07fVUn&#10;Tl/T8RMXtR8bFhN920mjuxvacXJoU09Ti6431JBGROm7CT76bqaXvp3hrm9nYlGyOVgPueALk7Gm&#10;YYY5jqgbHoddLcZ3rmYIAoDa02pyIspuR5XlgqprmwvSTDf+DcXXVns/BPYu6IBxdNyEYfom1pFY&#10;ucp6izssqKdsicLWjMw5w3qn0sM1MsxymGjTI65EdllpGGkDWCKuqYeL61B3WepiGOufAFxCRK7C&#10;vG13aw8WMnvV19mtvtZ29exuot7frWaG3neV1WL/U61C/KF3RsRBTEQrAQFNKh5YdTmZGtxVjzA/&#10;X6ms0ojfgUwyit4qiqcgti2E+fmjePKVPwyuuztTN3aMzMEwLzXifxjm+J2BamtMVm9rKpa7Kehl&#10;A2QL0WJ6qXMWrNR0S/R9HmXHAdqJANmcfwfuC/AaAI+ZPBvwztFogDwZ94lli5dDjG0mAqONjgvG&#10;bD1Rnfk7kR6mYx6HUymp6zAgHqrK0MFy1HKQPwl+dgp1spLX5lVyWLNUa6kb50yfptnTp9Mimqm5&#10;5syeDSu+EJZ5tsaPn6QxYyfq7THj9RYAHjNmgsaPmqAJoycCYBOJn0fh6ZBZG1l5kky7bA9KtG4G&#10;PPpxsqwsq1QemciRDn6m3Tn4WuFwiUqth+GEWiLyTmr2kNBgShZugrDlTvTKt8Hom3LFHoZ9K6KM&#10;TWQ2S1bRH1+5TOs3rpXT1k0KJD0OJYK722zWpgUL5L5ujUK2W8l77SIFTZ+qeG5IGStWKAO2P33Z&#10;EmWS4me8MkEZf5igrD+MV+8fVunmb7318FUmkxZlM9+boY9+n6SvZmCi4YqpOwD+5q+5+mxUlu68&#10;HaKrf/bStVHBOmlNmy6sVFu9U7TRLYpglKb13rFa6BBACr2/XwdJoa9R0z559q0l8j40x9S+73yh&#10;cwDSEFGXicDmualpLVH3p3OKuvYkwwsjRGNzTvO6Ja3+CegWQENiGQCf4Zw6d1PHTzGtdPKaBvpP&#10;qr0ZQ3OIrB6cNHq5wPe1tOhOU7O+donSN3Pc9O08DyKxN55CvvqnfaQOx6YqnmGLiNBEhSLHDMVy&#10;1hv5pCsiEGf6x06OAZZH87Gr8w45Ovijv/XXVphr263eSPycOM6WY7XJFZtVd3qQjLvxbw5EZxsi&#10;8VZq42haTEXG4wpAFu56XtPmQ2oVWMgtnCdNrcspIUJXND0fkCgD5PWMMna071N/V7eOYct6tKeT&#10;rQutOoDDxX6sY/dhPdPD79mJoKU0BdYc65dwRCxx9LbTaMMYZ5GhPYC9tEjJDCmkhQWpiPQujjQx&#10;FOvVGKxdQvzQHDPs7+3pw84jN4YFUFIRgZcuWwvhZaOCnGC17U5RS126chPQlG9BwDFvqWbNX0b6&#10;vISW0CKi7XzS4rn/Au7/DeAXUXgMnk+jqDffhkiaQA28mlrPmfougIu5CrfGnrIMJJ1pGq7Lx362&#10;BMP/Ih2uzqH1koV6KUNtWexyCnVVxPZN8rFlimjdCq1dslDzZ0yBiIKQmjYVkmoyvd9ZZAmGsJqq&#10;CdSVowHrm0TcUYB3zKjxGssxAJ44hpSatHUu4F23YLEcIOjSnJzUyvBGD8zvgNHHw59kFEWrdU88&#10;HY5c5STF4qQZrojgcPkHmjlzrgtGLZ1gwh2ItrZITLeg1d6MlNS8l8sB4FLY+oWw4HNh3ufOm69l&#10;yxbJDsMBb8oBF6t12rx0pfycbBXhawuQl8mbciAKIi4GVVkEFkehlANhZBmxEG5xb0xSOjVw35/W&#10;6NavfDClC9ODyXg7T0jXR7+O1xdv5umrBeiix5Tom1dy9dFSUv+V8bo2O1xnV+DbbZOqnSH5cgzO&#10;YK9VmOw947XVZ6eWbvGExIIRPnvhFnXv86j7mLr3wbv/0N2nf9fVex9BPN3/F4ANkA2IDXgNq3yK&#10;qHvi4l2d5Jzi886YlJpzDgCfZ5rmrAGyib6MGZ67zCFaj5y9QQ18SUMjVzRgVnN09VKzUAOTSnc1&#10;tcFA45bf3KavveP09WIvdsb46JslnkjPaAE4RGoX0SoyOA7LVdjnoDgFkCp7IcHc7oL0EqCas82A&#10;1sHP8twA0x5g2tlDCG0h5dwI6/wTeDdbsXdo03YLiB3sGQDn87aSTru7+Fs8qIvROluiLT3eQuNE&#10;iYrLjAwaa1lLrfvTZJNxtKwkShvwtrV2qW9vB9sKcJLsbtNx2NAj3JQOm1UgezCKY33JYPNu1pU0&#10;qTCSm5D9dqUA3oKoWJUn7tQ+BPbHWdy1D+VPDuDNNFEDM7s8jNZiGFJPpO6MhN0N9vJQEK0ZI09c&#10;w6TOCvqzyxg+WMPFF8OeoHqiX/su5qXLEhXLxM56yKdF1L/zSaVnEoEnQVAZAP97ujz2p7TZRN4X&#10;Z9xPafQoWODFpIg+SDV3oPaKYN62IYeBAHqkBwGqAfCxhkKAm60DDM0bX+X9xZiiQ/oUxXgzooct&#10;jcNaeVqtkD0X/LIFU2GTx2vqlEkAeaIc1i6FcLOV1calmoS2eCzgfZN0+W0IojFE3/GW6Ev6DAs9&#10;e8oMbSHy+iCm8LfeoCIPdMgRkTrIQEV/NtsUuEEmZqUqMi1CcfGRjLPugNSMkHdAuDy9/Jh285IN&#10;o41btjpBBNppEyWImXIyDPtSgLlg+UomsSD8FizVbLKTuXMMiOfSM1/ESONybaW3vgVG28/HQRE7&#10;nORts5EhfyuF4ooSxeqZMFRqgZs2KGDNKoXB/IdNX6i0v07T0C/X48bhp4c/89XDXwUy1BCmD/GH&#10;/uIP2frmT9jP/jKLujhVT2ak6tLCCJ1bTMByJJA44yPnEoPJRTwzzlGy8ozF8ytaC5ba6aWzVy7r&#10;/pOPAO/3emAi7/tfW/q9lx99bAHimcsPdfX+B7piWkM3iKT0dM9Y2kKPLOSUib4GvCaNNin1WROZ&#10;DWj5nPPmOZ9zCuLqzGV6neZzicDDxy9pkBT6MKf3wBG1tnWrjTq4fU8bToWYgrdhw4nzw3ebA/Sj&#10;DaNXNoGS/Q59DgmV52MInBD5+EbiKBFNLzGMO2mgpf2yzc5bdmaTH8eWtNiWGncLgLTZgpDf2tsC&#10;1C3WbuhzXRHZkz5zrNnqtwXyyp6o67LNQ25bkSAGsLUPxrgOMUAd/d9awFkNkCtgm43s0qTLJQz6&#10;l9ALLmaayQxGVGHo1rSrVZ0A9AARdBC/qyEWcB1pbNSRXY06isvjcV4/3txMb7IZ1rNM8RBRqbhH&#10;7C0t1wFqt14G949goH4aG9TD1fh+oeopoae4KyuZ4Y14ZlRpDUX4K4npo1CGFIIRSbgxS7t27fPZ&#10;2dUohNzdHNhsSKpNO6M4LRS7oWR8p4g6CCVWwkCvoMe7kEg8BYHE+BmLNA6BxFhS6XGA2dTAL2re&#10;cRBYY036PHWO3po4Cx30AsVQzxamk+ozOhgf5KUmfJMPEG27SKP3sXqlrzRd+0pSqH+TMGVnPrcA&#10;a57saAgthCZBTghyrBSwhd1C1MIbltPXnTpek6dM1Op5MxXnZquSJF9FBtgj4FigUaMn6K3R4y0A&#10;Hks6PX7cVEsLaSF1+FrItyDmkxNdcdpge2AVoooDGBn0MjHUgTKsHT+tKIQl7mQq/oHB8qXd5YUS&#10;zBtRjBHC2GIltIkW3Nq1TEAxrGGyl+UAzeitly1fTb+cmyHDGgupr00ba/YceuC0t2bPna/5c+cx&#10;VLFeW7cRiX0wefd3kBfkXAC1bxTuJjGYE4TBTURQQ4cxkRXOGGXwylVKZ/HZ8V/Z6v5vgnX3V0G6&#10;9zN/gBzAqCFa/t/Taflzjr78C9EXAD/83Q6de227RhbiC+6WrSS/JEYxd9A1oXMCeNcx7LN4rTPt&#10;trXMA3/0ud4xLaN3ATAR2ETeyw8/ed4GunTXEkWvAOCrN96zeF1dvAmRxWsXSZ3PXAGcpvblmKhs&#10;WkUmMptjPj539b7O89p5+spnLt+BJLtpAfAxE32PnsOG5awOYEnazshhW2un9rIfqAOv5MG9UPx7&#10;mvUMIudj7u6fY0b2ZWWmLhOhIrx8EAWYfihKJaOd3uYn+21epL0esrMxg+EAkmNj1m1S527Y4IAK&#10;yVGbNlPnssHPkcVeTlu5+260p51BX9K0aBBEeLq6AVw/UlakmohIagtZ0YLKag8e0s2Y3zVheleP&#10;/Y6x4KmEzCpB3FFkBvzL9zLbC0FVUq02mPNegNhfhwaWFZgHcFYcwK3zcD0LvhrZudPcZHHWGKrb&#10;BZuZpJ20ijqYpDlLtB7etcsy3nakvhRVET3ImiJAgYAAV8jdtDZa8GTeBeO7G7BUsSkwkdnfcEgX&#10;bwicjdS4S5espKbfDC8QoAw8ouztMa7jwjJMcGlCIIPpdljVrNR6VFgrlizTXNLDqWzZm0Q6bdjo&#10;CRBaL9Lo8dNMTQyImLh5a8I02kezSD/dEd2wKKwWE7qURHTPkQAlG7eWYjb84afMdsJdRLw9OdGQ&#10;Ws9bLY3p4Wz5C7BE4Iwwd+2ETLKA2G4ttfBizZ85WdOmT5INKXXktk3KCKDGdMBlE5CMmzD1ee0L&#10;Ez1h8jRNI4VfOme+Ns5bwEzuCtw4vFWEM2QqbbKaHT46kBKrHtjkEoQlscg5fZBxmmhrjhHAuKNi&#10;2w54HZmJtmUNqxU3gPWMVBrwGuAuNcMTRF9zFlHnL4ZtnwtvYEi1yRBU02ZMw+FzOZ/Pe4gwZpvT&#10;Vjlw07G1Wy+7FYsUuGYNv9t2RdDiCwsIhfTyUTg311CicShkWOGcdTr++22YsQfp/h8wZf91iB78&#10;PEDPfh6pT36eQOTF0vnVQn3ycobu/tJHF39jrxMLw9Toz0JA5MKbNvlotY23rELStY6SceGiLchJ&#10;N+qld95nF/B7P+jhu9/qHqnzTXTNV1BXnSPtPYPw4iLM8o2rT3Vz8BLaUOaBB88jOzunmyevUOsS&#10;eYm2zyPu87TapNAG0CYin7t6V5duPuA80oXr/NulOxYAnzxzHefKCxocBsQDp9TR0ad2ANxOJO7e&#10;0619+wbUe+yE2k7sVfNxti+MNGj3SQbmixNR8yDN441xR3nkQdTcDvnkQKS1pR1kgGtAuwnAWls5&#10;WcC7fr09jg6A2Br9LWcH6qZw/qCeWx3ltBmtMKN2O0hFk42TRWoc88X0T9kBVJqaTh3JChAM2zoO&#10;nFVLz0ntxoK2ES/pWjy0io3Mkpngcvq6NXhhN+YV4BjCoi2EJwewwD3AVr0DmNAP0GccBNDDjXUA&#10;eJeOYZPayTK2JGR3maR8I617WCKGwwVLuFpyU9WPyP4k42tDzKTuK03SHgDbhMHd3gqWhdWQrtbl&#10;qAf731r8kE2/NYCUdiMRYTEX4HIuxpBQNxVkwah6bWPyCNkjESo31FmZPljjrF8ja4QcG1ev1MrF&#10;S1FhLdMslFbmGGLLsNKGcR4H42wi8FuT52jStBn0bjewswlSiHU63Y0Zyk+LovUViUNooUawwG3H&#10;MK6MHmkNPlO7MyMt4G1Ixc8r2lt5odspD7xUmhisojg/1oC6KinQHpcLBvbnTqIGniBbWPIIeyvF&#10;u22V07rlmjRpisbT+50wcaomQQTNmAV5xiDFVupdl9V4aiH+qI6P1m4AW8iEUHtOEo6aZDC8/7GQ&#10;fl7c2LYDXCfj/kFUNCB2c0esw8f2SE83o+Veb2pdI2whyhqG3kTaOUT+uWi+Z8/96ZGPZ1Cbz5g1&#10;g/dqAe4i9KvJctZQjtjgErLNEaYaEYotLaoAAB+GQi0UiWlUVCJmfrEKo3sQjgx2J+l67XJ7nfyD&#10;I8yyP75Z0Xr0x0g9/Dlp9P8O0ac/j9eXv04nAmfrw3Fs/xwdrDO/s9eh2SEq9i2QS0A2Qh1/rdhI&#10;toXuf51bGBNltpoxfY1eevCeSZ3xtnr3G4vG2WKPc/c9UuNbOgljfPnyY91ES3qvqVcPMSt/UN6i&#10;R6zKeHT4nCVFPsce4fOcs6TaBvRnTTS+QuS+cs9yzl+jhga8l24StUm/L1wgEgP+oyi+jhwBwETg&#10;rk7cDKkd29u6tJfHfQcGtP/ESbWNQAyN7FH+yC5lY18bVZ5s2efjQ6rrakfktN0uZ6Ku3SYn3lBH&#10;RtIcGVBnFpXIunkdbhPrAfBaO1IlnBk3O+ENZczffBi924GXlLcCecMjmGFNCMeNMYF9P9nJ1HUp&#10;qsTFcFdWlg637Gf95xkdOnROew+eV0vvWe1m7YrZ+FAK01xeu1dVxTWqzM6zzCZbzAWYG+3C8qcP&#10;APdXs6ITRv0I+22HOUcB8RC2vbvZixTl5of4YadOtTXhJlFm2dNbm4kZAd5Ml1EGnTCRrQLHEfqq&#10;GfhBl+N73IoFajcp6wG2afRgjVqZEa8Q+pYbN6zRUuq2JbhquEKsZMSbLMWRyaN11Gq0e5AAlkfz&#10;u7ttluO61ZBatgrGxTEI4mcz43zTAO8UyJoZDCtMnU5/GPHGFCZ+ZsFqb4ZtToDZbqjNVFczC8TK&#10;0T0D1OSoHeqpK9JVVpz0VGSrPC5AdSkhaoOR7iJtb8qMUlGkt9L8trEw3IMeMT7NCZwkloSRUicG&#10;Qhwtma150yfIaeMqJSC/jGYAY8OyxZowZarGQnCNnzYT8MzRMnq9dowbeiMICd/uoKKdYRaOoJPM&#10;ZDea4+PsxbrIGphCdNme2L16wtK7sJrGRFsjQzXKNZM6O5BpGbLKgHclN7cFsN5zFswlGyFFhnCa&#10;PnMG/AAqrzmzLY/m42kzpmsO9e/S5YhhiMArYJmXYKOzhJ/JCnteo+HeyrYLZ6K2P6OTUZRECcyo&#10;mxPHmGMsvfwkgs7u1W46/UdnlFUeuvfbHZbz4PehjAzG6ZM/JekfP2dhAk6VH8zNZ2lZgkZeddGe&#10;ufTRfdO12T9F1vYRdE+CtWYzu6DtAuA9nGHvN+DIYWrfd78jdTY9XzOQ/6nOA+DjaJeHT17QKUB8&#10;A2+rh9W72LTerXfwQHrMWOA7Qxd06TrCjZ8AbEBsATD1sAHuGQYYXpxzpNEGwJeooU+dMuzziA5j&#10;PXIYzXVfH6tMaCftZU1lW8teQNypvoOH1T98kiiM8dyJVpUA4CJOcg0e0wDYywGtsAEwqbAjkXcr&#10;EXfrWtjEtYAX0FqvoxWwmothjR1eSqiV2N5nxXb6AGxekmm/ZAcHKZs7dTwthAQG3zOxpimgYV+T&#10;HKl6QFyRttOyc/ZqQ5cedo7oPCDuHziv3oHL2nvooprYMlDPdr4qZJ9l+EEVpmRgXZqCgIGojcFe&#10;H/Yuh0mdjwDeYbMf1wJgNgnw/BALs4sxpPeyc8OZMU3XWd51hU0IfYxXHmqqZ6C8V+8M9zGHukun&#10;WNnaiSNENTufmnHl7C4zXzuPTQ1lpK6sl4EoivZFagkA7CBR7Kw2sGlhixL9KQmIaLPNYDxOGvEB&#10;rgj+/ZnacVGUl7NK8gt1kLWmB/h7lqSzZA599TbUSo5OlBhEjG0+QfKI3qkAVnwGxscxmBGFs+ZO&#10;WmthikqkviMljqMWb8fW9fZAFytI6y094B7q3yO7UESx4a+bjxtIqQsBcQ6rOS0ij3Q2HBTQ08yJ&#10;ooeMP9aqRUSzufJ22qJQeqyu9LEXGzUW7Zvpy1ZoOqn+EvbwWmOJ68H4YcwOD5VnRKm7JpsbYZH2&#10;kpnsgR8YrKjiRodkFimnJ/Y3rmRVRvRiQGsir0mhnZhDNsYCxiHEOH+soNY1AJ69YI7mIsKYt4Ba&#10;FxBPgQU3oJ1Km8s8N8cAecGihRjkL4XIY5yR57MB+RKGL6y4sdgibFlDu2kTWc0O9lklcT0kc3YC&#10;4HB2T2Xx/vYsd9fZ3zvr0s/ddOVnzrr1/zjr3msReorR+8fTKBV/Ea+Pfhmnd9+OZ33oDg2/5a4S&#10;K4Z6GNZZ7RYjK/edWgeJu3Kdj9ascOL7OXITscXUjuh7x4D30ZfUuuibaSeZ+vXYmZv0hs8D4nO6&#10;1HOY1k6TbuNscJ/o+E5tKxfZWSLqA0vEPW+YZx7PUhOfg6wy56wB8MXbpM3/dvjYRN+DB0+QJh8h&#10;sp3U/t5h7es4RATGMHxPp9powRxgHKx/CIUYay7rj+9VyRlaLmd3K6u1RCGknt5ohLfbMqS+FYcE&#10;A2Bc/bcScW0B8Wai7Sb24lqvstWGVVjGcNautCFC22DYjS0qljP5KG7yYHhz8HIqiAhGRRSL20cU&#10;HkjhFgCXsE7DuFxcxGHxKZNHt7qP6iQmbgMHLqmHzQ4Hdg2QHreqqwpvZHq6xVw81QzV7ymAAQW8&#10;JuqeIF0eoXU00rQLTzEG8BuMtrac6JRP6steX3qNlRmZepetgJ9fOcccKhMw+DZ9eI71KheO6d4Q&#10;Wx/Z43OBzXknW2othmsje6os5yRneHcxVroIQACwD33JMFeyCTTIOwM9lOjL+7LJjAZySKu97W1w&#10;MYlE7Vav/S37NIJ89jqTYRd7+vA826VeVpqWk3Gk5rI8DUvhTBakF1Gn57D+NIrROLcET9mFwxeE&#10;QtiEOygkxlMRsUHaVZHBUju2+/W1crOpZgNgtW4d7NA1dMUD7Nft4QbTAZm1O4/JHAQV7QC8zfSG&#10;+TglmBvw2iVys16HVzQuHVsxrWPWdpOTq9ZR5qxiSGMLy8g9fDAIoM43PltZeF+1wInshQ9pKcRa&#10;lz50In/HKK4JPwYpwiH8fE17CLA6mUEQAOwOeEzta4P/10Yir2GbDWu/ijbRYlRgc4nABrgmyppH&#10;A1wD4BfRdybKsPmMOM6bb0DLRBaPc0ixDbE1Z/4CyK4VRHVjWrBJ86mXV3JjCI+IVWpqNlqFJEqa&#10;EOU4eaqbluj5P7rpGr3dK7/H3O7/46y7f9qhu/OysIvFkx2/q09+G6MHEFxXAXjfWA+lYFJh4xyl&#10;Jdb+svFJ0EbfJC3ZFoaDqCc/wyayBCLwbUvk/QdCjY90gnT5GJawR09d1xGjWT52kQVVp1gj2q+b&#10;u3AowDTsAWzxwz09usfyqvPXTJoMaCGr/pUyE33PQX6dw4njHOA15zQKL3NOnb2mM6dv6NhR1m10&#10;DrAD6IA6cflv2b1PhSUM3edVKLewBsa3TbsBcjtRYtcx9u+eabUAuOhALdv9EqDUqX0R+bsiYnBi&#10;O70dqbPNWkgpwGu1GsM2Iq45m1j+tYFF1+tXbEa/a68k1mIUAth8jgFuGX/wBlwtG/HZqmZ1SR1q&#10;olaMzgxZVMlyrSMMyj9h8P4hq0Ou4Yt9Cvb5XFm7bibj9M987yBSyb272MXETqgm9guZPbsH6yph&#10;nOtZfM7uI85JA9460mg2SvQD7l2k2iGmlbHZnqidqvfYCvjFlbN6f4R1l3gzfXn1tD65cFz3mUe9&#10;DoBvssPnKkPlF3rYoLePDfJYvZxkJ/NgYyEzxQkog+ixujhhauehgphABgtCGSLAKpZabQFDCvMY&#10;3LemXVLKyOaJ849059qHekAX4OKhIzq1r48RvD72Iffp8C7cUsqrVYdl7+7CfPZDl6iYnnQGUS4s&#10;lXZcGKZuEU7yiMRqNQoxQ7iTcjOjda13D7t6e3SFZWM39rXhbMFuYW5EQ2aKBwAfoK10CBLSrC3Z&#10;VwUZV5KI1jhOUSjEbNYj7KAud9nCMAMbI7Z7erMAwCjoiDwegbDIIXiF+zFo4i+fkEj5Qk75Qlj5&#10;hwBYxhN9cd60x93S2j9EmwFpIOy4Lx8H74hQAP1eZ1JpM4JpDXjXQ1ptAMBrKAtWGbM8WOYlRNPZ&#10;c02NO9OSNptHC3h/AvCsObOoiw3zjAiGWWTLOCNiFjPKOHUaY4/U5iYar0bQYSyBltFmmzBhAr3k&#10;jaTPiUrA/imSCJxDprh3koMlhb75ljdbDH10/WeuusG5/vtANi4Qfafl6D22Ntz9baDO/9ZFTcuY&#10;pWbRnxXtokUM8Kx3YF80I7QrvWK03DZQMwHwtNnr9ZIZE7xy/zNEGAzdn70LaC/r4JHzpLAGvBcx&#10;CDutkQOHdQMA30TL+6B+L+NWbKOjRj7zE3DP83gOIJ/9KfpaAMw5Qxp+lmPAOwJ4j40wcwwDfRoS&#10;a98+/JjRP5dXNCk+iRWkUcgg2cTgi+uGd1AMi81i0STnKB9foqLTzSo6s0uVx5uV2VzG5FEYIg2i&#10;MGsp3TEEN3WwPaTVFpM+GyBDXFmxvW8zO4I24etkjS1MCPVPPoRHGUurymMiLKcCIqaC/moWqVc2&#10;mw8aAUQ39VxPZa6lrjtIK+daLVZDpXW6yzjaPQYdnjB6eIsL5gQuFAcA736WobUhymgtrVIP+4r7&#10;qXGPkgofh6waNvVvdaUGykvVzzLyPm4I5TtTYM8ZREANlh2zU49YJvbl1XP6hMj7MdYuH+LP9Ohg&#10;l660M5ONE4QB8Z0BbhoH95AJYbYAaXSM9+BAbQ5km1E5bWc2l615kEhV1JZpYQhSbLZoIfO+ixcx&#10;lE/LyAYBSPOh07p880M9PHVT7/Ye1hWG3M+fvKhHyGg/ZrjkbvtBHWOMczghRiewVj2AL3gza0dr&#10;Yc0Lqs1cc4HisJWJRfTvFxMguyAHNk3Qp2Rt57XeVl1iw/11xvIe4HxxGTAf4v3rQk65vxzwIuqo&#10;BrjZ1MUZqYwdJkUrMDwI2yQcKXHtcIRR9giLYUNlvFyCouQaGK613HQ20CFYgg3QEryZrahnN3Lm&#10;8/F66tr1pMZWmPXZUN9udPXVYlRUaxmo3wJpZctrHiwv96W3HobdrTdbHjYi2Ni8BS6EqaGVmOat&#10;MqOVpMALFs23gNcA98WZ+hOATR08Y8ZszZo5D422OT9NRjFoYdjxGTNJvxGfLKMuXsNQxsrVq55H&#10;cVpjLqi7oow7CYKbLDoee8du1PE/2ejMa4468zdnnf+FvS7/3EHXfoG08i/hendWmt6dGq/bv/XR&#10;8decVUCt6+IVpc2QVisddmiZlS8qLOpgzB2WWbkzq22FXn01AL7PXO+dT9Ayv6+Tl3GT5A/cR3un&#10;b+AsNep5iCYicP+wxXLnyp4+XYR4uo6m+QLp8FnIqvOA9gLnEj3eiwg6DEl1Hq2zOcbg6wxOHCdR&#10;Xh0/xZwxZxDJphmc2NXCak50z8nsCwrFATM6KRfA5rKWNIshfIbv0Qb7sI4lhPQ0BXleRm+1svbX&#10;KZseaTR1WxAzqEHsv/HxhnH1DGBA3F9O1JWOmIZvhV3eshavJbycrLCE2crG+ihY69JQvIABbT1r&#10;I+vpsZZzoeYjV0zxcydlDqEfC3jZ9N6NOOFAdb4O4sZ5GOLoOMudTzKGdpaNdKe93HWcsb2hkJ0a&#10;QIF1kAVfPc2dLF6jhQSAh5iGOUrNO8RGwQFIrBfgHST69hSVUBMy1ujoB0vuoJ38/Ff79+vLyyOs&#10;9cTMHe+xW11tTMiUaRjW+Vh9PnOp9brNzuCbfc262EEqvYf6l+jbXcbSN1o0meGebG8IhQCLYZAg&#10;DFUXI4bM7Fr8rhgPnI0Cy8ErSJ3HLunKrfd1h9Ln4dAIvf3HunX6ij4mw/hkV4ueYqxwK7dEN+AG&#10;bjG3e7OoiEyJjYLnrmjP0FnV9Z9QEyVVI6VN5d5ONjgy083f8fiR4zpNmm/M3651NVmA3M9GxTpU&#10;WnkJ/I0YK/RgNtgOV471bsg+GfbfhiDFbE+wA4R+0WjVw+O02StAazGNX2MGNJiFXozr5DoHN62m&#10;Lz8fB8zVAHQ5f9cZEHPLyF7WkIGZz1mGEGMJjwtZXD6XHVErAP18XCsXbQGw3ODdcMkMoLW0nci8&#10;hfaR8ZjeQjm1AXcSQ0xZ6tmfat9JU6cgMZ1KTxy5Js8nT0H1NRnNNcYBUxnkmAZgpwDoibS1DICn&#10;TZ8Na82gCK2nldTtBsDLqOEXLJyntXxtO7zANiDo8KaMyQFsXaOt1T/aWUdedWawf6sFxDd+501b&#10;aQcLzyL05K8huv1Ldx2e5q5Exx1avS1Ii+yCtAZp7yoUWGuRT26ghbRonRPuKRvoFizRSzfu0ja6&#10;/TFTQx8gg8Sc/eJ96t6r2Oyc0xHaJwOsiTzMH894DJ3uGdYR0upTF28C1Fs6d4H6lnOWc55po3MA&#10;1gD33Fn6vZBVx49ftjDNByGt9h86oa79eC/D7JqZ28jUAoVgtRqKZHEHRvJBbHAIYaewAXBAdJrl&#10;GCD7Mr8bxGBDOIZ2gfg+BeK9G7oThi85B9P3ZC6QUJrpIfLzZtOAoyvtIYbbSZe3Y0Hqip+xPRHY&#10;AZ1wJGNt5ZHBakyOhvhIZEdOEp5S1GacFj7uYNNdb4kR4SNGKM2CGc7T/sos7c/dqUMAZBBCZpDU&#10;7wh+wqcRUlxmz+/FzuM6jvf1YFsvYK9HXUWdC4CHaBsNsJfWnMOVbLaoIuU1O53YoJjLfihvR2qa&#10;LY4Kpj47ziKxT8+zE+loPztrWTKOk+JdJJjncIIYaSxm8XSNbpFCX8fa5XxrlY4hV+xnMVdb4U6V&#10;JASonCjcWgr7DWlUQGT0tMYUHc3zXMYCDYCNo4YtlkR7IAzPGJuj2/TzMVw4h2PKPcZIn/F3eD8y&#10;QU+Y/LoPaXUD8cMtasi7pZiHX7ymEw+faIi+/wAdhEGIyMO3Hmn4BmQlU2kXHn2hs9zIjzJ/ewKL&#10;mqs97brE8wYM9v18vTBydwZ4dloEU7uMFp41N1kHjABcgsJk5xvKx0heg6O1iS2MqxmVXIWzowXA&#10;29y13MpeG3lcbeuMU6YVKaSbBcDTMbJbYb3N8tysVp1jvLsQZCxBwzyfmeilbAychW/0ZFRpM7hx&#10;r2Cdy0ocMLfglulCJmJNX3YT6fQ6RgGXA7aFTGqZ1Nmc6ZxxKMNGT56oCZM4Eydo9AR02QB2Muny&#10;JAA8Ea32xKlMQqEGM+4gs5iRno8ryFImnVZQDy+FqZ6HrHIe8svFgNvIMZcyymmL80k0UbNksaMa&#10;l3myyZAtjL/fquu/ctLdlwP0zowEPZgereuvuqpnnjFniNQCLJbnIDxaY0u24Z+otUGJmmvlxlz2&#10;etLnNQhvluFK+cBsVfiY3u27OnEJhdUlWkPnUEwdv67h/vM61HcCF43jGh4Y0Ymhczpx5KJGGEY4&#10;evaqRi4SYQGykWKeP09UNoAm4hrgDhPF+w+xKwcfrFo0xVks+IrDoTGcxVbejPq5MDXkzKC+KyJ+&#10;Vx7tWWZmx84cR7YxOHhh7M5z82jttoN1K2H4RodSE5nHMHn4IY/zB8wY2oUx0B+BKZ4ZrwtiHcYO&#10;7rJhGKlFkDKHMDjuC7XvBnERSkpTDdu8h9nOVvYL7cWdv6sA9VCZASvsbgWRF/DuNWAG3N35qfQX&#10;Ey37YvcXIRXcXaFjpLRnGPS+xhK1d6jb7w0wWdV/USfNjQ0ZaH8DbSIEG0epe4/W10Bc1Vrq36O1&#10;7JZifUc3O4wz+Vndnbi4iSjuRJce0tL38S1+f/iA3meB3NMBbF/aW3UeQcexxnzq6BJdaqPmJvKe&#10;obU0vCuP7CCLfVAJmNwF4ZEdwTbADNUjnojBLWIrF9LieSYCm0hgpJOwo2QmtSzUHrr9voZvP9PQ&#10;rQ907MpjjMxP6FFGnt4hhX3CzfI27p3ny2G/Mwt0sf0AE2V0Fh4/03HGRU8C4lPo4EeY8R65x6jo&#10;fWyTcB89fe6Szh3qVi83rmJUUFksWvenPbWVqGvrDGipP1cAsOVESTf+VmZ/ka13EGBFFecTrG3Y&#10;Bm/iBrMeEK9nZHIe0XEx3tMLcZtcBtE3l/Jn0XoWmgNYE3EnkFEs4HOWmM/hdfNv5izj/VwKiBcR&#10;iadS445btAIQ46RJpmMi8zxAvRFTemc8uraRem+klWair9E4mzaSIbFMKj3RRF1APBEQj5+ICmzC&#10;RI2ZaF6bZumJT55O+gygJ9HimgaopzORNAcAL0PgYWrqOaTUU2h9jWckcsKkyZqKZnvu7GVMXqHy&#10;ou9uA7EYttFBTUtdNfimnc7+zkE35mEZ61+o+77ZurqGReKrYNFRWy1kIGf+athmznqW/q1kDn7q&#10;SltGPI0AZxVtNgB8Fub54t2PdeHq+xo5Tx3LvpsL56hpqYdPQGQNEj0PHTiuIwNndOroJZ1k6H/4&#10;8FkG8y/rtAXANxkPvMH/u6az1LknT5qoex6m+bhaYJZT2YfrxzifK7JHX6KsHxNE2/nYANg8ujJJ&#10;5AKIXUhJnfwjWW5mxNoh7LbZoS2u3DGxvNnqFaLtSCftMXq3htHbypY7p+24V3DcSJ+DiMCRCNVj&#10;fP2xVXVXGsKMDO646Ygc4om8wUTjaNwPq4icLSxr3ssAehcg3pefbFkvOQCAB2iJ7CtKUxuSxdb0&#10;nZbTxumAle4ltT7SWE5fuELDreWksRU630urZ/CKLh6+DCE0orOox4zK6iTCjFM8jgBiQ2CdANQG&#10;xIcQdTSnpdHGCaBl42SZeDHm5KUJ2PjiQ/yYAfPbCDouVJfoND/fUEIQUzRE/bJknSbinmpgE31t&#10;FqIQMgSY3CY+Jz3IE+N2F2VE4H6BNtlu+XKt4SKZh/H4fHS8RgpoALwW15E8VszUH7isjNph1XRy&#10;c+VvfebsHV0jK3rAMMltugLnEO70jzCrPXxGJyiFTmGPdPLWOzpMlD1sJLBwHaeR1J5mQu20GTFl&#10;1PQSROaJvl5FQCBtYKeQCzWfA1Y6mxHbrOf3XEUEXM0F64QpX0BssuyQwlrhLLLOxcPyuJF++CoH&#10;T4BrpzmYt08jY5qB/c9UBjPMmYZj5izUYzNJnReu22KJwPMZOlhoNkpwZvH6bGMRRFo9D+P5JQb0&#10;PE4lAk/GmG+h1TYi8WbN4ONFtI/WkJ1tppZ2xkdsHe2fhYsXAGQsfBBqmCg8cfIkwMcI44QxljNh&#10;klGD8fH48Zo4CWBzxhKVxxOFp86GzALEMxF/zKcvvICvMWfePGpjZKkoyd56+22mqsZRRyMMmcuk&#10;FdHa1NJr+dvEL7HW7klbdOS1bbq0PFq3got0I7JQZxx3qmizF04rvCcIlRYupTxYzPL2tS6avc5F&#10;k0idJ8ygXz93DS2u5XrpEunz5Zsf6fIV0qrzD3V+BALqFHUsUfg8ID7F1NAQm9iH+jG+45wcOq/B&#10;/cd5DUCfvf5/GGYzJsiQwgl2A5v+bktrH0buZSwzw0SOfb+OLC8LYL2IH7O7nrhoGOA6m53AgNgL&#10;yxMv0mFnhtkNeF38o/h/sRYAb/UmEvuGIVsLwvoG2SBSyA2cTY6e2sAggLmrmn07oViLplG/lbKV&#10;oJz2UDFa4Tx8knMZ/0qFwEijbq2E+WynVbQvg6iatZPDdndUPP1IFgdJQ/cTkU307cpNUXsmjoKk&#10;1z2F7I8lpe6HVT2IAuoQov3BRiSPCAdO9x7VNd6P20OnMEbbT6Rs0WWi57mWZsbqaCERjU8QiY/Q&#10;mumC2c2HqPGwx88KCxwbLj7rjWbWNACpZSUAamXrfIMu15XqXH6ijiYHqx+S6EBRAv+fOpwe+FBl&#10;KgKRRBRbMUgxgxSO7tmK2msN/cn16HcXkS7PQVU1jyg1j9RtPsdYyLrDJ8TimBmQ2MLiMviFpGb1&#10;nLijE8hiR4zlkYmstx+p9/R9NdLr7sNk/hRR9iQKukHAe4Cb8wDE4xBKumOk0ieZCz+FA8vV977U&#10;8IV78gmKIM1jJA8TPntuqMtRuc0jKi5BVLMAtxAbQOpEpHXBGthE303sPja16kq8qhdTSixjReoU&#10;3DAnYTowEQHJOAQlk0g7x2EwMJqLfypGBFMWYrDHuhcD5OmAfBYOGyYCT8c50/zbNF6fAZDnmAVt&#10;pNzjeQ+m42u9CABP4fWpEFdmO+JCfp5lvLaEyLxlO0BByDKXHvDc+UTTmYhHAK9Jn0ePG8088igA&#10;zTQUz0eNeRvgjsFoYDTRF5UYADYReCKR2JzZtJRMFJ9Gz3giRgPjUZG9PWaMRjHUP4FpLvP5E4ne&#10;U0nBpzE6aYVwJoW6uHOcnU5P8dfVDYk6b5uoY2uCVbJgm5zmWGvRkk1E2YWk7YswXlgJabVGk2fy&#10;+85dRSZAhsE605cuXn2mi0Tf85ee6tLFJxbgnjp5Q2dOkhafgaTi49OnbukIkXfg4EkNHzilfgDc&#10;zR37CCzmyfPXLecYf+QjpNjHIDx6e4ZYH1JjWSnqxPYFe7M2JTAeUUC+vFkm7sU4oAeL1LaxTcEB&#10;LyqzN8mRCGtLumwLUO08gi2P5tiTNltjn7rJwQPrGxettnbkrr6NOylTOAyzb6RfaEft682Q+06A&#10;WxLopWqE62W+mI55OquUlZvlfh4qJhrX47DQSQ27LytOvUSwXiSBvYCkDwJoP1veu1nh2cmyaBOh&#10;a+LCILqYIy1NYaomDV9g3B5KMtRfjkILkmugsVLHeg/qBmz93WPndPvQYd3G8fBWB6bge9t01oC4&#10;kShcQ2uJdswubFfjuLhdqOm2YkJnzUqTraR7TqT8RTDixxoq+X8sS2+v02mItKOF8RpE0XQYsmqg&#10;IoHpnjjM1eJI/8PYTmH8rtypoXFyXDLfskfICVZ+Jf3NWbQ75s9BZ8zYoLFgXc92hIj8MoWk13Kx&#10;pgAoNkXurFZ514hayajM6WAZXRfEZCkme3m7jujgWeyPiLLDV9k+SHm0n6jcd+qKDvP8MMTl0TtM&#10;pD3+QEfo/QftTNUqfo/NmPGZDYSr+N3mr7XGU9oKP2nGGImsXhGUS9yc1+IqutkDUoYSYg6iinkm&#10;tSVVNmnzDFRkRrgxESBMxDLWOIZMYuBiHBf6GAYu3sYRZDoSxkkAfArp8UxkkHMwm5+IQcEEopsB&#10;+hgmrAzAJ2P8Pp5e7Uwi+SxScJNSmyi+BGLLpNizSemn8Z4tZbXMJtR5aym15rJcfPrcmZgWQF6Z&#10;qIv+eSyp9LhJjDaOfdsC4HETxlqisukVT0DuOYm0ehzp9ETTUiJ1nkVPeQLk1xjSZ/P6W4xFmpnm&#10;cZMYkbQAeJYmQ4KZtHoGILfn96qYakM97Kwzs/w1MjNIhyG52l/boprZyF/X02FZ40JmsFyv4nz5&#10;ymvow0cv0JSpKzRlMr/3uIWQWLc+0SWi79nzzPqeg5wAtKdhok+fgIg6Qe92hOesCj1+4oqGBk5r&#10;aP8JHQPE+7uGdJg69xTgPYFl7BH+yMPD5zUAWVVFShabXiR//KxcibxbvSIAcIICGML3JYX235lP&#10;xE2THcvLNuMyabPdADeYVgEpFbax1ozzGfCaGtgOBnUL7KQN4o11ANiAdpUBMWcNF8sGO3TPgGA7&#10;etNgjNbiaP5nkcaVwT5WBfmrDtFGAy2iBqZzdtNi6WYrXV8aERgg9yQZF4cgdScGAOII9eH9uwey&#10;Kh/lUiKSxJroHWx4J4Vm0saAeD/p9iEAbMbnBmCJTza36BYs/ePjp/TgUL/u7aMuZmXK9a5OCKc9&#10;pNDUxETfdjY9ZoVSt3ORO7BXyJZVJvawp65EH3uilIeNnaqZ+T2GBvpyJ2xzS53O1hXoWHWmhivT&#10;1Ve0E1vTMNUhnigKZRMhiqRUsgl/ZlOXceEsZcJoC1F9MSCYyUVhAGwsYI2z4wbY+Ji4dKZzWGdD&#10;ipbKFsU82neFrP1IYoeTMQjfGlCukPxeJVcMq6HnjIaZKjtJRB6+eocVoteI1pgvAGATgYcR6JyE&#10;xDrC86i0XGpJbkYQT1voza9nc6FhhxcA4Dkr8Xl28ZUVda79jmjZ+IdpBX/D1YDYPM4knZ2Kgd4M&#10;Iq+FjCLKTkIcMYY6cyyDC2bc0ZgPTGTYYowZe0SnPRNjvrenzNYoerHTqSWn8O9jiH6jmCceS3R7&#10;bdxETSadHT+LGWbY5CmsaTFp+ETel7cZlVxEBJ6EOs2QXDNoJ83mBjKT6LwE4suaYZZ5jApOA4TT&#10;SKUnz5qOSwmMNAAeSwQ2UdgA2AB5/EReG2+i8TgLUCcB4Blz+ZnmzdZowD8WwE4CrJNgqScYKyLa&#10;TyZKm88dz89pno8nxZ45Y6b8Z69Q9YxN2j/LScfHb9dhWk39v9+sw5hY9LsksGSdzR6J2bTHfOj9&#10;8nu8PVtvvDFdo9/A+GDUPL106yZbFIjCFwyAufOePYWOmRTa7Pc9e+o2G/QA6DHSY/bOmNp3aN8x&#10;Vkcc1SBqqsM4Wp4GvKa/e5jZ3iGi7252AidmlSmKfUDhSXj44PO0he0K9r4x8sGs3AcjOn9cNLwi&#10;qIdYm7LRiXrJ2QCW2oie7mZndtZSB5vUeSt3axuM3axJOzfhlLGGaaINkBXrYSE3AuZNyCnNxWOU&#10;N+7UXwEodkKQzUUD4kIYxyYzihcTrLpgLzVgyt0c7KHOmCD1JUVoX0KIOuMD1Y7Afm+cD9E4lChM&#10;7Quwi1jZmcd6kEasVnpyEtQDsHuol/eR2hoQH+QcRcRwBeXVg4M4+rPd4vFAvx72scWit1c3AfCF&#10;1hZLDTwAC12bkq5IUkcPhu+tYUZtqMlciQTeuEC4kUk40iaJYpKlNStNx5lEOgaBdZiIP1CSxM8U&#10;qz3JgSpBuZTpjR+z11a8majxQ1ApMYe6kOgzm2miuYB2DhHXstHAAt4lGLcvQ422UbEQhJWsNG3t&#10;3Kd9R/E/42bbRpkTnr5LM5ZE6605CZq5OUdxpWjQT9/SMabHjgDeo1cAMMq5HoZO+gy3QfQdZjz0&#10;BMMr6fTGrYw3NYqnLRjNGwCvg5RbzU1pIb/PIsoDV/q6BsAbMOmzYrvGSjTsC7hxzQc400ntZ+GM&#10;OY20fy5RcwFp8VgTpSCAJsww1j7P7X4mcfGPmkRqyxjhVLyixwGKVwDqeIA6FfLIaKZHESnHEA1f&#10;5/UJgOLNCeMYxJhICg6YKSPepgX0qpkjpjYeS/SegivnHBjr2dTSs4jGU9lBvIbfZb2zKzeUZURi&#10;6lgIrUnIKCeblpKJxHzNCYDZEFsGzOZMIL2eSDo9Du32JKKyYbHfHjtGr48aa4m0M8zEl9GXM09s&#10;ovCbo8dZLIIMKTZ6NDcAPl4B0CPnr1XJ3C3qnGynA6/ZauC31jr0irUGNuB4wgbMelquudgxxbAp&#10;xTM8XsvgFqbQYRg9ngh868bHTBt9qMsX39XlC491ARCfO00dzOb1c2cAMiA+M3JLp0cAMtsGh3qO&#10;6WB7v46hZR7GIvYEf9xT1L0nib4HD5xQLibmEUlMhWRXKhyb1u0WAO8gCofJjxaRNy0hR0QaLmxv&#10;t4Oo2oiFqql7nXwjLODdxlJvR18IES6KTdS8WyA4rGBRV1O3bAC0RpDuhurGzw9SBN2pF9pdPwir&#10;IKJvEI/BDCeEAOQU+o7lbOyrDPJQNXLDWjTA9aiWmnd4qT3CR+1odNtjfNUR66eOGD9M0YLVmx2r&#10;PtjdHjbXteHv2xwZpNb4cHUyULCPermXxdC9hYk6nBapM/RfbyGqfxfLnMfHzujR0JCe9B/SI3by&#10;3OmhZ84g/1nmfw+iziqMjcdcDgBTs9tRt23nRuRF1uDOdj5nln85AzJfUsqymEgNMI3UB5m2Jwk2&#10;Msr8DtTx3gwkeGwGwA7KC3ZSIZax6dyMnPF8tqwcAbDm8d/XkVj2B3GMEXsW3/twThnCEFwYAeIZ&#10;CKjhO4+VwrLyGUsSNQbL0gVbspTPfPMAs9uDdBMG6CqYurcPMU8PN+Y++I0jRN8hom8HPuLuIREM&#10;xvvLClHFRtL3TbSArMkwNiBv3UjLx5Wo64ZR3zpEFpuwy93CzXoZ0Xkhaesc1FCWVNdMQuGUOYf6&#10;dDYp8Wgmj6YxLjiZMsA4hlh8ugDCeC7yCYw0mug1GiC8jeXO1AULAT/WQIBzNJHtFfyn3qDeHAUJ&#10;9erot/W2qWPN5/N/X6EWfWPiJE2gxh7LXt/x1NeT+L5TuIkYMmw5gJiPw+dK+JR5+DtP4nuZNHmy&#10;6QVzLC0ly6GetaTUoywAHm+is7lRTMWri8+bMhWQQlwZoI6hfzzOkjYzjgipZSLyKH7u114frdde&#10;e1Ovv/43vfrqK5rI59rOWKzIGWtUPnGD2t/aoP1/2KTBv2zWwXU7UO5VqqyqmbFV5gEQDFWgOUhj&#10;jYxPeDRqsq166fJFZnzPP9GlC090GandudPII0fo5RoA/3QMgEeok0YMC81I4SCTOMNE4RMw00dJ&#10;qc8cPKUL/efU0z6gWMDrH5OpSIznQhjK92Y9iI2pZSGiAkkF3MMSZYV1qg0R1/EnxtmLZWpOWKpu&#10;AMxWloiMuobaZDP1oi1zvltIu6yQo7l5sK4DFVYsjfkYlklHIcwIDmArHi2LEIYUQpDOhZE6h+FY&#10;kcxUSh7+vJWeLqrHlKwGtrbaw0k1xknCx0nNga5qY8a1Ewa3J9JXXTH+1MPh6s2NIpVOVBd1cmv8&#10;DrUyT7uXQYc+CK1BJpUOJ4bqhPdWXXHeqDtB7nq3sUbvHsFfmPPu4UFAjF6cSHyzmzS6Da9rFFjp&#10;0XEocoLlAfnmSTYRTGYRCPHmgqrIHvAGIgndwd0/g/HAQ1XGTypX7dwkyoNdlOdtg4mBjYqD2csb&#10;6aOKnb4W1VU0UzmbmICZO8vsCXq+Q+gFgM3uILPlbx6P1jzuAlCXXd0RaQTpUj26ZQQcw5eu4901&#10;iJVuPrVkgrxi6rQbNn3g9E31Yy1swNvJDboZxVwnLcQ+0uhB0uZ+Vmcms0Tb3wf7IiZ+bGn/bCYK&#10;W9HHNSA2N1oblGbbg7lJsyrHFg5jA7uBNm73p3XkQR26TdNIaRcQpafTrzZpsTmzqG8nmvoQAE80&#10;EZhxxvGkzhO5+KcSSScQeceRer6Nwd14Y2hn0mxjRkA9+eb4CXr57VepE9/QaFw+/vrWq3oDsunt&#10;yZP1Fq2c0UTNt4mgY/n6o0hp38Kq9nVuFm/zteesZfcTAw6LsNVZChG3mAVrE4niBrgmVR491pBZ&#10;YyxtJUNomdT5RT1sPh7H62NMJKZmNsKPcZBgkwCuYalNpB0DaMdRE483pYHJFvj5X3sdkI96U2+8&#10;ac5bOI2Mk9PEecoZu1JNb69S91/X6sA0Rzy8zF7sUmWmFiuFkrSiplW7WvFg292qxIwsFHdueukK&#10;GxgunX+gC7SPLhr2GbCeo/49D4llHs8ep0XEOcVI4amjlwHwCBYx/Rpga/3x7uM6xUVwpuWgLtAv&#10;7sYEPSgsRdvZWbQjLttSA3thvr7FANZzhzyRS9rSwLei/WPNzhjTMjJ1rgO7gK25U6/nAl/PHdyK&#10;HqE1F90WHm2duECwf7XBMTJoR4hi2b4eHRetsNBQNuExD+vtjVMjEdiPAXfUNgnoZHfizJCCK0VZ&#10;EMAMDlAvUbeRaZcKjMUrmeGsdrVXvYejdvu4qG2Hu7rCPNUZ6UUtHKh9KbjqZ0SqC4FEG9G5Hvll&#10;K2L5Y6nxOh0fquM+23Qaa5gbTmt123Or7pNev9+3T0+H2akDgJ8ODOrhAVpCHa2k0LuYvMlhx3GE&#10;As1+J9jWIHYYR9AuCzRie2q/EEqAwtg4pbAoO8rJUc20sfrRDfcWMMiPn1U1NxjLAbSV/HyljPYl&#10;czPahtJnEaneQlLnBdS6pt41x6wkWUD6vHAB/WAiTTQG8ENEyNtY7VxFtHAGMm8Yh8xehkh2MXud&#10;mF2t0KRqlfF37CXLMjXvIH3+AYQ4bQePqhZNehuOpftP0n24cUfNh4cUiBAjhJrWib+ZA20xO0jG&#10;zUz/mC6BtT0LwHDXdAyMkjvkla1PqNbyNzRn1TYEG5CRc1kPupAywmxANFF4NkzyAiPIYKZ2Dv3U&#10;SQggJvzkmjmTXvY0at03ibKvA8bXTAqKycAoTO0MyN8aP52IO1p/G/W6Xh3zBv/+puX5K6PfIJUe&#10;SyQebwHzm7SB3gL4b5Fmj4KAehNwv0q0nsB7Mg57nhmQfStgz5fysxnAjRvP/x0NwN56nce3LBHX&#10;RF4D3ud18DjLMRF5MhF4CnW4AbQButFJmzOeqP/WqLf4fDKAMeM4ZAi4bb7Nz2DM+l57a7Refu0t&#10;vTpqlBYTscOnLFbtmPXqeHOTujf4qQlhUz5pc3ZWqSpr29TaO6RGJvcKcG+NTk5H6YUn1rXL75A6&#10;0z6CvDIAvmRADHgvmCgMgM8co1V09JpGqINHEHEYAA8B4EM4Nh5tG0BgAHibunS2uQc1UD39Wggr&#10;s9sHsYZXCD1eSCxbiKrNpFHupFTWAHkDfdzN+C8/Z5sDaQ0RbQHrRlJMK/7AttzBrU36zB3blgt9&#10;M7WitY0jsklfhbIgKzSCCygkBHO35ztpgxAimGVaIYySJWMonsPS67QIGGksYIZjQnWNuvc0qzBa&#10;ttup0MFKhVtRxGAyXuW4Rbs8HdQe4KTOEBd1RLqrJy5IXQCnY6c/oo5opnTYixOZpFvMCz9mLO4W&#10;9qI33a10181KD7w26WmUmz7YTRQe6tf7R4b0zqFDutXZoUv4MvWZUUOWtoVA1jnjEOICe76DvnYA&#10;GYkb/UofZlNzGerfXcAiM9xGvIjIccyONtB/bicD2E2tXhUVoMpwP1VE+auULCGdfTzbGQBYwwic&#10;6V+adpHZIWR8m8zCr8WLlmuZWcFJbWkFw1uEFvgopcZVhgVurlqiG95E49YOyzx2D0vtmhgpbO7p&#10;14GTDLAweDJ4/jLgvaoDSC9bD7AkDLOFFmyP9p+6iPjjrkrYYRWIG0oANa0nhnz2MMpb2WG1jcVr&#10;NixeM5mUB/uat+2I0XpILPP3XkKdvwjybhk3YdPWWUzZMJ+e71xaPpOM0Z5ZZ8oGxGmQWot5X6aQ&#10;9r/NwMBEetrTSK3HcmP6K73X16ZM0RuAz1z8BggTicqvAg4DVnPemjgGAAMIgGdA/BqAe4V0+rVx&#10;/NukUZZI/aYxySMSvvEvIE+xROWZtKjmQmwtw9VkKlNFBrQGqK+/+ZrlvEXENMe8ZoBsCC1LGg2I&#10;p8JcGyCb6GyAP5GafRKWt6NGjyWlftOSVr/y5ii9CmDfBMRjzO/A93/5jbf1Z9LpV98Yo7cB+1bK&#10;hvKJG9U23loNDqGMneLAWlynut2d6uJvte/oWTX3DqqgtpFJp1TZrnahjQRwL1DzXiBdvsTjRYB7&#10;hraRhcT6CcAGxKeOo2ceRImFdPBoxxENtQ/qWNtBnSnfrROsQTmABU0JKbIj6aEDdex2VFJOXLhu&#10;RGMXvxhqIDbrRaVoK2TWCuxtNjqygRBhtjXp1VoLm0zk5S6+hY0Ddqa2oh7ZhLJmM1v1rElvbJlX&#10;9TTRFivQQNZXmhPM2WG23+EN5YeAI4R9uEmhfrg4Rio3LkTZUb7sq/HRbSLXA8y4z+8gbd5uowqH&#10;jSoEwMXGaWLrBrUyj9oOMFvxY+oI285+G8CbG6Y9bTkqZMC+A/b83ehIvR/qoQfM2t7FB+khrhKP&#10;gqz1bIet3me07fG+dkYt9+sGkfcc4o3BwnI1MYyRRhrpy2ZFm6VWcsIZxJclbdspB7xgPqPRAhdE&#10;R6uxIEOlaQnyoDdpv2qzEsxaDmSRVfz8xaT5BYHble2PkwUm7b4M5K9bOF9rV2CIvmoZ1i9md67Z&#10;arCO7QwbLK6K67CKMTOv1tSbxkM6AflgnlnKvXq1BsPCdZ5JpJM36TYgxDmBNvoIYB4+ew+xBk4p&#10;KOz62bO7n9daicBNxvqXxx6m0lo6ehXqt4OSxR/PLYYFzN8UrsITjzJnZJHbALYbv68DAwkOTBQZ&#10;AFtxw5oHoWWEGithn5fiu216xIvWb4WtttFk08P9Sawxw6w13cjrOGa8DjhH44gxhXR7DFnGq/RV&#10;x1JjvkU6+xZ14wTaMIbtfeVtE2nfBKgAYcxbzwE8hsg5HsDS8jGvvTzqVf1t9KsAeDQWQRBcpMZv&#10;wSCPh6D6y1tv6PUp0zVuzhJqZGaQ8Rebh7OkEXCM4abw9pjX9Top+VvmOd/jrVHPH998m9ff5HVA&#10;bSKvAbZ5/W0i7uixgJvzuvnaBsBE2Df4mQ25ZYD82tv8XJw/vfGm/gK4X3trLDX6FK3ECSVj8jrt&#10;nueoUo8oleVWq4H1ML1wS31wTO0HcYNpNYvpdyshPYvdykRgE3XNMRHXkjabdJn20Uki7umhKzp1&#10;5KrOHiUKD1/WMcB7DDeKY13DOso5xgKpY9UtmLDtZXysSVkwy/akxrZEVjvuztvYsOfOIjFH72hZ&#10;GZtXdvvG4jrhAEg34CzvRHq1iR6uaQ9t5I+7nlrQCiG7nTvEB4DdCLFjQ+TdDNFgS33ixTjgDtLk&#10;EOONTMQ14A1hTjSIMTRvZHtmL09KpL8KmO3Nj4tQ3s5QNZN6Xt6J1jTZX+8neutGlLsO+dmrznWL&#10;qvCNarJaqY71q7UfRveg43odwT3xaGaYBrrzsPMpVUFPFSRWpm6HBuiep52uOm/SPczMngRv01Pm&#10;Y9/fYa+ncexwRcl1mb2zJ6qYFKJttDspU6WsEY0zslDqvbUMF2xdtUVuWP54waRHMXSeFhCkYnyK&#10;m9Bh12enKsAW9dJCCC0IrnRaRcW0vQp4zGQrXgIzs4F2bLtfPF/rGVvbuH4t74kNO3bd5EKW4kAN&#10;asX7tYaazgj2DYiN19Nc0uml7OhZvGYlw/IrtQUg+1C/xpNZVOMmsj+/Qn3IQFtRZHUiztkPabUP&#10;/XovF0wnApWWviHt3XcY99D9bJJkPjgQ0hCWPxySyh9VlQeTP24IM0w6bYtKzgngOlH/GgZ6HVzG&#10;CgjI5dyw5gDWxbTM1sFpLNpAL3Y5PWJGP40QYyqp/mRS/umopYzgwuiax/JzjwO4pn87jn7wW9TF&#10;Y1m7MgpgmXR0HKAz0fQN2Nw3DGjp1b46higHiEwN/OKYSPzy26/pL4DNAPuV0a8DbiIij6+PA/Dm&#10;TJ2gV01Ep2U132QHaKdnL1lEywbQj35Fr735st54+xXLef2tv1k+fvnVP+lvr/3FEqlNRH6TG8kb&#10;b5LGv/4K/dqXLR+/ys/xCiA2P6OJvCYC/42oa9LmP73ymn4DifWnt/jZLek9jps4f7oh3sjH47ws&#10;rUDV8BVtyHR7adu2IBqqYd9xMR7qeQA4HlOGrbixWgD8L/AScV/UvQa8Z/svawSt70j/BY0cpOfb&#10;O8JQw0mN7GOf8D700WzpG6xjYzym7MNVDcpCTeWAQ+RWkxrzaFJhF3rAtoxBbWIlSgip7cmLpWpo&#10;Aeik1JshPTaxu9aiqCKF3mAisVHIEI03AuDNgNYAeCvHijfWCZAGkkaHkzqHINezMM/074IBQxDm&#10;ZhEQU9n0dctIQQt2RgDkGO0iEp8klX6II8XnSR76MNEDELupz8dOu+3WqR0b033rl2pg/Qod5fnl&#10;ret0lxbNpV2IN4aKuajr0TeX6TrrNR64WuuGwyrdc1uvJ4zTWQAcYq9PmJV9wCTQmbx09eCl1UB6&#10;U462OD86Q+GO1PboYBctxNCcFNFj3Val4ktcGR+r6oQ4pnbwLkYFtreskL2+gdqw2EZ2a7cqhBnf&#10;LHyh8xi7ywpGpEJU9qVG3sLguBVR1my492DwwA1yzI0e4Rbqt7WkgFvoKRvPp02YvRvrmA3cPNZB&#10;lK1jUmYdDOtSMwdLq2QJWulFpNvb6ItGA8AkfL2KGRVt6hrEceQwkfewdu/n9A6oteuQDnDhDNU0&#10;KB9DO2805/6k0N5kSmbZmictsm1mRBIAu4bEaQuySWt4DROBF25CCw3rPmeVNTXvRq3G/mg95MtS&#10;5JUzliK0IOoakE6kzjUKLAPgxRBdk0mrp5gtiUTnt3HLHI0qaxKlwdvTZ+hNyKIxM+n7GtM7yKjX&#10;R71NSmzS51Gkzm9Y0mcDWgNi82jOc/ACKh7fnDBaf34DIFqADyM8ARDzNYzv9SrUYXMNgPG/MiTW&#10;66OeA/iV1/8CaP+gv5nz2h8tz19/6+XnemlS5zf5vq+/xfcBwK+98SrpMxF5HNGW8+qY0URc2OdR&#10;tJhIqw2I//TK6/r1y3/Tb199VX96m5/7DaI0GYUjpWNmSp4qKxrURLTtpOvT1Ml2zFY8yJkILMJy&#10;KrW2XmHp+QyDsODbpM0v6l0TgS1EFo+nh9E2A+LTWMmcOohssveURrCSOYm52zFcGo+zK/dg7X4d&#10;bOjQaXLyvvxixZM+beGCtSJNtEGMYY4DYLZnabeVYyRaWIzQDqM37o1hU2CANuCmsYm78wbu0uu5&#10;IFczfrWG6LEGsK5jimU9GuYNa2izEJnttxKNt9qy3Z29NZBWwaym9HW0k68LaaK7A7Uwy7ZMrZge&#10;p2oGEgpxoCiGEKohCh9lq9yTeD99hm3pR8muPHfVhcBtOkT63MfC5kMAuB9f4mPsszm/aY2u26zX&#10;fVLla3khOt9dpiv9rbqTG6+HXna667pJd5xW6x2i8NPQrXovwk4fhtvpSZyvzpAG705OQeaIq0dS&#10;Md5NTFw5+Ws5YDErSYwxmxt1bkkcDHd+hnbDajdmY0VTQdRmL1QCO4+sMD+zXoW9DeYEAdzgdgaw&#10;xBsgh/I7uyNWscOUzbgqmt63K1JARyeM6M2mQt6/DZtZcrYa10lmXU0UtqEGNmcTwoUNqLRWc1Eu&#10;x9Bu+XI2FcL8LsDJci515hLqzC1IGz0Dw1i6lq0qjBsqqbvyGffMqsJggezqCOA+wchhQwaL0umx&#10;exhrI4DvZ3YYA2Q3/3DLLO82zhbAa1a3mjOfWdhlzD4vI/OYsXijlmK+sAYTwnmQWJb6F6GFGViY&#10;DlAnsvJlBv3g2dTHs5kkM3rmSbx3BsDjzC4nNN5jmM19HQJq1IwZeose7Jip0yCaYIbxjX6NKPwK&#10;oHxj4li9TCT+CwA2gDUAfn0c9SzHgNg8GnCbx9fMmWgi91v4gs3lhkNWQI9+Do4dk6lV34AYe+Pt&#10;v+mvf/uD/vry7/Ty337P4+8B6V8ZcBhL/WsILFpMU2gdTRytsdThBtQTTQrOz/Gv78HPZp6/OW4s&#10;KfMY/eGvr+pXf/yzfv3nv+r3r72mPwDwUfyergx0JLFeJ5+FeCZ9bukYVB2ONdWdB9VEKl1NNhTH&#10;0r9tCINWsKHwpReM8/9gnY0Ki9T59CA9w8MXmLg5pxGi7wjgPbHvJL3g4+pnC0E/Hsn9eGSNcIfo&#10;ZZIlnEF8ayxeDYCtjSjDAmQ2ItBCsCeV9GCAwQFCy45U14aUbyOs7AYbPJqNdzMqnvVc3Gs2WiN+&#10;Z3plI2NxpIMbAbAb0dnsrHEmWnvjwh/CvGoYzoM+DrbywfspCBDH+HtgmGbM6JJUwynDYbI8I0kV&#10;8SHaF7Jd9xBrfJTirw+zA/Vusi/i8W065rJFA7jsH1q3WAP4Mx1dtVQja5bpHCtAbmPx8gSr03uZ&#10;DFvvKdXjjDjd8bDTA/ctuuO8RvfYNPAkhPo30k4fGAAjbzybnYmxW4aFuMpNLFcKe2w8N7pYxvtW&#10;Eu2WL1oiV0zmSjGzay/MViN+TgbAh+rr1I9lUQKOhhtXPAfwNowJnBnB88DD2IPVIa482nEj24xo&#10;3xbBhPlDG/mkM8ed5774WK2kDjaM9EoAvBajNStEClbUwlsQLGzhZrhxI+/nhg24dW7g35mrZfzN&#10;OC2asboVROj1eBtb29sphD23JRW1KsCkIJaMIisF+WhtO4RlF6q0CrYSModNbR0UQGsQ5wt3I1KB&#10;dd5K5DU9XyOXXMlNeSk/v0mbl2O2sIL1ngvXIsw3mxQR5UxDxDGZnqw5ZkBhIeqt+cvRLNOfNVHY&#10;aJ2n8Nyk1kYmacA7gSg8hRvOWMQe4wDb2wzcv8Xw/Zu0av5GTfk3gPjGNMQSU2B4J42zAPcFwWXA&#10;Y8BsATIgfxGln79OnQzwxi6EOCM7mcH7tggTgYl8/TepgV994y//P7b+MyzrPE/3RfvF2dfea2ZN&#10;93SqnM0JzAoSBCRLDgqCqAiiggEBFcmIIhJEUVBEBCXnHMWIOecqy8pVXdW5e2Z6zay99r7P5/fY&#10;NWuu65wX/+sBKqrP/XzTHfTRJKquBbxvaxLt83zA64adrBsZSfZLF6NkWoSuGHaVg7kdc+pi1p5F&#10;9TXVfhrANttx8/8yjRl+EtX2/Ym00ID3zQ8nAODJeo/qvIBfo/lANE4eBw8eUxVJIHWtw6rjlNc8&#10;iv3yhRsAeEAphwrlgj2UDaKHn5gNszkT3fn78uqGWVhdQGl0/j4tNODFkfGqAa95+q/rEu3zaOdF&#10;jbafRwd7TsMssy71XlNbfT/EinSqwSZaqQTuufEKZ0EVThu1AopkPG4bmzgvBEUlaDmV158/VB/a&#10;K18+oQONiySUvCC2sr68wX2pwF60g77c5wKD0HKymYxZi5ULMrBk2redbGpTyAqKXw2AMULbtW41&#10;N9QtqiEVrxEZYBWChDJcH4poeyuQ3PVicfroWL6+xdP4N5gDfIur4xdofR+V7dNVuNDnYDaNEdp8&#10;PtRH55cvA8TL9CDcUy/X+OmrrbTJ6dtYWG1k8xxO+xyij6N99UmMv75KDNN3uwAxz7eoh+7gLVVD&#10;aFkxhJW9aWUYfOcoCiVJANXDhzefD+eK9Ww5y2mfm3FUrM5PUzMLrCutjewTWjHXyyC1IIpfF4mE&#10;kCI2MFKs5c2+GgXNWj7g1kApDaSielGlwmmZjWlbCMBcY8z9aL08oRc6GSolIPakqvrBOPKHB+wF&#10;+8iNmdId8oM7cZzLmaGDmKGXA1xXOMDuOEG68LixFDOa1iCM2pIR3BeXliknH4O2A2ijiX99CICv&#10;coMsTd/L/LvDYqaQRNXenkTiATY24QDXtM0WAPPh7GHAixuoO8s7U4HN4wQTzYM/96Us6wwozZvW&#10;ANOBNtoFEcIiKJU23K5tAK8BtqnApr2eZzjPfL2YX9d8xpEFdDQzmYlnOC7RVG62k5H9TQA005Ys&#10;BMTMlItpqQHnB8y+5nU6AH2ftvkj00abqguILYAyAOZ1AuCfvhS5IIquefy73SDZLCKgbMoMZtqp&#10;HzC3fmCpulMmfQSop2upG9nEISQs+iGEcIHl5WTDVcAOQYPx1FoAiCF48CEyAwBPYeY2Hx6m6ps2&#10;f8LMGfpw2jS9O5nKa2bhibTR063lQVeSnVOgEowVjnLROVHdqlNcdxrQFjSi7qsm0fMAp8mIzCTN&#10;I0Jn3oot+snlUebbCw91m7bZwrq6wMkI0F7HD9nMu1e7xi2PaaGv9LOB7rtqAbF5xgCyeS7zs7M1&#10;7fjxppIvREAY558Qw1/mvGC2y1H8ge7kTR2DjteQNfxJSjAA9mWZ4RuI7Sv0uhW8UQPYmnoHhsiH&#10;9s8f8AZQOYL42SryaLfExtC64dwPzzkVssYOcl43YzOahFzQzIm1hZlqOY7nEukAh9lC78HYLXVr&#10;jCowHO+rKdU1BPGPSV5/iunao5EOPSHY+ekY9i9j3brd14aAvkbjMKAuQpa4GBWia2Heeh7hq89j&#10;gvQybqVeEGL1gqr7IpZ4jA1+gNhHXySE6vtd4fpuZ5i+Jyf33ll+swk8K9hXjj8wd/DV3EM98Oay&#10;c5MPKQh+kC1i+bWZzXPNAczjYXgN1pzQze4u3cDcvaoQYzkE7tUHD3NCQPwBmWVNaLQimQlNRnAk&#10;dEuzkQ9hxo1AxLGZsLMt6KBXsakPZuY1zhALZs23UCkt1dhk+9gtkz1ez3akLDgwP9rRcppXF3jH&#10;rpAmjDOjqytnKKRwnsvJLSJtbwUAjoqIVDInuyzkjiV8MDWy4xgn1+lmazva4zL8mqi+nKdSAO9W&#10;0g82J6fCtns19wbRcfnzQe7D6cyAdzmvpgIbADvjVeaCU+gy5vwl7sGIEbxeqYlooR2gNBqwWoDL&#10;q6m+Rok0GzXOLKrwPMOgYmafA4AXYx43g0o8Cw6yFc90aI/ToTROtaEi2xoCB0AxoDHbabbPE2lh&#10;J5gt9cK5msjrVLbUBsATzKKJ14/mTNV0+M+LWfRZwS93JDplCSZ7M6icpoWeCpCn8WHw/pR34HAv&#10;5P3qw57BlZHEgSpMsqKnMx5keGg52xCOvgABAksxQGwAPIGF2Y8zufkA+ZDnA7bYH7CBfh8yx9sz&#10;ZuE04oeOOkOFh47r2IkzeI7X8ftOnnR5tcprsJ5q7lMxGoOtVF/H7RGyjonQ3FU79JOr57G6GYNh&#10;BYhvUY3vjHHvBayX2y5qHGrdGKFd54kWucCh/3wHYAXEVwegUfa8AvD5LoTiPDUnmxXPDTgyciM3&#10;XABsDvuwjvxNXCc3wcS0fK2mffbDy9kH8PrxB+vLH6J5grgRhlNBQtk+BvJGNHGZoTwhHNcj8THa&#10;zEJnN0ucVE5IGcRtZiAd3In7YBJewgf3JGJER5yHMU3DK/ksVMgSFleHoDmW78vWSdrpGozZ+qm6&#10;I2eOYTp3lLkdQ7qGE7rSeRYxOi4S53v1aHxQdy9262ZvnS6TrjcOaeN67ErdDXfVJ5FeesHy6hmz&#10;7ydxQbTPAfp0PeDeHKzvUlbqmySAjEzxWSv31O5rxIc2EONxEOJGhmJ9YCaxgQ529FIQW9UNzKP5&#10;VK2qvXnqQKV0idykG3CUb3A7bscN8gSB1I1siCuxc02BOx3Bm30NLXMUXN0ouo9IaH+hzGmBdChm&#10;zjVG5f74MflQOZ1Q8iwhN3cZFEMPDxZnVJIATkeRhJuFYe0SgPTQ1yL4N24RTlRkF/nyhvXGwtXd&#10;nWqCR1QANq4xdDbxGCDEEgmavmeXyo5UWOxzG4/ye0YszADZunt278G4PB0AQ1JBi20AvIqbrw9/&#10;9sF0Xj6YDXrz5+xBd/UjeH3QJbvhV+aC2aC9Z7BsMNwzW2gDVFNpF/E639ImA1Raa1OFzauVHSkR&#10;iBkWssSax2Z9tqFQunlyakL9w+lnDoyzadyIZwDiGcj15uEiOR1G1IcAeCKnpKmAdgIgnmBOS2yc&#10;J1mWS68q71QAPgVAf2A1hQ8GhAfeHpq5FB4zjh3OK4Igi9AKz56KvJCKPX2ifDwXqRi+QBpRMcEr&#10;8Ir2xbfayxmjdQzu/g5gO0eE/HaQRGjlZy2cQ8WnZee/Zdr292nr3+V5n//uhDlz9AEnJmucLjem&#10;ZenAsZM6fLyGaNTTKsTgMYdNdOr+EuWVVOog3nEHTtYouiBDc7YGaiZJGzPCtiLoh3l1nRZ6/KIR&#10;K7BxJoHh2uBN3tyXsUmhTSaVb7i6HT0sr2QAjUDcuEgywcXucZ3jpDTcdl6DzeTmlp1VHJxmw1s2&#10;AF4J/dHodg2IN7LY2LA9FVURrgv8zJ8N5HJmWz/a4xBa5xWAehXnpGiWNOuxFY1chdSOhYxpHaPX&#10;ROEFHat0wJvJ3TcnMZHMW+IraKFztm8kSZ1MWDS6I9iY9mKkVk+SQQOtcV3pfqxdSFnAUaOc8OlG&#10;ftZMG23A3or+tw11kdn+9nH+udHToAcXenTnEs+FTmb/dkvFvkpk5jWS9e7F+OnRSjc9WemK3Yyf&#10;PlsfqM9NBd7oq+92AN7kUH0Hg+ur7vN8GDxTb92Y8pKLFBeCwbh3lCJcArWKDXQk7Ww0v65dxIIe&#10;z0OoUHNaF5qadLkJS5qWdozqmlS6J0u5JuaFJdUGRon1bOA3RDPvsjOIweNpBR1JMB9sfr7GHjXY&#10;IiU09qiegG8ZAPYGoCEr2FITNJ2M/3UWUsU9qLFSYKVtjFnP76Xhi8dpO0y02Ej+PrykQ6i4frhY&#10;LkdXHMamehuZQ9thqyWiNy4u2K+K8iqVAeCSAwfJ3K3SbcQahwgg3wkbLiM1R7t3ZeISSUIkDLMV&#10;LC4DEaIHw7oywHXFXNDMwKYSO3FGM+A1j1lcGdCaymuqrGmjF0M+WcC4Mc+0zIB4Pq3/LJOThBB+&#10;Jo+VEQUYAQMAXoTvl/l6LtV4Dt+bpdZ07sRzyDCajd52ApvhyYB4JjOyFRvryfPnW76fwdJpCqCa&#10;upBlEm30LFraKdxyp9LuWjvDm17CP7PURvZ8KLpgFzvX3px4JnEHnqAAb0cWj+m60YA89GAytFhf&#10;9jSkRpDztMzNERDjkUU7bUMFnmcHzdIWPjYfGGZJNmmuORfN0EdU9PcA8of8tz+AhPIhJ7HldFVZ&#10;RUdVeqqeQPnTyqOFzis5RsLiSRVWnFI+sT0HTtRob2W1wgp2ah4Fwzp+raaupIW+BYHjLppfQ9y4&#10;bG69w+ZkdFs3+3GjbL+McH1Ml9qpvKbaNnFOONWloSrebGe7NdwyzIOCpWFAx4qr4CojTjBie2Yy&#10;A+JQWukVCO9j2VCuw00jjFNDCD/z4ZTiheGcDwf9UMN3xiEhgTdWGnk2aTuSlcxtdytv8s0Aeivm&#10;66lU3zySBPYB3DxsOvOwbMmA33x4z1YqbwGC+MMaI3akH/ldJ8L3RkBakByPZ9RutR4jgR1FkflZ&#10;owEwwG0BwI0IE84cSCe/Fj0w/lc3uxHgYxx3ub8efjfklMFGtM8NutR2UlePZ+sWpuj3DYVylZde&#10;rvdkHvbVi3i20TuC9NuUFfqOefZLOpFPuZm/HLqLEL9JibgHRjoHKII35CqEBVEALprlSAwWpHsg&#10;nlTs5f+rFMN2olYGq0+Sp1THz3AqITVgNa6SMVTYOE5sG/jgMy20qbaRsNLC0bUag/KV3MfNuciY&#10;s3kAYF9vHzKAiIoh+3YD/PCNjBkbY2G3YXMaBDDDSfPbzPJjB8ZyqQnRLAPXMm+Has3KYGZp7FZp&#10;oaNoHbdtWMNZbpVK4II3Vx9nLMARFAbWoeISjRE+96inH+fO4zpIbnEGqYCpezIJD+PezcXBmDCY&#10;KmuqbwDd2HJOSF4A2fzMEXtfR68VmNRxE8aNZAmnIgNiA2BLBWb2nQdorTknzUaQb57p8JUtIOYx&#10;ILaGZmkFN9qG36PZAHgGaqV57BYMeM1Wej7dxUyECB8CzB+31eavmQptwDwNQJlnCnPye9acfQz1&#10;0lRXNskznJcA4PmayF9btJwPRBaatjbTtWTxNMQn/uqhONxvrtCDJgwdTuXiMc57lyq8zN+ZXQJy&#10;RXdcKpfh1OGIc4c9iyxmYQPgqQuYgwGxeZ3Af+sDwGu6gfepvjMRXEQhyMk5WKYTnGOr2P6XVhIC&#10;f6pBNZyRatv6ScJsVkFlLbruMnlnb9T8nRgWINCZagK+LeJ9Zl9joXMNOt1Vqu9VNs1XqbBXmi9w&#10;772pu0MstIgWuQwDy4C3p7xe7cfOYMHapP7THURsdHCyOcEbhvsvvOWVpgrzpjPcWAPYiI2oUTg5&#10;BBq6JAA3FiueLDG84AIHIQ1cFxMLj5mIEzjMObhN5hJ0nU6iXBKKot2IEtJNrCYc5zxoh7m4buwn&#10;2CvPVF8AOAJwR3mGsS7tw3+46VgeW1JEAyykTpGwMIzwvqsKD2VTgZmR26nSrcgB6+EwVyPoL09P&#10;VANV+jxpApdbSVJox1GyDR8r/K8udJKm0IfH1SDuGwD5FukE95Oj9DzWQ8/Xu0Hs8NUXiaH6NilI&#10;36ItfkLk6I22cdRImADWdCsnirRERyovIWJhzMFrWNRso8PYZSosiqlcIkIL4WyfzM5kI40bSEUZ&#10;Hy5HtJc/0NXugVoPGSMOkkss48h6zkWx3Fmj+f2MhJoYaT74GDnC6VJMXk8g4VqmPfYybTDhW+7M&#10;tW60yO5EYrrwxnfBu8mTBZYHi6xVLLBMhd3DmyB+7Uo8qv3ZVJP5w1IrMiRYCWz1U7YQYYI2uq2m&#10;XA0GxNgKN58gNRH/6PGGZmJizur4PqJLYXZt5669EYua1ew6jCQ0iArszIe0O+cjd4BrZmB3zPcd&#10;EOAb/a8zf+7GBsfcf3+ccw0jawFnrVmmmhrZILYzM/l6KmojA1pTdX8Er/l6AbzpmdjTTEM0MJt5&#10;3oB0OiA11dcAdwrqIQNaU33N9+avW75G7DCTGXniQpZaUCwnUhU/oEWeTFLiVIA7efFsfWQzW/O8&#10;l3EhCVBkwFIcSxHbN53Soy5j9Vupm42HsWDiVJnGn0sYricsspYxAzs4keKwZLbmLoI7zb/DCgDP&#10;5N85jXl88jy23wDYVOFJfD0RKuZHsLWWklW1ketDShanRwITmuGoN3CDr+N01MRNvrFrlDC9bsz2&#10;z2oLCR32LEyteb/NRZAzOQQm1hU2zkbzawB8E1eGG/hZXUZhdIF59xJJfLcH7+puP1W567pGORv1&#10;Ad7esjpsZ6AYllSr9UgN4DiNa34pn/oppJxvpFpstlRgIy0zrbSpvAGQ9gNYaJnqvJzNs7tPKCDG&#10;KZ8FViQZt9vYLCdviVc6bV8u4gETUrWLOXcP4DUg3kNyYAZvdlN5D0KXPLRrK6ZzOZw3jmiYmXWw&#10;ugQAF1FtszGOIw0PDXAbVjjnGvFlxpCuHX1tHa4bTeh6GzGrO4OtTjWLp4r0HaqhCvcdL8EKFh0u&#10;f//5JvNUW/7ZoXrkfU3H6ERO6joOkQ+w03lUlKYnO8L1MsYHM7JQfZkUqG9RCT0pr2N+rUeQcEZn&#10;EWLvJGwt0g4G1hJ4yRDVo/FoymPpVEEyYQNzbgOG8jUI+U/nZVuM5WsP7uX/rUC1eGdlY/4eSzzl&#10;Zj70YmGnbcDBcn0sbCeWfWs51a3mg9Bs5yO5CQdTXVfSBnsAUHuWOGZJ5USigBst9VLCuczXJvHP&#10;vDqgtAlCMBBP5tFO8pNMm7wBSmlUsJ+CaaGjCErbyn19zxbol2QgtVaV6CyJCnVEn442kBzJFnTk&#10;DFnHnL1KOYftYieRRFcUBZkmDGVS8JoEy/LKnJCcqLSenMPM7Gs5I2FkYM9t1wj+f1xcmVba0kZz&#10;lzYAXci5bSEb83ks4KwI8J4BSC20Sqquqcbm7zE/m48SyzLrogOeiy3sj1V2Lgst0y5Pwbvqx6o8&#10;k8o8g+Wd+d60z6aNnjTPVEAYW3O4F6NimsZZyGyLJwKuSfbzZBfize/3Sp0oIAr0Uqe+vNhlAfBN&#10;qu+NeuyHcUcpQNoZtcpJXv72cvciasXNVsHLHbA3gltth2hi7lRm4BmonyB6mH+/pRIzc0McmWDu&#10;wfw/BmHAuDUtnT0Rka0o+Grboa6OXCeLa1xNjGRnoStXE6RQerpBcfnZWpgUolmJQZqNsm5iAGek&#10;a9Amr1x6aAHxzeuvPJzHsY69gmzwEnPw7YE73Hmv69wZFjTH29UPeHsrGgmX4uG1/RhRmUa8n5qn&#10;dbTQazmBGBCbpMBVkNfDoQeuZMYNomoE004F8wb0gRdrVubuKFA8efWHfRUFNzhxQzQcZpZPORmI&#10;EpKVtjVeu5nXTAudjKfwHnJgs1EVFSHjq4Qr3En27Cj2M2MES4+dAci00n14OfdiUtcJYHtJBRg9&#10;S+Yujo6XG06qnbn4JAL/49Aty3cm6BgqpaMA/TQLq2bCw3pwnzxHrOeFsydwoTzJmxQrWALV6hHv&#10;t8F3Hqo7oisYq98gQuQOXlXP4EK/TPCjCgfqm4zNelpSqopUfK3DuJMG0nk40T4voX1ewgJr8TJo&#10;cgEqZEN7lIVF25GjJBeazKSz7BhOqYso1RZuw4bccRY98nFa6UTGiPUsr8wWei0nozWAJZilYBh7&#10;hVW01mtZcoWxkQ6i4q7gxuvK9tSA14DYgNfFZNryvStt5VKWO2YD7QiAg318tIkzRBLijl2xq7WN&#10;WTialISVnJTWQLncHomogha7jMCyjkqCwk/sJx4lV50QCLpPnaLrgoLJ/3tR2h4+eAlSgxK6ilwl&#10;L1r6QLbP5nzkzqnIi1dXbxhhtNLOzL+m8pq22WyZjVWsAbEdTKzFMK7m0C5bLXO3KI+WMAcv5BRm&#10;TdtsTTWehUjDANi00dZUX/O1OfXMAtDT+TW9mn8BqQEqz0R4zpbqi8B+Giemmfx1a1OZYXBNXgC5&#10;gio8EQAbsE4GVObV8jU/mwC45nrjUAm5JwHSTtfxDH15qU2f0oU9bDmuW2eLILSQQVy8G3bcKnzI&#10;XQgWcNZOPswPk1rRcyyNbGd2L1nxCnJB0mj9Hm4gqJAIcZtG1Z8Kb9tU5Enz+Bm645WGRZiJkIXk&#10;iUS0AmWojloxkezGcKGx74LFhrkGCWElBpGJhw5q/nYWWADYekOspgQlQuSg8hrPq3EjFxznBnzV&#10;2OkQhTLKMotgr+vMwWNnh5kTO6m+LeonWmS4mvkX6eBQVScsojadQpK2OxmDbtwjI1lemE102MoY&#10;bF4gbBCevcJEfZKaEMBCw5+tsw/ZRV5YrnhgOrbME0sTzNcToEl2HMPMvA4LmsOFSOzSWFptxucq&#10;gShOU3k3EiESg3MFrhRwg0+RdNd+KAvHC/4ZAHzxzFEiPMt1oaEcoB0lvY8UP+6+52rJKjp7XNdb&#10;AEv9SVVx061IQFK4bY2asafp37NRvdkJqsveCn95p3p4ow6eZKamGl8hAWGIClSzN0k1pOq1FmWQ&#10;rmASBMt1m632w0xomRu99E08W+m0aI2iWMpcg3umJ5RHF2iNePdG0DqH27oqGJZNCm/aqoQUHcfg&#10;7VTGXgzqyDg6W6+xGszQCUMbqjLZSXCw+YM6zKlpA8SVaAAcjhtjDOynGCxpDXgj2SusRs21npNN&#10;GKwlU31Ndq0jd1FTcc1jAGyqrnnM16b62rOlXcobPJTk+LjVEdoKacPY7e5aH6m4IADs7KAN8MLT&#10;mJH37dhAnlKKuszIQRZRDR1LCUb4J4oOquf4SVIIy5SFB9km5uwYWFlR6I396Ab8DQ2Wlt94N3uj&#10;vjIeWS6MS87GIwuihqnABrhL6b6Mp7PxtFrIln4BZJfZLKTmoqxaTJVdzFZ8JpV1NuJ+44s1++8g&#10;nmpsd/jr5pQ0HcmeNb8uQ6+ciWDeGisdK05BBqDT2ADPsFmgCbTE050dNc2AmZ+bjbCptob0YcA7&#10;jS3zJL5+1/Cc+Xtns4SycuP3ivl35/YozmfpkJlIP7x0RnfaS/ArO6ALJDQ2FSWxRKVTieMsyH6k&#10;7kCCmg/Eq33fZl0+kaXbdQU6mRaDYyWt8/wZgHi25TY9fQEV2QAZIcVcUg5XcFlIzuSuzm19115M&#10;FdAWGBprF9rsDhxhz0DiaKIjbsCqKpOsqkUsTWdsC5QVAJ4RBoAfkof0AC9oA+IrbKKvUomvcU4y&#10;AL7RdYNEvSHmyx5iRgAsoD3HnHeBtPrz5ASd4+Y5wFKrtpQBGwBvxkljNSSOVVRdA94VtE0raadM&#10;Tq8Brx/bR1/aKl8+jT2Yh1z5A3VlDvLBuf4kbeQVUvdaoEEe3Z2oMipwPo4ahTsTdTwrTUc4Z+xF&#10;Lrhr3Qrl4UxRxYKlDQAPE91xqZbKCHgv15NaAFFj6Cxtb20pMSdHNUyG7ejpY7raBqe5oVQtxF3W&#10;c8PrXBeocb7+FAA/ytyszt3ROp2yTvWZuHVQcfvYUJsPhPGmEyyZ9uNZReubukl1e1M0QqjXeMMR&#10;mFfpur/BXy82B+rBvh3qgFlViNvI7tUpSljFHBtIIt4ylk22xGPyRsxBxNBVRIdQdlxnC4rVSdTK&#10;CO4K/Scq1YE9T0sJM3zJAarwAe3DqGAdtqdRkdEKpfXeiO42fmeWosxCi5EkiicaqmWEb4BWsNAx&#10;QHXkzWyqrqm45jHANbde89dMVbYAmErl58H/D3NwLFU70UR2rl+tuMDlWuFgq22cTgogrRxK3chc&#10;nsGmvlAnMf07kpOmjB2Jyue8NVhXD+stj3BxLHu5DmzhNr+eQOtVuHOYscmYD/pgreOBObsnjzdj&#10;kotplQGpDWA1Njp2tM1L+bNfTKtsfKzmMafPp3VeBJ3SjnPbUs5g8/h/nwsxxfhhGYO7ufwemrnX&#10;tNJWppVGoD/bSP/+DuC5/DqtluDYweJoBqejOYjsrez5HrKHAe80br1zCBWfYWbdv4PXVF7TQpvv&#10;rR1ZhLFBnuVC7GmoG8DJRZ1FB3f7GLlhzL7n4BM0wpw7lU1XtgOT/vU6lo4pRCl2TMd2qyYdI7q1&#10;nmrM2oDLaTrWxYh6Au3478G/tpkFgOFsL56iKUtoo5fy/+hpo+XryRTOylfavmLtP1Spqvoe1dFG&#10;t2KY0TFyU60YRXaSyd2G801ubb2W7FylWTuCNWdjnKaGcka6j6D/AYbud/CCvoGBnQHxOCys2/gd&#10;3+i5TtUapf1EOtgE44pz0WXuwRe4DY/W9gHmPmbPDp3kTpXEGzeBO3C04UBTdQ2ATdi2Aa95DHgD&#10;qL4BpAb6LDeb02DOH0i3OK+EQ51sg5k0WF5EQkKBygBwMVW3BAXQUcK6TuWnqxKHyJI0VDSbVusA&#10;3lCnMHhrK87AXK6ACoxnMlXXgPji2aPMaUc1xvfn+X4EK9j+kyW00kSbEIvZwR9MRygChmB3DYV6&#10;apz77tUYX/XG+qluo79ObQ9FALGNgO5iQsoqdYV5+GI9Ff1EPp+yOFVSjVuIyRxlYXYZQ/Ube2J0&#10;i+S+y2VU7tMHWZAVI7wv0d4dB9igZ3I2IhjMKVQxS5eriEXe1SZIIz196sdudvBUNSkOdczxZ5jB&#10;jzETI4LI3qNyNMy7+ISNJDw6AgNyXyiYK3Fu3LRxl+Iwvl+HhrqYtusAI0YQM58rSh3Xpc5yB7SG&#10;bfUKwKbyvnqcqEyOtJGObDwdaCndMV9byd14HW3ztlWh2hkdoTh/X1r+pdqzdhVvSkaMzHhYYlkQ&#10;Y/brCOYGBZm7VZCdo6OHStSIz1cq3Ow9VOBd3OSjYIlF4okVxpkrHHmhcVPxNr7N/D97Q/30ZWvu&#10;DBd7CTdbe/68F5tbLyC14dXeGLAD3nksq4zn1SITIsarA5vlBdAljSPHIlpnG8gp8zgjzWbutcJx&#10;0orQMbOBNq4a8xkd5mDxauiVc7B1nUH1nWkeTkNzHWmr4SlPMUSNedxzOe9YsyWewYlnJksmMwN/&#10;NHeaZjH3Tp4PY4sz0lTokIE4rgxd2k9e2EEAXKzL94/o+hMWmddPaPAM5oecc07mot0u2s4omYb1&#10;cJpO7IpSwTpvtZDmOFCSosZcLikrndEXU31toXouZGm2EBWUPRtpF/jay2bKMdxfu+E+Fx+pUmlF&#10;nQXAZ5h7a3G3qSfWtxXXmy4ijppHrysDvrztzhWaDYCtoRO/7xtjAEzw9l2sdG69MnO/QQt95Ry5&#10;wCO38D2+quuk0t+EnHATNtZN7r5X2y5YQGyUSJew1hmt7VBFSQVuGZlEnBBMxRnBVOBQc0ag6v5Y&#10;eQ2ATU6vr/dKeaFMWUb1dWH+Wcq5JNQ/UGdxijTp9O1Yux7mblmwI0F7E+JgK8Gw4gR0hliTE7k7&#10;dZi59RCBXifT8LIqycTiFc/k2hKq92FiPI/pCuA9z+sFnktk6J7jRtxABWk2ESobV6tvtY8u7t6g&#10;85wAhtbCg47w0PkoN43EeKsnzk9deFD1leVTrY/pPEkIY8zQBsDmOU9lH2FZNmBcKdl8X66jpTqc&#10;qev7k3S+Ip82GMM7ArjbYXSVZR1QZiKRMJsIagskr5df95l8JIfnLuumMZej6g4zT15hGXQDA7zx&#10;xnp+/SdJXCiiXcdxJI7fQzjLISTfebmTDk9FCuL3zZd2eh+2Qp92nNCzhmKVQSjw5Dzizhvbjerr&#10;YhLzYCg5kSrvgjGbE62jA2eVpWxgHbGhscc5YhkVaSVJ9xtWwP6JCFEyDpwb/UkKpNUsZINfRetc&#10;s89kReXpNNEyOTvjAeom7WVbfpwteTUe1+losAu5CuxC3hnEOTCYHYcJJFuO86Mn9E5PWHTLuVm7&#10;0eK7Ql4xAHY0FEl0t3MZJxbAEFtEsPhivjfuk+Z1McA0oF3Mh5F5FtEum5+ZVxvm3oUQHuawWZ/L&#10;r3MeP5vJr8eauJO5DojnjQUOH1TzSRu0ABgWlFkczYYRNYXNr9EMT18wHfCyXLKfQ2XGO2shogZu&#10;vBPnYwjAX5sBj3oyz0x3O/muCyKhsxj1XKku3SEj6wZupDf5c79OeHsb0TzoxeuLd6j56E51M/d2&#10;lu5Se0GiuvMTNcRf6zy4XWU7w0nfQKLoSmWnff6I7fSExZBJnPlAcWfedp2uxaHOSszK1bHKRs5I&#10;PapuZOYltbOG9M6GgStqA8AtPGeJhN2Nw+kCzpZWW0I0HRPHd1wjsZUl1OzRg28wtfsKZ0pjaPeJ&#10;rlGFDYBvQqe823dTD1hk3e27wXNdd+A93+wi0IpcoGttY7ype3QExkgiRuzbiDuJNg6TsHB+rLoG&#10;uD60zL6A17x6cAt0xv3AHgA7MAMZb19fjvKlbJVNxEkTQDtMgsLehA3K2RxL65qGKfoB9ZYX6iy3&#10;1uMsnw7jMFmNc0Y7FfjcyQO6VPMqCMwA2MzDY2b25RnDmtWcmZqZaxv4d7RDk+yJDtJl2t3xY5m6&#10;ULRTl5EWXk1ao3uA8DpH+guAbxSm1ijgHD1TROVmk007bh4DYJPLe6mxgspZyofXQZ1nJrp0cLeG&#10;yzLVx8Krq4g/vP1b1AbHup2NcpcB5N7dzN4pAP6sngwP6cLpSqJbCjRC+uHlhtO60dpgAfHVhnr+&#10;v6topwuVwmltJS2uP0wpNyqMj6e75czjQmXdHL5aW1eGKSHUT21sv2M92XrOtyHt3k7LWFY5sxyx&#10;4w3tCLCdIeQvpSoZANuT52MP0d7ZzoYK7KX1QctpoUOVyiY6DiXWliAvHUc/fbaAEG02z23cy4vS&#10;oFOihkpm2bcrfZeOHC5R9ZFSi0pqNyb666C4+uEyGY4FknGoXM5m3OQRGeD6sZj0AMgugNcZXrYD&#10;m2YnQGxPJV5kzNtx07TGJnYh7fEitLhzjA2NsWPlA8j4Ry0EzAsBqrGbtTdzsanIzPkLTD6RMbtD&#10;SrjI5BkZ1hNCgtm8WlFZp1F5TRttTjhTWExNNZWVOXQW4JnnApg49cxYYsQPBrxoe+dO4RWdMNV5&#10;mjN/3cue9EN/DV8kL2uMdI7hTPWeJ43y+l6df8z76yqd1okUDPb5sz6yG8P9vbpdX6KHjUd0n/fi&#10;RTy8a/M3czXx1yYKgzdb6Rk2nJBsmYedrDTVnaWZB3JHr8maE2QDySmBD8YTOLp2qQngNuG53kx2&#10;djPb6EYWWvXYOVf2n9e2o2WaEx+kKTHBmsjv6zuOBHx/8vyPev7k93ry8Hs9xNzdtNO3sBa9TazK&#10;HVwobwPi+1TgOyiRHkPweAZT6yGvdyF63OlA3M88XIDncBJKo0TE+7H4X5klVjAUOrOwMs+PIPYG&#10;vB7k1TjRPptIDEssBm20m4sPIvZwEtfZdFL9jpkZGH5zBW/6ivRktZZi6XqcZQqvFWyQS5nRzuTx&#10;iccMPMKG9PypAl08TUUEsBcA7Dm2z+YZ4axkANxHC91w/ICaszera22wOuMjcaPcpEFM0sepoFfY&#10;KI5X5FC9ASWVfBSwjhJnYkLEhmpfvZqfneOvjQHiYRZk/aQkDNcWW9rmoYM7LcuLpv0JGOGtQRO8&#10;RmNHdurqySzdqc/h9JSuR/VpetFepM87T+hpIyFizFJPW4v0tLMMQ/iTpBJW6Un7CWJFj+sq6YO7&#10;NsbguECeD4osV1pMdxY6HvCVjSww2MgDIcI40z5HezkpiBZxidVcLcWszSyp7AGuqbqvKq8B75JX&#10;37M4cbJbJFf7RQrjzhmLBjpxdRAzMIyvAC9lYoTfxGnOmNmPVCMr5Ix0BB/tUpIG09KJsAHM+QVk&#10;Jx8qUh5dwCYknYG0+F7w1wNhmK3ERcVQZ70xrXdDDmiqsQesMQdOPq7okH98nJEz2rLAsSXRfjGb&#10;Z6PDXYQD5WKWVfOgRxpwzjOJgFRhWzc3Ki7fA1rzvQG3MbMzBndWeGTN5YNqAb/ehY52SAuxl6Xy&#10;WputL+ci8xgu8iwWSDNpYecuxXSOCmxlh1ndEjbVnHgsZx3A++HsjzSRc4+NL+crd1vFpIWq91ye&#10;esfoDK+yuLpToqsPD+nWc+JPPqnUUAenQJRt9YVJEDzSdK22UFdrMP4/xthxYLtKdkfQgQXBGCSf&#10;eYUT927IIf4QTfyXaIqzlSYtgxPtMVlLViwlzzhBJ8iNbj7BErOuCQ3wkFrJFasHtDW9IzoJoEvQ&#10;Aq9hjJwWs1wTV/vpfa9Ves9xDbaygPfZk9/pyaMf9AiD94cPv7IA+B7m7vcvoweG1HG77ZJuY2Bn&#10;AGyeBzz3SS68jdjh3Nl+5eUUazdJC8mAeD3ywSjuwGaBZYBrALyckG1PgOuJoNvLlRwbhNzOnFSc&#10;Xcm7gbDg7sIihk/lUpITepmDG8iRbUF/2w75ooEIlGbuth1UUPN6hBtvVUYSESjYvHLaMS30+VPM&#10;KbS2Fzgh/Qjg0cpCDZ8EXAC5nUpSX5Sp9sPQLvn39kBQaMf3qvvAbmbd/YAU0/Zqgs4A5giPAe+P&#10;AB7+O5gtAP47iPthf3Ue5VP5+F4NVubg3cyGOned2vLWAOZoUhXida1yNxtLFErVyfr4TIpeNmII&#10;0LpLX3dk6je92fqhf69+05+lH4b36g/nSvQ7nu8GC/R9/0F934egmw33KsgoAd4oY3jTmuXTisBA&#10;bsJop2F0rQDEy+EtW8A5A3UMxm7LcHVwpXI5QOq3Y2FlQGvPY6rxEk4ojix4DIC9YBxF+nEmCQvU&#10;9nA/wuBClRwZrDp4tpfoZEynMcDmuR6z+3pm+zJm/h2MFgm74pQOu+1oyUEdYJmVRK7yOtw5Qtg+&#10;h2K+EIYmORy2WAgdwgoWdr6BcLbNIgttrSdWssuwx3Gl23KBhGHPmciWDyYHfg223K9tmGVfhYXR&#10;OtMW21J1zesSFlkmf8ikAy7h77NlVJiLh9VsADwP4Fobr2aWVYv4fZiDSZ21EdhTgWezxJrPFnou&#10;7fQcWulFDrhG0jYvpErPBdCzFlEJaaGnshWetoA78GL4yovIMnJbrMV+tjpaQ5zsIzqke4W69rBY&#10;Vx6XkOB5VPc+qdC9z6t042ElrD+cQ/M2sLNYy1lzHU+0jqVGYeK/CtYg1kgw9NK3BmsDJyavSA+5&#10;bY2Ud+pmeeLssmSlpxzCPHCtweAByWstp8OmI8VqYxfSzU6kg9CAM83tOkHyZVFjhzYdOayF7Gcm&#10;bnTXVGSuHwau0/sexpWSqvuEaJWnT37QU+JF72Mte93wo7GRvY7FyiU8oO8y+5pqe4Ml1o2Wc7rV&#10;OsYrC62mETUcrVdGegHhVkSCbsvC3gWXQmxTfpyBAw2tzlRewOvpAYjd2D4j7F5mwqddCaoCyO6Q&#10;2v2XejMrYja3h2qGrWv38YPqQlnUSUtbi9l6NW3oiawkqnO8WphpB2nxBpnRxqoMeAt5iniKsWSl&#10;5SU1YRAecy//fDdxKGamqzU5Q7Vl6uOW23fGVNZShA0GsICV74dNpYUQMsxCzFRd8735evgsPGsz&#10;+5o7M/PwMFV4gKrbDb3SxJx0FKXgJZ2s4eKtOl+aqCtlKbrOQuPGyUzdrEYQcWq77pxO1MMzyXpW&#10;v0svWnbr8/YsfdmZrS+7AfPgXv3+XKF+P1ag3wzn6XcA+s/n+XUfhr2GPjkAnrMbMrelnEcikbit&#10;ZittRg7DqvKmrfSgei21ni0HJGrOWLe4Yv7mQmUyyyo73tAOANcOYoMtPGBbqpMzcjt/Ar3WYGSw&#10;BRuh+BUBSsUTrDCJVAB+jdcbWQSSijjIh2I/reHJAym4akJ13bFaW1I2KJUPvkPINZOScOMgK3k9&#10;BJxgwLsKv+4wFFIhKMcCSYQ0ZgweRJt40DF48YFjgGnDBtkk+Tlwy3XijmtrCBlUWiOkt2UpZbJ3&#10;TdrfEv7exfgpL1hoJzuWWsb32vy99oDZEXKH5Z/DUmcBHcUc7roLmettluCRhZxwDi4aC6jERgk0&#10;9+/PfJt58JPJ80Wza4PQYB4sqZkLTWvNbLyA+y+Eixk2VGiIGPMgYtj5LlJNU6KuPWC38qiYintE&#10;dz4r193PT/B6XPc/PaH7n8HSu3ZUJw9v4UISpTKAe2T3Kp4IFe8miwuVWl4ywfIJVGCot0vj2Lpz&#10;7VhP7nRq1VFtxKp4E77jmca7jSXt0X0ZqjqYDbW2kPd9OYzBY6rGknhfeYXiCvfKPmmtPtrkoqlb&#10;PTQLJdK0VZs10R8q5UNcKR8/+pYq/Bs9YRa+c/MlpA4E/VjIXh64pO5a+MFwMu93UIVxo7yOnezV&#10;2h6dr2yFxFGvgoxipZE6mEHqwrateCGtx9wMppDZQJu51zxe+B+5uZHHSlaOq8cKZiC0n1RdJxZY&#10;xp3fierrhRIlZJmvNrOR3o9z4tGMRJ0AtDX84o5hiZMPdexQShyb4FQIF3tJ+wPAx3MtM7CpwOY5&#10;V3VAI8dp/+A8d/H3dLD8auA35TBLmDNU4L7T2LWehuBByl8f7W8/y69zzLKGS21pmw14TXzn359h&#10;3sjmGWGBda4RNRN34RFe+6jWncfJKiLypOfQbpYWSRov36XrJ1MBbBrAzdSt0+nEowDg6q0EdiP2&#10;P52ku7XJelifrE9a9+hlZ5o+707XN/3Z+h7gGiB/05etbway9NuRHF2sxijOz4sPNrbKnD68yUBa&#10;Y7Jt4Ucvo/Isg6jgzZvdA79hV9LzHOHVWqowChdXwOoMldARQoM9VjP2OCXa8+ZeinuiDxvoIBwt&#10;Y9hAp+AJFg+NMpU2ur5wj663noQmSLg48/9QNQmIJVD8YjjbYYCfxsZ1C8u/7embdQxCTDLU11jM&#10;FaLWoPmFCbacD98gwGsMGQJopwMQYnjT/rsgT/QEwMv40LGkFbCUcqRttqeSOgBG872J6jR/zYDY&#10;lu9tqbY2ZhbGanUpJyYvb8zfqcgOtNJ2ZqPO6LDYlraZymvcIO1YYi3hA844RZrvFyzCw5lnHhXY&#10;PPPhNy+AGbWYOXmRE203AgUr5uFZLJVmmOrLM50KPN8DVhfz6hKvBSou36TLd0t09wUV97MK3f+8&#10;QndfHtPNj4/o2hOWl09opZ+TdtGaoUOYOhxJg3qaCZDTItnhhCknJZTgeR/5r4Wcsh5N81bMBg9l&#10;KqcTT6uuDmUdPcTpKFc5mFDs35uu/dkpysef/CBjYxk/O4otVE4OcUNJUbLZ6ivrLbDOtnM624rA&#10;wwA4bKMm+sabaJUf9PGz3+r5U2ZgFlm3sNi5dhFqJRTLS/AwW6uqUM2c0c32UT3sphKzuLpG2zxA&#10;5a3IPaI9BJil0UKnE1q2BfO6aCxkYmijI2BhmaXVjy20O62yqcAuuDPaU32XAWBXWmhThe1xzHfj&#10;nOALgCM49G9C+rYNet9u47QRG6G95nS0FWNzFldtxJ/0HiNVkIVR37FsiBWAmTZ4mBjOIb4eOEqL&#10;TMJCM3THOrTAVWyuq1Aj1ZZkIWjIUWvFXhhFyA9pvbsBfz9RnX0EiA1QyQ2Ih+peAXjgDEQQKvOr&#10;r48AbKoSG25zY+4ibKyOM0HHoVSNUG2vVu3RnTNpulPHa0Oa7jdlY92aTcZRqu407iGlIVuPmZke&#10;tOToYWumngHeT3vT9QUt9NcDufoOAH89hLNlf44+A8DfDKXpcetOpUbz6c0JyZNKs4ozzybEHYGe&#10;BEgjkXPFDNyHLawP7bUXc68z3y/Fe8kZfq0LND0XDMmdrWbJHqWNHY6J5nHj7wvkzR+K6mYLriNp&#10;a4KVFOajA5vCWQKWEgeD0siQYc4wdpRl4Ki5TtvWhNJG71c7810xZn8ZOduJco0n/WIDzDlybAkG&#10;80Ms4W5cQACtmYV9+ZAxstBAvvfhA3kZDhueWP24sEk3LbGJ4zTANa8GyHY8pk1ebKqsqbAs3mxp&#10;9ZfYG22tLYtPrHNJvbdjzjVgtWUUcOSDyADVuEE6sHleBL/ZgNZUX1ORFy8x1dYkI1Cdue8uQWhv&#10;j9BggSPG6zxz7HDvmP8hS64PmYenavZS/j1BJCigLlriOR91nAPLpN1soA/o8q29xK3uZyOdr5sP&#10;C3XjcaFuPuP361Nm4YsFGDiEqSA1DKLLahWnR7D0C4EXToFa7aGFsf6yTl6tmcnsA/bvUWFXn06f&#10;u6ii5iZlHTmiJCi08dg+JcDJX78d77eYQDKxuT5swvhgE//sZmdNTeBstg3iSqK7pm/BYgjziYlB&#10;MXrPM44lFuD9lIjR50++1yMT8E37fBVqpXHkGMY/uLcKmh8UukGc8G7DEHmIyOE2csLeE214Lxco&#10;MSkLj9oipZM4mBDPGQn3yQ2xKXB2N0LYCEe3GmkBsifV17TR7u6QNwCus7MvRm/MwMvwRMKVwRFG&#10;jitH/lAAHO0fhMVqoHbiwpgeE6U9WMEWJceqMitZjczHXUcyWRxkqqM0nbNTNtWW7KIjOczEWSQM&#10;ppPrm6x6UhZO7d+p2qI9aqAlLyc65ThG7adyE2mnUzhb7frPp/4grTBb5EE2yn1U526qeTsg72RR&#10;1cm828Y82F6Ri7IpBxlijrqOZbAtT1JdTixxK9t0n2p7D+DebSQvqSVLj1qzsZfN1ROeR5179cm5&#10;w/rsaqU+v3JSn12s0McXSvTZSIG+GtoPcPfrm5ED+mKUB0B/1pdGvlK2Xvbk8uETowgIFytppdeH&#10;k6e0ioWRYVfNW6jlbGx9edMbAHvw/VLc/u0BrBPOjK4IxZ0Rijtj1GYqsx3+xU6018vhDQfxZl+F&#10;amZbWIB2rkEVxVKvFlLMHTbrd+kubjcc1Xj9YaijeGLn7YDWmsyvGfYZdNQLXXUsb07rYE6qtqwO&#10;Q9W0RjFrkH7y/xUMUN1QFQVRgZcz83rh7ewJycQrNFROgNsZ+1vzOJJAaOJTzELKhmchXYQto4AN&#10;t98FLLLmU1nt+X80Vq22VNX5tPyLAbErXl5OLLQWmxgT2mR3yCjm7zH2Nc6uJsUBX2Zm28Wcz+yc&#10;4CYvh8jCgm8Zv1av5dzDPeCHM9/aLJ3L3E27bYeof8EEttZ4Rtvgb8ViySGELCVve5hl4exwFqr6&#10;7Gba5GwNnsel9HK6xq5n69LtPF25X6BxgHzzKdX4PiqiY7EQjsLw+F6t7OQw0iq85RCJhxf8goVJ&#10;EZoDI2vmrrWaA/NvC1nRZy+zVT5/WUWtrUo9UqL4XHCTiT/6jkjZRuOGGYGJ/RrIJ+udNGsTfPAE&#10;d1lTfRfucJc/d+AQ0jbtsWae6h6ln7x4/jt9/JT599F3RKx8Bg/6Mdrg+7o8dEOdyNvaT1Wi4ilH&#10;d4vetqpBdzsvWTbSQ1joFJi2OTGdPr5QaYB5CyHem+J2K27DTlQyAJj2+ccNtGmjPT2ZfwGveQxw&#10;Xz1+tNMsNniWwYn15Q8+bDk3SZhBCeFBiNoxd4NskIpqJn8zCwPa6RrecGeZa+vR4J4lta/BgBT2&#10;VP3BDFrmNNRFqTqdn0F6fRqqI0QLnEWOMDtXpOCbxSLmyK4NOoxP1mECww7zwXBsdyyCgq0syVLV&#10;yma7mfOUWaQ1U8lbD2ezXOCODKumEfZN7T5mcChz3VDpKviDKcpazSzOnHs2TQ+bMy3gfUT1fdKe&#10;q6dtuSQ05OmT/mJ9fK5ML66c0Oc3qvXl7Vp9efe0vr59St9cr9SXV4/r84sktA/u1ye9WXrczea6&#10;LYcZHg9mPLi2QHeMY0sfDofZFX9k15nz5LsIADP/ugFeV5ZYy7AoXTJ5opZOmSqP6TPlCnCdALAd&#10;QHagtXabOkt+tNqRy+yQKzppe7C3ksP8tA+fr34EHnegoN5pPGoB8O36MgvT7ALdSD8fZAMml7gW&#10;2SbkmDGYaTkw5LZiErArFjkidM/VADiMbXQAIgVjMuAfEEKrj9KMr72D+HOnhXZFXeQEEWMpQHX+&#10;ewttKrDJyl3IWWsx56BFfMAsYHNsLGlMzKcl7QCwLqKyGs2zL+QTBwBry3zvTEVeTCV2cSW1EIAv&#10;YTnl6MRogSjfA9AG45axHDCGBLligEDUjDeCDg9b0h+o6stYdgFca5upML3I/XWAoQXlcbbLfNn7&#10;EjYGNTIx0Q9XyO16/KKM4Pt8XbmVxyb61XP+NuckgHzxzn5de3RIA2O5mEdEK5M2eSXa8UVrEWRs&#10;DNRcwDt3T6ysU+M0LW2dpsPc8kKwUkqS5Zmrt1QFJ6CosUm7YN4lcFUJxqJ4Xqyrpqy308QN8Ls3&#10;2GnBBkg627y1JpOY2AMEtR9CyMOpMg0ji81YK//kyf2v9IjF1UPCvY25u6FRXsXEfYD40JMIi4+R&#10;wVKQm6/U3ZmcifbAxIG/2zGmy90XdTiP/CNyf7NxkE/bdYCgsT2cFnDmjyNdkCHbz5cNNGR2L5hX&#10;XuaV+dedJZb7MvjPzMHLWF65uJgMH7ycDJCh17nRMvoRd7ESf6Z13CbjgvyUtGolb7YA2r1Qpa9l&#10;PQ9zKHfDapVs38CxPEEnsxJ1impxCkvZEyxZTudxd2XlXmVaaCptGWFmh1I26Sh2sUcIJSsmZ6gk&#10;ZQ2LhldPPr9xpSwJKjI2qZoKfRomVnXmFh5m59x45H5xOo51bFliuAo3BZJeGKQato4ZyauISPVn&#10;fFhNxUqidc7hJLRPj7v26nFnLiehHD1uyaWypWn8NPEsZiZuytC93v16euGQXtwAuHfP6Iv7DbzW&#10;8f1pPbl8jA1/iW62YFF7fLeytrA84kMsPjISo7tghVKtlk4xAJ0DiJfIGwC7Ef/hht2L3cSJcpo0&#10;TR5Tp8kd1wlfnBF98Ipyx8o0COPwGA9nbfZzhVTiom2+Htri76b9KJKGoEveYXn1I4Dvcuu+D3H/&#10;Dmety0jnLkFB7ac7GYGkcpLdxJYQXz4A/LWDP5dY7tHhaIiDqbz+EDr8AG8AoPVHChkSGm6Jfg0K&#10;pa3GMsYJPrMlQQJmlSNsMfMspiVeSJW1AbBLmOvtmVltAKwN860diykHIj4tpBSqqquzIaXM59VR&#10;ftzFl5Ln6+RiL3sAbM9pzAtBvfcyGyJcvbQu3EgjXbU2zBNXTqoxCypnN3yrAPA8mFDzHGZyeiKs&#10;m9dZSz5CkjhHCzyYuX2XENOzAncZP8gVsXr0+TE2z4d15+NS3bY8hyyvN58dArxFuvKwiEp8TLU1&#10;yYqIRoiBW8uS1GjZZcdrEc9cFldzCKmbvme9pu2KlvXuzdpe16jTZErXXrmpUyMXlUuRjIaL77nZ&#10;T9ZruHHHsuzb4qaQZD/tyMF1huXomRMIaqBwdtdmq/VUJsvjDNXRDf7EWMqaNIa7xhPLmLpffISp&#10;+0OdrGpRwvZcxPg5OEqaQLJMBnI+JWL2aF9euXphjBwtrFYyub+ZOaWEjuVrQ3yq4raQiYMXdDC+&#10;V26A1t0b8TYG3m7LSWx3X8H2kcXG0kD+EJCVAV7TSrswEzsAYHu4ssuYhb24EQYjeVtDCkFMEHpJ&#10;nmQ2prvWrNKOiJXaER6ipMiVLGICtJq5Ko43UzI+VntjmUW48ZZghl4GY+swCX4FW9dqf1yECnij&#10;5hGjks1MnZMZp71VKcqmamaa5wTOFSnhOrg5VIdYGpQncxbg9WgiVX+jHx8Yvspc5anUFR7as9qb&#10;N70/ESj8t9d7KzA+UMGAePtu0h0qdupp7wF9PLhPz3r3khNMFaYS329MgQAfo5GytRo+skajZdG6&#10;Up2AIf5O3QboDwYP6cmFcj27dlqPr1Xr3oUq3RqEsleTq/RNYSySEBvgshFGCxoMkcGDSmqZgY2b&#10;/1ze0HgSO2HYZjdpkpZhluaHXcwK3tCxWLzsCFymtFXeysPTKz8uXNlrgrQjgBuw6xKtg7SfE7tK&#10;g8f26ybLuttIJ81zkwp8DyfOO63HdZO79PUWBCKc6U6zT9gRDOHD310bl7spPthHWRgGrMK9YhVA&#10;DkUZ5YbljTP8ZmM4EMom2p9NtCdeXeZnS9k+O7KUs6P1X4CUzg5yiS0AtncwJJNFsmXxZkBsw9bc&#10;gVc7dLwOANowxwxwHVH0LEYI4OfhiDkg+me8qNz5dbghQHBzRsrn6aBYBPY5+IMnY9y/bX0oYHZX&#10;iJ8TGullnLIAhtM8SCTY0MJJtlo4mfvydO7M7Akgb9j6MVd7ztGOncHanRWmg4dW6w7gvfdpmR58&#10;xofaS85IfP2Qhdb9l2ylXxyz3IXvvziBcmivliP1c4IH7VGYKAfGOLu8RC3KSdA8ToLW6Rs0CxBP&#10;wQ016BCRKWNYxF69Dohv6DCZ0onsaKI5P63bFagduRE6WJKgWkDbXQvfoL5QYw0lvB5ULzTOzmpC&#10;6E9wFuX5yY85SObVgPcmFfjS6G3tySlXQCw+z1v2EYdShNdvvkI35Wj5uj3yi07V7j35VJ6DSuF8&#10;tIcgs2RCzYxpXSwt9RosZP3gQi/jDuzGHXipL0nszMFLcZ23AbR2jlTcpQCXr5fRTrvTWjuz5LLn&#10;awdaaVeiQjzwQgpgXgrmThjl66dk9KtpG9fjs4x6hvkrfgXbTm7L3szRzhz23R082GQbza2z9rJZ&#10;PYz7RBnLsGLognkhhHxRceL4hN4U7qtdpzK061yRdo6WaNdYqXa25mnbbuSMawJhJa1kcRauPRi8&#10;bw7iU9DLTis9bRXLmz4+1Eu7Mbkr5g8ifiv//TgqIkkOwVTmoG0rlbk3TleZez8bydfL/n36lD/U&#10;z/vy9MVAtj7rTdWLTk5JrbRlTczNTVtxdojX3bo43ToTz/JoB8Z6u1gksQzj33GzG254DeZ8G4Pw&#10;hw6GaMGSj2rkgmG4NzdOLwCwHAB7zZknJzyWHACw47RJ8sLHOGrpIiVgk1u1e70Gofh1HUjUSRYp&#10;p1PZI/DhVLGd+TXQUauX2St15XINHc7QDXjdNzmdmecWAL7DPHyvpYLMK7ataGB7Wfbt44NwvZud&#10;Nvm6agP//h1hvqqGCx3HviLGtPicjyKwhwmgUzBe1KtgaAWx0/DE/9m0zU50V0tZXjmztFpK62y0&#10;yfbcb51pn53M7ZqTl7lrLwHA5vTlAn97GYssd85ojjCr3JfSInPPDfd11gY+SFb5uyiMZwXfhzEW&#10;7IgKgDufiE53k5LWhmANFIKiyw8eOR3dCjzCPPjAsLOyVF4r2mdrQGzjwqztvpi8YTKNvKj6oTaq&#10;aklRweHVamzjJPioULeeFOn2k2Ldoureen4IUB8ByACa5y4t9sPPSLe4ekQRR3AjYbRyK06SLTuS&#10;xYQJLIAwZA1f3opWelZqjCYRBGBLVlduT7dOXL+uk1eu6RQgruxqx1cOr/BTWeqozUF7TVZ02yGN&#10;dxD03sSFpIlWvQFmH+BtPp6KPVSKWsrxhTYV+L8GmZlK3NtxRWu3HlRIwn6t2V6kyIQChW7MtQA4&#10;cAOZN7FpGNTtQT6Yql17CK8mtDslOY+UAH6GtWwUwn5/BA0e3IBdAbEzRA4nY6cCUB0hcjgt9SeI&#10;yxcvXYBMJf6vM7EjpH8XZ9ote28qtbu8kI2tgE4YtzLAwtZKjIyAdBCu9fhG+/LvDDNuD5yj3GjJ&#10;PZmfo/h7DwQHqcrXU0exBT3o4aLdmJQlQGxYy7OJqM5dzXu1vfegtsBpjQXMYdmohjZgd8NCJy46&#10;kNhGvJLZ1DqzRHHjA8GDT2cf3iQBtGLbEsJUhvpkcyqGffFY4m6mPdxIsh3OlUG4VFYd2aqP+wr1&#10;1WixvqYSfz2Qp2+H9+k7TkO/OZel34xmkWLI/Zfnu3OZ/LV0ts/chnt36pN2XD0A9pPW3bTfuaie&#10;EhEacFpbGYi/tB9bZ97gzLseaEm9ufF68SZ340y0FGdFu6kT5DJtqoJpm9e7LNFx5q2ruEaMMb/X&#10;8qlfhptmNyHmPSzseuHrViCVSwr2VRILsua8bbrIzXecW/oNNu/XzQOQb7DMutF0RFd5rcOaNzsi&#10;UOu4o272o/rygbKbbug0KRm7+DPZuDpK0bhjRq7E5pbT0iozFweH0F6vgD3GBprOwdGAlQ2zeQxP&#10;2zymRbZHYG/HrdZUYFt+XUvtbPkeEPMzA2gXqq8z37uymQ7xcGCh56MNROKsYRyICsRrG3DuIjXj&#10;ICmTh9Bl58EPT44OVcI6dM/rAvj/MGmNC5nB51LBp0H4mALBA7H9XJZXtNCLXGBtOc5AKDEXDjR0&#10;0lrSPapide9pqR5+UqrHn5bq0SeH9PiTMt2lIl9jC21eH1KRH3JievBltca5DScxJjkgZFiK//hC&#10;ggSsceywZp6exQep1d+fqTi6TE+J1Lazp1R5/QYAvqpT49d15uIV9fWTcALH/VoXrK/uo7raWQGA&#10;yzXWDB8B3vtwAx5utfCwK3arqXy32qsyXkWrmOr7YwrhXcQMNad74ILmKGh7viKSqL7bDypoY7aC&#10;47K0Ip7M1805gDWbJw12DlrG1P3atB1PY/TA0RibRRKrYgDszS3YDQAb8P742FM1DYjtljLs2xEd&#10;aYDqwkaaedgstSxVmVcnHntaLntaLmcWH77Q7oKozCtxKgzH9DsIeZovWuJAzMI9zYnKfI3uNGHT&#10;duI/DutkErxpxBBHsUbdb1wsMWrbihdVHAFhq7lrBkFc8OUP3Yk23TB81sIH3kYe7yp8r/yDvOkM&#10;UPngEb18pY98Yc34rsTXmXlqC5LD8opMbWGruHwtfy/+0D64VXqzuHBYTZVOXKWrZ9LJCM7Xl1Tg&#10;L/ty9c2gATE3XsD6zUiGvmfp8cP5vTzmNVe/vQCZ42Kefnt+v344B9ih8H05tk+3mhE1rF+uTXQR&#10;W/GtCnVxlDu3XS/e6AbA5nHjxuuC++KSqR9pGcFawcRbboBp1Ybp2siRFPVTCWqZ909sXqEOTkBj&#10;Ffs0DIusbe8WFa0PUMYKF51hGXexcp8uc0q7VlMMLZAZnJb6Fu30XZZZI5zfqtkjpAV4Khra5gbm&#10;zh2h/koJD1UtHmapXAt24M0dFx6hdbTNKwP4s8DiZxVdUiTLrRAqsgf2tcugg/4IXFcnvqYKO5o5&#10;lxnYwSyhqLj2nLoM5XMZH54uSAG9+SAN5vzjuWQuzxyFsUmOwY95Bx8myVTcmEBTef0QVqAdJ/p1&#10;2xpkkgA6Fp54uJ+jlruYCk5l5c67aO5kzZ32nmZbfSjrWfg8T34Tj+cPuEMjKkBgMA+647qNwdpX&#10;GKahC7t1/3mhHjLvPv70kJ59VqbnLyuYic1NmMoLgG88gaX1aJ8uPIQP//iQcuq2y5FllV1OPFvn&#10;GE3fCXh3reOJ1kxOcuZ1Fq+TkrnOHMlX2cXLqqaNPnHpksqpxHWXL2pgFGfUwdO6O1yrO0O1ut7L&#10;zqkNSWwj1GDa6JEGc9qEx3CaRI9T+a+SGczsexMd8C3ok3fGP1ZxSaP8qbjBu4oVmFigldsLaRVN&#10;C52n1YA6ZkeBNm2FNkm64EZCrDZySopG5mYMzaIAsUlk8IIL7Ut1tLTQbKAtADaVmM20M7fgZYR4&#10;2Tv6scRYzq2PuYkK6sosbAgfljMT92FD8HA2ESBsp115XKjGzsYylZ8FAGBP/rorLbcBsDt/PRgL&#10;1vTsQxiDDau6bkSnz3apgXjMeuIza5q7VAQRfw9H8/hUsnvQYZr740Jr2jIbV2xSMcuDWrmaWBX/&#10;5ST/eSyjwrP5ZJHmF8Qr6Q0e/k7amLBSR0rwgEqg6odyh121DAtV/t5wJzmvXMoHXSB0uB2ckdJe&#10;3Xt7svU556EvB3B26DdPOpV5j74d4gYMqL+CKP/NSLq+ohr/Zgxa5fkDAHq/vrucp7ttLA75YNgE&#10;5XFLGKFlzIuekDSW02oGIFjwgejgzh3UCwM3D2xKvXD9DyQoaw3VqjYtVpfRpF6CbNIM+aIO9VU9&#10;Gt/2/cka5RY+cGiPjm8Lt8jfGnGPuFiZTwXmxkn1vQNb7a5po+FkX4LN1kNecj0LwjSSCKKmTVEi&#10;zh07mHszScZoTNmlrNXhBI4T/8ocvJ54nDC40QHL/Zh/sdMNCOCDlXMSYWEunIfc2B478+oEeF2M&#10;FJLK7ERnZAsJwzzLzMmIv+7qiMKKdtkXbW4Ic24AOt2VzLqb2C5vw3A/mQ/a3E04fJLTnEs3cSAF&#10;rzEURJF0SkFsoUO8+PB1WiQX1EV2KJHmW32EZ/YELZjxgeZMf18L+H6e9QTIH5NggFlpqecSbGzn&#10;47Ptq+ELe/Tsm6N69pVpk2mbn3H/fcSe4EE+7Kz9uvO0WA8gdNx6hlqJn59/BIAfFKrl4l6FH0rU&#10;wtR1stoZrdlozWcB5JkAeUbKWk2nE5oGgKdRjR2gpOb2dOk02+jjl67o2OVxVV67rrrxyzp3oZc9&#10;COaBV9p17yK2w4PVVOTjVOYTSHyrsT6u1rWOSpxmyv53tMptKu9dONBX8IVOyjghv/h9Ck0pke9W&#10;gLu1QKt3HOYpYeu6T5HxuVpDC71mM/pUVEgJ2zO1jrDuUOPGQfZtCFxod2MnCohNG20AbB4X5mDT&#10;Urt7wY125Xu20TZO3MqoxA601S5mnmWpZU5LpqJ6U629ED54IGj3QHroCSHApO0tQ362HIB7U7V9&#10;IIT48oShOU7ZvU8HSs9gS9KjE41DOl43SDvUzdMJgIdV2dCqMhL2yhDRF1VUalv2PgWsXIsvMi4U&#10;GOUVs73eSMVdwc3Qi6WIlzNLEs4Sxu/XPMsgua+nIu7N5HQSyZvPhzk0wA7GkS28X+a1QFtsVb0g&#10;jCTqASSOR23pZAXnMgtn6WVvhj7vyeS+m64XtMuf8bOvIG18PZilz4fIXaLF/go65VfM5J8jHP9k&#10;EHJ8w15lx4db2FLbyDQOAsAu3HpNC+2P8sh3EW00YnQfbr++5pkzV34st4IxMc+O8EFZlalz3Mnr&#10;9mxCYLFTXWhYu2mhz0FB7UV5VQVF8lhChOXrCwD4CgC+yh38OrPYHYgd17l/Dxhzg4OpqmV+3gWA&#10;4lD3bHF1VDz+yVmc9zoy01XAbmL/drb7acnauIYKjIpqJe1zKGZ7oQA4jHEnkFbdlVnWA9cPdwDq&#10;TgV2Z5vswvbZHgtYW0PIID3BHrdGF85Ky2CfeaEO8mXujeKOuwGLm0j3JQDYGXeWVcojnC6PpVxW&#10;7AoIJzHKjF8JOQWHC7yp/DiVedOFOC+2goE2TQtmfqg5pvJOfdfyOncaAJ71kebOngD5Yyoezpzb&#10;OCEt9bBWU+MW3X0IFfZ+lu4+ydeTTw/qycsi3aUa33vGtv7JAd19UKBbD/g9ojo/Msusz7HaeYEe&#10;/cEhxfPhPTc5Qgsz4jQHsb+pwDPogEz1NQCeuD2c76NltQtaZXU51fcaAOahGp8AxKevkXIyfkmj&#10;I+26jCvqnXONuj9Wj4DojB4N1OoRr0+G6/SU59Fg7asl1qvnmR7jTjmIyigy8aDcYnO0YnuJwpIP&#10;aeWOYkUA4BVU4ZANmRYAR8TsJHwbm5dNu4irTLO0zYGwr1ZRhYNxJfQEUD+C2MzAlvmXxwE2lqFT&#10;unFOcgB4i5wQeFOF7ZiJHZb6yMHBEyD7sbGmwrmZtpo52RA9SHJ3tPfSkiUsQuyZk+2RptlADrBj&#10;eQWQN8Yhe9t/TNlsxguPNuootj9lp/rw1m3Fa7dNFQD5JDTQkw1D+AyN6gymfbUdozpCaFcOTgil&#10;x0ipP0JCIDY+Mczbwbzh3Dld2KJssbFF6QOgnZcuQERgx03WWb7u0BZdreF2z+NhqeQ6B6KAlULD&#10;HDDM26ybZ/awfYbU0ZyjZx3Zek5FftGZyl14t5707ObUlEmVztKD7gN8wlbq0Y0+KK1XND4+pIHO&#10;M+qqrVALdkAHEfdvCFjOAi9aEVQ+X6qVqcJuGJUvX2jFqWi6AqhcvlRhfxZbIdxIgwDBKv6fj3Mu&#10;60GQ0Jy3HeuhfboE+2wUtlrvoXQ17N2u0xiUn6VKDCHcP8+99xL+V6YSX8G84ApGCechxfSyRT0H&#10;8Nt50xWFeWm7wxyq8ATtIbUgl+XVMImMZYSON+9H3AHgj+I5toWWOiIo0GIJtBH6ZwSWPwFUb2/O&#10;QL7mBEQGkb+rPRXSRq5UyGUIC1z4tXjAmnJn6+zMHO+CKMGHX4MvyqE13G+3MsZsCXdnmempTDbq&#10;hVvWqARjhwIC5/ITcbWAwbSNNI0VbKJdEeW78M/aWE/UQsA7f9aHWoiv88yJb8pq8tuynvqOrCa9&#10;JeuZH8iaOdhuyRQttpkC/XO+zg2RzHEuVqPDsRoZjsFqOV537mToMWB99sVRPf3imJ59elQPnuPO&#10;wYLr9mPAzfd3PoMn/fFRZdbs0EK40AszzPy7luobzrOKZ60FxFO3rdCU7Sv1IaQNN4Q6pSMXVHnx&#10;msovXALIl1UFgE/fvK2TQz06zIdo9elctTexfWb+7a1jBq5HYcdS60IbhJuu4/8VwB/rPoL+JirV&#10;irhs+W+gHUg5rIidhzmTFMhv434F8bOorfsVnVSA02QiIWbxWruJN9im3Za22QcFkqnCZv414F1m&#10;eNBUYVN1DXjtaI8ND9rMwM5spJc448oPKA2AbVlozcNOZT4u/PZslB2J5HTEesXRmJyZnxGv4bAY&#10;yp0N6QP8dRf+uuFPexhrFm6jXuhMQ4IJAkvIUM5+8omONmNR0qS0/aeVf6zNAuJSPLzKqc7lOImU&#10;UZ1Ptp5XLcyys/C8G8h6aoAuepYsmlPEWpQTWm6S+raQOLCJwKmdqdmMDTtI4jNeyyxsIvy0bpW7&#10;1q3ARwpnwk3Mv5uiqA7wVpsPbSTdIRkQ78IEjacumWCwFE4zu3SPm/CdznxdaD+sdjjWzfXVaieV&#10;oWdkQJ1DfaptasREvUyHkZedPl6hvNQkxSE8yIY8sYq23oPq6gl4vXmCuJcGwP315ebrxSkpGGCH&#10;8bMwxOPhMJM2ICQvI9upG7nkpdP7aIs5EUENbUcmWL0zVrXpsWoksXGoOFXnDIhLsdcty9YoFNXh&#10;kjRd4AzyGIrfJ7iBfoo++Sb5VCeZx1NobeMgiSRR8Xv3ZujM1s1wvY/pce9pjSEy6Ty2T7l4am1d&#10;RyQOkahx2PaEoqryZXYOoJMJ4HwVghF6EFvwACfGAv5fl8NX9uEJgPYYAtCDMFcPpooGutgpnBvu&#10;Om8bOhEn5cav0EG6kpJtq3WEZVUVqZAltKS7sUhKgJyyFjmgD/aurrbwv+dQYTGVmzOTZyrmcgbA&#10;BrzT3tV8U4VnT7SckRbYso1eMlMb4x00MBCrqxf59VxPhtQUj+FjvC6dT9DlC1t0/eZOqvM+Pfmk&#10;WE8/P2I5Ld14zLb4CTTLF4weL8pV1pEuh7QIzaeNnsvGeSbVeCaEDvNYE0c7C0rl5C2hmpAQokVp&#10;25XV1aPKy9d17PxFC4hPXhpX1ZXrOnXxkpLqKhRYEK0VBasVe5AdQ+EaJaB2Sy3kDFqaoEK23q8q&#10;MHOwCTe7e+sTVRxvIpg5TcFbDsifTfRyKrFf3F4FExWyMv4Azoj5PPsRb2/H85l4SwAci9VLAC4c&#10;BqymCnvjB+zGcsmF85H5mWmdTTbsEmbbJU7m3htgAbEDYLblnLSIRZYB8UIUSQsB5yKAugAjOBvi&#10;SOxM1bVBN7oI0fciDM5sMPde7KwYmF7HsSEpr6xRIkHisca5ES2qyWZKxd0vN79C2fkntSvnqLJK&#10;anTgeDNzMfElrT1qbOzUyTOtqqT6lp0ZBMxDqmweUOsIaRM4cw4OE26NP3b9AOCGsHIWcDdi2n6m&#10;mwgZ4h4bOoZ0Fn/kRgzf2tAR96FOGmDx019TiP/Wftw7YOmgAb7Mp/F189RuB8S81mfCty5Ry8ly&#10;VaE2KTtxXIeOHVE5vl3HjxaqvKxAx5FTlmPqd2RfnsrJT9rJSWs722JTgTdRif1pNz0JjQ6AoWQA&#10;HMhJKRjJ3HKAHcpSywB4lS1V0mGx1lAt1+G9lEllqt4Whf4ZuiiU08Obw9SOPHAAk/Du3AT17t+u&#10;AU5NF4qS8fnao2u0zPeQuH29M0WfQcZ45uqmLxEsfIub6DNiXzt8GRPcPXSKbqBpQ4y6dibpExha&#10;f7nTxzadFq+1gpPYEVhr3NpZLKXGrWGTjscy1MZI0g1W4/q4njtyjI87/tewphzmW55Qh3k8c7XW&#10;097yrKGaRvJsDuSSEMF9l4VhATuIMrKZqwhqb8jdpjqeI1S3TBIzdoUtZ7m2XOFU7GWLIbeg87Wb&#10;w+zL0mrx7MlaPAcBvTWtM7OvDfY69uiBFy6YQiGxop2fzt01VvfvZ+jpp9l69nwfDMV8vXjGXf9J&#10;nu7d3IPl8lZdPg/Ax7fo9gO6p4+L9Ph5Cacm/szv5SA3ZLl07ZCiimM1MyVCVlRZA+BZSZF8zfcs&#10;OK0A8HTOjpPiQ/TRVjb21ccs7bMBr3lOXKAKX7qq2pu3dHB0QD6cimbvI4r1AC6eByh4e1n85vnI&#10;bh/dapaXfnKTRIbbtM4PETHcu/5E+wuryHXNZAY+IG8qbvTOEm3KOKYVADho036FbdqrzXtKFYv2&#10;NwAD99W0rms2JBFYRhqdCbIiwNkDL2A3X1oEHxNWtlYuEDqcsZRZCogNYO2ovA7Mu/YuWIzy/RLm&#10;YAuAAe9iTNAX2+HSbyqzI8DGV3mRDc79C4nbmO8GgJFT2dBmO0MtSytWS1WjOgsr1XWSTCNI4lfG&#10;rmmYgOoeYk8vQAcdQcdcXnSaqoYVKiFi471dZDp1aqC9Dc1lk47ggp+Pn3NJVbMqGwfUgHj6dNOg&#10;qmm3q4mROc1TXT+gM01jaoZC2mIoprgkDPed0002hvdGO/RwrE/3h9t1n7nlIVlL9wbP6lYPn86t&#10;+3StbrcFwNfP4rOF3WglEaRZabuUw1OQlaFjZcd07NRxHUHhU3WsWDXlOF7gzlmBtW4h+ujtYcy/&#10;OEZuXxmkBOx1otjkBrB5DqTF9EdhFEi7uRKm0krazxCAHAqAwzm/rMVZItZ5AUDma8aA7UjrMuAH&#10;n4bx04Wh+++IqPk9UTXPt23S7fSteoxZ3+e0v59hHPhl/Db9lQXlv0Zu0SPsb8axQf0cEcV3WPp8&#10;iZPKA8ga49zcL5JyOIyh3WBqij5mW/03APyHa12orKr0Vf8puODYErHd7sIcrwFeuqmWRbiB5m0I&#10;U0aULw+CisjlysTaKJn5dTNBYRu8SKnniePZxsIqkbY9B1FHYXyojuKcUpu+Cc+p7eqDPtsDpbCJ&#10;qNhTaetVvDlE6ZGegJh7vz+/R46z5YOJnCsjhq01iyqribKZPYmqC3gXTYNTPY2T1RSWXLMsBJDN&#10;vjZqRPp3tWydng0m6TPm3C9ol19+d0yffluiF18e1MfPD+r+wxzduZuqq1ep0NcJdb+XrduP8nn2&#10;6+5TbunPjulA8x7M18M0iSXhdG7uM3es0mzu8LMA7kwDZCrzjO2r9A6GiE77krWvmzSGoRGq8BXa&#10;6HGd5Kx08tpt2ukbSoFI41BIS36AvOJ8Qsf3L9ecfALYCpZr5j4PKvCtT3X/5qd6fuMz3SJaZWfm&#10;UQAMq2SjWV4VKZvMoz3EpqxMoCJv3q+obUU6VndemUV1+B4h5KZlXkGotz82sm60ze7EY3oGUIF9&#10;zQ14NUssYiUD1wBgttDEathx97WhXbZlaWXLKcm8LnHyhwvrA2gNgE01DsRlgWArO4Btz5xs5w9n&#10;FlM0+2Cob3BMzWMXQHxFENtiGFOpxYDnpj6ng3hx75le3n+hl48/1WdPP9eXjz4nfRDA1XVDD+3W&#10;YF+vhnv7iUjtwduoQaerT+hAUZkKSk7qYHENbUkNqXBnVHTcALtWhbTT5jmCI+dpNNBnoJg2Ykw3&#10;0ma2g+260d+s6xh+3+qAPdVVjeCjBrshXnme9NTqAW4b95sLdb0ujRwmsnYxck9izt6JXe6elK1Q&#10;U4lW6WxWe91xNQLes4cKVM4y6ARtaR7Ji4WYlyUGB2gjFjhbEfSHw17yodr6IVDwY+scAIijPV21&#10;BWJFrLu9ImlvowDwOozbNiGdi8OsbTNSum24MqaxUR9By/unuET938S8/gXnlN+R9PDn2K36A+bx&#10;n+DX/Ak7iD/4r9P/2rBH35Dle41Ndz8p9Q/hHH+FLe5LForPuQI8R6gwjvXrSHy8hnFNeVp3SP96&#10;o1d/udGj34826bv+Gn3ddwoHkuNUZzbaZzi5QAW8Wp6mUVr2Jir/yZ3cpyHEHNoUpFIAWrp1lQ5A&#10;jsnlLJezxkf7mGv3cp8v3hzEPB+hs5kb1LNvuwYP4gzKWGC8p3qKEtWZv1Untq3SQUwJc6O9lIRX&#10;8wY+DIJsprEvmCYXqq0roHWaO5FZexqyyhnsNqbA9JqsAO7DWyCFFC5fqg53Jw3C8rrl56KHWC89&#10;yI3V85pdcNRz9ZIt82e/ga/+/XF9+sURffyiUM8+PqD7H+fp/rODesq9+AlyQ9NGd18pUPzRjZqz&#10;3U+TCcCbSss8E/DOII52+rYwSxWezT140qYQzSZofitUyvzOLjjSF3WM6lt++aqOX7huAXDJxWGF&#10;ncTQfT/JjfuRFeYTPfP3Z/YBb/3kAXfgR1d549/4XGP9t6BOFsk/er/8Nh+gjSYSdM8x6F1lCt9+&#10;SP4QOzIPtbFt+wvz5DBtchQWovg+A+KgVXGWGA0THekKiJ15dQqgEmPw7sU5ycRK2rPAWmTH/XcJ&#10;wHUIAJwGmAD6Px9Mz/h6kR3BV/YhAJSQZ4Br+fscg/gZjvRLg6G+rcDojCT1pZGoS1Zzw4tU1LpU&#10;nUwvZ84c0Pe3PtanD17o8YOnenH/qb588LG+vPexnsM/HWjtUldrp7r6BtTb06MWfKhKi48oC2vP&#10;7Oxi5eYVaV8+Nz1S4TL3EfdZchQuaoUO4xh4HAO/47WtOlmKcR1OH4M1x5AhluKXjbQR+V0v/NTh&#10;yr06x33uCuYAdzjW32yu0gNaygftpUS3lKkNU4F8fL6Sd2zWbvjZGQjjayCzV+TsoRXcAd86QQfW&#10;rMQg/AAKKbjHWOoeToYsAWkiEXZZDKAJRoXjh6QwhHPScrbPG0jHy2AmT4QyuIE3ZALVdytLoh3M&#10;m3s4waSbJZCDtc4cLdDXRKT81SNM/05m83dcAV5AlnkER/k+Lhf38ad6jujgX4jH+SM3/Ossxdo+&#10;+kAtUyaqnyp8HbHBU0abL/Eye4lQ/xzV/iKm+8PkMD85e0h/Gu/QnwHwX1ZdmNkAAP/0SURBVC93&#10;6C9jzTiLVOvbLsQa3DGfNzM3YiX0HFrg8wZIEA34mJWnM2snqwuBSD330xNUqmPwkCuZF0/yJq+k&#10;ap3k3t6cHYuLSrzFpugaHwDXoRBeKNupvgPbMFJgu743QWdTovhnQ3H+9FVeNEIN3CDXu85VIDde&#10;H9ppH5vJ8mfb7GdvxeJsmhwXTZE7HlUrXW2VQQrDEc5ITZ6LNUTrfoHT1TV42rfdlumx53I9hut9&#10;j6yoJ4cT9eL6Qb387LCefFasRy8A8DMUZ+Ze/BTyy/1CDY4TWjecos6RXYopCtdkPlSm4GM1g/83&#10;A+Lp/PpmsYmey2Z6Gh9eM7dCgiFSJ6+tXYV9VOGL44B4nHb6CpX4NmSP+0rvbNKyQ+s196CfZhb6&#10;aPoBJIX5GNvz/OTR+Cd6cu1TfXLrM7WTRrgy7oACqL7B24pZXhXBMspXQDysLL4PgNBxuveeHn0h&#10;NXbcJSWAtEFj4I6RdwizpzuV14m2eRkttItfJDdfEtn52heHDk8iRC1USqdgxNgAdYmpugbEPI74&#10;A5vHVFvAupCv5//nQ6V1DEDDGUBYFF7BSzg9AVhb1zUQMKKo6FGydYnCUpTIyiW0UZy3rtLivrjz&#10;sZ7h6fXpLQNiAP2QDylSJ66jce4mZ7W9qVMduN534wBYjT9z6u407dydrcyMXMwJcnAZyVV2FiFp&#10;B0pUmF+iQ4dodY8eRxNbjIwyUVVYrTYWoV6ilWvel6QzMG6Obw1TJS1SM97Sg5xfLmMCP4DCqZ9q&#10;cY0KdKsDlU8b3tTwig9jXFeILK80DWfHFStUhEVsCVat2USbHFgbhoAimYhR8qAIIDuB8mR3WIgy&#10;1qzVGk5bK2BkhcBgCqMah+P3HMUyKD0ygDcu8yHukTkI9WO4bW5xng/Tyk4HIT4M8ib8cnuWvl+9&#10;Q//mEanfOoXrKztPPV/soMuzrHR56nSNT52hR8gTf8/IY/7a+Ox5apzykc58+I5aJ0/QKCesF6Qm&#10;/JYP50eMOlcWLNJjXCnH9+XoaX2pvrlQqz/f6da/jLfrL1daMSao1Q99lfqGG+anzYdos4v1Akrg&#10;c16fnj2oe1V7sR/ao+FD+CofNI6OWwDqVnUC6I68eL7epiF4xWOlKWQ3p+om2utrR3dTxdFhH95B&#10;G00rjRNkW85GnhjVIKo/TuRNAcFzaZGuSg6CcsnyK2IpBBe2zGEuCxSBoMGXDzM32+nyQ8AQwYIs&#10;hxv/YeiyZ1xt1MHIMUTHconf02sQeW5Dwb3j5a7Hfr56gEruPq6mj/LW6U5TMkmeu3SBubh3hBif&#10;Pkzde7epj591j6SoZxhK5+kNmrHRRxM3BwDWYNrmFVTgUMtjTUcxmZhQK8C86eQxC4BLBsd0FOCW&#10;nrugMmbhCsgdJ67e1KHz5xV8IvVV23zQRzOovFb5Xpq1HwB/fP0zfUL1fYETR1VFG2DLVLABLCck&#10;A+BAZl9Tjb2YhxNzanTu9g/wQf9fjV74DtL3IcTbeEDTjpkKvIyWeenfAeyMEsmRN4KD5wp5hpGH&#10;tHIDM/BKZFuBbJsNC8tU30DLYwC7EIHDYqqsAfICQGxAO9/RH/cEf8TXgBdwL6AiL3ag6jqvwUcJ&#10;pwIXeKVO+AvxLHZazc+jLF/7+EQrb3M6VjY9lmr8AhA/vnJXDwfJNMb5r6HsFEZ3hHUVV6iT1PmW&#10;2tPKJWkvkeiSrNRUZVseRBtZOdqP5ee+jGwVE615qOCA9mcgftiMfQq5OKdQnZw0n/y0SKXr3FWw&#10;cpnyQ110aM1yVSCMOMty5TRhzKe2IHTI2qSLOPpfowJ14d5x5nC66lhWNeJauZ92ub38KO6VGbSL&#10;0dxXg1VChEw9b+LK3cgft22gRfZQCkSJdRjbmbbZh7tpGEurfE41m2mhNxIsvcvDnuQHJGfx67Wd&#10;2a7Z30/jGMv9KXKr/u+V2/U371j9dWmIvqer+ZtvrH4D6+32jLm6MsNK9wkJuzlrrh7Ms9U3jDpP&#10;bZZpZKaVmgm2Pv3h2+pGIHGOhdknpCx+DUvulp2TrnKrfUZ65M10CCvNx/Si66j+5X6f/u1ap/58&#10;uUV/vtSoPwxV67vek/qcs8fHMIkMgD+FGvicc4gFxDXsCSozdO1EBlZE5knXbVrGm1TZG3x/qxxr&#10;oqNEeh7FOAEQXzdALkvFh3sXW/NkjWHtegFizUDeJnUD/E4YZhUsugpifZWLoD6dSrwzCJM6VyuS&#10;Iufg0Y3ns91sy6IrEm70TiOpdF2oUuiUpzgTNnHSGsA7awhV02U25HfY/D/gZPYY8cRj7t4f49X9&#10;hBPZo1Uhus1M/qASKemlbJZYyAxv5unGA3jTz6GfMkNXNG6SVZyH3kbcbwA8bVsIr6G01EFU4zB9&#10;BKfAhmViYk3VqxZ66IIKB0d1oH9IR85fsgD4OEytiutXFYvU07owWLMOAl5APBswW5sW+uXNL/T5&#10;7a+oTi9Jlj8llwBokDF5lvbZADgksQSObyFVmbyexqsM6f+OyfX/wKHgrzpVf0UrVifjiQSIiftw&#10;9SeBzpPsV2/aZ59IXlfxfRhRkuQiRW3nrLQG2ZYf86svJmZspO0BrgWsgShEmHEBsJ1jMIAGsMzH&#10;lnmXirtg6Uoq8ErAG4FYG6qayzpL9bV1BrRLIyzPEqdVVGNel63h3xnB2SmU/NskdaFbfoo95z2S&#10;3u4B4PO02BeIRb3ZcxFLUELPCI2qP3USF4UkbY3dYAlRS+frnN0kQaSiu8Q+NStxG9rnNB2EtJBP&#10;9c2EblcQF6DDcYEqiPLU/lWuyl/ppL0hjsoNdlR2kL2yghyUH75MR9Z66xQc6RaIEJ0sX0YxHRiu&#10;2EOy4kasdDdqX3wswvlMbIs42vcQL4nxQOJyFxz+I3QC9lRRHFJH2urKvTlIKNdrjQs3VFQ6XjOn&#10;K5rqW01G7ylSKwpxLUlB57qNhc0pEgqf0fX8r3W79O8h8fofvuv1b97r9edlkfpisbueT3fQXzxX&#10;63ce4bo+Y7ZGaZPvQ2N8hCjkBX7Nz4g3uTp7vkZnzFTHpAk6+/476kZEMQTL6w4V+hGChIt0AMML&#10;p+t+fLQu00l8i6umAePvLzfr324P6o9XaaevAGJICL8bYKnVXqbPWg7rJc8njSX/CeCH/DN3T+UA&#10;2izdA7h3K3HyrMzUHQBseY4RbXIkFQAD3mN0V2W7ATQbYVrpK7TU40d2WX52HiD37aPzwRGyiaVW&#10;+dYQ5TMPGxDv5c/IAHo3tNH1bgu0JRQ2V4iJvLFSPuq0fCpzMTPyIe7C1ZyWzs6aqNPTP1DTjInq&#10;JbHhHPfqC5yzxrE1uo8C7jHKuGcsFZ9iVnCb19sQSx5Xp+rBk3I9/KbSQuy4C0f66t0DysNOaQH/&#10;L1OY8a1Zas1AijoZAJst9CSkhyEYCWa3tegAu5nc9i7ltnXqAMb/h0aoxrTT5VdgaN0Y166BFi0q&#10;W6/pRUTQFIGLQgpbgY9+8inV96u7GNtdekZgc6lcQpLh9mYrYNMBC5FjZfIR+fP1tuxqDd/8DaqM&#10;/8Ar6N80/uivCJp/B/OphVDvLYDYsK+iZbOM+dQ5GNokgc7LV8vOHRWSdyRnp2TCruKomqzDTbvM&#10;LGyWVQtdWExRfW35ZxxIMLBzXqGFy0IIeDYb6wgqLCBdthqA8/XSNa8ATAW2B6h2tM4/Ati8LqKN&#10;XuQQDr96JVzrSC2gTXRwNbPjZqxvWnRnkLzj2i78m5t0nsCogbMt6iR3tYxsmr1JO1SyL1NZ2whT&#10;iwknHyhSuwn+SozCsRHXxrQN2PvQzuZAHEhbuxz6IIsPtqcFkb7aH45cjzY1y88euiGVEGJHBr5K&#10;BwDz4XWeqqJlaoba2JW7VWM4XYxDSG/FICBrra+S0eSmoH3uOlqMA2iHDvCGKsTe9TQm6gepbhmh&#10;fFCQxvjw+iXUKdXIAuGBQ1IIZQt9gEyj87Un8P7C34tUxnGWSXfxYv6fkduFzlH/wydW/7J8nf7F&#10;d63+5BVJxQ3Vp8S8PJgxX9+y9f8Tf0aPFzio6603NDRlkm5The/NW6RrM2bpwsTJOj9jhrr4+dn3&#10;31UPJgGjgPoKhnl3YFGNQbi4hMjgPnzzC/kINKD4Pao7oMdI3v7MMuuPN3v05/E2/QVK4B9opX8z&#10;cFJftB+1APgZXciTMwV6yMntNjlCN6m65rkNYM1zi0Ax8/11A1R8l03FNZX3Go8B6zjPlcM7LY8B&#10;sHkdO5SiYczUu/duUuMeuN/bg1UU6wVw/ZXP+SmPyJM8aKl7ETiUwIjaFsAp0mkOH76eKsRip4KO&#10;pWjiazo04TWVvvdLlb3zS1V89IbOsLluwj/rzJxJOjPrXZ21eldd9jN1mY3+vUA/3UUbfQ/ziQdc&#10;CO6sX6nbp7gVP0JD/RBizHXm9Vv52n2USows1ZolnRW5RtO3BGvKJrTx2duVVlej/QSm72k4qxTc&#10;OrKbW1XQ3auDVOHiYUAMueME5I6DF0bkW5WmmYdCZVUSojkl7INK/PSTL+58pW8f/IaN6h0cBnO1&#10;NCxFnmuzqLgAOPGQgqjAwVTgysbrgPffdP32X7mV/knn7/+RQ/Z/aOzaNzpaMaTElGNwn+NZVFEt&#10;lwZA2uBsBHAdvSIsVTlo9Tb5r0oA1OTk8HN3X85NwbGy9wGczMW2PEsA7yKXMC1wBYQea7gVb5Cz&#10;5yaWVKzRHU2bvAYgm8ob9f8D4MUstRbah/HviAS8LLgcwnAx5P+FxZfd4mDFhDOr1LcRBXNGTZho&#10;d5zGRL2jD9JBtUqRP1Yf2KfzI/WwoCqwz9mJ4yRvhAOx+E8zg2aGUS1JFtyBf1S8l/bHuLEhdVPJ&#10;BpYfG311iDdKYdQyFUKvLFjlqPwwOxVEOKp4jYvKyRA+lbRCp8gRrtsVCaUxAeLEDjXuxSEEXXI5&#10;/OS9GMwdiiZwG/ljpq8P3UEHW/VRfL2YvTEwq9q5Sc/ZRl5vrCTWJUWptG8RCN6PY9FybPUqHcWy&#10;9Yed2fqfnPP+n6AN+ncA+1c6oL8SsPavy8L1797R+gO/t8/nOOj+9Dl6AhDvTZ+rP6PP/mKxp87h&#10;1lH9y59reNJkXaVtvsRMfImZeAR3jx64zw0fva/2yVM0ZDWHx4rqu0gjCBCuwWd+ROzpzWIcNSFx&#10;fN2Lp3X5Ht2rK9L3F5r1x0st+gtc3j9cbNQPY3X6fui0vu0+oS9op00L/Rg731vHSbagshpw/idA&#10;/w7Kq7xeY/69hvrrGl+bqmv+nsv87BV4DZB36SKLsBFm5Y6sWD4o16kOJlQt7pA1u1aqCp33YQBT&#10;jL9UaUIwy7F1qsCBZTuno1xkhkfc56ls/hSVzflAZbPe0bHp76oSyuUpKvAZupkzMyfozPQPVccZ&#10;qgkTvLP8vTVz+d76Q7VbTdMlBCZ3uIvfxWPsHj7bNwmZu8TIdHVor+59dZx2upDLxU45bPXSFGbh&#10;2ejHrSFx2MLd3szZcC/hdjsx89/GIsu8Zje3aF97J6DuVfHQOQA8jugBphbVOA6N9vwj0ZpRRjUv&#10;I2b0sL9+8vWjr/U9ntBD7Ve1IioNAKfKe30Oc3Chgmihvai+m9KrNHIFkD/4G58qf8SZ/g+6cvUH&#10;PbnzB92483tduvRbdfV8og1wpZ1pk+2onnauuE/Sopkq7MpZwo3q7B5IRiziBu8VGxUQnih3v42A&#10;kRbYEbCZeRbw2rrSBruuw60S8HrHo2ZKhGi+mb+27j8BvMTlf1ffRYDWVN/FANzWiSrNG3XJ0lCY&#10;XSFYrrDwsufrpeEwvILkg53tIQLYbrQSxI3j5iVuvh1Hq7DmKVbFQWJRuF/ev8Et9/xp3ezgttdO&#10;eFk7TKoW3jzN2/CKSiBVYTPulxsw0ovBUC+G7TOpisXhas4PYfFCxlNuiFqyg9SY4a+zqb48gWxY&#10;Q9SYzs/SQ2nvItSfH6vuki3qRvnTBHkjbwXmcrgu7sa4roXb8Bgphef5RL6H9UpdZiqKoDJ9PT6o&#10;T8fIzMFkfYOHEzlGttrIMqsa9trXYVsB7hb9zYNW2XO9/uq1Rn/E+PuPbOz/wkjyH8s36Pd0Rrcn&#10;zdCVj6bpOWSYm1Pn6uPZ9voNe4b7VOH6d95WyzvvAObpuorG+DIuHkOYA5gK3DLxQzXRRvdjXTuC&#10;ad4I1M2L2NlcI1TsAcHjd3BY/K6nhla5Ri9acfA8bIzy92Ghe1zfDVTjunnG8vwAj/d3nJe+N3di&#10;ZHJmFjZz8B28tW8y7xpwXjEtMeC8SkU1wL2KG8X4oe18nazrgPUq4DUAvnQoGeCmaKwwRYP7tkJI&#10;2aCWtDVqSV+rlsz1rxZh+zbBOsPJFL/mGoB91gB83zadgKO8gwVWBS4vR2YAWIgeBriHpryho9Pe&#10;0fEp76hyxvuqnckCbypAnvK+6qd8oMaZtNeAuhWOdQskkHorfm9wQxngA+0KLid38PF+wP7iDlLL&#10;29zvH/P/+/JhBba0FYo+tFYzNrF4QgQzPQGTg4ytSjiMpJU9SEIpnurHj6JTP61M3DryWtotVfjQ&#10;0KgOj15SKU/FxavaiSfZYtromYc5Px0JoRpTgT+/95m+vf+dGqsH5LUqWe6rMuS7NsfSQgdsLkBC&#10;WKiimou6/vhvuPP9WReu/4HUht/p04u/0YuL38Le+oPOXfut+i58peR9LfJfky1HlkjzIWrY0Aqb&#10;CuxONpAHLnqeIWiEeXViHlsI6ObYUXFZOpmKakBpS6ts5xaNk/8mObjHcTfejC3pFl7j+UBYT+u8&#10;DmDy93E6+q+ts1lk2TpFYZS2in/PKwAvpvIuYs5eyLZ7gY0flDkCoXh1XxLMyaZM/XXN6oAuOVrT&#10;ro4TZ5W5geVHFhKy0Vbyi7jxsni50VlCKsUBPenN02PEB0/79uhJ9y496k7Rg54detibovtdSbrX&#10;kYhb53buvVuhTG5BhrcJOd5G2FeGE70FkTw/q8Mo/CwWs2hNbzYk6wai7TttZ6kI27TNzVmpyPP2&#10;sCg5lbKNdr9EXYXZGNgnKwcnjnM4ZvxwZxT/rHM6TKBYOHK7jcjtxoJW6/+O2a3/tWI77fJa/Yt3&#10;FFV1lf6AUOQH5xB9s8BLXy3gLEQr/VuvcI1PoIq++6FuzLXRw4UOGn5zoj4lu/jJfEf1UG1Pv/Yr&#10;db3/gUYmTdWF6bN0jmrbC+ureQJv3vfetgB4iAVa/8LZOofU7yoz+CPiVO6xRf1m4Iy+HTiFOX2N&#10;ngPiId68Fypo67H6vcpZ7SbJBfcaD2GnW6HvuI1/01XBYou7Ki21AbFppx+eznvVPtM6X8eIYJzl&#10;1HjJNkC7HUAnWUA9znOe7bN5Rg9uUd/eGPVkR6sdkLalr1N7VjSLrDjLBruLyM9OQNyYswECCH+9&#10;YJvaizDqY6RJsp2k41jIHn73Z6pCnVQJaMsmvK5y6JZH3/mVTk15V/VTP9SZye+plqdhMr8HE97T&#10;WYDcbDVZHeQt9cDfHsSitst2ltpos/uxrb3GwuveSn/dCPTUdbTolyCsfHqT+/71IozZAzSVjm0e&#10;Ti9BiPrXMbLFHMzVVoCcXGEAXKMMGH7ZDc3a29quvI5uFQ+cU9n5cR3nNpw92Cvn49tlVbpCVgB4&#10;1pEA/eRLgs2+uP05hIIGua9MkvfqNMsM7E8LbfjPcWnEPVz+Cnf6v+n8tT9o7MoPuncZD+nx78lT&#10;+q1uPf6LRsd/4O71Ujv2tilyS6WCo/PkwHxlz73RVN9XwF0P2WMjlTjWAtoFbJPnO6LaMGCkutq6&#10;RFuqrJ1rLA+uezyO7pvl5JnAz9cDTk5GTkgAef4rgJewyDLLrMWO4aiaQgEvAHZgEcapav7i5Zpn&#10;nkXe5Oh44FrojZjbR44LXZUTsZ6qSQB4DYysk2eYR7eokojT+2OtutZNZi8ZwMOElY2ZNq+pGOAW&#10;WaxynvSm6VFPhh72ZOnZUDH8X9543eZnqfw9O2EfpegxwvwH7Zi5t+/Q47ZdGNztwlonTc/5Z5/2&#10;Ell5HIud8gJ9MtBHm46eGmsYo6zJWBWgHQgocpit8mmni2LWap9/gIoAcfO+bIgKMUpgs5yyzFkP&#10;2fwrapf+1S9af6Kz+Td+n/+V8eQbhB7mBPQVwpDPYa59tsBdfwuIAcBhGqWidk+comuzF+npEld1&#10;v/6erkyfp5e2MKqmzVT5L3+mVuZd0zpf4KR0bvoMDWMg0EILbQDci0HeMADuxdamH13wdczVn5FI&#10;eJtEge/HWjAtOKWvAeYLQHoNMPZTIYcxFBjE8aP9QDLkjS3qL9zJsqtQLwH5S/y2XjaWWs5Lj2ry&#10;ZRZa96qgJDL/3jDzLxX5xjHTWlOJTVSNqcC0zZcsIE7SaOFW9eXHsX3GHXT/Rjob4nIOJnAbTkRF&#10;RWogM3Eni62mnDhGlk2IOjbTbRHKtspeBb6OqiBmpfyDX+jE5HdUzrx77MPXLU/5B6+rCtCeBbRn&#10;p3yoGkB7Fr113aQPeZ2gFusp6sQMvmPOFLWTr9S+YJK6uSn32jFikL10A072LWygrgd66TKc73Nr&#10;3ClyxfJID9NEbJgc0JRH5OxSZO4erT2ArSxm7jsr8ZerrFTKyZOAuF55rR0q7B3U0XOXdJjnKFvp&#10;wrEx+Z/ZT/scLqujhHzz/OT7hz+wgf5EWdnHmUl3yCcqVT600P7cf33i8pR+uI1s1L9aqu8o4B2i&#10;6o5c/EZjAPgK7fP43b/g2Pdvquv6WHGpdYpKOqO1iVWK2HCQsOfd8uPxWrWTxPatCOSZed2ZY6mi&#10;Nk6vAGtrqioAXbIshseA99Vj6xwHiKnEVONFS9dxIlpLqx3FndiAlTabWdcCXj4MFrK4mrvQD20n&#10;AOWZv5DXue649HsgF4N6tsBT1vPI3VmEpamNNw7+DlpKBTq8C5ofJ6VWzPtKE9NURKh2B+SMi62n&#10;yFWivcUD6jQeyM379ugcvtM3kfc9AoQPkAQ+7i3SZ2M92Od06kEHNLrOnYgUduh+awLezyyd2rfr&#10;kQXAKThVJuFQmarn3cj4qCYF0QjGjx3FqvW0smNWaRva1+3IFlMwck8EwJle3iqOiCYruVCZCBn2&#10;BeKTjdNIPHm/Zdi3frFuh8Su4j+C4/Unt3AqbhhVdq3+zG7he2iqX8Om+goe+WcOXnrJ1v8vXqv1&#10;rX+ketlgtyJ+uDJzjp4udtPQ+xPV9sa7+pj7+lWcLmvf5I37q5+rF3O8wY8m6hxLrGFcPpppn8++&#10;/msAPE2DbKN7CcTunj1dNxfb68nmeM5lJEWyyPrT+R591YZ1bnuFnjUfhmyB7S+mgAOlGWolPK4M&#10;/+k8+Mo5eItVwkgaglV1g5C5uycx/uMxCywz51oWWGYuBrzm1fzMVOb/veDK1LWyNF1mO30RkI8C&#10;7gsAe5w2fPxENjroLKSUaRrEmL7vILnNMLUMgBsghDSweyhg7j0bFc7MO0UnPnpNJw2AAe2x935N&#10;9f2lyt9/TScmvKHaie+ojva5birt9OR3aaXfs1TkRhROLfCpO+ZRiQGweTpJOewhJK1n3hSN8MFw&#10;nbn4Eo4wNwLcNcZ9eZzOq4pInfC89VqOCmwVxJ0oCD2xZE1tJ/Ex5USFkqjCO06Ua09tjXKaWGb1&#10;DKiof1gHBzgrjV3SEbjSq9Bpzy5jGXaUWfposH7yx8d/0oMLT7Q1qZg4yGT5rU6Vb3S2fDaglUU+&#10;WN54BU+gv+GP+3sNX/qNBi9+p4GL3/P6A9//gF8uVfnqn1V8+qYik84qDABH7qhF8FCL9LBUfusK&#10;5BGZR3XPppXezVy7mQXUJsAZB1CjmXUNcF+B18y95nFw38gc/b8fW5cYC9gNgBcsWWU5J5kW+lXr&#10;TCVfsgJZmJesrFxkPdtV1nPcLM9sA2Ke2Xw9dx6xlPOJqlxAvs4igD0Xe9PFvkpfswVKX7aKtuNn&#10;DRFluVsYub7I7PBCbi7O0ZFo3C8xmS9nI92+ly3o2Xzda+f0gV/Ri5EO/fbqOX3KnPewG8fCHlrF&#10;lh14ScVjC7sNEFOFAe+TtmTcKXeoF8HAPs5DR1EWjVRXEFK+DVAuwmN6v6qzs7UbF4sUiAOFUdAG&#10;U3kTQ9dsYgZO9sTKByFALQ4Xf4gGvP6mZd6i//DfpK/meOhLK3f9K2PLH1kIfg/b7TMoqY9tnfUE&#10;J4zHKyP0PWSb22T01rguUx00zIuGsLHQBQAzw735rp4hJrk1bZ463n1PFT//JzWarTMg7ps6WQPT&#10;p6plAm9i2uuODz9SL4Du+TuAL2Co9wAmWRdhaFcbqvTZcD+UUTJ0T+frY+bbu7hGGLHEie2r1Yqy&#10;6Rz65AFa2BocPg/h7lnIVrgM1lQ9DKxuzOBGC4ingRp5kfnWzLnmMYuq68R33oC1ddMC4izdNjMz&#10;yRjXcUa5WkmbzveXT+RplNv6KH7hF5BMnuNc17UfH3D+3ZUwoOrS6bhop8/iT1XK5r82NEhHf/1z&#10;1bz/hk68+5oq33tNx974uUp/8Y+qeOsXqvrwl6pnI91AW90w8fX//Lpl6ttqMA8np2aEEe3QMzsB&#10;cNeCqerjLNWL80cfGuNLeIdd83fVeZZlF9yW6lJuqC5e2aPuc5CDyFTauC9dMXRVW4sPKJG0xy0E&#10;vG8ltnUHQM44W6e9nJP2YQJfwDa6hJPS4bGLGOFdVjTJGXNKEUjQPluVUYH/8JSFVM81rYnNklc4&#10;ZnSRqYAuU54bshWZDGto6Ckm1v+i0au/tQB44MI36qMK91KFBwBz3+iXaun9WHnl57Q6GQBvP6NV&#10;28/ynMGW55j840q0PPqAfCL3s4Xep2UBKRA6NsLKMmCNtcy6lpnXDWBbKu5mfhb/n98v9UgAzLEs&#10;sMzJiGrLiejVw7ba8qyCM21aZl9ZWRNXCVjnzKNdNuA1wJ1NMDSv82YDYGuiKue6aCHVeD7fz7Jy&#10;1nLazfq9h3WakOXDybu1FubYIhtfHD4CuflC8ztCLCm3uqbMJDVn7SJGFEcGaIMPoUd+faVHP9w8&#10;py/Od+iJRcBQqVsNebTMMJOwl31A2/yoY6c+7kxHrrdJhzetUynigdItMdoHXTJ7He6aUPnajxTp&#10;qxsX1V+UozxUO8UY991srsMjekhP+3uVhj1ME4Zx/7Fpj/7mH69/c49l0wyX2TNaL2a66OVsD/3F&#10;ex2noij9lo3/l+6hurNsuc6tXq3OjWs1EEXkB46WxQ42nEWsNDTdSjfm2Oj8lFlqeO01PUFjfWf6&#10;QvUD2uO/+JlqqMQdEycA4CkaYAvd8dF7qn/zF2oF4D1U4e55M6g+MzRImt+Y+zI9JwHyuzsDenTz&#10;sm5f7CfuNR9frXzdQMI4VLBDlWxlD3APL+VufgqFzmlohMe3ROooHOcyWspSHE2OcuZpSsVjm7l1&#10;hPb3POC9wBLrPNlTF3jOQ5k8RxyseS6QiHGxNE0jJTvUlR/Pn80m1cCEO4Hq5yRKpVoE/pXbiDvB&#10;WP3Iel81ZMTQwlOFSY88tmm5inHTLOcMV/26AfCbqn7vDZ16hwr8+j/rGOA99dGbqv3odZ3haZz4&#10;lure/7XOvvcrNU18W83IEpun8yBRbMGOp83qA3XN4V5MyuEQHPSBxbTREEGGyWEahlwzhofXeQwQ&#10;LkP2uTDAzD5Ki4+FUkF1vtaSyhBbtE9b4L/HQ5vdTvucVd+kAnj6BYA3r61b+b1UYZZZh0bOqwzn&#10;jo1tVbIuRSBxxE8zSlliff/8L5AdRhQYuQsA77IAOAg10vJonDYyTmro6te6dP/PGmLuHRj7hsjF&#10;r9R9noelVd95vh8BwD3Pcbq4rE2p9ZgBAOKtNQrfWouC6bSCN5czSx+S19oC+UYVaNnKHNkv3wZ4&#10;4wHxNvJit70C7f+fxwDaPKY6L3JcDWjDufMCXru/A9guDL50uAXAtob0MR9+6N9BbKnAgHfubIBs&#10;7YoPkr2sZi7he8Kh5xBTOccF03BnqjOeS4C1Eg+thqx9OpQQj4UrFZ4q7cTsvD06VvWHyFkieLy9&#10;gFSGA3lwd/drDCng05EuvbjUz0KvF2vYeoLPUd+cLdZ4Sxmxq3hLkW/0iIiUx12H4UkXsoDaqkrS&#10;FQup5gdiI5UZEqBDpAC0EVT+xYUBso0PY3GDlS2mfcXrSTvcdwAxRIvG4rfqf6xN0v8M3qA/L1+r&#10;v7iv1r8tX69/DVinpwud9HC6rb53D9bvWVT9kSXWZ9BWx9eRrYxtUD4fBin4bO9i6ZXFjFZOekEH&#10;IohzxJH2T5nxdwC76fbU+RrkjFT1+q90kja66b131csGepAK3MUSq+GtX6r1vfc0QFvdTxXvZIkz&#10;gE/VCPfgtukTdSlns56O9eLl1EZuNPlKLKcu063c4Fx0DhVWDay1oqjl3MuXMeM7KSvAQeXY87Zn&#10;rVdbGosnNsQjB7cCWix/WFCNFDHf7otTVxZnoR0hqoAeWbzak8cDppuXDnOLPwBdMi3QQbuZZzMg&#10;0RSuW65S7r4HouhisAqq579pPMH6i1PUxPzbkgfPHAukU+vCaZ3fVw3ArfngLQuAq6jCFb/+Z1W9&#10;8Uud5KkHxE201vUf0krTVp9591eWr1s4L3Vgx9OGpriT5VcHlbgTf60BQtKGsTIa4TY+QpDaENrm&#10;EYQll+CkjyOSGIeOebV4HcUwQ1dv0R2QxJFIeMD6gnztLC9VDmzAvJY2FlgtWB03KP1Mo7Ia21Aq&#10;kU4IgI9ielc5flPbWXwuKEWSWLJcswyAv3v0O4TjnVq+ivsvIPZmZvUHvAHr4QUXtUDa+JMu3Poj&#10;1fZbeJ6Aduwr9fD0/v3VfN01+jnyu3t4TTUpksobYUC8pQYF02mqcIV8Y4/IJ6ZU3muK5B11UC7B&#10;abCydpKZk6Rly5Pk7LXV8jhSeR09XlVf8yxxifv7swEAr+UUFMY92FRd9JFssOfZIo6gCi/iVLTI&#10;FlLIIl/NArQzAK2pwHMB6dzZZMnOJnpjlr2seaPPs3bAd5gqPNsRP6wlVGZCtGYtURQGATV7MlWb&#10;adIdUF35hWIg4E2sJ/pSsnjjsQmKgRIaHbqB79fJ22WlwgPWKClmq0r2pJK1RLgaDKMhdLCDCOcH&#10;2L4aI/f7bWQi9TbpWnsrpvIAeFcS9qwoqAhc24Q0sCo9QV+db4ZHPKy77WdUzs/3oD7axqx6AjA/&#10;gmn1H6u269/946BCct/1Xm3ZMP/FI0L/tiJGT+EmX521UJ9j6PcbpJyf+YfpMs6QPVu26dDaNdpB&#10;hYyhFd7CySOZKM3iOdM5hdDmsWXu4mTU9MZbesJZ6Q4VuR/Ann73dR355/+upg8/UDf8517SHron&#10;cEZ649dq58w0gPd0vwE1i5w+WEpDZBANz56r22Qk9x/CTB/Nq1EIXakrphIjdscZ82pDoS6SrdTP&#10;QqsVR8zGvVs5l23VMNX5qllSMfNeNEsq6JRP+Hsf1NKSc08eMlvkjEjVJwXqZHyAqragXKKSF0bQ&#10;AiPHayfvuZ1/VysOkHUY8x1Hg1sS56cSMnTN8uo8PGtz0hrgA6Fxb6zaUDMdDHZTM75nJ2mfawFk&#10;9fuv68Rbv1IF1fjYaz9TxRs/U+XrP7VU3AYWW/VU39Nv/gwA/1JnmZfrJr2pFgNerHk62FS389qD&#10;Pc8gv7f9GCkMYrw3TIB4JyqoIdw2L0N6ueG5TNdZZl3CbO/pdVhoOHvcf4aEtPGgNpcUKYuz4b7a&#10;s6QW1mjH8eNKIc4omxn4IEusYsD7I63yJEL/nZ0Nsj2MSZ4BcLGvfvLVjS8QxrdoeUSK3CJYNgFk&#10;r3UI+jcSAVF97tX2+eYfNcgduP8SLTNA7gSw7SOf8fqFei58zfOVmro/0baMdmx3TgHgOksLvXLL&#10;SQVvOo4Vbbn8Y4/JMwpBRHSx/KIOyHdVLkuzVKibOxA9JMrOc4scvMxDy+zxCsC2zhuovq9m4SUu&#10;GwAvURWAdT7PAjbOc22CWFBBKeOZvwiO9QIfWVF5p8xw1swZdrgxAE4Aal7nzrDXrMm48s/EG3g+&#10;rbT5awB47izyYPl6yQwE8JjKV+zYTRrDfh3eRroEUSFO9uiTbTHXc8VVhBu13TJDFlnBJpxjPKcq&#10;Z37mwC01xC9IZ0lDHCTFwIj7zxGCdrn+gO4NNOk2c0w7+a4ZtMxHEhEtcArKpspuI2ozJzLIomb6&#10;/v41PRvtUj2tem3GLh3hRvnJ1kT9j7At+regTXCXAbDXev0e4P7AnP57aKp/DYnWZ2h0+4lZGef1&#10;sw3bdTFspdqwdT2L3WsGvN01OHXEfPC+tgPgXKupKniX9hAf6TYqaSdb5b6PJnEXdtU5ttCDM6fp&#10;7IdvqfCn/5dOvfmm2mmdO6FZGgC3vv6GOt56S70ffMB8PIFWerK6rFhyIeo3bfbFdX66zFxawmtp&#10;bJA+7qnSx90VulKxi40wPOW969W/Dzkgm+HhU+QKkfpwr7OKSBfiO6tzdL0qm5abHKn2I/qU89Kj&#10;swWAOB2jgc3q5EzUySa5E9VRLQqlA1BUs/AhM2A+sWWFTkBLLILOmhlsr724ozRyBz7Pcus8N+Xz&#10;bK772Va3FyToOP9fh8lBrqUyVr32U9Uy356CdVX+2j/r6K9+psO//icdf+tngPcXaniflvlDAPvO&#10;z3X69f+umrf/WXUf/prK/JqaAHYbrXU7FboLk7w+rHv6uA+bJdbwEmt+Xz7iw22GzuMqMoav9WWc&#10;SC77LtMVSB/X96/XA4wC7nxCKP39YyquP6ZkjN4TS3F/wdJpx8kKpTXUab/lDnyOM9KIDo2ehxd9&#10;HTLHJe3qqZddWQzgRRNcDJXySwB84nAzM+pOS/X1jtgFkFMUhK3sma57uvEM6uSDf9UFts3nqMQj&#10;N36vQW6/Q3f+iPvA9+q//J0Gaa9NRc4oGsQMvhzQnqR9rlbI5hOWJ2hjBQBGZ7z+CJX9EGemYgVF&#10;H+S/lyPnkJ1yDNhJJmuyHH13cEPeBpgT/rMC2wNes/QyADYihgV/r8DzUR7NswCY7fN8TkYLATEn&#10;otlzaZ2tl2rGRCIkJ2IVOpV8nemLcSJcAoB5nUEs5WwS36m6cwHtfCtb2czCh9jKQYum2mCatkZH&#10;d+1W9Z7dqqQa58RsJLUhTVujtinMc60CmDt93dA5wzbzAEhO3Lmd2PLa2hLIhrCgnQ1oR3k2BJF9&#10;5Dft1EBTncYw7e49fpjkiHDt9FuOCdxm5Uau4WwUBSOIk9aqFWo5eBBt7FZlrvBlTlun+xsS9P+s&#10;S9G/B2zSv65g2+wfAzljrX6AYfU1DKqvOAv9Ds75c+JMhvBl7lmLD/Rm2GbIDqvXx6iAJMMELx9F&#10;IjuM5J5ZgOywmqfso7d0euYk1cycym3zIw1Nmq4njAtDZCsNQEpoeP9tlf2KVhLAtn70LvPvK8B2&#10;vUu1efMt9RgAT2CZRXXuJvlwABvbfjyyRgnLfko6/WPOQo04L7bkbtSNs2yWz2SS0pinS0WbNJK+&#10;Un27Q9SbFm4hs5xnKXWFOfkS4B1CnNDK/fYim+WP2WDfJ5HgMpTJPhRKXVTTgcIkVEm7aK2T4ZVH&#10;6+h6H+WGsLFHqJC2fL72Yy54HO1t576N0FWT2DkkW8QO5umE/dZWkKQMkhkqsfg5xe/H2XeZfwHi&#10;KSpthZl9f/0zlb/+M51+6+dqZhvdwla6hZNS7ev/pHqqbz2AbqSNbuXn7RPeVBtPF/NwNxvpXjbS&#10;ffCnR9gL9HNaMpV5jFDxizhpXlg6HxDP1ZjXUo2jbrqANfHtSzm6+jRPj3DwuHDjhDLJwk4oopXG&#10;2CGt4YzSW5qU096h/R09aIS5A6NMMgqlI+fGtJMT55Ij2NUaAJdQgT+/+kI1h1vlG8EGeg1nn9W7&#10;5BGxTeHxOWofIqnw0d80BnCHr//u70D+q0Zv/VWXnsHKevk3nbsLuWP8z9Arf68DFdypNhy1gDVg&#10;wzHa5/JXIKaNDjFVOPoIqQ6HFRJdqhU8AbTTHqGZcg1Kl4t/KpV4lxy8AfJyHkBsTxV28eT85LEV&#10;eiQV2IETFKIFG9hbC6jC84zon7bZAHf+Qg7kVOC5nI7MnDvX2lEzJs3X1A+tNXPyfLyQFmo2QLae&#10;hgv/DMDLPDxn5mLNA8ALAbINwF7Mz+14TSIi88Ru9LlJydDuUtRM4PLpvXt1MGazMtbulL8TCYt2&#10;bkR+4J7J6cbLew2WLLiOsPktSYb5k79dJ4nTOEg8aguLifbGRoj1WJ/Cs85bG6kkzkQpvr7MwrHa&#10;RmCXEe4nurhAwVyhEgK378Vulki/+PcgxPahcfpjcLR+i8b69/7R+ha110tkmS+wI/qWmfdj35U6&#10;typCp7kRt2zfoepV4dofsZr0itXa6A5hn7NPDKkNZxAhNOJiWWk1RcepnlW0wTWTAPAM7rnzHDXM&#10;fXiApVUn7XbFr3+t478y1eZ9tXH77Aaw3cy/bb9+Xd3vv2+puH202z18CAwSsN0x+X2N8O+8vjpY&#10;P0CV/BRz8nFIHIPFkC0MY4r2+FIZi6niLRrOi9VgVrgGoadeLIpng7yHPGeWhYWbSUlcSxu9V7ep&#10;5Lersmh9ASsm6ZdJTryGQcIV7sbnq6C8Hs/hxoy5OTNtG+DuZNM9wKw7WLobffF2DZVsxTqIynsk&#10;jX9+M7a5+H+x6CrdvUXlK0MB6S8B7+sssN5S5du/Arj/ncdU35+q7qNfq/mD19ROJ1L/5j/r1D//&#10;n6qjra5/++dqfOcXajMAZj7uNNUXoHbPAMAY5pl5eIS22bTWpqUenj8TvvgcjRIcPozCaYwqfAEA&#10;nyck4ErhOj346iSZSyW6gzl8G4mV6Sc4JZ2qVlYDsaN1Tcqob9A+vNJKhoY4Iw2yjR7QUTbRyR1n&#10;AfBawEuxOmSolONPsaPpUmjUDqpvsvwhB3hGbtPaHQeYe78khe1PlqVV6+ALddA29zAHt/d9rqZB&#10;EhzGv1TH0EvM2L7REGSO8vpbCk04SbbpCQt4fwRyMOAN5QlYX8Y8XKZgZuKQdSXyjzig5WG5lseb&#10;5ZbXimx5hGRaHpeg3czKu1EypWIcQFfA4+INqQO21mIok/NgVFlBzpg7Hx8tzkGLbFA02SA5ZPFk&#10;RTWdY+Wo2QByOpV48odEaQDgOTNsADCp7gB2Ll/Pm0Wg80wS8QD2oqk80200Z9IceSxwVv4mrE42&#10;bCa9b4P2Y5u6l3yio8mwtZhhVyxx0TL+Hleb5RZ73IDlq3BZXEns5zLt5DxxcsdahAbe2kfL3Ifj&#10;xxCLiK0BoQSDZagFD6wwnCNDmXHbkRKW7diuzRjL78CLug/z9L9kZek/YmidIb38OWS9/sjc/V3Y&#10;On1HttTXflH6OmKz7oVE6SKJf7cDVupeJFvm8NUseeLIgYqHq82patM2DABWaQOC9EjIG7HTJymb&#10;9vjY3Jkqg5xweOL7Os73tdxBOzGn6585Wz3Muv1U1FZSHg799Kc69nNmvnfeYvOMlBDwdr1DBX7t&#10;dXUyB5sKPDBlsnqnsuRiodUBT3h4zgyNWyNuIKPq45OQW868YlfdP8X9nBPPDRRGRg44xja4O22V&#10;LpH983FriT7tLtd9Ro2LpA2MlXNya8Jjig7mGta2V5urNQDpo/VwDq+kE5ggdtrv0eP4WnMmGiQS&#10;dsh8UJDXPILZ+Sia60sYn9/DfvXBpV7duX4BB8fj6sFsIX0pYoWNEZyPlqvyl/+o09x4jc755Nt8&#10;WP36v1uemnd/wQmNKvvurwHqmxbgnv75f1PDm1RlQN1iKrPleY3F3tv8nr2rPgNgnkHTQmOU10pV&#10;Ny31AHa/w5ggDEK5HIF6eYHb8BVieq5gkXsea9x7EDvuf31Ctz7DCODlETWcL1fmmZNKrTnNHbha&#10;uxE2pCJ0yGisQ62E2H9wyALgxNYaLWKJNbMIZw4jZvjN+H0WLOe1EaN217BENsUQLxB9x2eUwR75&#10;DZmov6c9/lrdzLtdw5+ra+hzdfa/5HT0XI3dj1XTek9VTfewaX2swqrLFiJHCLNv0MZyGF2l8lqD&#10;tzStcxAVOYA52C+WagyI/SMPYoaO80dEvvxXc2LiVuwXYb7Hi2vlXjmHpsllZTr3Y05aIWnyBsyG&#10;lWVtAwd0no9mzfHUjDnLNI3b7+w5bJrneWk2W2irOWycZ9oDXh4AaT1tIZV4nmZNIVIS8Jrvract&#10;kNUUEtupxoun2QDehVo4mdArfr5g5ny8g+fJa5GTstdvVDrVLdnTWwdi1qjxcD4ywEyCvYiHYUHm&#10;wenKw4HIE+dA+aGmcqX6byCsfH/wMqXjEX1gwwq1Yrs60N6NUR2OhWiM6wv3KRp/ZR/AUrVvr3rK&#10;CXnG4LyYjfTNzevFQV7/viZB/xIOfzksWt+Fr9WXeFd/Gbped6M3a2AjC5uN2NHEbdaxqGjuqOuR&#10;K8ZzW0YCuT1eOXhU5W7cpmQq8Dr+vethTq1F07uON1w681ouLWPhxHdVNgNSPla0TQC4kcVUhzkZ&#10;WVvT/k0BvL/Q4Z/9M8QOWuZ33lMf56P2d99RBwuvrrffUe+HvGE5OQ1PmATZY6a6TJXmDTtOEuJN&#10;6zkodbh/5m7W6IEdGmJuPYdp3lAOc/AeKI8YHnTjtnG3Cnoq+4KHtQf1AneOz1pKkRwehQhSrs8J&#10;U3tMRvMo/9zxeF+dQBBSiwCgiVm3hWVW3ZZAZvxANSPT6yAhsg0hfxeC/h4kml0liRqEFNJffUC9&#10;gL0bt83WUlI1wz10Gm/p04DsNC1xLZW0mgVVNVX1xBs/VcUv/0G1psrSJre/w8IOkDa9SUUG2AbA&#10;TQbA/P1NbKQ7WXx1fvCGujgr9ULu6EfsMIRpXgPzdAezca/5QKMCjwDgofnsCdhQj0K3NAC+4G6n&#10;ixj5XUOh9PA7rGjJVrr9krTDz0/o1NAJ7sClCBuKtb38sFKqTyqHIHAD3hJ48aWjF5TQfFoLiyI0&#10;I59TKbrgn3wzeheK300dya9WAO2zD483J4ukvErCjH+vi3Cfh7j3DnIyGoL/bCFzXPiWkxKgPvel&#10;2qjKbVThlr5PVN35QDHpjfLeyty7zVTi44ShlcpjdZF8aJ19ALJZZvnROjv77WLWTWTmTZYb4PRc&#10;kYb1DrdoQ/gwW+qgXVpmQMvd2B4xwxKolNYLQjVjPr5A85dDzOATiHl3GkCy5nQ0e8ZSAOsIOFlW&#10;TVqsmZMW0Tq/Aq+pvgbAlod2eu70RZpPFV4EgBdMWaSFnFAWQu43z6Kpc5iZCYuePluhLLUyg5EP&#10;rgjXyTxYRbhH1kF92+BNasQcJ+xQPbTc1ksei9zkDZvJH4neJhhTuQRuHUG2dnhTJG+egzqSmaky&#10;gpzPVh1TeeZO4l42EX9iq1RSFtuIfXmwJZG2OU5fcS76jEyhL5ilv4qO05fRMXq8JlpXY+LVFZ+k&#10;0h2AdEeKMndmKS1pD4Fiq7WGjXMcaQg7ME/fsyZK+Vjf7tu+W1v4eRRig3VkJ8XNnqF1kz5QPFUl&#10;gzdfOieTQwD4OOCtgjZZQVWtm8QtEyVS6wcTdeKXv1bRP/6jqt9+Wx1vUnFpm9s4K7UzFxsw93/E&#10;1nXCBI2wABueNl39E16RPi7Nma1bxJ3eguDRz4Z6EG/kDqxrjdi+B6JGL2yoUVhR4wgQ/gDf/K8X&#10;2/UbxA3fsfD6HSbl33Wf0pe031+2lus5BvO3qLDDzMAtqVHMzDh1wKRqS2FJh6a2ZWuAWokA7UwK&#10;Uk/GKjjR69STs0atu4Jx3AzQ2Rh3VaMOa0+PhNCxXiWz31cZAD36+j+qHvCe+eBXlna55o1/Uvmv&#10;/gEG2n9XHfNvCwDuoK3uePuXan79H9QMgFvYULcC6DaA3crPu995ja6EcWLSO+qjCg+iWGoB4Geo&#10;2H0IIPrhSg9YT9bgHJhrc6YCZkCMkuk8NMuLmAhcJn1ifAO+Yl9UWlIOH+Arff/rIxq6Xan0yv1K&#10;KDuoPXRuuc2N3IO7LS20AXDRyDltwDttUWG4rHHjmI031k+ejTzQxyP31Vc3oN27Dit0PeBZtUU7&#10;CwhsuvcnXbzBBhoAG77z5Tt/4vZrgMsZiVezhW43G+khttEjXxAv8VullvTLL+GEVmw1RniAmBnY&#10;VGADYu+1hzgnlUDXzAO0LK98t2uJJzmqsLIWLmNJZRhYZguNeGEJXGiziV7gjPqCqmtlllWLWFot&#10;Zs5l5jUV12ycZ8CoMvfeOTOXAt5XiyorHuuptrTP8zXxvVma/IG1Jr0/yzILz5o0VzM+sqbKLtQC&#10;gL1oCq9T5moBVXcBALadRMr75NlaOGWerCfMwskhQAc3bFM96/66skKyhzOwecWY3tpOHnMdeOwt&#10;jxdPKtK/BphGDcxkXcx+J1LjlYL0LxfdbgrC74zEzWo4iZSxppZ40hiqNH5LuIA83xDLciNIY3Ce&#10;u9H/1mIjW7YyRGeRGNYn7VRpVrZycvYqi+14RvZe7U7N1c49uUg49yhuU6LW4Me90ccfQzs7DNpW&#10;KDchmUjVrZgKrNA2sodikb2toW1e8+4b2g0hP3fahypmFi7j54cmfqAiSAzlcJ07rFHZcAuu/PVr&#10;KvqHf9CxX/1Sda8z833wnqWVbn/tDSoybaOpwIB2+H1mvUlTNMqHwCCgvoqC6dqc+bo2f6G6prGJ&#10;xaBujLl0ENubIc5Hw4XJ6GX3Q4vM1R9GG/W3q90I/lv1x9EW/fV8Oz+r1/cA+qu2Cn1cU6SHvJlv&#10;wN66xXJs/GiuGogpaSPPuQvF0TCsqvNstM/x+z1SmqSh0h2YzCdhsxMP420jntYJGmWh1YHT5NG5&#10;76n4tf+myrdYzlElawCpOROZ5dQZNs/VgLfpTaonJ7QemFldr/9S7RA6mgB7M8ysVjbUHbTardyJ&#10;uzk59b3zpgYMW40l3wC/lz0ss6r/+f+yLL/MQmvYeipVmRMcwB6YyzkJkscYrfQlguEukdV0GXOA&#10;S6FL9fw+3mDfnMLGFuPDl4d19+VJNQ6fUFo1yyza59yWFu1nmZUHiItxrTw4NKhwDPjn5vtjbOep&#10;mXvdsJV9+JnGxu6pr/WyKis7tTONdpcFSgqeyhdu/84yA5tN8+X7fyJaAinhuc80TBvdO/oZrTXt&#10;NFW4vf9rNtG/1fWnf1ZGyQAbaMC77ZRC4ystj9lCmwrsTTvttuYAzz55M/e6BzPrmuUVkkFbTkcG&#10;xPMA7EKIG+aEZOeykdMRBtlLwjXbhrORLZTJhbh1GABz57WCNjmTlnnGLLyiZzlh2G2vGZNtLeA1&#10;QJ4+YYEmvz8H8M7WB29P11KWNe4LaK0/sLKAeN5UMmmnLNYS2mlbSP22gHjhJGstnjJHSyxfA2RA&#10;nByCLU52lsrTd+loJpk2LJ22B4Yqerkv2cUriNsk2ZAlVFXOFsvGsyl7rc4TA1mPZWgof3hbsYXd&#10;hafVKpZIW1aEKCseh438HDVhG3sHk/hznIxOY0heSJ7PfoQKaSyfdgLgbJZcOUlU3PRMbaNKryEs&#10;O3YddjmbE0hJ3K6t25KUwoZ8544MRcOXXslG2Put91QUwuY2k3sidr1JBsDMu2FU30hmu3TeVHsh&#10;5hfxJiuEhFDMm6/owzcRr3PXhODRNHESt9DXdfCf/hFxA63m6yx0aJ/N7Nv1FnMf2+ju9z7QkFE2&#10;fcASjFZ6iBbcnJcu0E5fnbtY44vtOKPMUesqF9RI0B55012ryEWEQF4UhnaPm4+gRKrQv5xv0R+J&#10;DvnTWJP+hRygP+Kj9cexRv0WbfHnxJo+JCXidlmOPiGh4PlZIk4zWFolrlYdt+YGWFcjUFMvH9nD&#10;tnoPIv9MjR3LQOCQoA6cLurxtqqdP9mymDr88/9DRz74uSq4554FvA3cfw0po5Gn5pf/pDP//A9q&#10;gUbZznKrD2JHB2Bu52nlvFRvAAwLzVThFr7vBuS9b7+hfvjhfXQ1Q2z0G6jsdXwIdDNX9zP/9k+D&#10;2EFbPYD8cIAKPIi97TAmehcJWbtE9Ot5rHvGvGx1p3+P7pC/9OBTqjAOHo+/OIVRfK0qek5r99la&#10;pTa149KBKqmtA3khzKyuDi1nqz4rxwMAu2Er66KfHBl9pv2I9QvPXFdZ0y0drhxG2HBK+0vqNHQd&#10;4QJno75L32oUJdJ9/LDuDz7T/b7nutv3TFf6WIANfaxOZuPxR79nY/177S7ohX1VqRUAeOWWKtIM&#10;X4HYLLWWU4Hd1x6QKxXYF1ql36p8llSZZArtAsTJsvfeqsVuuHa4mbsvJA4EDTZO6y0i/nmQOOYA&#10;4Lk2wZyO8AMCuIZtNdNUYQNgKyfNmGYnqxkOVGLbVy00z4yJtNGAeSrV2A0h+3rj+j9nkVynExhN&#10;q7yY2/BC/poNrbMB7iIeW/7aAqrwPJ45H81UwMIlbIzjdDgBJcv2BOVFROjI5lgVb4mlrd3Gsmqd&#10;diFEOEY+zxlE5Kd3BGvk0DbukTF4Mlsr2skB32MSBkkkiJg/WwksrKr456/Ex+kpHs19hJUfJkht&#10;j5uTcvBbyly9Rjm006kGqMy9MStJgggh6c8fW1lfb0VwiloTgqg/KEirg0K0ZS0pCJy7YgODFfz+&#10;ZI2kHtJfuu5qcFuWdmN9E8rt14/qseLXv9J62ufkKRN0AE3vQapw4YyPlP/ROyp67021Uk3rPpqg&#10;cpZXh6i+R3/xc535O4A7aKd7mH+7qcC9AHfgQxZY77PAAbgGwGbRNUwlvmi9QOMQSy4hmGh3ngeZ&#10;Aj0zlrOPiSl9gPHdI2ioT+vIfoLw8mnzUdrnU1RfAIxzxx95/UNfrX7bdUpfwGp7whx8jxv5y7Nl&#10;eGPtVV/WRubeYDUwB5/F4aJxa5A6doapc+dKDaL37clYq5Pz39cpNsqnWUidot2tevefVUb1PfH+&#10;LyyMqla2y20T3mFZBb8ZkDZyMmvihNTJ70sXj6nAnbTKnabiAtrGX/0TlZi/B5KHAbVpnU0F7n33&#10;LSipEy3b6lM//z9hrv3KMgsPoB/uQ/xgQDw6kzaa/cMQ2+kRnDENgC8C4DEWWsMY7t85GYfgn/v3&#10;U8T/JDvcJzD8Lva0o7fJ7mqs0q7Tp5WGd3ku0kJDrUzjvORYvFbT9rrKaj/v/3xX/SQIDW/UkRFt&#10;an6k9MEvkTE9IVKkSxWnBjVy6zsNo/U1FbiP2ffq9d/o7vjnujH2CTrYx7rSfFdNgL5z9KVuv/iT&#10;hm99qS1IClfSNkcgKzREjh+rsGmlfTgduRs6ZQQVmAWW76r98gnPs8y9LgGpBIEnWUBsZwgdSAnN&#10;s9gpBinhWov8cI6tIW+YCuz1n6KFmcy/02c6adKUJWyfmYNnObCgsrGA17zOpq22nm6nmSyrlsEB&#10;jiWdPXrZfK3BtCya39CAuQs176MZmjdplmyZhW0nE7Q1yYpnlpZMnKWlpjJPnK6VcxaqkIXRPs5B&#10;ezj1ZJB7m041TQshZhMx904WFFn+NjoW50mcZxiBYZs0cGyb9kcFKh4julxOShkRQRYLncPY9FyJ&#10;W6/70Bw7uftm4+e83RWQc0bK2BSv/czMWWysk6nUW9HbxoRFAtRgRQQEWiI8NxDZuR6Du7jISBIp&#10;wrQG4MasWq0EPJoTwsOUjZFdNrP7PlIV0ggT86bK+MMuCqW6hE54S5G8bqF67Kb9O4CqaC984P1v&#10;Gq7vRNXTUle89WuV/PqnKoWtVE0L3YbgoYeq2/UmG2kAbE5J/QgbzIKrm4o8NHmy+t5739JKX2CO&#10;vszv87VpVuhlkSRivH7nDAZ2TVixNpfpYxZU9xD7P64kfZEN8r0T+/R50zH9HuD+oa9G30Lw+Boq&#10;5ksAfv94nm6iZLpK5TasrT5m6HYcNjqTMU5gBq5PCFQnGuBhxPtjMLo64oJ0ita3gRNPI8A6C0ir&#10;aJHLf/nfoEwiTKAD6eTnnXQjLcy5Db/6qZp/+VMEHSymoFN2vU0LTXXtecd8zSLrdfjfb3A6ojKb&#10;CtzJ71EvFbgfABsQ9yE1rGJLffoX/011tObdLMh6uLOb7fQAi6wRyDP9nNgG+JAcQK103oAXEskF&#10;54Uwtubqamo4p6R8XSVI7dr9XEbUHF15yO0cIDefp5U+i7ABAOcjbChEmZSIycPiAmxp91Ow9hNw&#10;sM9dP0mpHNPuk+NKPHtHW5ofaG3VTa3L71Vlxy2N3f+DBq58bxEu9LDEGmDuvXyd78+xke56ru72&#10;Z2rrfKxRKvWDz/5VrWOfKjqzTau21ZDgwLb5vxA5TBttETewgTaz8HK20J4hAJcW2pyNDJBdORnZ&#10;e28jMZ0bMMws89hC5LClrTZ64HmIGOZy+52DSN0QNswMPJMt9DQWWNMRJsydB4kDwoYBrmmhTStt&#10;HkPisJ5pK4eZi7RyMdaipN7FOC3QVqe5SkRMsGKxrRwnz5L95Dmy+Wi6HACxA0R/hykk5k21kgM2&#10;NM6Tp2m1naP2LPdXVkggvstu2rjUjg21o3Z72ykz0F7ZATY6GOGkCryJz+wOJpNoo5pwo9wfEaDd&#10;uDRkrQ9TQbifbiQk6JskhBFxMcpjDt5s0u5Xr1QWm+TS/QU6BKkjI3W3EuM2ajPVfR0qpHBm3Aji&#10;TSL570ewRFtNBm8Ez1pEDhsiIgFzFLm4K7SONMAoYj0DaMV9aJ/9IWv4UV39mfeC2Zr6sj315c0a&#10;yFImmC3rVgCbxRZ5P1W3ltNQDXPdCSp2PqAveO3nkPzfVeNrb6uT1twCYKpwlzklUXH7qL59GAAM&#10;GgAD5kEq8xhnq/MstsZnWtM+Mh+TQvCwvoSqW4zEsEyfNJcz32ItayprRb5u5SDazwbkuHB8Ys5P&#10;bKcf8Fw7tFsj7BJG2WIPcnrqIji7JwuhPoFhzUksstg+jyJOuGBcKXmuVKSq0W2+zjCHNkCyOAOL&#10;yiyrTv78H/gQ+pnqAG+raX/5sDKPqbatpm3m19jx5mvqNXpnfg96EXL0v/2mut9gGw2424xG2szA&#10;r/1CPXyw9bNH6AXo5yC4NPIhcPyn/x/LZrqbUcRspTtZcA2hHx5gVOkjzrSfpdYgd+IRYkzP4WU2&#10;ZjtPY9Atz9nDlQ5CCHKvGBCTCnk3W9dJebiBl9aN5/DIn1bpGBZEua2tzMFdKJN6FY3UdWFBgOYc&#10;gCJcwAn1ILayN/qe6Er7I7XWXNeRqovaUX5JWyqvqZml1GW8rwZgWXUC2I4xKJQ8vSyuOoY/Q6X0&#10;gtvwFzhxfKMHL/9Fn/7wv9TI97F7RxWd1WPhQ4fSSgdvPP6fQA7h+9CEUxamVghkD1OBzRzsGrSH&#10;VjqNr3kN3sVmGmql1/ZXD/xoowdegJjBqI/m47AxF32vURwZ6aCZg00rbarybDbSs0z1pW22LLP4&#10;2jzWMKysDImDrfS8d6fIAw7w+sXzFEu+0HoYM8EodJZNIYJjGqCdai3HabO1ZMJ02WNB4ziFiEqe&#10;JcjobKkwIbMXKhYh+1ZS5tO8nZVLbk9u8FLtD1uqoshlKl3rprK17oDYVVXbOX8khags1ge/LOh+&#10;3IWvbtqgv+7O1XhCkg7CVU5aFaZ0WuX03ak6eviQ6rkDFuzbp538bMfGTUrcuJGk+fWKolUORlEU&#10;yrMSs/EIAL0GAEezfV5Pex3F15E+vqTW06rDzArDmHwlvs2ruDeHQnn0ZT7zpxr4GBAD0iBm3iDe&#10;xCt5M27h+8z332MjPV2nuPEep7ruf+3X2seb9ugbAIFNdNsbABcAd73Bm5tZ2Gyje6m6piIPGOkh&#10;35tndDJSOmbhy1jUXsQMYACBwSOkhc+oqM9omT9pIaoEi9T7lQf1RWWp/nIGGWLxXt0hbO16MmmA&#10;eEUNJoSrb+MKXUhZr4vY37QST9KBwfsQ5JjOxAh1YRBoUSTRnp/HqcOYvA8heqjFEqfxAwA8Cbkf&#10;nYYBcOUv/oHKywkI8HYBvgEscvsBsKVFBsAdVNkefo39b7GY4hnk6WHU6Pg54P3Zf1frT//R8nUf&#10;gO7j92qAD8Oh997SAEu9in/8P1TLltoAtw+dsJmP+956TcNmucX3vbTqg5P4PZkOiLHsuWBjpVHO&#10;SxdtZuuCATC2wLeOJ+rJd0cxiWdp9zHGBk/LyFyiW+Gs1HKlTmmo0jJa25QDgIMguVgVsrA9SKEq&#10;4Hxa4GxcKX+r5+O/wUrmpa6MfKJKwJxdd1stI19rlLbZtNAWIsfwSwv/uXvsS0D8JflALy2b5+uI&#10;/T/55v/Vw8/+oJIzNxWTP0SC2ojic/s4I52U//pjvJo5uIoKDC/aPBshesDKCogoJPWeOZhzkQMK&#10;JQNc87ULpyNnf2SHUCvNzxctiyONYS3tM+yrBcgG0cDO4lkAiC1ife6vMxEszIRF9eMG2rTOPz7z&#10;ZjpYSB1zZy3S/5ew/w6v+r62fWHvnWIn7o7tuHebYjDN9CIQQgih3pBE70WA6FWiCCEkoQIIVEAN&#10;FdQ76r2B6M3GPbGT2DtOdbL3Ofeee+654/3MBWRnn/d9n/vH9/ktLS0JCa3xm3OOOeaYI18ZLKfX&#10;39ZS2hwr6NPNQ5E0483XNIm0cApv4Bl4JE9jXvbBmQrYJw9iHQep4VTONFja2Qj9l0AYbXGdjBfz&#10;ZO1ljce+YCdFhTopeambY8b1TBhRmHZGHkL88r1L1bVro75kXPFvW/GrXheuBFLdDdSyWxct0O7w&#10;TSw2Y8C/s00nib6Ru3Zp24aNDgCbPHMZbSKrf+cTge1Y3bsyiGjLqhU7K9jHuxTnjhAvD4Dup8Vz&#10;58qX2teHOjdk3ChuOkMdx52U2RulkDcKIn+ixHwECP5EqlCIng30QxNICdOoh0/y5kzkTZ0AG3vy&#10;pV+qAADb3HAFQg5rJVXwJjdppUVi6ws3vPEmmmpS6pdewaL2HXXQH+7mZngRy9pGdipfYTjhbvkZ&#10;fQp4f0Wf9yvObdbM3GTZ2pcnDutPGcn6Q0K0fhPLAnTOV7hV/Dpun75IYjAfYNeyY9cWsVWxiqWZ&#10;qad+5Ja9sNsmu7wAgdWdgeIqeLZDr1xGelwCKVfCNZ/+bR71a/kbLztY5hrq4jpaR/VkH7VMHJU9&#10;87iq+R3rqGcbX6amhbxrMTA/+4xqAG01p5z56CqitCP6AuAmspNmbgC5kFsnfvyvqiLitiDNbEDV&#10;1UDq3cy/1QzTb1G+nhtGG+x/K59vQejRwbxwE7PDnVNGqJWVN80MlnQzZXX312i/v0rW7S9YHP5l&#10;sj759Slm8DOUXl+i/eXFtJAaFYPtrAveYO8fmaGRcYzNUv+OioeF/uzuf+jj2z/oJhax/Re+VWnD&#10;HTba31JV568ZIfy9Oi7/WQ193zlAXIltznmGF5oxdW9o/x0WO9+z+PjvROC/sqHtW1pPLfJlmH/R&#10;rhItIgJ7LE+k5o2T24OziMchtJDmMcgQFI3NbAwDDVz5eJbfPiSU2wDtZs4WB4gNwFPn0mpyJ61m&#10;WmkSbaaJpNLj8Ygej2ndJIvGgPj9Yc4agnhj+PAp9HgZXKDmteEFOwbecdTG40bP0PjRgPiNoXKi&#10;f7kYeduKccMViIBh9tuvaiZnEmnhxDfeJp0G1NjJzEDwPx3BvzMRxYm0cBrMqxOtk6n8EadxJ57O&#10;1zgDZmei2fQhL2s2Y2UBLJRewpzsRvYSbZkzXts9Jqlt8yr9Zfc+/TtrWO9u3KwU9MobsM3ZRgTe&#10;Dkij9uIV3dCkCz1dSk9K0jY00etWrNCK0PlaHkI/lyhrwF3CdQm192rq3cWkymtImdeFhmp1cLCW&#10;Q2iFuruzAXAu60Qmy5P1K7Y32Jc+sO/oUQpm6MAfJ0tfBBeB9Cj9IVrmUauFYhEzD2lgMAztFt70&#10;SXghx1EnHmX6KJk3ciJ1Xw7pYiFALX4B8HLKqIuN1KogGlc7mGnSZwQg51+mxfTya+rg/7eHOrgH&#10;t8sm5JYDcdv0Kb7RX1Yi0qiivjUQsy/plrHTsaTQu1fr5t71ur1/k+7ii333IH5jBxh62LYUgmqJ&#10;6pkiqkYE0stY4M3MaIb7zQAPy1YzfUe00Yv/VfG4t1RGH7cGxtxS5SoAdY7Ut5IWWTm2uTXUto2k&#10;uo30f1sAXf3ztI1Ij2uee8aRMrfyu7TyezUD4CbMC2qfekK1Tz6uSo697jxjlgbeDv7WDW+8quM/&#10;+RcVPPkzB3Bb34UT4P3QZCC2FJt/01Jw+9g+18LNsmP4e2rHhqfFADx1hNrYXdWJNVGrL64mHxN5&#10;f52sjwDvR6xtufzFGRW35yu2DJvhmkaldXYovCxTY46iPoydgaE70TeODZ5JbCf8AgDevfMX3b7+&#10;PRsKf6/rl77VDU4HoO25/R/qoJVUD4nV2P8H9r78gfngPzp6wFWk0O0XkVpe+UrdV79UU88X2hBV&#10;i4AjF8HGKeSYCbDNh+QUyr7U4AhNQ6jhPG+fg6xyC9oHaKPlHYrtDlHYI+QIHx+mFj5ATWwp9DZH&#10;NLYz1WMzEZjJJBfqYRjqybOWwlCTSrOxcIS5bVALj2I4fwRAHWUKLIu8Bl6klB/CTI8fgQsHx4b4&#10;x36AVPI11k7y5toMobCJNZwhwwfLBSC6vPkqwHxZExEsTKLHN41e59TX3tSUV1/XZKZwpnKHnsFj&#10;JyLPVO7YTvzRnan/nN58R2MB/ijuvGPtJsD3mcn0jys11VxS1mRPb/1m2x79ZctOfbdhh87i8LER&#10;0iscwG0BvDu2bFM0vtTn8gr5G1xRcV42baHN7BpervXLliuMnbwWgZdSBy+HuFoNoMMgr8KZONrE&#10;DWAN4F0FIx3KpsAFiEhCqM29x06QJ6D1YXjBnQF8nzFjWMUyUcH0iecx/hfAloUA+rQhMKbz3ntT&#10;gQA4kEmblaSCW7GTiXn3VR0hvYwn+sTC0qYSefJxrSyEkS4iCpc+/xIgZhqHvrCl1ZW/JCpZKwkg&#10;N0J2deAp3fXeUPXBH3Ry0+tazVgkoP0cAuu3dZn6shyGOS8Rb2jeuAy2D6Br7sEvq5et9r2Rq9VF&#10;2tyJFU8Xjhot0WFqJvpeA6yfFiRgoG7yTAgwgHsZN47LLC6vx2i/9B3Ay89exd+miuhXx1BGhfVs&#10;SXfrAW8TpwVgnacWNvDWUx6cJ/q2EDXbuBl18Hs0PP20mmDfWykfmrnWPfG4zj8FeLmRneeGZtG1&#10;3cztnma88OcPq/lloi9/8yb+jWZkmbV8bJG9hlMPz9BC9D3PzbABW55Oxi/buHG2Y7nThqijHRa6&#10;A510K4Tqnf4j+vi3GfoYJvr256mq7MvXcayFY6tqFM1Y4d7ic/JI2aYPaBsZgIfHOHPlPU8kfuhX&#10;d/6gz298p8+vf4t73re6e/m3unb5GxY1/aCrv/6f6sS4rgEiqxlJpQ001EJo5dfdVDZ94yKWY5c1&#10;XFRN6zWV1F3T+ugyloKfY5TwLJNHx+TMyOC0efs1BcDOnM/Gw6VH5bcMu9oVTCMtTVLgUgYbUGr5&#10;LLwnn/TgzAHENtQwhYhrhNZ0722MFzIjjK2OOXGMQH88AqO2YbSOrP4d+eFsfciAviPqEn1HmYQS&#10;Jno0KfXYEc6MCs5i7hcHDtpOY95HgfXau5r+zvtaxxt5E4zgPCSNMxDtO1MDTn/tFQD5miYDvgmA&#10;dtIrr2sSUWUajON0nnPizTENomMGAHcGtC7UgNP42kmAYAJ/2GmkoDOwYJ0Gy+tFhKsPXqj/uSlK&#10;/x62R7/bvENXEG0cYXu9DTBsoZe8c9dOHYjcp8TYeJ1n8uSzj2/jS81i8kMHtQU9s4F3JVJORyQG&#10;xItgm8OIuNuJzluWsjgb8C4lEi/z8VGIqys1sCfLu6bKmyVkXvx+Mxkw8EIu6YeccpGzk4KnsDSb&#10;KBwyeZJCcKQIHjlYvrQ5/EmrA5AALqFu24An8g7edPH8DkeeelxHiD6pRJN8bmDniE4FvLktEpeb&#10;SouoVQV4rT9sZJal0nUAofVNSBtubN1MOnW8hWaaZWvXAdpnuJh8TQT+3flsyKyTuswi8X7Ae4XV&#10;KfdWqLCqMw1gol2+yObBdpaPX8CN44uz8foC8H6C08fHAPj2AxBjnNeP0KMeUrKW1Lj2DUBEdGww&#10;4ADMlndeUzN/u07+dm387Vq5QTtSXH6PVm5GrXbltPF7tPM7ND9LdOY0P0OkBsz1Tz7puNrrHekx&#10;36OGjKTg0Z+q8pknuFHRQuPfaKMn3MINovYXT6mCmtlqYEur23hfNBnAqYGb6Qm3cDoAcseYoWqn&#10;N9w1iUhMn/jqmTB99m+puoMiq2XgrNIZYjha3YAzx3kl0v/dUpitqbFL6f/SZYnnPR/nymIzwGwA&#10;rsMbuZqFX1WVrbSEGlmCXQNA2zTw6V9085v/i5lFmGhUWI0XcOS4SBrd/rnSirqUUdQCiXWJOeG7&#10;9Ig/VUv/p9qZVM0itNMOAM/fnKO5gNOVSDwH1tkb0sqfqSS/VSeoizGLp6UUuPS4AhB3+JgeeiFL&#10;1Ei1PUMPOQgtJ8/NKLXwjgb8zl4bmf/10QdonYciYRw+2pw07g3tj8R5cQxD+450eThD+jw22xwD&#10;9Tgi8ziLvgDdLHQMwJPeGqzxgNiFNM8Lkb8vNe5soocLrhMz3wSQBmIAOtVqYqLJJFLHafzhDbRO&#10;RKFp/BEN7C4wsAZiJ3s9bxoD/hTeQBNJocLYXP8Ry960Zpf+gjndNyvW6274DpWTGh+CxNoDuxyB&#10;hHLf3r2KPRyDTvqkLvVf0se3rqsYU7P4Q1HatmW71rLMbBUM8yraRkt9A7SO5dpbUWdtBryWOq9C&#10;ubUE8C4gdV4CgbWI4zFhojxQQnmyD9gdCaXHcAgsIvECp6kKnTaZCDyBSOykkKlEY/YJ+7Om1Jc3&#10;mB91WxBnDXOsYdyM9pN2Hib6RFEnniCiZFMf5kPuFJOeliCGKCRCWypdyY2uEgDYaaKHfJ46uAFG&#10;upkecTfcQRf1sLVXOncvx5nzlMPw7ms2Fv4Gb+iv6PVexdSuJwEWGXP2Xlwsu+wxqfKl47h8Zh3R&#10;NxBfX507AYCT9Cm66buA+SOMAj7JY7MDbh8X6KM38Tc5D2nVQh3eyuhjOzfRdv5GXQC5G3B187fr&#10;4G/Txt/RgNzNzaeLG08XWUTH86TFaL7byCaaf0Ev96mnuBKZAbI9NgA3EX0bAXCHDXbgVpL7k39V&#10;Jem5Rd1GANpKtDeiq5KbXRM3CANwM6lzM8+3cPNoZ9yyiRt6E73hDkqUdta1djF+2TF1lDqQW/az&#10;hvTX351Ry81sZdWXKqmsToeKIK6IvjG4U67LPqUx+1mKtn+KA8AjSJ/tOjqBNtLStCNawezq6hNH&#10;tDr1qJbg+RR25pgaBz7SrW/+p/o++g+1QHSd7/lG587fVGbpRZ1g0D+7opdVK1+o/+Nvydm/19XP&#10;GCc83aH5W/MhrLJRY2UD4lyHmMNaSAZeX8Qcc1Fk+QDsgGVsfSAKey+KZ1H4EcYL2cW0IkHzViVr&#10;wcpjCl51TCGraTnNj9IoHDiGA8wPRqJ5BrRj8Du2YxY6oz40cBJhibbme/UhTLRdx9FSMuO6MaNJ&#10;nYnS44nA49BCj31tiKa8PliTX35ds2h/eA8eTKr7rlzZAeSKPHAGKbKB2AFkADuZN/JE0uXp/NGd&#10;IW2mG5j5nB1n3hgzAPpUUmaL0nNIn0+xX+gHtOT/z5Lt+h/sJfoDk0NfLIDEYlb3GJHzyFZ2K23Z&#10;TMtoN4u+9+vY8WMqzi1QD66DH9++wfYIdhNHH9QOBCJhpNArg+cDVNbD0E7axteH428Vhl56FXt5&#10;VmIKsMgPCSXbHFZQI8+DeXYf+6HciLjeWLvYAnAvNgp6MlJoS8GDAW8I1jqBGMIH0E6ziBw4hgXX&#10;tDp833tJ3vRK55NWb8K0bhv9zwNEmcPPPKVE3pxnaLVkUi8WkyaWkoaaR1Yxb/ISppaKGX6wgX9j&#10;pQ28jRBerZQfnW+TSnOjbLfxu7mTdYUBg09YsWq1sKXRVgv/1taPVmYwzABQicp2/Rqyy/rBv6Mf&#10;bIosA/CXnM8RgnyBksue+wYl1xd4cbWyYK2V6NfMDbSJG2kbKjMDbB8g7iST6IGUM/B28lwvf9te&#10;MoV+WPYuMqt2QGynE/OCVkYoH4C36ZlnZMeA3AiILUq3APwO/r5luJUUPfaIo+ZthGFuYDCkmnTc&#10;yK46/m8aqXsbSalbDcS8Jzr4udqNyMJvugkzvE7IrDYA3G4D/7DRbfAwrWz16BrI0rEqxgnzs7UN&#10;h44lx47Id2+4XFawLmg5HtDbiLoRUzX0wFQNOjRFIw5DZh2GhQ49h7lWcYJW5MdpOQbbC7kGY4MS&#10;zU7SC4DyAjuQmi5CYnX9irT5EpG3T7mVV1XX85mufP5H3fwaAuxrZJaf/lnHs/sZYy3V4u3FsM2n&#10;HSIOA3FIuLWOMuTP8WKYwQ8Q+wNifzTSAUTmQGaIg/ncvI1oqIngizEDCMUYwD14n0awJ3jIWFwm&#10;xwFcAGvAHYtVrF0d7pO4TRqAxzrAyxXQ2jEAjwO4Y4nQ4+gbTwT4U+gFj0VZNf7NwdS6b5Duvi0P&#10;WGgviCwPSJg5RIuZFnlJk+3MIMI6AMwfYgbgnQGILRIbiGeSOs8gYlsdPJEUczsk1xdB6/S/WKj2&#10;H35r9APb//7de7V+z87kKyi3qlBKJaLmimbGePf6MB2BuDqRcEz5mdnqrmvWrWu34CJuOgwATmLp&#10;s3v7Fm1gMH/tgsXavnKVA8AG3JXUu+usDubxWoQgC9jmEOjuRvT1VACrTtyofWdzvJymyXcyHw8b&#10;Jg9rI9Eq84PYMgAbcL0huEKdprCidJICGDMMIEIEIXwIIXXeytqU9bRX9pESHqIOTITIMUGHI32G&#10;zDkHK3uON60jAj9HOo12+gGhZQA+T43c9BJpJCC2FLqbN3EtbZTubUxUEUlvn0ti6TdKLED8KwYX&#10;DMC/rWYNqcPwPdOhhf6mBCBzDKx2/YpIbK//ms9ZGv51Y65ubV0NKUVk5O/QRfTtpgXW/c5busS5&#10;zMd9r76hAVL5HqJxH9zGZTiMC5BsffxsA6+8oT762738rB38/K2kzW3ckOzaROpsp9mi8eNPqoPZ&#10;6A5KiCYY+Wyib9ljP1MTNrsG0vO0jcof+7nqWE1jLHUjr2kl6hp4re7uIs1u43XtgL0V1r8ZtVYr&#10;w//tiFx6aSW1k0a3sCnxTMJhhy/0RsZNQyO3aVywm96cOkSvj3pNr014XcNX0waNRO+wa7zei5ig&#10;9wHy8INOROCKRC0pjdfyknitLUvWSnx6QguitAAwZ7R2qfMa5BXsdHnHXZU1fqSKlk9V0f6pWi//&#10;BvH1D0Tpv+uGXT/7g3LKB7R8Z4lWR1ZpyfYiovC9YQaLwgZiuwautyklRB5E5RA00yE8F4TsMmSj&#10;Retczed1HqExbHXA9wc/quFM/IzCrNw2Go5lMbjtFh4HgC36OhwoIbHGAs5xYwA40dai7njmhMcD&#10;2nHUyvZ4rF0B9BQGEMagbR7zxnsaR7SYyB/WlTlYLwQM7kTfmdyZnQDqNP5Y07laqjyJ6DseEFsE&#10;ngHDOdNR/xJ5ec6NP95siJF9o8bqe9absMoRwzmWiTGz/APrTX6P/c7X7gwpwDifW7hIies3Kpq6&#10;dwuuEHGRUcrJyFLp2QK1VdTpi7uf6faNq6opLFAqftAHeN3OdRgIYI2zJyxMmyCtFtPjXQ3zbI/D&#10;SaMX0T4KwRjAG+100Ow5LLCeqhnDh8ubHnWQGx8zxO8KgF0g6ryoeQOJupZChwLiAJZz+35ogJ6q&#10;eawNDaGcWECPNIToGo5CLZy+8R6AG/mzhxX36M+Vzpv5nJFYpJClgLsMAqic1LLkF8/oHKl2BVGq&#10;xvqogKb6F0gSiWxNgMU2QbTz/9rEDbGeSZxL+DbfNgKrIBnnjRQM3mGkibgGyt8AYgPzr/n41wDW&#10;IvE31M12fk20/pW9BoD/ihUtX+JB1g0Z1wVx1fXWm+p/413OO7qAHPQaZn1X3xqkK/heX3r1bV0E&#10;rAOA9/LLb+jay+/o2ktv6/KLr2uA9lifpdBE2mZmoNvIJNqeekYtT5I2P8WuKMDcynNdALyLKF3N&#10;DS0HAFsa3UqUtXS52lpR1L11fM7IMQN5C5G6gRtdB+l7G2l2K6eJnnAz2U076qxOBhzaYKTbLfoy&#10;ZtgOmVqM1n3f6dPs4N6kkagE3x31tgbBWL/HXuO3xr+ltxeM0wf7Ia4ipmhoxDgN2YdYKWqqHlpe&#10;dUyLyxO0qjZFGxvStKbqhJaXxSuk/KgWMRwd11Kt8u5PEXF8pZKWj1VYf4tzQ7U9n+vyZ3/RJ9/9&#10;D93++j908e53SjnXpZW7aSFhL7tgy1ktuu8RbY/NKzo0PMcRlQ3YdgzUZgAwf+tZpJcAfU2K5sBY&#10;j7GUGfCOMtDacm9Wj47DBcNWkE5gBvdDwGvm7RaFx33orvE21E8/2MA6AfN2OxMn8LwB2Z7j8cQJ&#10;RGFsdBwAxg95EqqhiUzZzMIaxguRhjvptAvky0xqW0ujXWBUnQDtZP4I4/mjGKBnUQ+7AGBXPp8y&#10;3llXWGLej+Hd3xds1v8dtJmFYjhFzsY10mWB/siA/2+ZEf7VLC+8gdlQ6OujBGZ4o2CY1+NbFbVz&#10;r04kn1A+BmZ97IT9+suviMKXdR7pXEYi/++QWwkRETq4GQCvW6f1RPHVpM0bEGlsgIU2NnqBt58C&#10;EHWEILH0d5mtgOnODGuMlfeM6fLDJGDu+PGaQ/rsSprsxXBBEKmzRd957PIJpk8cCKHlz+vnUy/P&#10;ZzJpPnXbwnde0BqWg69nedeOpx9T5OM/1yEY1zRS6QJAWsKbtJwIXEYELoGhLqbuK7Z2zYsII/hc&#10;9bO0YgzE1JT1gKYJYquFvnv7a1YHvq1uttJfYzPhLVatfFxoIEadhYvnrwCuI7pyfg2o7XzNcwbo&#10;byziMmb4dTWH0cNvWeNyIYj/V9L6bto63QZcNOCX2Pt0lTHQ60hgL73yji4D3CuvvOkA7qWXXteN&#10;N9/TjZff061Xh+gGwL7E37OXn7Pz6afUxs2qC8B2UhLYaeOxRV6Lyp1kGj2UU8VPPqr8Rx92pM/1&#10;pMv1lBSVjz+satpJTWRhrUTddt4vFpWN8GoD4PXosVtJ5ZvoSLRAcnYyN9w5mjMKRhoCq5llaX1T&#10;xuo8C+6WLg7WEKxph+CtNWzcexoKeN+fPETvTRqkt31H6v1dOKvuY2AnAqeZfeNIpyfqodX1p7S6&#10;IVVLKpPunapkLa85ptV1x7W40oAcp/Ul2YovaFcmAvmzjbcReXxMn/hTdVxDWnnrW+XV9GvDARw3&#10;1iRp6e4C2kjHILCSSJvTtYAU2gC8AJAu3JanEIu2dgDvfJ6fvzkP8ObgBBIF87yCdSsBWMcCXEzj&#10;xrKx0IB7b9k3e4444wHw2HEemNjdBzAgnsDHE3GQfADcSWxfmDzJnnN3XCfZwfdpHC4co0mhx3F3&#10;nkibyADsijXMXLyg5lo/mJRvJpF5Fp+bCYCnQdBY/TuBM5N02tWiNmlROFrpf1+4Xf+Pf5j+5L1E&#10;f2YnkcNoDrsb2wr4Z/Yz/cEZkzl+3l/N8lYP0fEEaW7c8tXajWl8OGA8gKgj4UiCctLOqL+xTZ/f&#10;/VRffPaJWsrKlZV0nJOs5AORitywVjsYN1wPaNfCRm9kUN+i8BKmj+YxDWU94kWIOvxnuWmei6s8&#10;J00ifXaSB0SVx8SJmg2AXYzMYohiHqC1NNoPBVogk1EBHF9aTAuwQ11A3RsIC71o8CtajTn5eqZn&#10;ttAb3skb9ACsaxpv8kJkhsW8aUuINjYEUIpWuoQhiXNmBo+fdLm9oZklroeJrnuWiR1LpVFwNTwH&#10;wfQiKSRAqJ883LHX6DoAvkMkvsP1Ewb7jZW2NNlS6v8CXgM2x9Lqr6rS9S1L0u5GhAOW19RP5O2l&#10;TdWHlr3/tfdImwHmkBFE13d09SUiLSC98hIg5tx49R3dBOS34UBuvjJI118BwBBu3ZYeA95O+r49&#10;kFg9zzyvziefUfeTv9AAP383NkJdZBZGapU+8jC9YSI1KXETN4+mx6h7qYnPc6Or40ZmEbfBWlT8&#10;P7RBCDYjKGmFV+hi6L8dotD6wU3sYGpCM9DyPv1yi8bUwn34SDeyt9hr3DsaMuYdDaXN9D5/g/cx&#10;iB8yaYjemfie3nB5T0M2ojCMnKxhkWMB8HjOBD20svaEwprStYRUelF1klY2pmp5XYqWAuQllcma&#10;X31C83EODDoQp8VbU7QpNl97E4sVmVTKMrM8LduSpFnBWzV+zlrNXhDFZoZszcE+dhbk1GxGB82F&#10;MsCY5w2nmBFOV9DGdCJuphbuMPvZPIirFId9zgSWT3+Iu8WYqRjU4fL4Icu+7Yxlw96Dxw4gW1S2&#10;KEwfeIzVwhwD9AQi9gPQGoCnTPb8pwOYbSMDlrJj3vlAE0i3xlE3TYJ5dhn0juYwjD6bSOyCYMHY&#10;ZVfqJ6uFLQJPh+yYQRroxJ1+CnfeOcYquvjr/2Rm+s+A9vcz/fX7OfPYiMDu3SmsMpk2V99x4/nW&#10;KUi/Yu/xF6w46Z7lrhR3V7yvVmrr4pWONtDBXXuVeChRZ5JSdT6/SLcuXdUXX3zK0rUCVp9mKYN1&#10;p/G7t+jonq2K2LhG28PWaTN1dDjKrJWkzqHUvPMB8eLAIC0kMgeQMoe4zQXA0xTgPEtBrrPRQk+S&#10;CzO+rgzaz4Xc8qe1FEQabW0lP9LmoEnj5DN2hAIZOF80ZbTmExEWw5SGTRtFj3y41jEPu+PJR3SQ&#10;qJPmSKHZUkC6acfqX4vCjghMu6mc3mgZp5KeaQUpddMLaIufoZUDoVUPiJsgDZstpeYmWB84Cxnk&#10;Pt3EavZONt7XXD+mNv4cgupX90Fs9a4dE37YMaeOb1py9NWpw2qFVe977R16zYPV+w5CEYB76fVB&#10;uoXk9TpgvvTC27r6yru69spbukaqfPWXbzpAa+C988b7jih89eW3dQGHkW5A2/nYU+p6/GkA/Lx6&#10;DLAA2D4e4CbU8yyAtvqXcqH0pz9xKLWsvq0C9E3WagKsljo3k6UZqO2xMd0Oxhs+oYPeeisknqP/&#10;jAKsEXlnC227puFE5FGUF2x06GH0sQ3TO/9JQ/Ue0XkI4B2K7HIwC9Penvg+ACaNnjlYQ8NGaxjp&#10;81CLvjDSdh6aVxan0KoELQC8wRXxml+TpMXVx7Sw7KjmUxcvqKImZkvfwgwGENbtwxo2wuEfPSsE&#10;1RRb8SaxSPpDtt85+W5EqIEp3roTROJTgPeoXBgbdKMXPDeU/i5jhMFhJ0mTTyhkbQqkFfuEF8U6&#10;xBnjnOZpylRWkvKmn8hmQTvjpwFetguOoX00eipXjNsdUXga2waphQ3AD0Bs6fSEf4rABt6pAP0B&#10;iO3xZHYBTR41XR8y+zuKO/R4Uisn7uCepM/+vCHmDh0kV8gPA69FYEujDcDWKrIe8DSmXNYgiujx&#10;X4rV6yZM1FljMjtY32EK/60LYg1nD/16JgP6EzBaZ+74VywX+2w6e2Pxz2qfiZUL88KHYJTDcaPc&#10;unyZovfs03GWq52Mi1M14o1PLw3ozoUutZUVqYHdOKXpqSpISVD6kQMAeRN66ZXatWq11tr0Ea2j&#10;RabM8g9SEHY/lkoHOc9WMP+O33QX+c+YhajD0xGBZ9BGMmZ6NqCdjfJn3vTJ8iEa+3J8SKsDENh7&#10;wYouZOxxGe6JSwHuRrfp2jZzspY++4g2Pv5jHfzFYzpGpC0kCpUTYav5vymnF2zgLULwbwAu5Q1d&#10;atJDUu1yHtdDbtU9TcR99kXIHXTSEEd2bSYSN5H1NLArt4/dwHfy8IZiBctH1iZi7NBA/AUqra9o&#10;N1nLyQHgag5bD7/BpaOHWr6fyNr77hAIq/vgfRWwMoxyAwBffAHQvvKerr8BqPkbX3v+Vd147g3d&#10;fnkwZ5A+cgCYBW/PvwY4f6l+2PPuJ55RDxG3l497qHctAvc985wuPPNLXveiegF6O220kp/82FHb&#10;Vj1uUZceMaC2etjAa6eOx9YPtkjcAkfShnKrjqmuOsYV66nVmwByO+q3NszhmylRDMAd44fg0IGs&#10;EpsdP8A6mNHDofSIhxiYpwzWG2xRfGfCIL3hPEjvrR6uoXs+1Pv7J2j4IScNOzBNDwWUHJFf8WEt&#10;Pn9c86sSFQSgDcRBxUcUCrkVWIpfFUu9FtBI9991RHNXAkhcO5xDN2sifsWjYVsn+GPIPm+jxvus&#10;kv8GDOtgkmchm5yzmHHBhTHUtQfxnT7s8L7yWoiJHa2hOfP3y8l7AykymxWcWejtwvZBzlRbMWp7&#10;fqez9xfJ5Fg2DY6aeg/EY6d4Y+JOGs0Zdx/E41iDMg6XjvGkyRMmumsaYJ1GFDfQPjjTpnppxmQP&#10;OdFiWjZvNbphFqMxdTQdkiqQ9Hk+i6sDsJcxRnoOPWEHgI2ogmmeQu3jAoFxAkb3j8s2s1Rsk/7s&#10;Nl/fuQTrNzP89CVA/crZjpe+YJnY5wD5+tjpiPnH6+Y0Vw1MnKEmp1nKd3ZWDMKLrUTQrfR3o7DE&#10;SWLzQgZOH1UA+Gp3m661N+kautem/Dx1V5QB5CyVp6cojSVYR7ZvUAQuHpvYm7QyIFBLDcDePprn&#10;6qZgBhz8p83UfFd3+TrNVAAAno8e2nvKFPrBTCRNmioPxB3OGND5UAd7jx8nP+rfe0z0ZC13xtge&#10;8C53Hqs1syZol/9crYVYWcqg+nqGAQ48cw/Ap594DPkgemOiVAVtl1Ikh8XMDJfRcinh+RKY23Jq&#10;x0qiWjlEUCORt5qUtJ5U1NLpRiaaTGpZTfS2dSStW5bTWmIaB+O6O5jSWRS+S138Kda0X9r2wgpa&#10;TZWpLA5nwD87BS3xFF3ge1ymizDAuQwZeYlIevnNobrJTuOBF9/Qxede1214jiuQVUZUXf/lW7r1&#10;4nu68+pgffQaFro4s9wC4APPvUy6/Jy6Ia0MvJYyG1gdzwHoXj7u5yY08Ny9584/+pgqf/YzVQPe&#10;aq7tpNUmm2wAxKboOg947XH7fQKrnv+beriCRmrgdpRtTQhkmoi8LQZgJpdaMVNoGka7DdOBbjZm&#10;nJ85Rh4sS3uX8x5p9aCxgzR47Ft6b8K7env8e3rV6R29uxo3mciJev8gc+9RMzXMIvD8ykTZWVR7&#10;TPMhrnwKo+RfFqvQiqNaTnodSmReAKm1qCRBQfHYwK7ERYP6bzJLusf5sjHBl7nd4M0a68OGwcAN&#10;eGKd0yLSY7elCURfFqQtjGdlC3rnIPO62qdZ8/ZqZhAuHAFonX3Y/cvGwikspZ6E3/IkCKCJtrAM&#10;A/dJ2Mfawu7xrAt1pNFE4AkA1854ovKDY6y07TL60AA8xUPTGDc0AP8ziB2PAfckRg4P7klWRVGr&#10;0mJOa3vAKgXhyBjMPlzfwUM0C58oNwA8h+ma6bSYJkFcraLe7fJZqv++dIf+A2/mP7IN8HtXfJmd&#10;g/TFFE99PmUuxuhz9Dl7dr/ABP4Tou4ttgN2jZqs2kEj1TJuqhowcM9jvC8RUUYEEsnN1LBRsI4n&#10;Y+MA71ldaW7RRwN9utrSpIs1NRqoq9W1pgbWnLIZsrpMNfgFp8UcoAUVpr3rcANhAGItde9SWOkF&#10;aJ8XutNK4t8IBsBBROEQAG3SykCivje+WL6Tp8gPMHuQNgfCQvsj4vCHzPInIoewLykc0/EdwWxG&#10;ZGP9Dk8X7YMgWs8w/vL3XtZa5oh3P/ZTHaPOTSPS5tIuKQK8ZUgNyxFvlDwDWHmDlwKEStLN0qd4&#10;nihdaUw0abRF3fO/QMr4PCOIAKIWkJyHODpPe6aG//PuPewXLmFe2DFyiBaYc/cckdhqYovA9Zn6&#10;+kS0epCH9r0A24wQ59KbQ3SZlPkKLaKLv3xdN98fSwQerIuk7NffGKQb6N2vwjRfe+F13XntfX36&#10;9ih98ibAJQrffGmIrv3yDV2mhXSBn6vr8accKXTfU9S/TwBkA+/jgPqxp3WBWv4irzEA11PvVj7y&#10;iCoffkTN/P4dpMnGPNeQbVg0NvCayqsWpZYNQVgq3U7J1WngZTrKTjNzym2cDoQtLdTCLexX6hhH&#10;VjdlpEpnjdV0Fo0PGvmGBiG3fJf54UFj39Zg0ufXP3xbr0x9S+9vnKhBEFjvRBKFIbOGRIzVQyEA&#10;1Y8IGwxZtRjyyhsAexcc1DK27a0CwIvrkrWY14ScPaR5DGG7h6OMCmWbAhsDZizgylLwCX5hGkY9&#10;6LooSmFR9Vq+t0ieq46zB+kg1jlonhfHIpUEwKiqXACvyzw2MpjrpB/rVbzDGVrAeQPwTrYzk2Xf&#10;M2xtqAHYPKBZnQIpNI56eOI/gdgeTyLNnkSabQAeN8lTk4m004nWDwBs1+mk3DOd7XUw1Si4toTt&#10;U0Vuoy7VX1NzSSf+UYe0lDe+F46M7ibqoB6eSSrtxpBCMpHzT4gyhEvn37xXUucu1HesNfluZiC1&#10;LvUtNftnAPcj9g1/PMGOsz6a6qLLrCq5Mn0ODv0fqvjDsapymqFsyKXEgBDtxnN6J/Y6R1BlnYkn&#10;fc7OVC8zn7c729WHB1Jrfr56qyp0vblRF2rK1VtZoq6KIlWyRDubiZ3D21drP8vRdq9eobUosVZR&#10;D6/wDVQwJNaCOZ5c52jhXC/HoMMyInQQbiALZjujkXZSKOs9FttjPIpDccZcPddJ631dsQxyxTY3&#10;UIdXBmM8zx4lHzdWneJoyRtqJaZvu4nCicwHn4SFtfWjDjKLCGN1cCnRtgzWtoSIayCuALzlgLoG&#10;sFo7yaJu4y8BL+loA2A4/zSzt0TlZtLV80TsCtLJjogVbHA8pbuQWR9bJCaV/tgEHOezdOsA876M&#10;cV6inLlCq6/vnSG6gJLOAHwBlvkWAxO3h4+lXuXzpMvXiMyWPl9/lTSaiPzxa8P02Vuj9NnbI/Q5&#10;Rv93Xh1GTQwrDYD7+Tl67te7PU8DYEuj7Ur9e5HPDUByXfgFaTa/i9W7pT8mhTZhB+lxNf3xyp/8&#10;RNUAupUMpI0WW81jjzqEH1YDGxvdYdpp3ECbUIm1AeQ2q4c5LZjhtRmIh1kd/C4s9CgdZ054NOTW&#10;8FGvatjotwDx26TSgzQIAL9Kqv3GDCOxPtS7e6iJI4Y7wDto7wc4cpSgQc6LJI0+JP+iQ3Jn9aEn&#10;Z2l1IiBG8kg09sdhf+7p3QrCbNvnyCE5r9gmt9BtmomD5WT8lz5wW6IR7KgNoP4Nj+7Q2v01eGKd&#10;xnnjgKb7baPWZV0pgw2utIgMwK4hEXJDpOGGXayzjw0tAGC+xzR3WzfKkm9XIvFMoi/p9aSZ8zUO&#10;AE8mCk+GoXZcORaJDcQTLSID4EkA2AlATadOfnCcZwRqJkTSLGdvOU1FvTVqmraux+Gh4aZuwqTf&#10;6vxYA003UEJVa8uiVZrLehEXhAdhWO90z1+u/2PVTv0fAWH6s+cSfU/N+zuXIH0z3Ue/5kbxFVnA&#10;Z05++oQbw/WxTro6cbqujZ+p6+NddIUW0wBA7nF2VcHo0TrLpvuc8RN0jBp4K77RuxeEKHpjuLIS&#10;EiCwctVZVkrUrVbV6ZM6j6FZG+78ncyBGoB7Koodkdget5w7q0wa/skHdgPkjYpcv1I7sbsNR2q5&#10;ytdbK+k3L0XYsZzH2xia2LNmuVb4eGglZ42/t9YHe/N7IgRh8fSO+X74Ry9TDF8fvSJYCesXsUB8&#10;kfaFeGI678y+4ola8v7rWvXyk9r17KOKxdkiBbY1i2hTiKSyjHrY5JMm4DDAVvDGLwMMBuJyQG2p&#10;c82TzzGWh0iCCa56AHz+KSSJAMdxYKbr7TWP/UIVSBr7NizUR1VMKNEbvoHq6iNamFfCl/Lmf41a&#10;9EVA+476af8ZeXXxtbccQozrdBOuM/45wKLyS9Ta11DYXXkbEoua+Cop9G1ee/eFIfoMU8Mv8Ab/&#10;HC+0T18fQY1skRuVFkDt+tmTjvS5myENq4H76Pv2wEj3kWlcBcB9/J7d1MWNZA6lgLXFJrBgoot+&#10;8iNVIeAwFVcbn68F0K0vUv9CeFn924SMsoPWURtMdAtiEwNyK4/bcewwIDcQkVtgprsgDi9SvhwZ&#10;P5RBnJewiHrLcYYA4iGkzm+Nf1evUi8P8npf720bqXd2wEzv+QAyi3bTnuGQWKUx8jwbKa+zEfLL&#10;iVRg3gGFFB5S6Llox2P3TNaNZuxRIPtrgvIPyI8JkBn7d2nqknBNC9qksZ6rNYQadkrQDoBbqU2H&#10;WzhNWrangDT6kKZ6Mx7os1XugNmOpdAGZAOwK7uRXAC4kwcGdnMB75xlLABfpmluyzWZ9SUT2MAw&#10;hZ7qBKL7VFLWKbSWDLyTiMYPAOy4TvKBsMLqFbA603ayq0XdWdSpM22LAgCeRno7BhfJlSu4ozdd&#10;Y2NCrU4eykBYkchgwA4FuAdRM7roDKtS/rQ2Qv9z5Tb9QOps60u+cwvRN7DNv2EjwucYxX00abZu&#10;T3DRbSc33Zw6W5fG4/M72UkX8JLuZXl4x5iJap88WS2krVWksOm0cU6gboohKm4N8NOO0AAd2Ryu&#10;s8goq3Oy1Fp0Tn1V5So+laTKDJajIadrL853pM/d5UUOMFskHqirZHFaLgTXCQfBlRaz38FSH9q4&#10;Vtuw6dmyhLM0BJZ7vg7hgBm/Z4v2rlmqyLXLOcs4C3Vgw1IdXDtfcRsX6eTuMB3btEKJDNAnse7z&#10;MECOWuSn3X6ztH7ah1qMj/RqvKS2PvOwop57VCfRP1sEPmcSSqJOGW/cUo4jhX4C61XSZwNwqUkr&#10;AXMlaWjVk9jQwOa2Ql5ZKm2R2K61PN9AytsIiWStmXpq6E6vWbqG3vl68j42GUxGp0yKS5vnAl0A&#10;I676XgS4tIv6GTIZYO74GqOeA7DcVqdeht2+/SYCDtjmay+9qztc71Aj331xiD7FmfTT19/X3VeG&#10;6ONXhuk6EfwCAO569En18TP2P/q0ei2F5nTzc/TSEuvn97yMGOUSta4RW5X8Pnk/+6mKMfvL+9G/&#10;qAyBSwf8SD0R9/zjDDbwuAXSypjoDgivVlqP7eikO4i2BtwmVG5NsNDNxkRDaDUC4A7sZzuYUOpH&#10;jZU4cZhGD3qRDZpv4u/2JsM6b+B/TluJfvCr497Q0EUjNRL2echeou8eto0A4MG7AbBz+mbNzdqt&#10;4ILD8s+NdIDUP2e/vE5HcPbKi2Fpf1z1gwCw/9l9mp22Q7OS8Gveyw6jpWEaRWo5mV1KK2IqtSqq&#10;WmsPVGvzkRat3leBfU6ynH2J0nNJt6l53Rfsd4B4NiOGswHybNw3XPx3yIla2IkbwRS3pZoKeKfP&#10;Xs7y70WMDpJKszxs0qxQFosFM5E0z3GmOKKx/72DuGMqkdCJyOsMqTTTDNaJlPfOPM2aGSCXGR5y&#10;Zon11ImucseEfVlomLxYS+JCu8qZCOo0doaWTKW1sSRM/52NDH+D6PoTy77/6LfYwTT/mtd9zfly&#10;OinzdC/dmeymCyOxB8Un6xqgv0TqPMBald6xgJeZ4/ox43WeiFuDkKJmymTlQhjF4wW8j5R3K4KO&#10;nYtDsIrdq5zkoypBOtfIasmW/ByVAEoDcHNhrgOwHcUFGJSnqxKz78pMthKU5am/poLPlaqTyNxc&#10;ko9XdbryMZw/cXCH9oYtUczOMKVE71bW0ShlsQ71TOwB5SUdURZ+1icObFF6zC5Isa24a7KpPnyx&#10;joYv0ZGwECVy3Q94Dy7E/gcD9PUwo4vQ7q5hfnYrfscREFnJDMefhnnOR31VRpStAJilBmRrIQHc&#10;EmpIRwoNkKsAQxUf1xB1qx5H4MG1hXS6zlJojqXTjb+gHrZUmlS8ia8zhreLVS09yFJ7n3pe/bC/&#10;PUTBHsiwfoQYA4hBukjH+4noV98bhLrqXuS9zvNXYaSv47Zy/cV3qXVpGb1Ezxcgf/rKSID7gT55&#10;5X19Qvp856VBuvwCUZ1/t9dq3kef0oUnnlUfNxRLqbupiXsfe5J0+kldJLr2U9t2Q8wVP/qE0h7+&#10;qXJ+9K9MHD0GKcfvRwSugdRqJ/J2oRloZ9eynR4ed3LazL0D58tGbH7aEXO0YZjXCvHV/BbDFNgN&#10;dbIZox1jvD5WtSYDYgPwSIitD0ith9oVNdZIHDzemzlEIzaxUWQ/bjPUvx/sx/L4AB7n+0broRkn&#10;V8sja4d8c/bJO2e3fPP2yDOT/UgsiJqbtlO+p/do7sntmnNquzx57HIc1ww+dmG5shv7gmZsiVFw&#10;VJ7CEhqRRJpUMgs9dLk2RDcqFMGGCybtk2wliucG6t6d9wAcso8hBVLooHsAnua7BaP3dZpOO2o6&#10;pJazKwB2hZXmGICnutpmwGA5EVGn2ZkRJCfOVFLqSaS001g0Np2o60JtOts1WG6zQzTHLZRrqNzd&#10;8HCe6SkXADxjkptcAJ8z2/hmz/CUK8/NHOekOWMmq3tXlP57QY6+z0vT7w9E6be0i75xCdRv3IL1&#10;2VRPfcKGQttk/zFf/wm93usTXdQ+Yoy6x07WwGQ2zxF9uwFw8+iJqsTcvJxThGXKORwx8pjFTZiL&#10;VWxggMKZHIpYvlAno3YrM/agcmMPq/ZMmspPJeM9HceamzS1kio3A+hadhAXs5e4MClK5Qya1OSk&#10;qA5z+PPZaarLSYPcSlVtLo9zT6mSAZT8YzHKOBKh3AT2WmUkqSINhvv0CVWfPsVWiaPKjeNz8ZE6&#10;mxCpkwzQx7Fq5ODyIDyk57PydL72LfTR7kB36uDZWu8EKz0UEg+njm0wqRGINo5iq5ry9KPKBsSl&#10;EFblT1EDm4wSc7hygFz8+L16uMKILIu+9wFcCzDKfs5cLcBtewGDvPv1cBNpdCOMdjP1Y6O9+SEN&#10;WwFyn0kcEWp0Q4L1wV73G2hpQ9nHFxDbXMer7AKgtvr0MuTYDVjlyxyHygrg3gTAt3j8MeczUua7&#10;Lw8HxO/z8VAYacgtsoH+pwEmP2O3EVb8nHYj6Of79fBx3yNPAuqnHenzRRjmTn63Mz/7uY4+9C8q&#10;pc5t4YZT/Rg2sj//mSOF7iJttmGINn6HDtprNu3UQWbRRkupFRfLNk4XMtVWjATaSa27kK32ANoO&#10;WpfddEH6IRNP4tYx9p1niL4vOqLv0OGvaTjk1dAJ72l44AiN2E7raM84vbdjOJF3KCAefQ/Avpkb&#10;5JG5Sc5pG4mu4YB5m2anbpRbKkvFToTJ9fh6zTq2Tq4p4Zp9aqucWRzljhevV1KsZh86Ke+DOVpx&#10;uFqLd51D28xKldVonDflacPhBlRZhdS7B0ijt2gsQo8p3ptIn4m8BuBQA/BuzcLgfbo/9bTvermw&#10;iW8mhNbM2StYbraMYxGZ1pIBmDTaAWAisBPrPadzphKJpxJRZxBlnYm8rrPmOYBrx4OlY3PdF2oO&#10;2+pn0dpxAXTOEE4znFw1a4aL3Ii4M6ldPWjzFMXG6P/4+LL+9uWA/vppn/5+s1t/x87kDzt263NE&#10;G585++qO1brUt9cB/x3aRTdJn7smTlEti7KbRk1gSHsqHkdTdX7MBJXjRZU/YqRyRo9QzocfKB3d&#10;cYzfHG3299XG2bN1YNk8JbIE7dS+bToTFaligJt39LDKTiap5kwqoDul0pPHVJScoLNE0sL4AyqB&#10;wMrnmnd0nwoS9vPYvi5KtRmJqk4H3KcTVZ95XFWp8So9flglnIrUODWfzWBT4nEVUjsXxu/X2cN7&#10;WNS2Uye2rtRRtiVGLfTTocX+OrQ00AHgXQFztB2TvY2Y/i1+70WtZovfFnrgO7BVjWXZ1wn6mhkA&#10;+CykThmANOCWMbVUina4jKhZRi1sAK6gvqymtqwGHHZqeW0lwKh+jCkfUmBjpZs5TUZ02QABAOhB&#10;NNNDattPpO6Dve6yHuwvATHAtdE/A+8AssxLL79JXfwCDPEvqVNpFdFKsqh75wUA/Mt3dIPIe/vl&#10;d/URdfInrw0i8g51nNsv8DkHAw34uYn08LNY5LVI3E+GYAB2PObnvAwz3Q8x1w1g28g40oi0J02J&#10;9RxZBVsrmu1zJgIBsAbafwZvl40rcnqYWOtkwKED2WUbHlx2epiWusjwiEOVxaBDFyBuZy67HoOJ&#10;kCEvash7v9CQIa9oOEZ4wyZRB895SyPXjdLQzaM1ZPsoR907dO9QIvEoJJWj9NDcM1s0N5PFZhz3&#10;9E2aA4jnZmwiIu8CsJs07ehazWQR1axUbG5ObJBb0l4FpaTL40CqnLelKiiqSEFbsuSD42SQ2chy&#10;zNR9RUSpVu8vcYg1XAIjNcFjoybMWYXHFTeCwL2OSSNbpzI70BhpfLD8N8NI05JCTukMGz2DZdZO&#10;ANDOtDl2FlAXE4UB8HSWa0+jJp7JsIDLTK73wWsAdp8z3wFeL8/FmssO3TluRGWEFi6sPZk1zZM0&#10;253X0y8GvN4wxa0YaP/fX1/X3z/q09+ud+nvV9v1w9UW/fFGg35/rVa/S0/Up+wJvgsJdnkSY18f&#10;TkX+NlWX2U54aeYc1Y8cryo2/NWNHo+Z+SRVfjheZczj5gHgM0wBZbNy8gSSxUP+PtoKkRSOJ/TO&#10;EG/tX00ditVOOpMn2Yf2Ki8Go/fEOFUA4opUVnSykqUwmc32CQcB30E+v1dnia45RNGC2EiVJR5i&#10;r1KCqk/GqexULJH5mGoy+JjHJQA7P5FB99zjOk/qXZwYrZyYnco6wtrUKK6Rm3R88zIdWRWs6GVB&#10;igz1UtSSAEVw3Rk4R1tQBYXPmKQV1GNrXvqZduEusQut72FAfBJRwmnaSfnUfqVEnLL7rHMFb+ZS&#10;oq+DibYIDKAraLHU0i6qfRS10hPP4XABOw1ALI1uf4mpnOeYWHoCkoto2Ehbykb7ugFqNzVtH8Dt&#10;4doBA2yRd4CxxIukypdglvsBr/VxLwHE64D5Gs/dfgHQcu4g0rn1Auw0585Lb+kuhNYdWkr2+BZt&#10;pevU1ZeeomZ+ChYaAPdbxOUYoPspCQzAvQ8/oQEyhn6rh8kwOiwCwzjnM7RQ/MTPVP7wTxj6J83m&#10;/6QT8ssxzcTv305ktmOA7jRCi3q4hVnqFlpLTYxfdjAg0o9opsOEHFYb44rS/gGmB6jhuvFoy2Ax&#10;+BRumh/ARlsUHu0GUJeO0Mht4zRsJ1NI20YTfUcRfUdp5MGxDhA/5AZY53Dc0sNJjdfL7RQgTd2g&#10;gLy9pM1Y2sSvIfpukgfb4wIZsF6QnqvAI2flsjFBczedUmhEoZyXxjtGBecBXj/0zwbikC05CtmV&#10;I48VR+UaepA0Gbml20raRURZ6mK3oMh7AMaJ0tEbNgD7rNcMamHXuSvl4gWQAeF0NtJPm7NITuiN&#10;p84J1XSisAF4hoGXM5vIbGmzHQOvAdeOp8cirqz+nBOkOa7s8iWKziWazuY6FaHFMjTEt1tqAe8V&#10;/e1Wl3642aO/XO/UXy+36E8X6/V9d7l+01WkX/eXONRBH7GH6PpUN2Y4p6sOZ8p2QNw1fZbapjmr&#10;hF5yCVvqHeCdMEHnGBDIYstB6oihSh8zWElIFuMZ/9uBHW0YKqfdAR6KYBXnwVULqEFX69Tuzco6&#10;SGQ9Eq2SYwkqTUkkAifq3LHDKkiO1tm4SAeAcznZ9wFcTd1bC4BLkw6pKiWWE6dKDOLKkver6GiE&#10;alNj2Ekcx03hAPuc9ugM9raZBzfo7H4WXe9creOIKGLXwIYD4H0LfFji5u24bvKeqfVY7a6fNl7r&#10;ENWveuFh7WLGdTspdBTp8zFUWalPsAgMAcc53thFANVaSMY8V5BWl8FIVxKFyy1CE71qHntCDU9S&#10;9wLgRsDayLX6pyi1qDM7zAmDdLmRSN0IEdQOuAysnUTCDkBtAL5A+nwJQUavAdvUUVYbA+ALz75E&#10;2vuybr6ITBJy6+bzb3NgnkmRDag3AfBNesQfEZ1v8xoD8B000VchxQae4AbwJBGd2txILAOwg8Ti&#10;+1sK3f/IU7pEbdzH72UAbgPImT/5qXJ//lOIrB/BOD9GuwjWmcyj+Qk+z/9BM7+vtZIsle7g/6KD&#10;m1kT/eBWzPQ6qIXbAW8nWxu60Js3YRxvxJY5dHSSoXXikGrjlrUMLSxmyGHQO89q7MS3tWnvMrnt&#10;89AQRgiH7GVCaSdtpG2WQr9PDXyvFn7I/cxW2kYQTERgV0uj0++l0nOxu5x1EqaZxcyuXP0gsvxJ&#10;6ZzWR2tc6HaNm7dNnmEsLVt3XLNWJGoh6XIwNbAvkdg/LEOhW3LltzEVJjoWRdYhVoUi/pjD/qM5&#10;66iJASqAnh24GyBTV1Mbz/SntvbaIFfUWa6eBvJV+GMtoy424LJEmyg8g6szQooZtKwMxLMgt+7V&#10;vMGOtNmA6+215D6Il8jHm0Xcs/05fvKaG6i5cyC6iJy7w9brW6Lt//yyT3+92Qp4uwBvm/54uVHf&#10;9Vfpd52l6G4L9CV9yE/Os7emLl3XMSe/uHoZulUXSKoJqsQ2tZ4VIk1Tpqt23CQVsReoGDVQIeDN&#10;R7qYhZlc2qjhSmZ07OikscrctMmxLsUAvI0+q0XhiOUYuZPGxm8BxBHblBUdSZ0aBXDjSacBcCJL&#10;wo8eUjb7mE4f3O042aTAxYlRMgCXkFKXY8laexIA81w5YC2I38NCtYOqRfxQwcfnIK2KYncq+8B6&#10;5QDenIgwnd7Flgki8NF18xXNsPiBxRBXRN49Qe78bHhUuwNiJmTWjHxXq1jwtdPqYFZyHgTAiYzP&#10;pVoKjea5GDDYMH+JI3222tfsWBFxEMUsta6kFVNHelz78yfUxHNtgK7zWVJnQFz/yM8dI3ztRLAu&#10;7Gza+F6dXLsRT3RaO4ca9wrton6Irl5e30W0dEgbqbsv0Va6DHiv8r1uIIk0oN583iIsQObxLQB/&#10;hwhvgLXrDfrDH738Funzq7oKeXb56Rd1kZtJPy0si8D9APmCkVici7S+BsgU+h99HHBDUFHntpJF&#10;5CPiyIbEKsKJshEAtyEZbQWgbTDORmJZ+8iIrG6bbuJ36iQqd9BO6qEN1vs2ziDm1EEN3AAR2IhR&#10;fCs6aXOs7MDSqBs5awkEVt2YNxUO6/ze2yjgNgSpgsGO2HR0Frun6s09YxgjHM9Qv5FXIx0AHh01&#10;Xg/NIm32yN2pOdnbNZerGzWw2+ktRORNcjkJmFOpidl27g1D6rwjQdNXRctleYQmzoOAWsaKlLBj&#10;Ct2ZrzVxtYA2i14wK1RWsMA7/Awk1mmsdJLksvAg2um9muGzWRPmsrAM5dVEauIZWOYYkTUrBGY7&#10;kH8H65zpbmtQZ0Fo+a5E4LFEUzwWAOJFcgHAzrPny9kNMFMTG5ANwHMgmdznBFPvzneA18d76T+u&#10;FoHnugfLg5E/X98QuU2fq9jdO/XDZ1f1f37WB3Db9LfbHYC3SX+6Qsp8qU6/u1Cu33ac0xf12bqF&#10;BczVkmO6XMzOWvbdXsEKtXv1ElpETqoYPValALZmwmTVTZ7qAHAhPclC7HQKSJlPj/5AKUTgo7hA&#10;xjOud3pTuA5zA1jvhpiE9ZtbA+ZqWyg914Veit24WCl7wnQKYin70C4VxB1gz9Jundm/Q5kHAF8U&#10;EfTgLp2Noe6FoKoibS49elClMMy1ALkCsNYkHVQZ0bmU+rgM4JbblXq58PBOnTu8Q4W4PebuZ/F4&#10;BHuZ+HcMwLFrgmkdUfsu8mLbxFzt9ufG4jtb4bOnAeARWss8ahgrNbcw1LCbcwgxR5KZ3HEyefMW&#10;kT4XkUqXEH2Mea4ADMY6mwa6hkhUx9B7I2/kBgDQxufb6P92AbAugNRJpG59AhDwuVZuAD3UjJ2k&#10;yz2QVhchmQaog3shlroBVD9gu/DkL3UB4FlP+OoziDaeeckB3uuk4TeeZ1QQCeU1QH0LhtmAe9sB&#10;4vtXIrI9f92iOd/jHoCf4wBUuzEAYHv8jys3mwFuPBeIrr022E8ETiGFTvqXf1EFs9EtRF7H+CE3&#10;sXYjrzhGZrXzu3ZDXtnv0oNNTx8OId3MAreZHS2yymaGPzpoJ9mAQzteWuapZbVwN/uD87lJ1jHI&#10;EI67ppf7BJXk4YrD6GQVntp7E1dp1K4JRODR1L8AmVbS8H2WShOBPQr2yCOfSJizXW7ZADl3l9yz&#10;dsoLZnpOOvuCsyPln4ksMj5NrntSNWPNPk2YF66x/tTNaxMVuPWM1h2p16J9RfLACscbBZbHyiT0&#10;0kRlJpMW8HnnhdGaThrtQv93MiAd575KE91tE+FG1FjbmGbaQVtph9wguWbMXas5AZuJyGsAMCm0&#10;zxKAvlgzib4G4lkIKmaQNrvMXiBXgOw224irYEfK7MNonwHYl8htV0+PhfLzW6pQlmL7ei9jzWes&#10;/v7JJf33uxf170TdH251OAD852tN+qMBeKBOX/eU6NetBfqM6HsdUUEv/kvdmKj1Y8rWzYKuXjbl&#10;tS2e5+jvFowcpRJaRRX0e4vGjVMOaXMmAwJZkFapH45QEv3fWHp9h3mcvHK5krZs0MY5M7UFNdRO&#10;E1MQ9XaggopZGaRj4YuUhpF5zj4UWmw1PLl1lU5sW6UcLFYLiaIVCftY1RLHguuTqoORLk8gdU46&#10;rEpO+fEoB3jLqZEr8VOuIOUu5eNzMbsdEbg0do9KYneTPm/ibNbp3et0ausKxeIWeWQVss5l7GOa&#10;76UdRN/wOdO0FhnlynFva+XoN7WB+eBtLz2uXc8/ij/WYw6nylPM/5qgo4AUsxjwWfpcAmtbA9ts&#10;DHMdKW6djRWaLQ3pdBspcTufawOcnUTDTtMhG1ht8gfpYtvPAAMA7+PrLF3u5nv0chPo4Vg7qfcx&#10;IuNTpM1PQ1xxBgDztfvR90EEvvG8pcyvAeZXHGC9yU3CHjs+5rF9fI3H9rUGYGsdOWpgjoG3j16w&#10;Rd+r3CAGuAkNmErLmGhS+0oi8b4f/0ipROBKAFyPI0c9feAmiK0WwN1u88P8P/QC2k6mkLrR0HdC&#10;YLVSIzdQcjTBG7RDZHVg/tBFO8nklQ6XDgDczX6q9rFDlYs3d8O4odo7c6TiYrapo75QPc2FasFy&#10;qBaZ6dajyzRq50QNoQZ+HwXWsMjRzAZbCl1CHXp2h3wK9jqAPDcP8goQu5JSBxXGat7ZNPkkpss1&#10;Ik2jFu7Uu6Svo2j1BDJa6LeF6aJd2VoX16DAbblyYXxwLutDPZgHns0O4MVE5oXbz7LQLFYzQiM0&#10;a36Eg3Ge6LFBY93Warx7GMw0pFbQVuphI7awnA2mfUVEdvUJowZeQl28VDM9DMALAfBiuVIHzwa0&#10;Vu862kT3616LvgbcAP+V8vdbIX/f5fJBu+wXtFLB8zcr4eBx/cdn1/Ufd/v1N+rdv926d/56o0t/&#10;vdqmvww06ve91fqaJVufNRfoNqZrlxlt62FetQXgtp04qE6MyNvZlteRCInkOVvFpMt5Y0ariOGA&#10;ElpFOczaplLTpI4doxSWXR/FMO7wyEHaN+4DHWIHUkw4WxbmOCvMZYo2cd2Cvex2bxcdnO+pJNo4&#10;Z/duUO6eDcpj3jUvYhOPN6ucaNx0Ml79GJtdKczk50lTI7VvAyCuo/ZthGSrpfYtjt2rSpjp8sO7&#10;VMYpObTDca06egCgR6uQyF50cJuKo7bz72xU+hZjoYMVC4APLvGBwPLQTvY2bXGdqlVMJK1i2GDN&#10;6Le18Z3ntfu1pwDw49TATyie6HuMXUPZvGHPmXySvqmdclNiwdza9JEJNaohs86btxRAbgaIbQCj&#10;HWKqE2a5j1TaalhLj/sgtB5MA3XwNX2koD0AqIeWVB+1cw+gMgBfIGJe4vtc/qdz/blXSIlfdkRi&#10;OwZqA/FNIu0/g/g6Nww7lwF/P9/rQdQ10FrUfRB5HVHYkT4j7oCJNpVWFyKT/Mcf1yHEGybiqHj0&#10;EVWTTjf/HPAyVml9325q+S5OH5Nr3Qg6WjE3aOUG1wLR1YYhfDccQif93y7IwA6cPDpJqXuGUA/j&#10;GtrL8u96rHby+T9uRd56bJW/MlKPqAF/rL62EvVwumpzVF2UoI0JSzUKJnrwXqIv88B2HppbxoBB&#10;7rZ7AAa8s7I2y/3sTljpSM0/m695x8vlEZmpCYt36x2X+frAc6WCdp6S3/bTcl9/UmHxjVof36bg&#10;HXmk0ylyxzJ2ztJEB4gNvCGbs+W1Jpk0Gh10qDHOOx1933HUwhM9Nzoi8jRq3lks9J4bitADmaWr&#10;/045syPYBYmlq+8KAAx4ibyu7ks1GwGGG71d6/W6o5qyyPsAvAZcA7CdoMDVCghex+dWaM/m/frD&#10;Rzf13z69rB/u9Ovfb/f+A8B/AcB/vtyqP/af13csnP419e+nTfm6gb3LJQDci3dxcyo1J6tCa6kl&#10;6xP2qB471KotS1XAQEA2q0vymLHNY8onk1T5GI33JNpHCQD7MGn0IaLvXkisCPrAyeHrtdl9lpYz&#10;wL0BXfIGRsg2uk1lSZq7snawR+k+6JpO4HUMk1wXH6EO9gddKkjVAHtxLhdkqB3gtlDz9mWfcDzX&#10;Tf+3BiKrIn6fA8BVRN4aUmf7+sbj0WrFsLD+2AFVQ2xV85rymD06h774VPhyNi6G6ij650OLfBWJ&#10;hHK3Py0kfqZ1jLOtQKu7HhZ6G2KOXe8+q72Yph+GyIqBvDEAZxF5bLzwHEAuJhW2GthqX+v9Vjsk&#10;lEzoAOB6QNkB0NpIbzus10rv99IvALC1gQBxL4DppeVkAwQOYYUNFvD1RlD1EX0NwH2Pk+4C5gfg&#10;vcLX2rGU2Wree1GYoX1LpU0Pzfc1wFr0vXd9lde/6Pgai8AG2HsM9D3wPvjYAG2n+xGUVQ8/ruaf&#10;Idh48ueQVz9X8r/+K7/rY6piKqvJAMrv3Q5pZTVwG8xzF8xzO5lIE2l3C+RdJ3PCXYC2k1q3i2MA&#10;7iQC24hh97tvYXzPMD8AbiWFLuL/th1N9HmP6UrYtFQZxyAiyfwqGexoIZD0NJWpl+VvNchLV8XN&#10;0+CdY6mHx2qkOXL4VUTJkUbnMctbFKF5FTFagOHYghwG7k+dl8fBfE1cCniJdm970N5Zz1xvxDm5&#10;hp3SCpRXmxI7tCK6XgGwzt4857n6OG4cyfJenQIbfdoB4MDwVOaDozQtcLucAfAMCK2p1MPGTE+k&#10;Jp7qQavKj5Q8JJKaGFYaMM/ypSb220xKvYqzRG6A052I6koqbeD15OoLqC1VtmOgDWS66B6IVyg0&#10;ZJ1C5m/Q0kWbdbu1Uf/XV9f0w0cXOBf1t4/6AXKf/gKQ/0Iq/acrrfr+wnlY53J92VakuyyZvomF&#10;y0BRiroYdWs9Dbt7aLOKDmxUxcHNqjq8DXBtVQGSwzxAm8mUT9Zk6l6G4pOItjHs3j2Cjc3+Ue9r&#10;z+ih2gmAt7M6NGbJAhjeaQ4Ar2PJ88rpE7R+9hRFAR6LupVxu9lqiFY7J1ld3IVbifb9zMAO5OPW&#10;X3hKXafj1WkLwVi3eRun/quFaerMiFfLqSNqxk20BbC2sTSsk9f1ZCWqNztJfTmJak2N5vNRfP4w&#10;338/IN6pdPrASWsh0EjfD0NiRYZaDeyqTXg4r6V2X4ev8QYUQeHv/lLb3nxWkVjJxvCmjIfAOsZG&#10;vgy0v3kAOI8asQgAWw1caX1fAFtrwwxEpzr6p408bjfwPg1YqVsvEnVtaqifaHjBIrCxygZUgNTr&#10;IJOoeQFrP2RVL9deorlFYqtZH0TKq3zdtftR9So3A4vE//Xci7jXeN11I7tI4a/Qb77Ev3OJ79X3&#10;c9pDFl0BqSMK369/7XHnT4ms//qw2h5m6wJ93xbS5Vw00MfQPmf/7Ccqwtygmkhca6OFPN/4M/yw&#10;HvmZ6ugNN/B/YS2lDlOUEW3bseB9cDr4uBsgtxuYsS7qZgF4MySW3RBsSfgASqwC1/HaAy9y/EC4&#10;Mo/v0rk0+I7cBLWXAuKGAnWdP8v02mEtjPNhrBB3DgOwey4qrOJ98i89AHgPa1lFJuAt1cK0RvlG&#10;F2s0kfdt5l+H0lsdAjM8duleuW08qSUHK7XhSJM2sE5l8aFqWkbnYJ1Py399OnUwy7yX3wNxwHra&#10;S5vTYaOjNNEHwcg8hBsA2EBskXgaQJ7svhoAb4aV3ok+mugP4eW5IFLeCxCMUB/PW7ZHfosQlpAm&#10;O1vriJ9nLtE3wHOpgmwkkGgbFLhKfqTNBuJgpJCLF29UMC6RxZkF+l+/uukA7D0A/+f5M0D+650e&#10;auA2/f7ieX3dfS99/rg+VzexcbnIHtuO3KNqpf6tiNmqPPb05O9arfKDm1SXuFdl6IfPAs4MUuc0&#10;7E3TWZeRAKAPjhiiKJr1+4jO2zAu24wOehvLu7d6uGj1dBZuOwESZnCXzxiv8LnTFU3/NWf3etUm&#10;Rqjx5AFdyT/G0q4D6sW47XJBiq4VpepCbhJgZXNdwXHdKEvXjdJ0XWTLX09mPJ9LJr0+qavnOFwH&#10;IEAusRT7SmGKLgP+C8zc2vfqPh1H9CabiIfR3rZcqZsWK36FP1Y/fopawPZEnDK2MhO8dvA7Wsua&#10;lXD6kVvffVE7kQNGsP/2MONzcaiukmGjT/EmzgWchSahtAEGB4ANvHZgnw3AROk2gNNGmtvzNP5T&#10;RL8+UmADrrWCHO0gHjuAbPUuZJWlzp30jQ20BvJee83jkFiP3ouaA4DwQUrsAClR/T/r3fvAJQI7&#10;ojDgvklafZU0/jKk1CUTa/yc9Phn9/TPHT95VL2A+UEE7uW5nvvA7uV36eXrzkPSHf3RjwDwvyoP&#10;b7AqM7ADrHYs2rZTRpiIw5joNthn2+pg4o1ufKS7LV22yHs/Els07mCYwVpJzaizzNmjHY6kk5t+&#10;EwRW1OjXtWDyYB0IC9Lpw2Go6egmsEqmITtWHVjxdtedVl/5CVXS4l0TF6DR+ybrocDSQwosj2Jo&#10;PwI/rGNakleu+SmN8j9UpPFL9mgoLPD7Xks1wnuxRvst0/AAHDQW79T8fee06Wi71hyu1wJbKbqn&#10;CDudXAeAAziBG1hiZq4bq1IgtVizspBF3iF7HBHYCQLMwGv1sHMAmxcgrtxDdgNa5JxMLvlwfJcw&#10;+eQA8HbqYXTSRN0ppm2GvJptPV6ibKClyUReq30fpM8G5Pnz1yk4eC1Lw3YA3Av690+v/AO4f/uY&#10;CMwxIP/1Y86dbv3pWqv+rb9Ov2JT/CdE39vs8bnOGpALjLV1GoDPxKgqdoeyedOfZXteyT4iMaKI&#10;ctjcTJfpSkXrfJxWUYrTRMXigrGPFHofbaQdsNTb0EBvc3PVGuepDvCuBLwG4DUIJdbB9m7xmqnD&#10;rBw9S+1rwGpLP6w+QNmSEMGw+zHdIPJey0vBvSJeA9nJulp0SrcqzhCFSaGzE3UVsN4AuLeLcfYv&#10;SdetojSsW086vu6qgfjsca4nHKePyNyND3hDAj1lCLOzu1ZRcwUoEQAnLPVmn7CrdrDyY+VbGNu9&#10;/IR2QGDtBry7WNcZCRsdi6wwDiVWkvWCIbOyzWaHNpIRWZZCl9HbrQHADvCaqyPPdQK4VkDY/oQR&#10;UtS3lhIbeC0SAzIDbp8jGls6TbsI8HZY/cnVInEfrZ7Ljz6nK0Y+QW4ZMC2VtqulyHa9+k+PH6TP&#10;V/ie1/ieNwDwFQipi9xMBvi3L/L9+n6GysrS6Pvss6N1BLjt+zpeY1kBaXk3tfSpnzysnf/6IyXQ&#10;PjrLMEP5zx/BMxrXSqvvbbSQ37+FVNqOtcQMzN0GYBw6DMgG3g6rfwFvK0qsBvrCjVwtEveSqbXD&#10;kdgytE5q4b2jWMcz5nlFrpyrrAMrVJ26Vw2nD6jxTBTDLYmYPHDDLiUjoytSlLkDFSQLvt2zII+o&#10;gb3ymUTKPiO/o2Vy3Z2liSv3aXzIWn3gs9wB4A98FmlM4HJNXLxFo5bs0OSVMVoeU6vlh88j5ihV&#10;yJ5Czd+ep6DNWfJaj/fzhnsg9sac3XVxjNxJof2XH5bnkoNyX8RK0WAGIgKQZgbCOFv0DUJvDWDd&#10;QjmBOzSDGWOnucvk7EEvmBR6BhmAhx9gJar6chPxIhvw9F7uqH8t8vpiKBAImOfNW6bQxWsUws/a&#10;W1Sk//XFDf399iX9uwGZ83cDLyy0HQPwXwCwReB/I4X+qu2cPm/IZqwtW9eIcP0AuAsAd2TEqIY3&#10;fTbgzd2+QiWRG1RCFC7ehyjCF78r9vAmE4mTGAA4PPlD7RkzQtHmwIHx+t5AL4XNmKxFPL965jQt&#10;A8TLbRaXa7i7s0O6mLwyRGXR24jAe9STfkQDAK2PdPf22RO6hZpqAKnkAJLJq7kWYdniXpSuy0Tf&#10;y0TW60TYj86lcdJ1B/DeOndKN4jadq4BYDv2GrteOAOAUw+rmX8nb/sSFexcpnSY6JRl/kpc7M2q&#10;VBdtJpVbMeiXWguAdwLgvYNe0p43f6EDLLA+yhvvKBvrky2FphbO4w1s6bOJOYp4I5sCyzyxqs2d&#10;AtA0QBi1AqRGCK52esSd9Fk7AUovdbBDaWV93WdfpR5+jdT6/tigRWkD732G2KKjo/Ylpb5X996L&#10;rlcsjb4P3Ae17oOoe4NU/fr9mtdeNwBoL5EmGzgd0Zaf4wLk2UX79zkDHPv4ktXegLePn70LUUoR&#10;afJRyKu9//pjJQDisw8/rAqeq6XGPQ8z3USN3MKQQxO/u5nAt3LaGLU0BVYH5FUXVwOxpdFt5toB&#10;G20OlV2UJ/3D3sOxk0ks2keNsNJ9BIC4cZhJDH1UkUtcUcyt1/mT+9WQDheSEaVO9iv3VdAVwfq5&#10;91y8Gs/uVwT18EMz0ncqsCBaQensMopM0egVe/UeAoj3acmMmbdKIwDN+6Sqw/0A7zJSX4QcwwLX&#10;afzKA3Ldclqe2/PlCYE1jzZS6N5zCtqeex/Aaf+IwO7L4+VJz9h78UFcOhglJD2ePd+cObZpRuAm&#10;9NDhgJil3j7rmFxaiQZ6lWbBQnsHbJB30EZ5hXIgpPzmhcmD/rAbgJ5LPe7htdyRPocQbQNpO80L&#10;XKPQ+SupfVcrZk8UwL2if781AOtM1L2FVPJmrwPAf/uU5z69dA/ElkJfb0fAQQRuL3IA+GMYwGtl&#10;GfcAnBPvAPD5pH3KRcGUQxQujlivc/vWOwCc5gsAcblI4A8QT2Q9zAKxHRPG6xjLu4uPJ2j/8mAt&#10;woF/Ac36FQB5OZF35awpjhR6J0z2qbDlqji0Uy0ppErH2AlEqnuROrcPJZUB+OppPubxpcxYQJis&#10;G0TSGzx/hTr5EhHYAHsPwKzsPAe4iczX7gP2KiB/AOArpNn9pNCdJ6PVlLhbuVsXKmcLhx70yWUB&#10;OkYraZ/ndG1g5ccqNLkbXntGW15/FgLrBUW+/Zz2vfK04ogex9hUf4LVmunszs2GZS0gEhWaHhoh&#10;RhVKJgNwDZM6jcgSW2jXtBB1WwBDN3Vop0378LyjtwuArb698AtaO88ijyTFNmnkgIk0AL0BycBm&#10;oLPIa+C15/8ZxA+irdXED9LqG6TVN/k+9twlQHnZWlOA9yI3BfueF02scR+w/fdBbNc+A7gRa7S3&#10;Oki3K6h/z5A2H/3pv2rfj36iY9S76UThgkd+ogrEHY2IUJoeQRP9c8guxyYHvKJtJQvXFph6Ox0I&#10;WVpg7q0HbG2kbpactdtQP8Z2timx4RXaTO9SF2M1e3HqREWPfF0TnnlIy5zoZJAh1abso3yLdXAw&#10;LenR6sbsoBe/9o4zB9TKdGBr/hGGGQpZfZKRrgks4HoPm5zBAYs01AtfZjyPR9BDHQOAR/gu0zjI&#10;oOnrDvK5JRrszpRQWLyctp6S644zmohYw3M3lrF7WKuyI0ee61neHZYuT8zrfNaegJGOl9eyGKxj&#10;DzLccC+NnkHqPIN+7/QAGzXciBprE73f9fR+V8nNf4P8Mc3zx2t5Lr5bcwHu3CD6wzDSs8kG5ngt&#10;kyeElj/RODRkvUKDwzQPEM9fsE6LFqxRcOBSdVZW6n98fg3gXgC4tI7+CcB//+yS/g6A/w6Qf/jo&#10;Xg38bxfqYKBL9GlDru6QQl/DTPwCDhHdkFhtp2NUeyxS+ZFhyjUA716rc3vXKX/3GqXTOz2Oauko&#10;EfgIAN3LDqLNOF7sReEUvWw+abKzQqmPF08n6s6cruXTAa/bNIUB4qNLg1TGhvoOCKsbRNZeAHYJ&#10;8uki6XI/qe51UuiB9Dj1UBdfzorRVW4mNyG1rmcnsJkvDmHJUd3OP85hv2w+qTXgtq+5Qdp8LfcY&#10;ETtZl60+5vFFevkXWOfZcWK/GuO2K2/rYmWHz1fOpiU6sdyfxeT0gr1goJFPrnn/VYUD2q2c7ZwD&#10;ROGDgPkw61aSUBIdJ4VOpxecgzDhLFJDk1WWAuDK+wCuQ9fchJqqlfq0hRq41YziAHEHNXM3H/fZ&#10;0AAySRNq9JPmXgTEF4iaBmDr817huUumuAL8BsQHrLMB0gHo+ym0fe4BeB3EloN9tv4vw/7PMmpI&#10;Cm6qKkfaTK1r9e0FgGx19IDV4nw/G2JwfGxkGT9/GzWt2eYUYWB3FnIqid7v7n/5kRKJvPkIOAqo&#10;g0twpzRfrPM/f9ShKGvEbqeZLMRcOxodwg8+5rRyg2uBN+iCfW7n5lf/Am02/v+amatuxqWyDUC3&#10;MLTQyn6kzhHvKxcWevH0EfIY8QZOKVOVumuxatgX1XGGv9uZWPWwybE7K1p9dnJjdKU8hXng3Uc0&#10;avEmDaaufM97gYYzBzsM4cQQVEyDUTd9QC92uD9bEgJWaAhp7DszfPUBYJu2OQ1lVoZm7yYK7z2j&#10;CasPawwA9djGx+uxkd2UKS+klL5ILT1Wxsl9WbQjfbYU2QX3ypmkzM4A1AmwTnFEX8DLSOEM77Ww&#10;0BsALP1hAD0nYB3H2klIK7l5zIZxdiett0jsC6jnh64nAlPzzufxwjVaAoDDV23Ury716N+pcx3A&#10;fXCIwFb/3gPvJf3tEwMwTDQR+Hv0z7/pqXCQWHfYnncdEusS7oiWQrdlUjfSOiqM3qTM7ctVsAMy&#10;i5PHqpBU+riJRN4Y1pTsBqTLIbFW0V46umoJIJ2uIDyYF2CnsxTvqTC3GVpD+2iduxN94KnKYiO9&#10;Mc1GNH1akeVIe2/RMrqZdxIAE3FzIKAAcHcKxBb2q9dgJAeoxy9kROuCbfHLOKxrWXG6QW1s53oW&#10;Do/Zxxxp9zVuBAOZRG87xkqTkrcf20v6vFMNR7aoAADnMMhvAD61NsSRRhuAVzFMvn7EW9r03vPa&#10;9vYvtJOtf/vfZtGZHQT5iSzNTkZWmQqAM+l1niUS5QPYYloo5gldRQQ2AUcDKbOlzqYNbiWtNMVS&#10;B6lmtwPE9EZtcMDILOvNAtYBQGv18EWi9pX7SitTWxmQDbBXAbtFU6t37XmTRDpILM5/BbERW684&#10;xBpGWPVST/cDWiOr7PT99AkY6Hs1sE0imefVFVJ6s5RtgZSqAZhFqK5K6fUWwEgnoYHeAYAPI+Qo&#10;4mZVw+9cR/pch8mdsc62wdCA2wTjbitJHQfQNgH2Rk4Tkdget6Jia2KuugUZZZux0xBZjqVn77+l&#10;NtR6rdgW965fjjtLBq4ru5jdDlNm1DqEOGGqTt6jFqJwT268uriRXymhK4Fv2GU0Cg9NXbZVYwHA&#10;COrHERBDo6knR5EuDyf6DkNEMdx/lYbz+WGhG/QBgogRC/Zo8qbj8j1crjl7C+XNNNKsTfEaNHuh&#10;A8SzmVByXRkrP7yfXVcnAFzEHWuOavbqI4g7bJjfALzLQWBND9gkJ9LkKWaMB4CdvNY6BvudmAue&#10;hlHAVI5pomdR685ESTUL8M7m6snP5EXK7AOwAyGtQsgc5oVS95I6L1mwWocwTf/LR9S9jn7vPQD/&#10;YODlGHllwDUA/3MK/f1AvX7XV+VoIxkLfYsVHldY7dHHCpAOwNOccUglR3coY9dy5excAYCX6xQS&#10;xFjXKYqFYd6Gu6MRVQsBcigp9XzsT0MA82I2Ai7Cn3nZDFpGc6dq3RwiMADejB9VEcqoASLkR2yv&#10;/6L6rD4BxJ+W5+jjotO6CiBv5Z0CwDCQxyIcCrB+BCXdXLvTEJWciNQF+tNXuDtfI7pePXOUw5XH&#10;lxhi6CVV7iH17jnF1xxHPQZrXh+7VecBb1UUgpHNC5W1PsQB4DOowNJNVhngolVMwYSPfEfbhtL/&#10;fec5Rb75vPZDYBmAY3jzJQHgY88+hhrrCWXbpj6iTwEjdiUWgS2N5o3cwLWVCGupsxmit3KsvdIJ&#10;cM1nuRcFltXA/URcI7DMz+qiKaAAo0kmDXyXaTs5gHq/5nXUwLzWlFIG0OuA7kE97CC27veGrxL5&#10;B4iGF6jNL5hMEvDa1YYWem3CiCh80cgrwGszwBf5Obu50TTwe1QQbcsewXUDoqqEKJz/00cVDwO9&#10;ixo4mmsBz1X89Kf32kbMB9dyznMcH/O58z+B4ELg0Uh5YUKONvOLBsBW/3YyldT2MqtLceToom3U&#10;zkRSJ5sq2hhoaOfYvHD3ihDdRoF1qToHX7QcSKsMdZMFGolae2IfI6UblRIZhPIODuZ4mGJjgvXQ&#10;7Ihjctt5XJ5ROZq144QmrInW2NUHNGnjEc3azTBCRKY89ufKOxqpZBTjgQA3IKFGAYcrNBkLWScG&#10;GoZTtw7HVsd1+3E5rY3GoYNRwa2pmhC6S9MY4HclhXZbFYsSixngBSiyQncTfXdpBjWwAXh6ANHX&#10;ju9aOfuhkfZFRsmNZDpgdeHMZEjBJpMMwG5EX0+/ewD2JL33DqAODl4t/3krNC9kpeZDYh3bx3D+&#10;Z7fo9wLcGz33wHsfxD/cZt737n8C+G/0hf96q1t/vNqkb/v/qxLLovBFJpE6SV3tDliGE0ku2+Rz&#10;dq9URtgiHWMoYe/sGdrtM1d7FgaS9nho0UzbwzuBLQjj2EE0UfNhoUOIyMtdpmkNrPNa92la5zkD&#10;9tlZVfRjrW79qi5f3zSW6cv6YpZ2VbLBL083YZHvFmc4Im8P+3P7Tu1TL6f7FACG3Gg/HqEurhaJ&#10;B6iPDMwX6Bv2pu5TewoCENpQnQw1tFG7NyPiaDq6h7NDtdHh3DjClEUpkIMjRz5ZwBn8qE6vn8/E&#10;1GytHPS8NuEGsQN/pt3vUf+SPkdRp0WzYSCON2Ais8EnsJtNef4JZeIdlccbv4g3aAkijwpSaVNi&#10;mdOGySZtPNDWdlorqR1gWQ1saXOPpc4MK9jAQp+RTAbc+6y0iTyuPE1UJQpb7XsZoDraQQD3prHK&#10;XB+wz5ZaP5BL/uM5vs9lbhQD/CwDkGoDtLgu2kFYYucSNxj73GXSZSO4bKa4HSVZFcCsgKSqRrRR&#10;BpDPAeIzP35Yh3/0Y0Ug4tjPOUMvuAKA1/I7N6LQaiRiNzNtZa2kJiSXtgytzcYKbc0K5UUz2YiN&#10;FjoEH4wUdljkxRurA2vZLgQcne+ygtWY6OGsnGEjRhuCnjuUbleqsnSRcwEtQh/nak22elgIdzwK&#10;4dLyocwZsBZ210RN28U44YdbEjRzD4P4JxrklVAh10MFct4HYOMr5ZtwXiEprQo52aaQ4y0KSmjA&#10;1K5KXjElmrUzUzPCk/UhafBwerMT/cLlE5mnSUv2Ujdv0Ifz92iKuW9sSpP3zmy5Ql69jwxzDGqq&#10;KX6kyqThM/CSnjGPwQVWlEz2XqMpXhBY1MDO/muZIV6DX9ZKxBwcwOzKmW1iDj6eS/rsSWT29l8t&#10;n0CEG8gl/echmQylJ+y3UCfYeP/vd6/fE2xY1P3n808ANjLLwUrf7tGfrjfr+8v3orC1kxxqLBNz&#10;FKcgX0x0pNFVx3er4ACjf4cilHY4Sil792BLs1EH0Tlvnheg5a4zWZ59D7yBE9mAYPt3IbfmOTFb&#10;C7DDEXNsxbZ1sycSSmZuaxgy+BzG+3fNJfq2lX8XEP+mtVZ3qwocPd4LOccRY8TqImn8BQirPure&#10;XlJ5A3BHSqQ6ITn6WIp94RTATdlP73ivWtit23ZiLxEa5hIAtycfoCUVeR/AqMkAcPHB9cqjfj+3&#10;Y/U9AOOPlYuyLGmJh5a+9RQAfkU7icC7mZDZC4kVhb1s9Ju/VBwb7+Mwt0v8JW0kgHya1DDHUmjE&#10;CLYfqQxAm4yy3gzdEXU02KIwIm4rYDEAdwDgPgMwwDEG2iSV/QZmB3lEFOZjq4Gv/gLlFBHYouoA&#10;ADPQXrcoa9H4QevoPnHlYKCJ4P/ZPrJWkBFWT0Ni/cLRA75ERnAZtdRlBg0uAqgBBg8GzNSdySkj&#10;oqp/+rCjPWTkVKWDaSb6MvN7+kc/JfLeA3AELHTiT/9F5bSS6iCuziOvrOe02+9owxq2S4k2Ugs3&#10;iHaLttzU2hjmsJHJDnrE7ai3Ol+n7wsLbetWu1h2ZlsbuwzEkFjdOHTUz57A33Y36r8EXWQj4xVs&#10;dS+wneJieYYuV6dirxSl48fCtDNhvoIOz9HMWNpIw/F5dkEa6bYXueTmY5pJPTtrX44DpN7RpfKM&#10;KdWsiCxN23JCY1bFaNRKIuymZGrgU3KPzNF4NjUMw5B9GoCduyNTExfs1GhS3zHz8bqibTRzW5Y8&#10;AfZkn7UaNtNbI7CpGT4zVFNZxzIGffMY9xCNZMLoQ/q8E2xwn4jrOo/aN2QDraUw6uBV1MAG5BWa&#10;Y+CFeZ4DK+4OoD2oyz3nLXfonecFr9KC+aTRRODYXZGAlvr2zv8G3vtA/huijr/bQAODDY6eMNHZ&#10;mOg/XkUPzUDDN8wCf9VerDt12Q49tMkpLY2uBzAFh7boIG6PESuW6SDLug+tWq5tgb5a5ebCAu2J&#10;CgW8i4i6q4nM2709FIkJ+wG8sLbPZdLHC7tWL1dEHTO1z99DNVG79GVNvv4N8P6uuVK/aSrXN1yv&#10;kEI3nIpWFdLIiiO7HC2sBiJqFyRXPzXvxdOxpNbR6iedvkhafZFWgz3uPL5XHSzG7joZSdQ+6Eif&#10;u/iZ25L2qBWRSJPJQONYNB69Wdk7VyplzTwdh31OWuStQgQqCYtYFP7mUwo3ALO7Zy8g3jf4Je2j&#10;hXQYVjoB5jQRIuYEtVwqbHQ6JE0uJ9+xYoX2EW9gh5G7WeYQ/VpJlR0ApjfqGBe0AQHHuhIjrwy4&#10;964X+NgxoP8MLPRT1L1E4CsmwACclxwpNL1cQHqJaHyZueBr9GftXLX613GI2hx7bKnxFVJiA+4A&#10;0dCAewFwXQZElwCw2fDYTiRzoKxHRXUv6gJiwOi4QkqVUwfn/PgnSid1jsUD6wDs834Y6fiHf6QS&#10;fLBqqX9tfrme00hLqcNmgR3RFmIKFVY761cch9+7k3/TdiuZK8e9XcVEYPYVdzPM0GV7i5lK6sT0&#10;vY/1Ng2zPlTJ7iVqSI5Ue1as+infLhJA+otO6kIJ7USsd2/xnrzbgDYap9jg6LmQWBFnNGNXuqZv&#10;OgEwUzQFYI7ZEKdhK/Zp+KI9GsLs7yDS1cGA8l36sqOYRPqQ1PgDM6Xbng5Qd2sYTpJjghBmAPIp&#10;SyI0CleN8Uv2a/aWVIUerdOczYl6B0eLodM99D57gwy8PptPaORsjOvYpTsCsmw4Gw5GYUo3HgdI&#10;Z1Lk6dS9EwG0EwP9Rl65AmBXanMP2GdLnT0ArXvQUvymATDtrpCQ1VoQulrzSaPDV27Ulz04a9y6&#10;B+B/1MAA1YYXbP7374D4PwGMoINU+y83cOK4Uv+PVPrzlkLHUIOl0QbgJiJdWcIObWIgfz3gjFg8&#10;X7sXh2oTAN7s66V9oYE6DqBzcZwsZAth2eatKt+ynesmxc/D7REA7/XBcwpXjoSVi6lF9+iLqnx9&#10;31YLiKv1zflSfVVzjpo4B+Y7QRWHdyt/T7hOMLd7FMXUifWhOkPtXUkW0AIQO5N3qedEhPrSSatJ&#10;s7ssdQbA3QC4N20/5xCsM1GZtlGjjRpGbFQa3+tIyBwdRrThOMGzlbTUVxWAOtbHSUtffxIF1kva&#10;xZsqEiXWAaLwgVef0ZFXnwLAT+s46fMpQJxKTzMDsiaXKHzWlp1BTlUBCjN0N8O6JvN+BkQt1L4t&#10;+Ejblj8b0n/gtPEgZXYoswCpA8BPAsxn3iS1fZXUFlAymGBez1YjX4VdNkBfJe22tNrAfBUQX2FE&#10;0Tyu7DlHT5ef4QpR7zI3j4sA6BJzugP8bAOQaP1mGYvmuoufq5Fa1erXSqJuNY+rAHMNfd1yJJSF&#10;gDqHejaVyHsM8Mb+5F8U/fC/KpFoXMTXVDOR1Mi8cIO1klCktdvgPv8HraxdbTcQcyNrN28sfo5e&#10;Zpw7AXA3GmhLoU0L3cGGyx72cnUx5G+qrHb67R1ozlunj1b6wjlK2bhAFUk774HY0co8ShkXp3ZW&#10;0DRDYF6H7LQ59ZzUMIYZEqo1CyJq+k6ADKPstCNN03akEHGPaer6oxpJSjyMVHcY/sjDYIc/YPvC&#10;MFLe0QB3ChF2qNd6esbMK+JMOXN3usaviKJ/zHQTSi5/6uS5O09rJMMIb06cprfxpRrrA/G07aTc&#10;rHbG/3k2EXw0DPgwJ5aUzcKsDuJs7oJNmsTQwmQscWagALP6dyognzAHXywklC587Eqv2tWHxxxP&#10;vyXy92eE0Gu+QgKWKtB3gcoxTP/32xf1l2sG2P8ks/56o/s+iKmNqX9/oB7+gdeZI8dfmQ/+y/UW&#10;/YFU+tv+Gkck/ozBfkulu0mjWwBEdfJeRa1ciK8ypM+6VaTPS3Vs3VoAu13n95PWHo5WF/uO2g7H&#10;qGH3XpVs2qBippASAXBMgK8O4NG808NVJ9evUi2p+Cdlufp9e63+2HmeKFyhT0tzIbBo2J9GOpl2&#10;lLsx/yZD+mXRW5S3dy1DDyuUvi5U2TDIFZGrYJQ3q/UYCi7S+44Te6h9uQJiO43xOyDbVujkKlwn&#10;8YNOwnUyHtnmUUQbx1Zzs1kThJTSl+mkNaqM3aYYZJQ7PnhDeyGx9iD5O0DqfIA3VwzKrNjXMLV7&#10;mUkkhPcnAXAaBndZRJt7AEbIYb1TUuUaANRI6ttCpLPo20TkbUHwbys6uwC3sc9mVGfp8oCl0Pcl&#10;lQbSS08Ze0z7hwhsnzPwXkbnbIMN1wCzAdgisIH1Co8NvFcgwwzIl/meVziXAcwAlq4XAO8F2G9L&#10;mR31L6luL6mu1auW/pqvlQHRlnNXGpCJvBWQUcWkz3nUubmk1Vl8fJJ2UiIgPkIEtomkbNatVvA1&#10;9UZgMU7YCIDbqIc7bBMDtW87/yemxrIBB5sPdgz3m/GdqbGYSupi9YqNGzrWohJ9u6mFO6h/WyhR&#10;usYMVZrHOK2Z+wGeZaFqg6C8VHxKfajtegBxL3ukTCvQnX6PiS46uUEPucRXaXZcmebGFmpmxGlN&#10;2ZJMfxdRx/ZTctkBibUni3oXk/ataZq+kSi99qgmrmEVaNhRHidq0tpYTVgbpQ/DYqmlc+SyPUPu&#10;u2kv7SQ6s4JlsIuf3poyQ29Pd9PQWYGYve9iFPGkZtFWGu9LmrxkF2k0ck0cH8cyJujN13jj0zzO&#10;FddJZJxOzAMbmCfhujGN0cHJpNpOc0NRaM3HuQPTOgDu6b9EgcHUwajFQth75MOyrwPbdpMS47Rx&#10;tfO/gPiHG73667Vu/XCdcUIEHj98cpV0+gqiD6Iwkdki9J/wxfr9QIO+vQCIaS1ZPWy1cNvpQ0z5&#10;RCh182ptB8B7iL4Zm8J0/tB+9SXgZ3w8RTdPslUvN1/flVLT5p3TDbyfmyP36ti8QB1DmRU9z187&#10;mUg6tmKxzkdFoJJK1++7zusP3aTvXQ36rrNevzpfouuorhpxo6xKYpww7TA66Bh1wCy3JKKPJVqW&#10;R6wm3Vqpapw2WgBqEwBsid+u5ritqj+8SVUQVUU7l6sQABcx/1uG/LM2DsHI8f1qo3VVEbtdZ7Yv&#10;UxEOHU1JjEceDNc+vIn3s9oyLRBBvfNERbz1vA689ayi335W8W/8ggj8jJIxtkv55ZNKt11JDDec&#10;YUInj9rXdiaZJrr6/gRSPdHOnCYbbUKHaNwKiDpMZkhK2QvQrX1zETBfJH1+oIceeIbI+zQRlwjs&#10;ALTVvQDYgGwR2EB7EdeLAVw7BojEl7CdvQRQ7FwGKFf43AUirX08YAAGTN2k+O0MXnRBMLVDPpmB&#10;gAG4GgBXkSrX0BKqePRnuGZSA/NxIalzLmRV/iM/VgEkVRrROImPYwDxwR89pFReWw3DbV7QDTDN&#10;9bSWrAfc5fDGotbnZnXPE4voyxI4c6jsJgvoQMVmKXMXqbNjQslYZ4vC772lTsYJ21m10oHVbDEA&#10;9h3zJIvq3lYuaqxLBad0+3yhPqrOQ2CUr48qszindY2Uen+0nx5yTSyVO+SVL5F4NmODk/G6GrEk&#10;Uu+Qoo5eEam51K9zI3I1a9cZuew+o5m7ADOR1uPgOXkdqpD3kQrN4usmhsc7Pu8G8CfSbhoH8AbP&#10;9NK7U101CCO5YQzdj2SedwIL0JzY6DCdyGsrWSZCRI2xFBqnR6egDfJbw40AYcaH+FdNJOKOZ3Rw&#10;PMB2IoqbnHIGKfV0rjbYMBdhhxd1sHfgMgXSPpo3HxLLf7H8A4K1clmYPmk7r78RgR9EYat1DcAG&#10;3h+u9ei/Xbuo/7iDWouW099vG+F1Lzr/+VqH/nClGYeOBv22rwaFVrEjle5jDWYraXTOLgbzPV11&#10;YuMKnT8Yqe44JoSOHdPNMwwZJCfrNgu6vwW8X6af0d3kJH3BpsHcpUuVzm7fxNB52u89V0cA8rmt&#10;4eiTj+vfOur1x95m/aGniZHGBv0bgP6uoZS6NkGnNi5lMfgCxS8LQa8crHii6MmVfgB0HTeOTYCV&#10;dBoA22mkRdQAeMv30qfeshiSahnp9kbVHNpKCr3LQWTVcz1rUXldMAqwzWisY9XFBFM+WxAOsCXg&#10;8LSRSg32UN3W1TrDtNVBosMhnCmPvPKkEkmljwNiI7DSSKHTmUzKRBOdzxvZxgqL6ImWkkpWO4YZ&#10;6AeTNjcQmRvpCTcD7nvaYcb1qI/Ng9kAPEA0tRrYtNAG3guOcy/q3ou0gNeirwPAPIcX9DWWs1/A&#10;S+uS7S4ywAIeA/AlQHOR60Wifj+qqE6yg3a2SbQB4iZaO+eZ5TUJZClgrSJyVhNFq2zfERHVSKwS&#10;mGhLn83AvZDJo2xaQ6k8l/Djf1EMtfDhn/5IKTDUVRjC11AvG4Ab+X0MwKaJtizDTO0s+nbwsxiI&#10;HSSWjRyaqR3eWF3UwTbU383VANzNWtsOVrp2svisj6Vm/eynWuP2rt4a8ZB8576rzP1rHK3MWwyw&#10;fF5pKkFaS/kxysMtdl6kix7yzi2UzylS3UNlmnOoRC5RWXp/2V694hUop43R8jlwVjPo7U4i7XUi&#10;qs4AyJO2ntCcg0VacqpTfrHl+gBt9JiF7DgKO6KJy/cDWG+NZGPfMDybhwDE4QB0NOTTaE96zAzn&#10;jwHEk1mINikwnLNB41FWjSZ9DtyIk8cyppaQSo7FKnacC8ciMenyVGx1pgHcaR6hzA/PxwxvpebQ&#10;u/YOgoWm/xu0aJ3mIeSYF2Ta6PlasDBMLUWF+m9mVncFvTOR+K/Xu/U3AGzHAPzv16iDUWr9xx3I&#10;LK5/tehMLWzHQPwnBv2/u9ig3/RWkkoX6joeRZ0oYkqxZc1i0VgNHlX1UXvVezRWN06c0MdnIRjw&#10;cr52OFYfsaT7m6wcAIywIp6vId0+u2aVjgb7KY5zJMhXaaw/6UiO1W+bqvU9KfT3RN/v2mr028ZS&#10;/arqrD4vyaRFFK9zDPcfXRGqI4sDlIb0sfTgRoco4yJtI2sf9RJRe08eQrG1X02MOVYeWKsqmObW&#10;RAb790BOLfDSLjcnRTEuGMe42rHlAaokJTfll6m+2mlNpS50VxQGfImsVMkOmqsi/q3K9ct0nrWm&#10;SSM/0MFfMgfsiMBPKsVSaHOnBBh5pM/5tvybN7G5UtrSswrezOdtuRnArafmdMwEk04bU2szs9YL&#10;7rNVnrzGwUKjmDKrmwFaR1cB72WuNnZ4mbr4CvO+tsfoqvlZ4Sl9kdbU5ZcNvBZtSZHpQV9iAugC&#10;/6b5OF+A+e2xHiygbAPAHSZrNHbclpCR8tbSJrL1oNX4WtUSicuIqAboEtu6ADjzSZ/PorbKRUqZ&#10;DniPk0LHE3mP/pTrwz/WMa7lRGb72noiu0PIQfZhIHaIVe6DuPM++9yNQ0cve5J6LeLaYD8WOz3v&#10;vsF6VEBLOt3C8y2D34DEYsfT9Knq9pmptUsnooh8We+6PA5J+772bffGlBDtemyYzp5k1eyRQAVG&#10;TNFYGyecU7iXzQzIIg/BLEema250gSOijlq7V5M24KRh9WrUOQWmNMgdpnrm1uPUuoAZGeU8ovbM&#10;Paf1FpFyCGntGEDpHpmvyasOaRiKreGQUu9j6zoK+eOHgHYs7Z8JtIcmwy47sSBtGpNGzhBlk+kB&#10;T0L77ENaPo5VJqPxeh4NW/0hWwAtfZ46l/TZE1tZIvgkWOupyDxnBa2BxELMEbxG/kwfBS3erBAU&#10;ZaG0kvx9F6HQWqszx1Ic7hsG1r9cI5W+0vUPAFsabYD+gWO18t9NM33DamEjvozs6qYetnSaUcNL&#10;9aTSgBiLk2vcCRsRSFQe2q0GwNsYS02Cp/P1E8d1NzdHXxbm6w4R+AqrQ++eOKUvU9MdUbho1WI1&#10;7N2t5Pm+Or4oSKnILBOCfNSIYd3nVYX6PSTWdy1V+o46+Lfnz7GNPkefMpzwEZNI1zOT1J8So14G&#10;9LtoC104GeNQWl1nxPAax6STJvy4iOSzHSa6JWkXNXCEQ+zRRFupNm4bbaP1Di13JbPMPUTcawhI&#10;TEvdxxxxXewWJbjhXT1pmNLx68qgzXWWIYv8ed6qYiVLK/uJ8/CKjgG88VjrOIQcKItsS4NtK8wD&#10;tA6XShvuB0QVALPK9h4hU6xFRFFjOmFIpU6H6ySRydJo28sLkK0uduw+Mt8rovBl5JMm5LhkpJYx&#10;0WwkvApJdYWIe/X+GhVLjy3C9nLjuMC/3Utkv2CWNo6oi3QRALcD2HZuMB2ITZqMNSa1t9S5jshZ&#10;BXiriMhl1LMl2AQVPf6Izj1G7Qs487HKycN18wwKrBTS5mSibhLATeYcBcwpzAcXEsWN/KrjZmBq&#10;rAfg7YasMhCbM0fPK68CXA6A7TQnDmpge9z1CukzBvbdr/LYWkjD39OVaWz4QMXXO2KYSrHUWbxl&#10;usbvnKARYRi4rx2CJgO7WXyhXXZNI+t11diI0RoZPVYfHmW9qHv+Ljlnhsvp9DZNOgWznJQp76Qq&#10;zTlSLPfDpM+QUZ4JdY5e8PhlB1FjrdOYZTs1ZulBeccUUSsf1/uYpw9xC9C7eFRNWc8mwvhSFFwr&#10;icSeGuQeqA+8mGQiAhuAxzOvOzGQIf6QLVzZMQx7PZ4e8iRsZeci9vgQH+jJRNqJjAhORWU1GUba&#10;aR5ij+BNMNPrAfFCfLKW4aG1Ho30BgYd6D/P36TAJTsVupSzYL38qIPnEZl3bYnQNwOtgNHq4E79&#10;+Urnvdr3QRptqTQg/RuAdQw8WE38j56xCUAAuDlW3jAQNzAvXK6PG/Kg9tPUgOF6U/R+teIa2ZOA&#10;ThmQ3jqdrs8A8a8ykWLGJ+rGETbPJybrq9RUlbFErJ9NFmeWhOoEu5Gqdm5VvL+XssJWINo4TRTG&#10;xrahDCa6SF/TWvoSVdYnDCjcymU4AYXVFSLl1YyjuoFc8g7P3THJZSHjgwVpuoPo41Z+CgMPJpmM&#10;YhCCFhPtpT5Itx4Tf5yMIDrvI5ofQkcdh8KLdB/QX0a91ZVyCAJusfaPeF1xUzChx+Yn09tVpz1m&#10;Kj/AS+UL5qlwSYjOr12pWN6E8b/4uQPAJ3GnPGkgBiQZRLosIt1ZgJplFjQAqsK2FwDaOgBaTZSs&#10;543dRAQ2ZZa1V3qJpP2cHo4x0xeJsibs6De7HZNP3ldnXWKsr/++TrkPFtuxLZAo3kfq2ke7qNvm&#10;dvGuMpKq29o5lqaboMIOLHEztW4LtW+tRV+OgbeMur2Uk/8oNrFPoXHmnH38YcYFqX+JvpnYxxqA&#10;04jGJ4nOyQwwJAHuBDTQKUTsEvv9DMCQYE3cRFr42Oxl2/ndjLRyeETzO3Yx7+sY7GcyydpI3TZa&#10;yGaGHhw5Lg0boiv4pw1M+lCtrFipYyKpni2G5dOHadE2J41l1ndStJPGHZ6mCTHTNeIgq1UOO2li&#10;3Ex9eGSKxsU7a1T0JKaRCrBzLdyigComhMq2yLOYhdwnMjQrOk8esYD4UJ5c951FfXVeE8Pi9CaD&#10;Dh8Q3catZpthbIUmQWgNBqSDWA72FoTVBybMgAwbs2AjLLOv3nMjCnsEaQSpr4F4NH3dUbDYE4i+&#10;40K2a3woo4mhO1kOvkHO85kPBthei7mp2Pdh0mgKs8AhiEaWHirV/B3U19TCE9yCYKo3yGfpdozj&#10;WfkSukWh1OuLV+xhGikMRnqx/DhLQpazsvMcaXKbA7x/JgIbYH+wVtI/Tud9j6z7Aw8PFFsWuR0A&#10;vneM2Po39NJftJzT9YrT6sXKpoX1oN0s6L54AoCx5+ga108y2WdbWKLPzjCzi8/z1YOHdPtInMpp&#10;L108elRnly5UMoqtthjWqoStUay3O+zxIYBbqK9r8x2R9wsDb3G6blv0BbAPjmmcP2LW9xPGCT8r&#10;O6PPyzO5ZqLYOuOYRrqMjNKGIOxcRE5p55KZANAz/k/ddBwgTnS8tjMlSg1oo5NDnRU54mUlTMUG&#10;12W8ciGxTuPZleU1WxWL5ukMrHnN8iVKRPrnGCdkmMEAnMLj9F884YjE6QDiDKnqWVo2ZwF0PkP/&#10;xYwc1lAL2zlPhLQoaJM7ZgRnPsqWQl+EiOoDxANEWOsL9wJeI7bMJ8uOmd2ZUsqOrQDtBLAmfbTH&#10;pqnuwI6n24bwqUvbIJfMQdIGCky+aY8biL71jgiMawiRtYKfsRQgnyP65hJ1zxJ97ZqD00YWAD7D&#10;9FEm0TaX+jiTHm+qAZiPE0ivjwLoZKuPAaw5bppFbDO98XYkpu0m2jBnSiOxHKSVWelATMHmd7/z&#10;qvphnHu49qB/7sZKthkyq46B/3IAXoLdbO3QN1U74m2VThmm8N0eGh05WWMOTtJEwDsxdoZGHWAf&#10;EmZ24w5N0eQkdl0nzALAROAJmaSiJexAKmMOt2y7gmoRdrAbaRZp1uz4DE3flSRnWGXPuGr5xJdo&#10;1NJdepfB/sG+rBRFvviuR6Dem+Oj92Z7O0DrsZ95YEA/afVBBiL4PCn0ID43DOvX0Z70i4PDNWEJ&#10;Plxr4uRq5vBbjstrG5LMRRH6gC2FFpEneGI9y6KzUawYdQ7BPOBAKa4f5YD4nGYt3s7zrFOhJ+wD&#10;W+3BjmL3eUTg5Xu0gLQ/kKEGL69QBv0XMWK4RLGHEvWnm+36y+X2eyC+io0s9a2dByB2tJb+qdV0&#10;Lwr/VwCb6fsfjdi6UIteuljX0Kl2peN0gQn7FbYpXD9BSov17t3Tp/VFfpG+OocxHp/rjzqovoOY&#10;qy9fDIATVBa2WscAcCPkV1PUAcXNZfn3+iW6W3oa8ObeA29JBouuU/URU0YGWgdwefwxUfcu52OY&#10;yc/s9Whmf11zlq/JBcCpDD8kM+gQ5xhF7GV4oReLnUuIPq7aKCICELteRVFmk0z2uRa8lypxqTwW&#10;6qZ4vxlKcJ2so1icnp5FHWzDFnOcdM7XTRkuU9W4jlp4yLu4cqAPZt1oElE4gWsKyqwMs5kFxNmA&#10;JAfA5bBHOI/PF6LOKqZHWkKUruJNX8XjWh7XGQtMimukVheA7wGIJqzoIuV2HFhqM0c3t8dm+q3G&#10;HFuEM+mijfGZbtkmgRr42CSMLfRvW5E0NnGTsBrXPm//Rg3R1paP1fC4CuAW4aZRBHl1jihaAIDP&#10;Po5dDuDNBrxniLKZnBwicCHpdT7fL5t/K5XXHf35T+gD/0hxvD6BSJ3J97SvK2djYwVlRT0SUxNn&#10;dNAeasNK1lLjNtpEbSitGkmXzyMiqacWLocVr0BSWQsj3Ug63TToLTUOe1e1kFi1Q19XGVsZqqYO&#10;1s6drhpPtB3JMrMJ0dM1OWa2Pjw4WePYxjAuerI+RIE1EiCPjXVCyJEfLu/KvfIuw1SuDIFF+T55&#10;le1XQM1huZ5GjAHJ4h6brYCUevkn1WItm6YxKyP11lw/HCpnAVw3DfYJ0czwI9TEFfIkKs/akyGn&#10;zUn6EP/oIdSvg1llMsjVRxMXYh+7OUGefI9Z1LtTGOqfjvBjGpY544jILmuYG0ZDPZse8YwFu3G5&#10;jFAwralQdi/NP1zKqKLZ8yQw+L8ZuSXTSYEotGCsvRl19F6yXfNWR8gjeJnc5wbJF2Z60ZoIrUFl&#10;dq2lQX+7YqQUkskrAJlo+gDEf7VtDDDVf3W0lf5JM+0A8H89Rmx9f6lJv2N2+EuY6atMjvTQq73C&#10;YrLrJwEamwY/ysjQ5zm5+rqUKJybrStE6c49u1WGcmvgaDzsbrhOBnmoPnKHLp06oWx8shIYSezG&#10;mO5TSKtPiaiflJ3WJwD08xKuRNa7gNmuHxN9b1LzXgWA14iiX8JKftdUrN81MMdcTnuB11whsnbg&#10;e9WAg0gno4MDROAbvNbO9SwbeohnAIKeIgBvwIMrH3fKk0wipYaFKnWJv075zVYaUThp7Ls6Pnm4&#10;stjSkOYyQQ2rVimZVSBH0EDHE3mSf/mEEgBzCkMNKUS204AzBwBnE/1yiLxnYacLAGkxICggOhfx&#10;XCkgKgNA5US2Cjs2EICIogbxRKO1ZujR1nFtBIjnAa4pngyQDvsawG6nnvqzwQgk/p06W7INi2yK&#10;KJsIskmhCkBqtjdV/HvlANhOCYAtIuUtpH7N5zhIKiJpPqx0LlE1izrXrmZaV0RZUMLNqJCfPQcG&#10;+wQR2kQcUY/+RHGsVUl+EgDzmkKyjCI+b6RdJb9XJV9byf+B4yaFjLIWdVqt+WLbvuDXX2MG+HW1&#10;vk27CDfKZkgr84NuAMRVbGiowPWkhjnhekDcQhZ0IHymJsfO1JioKQB3iqYkzNUEQDs5fpbGHJqq&#10;9/dTHwPkycnu1MDFOFJWsgO4YpfmFFNPVkYosPaQPEsBbz4Gc/hDT40FnBmNCjjerNn7z0JyZWj4&#10;4jCUWT4aNJel2hv3aUFCGdLLYqJ1tqZuPk4v+JSmrN6pt2e66T2Wi32A5NE3qkChsVWaB8g9Is+g&#10;labfS6Qdw0pRJwQgHtvPyGtnjnz35SvgQIECos8pIKpY8w8Vy5eetMfaOC2gT+29LJLRxF3yXLpF&#10;7vNZtobww53Bf3/EJe7Uze7MCC8Ij9Pqvelage3tqbQifYtx3Z9Ym/IHHCj/dIWUGnLq3hUwA+6/&#10;0DO2+tgY6P8v/fT9utgi9b0ecTNCj3uR+Cr1cHcK6TPgvQN4b6Wn6ZP0dP26uFjflFboo5OMJO7B&#10;6nXZMnUfOqhGFFppob6q28sgA7uBqzaG6eB0dimtXqhrWMTeAay3GdK/Q0S9B1oek0pbLWwTR93H&#10;bQrpICx1ln5bf06/bynVt41F+hLW+tPi07rFPHBH4j5UXuuZPtrCaw8DXmaEOTZqaDW01b499JTL&#10;6Q3bIEM2ToimiT7NqpV0TO7SVwfo+OzxOjj8VSWxeDqdRWdta8KV9N6bikNCmUgUSX7+XgQ+Dgl0&#10;nHTZthbazqRsOwAph1q40Nw6AGIBEfmcveEBlqWvZQCvHCCWAUw75ZwSRBMlgLGUXmwZwC7j40qi&#10;rHkylyGuqLKIC7Btj7DN4jr6tgCznFNhhBRgdJBR/Bz5T0BIPfawCniugM8XEkULYaXNEieXaGvR&#10;M5/ncyClcqltC42JtqXdT9nPSZTmdyoAnKlP/ESJjwFcvlf0Ew/rCA6Vx5/l+zAbnU8JUUpELYe4&#10;qqVFVA9D71jkbaZ1+D23Yx1r9rEdROR2WGjbVNiMO0cDdXAdaXMdqqxGGOhmlnw3MszQwDk/7C21&#10;sMnjxCpXOcW4aBRR13YCj4qepvFHZ2li4hyNB8QfRE3QmLjpmnTMUw95Alzvyt3UwbSBcpnwKWPV&#10;ydlwIvB+ojLLvLNZuXJmr/zz8uWRUqo5hwvlTqtp6vZ4jVi4QYP92N8bFim/KJw4YKs99hVoYXw5&#10;xndxeofI+47zDAA8G4MAzNd3nWSvEtNMR6sUEAeIo87KY8dJzdyYyMqWRLlvS5ff3jwF7Ae8HAOy&#10;F4MVPtsB7wpuKgB47rJ98li6n35xjALDDilgBbuMYbK9Md/zXow5H7VwCM+vQR66YV+mNqDjXse1&#10;ter8Pe9nwPeHS+w/ArwPjok9LL02EP+/AfheewndNGtYvu2r1edtZZjOZepamkVfbG0A8d20dH1Z&#10;UKjfVVTp87PIIiN2K2/JQgQduwHzHhWsXa3mw1jmnM5U8+bNSmRG+AQbEerY7TsAw3zdrHI4N7KY&#10;87UDw3xvRPCQWhFr9MAuf9/K9sT2Cq4QX9TOn5dnOwBsr+1hkMHGBisZG7QWkxFg1zItAls9jSWL&#10;uVPSD87asoyzUuf2bFQO881nMLk7s24BgF5GNPZWnNNIHSStOz1+hPo37dLxIYMVzZs7EcVR4nOP&#10;AWbqYaKxReKkp3+ukwAgEzBlEvUegDgHMOYAnALAayAysFj9aaCyCFjEawshgyy1LQLc+YDVUtwi&#10;njsHUItRSBUzcFBKpC7hZlACkEto8RQCxHxziQRc50ht7eMcomQO4D0DOZXLTSOLSJsFIWUpcg6g&#10;zeV12bDMWQZk0uUiE3BYVsANp8QiNuKUUtpj5/gdM5/6uU4984jiH/uRjj71iGJ4fPgZ7GVZNZOD&#10;uOUsYpZCgHuOnnglEtPzaMXrXrq3NqUZQ7sWCKxWCCs73dz4ut55k2XfprpihHCQ1cGD1MEYYRsL&#10;vlsRcLSOHqwGrGXbILRygp3kFjtbw/B9tjp4xMGJGhE1SePiXDThqKuGQ2iNODxFo4/QB55WtF7O&#10;RbC5FdvlXs4AQv56auIdWth0RItaAIyjPqYuzt1LyI6Uc/RRzYxM1ozIRI1ZH6HhNifMmRORoZCj&#10;tVpwtEJLj9Wy/HuH3p3hpiGk2B+4uWvEHD+N8KENtCJCLmijfRmYCCLC+h2A6d7OyOJOnEH258sP&#10;wsx/L1EY4sprK64eDv/pRPYr7ZcrtbP7SkAL4P2pn4M2JSloHYvJV0cpEFItYMVBha5jXzHE2krU&#10;XuGR2dq0L0thEdk6FM+2he4WiKgmhvdb9YeBNgeQ/+iIyIDyMhsaILn+eh1Bxw2cK/+3c+95ay9Z&#10;jxixB4D/46V2hB4op1ordLvwjG5k0PbJPK2PicBfZOfqu4oa/aa0Up379unM/EA17NmuXnrEvbGx&#10;amGZ2eWEZLVu365MPx+dotbMpG3TjPb54glaRfRmL0NuXU05rMtEy15cOTqZQOpnNrgTmeQ1ZHWO&#10;+pgWk7WabhJ5LzG4b2OETUgvq6O2qO7wdnWhvLqYesgxN3yZ+rcvjaEMdNF5DC9kYkiQuwtroAPb&#10;dHbnWhWwM8lAfRblVjp+0UkeTooe9rKy3KaoJ3yLzrEaNZoUMYYU9ggpYwLa3zjq3wRq3eOY3R0n&#10;eqUQpTIAsUXgTNJfO7mArxDg5DsiIEACWHlWfwKsbACbDUgN6LmAMwvxRK7JGflcHlG2EPAWPAzA&#10;Mcwr4Pvk83HhwzxHjZrL53NRTJ3le+YA+Oz7J5eonUNUz+IGcAZhRjbXbCL6Gb73ab7evn8x37+c&#10;m0ilpfZE2wp+h0pGIisBYJ45jvA7nOL5ZFbKHH3BwPtjHX4SFvqXP1PmK48rk/q3EFVaGXa79UwZ&#10;Nb/9Kiky61Is4mIX2w1Qe2zvEW2iTvOAfp+Jo+FD1AVwe+5fO95nDphthe28ppmxwgaibwurRs95&#10;jwMbzoB0Kqm0GwTWJLYRTtQHXMfGu2hsgosDwOMT3VBiUfv6Em2Dqg9oLtHYtWSrPCpIRUtJUctZ&#10;uXJuq7yK9sk1bwcg3qypbC8cdyRco3eEaxT7fsau2aKRS7dpTmSaFiTWaEEyY4ixRZq0ao+GeYZC&#10;ZPlplG8Qy9CW6X2kjh/Q3pm4fBemeZGatvYgE0zJADZTPgxV+NB/dkeL7b0LMzzEIp5MR/mEH8MU&#10;4ACuljsVEJ7oYKIDNycrgImoeXzeb+VBBTKDHLw2Rr6LIxW8Olohaw9oMQAPY0xyy8Gz2sqI5Oqd&#10;J5WacBz/Z4iofgMx6TQA/v5SM+Bt/38FsAPQWPM4NNMGYqK2gf4PfJ/f9tbpU6Lh1eJcXaOVdDc9&#10;AxY6S78rq9Rvq2rUE31IJxk3bNgbqc+yGNhGrVVBLdwfz9aHiD0qXLZIp2CjcwF56epFROoNsNSb&#10;1Ru/TX1E3AtMEfUlMf+LjLMP7yzztupiWqkBO5463Cwb2X/UxNRSFQYBRdj9GHDN1bKNVLqddbB9&#10;jBpa6t2asJPUepsKWd1yDgllDoA9S/QtQCiSs321ChgxzN+1Fv/rzcpAP30CIuvIlKFqRM9du3CF&#10;ahYSmYnCMQDkMHVvDCBOIhonI6lMBLhJRKpjpNUniWBpgOMMdaS5dmRDNuUD2Hxr1VgkBDxnHeD9&#10;MaQRQAa4OXYc0doe32OHz5onM0A8Sy2czY0g2wFKruiUM4jCpwFmFuDOtGOPbYqI19hrTyPCsI8z&#10;SctP0xI6jUQyA2+rAn72an6+GlJtq5eruSFVcxOqpu6t5IZUyKRVxtMPO4Qqp7C+SYCkiyHyHnri&#10;p4p58qdKfPrHOv0CP+cLlAhE4TJ8rappE9Vhm9OIUKP9NaIuta1F204ir4G5C7KqEwLQIq+ddmx7&#10;HVe8odswuGsfSl0M2BtRwnWMHKoKp+FatmOKnIi2ExPcWWIGI00EHkMqPQpW+kMAPJoUelyCK55Y&#10;ANcLBjqg6h6AZ5duk0shggwirzOptEse/dfMjZrF+hV3tjhMzNmoKTmb5Zq6S5PYdjdt93ZIqyOk&#10;z9jIxpxTcHKVXPamoZFmSCF4BS4fCzQBddTYoOUat4KWz8F0hCDJmrz+oEZiVjd24RZcPJLlszdV&#10;3pBfnjvS5cXKFs/wo/KCsPJjoGKOAXNLohaw3iWYvnMg01IhmxJYpBZDKg3hhldXEFHXc+FugAyY&#10;w6I0n5vDcmadw/hZwrm5LF2zSwuCF6v+TJr+crGLyFkHmNmJdLGZSGqbCYnCROC/oM76/xuFb+Aj&#10;bVH4OudaL1G4m0jeygxxvX7dd153mkzDTBqNdPJO2hl9XVSh76prdfV4stJDUDZt3apf5ZfoynF2&#10;9rKl4UIC7hkJ8aoND1MqpgBFS+arYs1iVaK2asEwr411oG2H1qn90EZ1HN6qdnbm9LLepRubnX5I&#10;qYsQUkZY1SGVrAe0jfG4brDNoZE9SvUQVNU4XTayTaKRrRJ1yCaLGYYo3B2mUoBeuj9cBXvDVBgZ&#10;jknBOlLo1Y4Z4bw9eGnDTGcsQbs9c5yqWIF6YQ9jjSH8XItx5HR2VQrtkhje+NGA9DBtpET8nhKJ&#10;WomWSnNOkH6mEr0yILJOkyKfhU3OI6KdffJn9F2JgLbtgJQ5HyIrH3DmkxqfNQADPouYmYA6m89n&#10;kuIaUDOImKaKOmOA5HOOSMpzp4mqmUTUM5BgBmwDsQHWcew1P+XrqXPPYIeTw8cFpn+GBa+lfj2P&#10;0VwNEbcGssk8vM5DOJWiMMt8lq8BxKdhllOJrklE2QOP/liHAG/Msw8rkZP1Bl5gTGWVM5xf897r&#10;aqQ91MB8bzvLu3uQRnYB0G62LnRy7SHi9g4b7Fij0mURmf5v22CLwsPUM2ooAwzvq5MFAJ1jRuo8&#10;3lhtROI6BDVbd8zQTMirD2NhpONmkUJP1eiYGaTNHNpKE5JmaezRmXrISCtX6wUTaS362plbulM+&#10;FbhGAmD3YiaLYKn9qw8qpBGW2IBeHiH/smjNwpt2ynE2GDLS5nz4gCbvIs3dl6gpG/dT0+4lygLQ&#10;kBWavJiVomuwjSX1dos4rmlbD8hpW6Qmrt2qkQv4PIKL2TuOMrnEviV01kE70xREvey7NVleANVv&#10;23GFkKL7EEV9AbLf+gM4Xu51nMD11L+rtilgJWcZ/ewV2+S7bJOClm5QyFLklYuRWXLmEUEWLVyo&#10;VctZEVpJ/Qh4v++p15+Ixn+80KI/D1iriah6xfYE/2ca/c9gtsd/uXb/XEV2ebXPkUZ/129GANjS&#10;dlXr07pCXDRO6lLqSX1FO+n76hp9jLwyf3moyolkX7Ku5uapNFVt36auWOrgtJPqiGADIaqswoXz&#10;VLthpc5vXacm1E8tLOJu2cdjBhfqAVctwwf1e/DRYiihN5VRMxZ6X0Dk0YkYo4O6t50auZ4yp+qI&#10;TSGtUjZD+qVsPSwn4pqHdQk3hYqorWyX2Orwti4m0hfyXBazwTmk1Hlm1MfH54jqJ0jpczj9kZFq&#10;2bBJNYuXqWopUXi2j0pff5fo9KLiibAHiJRxRKJjWO1YXZxEBD5FhLN6OA0QpwO4LNalZFOTZj9J&#10;uoxoIhuAW41cAClljh65pORZRM0sAJ0OgB2ABbi2TCwV8USaRVtziQTE6T/+MaBk2J7HjujK5zP5&#10;nD028Ns5zdedtij940ccNXABP6ORVOWw5AZgA20tmUOttXQYtK/DMaOOVaB5MOtZ1LTpEE2nuMaT&#10;Jkc9iZ0OqXPcc2QYr3BTYqgjb9DLKsBmKBtwF77OHiiAXDeI/b7mOAm73DLoTcdpJLq2YtzefL/W&#10;bafW7QSg3cMHa+DDkbowZox62WR5bYaTLkyZpK4p49U0ZojOT3hfe8MmyyneTWMB77j42ZoIYWWp&#10;87gEInC8EwTWHB4z0O+LgCOg9gAMNG2cIjyaz7Hwu2S77Hm3c+wALmPhGYCeXw8TXRUtt/zt8iii&#10;Xi7cLaccUueivQqtj5XnuUhNj9uoiftXacyupZrEm2Ymm/FmkJ5N379N0w7skevhQ3KlPnNnjnVm&#10;EsvD49bLNWGDXGK4HqBttP0QpBap8e4UBTLS6EUryq4LAG8AE1LekFNuSzbhbLlCcxeulvtChv0X&#10;sQh8HmtEQxfKO5QF36GMF4aGyjeYlaIM0ntz9QsNxi9rnkIXhsifz63CyvUmqqc/AODf95zXn3qb&#10;9EN/m/56gbp4wMgswAlY/38di9B/vmLRF6Dzuj9RC/+eKP5tL3LL3vP6orNaV5kY6ctI1ufZ2fp9&#10;Va0+y85ySCmL169jUgnTvIzTRFUY6UP79HHuGfXH4be1DPIoyNuRrrbu2akuauQeesWtEZvVsH2V&#10;6qlN6xhQqNwyT5WbGJfctEiV25aoFvC1sjq0GVAWQULlbwhR0Tb2NsEqF5EilxBdKyM3OtJr2yjh&#10;iL77SLVJoQ3E+YA2B4nl2T1rHSeb7ROnVofoOGqsC7t2qHc3arOwTWpeHaaGNdwMPH2JVG/oPKtU&#10;01FbHSZKHnzsp6TSNuh/r710AoHHSY5F4dOAPBVyKo3oewYAZ0EynSaVtuicaSk2jHQ63+MUbZxU&#10;6uRTOGGcAoAZRFMDsamh0s3eBlAbOHMA+lmAnsuxmtdM9eycAcB2I7CrgdvxWj5fTG1eQ11bCUFV&#10;TYpcjVuGXetIe2t5XMO1BsKphCwig9eeICofw885Drb5wNP0f9kDdZjoe5yBjjT8sbOZ0MpjW0XB&#10;68+zkOw5ZTmADKGFd1gxThsleF6VvoE/2DsvqpwRwUo2MFSxUrScpd4VPK4kqlcxFFIDk12LM2UN&#10;XmP1pNutw4jGE8eoY+oYtbDNI2HZRE2MmqYxRNyxR2Cgkz00PmkOwKWlxHV84ux7NfAcwGggnVcP&#10;eIi0U3M3aMZZBBnUwMENDDMQoS0Ke5WzP6mEncB5tJqIzpZSe5YclBcrWdyLIjWH9Ho2S9F82LMU&#10;WsFmBTTWbrkopVge7neWiJ1/QJ5Zu+RXwIQTrSkvXjc7Z6tmnFwnt9TN8k3DL5q0z3VvjLx2kVJv&#10;A7Cky77bWJS2Goknyis3XDdmBi5wHOcAxgr9/DTNPxADAB+G/b05PpoT6I+Lhy8uHn6OMzfIn+F/&#10;PyaWvOQDSeTLY082BW6Hff2IuvXb7hp939tAJIaZvgCh1Y8RwADCDkBqYP3hn4Bsj3/guT9dpp10&#10;/xiQH5w/XOrSd9wEvmKi6ONatjwU5Onryhp9UVig8jBIotVr9Gl2vj7OydSlkwnUrhHop88i8ECP&#10;vIXaczGSxQ1r1Y5m+kIMIowjsRqIiVYHe4IbAdf5nUs5lAG7lqhiU7BK1/ipfKWvSlb7qYTHeSu9&#10;VBgeqhKiaSGgLOBaREp8DjvcoqhwlR7AjJ6oWwpwS7jBlrIrOM/hdW1bGlYTsZcpjW2Fabh0tO3a&#10;qisRkbp0YL+a128gCoereeMmauElKnkd6R+jcueHDdcpotf+xyB4niZqoig6SZspmT7pScCQTqp6&#10;mtTZ2ktGbKVTN9s1g9rTQHmc6JhEHXwC0Fq0PQG5dYra+KQDuKTDpL3GIOfSf80nghdSc1uPtswE&#10;IkT9AiJpAQMNuUTWDEu3Oae5CWTzvfP5dyrQaZtPdRWgrObnqiHiViOiqMAet4bIW41rRgmPSwBW&#10;Finx8RefALgIVYi8MaTSh54hZYZpTgFkpxmpzBr8orIxOMh6+3llv/4LQPuCijCny+e5UuaoK3hc&#10;S1uo8r1XHBsHG4ax/4j6tonTSA3cTDrdxjrR1g/exY3yTc5rRO4XVcP3qWKVTR2vb8WKqWPsSKUs&#10;h4lO8NT4ZMZsicDTUnzgn/w0NslD4+j/DjsyXpNP4chhkTboPKtVAOpcQDoHUsuDq181jC/A9Qas&#10;dh5E6sA6dig1sPakYr88igHuOQzqctmwUMBKUABrC9I8zvF9Cqih80nHC3fJq3CnZp7BJucsUs1z&#10;fC9YbZ8S1qjk75FPPiZ3AHta8mq5poTJ/dh2zd53CDIrgXSZtHpdhMb6sVbFn4EGv1DklUGa7M+o&#10;oT/CkEAPTWVQfnqAu5wxWHf2nYtB/FxcLz3Y/OCFgZ6P3Bb6YCLvhVIrWKGM5QUzkreIrXz+6wMU&#10;jT/yFx0VjO/VEokb9Yc+6uE+esMXiMKXbILpXpT9sx2rjTmOqPu/Adiet2OvsxT8u0ud+qa/VV+0&#10;1ul2dTHSy2yV7wrTGYwAbmad1kc5MNanT6iNJd23M7M0kEBNG4/zIKRg0xYG9InAFwHv5VjUU0w6&#10;XUlAHnkEQgoANpBKN9ohta7fa+n2ElVvWaSqzQtUw3xwA/Vr/5EDusSQxXmynyJq25yty0iRV+Lu&#10;QQ1M3VtkxvSQVQWANx0/rFQM7dLXkwGsX6SmfVtRju3VpYPRus1E1Z1TrHXB5bN9/SZ1b96m5nV4&#10;ak11xtCdJd7vAGQi8WnWiBymTjxqdrNEshSi3QkAZv7RaYDYUuoUUurjADiFqHsMoDn0xUTjOL4u&#10;CaXTCRjq4wA4xVo/gLWY2rrUhCAAsYSrCUHO8b3KAOM50uAcvudpiLFUCKpUUuo0bgCZEFSF1ObF&#10;RP5Svt5S5hpuMFWQbBZt69Aj19J/tT5sLa2ecj4+BwmVZU4jL1LP//IR7Xvmp4p69hHFvsguZHb2&#10;xmNgcAxjv7RBzynzvV8C5Od05p37VwwOsvn61De4vvOsClgEV4anc/nYd1Qz0ixjkUeylqaO/nAD&#10;k0e19IjrcOFoBOjNwwE1NW8z2yzbGOSvxx+6evibqmMirHn8YMQ1U+R1IkCTT3o7wOucyuMTvhp/&#10;zIfn/PRhEi2l4156KLjhkLxhmy2Fdi2BwCraIh9A7V+9XzNRaRmQDcCeMNOeVRGk1yb6AKRcPYqJ&#10;xAbeXIBZvl++nDn5O+ScjZ65lK9j55J3ESQT/eSAcqI14PYrx6USoM88g5oqI1xzbaF4DuRZOlE/&#10;k/qV45PCgrOYwzDUrBtdt12TqV2dAJ7TylDN3bwCFReD/myWd8N6ZA6WqLPWzsPCNliziB6z1wbJ&#10;I4yec1iIfNYHK3DLAgVumq9QiKFFW1awdHy5VjDovi4qTMupLTOx7Px1d53+rZ1heuZxf99DFO5D&#10;rUU0NTD+c4S1xw/A+0f7vAHZXvMA5PeBbs99y83gi7Zq3agtUB87i7pRSJVGIqxAXvkxrabbzA53&#10;JxxWP+C1/vGNUyfVtGev2iJpE8FMX0M3fTOBXjBM9Q3MAq4eRVedgAdWbIT6Y/aqC4KqzcYK92+k&#10;Vl7Px1t0mbWit+Kj9RGlysexUbrL8P9NFn73HdqjWsiqUmOfjXlmcXj+9rWYu69mJnmNaihxuuIP&#10;6nJynG6yTeJ6/FF9To/6q7Nnqdmz1b+Lnytso7pxHWkNo7/sH0LEekllzOPWDxqs8++8q1ysZAzE&#10;CbSSHCDGscMAbAMPJwDbMereBACbAIGVABOdRGRN5ON4HicC2hP0dDP4OMuiLARTBTeBcqJtOVG2&#10;1BwvGYgoJFXOppfsILC4piLCOE30ziLi5kGWFZvBvM0jW8S1VJn0uJpat4rIa6lyAzcaA3EZ7HIJ&#10;13xOJrXu8WdIk597WAeff0SHAO+RV4jEEFVxrz+NkQFEFlEyhXUzGdjsphOJ0979hU6/RcoN8HNH&#10;vKoS/wmq3zYPTmMdk2LbdDV9u66d2qo7x3boNpsGb2IX2+c1TS0YJjSiee5gH5L1feuIxM14YXVi&#10;aNfI40bbk8TztaxYyVgxHRwEOSLw+OTZRN7Z+uAIsspT3hwvTUzx0tS0AD3kUbpDbg7WGTa5eItm&#10;FG5UQB0pcCWtI8Bs0dmON2otNyLydIQdnsURmsEeYYu0Xjz2raSVU0sbhzTav4J6uoBUm/TYOWeL&#10;IwJ7Uyf7E3HdSbsdC8Szt8n7HDcBFop7EZFdMvleuTtJryMUkIcSLIvec95O+WfvVVCq1cxsbohb&#10;Jj+8cP1w5QtI2YSL5hYFntiqgBiIqlhWsBxYo6DYjQqMW6OFPB8Sv0HBMWu1MDGcvvRWLYrfqIW8&#10;blHcBoWl79UmZKJh6ZFam7ZDmeyd+Zrh/9+3N0Js0SPuReRBLWxANJA+AKtd/wHcB1HYXnMfxI76&#10;GBD/8XIX/eYWjPEq9RHTRdcrzqq/lOXc5zLY98sgQTrTQ2ime+JoCTGKeDeLiHwS90vS5h5S5rad&#10;O3QF9dsnjCJ+nJKqW0TCG4movRLwQ0qMdZybBjbHiUdznaxPM9BHcz49wbTSkcO6SQ39UdRu3T0c&#10;qU8Tj+jjY7G6m3REt7hpXD+KJUtcjG4mAVQi7Ff8PJ+n4vzARNUNmPHPUzP0FZnBl9gS3T2dqs7t&#10;OF2GhasTADetD1f1gmU698EInWNIocK0vu+8Q833lrIhf44DUIvAGQAmxQYeOCeIvsdIg5No3SRA&#10;YiVRDycacBFhJFLLJtPHTUfpdBbAFxA5iwFgCXVqKSAsRZZo13yicBaMdRrgvVcfGwv9E1RXCD74&#10;mgosbSpIlysMuKTFlThoVsIkV/L4PIP0VaTLdXhzVXFzKKNWz+NzJwFyEovLEyDfYl6gNfbCo4rD&#10;uCCGZduHX793oun5xrxM1oDFbuK7zEMPelbH3n9WKS+TBTiPVv2Ohchpd6s/74CuFUbhZxaHz1mS&#10;flV7TL9uTNPXrZn6TRv/l+dP6muGSm6sna/26eMRbFhPGLaalLrDIjHkViNgboKRboXIylnsJP/j&#10;jNRS71q0HXF0hqak+Wpaqj+R11PjjkNinUBKOa/e0mdS5hqmkWghzSq5F4F9KyOJwBtJnQGoRWRj&#10;osuMfT6oYHTSAdS5AURTL9JoHyKvX9UhB4A9AXVAJfU0oDUAG5h9Aa8fK0xtlalfyX4HiA28c/jY&#10;jif1cEh5tDzO7tK8Mtz2CiMVSnT3B9Ch1Mz+VkeTZs/LpVYnYgdmMXSRvUP+Z/hZTzBHDLB9YcPn&#10;85pgInswN5kAInrAiQ1anLFbG4titCxju+bzceixjVqTFakVGXu0MeuAtmZHalUK2wbZ+vcbUt5v&#10;O7DS6WyEmTZhx39GXCO3vr9I35frHy29vk9iPQDtnxzA7db3fP5b6uBvIMe+QCV1i9HAy4C3D5VU&#10;F4MI7VlsPCR9voz08gK1by8gtohsEfhyYhLOHknq2RepDhRbt9OQU2YBoowsfXwqA6CyRuXYcUB7&#10;TLex6vnk1HF9Bvg+SQO4dj1D//n0GcYX0VEns/SMSHzzYARRIEIf79uru9EH9AXg/YoJqi/NKYTz&#10;GRruz/g+d48l6w6R9zbnVxmZ+oIIfJubyvWUY+rbQ1awcbN6tu9U68aNql6+WmXObsgJkRKykb7u&#10;3XdU/QY1IIP2xRBb8UTTNAByCiAfA7wnAHEyAI6D7DoKeI9yTQC8yYD9GOlyGsDNQZqZB/FVQNQt&#10;Afylrz7vUDrlEsHTef1JauUUAHuS721TQjZ/XEgqbcMBBvAqiKcqpI2V1OHlL/Mx+4cMwLVE2fOA&#10;t4ZaueIliCbIpzyi6okXHlcc/6aB9tBLXDkxRN5oAy0pcfSrT+gQ4D2IcCP2DfzAiLwJbz+lIy8z&#10;nTT0RYZTmChLj2DJOkKbwmjdKjmCY0YiwD2u35xP1Td1p/TbhnR9W5eu39Vn4Pudod8B5O86chD3&#10;sPYmYq3a3CfQQmLJ2ch3HRLK5nFEYsBc/eG7it3oLLeT/pp20leTUzw18aQnwMU3LtHdEZXHnXDT&#10;6CTaSP6IOIygshp4ThEiDiKygdrSZquB7fPuhWwvLCatLWKXMC0kV9JkN4QdwbDSgQDZwOpDXWuR&#10;2QBsz/ujpfaAqfYvPqDQ6hjOYQUDfgPrA+AaiA3M7pBfIRXRRGD60YUR8gak8wr2KzQX8ALKgLMA&#10;vJDau4Da+wx1Ns7087i6J66B+FopvxPhCsncqXm0tYKYa16St0f+abSRIMsWZ0doMVE2lJRmceZu&#10;LUnbqfCzh7ThbJTC86O0PG2Ldmft150O0ub+fn3DXO6vOyr1bVezoxb+nnrWQPvgOED8IL0GtP8M&#10;4D9QM/9w/YK+Z+LpLg4eH2PIfbMq0+Gu33w2SW1MC3WcSUSEwU7fk6w8SUYZZekuYPmEiHwT3fRV&#10;2k9Xsefp3LnHQWLdBpyfwGJ/SkT8lFHFz2Cw7x2GJhCMfM5ju37B9VO+h40x/voMU0q4gfwmI1tf&#10;pWAQT7T9iLr2Ovrrmzs26xa9+9sw4B/FH9InRPGPThDFjx3lmsTNIEVf8vPY+cwEKVlZunzwsLo2&#10;bSWV3kMNvEE1S1aoFBIx5+XXIYCIwG+/q/q3qOFeeU01WN5kkrYeRwhhhJZF3URaRkeJoDYMkIDk&#10;MhmgxrPh0LYcnuLzWbbhgTq1gH7sOYBWir7YHp+mBXWSNtFJUuVUgHv6cZRcgP0cwC4jMldCRFUC&#10;yor713L+3UrAbyRVBWl8NSlzDbVuFZ8v4/lCbgoZADsZm9xoJJGH2cBoID0EWGMArj024O6nHo56&#10;GVC/9qSiAfYhAB2LK+eRlx/WsfFvqI5sr5v3zAV8mq8WkSmVAdwaIuz5NMZC0/S7pjP3TnOmft+W&#10;g+Notn7bfO+5rwH1Nzz+tiNXX1Wyy4qMsBXysZKeex2a81rvKSraGoSi0VfTIa2c0+dpepqfppxk&#10;hPD4XM1Imweo/TWGyDwBYD8UUsdcLzWtXUPPH0aRRb+3PpqUmRQXJjoEJtq7ZLd8SgEeQHY/RxsJ&#10;oM4FnF4A1zUPIJVATBGNrbVk0TYA8AaUHVAggF1UHac5RFDvEiI16bKlzwZgP9RdQbDY/lwNwF55&#10;fC3Hm8/NzdomN14XfA6FGCl1EFE4tJjIfy4KIO8jynKT4ficDGcx2zbNy96t0BxuHIDYP22z5qVv&#10;ku+pMIVk79Qq0ppVOfu0KGOXlgLm1aQ6SzP3avkZInBBlJZmbFERgwD/69rv9D8uf64/t3WT+pRz&#10;t6wnlbbBBSaQDLQX70Xgf0Thf6p/HWy1mQFgjveD9YaRan7KNvW7rEz5hJbSQFGKGhnra6Z328X0&#10;UlsqSqqTrBC12d34/QCHKIhy61PAcpNhiLsA9Upioi7Qgx2IiSJlvp/Wns4CuGccAP48nbFFHhvQ&#10;LFo6QMf3+AoBya9O4J907JR+lU76lseccTaAJuJ/mZCoT/Yf0FXM6C9vCddVAP1JbLQ+OxanT1KS&#10;dNciOimz3Qy+4Pt/zvf/1dk8XYmKUfembQ4A163BrmflKlUwnJEzeLDyEUBUvfmWqhhSr2LaphIn&#10;ihKEHjaVlAXITgCmWAQfCWiO44m+BmCrk5OJzKmA9wzpbw7pbw7pbx5RNB/QnaWePkVafZLaOINW&#10;UI5Z9pD6lgDcUljkEmvJEHnL+f5VDAgYaA3IVZxKnq8gNS7n5mGvLSWVznv5mf8PW38ZlteepfvC&#10;65zr3bt3tVRXV3VJVy3NysqKu7u7uwsEQhJiEOJCgOAe3N2dBIkRIxDc3SG6tKq6dO99xvsbk1C1&#10;dp/zYVz/+czngZCEe95D7yFhsK4/rrErmWYHElT22I1fEPsCUjUFrB0A1msFs/Nn/NyYE+x7Exf6&#10;yoe47dtnygPfC4juw7pYVaKr1GbgyWT6GsDty4NlAakC9u2DKHn3MNowBfGbe4P2soD/Ez7Xc4f/&#10;o1x+P3KDmWrz5KF+GfUUVt8En5eo8EtyJJQpuzgWHESgwBp5kMTVJlh3ncwJ3iazcaMXhe5GhGOX&#10;dmJdkm00Z2wgSbWUGvBqgLoGwGpzh7LyxmyGB2De5bRRbkiDETOJj2FdBfAGgKxMrMmrTby3GoCu&#10;JVG1gn3Dq2IpKZHI0qzz1nQmjWDelZE2LBIHjJn0K6fYyQ7YeX8We5QSiJuJezezo3grzLuN11tI&#10;fu1Jh7XjeR11SfYl28ueJB4ycdfElJLUThIFysQ7o2nmIAm2C5beH33VsEP0be8OsZG9zDUfBrD7&#10;WKG6O+CsmCqQubcNV9qcvcjHo67J+YhL0ve4SP6fojr565NG+UtRNTrNeWxJYMqHOvFrGjXelLC9&#10;EFC+ea7XgLj0ESxbbDDxm5IHdGcVG8J439eXyFeUobRBpDM/TlqYGGphZrcqBS0t1DLyfezkIUvL&#10;7rIDuAgpG53brWCMsI6RzcagW5SYwqSWmLQJV7gjJoYsMMkrJGrLcWvLHJ2l1o1pJdzoJlzbhluD&#10;1uyL+TMnrIYqZjPxcpMLQHUAlC4A3wdmIJbu5f023O92vradB0IVNd4S5G7Lz52WOgc7qfd05UHi&#10;wSBGwCDDw77NDGV0M8RS58YvGO7zo7PnJMvEHBBbSqr5EYmi3BELmNKGfQZ4h+O2DpPcYV9I7ifD&#10;JQn5nFiYLwxAucO+zpSOnOiu8mAqSRn4FpniMM0mA0IFujJwJJ8PJf4NIJGl3VwRuMbxfH0SbYop&#10;ADWNZotULIVB+HSGBFJ4eKRplhkZ2Szmb9NoY0xTBta6Lz9XKq2NcbjUmqgKoEzkTIJKQWuLW2z3&#10;638y2FbjXHWhHZWFAa8ToHUhQeX6xS+Q0/2p3OBz11nyFnd8szyJIInIVsCaOFg3zZt9Vn7SnvOe&#10;eQFkX0EIGzbCSYhGyruiGDTOAC9M+xowvwLEL++GG2YwMZ9vzmXeO91LShMIpfg9vcvv4m1+16MJ&#10;DS/GWfO7foJyrQlKOYg6BiMtFbKH3ov9dEiy5D4GfbiA7SSxMs7KATqsVhP7Los7JusB7/Zc3Nms&#10;qwYLL4wF1DDvxlRew7I7adpYT6y7gzj48D1v2ZvjJNsB9IpYMs/EtxtScJOVbXGp9+Y6yyZAvoVa&#10;8VpcZXWX9Vrj3W0AdDuf3ZygTOwo6wDerlRn2ZvqIjsSHORAmrPsTqbjKgIXGobdFcPIYpKdAeDd&#10;uMTKqDs590VfExNAf4iHwd5IHha4xPtDL8qh8Cuyl6fZYRYhb/M9LTv8rAzbFWQtRyhdHQ49L0cA&#10;c3DyLfnjgzL5U2G5/K+nbfLXZ63yx2fV6FPlS/8DxObKClk9qoP8euoABIksasRfwbQDRTnUkXNJ&#10;XGnGmthXu7qe0V/9hO0O95OlHRCrNeBGP4/2krvI3dwPuin3sIes+nzC8EEJ0jy1ng4AkwQTLFjr&#10;60byykt6YhnUT4iQVoDcQq1Y3ecaT+aOXZDVuck8sKOTVCDRU2tHYkRLPjedpB4drnrUP2odcJlJ&#10;iNXr+/Z20uLqKq1ktZv5TJ2Lk3T4+0vvLZQ9WA9TTE92CV1h1XTStfh4SGsgbjlxtAFiTmXgFrS9&#10;CqyspPA47vMBM04ryTpKF9fcOTQzoCjx2Wd0Z8HAH+FGA97bw0dJxiefU0IZQYz8CQz4objosmy6&#10;obzVtcZ1DaO5IRpQRjMIEEEdNgrwRirYcH0DYeUAQBjN907F7c2gRpqm6hXM1WZ89olkffYprP8J&#10;TRCfGZbB/VRi8TR0plIAcTwgTgD0UbB5MCwcxPfwpMHE9df/aoBV3WIXdK5dYFe9doaZ3WjScAW4&#10;yrquX/xcnCgLXaes5DL9U7lzxUSKwxxYREcSMZ6QI5kcAqyrbrOy6StcZXWX+0lYvQKwbx/FyBvA&#10;+1oBrMbrAYDddxfX+S6fzQ8x3O3WbJKZALgkjs2D0ez8hVRyg89JaOhJWeWxXuZ6bQS4O8k675DV&#10;cSz5i8ZiWfwXSUkVW+oLA2/MIM5Nhkm1ZJROg0XlBBFjAAD/9ElEQVQiQwyAWJs7VGpnBZNJu/Ng&#10;whwHYmWSUZl2BoC3A+BNAHU77Lo55aoxgqgu9EYAamSm1YWmdLSJJJdmmo1EFgBfT5y7A/bVmHcw&#10;mYVrDkC3JNoDZJJjuMmbAOv+FEfZAxNv54l0KJVrYuBduNSbiHG337IWsxh7MY2xg2UviTmMbAq4&#10;d8Di6lofiiRJBXDNeKrpuS/kgmG7YGGLRDuxgOnNiIdNAHtMGu5zdb/8qaZH/lA3IH8ob5I/PamX&#10;Pz+tgYkL5PWTTAwmptnjLUys7vLvakvkLWDtyo0huxgn/UXZMvD4NutJKUU90u4uPv8kh+xjmnQA&#10;4PqMUPR9qfui7/wAUe57nAXhPHVTA5G7gQ2p2TbS41zj4SA1brbS4GGHC+uDMECw9DGW2J2SIr3p&#10;1KvTsqQ/OQNQJRmudD3JqCoE5MuuXpMXl4lxr1yTuqs8EK7eALjE1k4AFhA3ONyURqzVHlDbO5C8&#10;8pF+EmNdmqhCErfkzAlAfFLqEaVvhsUVuO3vrRsAN3vdkhwzC8k9ZCb5Fido7LCS2xYMQcxeYIAz&#10;nvg3HhCnfTZc0j9SIA+jYYI656djJe9ThiG+HIN7/Btxo3Tkw3RPwMf/IoF0MIXThhhC51Ig3UmB&#10;uL1+uroUdvbBPBkWuKWtjdyLY7FaLCCPV3DCvNFkuyNgZgV8xHvQh+MqR1HjjaCrKgIwh8HU2hLp&#10;w/vufC8nmNcVtvVlVYxmlH0+/6X44FZ70ZDh/hnjkZgC2FWTVZSL1J32XzaBAZDj8jzsKovXHaQy&#10;jux/IrkCANyWQbIKICpw1V7dj/gbYIcAbIAXewUj9wPcfthXY2EFfVcuiivprAhNpAeAfMx9QrpC&#10;iOcOYaB74BFZTMZ5Oomrqe4rDfZVEM8Phn2jTGRm0FZZFkrnoe02GDiJemwkS7QTqcGma5xrRQ0Y&#10;V5nklWagdeBfS0qbM0lmkdTankuCCyZeSXlom4IYoK6hmWM1HV0b6NTariUlgLsrG1bFbd4GMyrr&#10;rsO1Vvd5bTx1ZBJVaygbKYAV1AZ4U5xkA+7wdmLcvWnE4kkOsj32hhxIsMf4nrjFh9OcACWs7UV2&#10;WUEOa2sMbBp/Q/bE8DCBrXfDrMrA5nytAljj3oM82cy5NgXYB2Fu0xBAH3GNOOO8BCT4yZ8b+lGm&#10;7JLvGjrl9yX18sdHNfKf2PdPn6N2kYwlGe2S39ErrQ0frwHpSxpAWrKjpBUXuZP3e5CEffkMXWfa&#10;Ml/RZ/26GAa/lyHdd5Ok7Q7uMOodjxBnvxdImYizSJX2kc4px0rZUljvdIWk0nWptD8vVcjWNrqT&#10;WAPIjV4O0gQja1tmXxw/S2KqvErLlLcZmfIOUA8kJkmHytf6MFYIu9YC1FpmjesZWWzxxCXGXa6F&#10;jZtg5TbYu8WTz8HkfZEx0q6lohBEAxDne2p5RMph4vKbN6Qh0Fc6SYh1E3P30btdehkx+d2HJXO/&#10;mdy3QoOa4f7bZpYSv3gpvcO/kGhc6JjPPpfkYSNg4uE0LIyUzA8/p12QhoZPv5BsstS5o0dSO/6F&#10;Ma0UQJZYGz209dIHhQ8dgHChjORKVlrNmZZLZ1oYnZgKckNEz4NssRflHh8ArabtmnrfXY0SkCtt&#10;j9qHrfd9tKWTGrQvDwQv2hXdqNV60LPs/TEx8KiPJBjVCzV/tk4MmTedUJ6AWUHt/MlPxQ53OmbL&#10;XBbDWTM4Qh4i+DrKn45Sl8y/XyYPVjLMnZqkApwDRVE8wCMR5MdlfhRn2BBwDRaGkV+q+3yfz92N&#10;kO48/l3JSrfifleT/HqOxvPj8Gtsv7woBZBKNiXV0/57GSDaKXODdsrKsP2EpAdlafg+WULMO4P6&#10;70L/TbLVdbNsIRP+wZwgmiPogd51xxFQonChAnfEvevJQq8gDl7DkIOR2CLJtY5YeG2C2mD9d1sW&#10;wKP+qzXfFXFklGmfNEpCZJw1C63JqY2oeqyPZkoI1jXJcZN1AHgjANb727m3E3f6EOn3fSkuxLOA&#10;Kt1Z9sG22wCgSaqbWGR6yMEUB9lPDGwC0A8St2rW+TCgNom9DqPeFNM45oBJYu2jbnyUzPLeILLP&#10;gFaBfACGVvY1g4ktEewzAEwJyYQnngUPhTOhV6S1pEz+0twvv6tpl98+q5U/AN4/PqzkfCHfFdyT&#10;l3cyUe0o5gmbJx0MK/QV6hZBtJsLEgwAdwHgrge50k8L5SuY+aXhcqMpfZ97lJL6UM3ogK2rKVU9&#10;BLz5DNk/Jiv9nJ1LxUl+xMK4w2wQbIJ969mHVM14YJXDOalmgqjabtDq7C9IkyOyO8TEbTCv1m07&#10;KDEN0K75JilOXiLh8zI1WXrR4urG/e5GHbMnkocLn2lWd5k4VktL7TSN1FGG6qBU1B1JowZJr2Zf&#10;hvyJhZ8fPyaVFy5KDSzdQnzdCcs3+PlLttlxA7w5sO+ji1fljulxyTl8XOJWrpAQ3NMwFCgiv/hC&#10;4mnoSP5ipGQNHy3JH30mqcTDaQA7FRc3+dOPJfGLTyQMsCh4PRjRc0Wexg3TU03v6fC8dnTd/AnT&#10;PwBYWxodaGl0/Lk2W1DSYTOiM9K2TrQ7OjNk78Tn3BEWcAPkaq6YlodcAbwK0bt/+BOGEOiWYrDA&#10;F+0pP4AbjIh6ILufAtiGEAiYfTF3Oqw00+w4Blf96AYUS85IEQ/5clzm+jTq7LjLnQC3606AdGsM&#10;Cyj7SVC9BLBqr4tiAa7ae/cZ4GrJSNnXcJ8Lwg3wdubiOgPeuhSUUWDfR2SzH/I7WBhyXu6Q1wn3&#10;t5Qt3ttlCcBdF39UlkQclFm+G2QuGekl4dtkUcgOWeu5hxHajXJg/0H5YCGZrlXUf7fn3CCuBXQA&#10;dgPus/Y7b1atLFh3L9npbVrrxVXejNu8g5qvAnQDQNZzMyy8gWzyFgC5jbh2V+ZNWJavpVljM0MO&#10;22FgzSIfyHSSfdjBNEcxzXWXvRmOsjcFVzjdSQ7AwIcA7y5c4bVk4cxSXcUSl+VUvLOYJdykDoyb&#10;je2FbQ8mOhglpj2A9ghAN6W8ZIprfJB7x/jsAYB8SIEbekH282Q7qFk9HgpnMlzEHLCbUvs1g5kP&#10;w9iHaApJSIuSv3S8kT++aJE/PqmVPz+pkz89wu5XyZ/ulcnvnhRTTiqGadMHwZqfJJ232elbgJQN&#10;LnRXQYq0MRzRznrQl7jSb+irfk1DyNvHAJnFZWq9fF1rbqSUJ5CRvmUrD3TvTTzrQ2O8aALwYQsD&#10;bi5xcANJrSZvYlhXW6l1uUScS1MHQwgVjP9VMOxfceG0lJ0/RZ+ylVTa2gDuC3wOdxkGbgkMNEBt&#10;gJfYuTcBVRDsZWyc9ISj2qGZZSahWrz9pN7dm3tRiM9HE38zPYX7XGx+TEpPnJBSElxlgLiSueWH&#10;9EPfNj1G7GsuD89dkgc2l5CaNZW842ckajk7nmgPDGTeNRjFicjhn9NOOBwmHi4pADdt+AhJJbmV&#10;hKBbMhrJ6v7GsJEgBHfYh5G9Wyg6BlKXVQsAZIHvLUD3LwE+LwDl+2uaKKjVesCy7gjlecOy3oDT&#10;UyefuPagndGLz7oyt+uGIoaT1ne1pxlzhY1dYF8FsbtmoCkHOfL91By05ksm+hYDCd7sf3Ib9xsJ&#10;WDlR7tmZSjG/V6VUL6pSXKU+k5AC4HWQPe7MD5Xeu5Tn7kfDurHS9yAG8CYY9gp7/SgeJgbMCmwj&#10;aaWrY8OpAaMgCnDbSVy15PhLdbK7lMYQ94ax55mmont+bM0IvCSZ5Gwu+7HjKxC29WYJIEw7K2CT&#10;AVoF8Hwy0CuCD8nG64dky85dsu+giXyw7S412xxKM7RMrmX6aEUcXVm4zWtVK4sWyxWRJ2DVc4Nl&#10;IVojV9EGuRF3WLuqdtOwsSsdFsZl3oGto3tqLay7l8zyJgCtTLuVuHWNsi7A16z1JgB9EMDuYxxx&#10;Bwkps1SUPwC3RZqH7OcvdY7UeiAMdqetTh53tUhxa5MUt7dIXmOVZDCvG8zSsbPpfjDsNTlAfLwn&#10;hGwdZao9gHE/SaxdsKoZ//ink10M9/lw1HUDtCZ4AQdp/jBhsMI8itiYBg+zkHN0YtmIbcRNeVnV&#10;JH953iR/Lm6QPz9vlD8+bZC/wMR/flEjv33xQjoL2R54nzWgJK5acuKlLRtQkKnuLkiV7kJqx5xN&#10;mcTEAPWrp3flzWMA/ISE1gM2Ljxg3BDWbrsdJU05EbRVoorhzaBAnI+8iPVhcZU73TxOtDGy4cEH&#10;N9gLl9fDkbjYHjeafmmsHpe6FhaupO1RgVtxCSDbnJCyc5ZScg7gnT8mZdyrvAaobQE1bN2E1G07&#10;7nAPsj79CcnSj05XDzGtloeqadNsIrbti+I1K2BqPXiYnLCSBxZm8vTsKTLO5+UxMfXt45aSdcBU&#10;7pK4Kr54DeY9Ztj9M+clbNFi3M5PxAcVRm9kUoOGwcQAOfqTT5jMQSIVAKfAyvH0AavFEcNGkYwK&#10;JvYNoh7rg3sbNPzXEklvcMzITyQabWTD6BeOYQl2BON5EUz0hBMDBxMnh5L4UlPW19g5APD5MQV0&#10;6yNaN3XogJ5jHTzwY2JIa73eTPt48bXexNvevPYizvVGIsgNd9kJENvROqllorCVU+SO7SGaMq5J&#10;fTKhR7o7ZUCy8ZgB3MIo6b4XDWAVtHH8DgyCdqCIh+P7U68Hhq7vReGlabw7yLy9fI9WklZNsHhV&#10;CnPc8U4wLw/xINa+hiDE70/2maYQ74ATssZjnczz3iQr/HYiKrlL5lAyWhKmMTAMHLxXNngfkXWH&#10;d8j23btkj8kB+WAzce6e27BmOpljxgbXM8ywkZLS3nw6o+iPXhZhaQwjbKEktAUQbyYZtRYxeE1O&#10;bYd9depIGzW2EssqeLfQcbUdUGuTxm66qkyyXQG3vezNBrTZzkY2Wtl4H4xpmespxzNc5QCdLBdY&#10;2JRRVSKtX38tr373F+n/9nfS/fV3hvV89a30f/NbeYn1ffutNL55LQ9bGyQNVYx0xOrint+RsKJU&#10;ccgOoIREKSrAykhs6bUprrNJ5BXY2IYM9BkxgY1PxTrIiZCrcop68HHc7KMwdUl+gfzv0jb5Q1mT&#10;/L60Qf6oQC6uYvF3qQywt0jXgHYxsN9LXNvB3qLO/EyAm43pmcZ7adKcHS8VCUHSw4YFbcl89ZCZ&#10;YwUwbZoK4PZcAJwVIdWUlRTAD3Cny3Gry+iVfkSvdPkt6orUh+s8YGNaLOtpgWzycZN6X9on6YOu&#10;0WSX100STTR46CAE/cs1tEpWXzsrVVet5QXMXHzWUp6ePirPT1pI8UlzKbY6LuVMN9XY35QO3wAA&#10;i2h8cqK0REdJvZuXsT1C77X4B8kTur8KDh+SZyctjcGFPPOjksKTPvuwmRTRD/3wpI0k79gvj85d&#10;Ruj9FABeIj4oTnghJeOJe+yjIMadDiNDHAMbx9BeGfM5pqBGcjVeWVoZGK3kIAComw49GcULAKQh&#10;uNaRzNXGsG4zEanVFNQbU/l8IlnmFFg9EXWLeIbnE0Z8Cst/LLFI2MTy2SjAHsv9aAbqwxBGD2MS&#10;KAaBuPBRn0gornHIGGw0LvOIX4s/Y4CeAN5b3WgGBuL3LmFnlIXRSVWd7ipNZITb+B1q1hrtHWrh&#10;+YC3IEK67v4QwLF/A+4Q+yp4+x+SzMT67scQMkVID6Dthnk7SVgp8zaQta4BvKUa81KOekhirBDX&#10;OZfGoizM39dSDvjuNjSvZjOFtBqwrg3bS9MGzRyhu2RNHHuzI/bSRnxEtrDZY++BA8y472E3EoBV&#10;t1mTV5rE2gKgt5PE2kp31u5cBvTRyNpKo8YBwKedVptIRG2AUddj2wHt3gwSWdzTGu82yj4HaNzY&#10;i5usDKzJqu2w9jZNSsG0u5JwremS2kViS5s0DqXcpNHCQSKqCqX+m2+k5/s/S8u7b6Xp7dfYW2l/&#10;g71+K22cQ9b+5p10vv1Ker/5Xl7+9vfy6nuA/f338grAd757LQ/Y++vD7lQLEmJ7wmzkIC65Rby9&#10;4VJrIsuC5o3j0TfEim4s6wg7ORtlL8dh88ycdJGKdgBcj8HAJQ3yzWMmi5jz7bufIc0AuCMbvec7&#10;qdKhIL6bLZ33yDTDrv00ffQUolKJi12D4PozBOleES+/ejjIwK+1RbMgnRa7eGlND5N6FYZHpzmX&#10;xdulqv2cRqIIXatiX8o+t1zoW3aRTrSm25GrbfHzMABd6QyAKTk1ut+QJoBby9rRWk9cbfqitdfZ&#10;MFfA7WRP1hlgX7kiJScZTWQGOn/5Crm3brU82LBBHu07IJWUnrS+208M3OJJ/Zk6cRtlqlLbG3LX&#10;1FyKjtFpRGY6g2VsiTt2SzZjkHdh5DRmr/MBbgX16HjkdWKWrSOm/JwE0K/EHWB6Aio/2DhyFMJs&#10;I79g7O4TiST2DVcAA8QY2DgWZYpIQKYM6gerulPaccXt9eAMhFEVhLHEqikIoKfjmuuZhqZUqgIa&#10;09fJKF8kMTA/ZMncSxhDJhzZ22RkaeLYeB8/AdCP588f/aGEMk0UxJK26LmTJGn7fMYzSdiF20lN&#10;sivuLJbCBo1Mb8CLu0xdt+1OICERmfh8knwAWNl3yHoNFubfbgiw71/3AtxugN5VyHod/TqslTbK&#10;pqxbJDAp/yW54W05Uo66waL2a8S8JK1wm+/4XZRQT3Ox8Ngma0OZZ485JCvJOq8J2yPzGR2c572e&#10;iT92YsezNjeZGfiru2UVAog79uwaBPAqElXrKBWtoN67CebdSRvlSkpCy2Hejdxfp1rRMPBW+pOX&#10;0qChTLubEtBug2W1rntddnK9BfBuoaZ7EABvT6TtEdbVeu9mQLwlkSwywDHBrT19x1cO0JBxgBKR&#10;xyPkZV71Sc93f5S2t7+X5tffSfPbb7CvpfHdG8D7Rjr+C4D/DzC/fScdb/gM1vb6tXS/eilvXg3I&#10;q1c98qKpWNzSfHGXqRtTW9POq9PxjmIZf1NOJTjKGYBrFX5Dzsc4ymF/9gfl5YhUwsAvcKMrW+Qr&#10;gPkGkHbDnD2wa2sOCSt2GHUR63bcY3UoCapOTIcgBphkUhD3AtS2vHh5Qnxby2aFr5luUgC/4vsM&#10;8HUDyMC2o+XcQFmpMjmAEsUFKXK+KKUwb0Wgh7xg91GZDyAMIclEGakV8NbTblkDMBs92bXkwXjh&#10;4X1ScWibkTluo/milUGGDlovO7RJgzi4je0Q7bRENpKRfkyjRhSCdJlr58nzlQvl/vyZUrh6uZSR&#10;cW5yZ6lafJL0RyNAT+zcyEDFc0pPeXRZFTG7fA8B+sQdOyR170EpYBIph0RWmskR3HxfMtXOErx+&#10;q8Sv3CBhyMO4wGwusKLzFx+KN8miYEAaDNhCAVoYG/iCAFsYII6AScNg0hCG3QMAvSeAdcGNdiKW&#10;dabU4048ewv3N+iLX0sMIE7k65KxlB8ANhlQpyFNk8aMbcZYYmzOFCwZ5YtElC+SJ3wpseguR/Mg&#10;iCaujV85E29hGyOWZ1gngzdDwrSReLQepm2klNOMa9umWWGsjbJQJyUhdZsVuJ2AUW2IgfXs+QGA&#10;Fcg9Cu73wG3P4+sArnZX1WdojddHqlLdpSzBWZ7HIEwYCXhDEUgIuSI5JKyS6OP3cd8vlp7baUQ6&#10;LIsCdhPjIkYRYyIryTovoG1yecQ+mqi49gPIvttl0YG1smYzs+3bt7KZc4t8MC/ssAHcjUnaWcV2&#10;A5Q31sfbyD4mkEwKnQ0Qb0xAkYP672a6tPZSDzbJd5d96jbjUmvf86FcV9lN2Wh7Es0ZNGjszUK9&#10;IxVdqmRaFanhHiJppVNGxzK85GSmq5xId5HsphfS9d1vZeDdH6UT4La8UdbF3un5Fa/fwbrvYOF3&#10;0qr2Wu3texu695avBcCvXkvHy5fSOdAnHQPd0tHTJgOdLdLb3SS5z/PFKztM3LL8xZoM9SHc5V3+&#10;Z2WP12mGGa7LxViSZz5nJacAAFe1y58qOuWbp89wezMo0GdJa0YCSYg0Om4SpIll3B23U3gyk8wC&#10;rArgbgDczwCEMnHvXe7B0A2w7FP0ql7z/ltlYk6DhRX8ALiecKGKGvBzGjruI3FTimtcTjNHdRib&#10;FXyp1QZT6kFrugaGrWH3UjNAbWPooD3AR56jKf1o3QJpvnZJuhj9a+d+NxNLhtGg0U12upOe6uob&#10;1yVk/VJxXTpdknatlYQlcyRxxQJJ2bxa7h3dJ0WIEubArPfPnZP6CGaUYxkbZLAiz8xUHpCNzjY5&#10;KIm7dkveUUu2MlhKNkB+cZ3sdEw0C89OSMCK9RK3eqPEjR0jzqN+I/Zf/EYcAY0bQPbGrfZhU0Eg&#10;7nQILZZ+MHMQ98LQiFIXOwi315/PehOfemJuJLNcSEC5/IcmoDDA7Mf9SOLiBACcyEMhWYHK9E4q&#10;ls5wfDKCcEkoOqYB4gweFom4zFG4xhFsuk+aP17yDq6ny+0iUrsw6u1QpI6CpTGLJBJA7bgDO3Kv&#10;HVe3k3hV2bX3IWAkKaUMq9cK1iHgDrIvDKunMq2eCmwFuLrY71m39U4ofwa63qn0OCciwJ9Av3sM&#10;9f4Ie3kUcYMhFsAbfE0y+P2L8DSR6/br5JDLOlnjt11WhlIq8meh/a0tdCQelqUhuNO3mHUP3oHg&#10;BZtIGGJY5bRV1u5YJ5sRqliPesvmnQB4QzaKHMwBH7rjSvmH3mR0oXdQ993NPPDaGMb8ohnNo9Vy&#10;TzYsynubk6j10ryxE4DuIIm1l7ZI02wXo/a7F9bV+NbsNgmpDCfZCqDNstzIGvO9kN/Zm+IsV4gL&#10;nvS14vr+Vbre/qd0vPst9j0M+q20vHoLC7+WFkDZ9vKNtL7keuDVe3vN6zfSYtwbvK/vd3CqdQ28&#10;lO6Bfuns75K2rmbpbG2UnpYmGeD1q294X1m5tVLiaKyISAkSnwQfuRhkK7bRznKaf9T79wvl/6lu&#10;l99VNdD6ls9McB6tcnHSlKhJCGLcO8nSkkHCJxsWvQMj5+FG40L3PsqXXkDap3bvNi1y2QbIy2JZ&#10;PpYQZuz91aXdOm/cfztN2ti8UB3PhgVi3wqaO1Rlsojk1FOE6ErQdH5Ki2WpD9sDSWZVEO/WMf6n&#10;TNwZ5sfSNEpOp0wlY+tyabK9LN1+XtJFj3MvmWW1HpaL69lBuagacYDk1QvFe/F0CVizAPH4iWK/&#10;YrrYL5hAXLve6KpK2LlbwjdtwqWk1unnK6XeHvLkLLuEAXbK3r2SRex7B/BmmB6W+6dOS18YpTAy&#10;2P4btrD8bItEr9uKazpKXIg1b8Cq7sSkziSf3BF58yEuvkV7o2EImAcSIwcDRn92BAUSx/rDsn4k&#10;nHyH/RK3+z/Em9jUU8s+sLCrbkHEpfaAnQM1iYXeVByi50nMzCpoUxS86Cknci+GPzeWh0cqo3h3&#10;9qyQ0hvHpC2OjPydCP6fcGVJirbfpqsMcLVhhntLYslwj/Nxj+8Ousc9ANOw90D9Ievq+z8Es7Kz&#10;fi9lXD314aCsW53KlshEVu3EuzHo4CjPaLt8EomiSghSv36XJJv54CS3E+J2c4+cdN0i+/x3ydqQ&#10;QwbTTkNhch413k2xh/B2UZ4J3iWz6X+eiRbWEuLgrVFmspbGjRUsnVu+eqms2boGFt5AFjoPF5dx&#10;wh0obCyPYF1nijXApCUxhWEF+jG30+O8jTHCHZSR1kbb4C7fYDiBcT5KQ9thYHWlTWHgLbjWOwHs&#10;4Vw3klcOskfjXlznHbEMN5Dc2kqXVGAJ8qvf/E4Gvv6rdLz9zgBv+5vvpXkARn0F8/b0S2NnlzR2&#10;dUtDZ+egdXVJU3ePtPT1STsgVabteAloFbx6vgdwh77X3yMdfZ3S1tEk7c310tXSIJ1NdTLQ1S79&#10;L/tkoKdT3va0yp/rauWPlVVSU1QgXgimXwmyk3vZ2fK/q9rk+8fPpTeRAn0hdV5i3tpYnthklvsY&#10;zu+8TdPE7WT+01KlhXi3BUD2PyowQNzDku6ufD6TkwYLp8HC0fIATecuPvv2MY0d9Ff35aYygRIp&#10;jWxfUE3nKppIimHqe04X5T4ysI9ZffIUEfZH3gzX3yJRhWvdogIAgLjixiVpZrChGeDe2b9Nqs9a&#10;STetjwP0TQ/QUdVPC+RAYIj06SyvN21+lIKeoUziw5oUr7Xz5dqcsdgYiWbfUdNlylN2LkjYooa5&#10;Zg1saybFnt4MoQfJs8vXcJv30fNsQqlI673mUgALN1Jq6otPkczDJ+TWSpafbdwuMdsOiO+4iYD2&#10;Y3EgrnWGWR2or7rw2k1jYsDqA1j9YOVAWFRPfxJOgQi/+QE6rcP6AmIvNKR8hv2KWi0NFmShvQGt&#10;B40X2oThSgnIAyE5f5JQ4bjGmqDSTHUk7nocahYFezZKsf0paY5x5f8niOQiSaNcAJsLgHO4zsY1&#10;5nWLglhZN28QuEOu8d+B+Z5ZfxDvDrGwnh0FxLYAtx1r5Xs1ZbOBI4eaegYPY4BbxYhgcTTtsZHs&#10;pMIeh7G9MviqZPkj9+tzTsIdj4jjjX1y9uZm2eeyRlb7biFvRD+z1yZZTc13Ka7zUkC72H+LrI86&#10;JAvpc9bk1aq4Q0Yjx1Z2mK27sEVW4VUtWguAt62RFeuRldWS0S5kcjbAthvpeVbgbuLebspKm0la&#10;bdDpozjuk6jaR8JqL/Hvflj3AG7yYZh3DxNFWkbSyaNtNGcY5SFcZ81A7wLQuwC2SepNSap6KAO/&#10;/SMZ5d8T234L434Dm35lgLdN41iYt7a1RRrbW6W5sx3T8/+0lq42GbROae/plfbePmnt7ZU2wN3S&#10;3y1t/e3S3dshne0AuLFWepsbpJezG+vHtX410CN93a3yjrLUt9W18pfaJnnztIQnNNKwBY/lP8sb&#10;5XVWrjSE4oZq1jmDNshYZGLplhqgUaOHWFYz0K2AuFlBmhJHljGTYYgC6SbW7YWRu3ivha+tS4lg&#10;gTbNGmwx/OYRPdT3ClgbmmjsL6pjXUptDLVY9v+WIg/7kC2BRSyTe2oA2EXy3S4wUuhKEgvWZTqp&#10;2u6KBGxeKtkW+6X22gXJ2b9F7h3aIi2nj0nzmdPSi2xtH25wN91TPX4MIFAm6nVmUIKl4BGr5kvQ&#10;ukXivHCKRKycL2UnLORNZKw8peUyjvKQN6WgW/PnSe4Zaylg4ij7oLlkAt7bFhZy5+hheXjUgj5r&#10;Z3mTmCxPSX4FrmUx+cYtErh5m8TtNxX/uXPFgXKPAwzrCEhdSSh5kMjyItZVd9oTwPrCyL6AUxsp&#10;9DoIEbcgEk5q/oDZn6+7xXkLgIbw9eHEuL5klb3YG+QKuJ3pTfYYC8PTVulGTThl0SSkbi2kIcmb&#10;jC9JpfuxlPGofeeR/c1j8uqOGmDTRBQ1XAVtay6sy3udhTSvFKh7PMiqXe8B+0OwDoFaQatM3QbT&#10;6qkPgUaA24CbXJt+iwoCeQvYtjgGsX7c5IfEt/nB6HHTvZXrZSPxzpYS5sQyu+t75eLNXWLmu1PW&#10;UiJaT3/z+ggTyq6HaHI6JKsjaJEM3EmH1VZUXjfI0iD03nCll1E+mhW8VaYhq7PQY6usPL5a1hIC&#10;rdm6VlZuXi4zF00niUUGeg/tkeujz8h6NKx2MFq4lZngnWSj18C4q9GB3kEP9B6YdqsO2KubjPu8&#10;Sxs2dNYXQOsM8A7eP5zjakwN7dLRPyMjjYsd5yBxCKEPEO92wrLKtArcpn7cZQO830g7GefWgQGp&#10;b2uVWkDX1NGKtfy/rJl7jYCvEYZt7GySJjW9bm/kXr00UzvupLzU3dEs3dSPe2Df3kaMs5/3XvW0&#10;YK3yuqdd3vIg+KaBchEg/ktFo/zhGTXfYj6THC910ahbsGS7OT0GkIZLRQythTBuz90cnvC4z+8B&#10;3JgajzZzAN02tE8qw2piC5auS2bRGAxcGR+IRjPMSezcdzuVfUcsWotyQzuajQpknxuSGNJnVaiy&#10;7mOY+BlgfkJX1m20uiopH3WxV7gDjelWNLGe08SRja5X4cGNErtuoYTDqg9XL5IKQNnCsvAONLU6&#10;fQE8Cal+gNxgfUIezJ4iRUvYLLhsjtzdsFRaLl4E4IFsTLSXFBJSKYeR19m1Q4IWo3GFW5xBVrPg&#10;ENK1h0wpJx2RoqPHpYJe6+64RKmGoSNg3aANWyVk604J2bJDEkwsJIx7Vz79jVyFUW2//ETsAaUr&#10;Mak77rIrrq8rbOw58mNxp5TjhqvtBZD9AGswQFULIvEUzDYCPzSifMcPlxCSUBHoJQeTlAogs+w7&#10;5lNxozvKcRhytXgRz89ZSH9OAI0U1GHzcXnzB4Hby9mNy6zg7ckjruVUpu3gva4CwFoQw/8d2x/5&#10;nAJYa7tdNGUMAVcZWUE6BFTD5Qa4Cli1ukwaMGDaymQvklLI+cawBRIXWd3j+0HXmDS7IFkeZyXV&#10;w0qSUVkNunpA/K+biOu1/WJFc8ZWALqY3uaFvui0Ed8uDz8E46KgSvJqFSODSwH1Up39pd67BgZe&#10;AgNPc18hM+mJnhO2TVb57GLz5koAvFJWbWR3Epskx00bjSJHAQyarfI2p3CZTxtMvIpzByocOygf&#10;bSe5dSiXUhGtkjs0pr3tboDZhGaNnWSddxEHr2OIYRcMvFEH8Wny2J+BuDoNFRdIy99uggG/+zOJ&#10;pu8M8La++opEFPZqKDGl7rPGsy+lCWataqiTOmLXemLYWtzgOtxgNb2uaamTes6GZj1rsRqpaa6S&#10;2sZKqW+okJaGSumoq5ROGLcPAPfyme6mKnnZ3gCYK6S3jSkjgP6qDQP8b2D7r6qrGcKvku/LK+RP&#10;VdXSGxckpf7O/Cen0JgRK00Z0VJFPNuUpvW9LKPG20EyqvVOijQjWFfofZONgrTPIQDQS8dVF/Fv&#10;G9lqzVg3JEfArjcA5EWWlgWyWZA9R1FsCmQNSm20LzuAdQshU0ax/vTcMl7Ie0VsE8xjb1EF5aRW&#10;5oQ7taUR2Zw+SkPdl62lYutKubdhmQTjCseyBvTpyjlSs2ah1O7dLm0XL0k/2ei3Hn7SamkpRXMm&#10;S+50dJhmTZIXuF4VNqel5IKtZCAPm37qlNyxPicJANZn8VyJWbtG0nZukyy2JebjNj85bUX7JYPq&#10;cXEMWfhKHEqgwYA3lLJSxPbdErplu8SaHZFwri+TmLoKeG8AVAdY1B7X2BFzBawaE7sZAP5UPMcP&#10;E0+AfMsA8ScSRELKHwD7A95QQOxPXBuILlQY1+FIzATA2N40aYShUnH3zCHpJn/wFpmigXskmu7S&#10;SFPIlA+M2o/1Aco+GLML5u26jSmAYVw1Be6QKQt36Gs+qwmooVhW41mNY9UtrgesDVgdDUPVqp6R&#10;5GkwbUnsIGiLKAXdg2ULkXvKRh45081K0h1OSQw6a76XTcTr3E5xOLVZtm+YJYsXj5FNDjvp+z8g&#10;85HBmYss7DSWdG+MVwZmztd7rcylVXJF5F5ZHrYLINMuiRs9yxMdaJaZLYuhLzoSV9oTeeQtK2Tt&#10;uuWyETHHmXOnytSZE+WDrTnM02YwFRR9HOCqnTS6svaTtNqjAu6UkHbrylE6sHbRKqmJKlXWsMz3&#10;ZjrommxCBmeLus60RB7CdpFtvs7TLLeuhHj3pbz89vfSrVnm14DXMJJT762F7HEzcayCtxkGburu&#10;BLjNUg1rVjUATphTzXjNg6CypVrq6MhqqK+ReuLYOs4aQNsIaBvrKqSptlzaq8qltbIMo3uqrly6&#10;GsoBchUsXCVddWWAmZi4rQYgN8grHgxvKktQ4ihCSrZMfl9fL93xLCO7fgGAJhq13xYSWS1MLNUn&#10;4JZSy1UAd2lWGgC35CTKE9zeB5R/XuJG9zzAxc4mTiZz3YWsbBsueDlsm+FgLTlsT9BNg3VsGdQF&#10;ZPUAuAl3ullXiMLEL0LYPMiI4YNgJpbYb1RGMqvegxiY8cBGykfdDPi3nTgmjasXS8OWtZK1chnM&#10;OR2d5vlSsnGxPF84CxAflDdoab2ig6rpwF55OGuCpAOG+4tmSfHS+fJ442qSV0elkBrx/Yusarnu&#10;JGG7dorHjMkSs3KtJG/dIQUWx6T2OoMP2nZJxvkFs8iJO/dLBKqg0fTexhw4JFF7eY3+dqb1eYk+&#10;eEiOwsBncIOvoMJoR7bYDvDak5hyIE5Vc1QQj2E1KeB1H4srTfLJB7sFcP0mf2kwbyBADgTA/iSq&#10;AvQal9wPAOfv2yDtcbcYhmfLBX3lrwrJRxTQTFEYy+xtHJ7PoCmA+2HV3nySUoYL/XcAK4jbjaSW&#10;MvLQ/UHwaiw7ZHW4xbWUHhW0VTDtiziUU4hrn72PaZVpCxm8v+NjI5keCOPfRAz/2gEJtNojfsd2&#10;iffpHeJ1fIN471kou2YNkxGjfi6jhv+rjJ70C1npA8P6bURdY6uhabUgEPnj0P2ykATVMgYXlkch&#10;lxyq3VcktFyWy1S3VcwemMr8kM0yL2CDbPTaQflomWzesFZWA+KJU8bK3AUzkdRJsaHdkRla1Dc2&#10;ooG1EVkdCx1SiD5L4Zi6MEmsHSkMBpB5NrLMsKuy7j7iXFPKQ0ez3eUoQwr7SGqdzUB5kW32bTRj&#10;vP7uL9L39ndGsqrtnbrKrzAyyUaW+bU0kXRq7B+Qxr5+ae7vlybi2ebuLmloazFArACuBKDltZVS&#10;AUArAW5FY5nUNmCAtbYW5q2BeWvKpRnQNlaXSQNdUy0VpdKMNZWXSDMDCO1I3HTWlEoP7/UC1t76&#10;coOF+1pruH4hL1mpMkDG+dvmNvnd179n299DuYdiRU08tcHcwdpvJ5nnFtzg9lz6oAsZ5wPIysLN&#10;ALgSF7iADHJdOkMEmugCuF1ZzAJn0u1Eg0Y99eDHtEnGI++ac8NK2lMYA8R9rgPA9QC6CfAqgBsA&#10;9gvWfj5gEVmRzw2jJlxHrbaZ/cKd1Hl7SFJ1Xr0snXs2SBXZ5fI9e6XIwkRSuX6yZaU83bxWKska&#10;d1qhUAkgK3Gb6zcslqoNK+U2DJw/a6I8AcRPTp2QtN3saaIU8ejceYncsl7CN66XLETr7pHAqsQN&#10;bw2OpIwVzFK2G5Kw54Ck0NyRz0B/7nkSMmdxE9HFyrZizYujlyTSfrmdHueddFGZANSLE8bKTUo7&#10;TrCsI0MD9jRQ2GIOdERdZ6OBPSD2ALDu4z/j/EycxvJ6wjCSYQCa5gs/AOzFHHDCkllSFXwDfTKG&#10;NJitfsUK1Zf0niuAX92nhfGeGoMEsPHA3ZgfsDAlIVzrfhi6G4ZW91kZV8HbnE0yK4escbZmjoln&#10;iWWVaetJRNVS+ikDsCXEs8Ww7NNwe8KaG4yAXiGDzJgfcseZrqckFfc41tZUwi4gfn9ivfhYbhT3&#10;wxvEzXSj+OxbKjGrJ0n68imyZ/xHMm7ixzJp8q9l1OifyuKra6jt7oJl9yBIt05mIxWrk0arwvfL&#10;fNzmGd6rAfZqWRK03ei+WoCMzmw/2Nqb7LTvGll+fYVsAMBbNq2XRSxcn8hKlsXL5iOpw0bCvZm0&#10;PaYxS0uJaAsJq4PM++5KYJCe8cA1sWeMe7uoEZvgSu/Ltjc2NGzVQQC6qcy1Dsx44QVU+CoGOuX1&#10;7/9KokqB+y1Z5q9p0CC+1UaLv3VTvZGG/j5pILPc3N1rWGNnt9R3dOEqt0ltU6s0tLZLLW50dSPu&#10;M+5yLe5xVe0LqWS5WHWd2gupA7hNALeh+oVhjYCzEY2qxson0ojgXD2SN00vnkhL6RNpK38mnQzg&#10;9754Jj2lT+Ul3+8VLNxfQ8aZGd+eR5R4ihGx63ol3/HnF9NP/OTaOeRwyDjmJAHGeBow4igh0chB&#10;z3MnQwvtmonmvTpi3SKSUMWRvtQbUxAyS6dclMXANzFvIg0bxM/PGNy/yw6jCNzAEhQ5WunWqo1l&#10;oyDv1bG0u4FdwI1YZZS3FLKI7CFLzGq8mdsN8pXusAAZCAuSVwjfvQwny4oMbNOapdLBbqUeyk0Z&#10;gPTOxpVSZn1aHh3eKy+2r5YM3OZClA/bdq4B7PPkNjt+02eNkUcH6cqiNTJyEnrFsHPBJlh37WpJ&#10;P7Bf8tCjfnwFnSdbZ3lGz3PR2QuSwQMh9bCpPEbi9ykqH09xzx/70LuNa13sSrzu7AoDm8l2WidX&#10;kHBaR+loO4usrcgU28KiDsSxdugk2wJSR2JZJ0BsP0rB/BFM/Wu5OR6mHvOhwcyeYz/F5f6NOJH0&#10;KmAf09s7UZTy0qijJ2MpDAgkUYpLNOzNQ3qRAe4Pwft3N1rdaR3t42ue0oTzIN6IeVtvhwPUQIBK&#10;1jhFmZa+ZEBbTr22MhbFkyj+3hrPImn8gOGCe77nDImbbMo+qU4WEnf9AFsbd0nI+T1yi+0YPqc3&#10;i9eJTeJqvkn897GYjmaZqIXTJALX9uqMMTLjy1/JaMTvxo/lHPtLWXIDrfKI7WSXt8gaJHLUbZ7h&#10;sRwG3ioL/LfLaAdA6cr+I5dFiLYvANArUdygjRLXel7wFh4AK2XDpmWybu1KgDtP5i2YIUuWz2Og&#10;P5Zhhahj1GwZCqAfeivjghtIZm2LR+2CpWe7aN4wo4nDhDlf0xwAjNLGHmRutjIIsBflyIO0TNrm&#10;0h749rW8+fZP1Ha1NATrvneXNcPcRgOGNmTo2drTR7KqQ+rbOw3wNnX1GACuBbQ1gKe6oUWq6hsB&#10;b71UEg83NDdJSwugBszVtRVSCdNWAtiaKgVtmdTDrHX0UDdUPP8/AYxyRj3Kko0As4GzHVD3AOY+&#10;AKwgHuBr+ti00PfioXRRw9WJoj5c6YGWGmmN9UWF8QATOhekgbirHQZuJaHVikvdeUdLSYmUKJgu&#10;yqLMlBLFtkBnYlcG83m/TctMuNAK3hJkdHRIoZjM8rNgZ3b2npdYtiA0kn1Wq45GLva91QHohsQA&#10;AMwKUdxnHTIYoN1xgBj0FUP9r2NhnIQE6aN5o4ul4C8RfX9Jx9VDywMSs2kJPcpbJH3DCtolF6KU&#10;MUFiF0yXwqWz5DmNHPlzkIDdtlxi922RiNmjJRxmSJk/WdLnTpPYmVMkculCSdmzXe4cMZd7CLc/&#10;YCqpEFc6ncGGXMvjUoigXSHDC4W43YU6nXSexWkXL7Bp4qiE7N4vx2dNl4UMDCzDdV4N864hobUR&#10;Rt7P9THAeXnyCLmBK++E5rHr1C/FcdJwsYV9rwHaywD6Kg0YV+jKcsBlvn/1DFM9mQyDZMrXuv/4&#10;IXusAKMCeQjArwHlKzLPQwDWs28omUUCawD2VQC/KU4jtFFllEipzwokAeXDNBgKGNGuPHAdDXkc&#10;Zdkif/rSb10mn8ESOOSHM24elTR7lDdvmLHs7YCE2ABcdJ+DbXaK37kD4kZ8e8VkuexbPl3WTxom&#10;h6YOk9O0cG7i55+BWMDkUb+WL9niMJ4F6VN5WI4d+2tZbL+Wpgw2dbKYbHnoXmJc9v/aT5ORV2fI&#10;OIdFMO5OWRS8z2jgmOq1ThZzro83k1m42ovCd8pqx02yEU9r/bpVBgPPmj1ZFi2eLR8sCdxPTGsF&#10;OC8D0qusP0FbmeH8vah0WFAq2k/8u4VthDvISO9lgGEnonOHcZ/30Vq5j4TVFfpGq4hlX/72P6Xr&#10;3VfSjg11TWmMq8zbAgs3v30jdd3Ud1s7pKGlHVe582/gbQDM9dyva2qBXeuksrZWytV9xo2uAsjV&#10;jY241A3S0NQsLa1tUtdQj/uMG10GG5c9lYZywIs14DI3wrRNMHEzyhlNyL82AOB6hNpby55I54un&#10;0q0A5uwqeSxdALvnSaF0w8BtDCpoi2M7vzzfkpCqumwj5ZY0ul86QzcPLldWvLQkUw/kbE6JJHZl&#10;MAFQV5OlLo3ylLvs8C1JZ1yQZo9qPl8M6z6jNFQc5iZPAHBpBImQcA9JeL/+s4UHQ128PxlpbwPE&#10;dSSyGhKDjYfBU8YKv89kdzHrSd8l8ssbzy8vi9L6wmCXUFxEdg/3IDPbhIa0DjAk710vMdvXyK0V&#10;MyV/6zIp27ZKspfNlsJ9W6X0+GEpoy0yjppw7IYFkr5siiTR1BEOiFLmsBGPhIj/orkStGyhpLOE&#10;/D7zwE8QryswPYp8rDn9zyaSzEaMRFQo03bu40GxT0J27GJd6g5xXbVW4o8ck+vr18piWiOXknVe&#10;RrJqMYmshSSulgDktTRa7Bz9G9lNT/J+OrZMYF5zGPkc7Hxl6ii5PP1LuQjwHdhIUMKCtjePs+T1&#10;3VQ619IQhMuAbWHeh8q6SQaQ9bpfk1eUj9SF1lOtDde4MZ2MfU4Iqo8M0mt8DPgH7vOwZYikMsFX&#10;nkfwMA1TYUGaZ/yvsRDuEp4R2xvd6MRzPMXuKITurx6UcNzjsLPbJNAaO7MZ2youR9bJ5QMrZD//&#10;fgsB5Eh2Bo9GZ2sczScjUBgZjZ7WGBZ/jwXAE8majx31C5k84ROZzIaGkfRkz7RawH4jNg2SmNqI&#10;LM5SYuFFtEcuCtgB2643ar6LUdlYCrgXUROeSTlpJiqU410Xy5zAjSw62EgH1gpZtXyRzKG6MPe9&#10;fbCNxNWB5DNyFDmdvfRD78ZV3o3I+2EaNw7Sr3yExo2DlImOo321mV5ocxJYZmSj9zNVZEIpKbsV&#10;GdXv/8IgwdfSySRRO/3JQ8kpA8Cwbgvgre0ZZNl6wKtucj3XdVwr6+rr2qY2ElINUlVThbtcLWV1&#10;1QaIKxpqjesqEll1vF9HoqkWQDdQbmohOVVTUybVpcVSW/JU6kqfSUMZQMZ9Vje6GdA2s0q0EXnY&#10;ZvYdtZc9kw5YuBPXWq0Llu5Bw6qF7HILDNwIgJtIWn3N1/UmRjJ7e06qqLVW4043pUVKXRKJkBS0&#10;qshIt5BhrudeFTFtKfO8hbi9Ohb4PC1cHpFlfs7A/jPKQ0UqYEdmuZQBB3WnH7JJMMYat9TPUWqJ&#10;gSuRmlUQV0Qgr8Ky7nISXEW0WA6kpcnX6VnyNWOAr9in1OlPIwLTRKpPpWOAtR5oQ7swuWR7VYrM&#10;Dkrqrk20Ti6RqEUzJI/+59tb1tGiCcPYXZKMvdvEfcZYiVmIDvGaJciXws7zp8PALNNicukZnVg5&#10;dFslA8qHNHmUqz41CpbPSWBVIJpXjRWj6nGPODjPnBhw/yHxYnGc+9oNEgPIb7CLagn13VWUfVaQ&#10;rFrOfqCluMzLiIFXEBcvok68BHAvANDzafhYSLPHatzl/TRnmKjY3NI50kQo8eZRBg0vgFftAe6z&#10;rr3BZVbgfvWYZXScGvtqmUjd5CHTrHNTFv3HALiRLHIb9dp+kli9jG92M77ZxLRXMaLqBe7Wco/2&#10;yvteyNe4n5M79EfnOLAnihU1UdZ7JfI0wD21XQJObZOgU1vFzWKDnNu9QPatmiCLpnwkEz//F/kc&#10;4I5itnjMJ/8qk4b/TCYhfDdp5C9l/OhfygRsMuAeO+pXMh4Qj+fvOJnY/kv+3hM3T0cwkjnf0M20&#10;TDImSGvkXE/AeWstWxYoFSEVO4/1KTo6uJKMtapQziHpNRcGVj3olarAsWu1LFswW+bMnCSzZ0yU&#10;ZYvmyAf7sthEGHUEt5hxJoC7ndnfDRHHZG/ieYTiUIBkfNCUWd7DxLnbUaA8xHDCKdQizagJO9OS&#10;1s9UUC/Jqs6vAO/7OHcoQaXJKm2LbNJkFW5ya0cP4INlG8g01zfBtAC2Fnatw2XmXhXMW1FFwqq6&#10;SsrVuFYrrSjndaXUAujaesBMZrq8oYrvAXg5G2DqpuoKqVNGhllrUI+sQz1SXegGwKsAViZuef5I&#10;WrnuAMwK4DY2KHSzVrTzab40kXWuS9N2OFQUVJiutJBOKHepv2Ij9TaWjPQRk2YSSwHgThJWbQpi&#10;XOZa9h6VU999xmhgAU/yRwD3KR1WJUjJlgDsJ9R3dZdvOdcVMG05gM2m/zmWeubzIGIvxgiVqYt8&#10;iL+8rklZuNYZAVCkh/QnJhAD89CgOaPFB31o2hgVvGotPkGoaTCyFsT2BoTr0g7sISG1TgJmT5UQ&#10;4rB0ssvZZKKjVyyS5JXLxYtMtDNxbyp14btsHsyeP01ur1mMUDuaTzRo1Lp5y106rm7jNpc5OLHD&#10;2Fue6P5iJpWeh4aQYAuTKiR2HgHqHETeI8lGB27bKREsO7vIcvK5zPUuYznXcuLfZWSYl00cjgFo&#10;rpeP+kxW8t4ymHkpbvViXE1l6FVsN/BghWk3feavmfDqz+d8QOcawH3D+a4IFlZXGPZ9dT/BONU9&#10;NoALCw9lnNtISjUQ3xpGv3Mz1pHJv0si2eQoF3l864rcYStHoccJ/o9OsQD9qCRfOcT/wT4JP71d&#10;wk/tkNAT28TLfKPYHlglp7fMk72LxsrqqZ/KlGH/Blj/TcbiSUxBqXIaD6Xpoz+S6aP+Q6aNxF0G&#10;vGNH/0JGfvkzA8Tjx/xSxo3+FSAG0GTip1L7nkDmfQTAHrd1rEw33GXiXpJWq0M4gygbUT6axvbB&#10;mcTF0ykfTXRZiQrHRmLiZTKD/UczdSLJf5+s3rlSli+cIzOmjpMpE0fJSiOJhZzOdkYGD2UxtB9/&#10;XPYD3K3hp2UnQN5NImsvY4MmKSg8UhO2ok1yL1pWprjS1gjQlXW1Mrf7e8D7rXTDwO2vtIeZDHOv&#10;ZpYpC1EaquvpkXpaI1uIfZs6e6QGAFcBXgVuNQCuUcNtrqEsVFVTbQC4vLICK/s/rKyCJBYgVRDX&#10;wMjVdTA1WegK7lWTka6vr6W8RMKLrHU1i7drWBdai9Ug+1qrYMaNNgwgNz0DxMS7HQi297CErKuY&#10;Gi7qks3ap5zIRAnTRv3MGPfCphXXrKQVvap6loa1AcSmLBg4FUbMYryQAf4GPlOGK/wYV/m+Lz2v&#10;JKHKtNeZRFV1CppXlEBKomFXWLZcmZbs82Ni3AQWi+XSA/3M30Xu+1yRB/5XEE0jM62lpXRWsIQy&#10;Lhipo35+0gGAO3CZdeNCVyisgopGF9ZHg8XrqARpRG0ybvs6icHFSqDQ7zJvkjjOpRkCN+suqg05&#10;uMY+i2eJP3Fv5vZNksceYn/mYePWLWFtymkpQhCvEpmdF3RcPUVxo4oEVS2DEXepPT9CQ+shzH8f&#10;sbt7iOHdZoNDtpu7ZNo6SDyqHMGoVO4ijl5Ce+NKmHe5MrDauBGybMIoWaHGa8PoYV5Nllnd7Pks&#10;/fI5tp26roKTWPUungYyRXq+odb7roj4t4isM8BVxlXgKoCVgbsoFWl2WevA7e/ZtxHAKoAbGVxp&#10;zaFrigRVBS7zI3ZX33E8yQJ01qNiqZcOSqz1Lgk+uUXczVfLTWLZs5vmy6GF42XtlN/IPNamTBn+&#10;UxlP++ZEthCqzSBOnwIYJ3M9lXMKS84m0R02EbnZ8di4L/5dRo/4mYxi9cpIbBTXXw7/NxkJ+Efp&#10;e4B5LHHxMATzRk//WBYdWyQrkc3RhNaqOOq/0fvpg97BLPB6dgGvorx0gLrwATSxUKYM3CazPDbK&#10;Mu8trNNdK7N5QE8l3p41fYIsXzIXXehQczmSRftkqAmSNWZy+YGXWOAm76M54yBD/Adh3oOAdysT&#10;SVY0cRxHn+ogK07iK8jcfvc7w2XWOLe1n3oufcnNfQO0NdKU0TtAkwVZZdzkuvdJK01c1XFvkG1p&#10;zgDEtXVkm2txlQGuArgMtn1RrlZqWBklIQXvEKAryDwbAAa0hsHMfzdcatzvGspM1WUlUokweyUi&#10;c1XP7hngrcNqsYYnD6SZOLcZ5YwuhOg6kb7pQj2jky2F9TBxC4MLOnHUQ+2x0ZPBetaSdCFbU3/j&#10;nFGTrGNFSmsaGs4knsoBp04e6XLtItQmH+L+FtK8UUxc/BDXuRjXWQFsxMBYaTjtlSS8HnrZShpL&#10;yQrdcL0DYWk+X0P7ZSOlpyrKShl+1+VFIqOHKGX0BIRKP/FvLxI47eHBTB0FSBf6z60OlDxOMnzA&#10;cHfwqiUMLswQj2Uz5Ma8seK5eJKUnrWhPES75LKZEr8ckTaz/VLI+tIgGPkWIPcn+fRQ1TeoC2ub&#10;5HO0p18gfFdPN1dtWLDkXEcpAna/531L8hDCy0IoL5GZYS9kdyxWr5Tj9FHvWbxQFtB9tQxXcRns&#10;u5La7hrquSvY+bN0/EhZxrmCjPRylnotZRBhmX4WRQ7fY7sNth1A9E9dZmXdIRC/e4hgHwAerOti&#10;mlXWcpKCF8BqSagTALeRWdaykLrPWiJqgnkbslgcl3ZLKhFeL+EheI8YN8seAb7zJhLAClZ7XOIz&#10;G+bJbv7+y0iizUOlchJgHYvM7ARWp0wZ/XOZwDKzyQpYthBOwiag5DEVJY+pzBVP/gLWRbVy/Gd8&#10;Hvd5HOeYzxWoP5Vhn/6LDP/sx3+zkZ8rmH8uX/D+aBaifQFLD+drxw37uYyd8aGMW/GFzDtHt5Uz&#10;sTDadOtSjsoUlnbrNoZ5ARtlnNN0SklrZb7vNlnoyhTSYbLSNN1M4GE4d9ZkWUFZ8IP9lIpMaeTY&#10;HG5CouooMe4FMsuIrIdb4jajMUXN14LMszLyHsTaTenIsmIQv/6rfliX2V1mcOt6YVmYtpGe5KYe&#10;ANzzUqqacZUbmwBwy2B2uVHj3k5pJHmlLFxRh/tcVw+DKmjLALBmmHGXy0ql5EUJ9tywIeZVsJYD&#10;5BcAs6KynAeAMnAF2egyqYGtjbMacGOVgL6Sr60l5q2Gacsf35VaQNrIWfcEZsaaAHBTUaG0cbY/&#10;5HyYL63oWbXDxA2Uixph1+ZCkiBpCdLAxsAO55vSZs8+X5WsQT2y7BYJKtzefKdzctvjouR5oxfl&#10;T+0wwg25FBe5TUwcf+24ZCBM95R7xeFuUoq7XELjRynJrCJi4dvOZD35+gcIvr+I9qDjh40MSeFy&#10;2/em3OEhUVSUK42sVamFHUuv28sDq/OGPnMe/cl5xKCxyxeL/cwJcgOX+Qbx7KVpI+UmfcIei6ZK&#10;xIqlksaq1fBl0yWWJ/V9i0Nyl/UqsZSFkg4dkNCNKyQQd/q2xWGE44mV2digAH6OfnQtmxMbI6PY&#10;fnhTUskD5MG4ecTEmcTBtzltGfSfycKwWcS2s4hnF8OqS2GFZdgqOqhWK+sa4B0ly3H1lrP/R13r&#10;5YB5ObFy2LGD8hbgviyAfRH8U+AOUN9Ve2PEvmzGKEQ8EJD207ChLKzgbcdV7gTAne+bMRoBro4I&#10;tiLgoNcNsHBVmg9JRXsp9r8oz2i88LbcJqb8m2yd9qWsIpk2Z/hPYNJ/h2F/yvkzmU65ZzpZ8OnU&#10;qGcC0OnDf4Hb/EuZBnCnsy50EompiXx+DEmq8bjSI//jn2QSrxW4E/h6ZeGxXH/5yY9lxLB/lS/4&#10;/iM+4wTMoxTAfHbsl7+QEbweOQKGht0/50Ex/JN/5hpw894oasWztk+VeTYsMruyXJbS9LGCUcJJ&#10;7D6awQ6k+ZSaFrqx25rtnAvnzZJpLD+bM3O8LF4wDRc65iQu8lkyypypZ1F+PC1mzAfvof67j7bK&#10;wyS1jjKpdBgWNseOsPc3tixb+r5j+J56bnVbu5STHa7v0OmhbjLL/QbjVjTWyAvc3TKSUBW4tuU1&#10;dFQ1NJGBpoTUzNfUN0gJ7m8pHVPKrgpUNWVdBW5xyTPAXGK4yeo662deAGy10tLngJn4V13qylIA&#10;XGqctTRvVJPEUqtChK4Wqycuril5ItWwcB0grQa0lUwhNSB302hYobSq6S5fmjMaCtMZVEiiThgi&#10;9TnRNHagtsEcbgMs3M5QfTu7jCqomTY625NYYtY0PFAeIUiXAxhvo7CRG6AD24NMnIdrnGB3hDY7&#10;FoNpqYlB/+KQwZLSfcBf4HFNcmmzvMf5ErZ9BKijaclLZsj/WXayFD55gvRKgKRv2Szh2zZLwl72&#10;+G7dKpeXzJRL8ybLJUB7fcUcsace6LRktjiz3d119kTxmDNJvOeMl4A54yRx5Sx6mgEvbZYRMHXk&#10;oYMSx0BDOnF9ovkeiTffJ3FkxiMvW0rolZMSc9NGouwRbkej+iHuc9SFExJ34yJNDK78rC5SSKPH&#10;wSWLZBbTRosA5OJxGGBdiMu8ECmcpbxexuvlgHfV5LGygm17yykfrYJ9V8EcsYQib9RNBrhqL43G&#10;DDqs3rvPysYDdxOMTPMPwdtJUqqVcmXX+7ZIZV0FbDPjgi0KYKaOqlJQ+aRz6n7AZSkKuCI3DrNP&#10;aORPZR7sOQvJ2Lmw6mxsJkCezbD/NFzd6ez9nQ6rTuczs0k6TQXY0xB5n4pNBrDjP/pXmYBu1ng0&#10;pSdgkxB+n4R+tPFa7ysDfwRYWc0y4qN/ks8B6hcf/7N88dE/y5ef/qt8/uE/Y/8kn370j8Z7wwH3&#10;CJj7c5JgxrW624B4OAmxT3kIDMNdHzbvS5m8ZbLMOc8uJIb4l4SRnaZWvPzQepJYM2XqtC9k6uTh&#10;snjhZPYDMxVxgPZJU1jXnCEGM4YbDqLSYU4bpQVmiirlfl6bwdQnqQmfpX2yop9poIE39Ca3SmlV&#10;LYZLS1xbB7PWwrxljdXylDLOU2qzxdRpX9B0UcJZSg1XmVcz0VWwcwms++J9rDvkMuv5nKyygleB&#10;qy6z4T4ruN+D90VJsajVqDsNcKsqADpNGtWAvppMtIJXrYbrWsBbS9molsxyzdOHsC9uNfO+1Xdv&#10;Sw3zu7UM5DdyNiuAadKo0sF9BhIqkwKljC6qfqaNvstljhf3scOe+iwyq11kabtZcfJ9Yq78Nfep&#10;/OlxqfRl5koVk0ePYOZ8D2ql7hclx41tfnRVdTD98xb5mmJmfwt9r1O6QAfY57oUcOrI4YswX/lr&#10;ag6logB5TNtejB16VAkh8qDoiTzIyZWsQ3sl3GSrxLLfOAXwhe/ZJOGHSSCZ7pHQPVslePdG8WVY&#10;wY+kVBCjZoGob4RxHUtvc/SePRJIn7QX7XfJTBcVettJqu1FST1LBvbcCYmyOSxOl0lEnd8lNud2&#10;yMUre8X6/HY5d26vONkelwss2rpqvV+C7Njdg0pl/A07WTJ+tCwAkIthWwXtYnWXYVo9FwFkPZeo&#10;6zxxNEAeASN/YWSpY3gYvCpMlJ5c4nfUPF/j4bwBsMq6ysKGce/VvaS/1X817tUYWF3lZoDaxnCC&#10;us6acW4CtAreJkpHtWn+9Cvj2QTy97tpJZbrZ8nMz/8VUP6CB83HMoeGkTmUseYC1Jm4zdNGAtwv&#10;ASusqECewdpQTVhNw72dButOUYYGwNOQm53EOZHM83j0oscB1vEoWo5jX9IoVrSM/M0/GTaGDQ8j&#10;WYo2AuAqgD//8B9l2G/UADUgHqb3APCwT/4FMP+zfEbp6XMeDp/w/YYB9GEGg/8Ed/vnvP65fIKm&#10;9Wc8dEbN/0Im4PbPs1kjW45tluUsQJs2fRhx8HBKSePkA/+00xJAN5Zn7FnxoWXSMd5anNPPi336&#10;BRQsTosVTR5HQo6IRdhJOUWNOAi5zLbfMQ5IkkqZtJh49Xklri5AqsCNLcZtfUDy6AE7gh6T7X0C&#10;eEp4rxhWfUKp5ym12nJc55qGRuJVSkTlMOv7eFdPBetQnGsAWMFbDnhLS6S8BOY17JmUAcxyarq1&#10;NHRUwril6irz51VRF67iz1Sr0fffW81zAFys5SVaLHHBG/mzNCauof2xtiBTGhgVbLqbJtV0XdXS&#10;oFHOkEFxlLv0MLDwbWa6vKOhooddQe3M2rY5uclL2g3/XFgs/5mQJ3/MeCD/k71Kf0VL+j/vsLEw&#10;5568zs6Rr3Jz5c8Fz+RPSQXyV78w+Qb95WfI6OQ60uHjclYKcLu1l7qDyaPvHTzl6yA/Jm1CJRP3&#10;OwFgP+Jhc+/RI7mP7lXoTjLM5gzgk5CKoRUy6+gBpoF2yj2UNR7YWkveNdobUaZMtjSRCJNdErp/&#10;lziuXCoX586Ui/NniQPuciRKHA9jPZiccZAkFC0TLh0V72tmcoGJmROXdojl+a1yxGazHLbaIqZn&#10;tsjhMxvF7NQ6MT29To6f2CoJ6G5dO2oGAD6VRT8A7xKuFbgK4mVMEhlmsO9oYuJhsoA6r8vRnTLA&#10;wrfeXOq2eTDsnXi8G2JfmjUMBoaNFdD63mvuvytiQ+S9ZHrPYw3mVbZVllXGrcugXPQevAaAua6J&#10;p3THhFAuU0Emi6fCuLQvsnx7MeBdNPEjmTv+1zIb5p039iOZRYw7g0TUDLLIU3FjZ+NGG6BV5uX1&#10;FNxeBbCysNoEAKs2UdmYcyxytGMYaxz9q3+Ukb/+RxkFQEcDxOG//pF89h//wwDuZ6wh/QKQDleA&#10;AuIveDiM4GcaSVJL4+JRJMFG8XAZiQcwktdjSHSN0mQXGe7RPGRG49KPxlsYTQlqBN1pI/m5VyPM&#10;sApva9qUz2XCOJpGCJk+aGA3UmPmJfpDkW5hJ1JDPgr0SM1W5dlL1R0XqSqkqfuenzzOC5CHt1HW&#10;e5ErrY00TlQXSfWLu1KFgHkVpZlyWhLL0EN+TtKo6GGuPGZ7QdHjfHnCpvrnbPYrJvP7mBj0CVnf&#10;MgBZqa5xLWCljlvK62LYtRxGrsbtrqN5o4J4uBwAa3xcCnhL1G0GvGXPn8uL50+llJJQSfEjqYZ9&#10;Fcwlzx5KJTuLKgFwJbVetWqsTgHM+1VPi6TqyUOpePoIV7uU9ssKqaezq7GSRhDAX88alUZUNmoz&#10;E6QyLQ6lSPb5hrKwmaaMbwDw67hYeZ2XK1/n5skbmiq6vRkjDEiU/1lYIr9NLZQ/ZD2VP9+rkD/k&#10;PZPf334mf71dIn9NfiB/CEqS37l6yvd0Tv3ew0teU/ZpCuOXMJLpl7goeYMY+zvizM5V66Tb9CSz&#10;vKhT0nQQ4XBWHtzPlgeleCSsU8kyPyyhprvEn0GGVGRFsyx2SsF5SkAs7r5PTH7HgXG2mzQmoFh5&#10;B9G7GMvDcmP5QnFZv0L8Yemg/Tsk4+o5eYiYwN2oW5JCdv0mHUZnYNuT57bJqYuDALY4t0XMrIgb&#10;Tw8C2OTUWjl4co3sOE555fw+2YT7Po+k1ELG/hS4CtYfsvByts2voNF+6aSxxL68R/33htlWJrQC&#10;adBIQGuMhyFZZ8N9pr/ZAK6ysNZ+AbDa1zTT6H1dXaNsq9nlmlQWtxnb/GjYALDKunqtZxMJrFp2&#10;XBXHuTHGdwiW/bksmPwxbr26+dShJ3JO/gQWhoG1qQIgz6RTahZMrJ1TM4l1/wZgSkXqJivjKogn&#10;cU5gzcoEFn+PZ6fTOJhWQTweBh5LPDwaG8MCtC/Yo/SFAdwfGeyrpi70F8TOX6JH/QVuswJ4BK6y&#10;gng4gP5yxL8bAP6CuPhLzWID6BHE3iMB8Fjc+QlskhhLXD4Gz2EiycElDKysWjFLZs0aAYhHAOBR&#10;8kFV6klqn2fpE71KIoBMK0BuyEb9MAv9I0YGmzOdyfr50LyPysM9fxI+YdLygJiDs/ERNdEXmdJW&#10;TCNEKcAuuy2d1felteI+5ZocqaFntQqJkjKSEDXPyfC+uI3doVOKeJSlYTVlBVLPZ2tpqFBrrC6V&#10;RgCt7ZGVuLwV1GpLKfs8B/wlzwDt0ydS/OSRPH/8kIfFE3mBFRPbvoDZK5XZaeAoY3NgBbVgtcoh&#10;e85rAF6GVnPF4/swL/3SJaX8LMXSAGsrKzcoqAFyA0P5lXRTlfKL/oC2xqc0V/RkU9LQNZ2JcfJN&#10;XgGzw+Xyp1KGIkLT5JVfgvwuFYbNey5/fVQNE9fJX7Iey1/i78j/SsyTP0cmyp/j0uWPOXflD3fu&#10;yf8E4P+7oEz+mP9UfpvFInEPFkFfPicDVhZSzRB94bUTxlhbEixcmBSNl9IiTwuesp3QXuIZ4s8n&#10;di2/biX3Lh6TrlQkYXJ1eIImFB465fGUveIj6DqKpDPMWSKsjkr02eOSePG0ZFyG8V1g9bgQeczW&#10;xDBbSzlrs01OA1xrXOcz53fKcc4jZ7eKmTUsrOA9vR5bB4DXym7LVbL36EpZNn+MzGfWd/GE0bKY&#10;9kiNf5V5lwLWJSSvlk4cQ/2XRvtJ42Dl4XLj0AZj8L4fsb+vWfr2LZ1W32AKYHWjXylgn2QPZqFJ&#10;aim4X8G8HbeZIEJVQ8Fbh3vc8h689TwINGGlrNtIxrmZklEjya1K4t8Sxv4cjzK9A5MtnKTApXlk&#10;wocyH/adQz/y7DG/klkIA8yb8LHMpI47HRZWICt41V1WV3kSce1kjYO5N4nMtN5XU/Ydh5a0gnaM&#10;Mu/P/0FGsW9pNG60gnoU90fCxF/iHg834l9cYtxijX+ViT/n3jCuP1dWVncZUI/4DGBjn3P9OX+m&#10;2nAy3iMoV32JjURwfgQJtdE0vIxG7WTZ/KmybsUMWTBrpEyjhXP61OHyQWXSKcoWbKejdbKafue6&#10;bKZgEKirZ7Ngw202seWysS6PfTCFuI73WefxCIWDxygcPOYf+Cn6UI+Z1GG1RMtTVCqeoEbxlHnY&#10;50zrqPF+z/Nk6X6RIj0VaYNWzr6gMiRWyzKkpySNYQLsGXrLxcnS+QSFi6coYTwDLPSw9mszOu93&#10;l6OG8YJsMVND9Y+ypfEZ2dnnedR586SSRWJVlIvqAWs1DRiVaFCVA+rypzA9ZaIyTuMab+AFLZMV&#10;KEXW8ECoe15CcuuRVPKA0K+vgaFrYPR6GLtZy03ExI8QXn/A7GcFgwrvEkmqxFDOiSeeTcuV390t&#10;lj8jwfPbu+W0NSLozmhen6O3DNxwld/eoPPq6lkWjZ2XAfYN9ZA9/srZS97eCoOBY+XrAJZeefoC&#10;3OvSa2Ujr65fk+/YSnj7lJl4H94iz2D+kjhv6q2u0tjQKo8qqplDDWEf0U4po8WzhGz4K7yFVwjp&#10;ddNF1paVysA5k1GUoF4khCMcHiYPw30kGhEAXzK+4WePkU0G9GTSn0UFSybthHaX9hHv7hPrS7tg&#10;1m2w8A45DiMf5TSz3ogbvV4Owb7KwIdOr5Wdx5bLgWMrZZ8FdUpKVPMYxl+g8S6zugs19lUwYxr7&#10;KpgX0bBx8+AmVnF60VDBjPLddPmqiG2PlIc01u3ORrYId1nB/C3/n0bXlcbEyrx0UGl2WU3BqzVe&#10;LRtpP7PBvrw2YuAsFUyPAcwR5Cu8AbCHWO9YLLNorFg8lYaRKR/Lgkkfytxxv5IFE8lAA+IZI0lc&#10;wXw6bKDZ6GnanEHcOZVSkoJ2ul6/T2ANucwKWDUFr5oC+ct//+8GiPX+OL0PSxvJLM4vFKiwscbC&#10;w0lsDYOV9fpL4l8F9UgSX6NhZGXmUXry545CI2wULrPasI9/arjQo7AvAe6X9JWP5v3l8yfKBqoK&#10;i2eNlrkksmZMB8AV7DuqSLyIgt5V4r6r/BKwyCnDjliQvbUAuZEVKGotzP+24kq3PqBV7RHKBU8p&#10;oj+Nkw7A1vYswWDizhdZ0gUw20t4gqoVM8nzlPUjfKbzGaNdxYx4FQPqEhITpag9vgCozxnOfsoG&#10;82KK9c9YR/EkAkPR/lHY4PVzOqPK4uRdJb8AVWnyVS0uWDWtddWp8nV9lryrR/Gxms2BtQXyphb3&#10;tiZPXlcO2itq1a+r8uVlOZ7Bo0RppQG+lZUYbTxs2h6jafUkjXJSijQQbzU+onyE1QPyhqJ8aQT8&#10;jcTNTYQC1ToXnMZAQVIiAwa08UWHy9cpxGkZ+fK7ohq0tLrkm3yYHMHzllNHpPriEXlguUOK962X&#10;SorvpfQplx/aIZ3Hjkk/5aBeB3vps7GWbtQwKpnvrEDm9d6xw+LJsMGlHWvE8/gWWgIDALCdVD4i&#10;FCBBmJuWIoGHNkvYwc0oSLJ3h53GdWmANj0BsIfJI7S7nii7RuI5hPuxKNpNImFql6N7xePIXom7&#10;QHabtspo12tif9FEzpOssrmwG+bdAYC3yymSWEdp2FcAW5zbaoD3wInVxMLrDRd6t+VyOWS5UkwV&#10;1PQJb9+5ROaTnFoAaBdQPlo4eRTXAHrCZzIXl8/2wGrURrwQ7vNgkisYcKbAtjzI7yAUmMqqksxI&#10;+aYoU35Hw8x3xbflG1j4W16/4TONKHZWw6gKUgWwgreFOFhjX4OBAXB1si9xsTIwAvWZDI4keMj9&#10;MIQmVkyWhbjMS6Z8IksB8VxAqwCeP54s85hfyCw6pWaPwX2msUJd6Nl64kYrcIcAqy6ysuoQ2+r9&#10;QVf673GwutD6maHPjcKN1lh4BImsUQD5S+JeTWh9DoCNrPR7MKtbrQAeRSZbz5Ew8AgeGArcMQB2&#10;JC7052xM/JJzNG70CBpetBVzNKWupVQW1i+dJkvnjoOFR+FGfyYfFAbYoOlznS3h9gaAKxglVBAP&#10;WQ3jgvX0QTfeZr9sHp1Id9ylDjA3FBDL5bOo6QHF9McoUDwGGE8wzg7O7ueJAJbBdqxTAVwMWAFu&#10;bykuX7GCGhmUp6xaLApGFI4GdKzvEQz3WI0t5no+YXlXMZ8rZjFyKRvPy+KxBNoc6VcG/O84X5eT&#10;DKlMBNCMnVXhglUmyTeVKfJdVSqrQDm5/1VZjHz3PBoGYJdr0S32Ft2izujML5UTLGCPNIsLSRU3&#10;6ePv1otudU+uN4oOLLNCmKBXSxoP1LThAIbgF6afzqt+ykzfpPMz4FZ/l31b/vTgqXzn7SSvrzJ0&#10;z9TRNxfN5Y9m+6ST7HGV+U4pNd8q9bvWS4v5Qek6f1q6WCbWbn5AKvZulTv0MQcwlH9qzUw5uWmR&#10;HFe5HETnH7M7KU93A3f0yd2HRZRF9skZar659D+34BE8CfSkVMVIofNVw+6iLV1Oq+ezmGDJ8raX&#10;IMpCtmY75BLdWW5MQfncOCEXbGDeayZygVjR6vxeOQXrnr20X85c3idHAbGFDSAmFlYWVgAPAfng&#10;Sa4B8v4TAPvMJrG4vFt27l4sC+iqUvZdNAXWnUzyCrfZ0XyL1KcwoAF465j+6eTfTIHbQwKrE+Zt&#10;SkccAZf626e35TvWtur5PSz8FUMM7VlRgJN5acb9DPaFcbuZNqpX8KZhgFpHAquSWGQOA7fwvcuT&#10;/Xl4MZtMKW/VNBpGAO8SmHfRBFzp8b/g+jdcYwB7PkmtWQxUzCEOnqWJLE1a4TZPgQ3HAcIxv/oR&#10;QFag/ti4p6BVl3ow7v2xAeTRv/xH47Wy7yiuR1NC0jKSJrLGfPxj4xxHmUkBPFzLSkOlJUA8mhrw&#10;COLi0WS7lX3HUEcewUbELz4jmWXEuzAuZa0vAfSXuNBfIPo3jHr7CLL486n/rqKmvRRpoUVMlSkL&#10;f5CO8Fae9xna/xgiZzywDFd6yMrpxKpikF9BXMVQwxC469g+2MhalEaG+dsK/KQRMDfm0/ZXiJYU&#10;1nEXadN7MPV9zgcoA2I9sGkv1veUPT3PaAd8Gsa9UHkFSF8+pacawA7wehDAg/YKkL9Wg5FfAerX&#10;sLLaKz2594bv9RL2fv2cZBD2GhZ/DYu/A/BfPQ/nDMOC2eUbwOLtYGItf/n6KdeP/OTre+5kQRFr&#10;w97m34RBHeWrPAd5m3tN3mCvcy4icKdmK29QJ3lDaPGWB9lXgP1r7CtGK79jLczXSOW+4t/uLVsS&#10;v2X74bvQs/KGWenf+VmTWT4qr66Zyku7E9LLpEvPJRPpvWDBTK+ptNqYSrPVQam33C8vzJCx2b8J&#10;uZqVcnL5DDlIu5y7yWapJu5L82NoQfvFcaWD6VE+NmucPPAgC36bsldCFPt8YN6IAPqu0ZrWDDpq&#10;IY8QI0hg26EH7Zo3Tx0QjyvHxMPVWq5cNZVLLKu+dBXj5zpP+ej0ud1y9uJ+klh73wN4OydJLJh3&#10;P3HvYAy8RvYdX8m5WvYpgE9vkkPEyRaXECSnb3gR9d0l1HvnjxkhZitnADwf3GbaSZmzVQC36wpW&#10;aupdgLclLdSQ1DUA/ATmfaTsm2vUgVszkBeiH71GmReQGq4zk0WNJKrUnR6KhxXY9en0hmeHG+5z&#10;KaHO81hvuWjKoPy4X8oKQKy2dNKvAa4CmAGK8b+RBczmLhj17zJnxE8ALqz6yY8GDWCpTSFunQzY&#10;xv76H7j+F+OeAnkweaWJLM1AK8j/yUhiGSzMe6M19oVxR+M+j6W+OxIwj9MHAuAcRWnoc1xodaWV&#10;hUdS+zVYGJd9JEvdRjPFNZI9UV+yWmYUgx6jyS+Mo+V0HLpi49hIMXrEMBnD67EI2s/Vhpm5YwwA&#10;L4eF1y6eIh/EXV4jsZeIu1j8VaEAZvKohN2/pYlMpRguNSs9cKdrSWopiBXcpXymAgWOelaoNN/2&#10;hKGJk/OJkwt8pFld7bu+AJd2P2Lmrvt6Ijr+/vzb9cNA6S6izgrzDijTvjcFs17rqaB8pe40bvsA&#10;n+t/yMJrHgoKZgP4Cvoivl4ZnD+v7yGZ4cfB1BUD5HXBLQAKYB8FUZLwx3j9wJ0kibt8fddDvipw&#10;kbcFjvKm4KZ8BRu/K3CSd4D4zZ0b8vq2LQC+LG+y1K7SjXVR+lAs6aMW/ga97K/53Dtkh97hrbxN&#10;vSpv0i7jXvMetfQ31M1fklN4g5aYWh8tqa9Z8/KOpeIvWeY2wL6m/vALCM+dk94gpGH9T0unzymk&#10;Y1EBcTgu+RcZ2WMSJuHYWnSlHSQ/jKGC/PtS0dQtsawRTXWwkm+J9/uyctjwniml6SlSlEjXVFyE&#10;3I7yl3i/mxKq4HU+K+6YB1M3Li6nxe66uVy9dEjsbY/IxcuH5DwgPnf5gFjb7BEbGPg0DHz84h4x&#10;t94q5pqJttn0NwArE6sdttogB0hoHTqzAYbehG0wyk5b1s0CIJ/LPMpFflb7iMkBH4MEJZrFZ6ij&#10;E1bVjRSt6eFMdJFRTgqghzmGQQVmfh/nGPFvJ691EXod7nAtwveNnF2FsDZyOS2I1Wn7pDLvUEys&#10;YG7KpJkD97wUHehczwuyYfbnsmjqh7J08oeycjou9OT/IE7/d+znRo/zvNE/k7kj/1VmffHPxL0/&#10;IgP9T9g/y4wvtF78M8MmfQqYP6HbCpv48T8CaEpICkjYWQE7VFIaBDD3Ae7YX/8YBh5kX22vHGJh&#10;w5XWuBg3eSRAHk1L5bgRv4B1AS7JKQXuRPrHp5IEXIgCyTgAqgAeO/JzGYMI/pgvBwE8iUGQyWiI&#10;zWfkcimz3stn0YVFZ9mymWPkg1irlZLlYi6PkI0tZXjhBcu6ywByiQKYKaRK5oErMI2Jq2mrrGNJ&#10;WX22F91KTMXc9sY8uWZJlp55gFeBnA+A79KEjylgOwHSkGkmW8Hc/QAhcoDZ8zAIYXSAabjQgPQH&#10;zPsSkL4CyH2Puf8DkCvA9b6y84B+3rhW1kat8FEAS7gD5OuH/rjIJJXyPSlXUL4xTkdOB3mVYyf9&#10;2baAAHCyC1mtP+OK9LJStTfjPPcvyEAmgCU730eXWj+C9i9R6+xnX9QbxO+/vQNzw8yvaXR5Q+38&#10;LcMer5MRlGOzYw+dbf2spnmFyudA1Gl5yfx0Pzra3YEnAexp47ov9hx2ns/zZ3D20d02QC5C7RX2&#10;Wk/kfDsAfynlkdyERHlR2yz3yLZXMehQE8DC7UBbiaQZ5Jb3dfH2vCJeHpfF1fWc2ML2TtSYnQHv&#10;TTrAHB1Pi62tOY0Zu+XadTO5YmsmZwGuDabMe+bsLjl1YY+cAMCWANiCGNj8/BaDXQ/AvIcA7AHL&#10;1UYyy8xqI8y8zkhwHYah1c02NZJd9PIuGiE7l4xntBKPAfA+R15VAdzGlgrdRqF62C1kv3UvVHEE&#10;YRinjg++fUwys5DmGd5ryNR6Lz3msHDbHV0ihuqJ9jsbtd4QsuyehuuszGwAOZ0MNeoaL5jeskfW&#10;ZhHu8rKpv5FlDCUo8y6c8HPD5o/7GdloADz2p7RL/gux749l7ph/4/5POenUGqPg/QltlP9qMO90&#10;2iGn0QQyZdi/AGJYGIadQGJqDKOEE3GLFcxaC9ZzAsw6ic0SE4hbx5CgUgZWG60zwoB3NGw7lj5o&#10;7Zcep0MS1KDHMrk1nph2LNnl8YQgE2iKmcl02DiaYkYDVIOB0RYzGBjmHU8b6kSAPW/aWFnDuOg6&#10;wqgVs6izYx/kseLwbsR1KQK4z1HgUCulZVKZVl3mCtxoBXIF/dDl7EGqQMy9mr2+1elkqtk8WJ/t&#10;ZoC3EV2sBl5rskut+Tab3grIXMOEHXcBrbIobNqP69yHq9z7iNgX4CpgFcRDTK2gV7D33oO5C3kI&#10;FOrXIyr+nqmH3GtlXQWv2ksYuR+m7YNpFcQDzwLk7dNABsL9qD36wLqw712ywHdd5E2+vbzMsZVX&#10;aGHrOZBzHQBjMOpA9lU6qgAV1g+QB2ho6afJZQDgKoDVFLjvcKdfwrov0QxT4L6hQ+0VDNyHsmd3&#10;FO5ylCVjgBbYUekJO2VYd/BxNJ6PSmfocWkPPSEdNMaodYbr11hJF2DvBvRqvSii9GHtPAjqM70k&#10;l8xxGWWrJ8+rjcx7LowdGHBNfJg1dqWzytXnmji4nxc7Z2uxc7ISB8Dr5GQtDg4w743jcv7CfrkA&#10;s19A5vQcek6ncZfP8lpj35Pnd8O4ZKAv7zUAfPzibjlygYaOi9vkINlnI+4leWUCYNWd1lPda2Vj&#10;87ObjVLTluNL5NChBZLMn90IEIvRsip0P4MeGHubcIsVvB2MXdaTvFJ3Nwvd68YswqKHuiid6gUD&#10;9wpoZeCyeJaQ5+kCMRJe9xjxNEYEg+mMY/1puCO6VeyLwsU2GDiDbDSxco432zLnUMKaRqllOgaA&#10;F0/6FWD+tSyZ/CuSWrjRnAvGk32GcRfxegjYc0YD1uH/KFM//x8A919g438zbMpn/wz7DrnW2sAx&#10;yMgTaIkcR/PGYPKK7DSNG+NYBTMSt3oU4Fb2VQDrqW2Wo3Glx1D/1fnhyTrBRI13PK7yeLyVcWiF&#10;jWUlzHgEAUdjYxHBH8seqIlk98eS5VcWHjfmSxk1diQZ6S9kCnrZq2ZPkg0K4NmAeR6qlLH25hLv&#10;YiqPcA9LGV54DqOovUi/Ji+UfRFmr2Y6qYotg9VGLGwn5YBZXWt1qRXU5bxfre8jcleVwwA48WEj&#10;8WJDDsAmVtaYuOueJqvCiXtxdzV59T7OHWJejXfVFKBDwNZziKH/q5ttxMbYm2LNXGsMzQMC0PY9&#10;QRf5Mexb5Mn4mQexlTs9ta7017rKu7uDLvIbdLDfsvtJ7RXgfcl+5IEcXFvkdQeyLxkA7mXAow/r&#10;Jw5+yWkYrvQAYH0JI79iZ9RA4lnMGpfZyrD+uFMA7yQ7eE9IN3uVuyItWbh9DJAel84IQEsnW1uo&#10;pbQD5vag49IaclxasFbu6Tloem1pfK6Dr2tkDet9RPDu3c6nxbROypobJYp1MAGhHuJFt5aHj714&#10;0lnlTt+1o9s5uQkL33QBzChhXrxiJqesd9Iaqe2Re+UciauLtofFCpBq+ciGTPQZykkK4KOX98ix&#10;S3vk6KXdGPVgQHzw1Bpc51XGaYK7fFCBi2ttYg3rKvvyvQ+eWCdW5zajpnmDvbpsdqBEdcfxhJTw&#10;upGkk97ryoiCiSOodgRI2k12MnlexjVOQYaXsiPdWQrcFkD8LNQFNzmI/EYm4E0y7tWQkVZGvhd4&#10;g04r1q8S+yoDay90oy4QQ6v5EmtClzIQsGrGJ7JyBnPGsz42wKtAXQxwl09DUIBTbfGkXxpAVlZW&#10;FlZW1lOBrMw8ffg/Y4Pn1GHqQv8j7rTGwoCWWHYc3VbKxHoqkAfLSoAXMCvrKng1G60xsIJYgav3&#10;FMw6+DCZxNRkOtnGM501nlnhccwXj8eNVtadAANPGPsliSxi3lEjyEzzesxoWJjrESMYWxxGmDBV&#10;1s4dL4umM6455Uv5IPD0MoSodwFedvOwQmUIwM+5VkC/SLeVcjSxKikt1WbeJB6+STzMzh5KTA3U&#10;ijVDXcOisxq2NdSyB6mOpcZV2TcBr53xGf1sQy6b9cjwthV44S75s+UA5iV21cyzAlTZuZf49r/G&#10;weo2a0ZamXvQBq+HgKvgVdPE1WuSVgPPAPEzmLmU68e+yLP44Kb5EheTdSZxNXDPDUYm6US8+5LE&#10;1Zs79rjTtgAXBn7Pxi+JfRXAPSiUDJ0GC/P6JUz8mn+TlzzgXgJew9ASGwJwXwL7g+JhXJhYQasA&#10;7opQ8B4HjCcMtm0zwHl00MK4H3Hq/2XtCvSwE9IexkqT8DN4QbckA4nXR/fpPmNgJJ06qg8C8Lcw&#10;3wBn8Wa+2MvPVpwQFr9G4syGGNfy1E45dmqjnEGj2AYGVgCr23wZF1qbNk7abIGBKSPBxkd4bcG1&#10;5dV9AJevu0wpCQY+YGSeKSVZwbwA+BCsa0Z8fEjdZmw/gLYmBn6CvlRdoi8DGw7MCR+nE+yM1OJG&#10;11L/bSAEaCNOrU/1l0JWjLjtWYDkEA9a2LezAHmiHIYUiH+fR3shJGcrb59lA2zdfhFjALeejPWD&#10;INRAAHATq1I0K61bFjQjXU2yLN7phKya9DEx76cA+DNZzrzt8umog8z6lPNDA8BLAbMCdxDUZKZx&#10;qxcYrvXfgawgnj3qx4D4X42YWNlYATz+w/9ugFdBrCw8FsYd+x8/4loZmJP3xtM2OVbfI/M8xL7q&#10;Pg8BdwjMk3Chp1EqmkyNfAJx7QRUSyajlT2R67GMWSqAJzIMMp5k4FjWs44BuONGjTTO8QB5LBse&#10;FcAbmOteMW2CbESs8IOIy4vZnEZ3Dyw6BF4FcilWlsHYHOAtp0NLAVzJChVl3DJcajVlYW3+qM9x&#10;5ElK0wE7hKtIbNXCwA052gQCC992JDZ2wa12k9YChMI1sYWL3HXfD/BiuL3dxKs9RSShHvEfC5Oq&#10;KRNrhnkAxh54CuCfDLrbQ4ytrrNRgiria9R9JvYdUPbFemHifjLOr7A3APfdkyA2qfM+SazXD1xh&#10;ZEfKSI5IlVJCgpEHcKcVwC8Nt5rJINh4iJH7SGQNoNqpMfFABmysLJzGNXK8/VgfzNuHJFFfEq4v&#10;4FXrgYU7IwFulBpMqtcwcgcs3Mmmi1bc65bQIzDvMa5PMNGEO62mbjXAV2uPOC1t+rUwcT0NCvks&#10;5M7LypMn1c1SQBLLFyVMTzSkvElaubEr+KrdKTnBoLq5Ja6t5SY5enKrnDy7HZDuM8pFZ4iBrS7s&#10;JXl1SM7hOlvjLlvCvCcBsJG8op1Smff4ld2Adzsn7HpGE1bEvjZ0ZQFgZd/Deg2Qj9gQI1utFSss&#10;z/cCi7tsDLnVmHP7GedjMRuubhXJpToA3Ii7+4TVI96H5kvalT3yknHB9jxUTe6gagLL6gxvPEm2&#10;ThbPvUbMrj0PoQTuVZG0ehjuIInE9UbJiFHCZgb2G7MR36dxQ/WaL++aJ9sA67pZvzFs5TQUICf8&#10;jBbPf8dIYhkxLvEvteB5Y39BP/S/wbg/x35GLZjk1difkLn+scwcC+uO/Bfe/ylszHskuGbibk9W&#10;EH/yP2Q87vN4jX0pHU2CaRW4E2iXnPixxsGws6GL9WMjG60MPJTI0qTWeFozx3/678wVU7KitXQi&#10;ce4EQKzAncKwx0Ri4DG40OMRup80DqDCvuNY2zp+1CgaOGDh0aNkDAw8GXd6zeRxshEXehnyvSYI&#10;Fn5wl0H+kiQbSkhXpJjY1wAvLDPIvrjRuMtluM0VRhlJ3WYtK+EuA1ytFVeQhdVsdRXbGpSdlZGb&#10;FMxGF5cLr52N65Z8dtkWsA4TELdhHXdxre95sqKTOuF9WjXvU3t9QLvmQ4xTk1xGfAywux76DN4j&#10;Az2U8DJqxZp9JubtKfLjPnEyD4I+zp6H6CjzNb0PfGiUh4GJg3sLWQR2n524hQ4oGKrZU/u9Qe0X&#10;M+JgElmGXTdME1x9vNZT3WgjsWW40ufllYKZ+Fitl/3JPSlW0qsGiBXIPYxkdsWfZKsBgIWN26Nh&#10;Xaw18pi0RByVpnCkYcOOcG0pzYC2GRC3cKq1At5mmLktlDox98soS92PYxSR+m5GYqI8LiqRx3Rm&#10;eTLV5EHs6+JxCaDulkN0SJkBXguAexSZmCMntnB/D2y7l0aN3Ua5SGu+RvJKY1+Aa4ErfYxmjhN6&#10;fWG7kbw6dnm7wcAK5oMw76GzsO9ZXOezGw1WNr9A9hmX2cKG2JmGjv3Wq+WY2VK5QJvlDYtltHCi&#10;6IFU6wvc3Yp4L3SzkRECxBE8PJx3zgbMvgCRgRgYVsHblhfN7PQ5dMCuyFcsv+ssQAFUM85sRagA&#10;pAH8XW57XUDbmWYaar7NlI3KEV1/wr7dFJZ9BR6eIUHH50rAsTlyef2ncnP3aLrPZqDVPEns94wS&#10;u11fivWGz8V02YeIEAyTI6u4XvKp7Jn/kayb/nNZgy0BwDO++EeSVj+ibfIfAOh/k3EffsCgwv8l&#10;I37x34hz/0FG//r/hmVxmUlajYVxJ3xEQgtQa1JrMsmrCSpqp2Ukyk4K4CH2HaNuNe9NRHZ30rBf&#10;yxSAO0nB++XH9DoPRwDvC9oixyA/y7Wy7+jRBttOHDOGDDVgBrgTAPK4L0cC+uEymU2P61BA0Tlr&#10;C7TPPnjO+GAJWc8XJGN+CN6/ARiQlit4AWgdYFSg1sLIVbjWmuRS8KppDVlLT1puUsAqkNUaDADT&#10;CHIHls6nr7qQmVq1u24A1xugst92CLQPb3F9ywBkJ11fmthSALcV0o/MvS7KQz2Unro5NdGlZzfA&#10;7oVlFcC9MHqvfj3gVevjew/cIxNNAmuAP+sV7PuKum8fpSMF8cv3IO7PBcCwb78C+b0pcHvZD9Wb&#10;qS61Ahj2ZehjgCktBXK/keAig0ymugcGHrKuRNznhJModxDrqgHk1hgAqgCOGbQWtmDo2RB2DLOU&#10;poiTUgcD1wDYqmALqQ89JdWUmB6EXJIkxADiYt3lLnFfVlyo5BELl3f2SRT11Mtsmj9yEuCd3CDH&#10;GUCwJCa1tNqF67zdAPJpRgINACv7omd8GgArG1ujvGiBxrG5xru42Jq4sqQxw+KCsvB2sYR9jwDm&#10;QwDY4iJNHec3Y1tIbPF9r/Bw4H1Tvqc5Dw5zm61yAPBuPTiHevNuYlbWlCKQXhrraki4PolkPjfM&#10;QWy3zUGT6jy/C5GAk8QUya7GLOJiEl1J9uw7olzURTZaO6tUFqeeum+qg6V4oVFVRddVMzrRmiCr&#10;SQuUp7HOknnzgATsHy9BphMk4MgkCTk6VUKPTWPKarZkXZknd+wW0Tq6QB55LJUiLx4srgvlmd9q&#10;eRFMZ1wQgn8Ip5eyOKwY5YsiJF4zHJZKyLn5EnxuofidniOeR6bLjb2TxXr9aLFYPFx2TP6lLBrx&#10;LzJTQfzv/00+/8n/D1D/w/sstbIxLjbgnUCjhwJWY191nQeBzFAEHVWT2Ik8CZE/Be8k4uDJAFYB&#10;PJl+8ukMgEyiDXX86JHEw9jIkTIJEA8BeDxrXMePUFcb6SJEHNZPmygHcKUNAD+nZFFKzfI5IB5i&#10;3yEAl8LCVQz0V2feMN4roWRSqeAlOz3oSl/5WwOIArohl3jI6KcetHpeK4BbcKObKb+oteQNnq24&#10;1e2FsHKhG4zMWB312SHrvOcFOL2lE/B13mULHS5wlwFuBipgb/06fV/NYNsigIwN3evm3gBMPMD3&#10;Hbj3PpmlHVfUfvsLYGCaNgawfuLgXsDbC4j7qP/+EMBDIO5h3Wp3uia3BktNPVxrualHQUxs3J9G&#10;1hgmNtgYMHcnnTbOLkQS2uIsWFECu+ION0fDwAC5EeZtwp1ugGnrMT3Lg0zlWYA5WxyOsJLyjISF&#10;XZPAKFcJYl+SL+5nMiAuTIiXzPRUedHRL/n0bltab6HpYp+cuHBQjtJhZcl58izseppk1Mlthkt9&#10;9uJBElkA2AbgUvM9cW6XnKRkdOoKn9PaL4kstVMIl1uSiT5KDHxcXWmY2IyOq+NIrJqR8DK9rAZw&#10;Abo544emgP8QDGyC7Oo+NhScYgTxfgyVCfqVXygD8/M+i2D5F9rLITw0VPVRe5hrtJZrAJg1q1mh&#10;kutxmuyyLd1W8UZThpaR6shQl0S7idOO+ZJ69TCxL4CmHFVP3bc8GXWQgDPibzFbwo7OkPDjsyTq&#10;5GxsjiSdnycZlxZIzpUFcucG4n2ui1jVuhIAL5XH3kvQ214uFUHLpDZiDZsw1klj9AZpjd8k7Qkb&#10;pCNxC//Hu0m47ZaezL14YQfwwHbjne1kmGUX0sKbURDdKE/Qpkq5vlyu7h7F1NPP5JN//W9GH/Rk&#10;mHY8teNxlI3UFLjjdOBftbV0VBHxu0molyh4p7KCZirxrgJYbSzus4rUqWnpSBNZ40cB7vcMrCBW&#10;Bh5PXDwJQcA5Yz+TXfNnyA46sz54Ru3yOWtFFcDPUN8oBsSGkagp0aw0psCsxlWu4H4lLrYybtn7&#10;vmllYnWnlZUVsHqqi61Wr7HwewC34kIr6BS0gzb4Wq2Nlka1drLFbbjZbQUKaHpoAV8zbN5RgLvN&#10;WKO62srQHQa4KVHwmS5ccDUFrp7qkhugBsx9XPfzcOjDuhmV7GTKqiv3Bs3ytnQGXWeK5xoljquU&#10;Oi5jF7m+JENg7Uw9Lx0p56UTiSE928k6d3J2ka3voqmjK82GaaCz0s0+5T50tdWFVuCqKQurdSQQ&#10;374HcFvMKbbbk2UGyI0ktBqRLDIMBlYA1+JaV3Dm+x0XV1ZTuiDB4xnqLm5BLmLrfUXcA69KHppZ&#10;mTRtPKmsleeI3p+/biE29sfl7DVzOX4e8DLbe4pf+NPnuAa0llY7yTIDTNzXEzCwFfGwlossAOnp&#10;9wA+qcAleWV5TW2/HCNGNbtMJ9ZlZoJJdClLH2Y9ptnVPXIYhjXjs4cZgjDlc6bntsu+k+tl76kN&#10;EuR62mh3rCIzXEYbZTn2jIVg4Y5Hxc50BWJ+LgY7ax23JoWlYQD5RQLSQywHayMpVZehmxNo5KCc&#10;VEetO/GSqThumI56CclTgK0igTUkrp5G2jFhhQa26VQJPzFD4s/OljjrGZJgPVuSz8+EfedI7tU5&#10;AHiG3HOfJ0XeiwDyPICMXnbwOh6UK6QyeBX/3uulPmqDtMRt5v9lszTHrmbH8Co8o7XSFLWae+t5&#10;vYJzKQ9eNjvGLpfWuNUAfhlgX0cuZD3L2dfLnrnDZPjP/5lhfwyXeiwDC8q8xowwI4hq42iVHEsz&#10;xySUOCdT952CTcVlngLzKoCVeScRCyuAJ3JvAqtpFMDjAa2CWF1otfFfjqKhA2B/9qGsZTeyCRpo&#10;MLCC9zxJLEpHhl2SF1pGgmlfANoXhosM6yIvW8XK0EotG713mxXYCuBKGLoqg/gYU6b+G4CHWJhT&#10;Aft3Bmbz3nsAK1jbcKkNozuqg3JPB+61grONz3TAvG0kqzq0uwt3uB1Gbs77O/g7NY7GumDlLuLc&#10;QWPZM9+vm+/XA+t233GSnts3f2D2XCOJQ6zbSZzbBZh7YOFO2LWLTHMn/wYdBkgvGqbsq9bJvU4A&#10;3AGY24hzWxPIKhPntsWqS0xCCmtBV6w5ihg30sI4W6JJVuEyN0cO3m+OOgpw6ZcO1xNDwreeerHe&#10;K8d9DnE3EeeQq+LOJsNrANfe31ZcQ53Flu0BsehN5yfHyJ27jET2v5MAZHrO3Tgql5xPy2ntbbYz&#10;F2v7o1wfFusrB8USl/kEzRpWNHIcu7BPTgI8BaxR86VkdOb6IcwE0B/APab+C0iP3zgoR2wB6NVd&#10;cugC5aTr++Xwtb2wLuUmAH7Edr9xbYYLfoCRw/2A9zz3S1TCFfC+UABT6nlG00U8WfFTO+dLyMUD&#10;uL8BgytNiIcrUM4o5/OFAfze4W630WbZwPx1DSWkF9SBi9EH89izSEIs1spzEmHl3K9KCeTP8KQE&#10;dVSCLaZK5BmAe26BJF1aiK7zXGad57FAbr7cdVkqD91WyEN3WNdjIS70Qhh4MQ/HjYjnb2PB3FaG&#10;QTZKa+Im7q1BXnayPPZdIi0J69nIsVo6YtdJZ9x6chic8av5v12OB4VxNscsg7WXSlPMYvIZKwiV&#10;VsvzgFVoXqtCh9aIB1l3sKGDe4YLjZIH98YxvDCBRW9TkNmdROvpJDLNkwCqwcIKZEYxNQaeOJZz&#10;rMbAo3lvrHEqiKeMG0cSayyytqNREKHjjAfAdtpqP6hknUolDQpDVp15DQDSPknWWU3ZdcgUmMqw&#10;fzc+AwhqaG6oocVQrTZL2Ve7tvg6wF1FDF3L1zUqE2NNuNOD7rOyLeD9m71n44L395WZ+UwLwNSY&#10;uvc9AyuA2wGpft0Pv0cnrN5DcqwbBu8ucEY7yUm6ibl7cNe7yIT3EoMbIGa/U1eOA2bPJsFrgwaA&#10;O5WN+XfoNuwqTHzlb+BVECsTDwIYVgbAHcksKiNh1aExbzwlH+LdIRD/1/PvoD4CYM2lIeKINIQP&#10;mgK9MQLAA+Tb3mbUc63lFu6nLdsD7IMdxI19wjeQibmAkoe9+2XJQmAgOyNd6l5+Kym5iWSSD8o5&#10;Rys5RW+zFf3WF53PcG1uXJ+k99kMt/kM7ZPWdkdhaHqfbU0A+mHcZlaiXKaF8oapnCJ7fAxgm14h&#10;LgasFjfYOGhnKhZ2JgAWQPOexfvTHAAf4TOHmRveTy1YmzsyWWytg/VlJJ5KyTiX4iKnoTZibbJS&#10;zGDRohBmzIlptRWyHtPYuIJ+6DQHM9okI/la3OlUmlVo8ihLuMUCsVNydf14yaJEVEEJqprWSv2a&#10;ogiECi6ulkirGRKHu5xydZlk2C2TbMcliAsuQ1tsFeoli1H8XEC8u0JKbq3k/lzus5nxFm610xTi&#10;3tUslNuE/vZitMrGI78zHfnZtfw/bgSkq/h/BMTxa4yzPW6Nca8tdiX/tyt5GC83zABz9AoAv0aa&#10;AfGpVcNk7M9/RJZamXdwmGFosGEomTVBpXk07iXzrFlnBeYkXOVBAMOszFdPmTiWshHX49F9njCB&#10;jDQAHjtmELxjAS/Xk2nomDiMKStc7bVTKSOVwzYVdBWpKYircCmrKR/VwKQKQmVYBe7fYlpqvH+P&#10;bwHmHfpdb9/AuGaypzkPgBplI7LOPwCpXus9jYXVbW7Ava5R11u/tzHxpAMSZK6N7i5naQJoTVqC&#10;ohTVlusqXXl0duUNut/tgLeT79Ghrrae6kprTJyv4HWnHAFz8+d08qBQ8HbfUfZ1ALx2iIi/NwYU&#10;lHm7iH3VnW4HtF3YIICvSOd79lWX2gCvAWDcanqdO8jaK4CVhdtJWA26yn8HsDLyEGh/yMqDjHwM&#10;0JKJNkyBC6jDzaUai/I9LW5I0N6kocEdFnIhDrzqf13O0s98zumsWLnbSBxqHQVpSfKwpkniCvNg&#10;Xxu5jrbWqRvHMNiYz56xPymWdGCdYuvAUUB8VFsnnSzFihrxCRo5TsPUp2ngOUYyy1zdZwc+c0NB&#10;CtviJpsD2KOA1xzQHoaBzW0PGOxrcZ3P8xkTmPkQse8uklx2Nw9JPUmmClzmF6zlLIF9C2k0cTqz&#10;S7asHidXjm/k/5T2T1ofa3hP3eBaYtlEfr4UHgSdj9OkgQRVHe5zZXIAbvUtcT+wTOy3TaX+S+MQ&#10;5aMa+qJfwOh3vE5IMMmqaNzmpCuLJe36EslCKD3ffYnchXUfsYqkOGC1lAStZF3rGkC6UeIuj2Mn&#10;1Wypi9ki5TBugdtspGZnSFnIYth0tfSkbQW8G2DdVbDvUtzkxfxfLgW8vE5YY5gCWF+364m14Va3&#10;w8rtsHVbyhYJsZwik39OtpqOLO2JHgkbqwutpnpZOmI4XteukIWeQAw7gcaNiWNIUsHAmsSainaY&#10;AngqKiaTFKQAV8E7ZeIEgDye1+Nk+qRJMnPSRJlGgmvWmFEIy4+U+TwAPijjl7IMZinnF1TB/EM2&#10;NtgZBh0CseEaw7B1OQz+vzcFbgPuqMa6P7QmI1kFkDEF7xCYjdgWsNXB5AriwRgZYGNtNIQ08f0b&#10;cnkQwJIN3GvKQy8ZUYHKO/5STl/sU9QqnvALUUwCpBj9qEELQ8UxREp4v4RaYTEKDfr6OUmTEsoW&#10;zzPdqWl78MDgAUFjSTN/RgcPj048hw6yzW2wcDsPrS5CgrbUi2xduCgdnN081LoM47WC930s3AaA&#10;22naaCXD3AaAW9hq0RQ76EI3RSqzmg0y7fuzUUEaaco97qv7rAzM+01hTCOFHZA67t8NMBE/tuM5&#10;s2LFFeC6wrxX0YY+62ojl1C7dGJvsFOEi/giTZuVGCu3Hz6RO2UVYoeS5Q0+d87ttFjCpOdcrOSC&#10;20U5bn9MLG9ayili0GMa2+IuWyuIETfXz520Pyyn7M14z0QsrhEv2x+UY/amBnjN9PNcG+z73pSB&#10;FcSHiX11HlgZ+CRTSw/4WTWufRzrSD+9szyMuylBsP/hbXMB8HhJ8jlPIjOcsMufSsYgmxapd7GH&#10;GDWInAI14UZYuJbJolqYONP9rFzfNE1CTmwmQcr2QCaZKlICpDjeRVLsN0vM+TmSYrsC9lwKMJdJ&#10;oQsZZmVdbxa7ebNq1W8ZWx+3s7tqr7Sk7EVEf7mRvOpJO8BDcj3bL2az0mattMLCnYmbjQRWOyBt&#10;V9aFTTuTAG0i7It16HXSWq713hrpSliFa73KcK2VpRXcPembcdsXsNyNMhQZaBULmDocNQ9to/zw&#10;R4D3RwD5J/IlzDzqQ8QCKB1NpmljmiaxkCTS+HcqAgiDSSxAPHm8TMGmThovM6ZMlJnTJsn0yZMM&#10;ME+dOJ6vG8045Gjq1XzN558rAw+Ct4Jf0rKUi1LOL6yysMHEuNPaLjlog8kqI2EFe9XDZgpiPesB&#10;nGaaBxs3dHZ4kIUHM85Dp4J40O012Fgz0rBjk34tVq9dXLRd1jCWWMLu1ocAMJ8yQyb9s0noJUfF&#10;xUhIZLgEoSMVzHUYInNqEWzui8QiYuMkMj5eYpKSDYtn4D4+I0WSWfWZkV8gOahL3kbv+Q4tfQX8&#10;Mt1NQr85yZXBDRJv6Fw30cjSzgOsnfi+jTi/nZq4xsFt5AcMS7xAnGRD7HSWPT5nMKRvcJ2b2C3V&#10;FEsMGzMY4xpghU0HzcwAsWGofw4BuD6U12GHpT7cVGp4r4K4OD7guLhTMnKOdhfHMCc574GoIEMJ&#10;N+hA8qSe6hLpKleRrL3I+ssElqBlJidLUXmteEUHymXqwZd9L8pJZws55nhcbNj9c4YJJEsY95TL&#10;STmJHVFQ4T6fcAbYjJCaa1wMmI8BcnMFLix7HCZW4B6DfY87HObahIeAGQ8DZehDg8krMtIaLx+k&#10;dBVE80ZjNu2OKeweQlTuPrXfOM+zcprSz+plY8T6wHK6qdgKSDvlC2Z2K3Cvn8W5iM/RDeJM7biW&#10;h23bfVa0IotTzQP5OUP5rvsXy7UNUxAzsJYa3q9iEqksxUtu+5yU2PML2Bi4GAnf9QjNr0MBdJM8&#10;8eX0WWGcL0LWS3n4BrLFm1mpsllqYzZJYzx6XMm7AOEuqQXALbGbSDxuIwzaCqh3UVXYLd2piC2k&#10;bMe4n8L99B08vLfzQN+GbcH72sTvwgZ+D2BjAN2ZRHycgNsNkHtT1/PeOtk9GwH43/wD4Po3Q+1y&#10;MsMQ48hKT0GfazJrWb4wRO/QkB6G1hV90JrM0saN8TDwIIgZ0EdPbCKsOmkcwB6Fq0ysO5nM82RK&#10;SBO/oLQEYKeNQIlj2HCkcPm6YQz0KwMPgbgc1lGrIJFTRqxXRsKmQrPQTN1UYv/V1VaQ1zLVo1bD&#10;lE4NSax6ZVA6swxmfZ+BHgSyI64v+4WISRsBrlrDHQa+83GbcoMkNzMC0EUxMhcrsSkpEpOWLqFY&#10;eHq6xObmSNLdQsl+9JTznkRmZADiOAlg2P1WRIRhgVyHxsT9Dbxp1EvT7hZJwYs6eVzTKc9auuQp&#10;+4cf1jfLfbK4dxGQv/vsvhQWZkpBeqw80iRJsjNJFsBMsq6Vv3uzgpU1qw2xNvzHW5OpRA8apc4G&#10;Msp1lIMMo8uqhqaMelziRgBZT2NMTZgJT3szqaPjqj5ET3PMDLbV0xzgHgLUh/mFAsCR5rCvhdwK&#10;vCTerDV1CHWU84zGXaK32Z32Qm+SOm6cLpSTrgbYySUWToeweymLB9ndgofGv8tFr6tyg97jczT1&#10;WzrRkcXSrvM0P1gDghNOJLhczwLuM2LhYCHmuM8nAPQJAG4BSx9jYfUxWPoIjHxEY2PHI3KU2PRv&#10;dpPNHcTDmsgyg301RjalxHSSEtZjmLeaEcEK5HfL+JnywhzFjuz3JoQJ1q6eIuk+F41tCcqklbjQ&#10;JeleEmmHCub2GRLLdvv2B1lswqBlkrpvLfpXiTxQLi8fKUGUpZ7GU0fWshFf/5i6b5Lddkm8ukQy&#10;nej88twkBT4b5aH/RnkcsB6x/C1SFrlHqqL3IH+0BTZeDJA3SmnACh6wW/j/22wkr9qSdxC3bgR8&#10;m6gkAE5A25O2E7Dukv7MfTTz7KNUuIfBln3ykjLSQPZ+yorcz+FejpaWdhv2MnsvDT3co+Q0kLZD&#10;vrl7SK7vn0A56b/TKvnP6G39HCDDtl+isQWAdUfSaEYIP/8Ng/sfIZ/z2S9Rr2S8kK6s8SS0lH2n&#10;0WE1kcTWSEA+4lcoWP7yZwgFoIn1y5/Ll79iuB8b9WtUO/6DB8WvaQj5+DMmqBgnLMUdHKwFY/FW&#10;NGOcRd2PZc+UO/R1JZlZda0H3ezzZKxtDKZWMCuANXFVTQKoJvM6sSzJDETx6t+XlLTFUoHciovd&#10;TqzcyjhfKxnjuvwQXOFwSU8OlMjoAAmOjpCwtAyJz38oqfefSMaDJ5Jzv0jSHtyX7Ocv5GlTj5R3&#10;vJWShm7JuPdUQpJSxTc8UryCQ8UrNFRuRUZKRCKsm54pSZnZkp2XJ3mPiqXgWQ1dS6x34Wvb3/5R&#10;Wr77i9R99Vt50t4jBbVNkl9VJ0VVTfK4tk1uF5dLCkx9+zYD8SROniU70oxwWWqjL7Cv6BK/CIAZ&#10;4NZHnzQAXEufcw09zjWUfqpDjrKK5KjUhB7GTKUu9BCnCTrRFlwDWpJU9TByHYCtjDRhA6EpHVYW&#10;UhpC3RdgB3tbiEvgdXHwtxMbklU2APhGsL1c5/Ul72uA+ZqchZEtHc/ArGflyi1byU6NkzR2Bt8t&#10;rRDXcF85DWhPEyefZFjguP0J2Bfm5fN6PWiWcvQmEsHsvT2C2Pxxp+O8thAzkljmAPeIA0DFzHGr&#10;9TzqaCEWgEzPI4B4P6Wkw5p9tt0re2mfDPQ8g1cWQokRBRAEAJ8gwRvOw2LP5rms/JggV0/upq2W&#10;xWiJrFmlFbQs3Vfyg6/KKVQ8TDZPkuJEkpToX9UoeGHgpwk+Yn9widhunISovJVUkLWuog/6GfPE&#10;uWSrE2zXSrrjBsl134Ys7ia5z4KwoqAt9F9vZavFXoYodrCPeTsA3sbKm21klpfLI/eFKH9u5SG7&#10;HgBTKorfwkN4PWHPZoC7HebdZpwKYrXedGXkQesHyGoK6n4A28+pwB7I2ssAzEHMBHWWQwg+7JVv&#10;7x+VpOsrZNJv/jvg/QnqlyhdIhwwHZuASz2FxeaTdOqIEcJxjBJOI5E1joz0WKaRJvDeBLY6jmFs&#10;cARdVl/8ByIAH1EzZg54qpaSPmdCiQXq40hcTfj8M/SsyVzDzDNHj5U5XzJOOAhIjYNhYj3JsL4w&#10;Witt+M8ZjIsrSOooK1dSStFzyL0eZN7B7HMdvcT1ZKQbKRk1GMMMmnkcTFI15VHPLYqQ53cTJSMp&#10;RsIBnRcC6e7oIPtGhkgw864RuLzBuMIB0TGwb4akwqAJADEeFcjbT0vl9pMySS18LIkoO8YgYROZ&#10;kSWxWGhSkvjHxopvVJR4A2RPJFt9wkPFna1+3lFJuNyZEsuu3az7zyW/tFYeoGxxn91MhahcpD8v&#10;leT7jyX3GQ+JuhZ5jhUUl8jtx8+IMdFjvpMuT/kFKo5A8I+lbs1x1rjKpwzg1sO8tZxVgLAKlq2i&#10;t7kCxi3FyoOO0JRhIQUhJySfqaNcf7Yz3LKQJP/jEnbLXHy9joif90nx9rIUd8/jYs/2vBuUia4G&#10;2GI35BrnZRQxL/pclnOA2crDWk67n5ZTHmfEkhj3mIu1pKRGSWY8A/7I3Gahj3Xa0YYk0zFAe0pO&#10;AeaTzAEbBqBPsO3hmJ0lgATAuNVq5oYBYJj3MC6y6Q2SVjCvuYLYAR1wwH3YADauN6Deb39ITHCj&#10;Te32y0GmkbLZO1THKtb63HS5F0ViLdxZrEzWIX06TvbvXID+tCe/S/Qyx7JeFRA/wjxp4Vy9coLc&#10;pD7dzIaFajqrqpgqqgHAiS48gNaMFGeTZbAvJSneq86I5t/fVxLdDtCttZq59S2S474VAG+WQtZv&#10;FrFDqDTioJTFHGJ1zU6pjt0PeHfzkNwklRGbeNgqeDdIY9RGssabSFDBwgm4xEnb+X8kDo6nXJS8&#10;RXpSATCgVVe613CrdzGJprYT4AJkWPhl7n55nXsAoYcD8jLrgAFgBfJbQPz1XR7i4btlNa7zrFGM&#10;I7INYuYoxAEYitDVo1MZWpg5AbcX0YMpTCGNRSJn+ngG9hGq+/JTBvx5/flv/h3ROxQySWLN0KTV&#10;BM1Ek4EeP0amcj172hSZOXmizJkyWaaOJz6eNBn1T3qhXwBYBa2aAlZNWVeTWeo6DzHtUFz8w/j4&#10;/wBw7lViWAwgNxAjN9Ew0UIHVcOjWHmA+mB0XLi4+/mIs7eLuPp6izubDTyRi/Hw8xRPf0+magIl&#10;Ij5JUm7fkfuAqBQ51eewY+7DZxKbnSfRmbcl/s5diS+8LzF37ksIr4PjE8QnLEyc/fzE8dYtcdST&#10;rXpOmHNAgLiHhALocMPceGg4BwUbp0douPiw+8cP4Aex9d4nNkFCU7Ik594TyQW82U+K5Q6MfK8M&#10;hi6vl0dFj6Q4VbuDLqPzdBaZVE6aXl4wmP+E+d0CWDgryFKS/Y9K6C1L8fO1ZEbXUmx9rcXe+6w4&#10;+tgA0osGSB2Cros9ZZWbzLY6kpRyJO51Yq+wU4SrYTcZx3Nkt5IDa1iuB9nJVQb3L/vBwr6X5RKg&#10;Put3Raw8z4kvC8Qf5eVICKs/bz9+IpG3UwDscdxmK7EmE22FnUZG5wzus5WbDbEwpSZen+C0hCmP&#10;G3aKePi4HCcutnA+KmbE0Edcj4kZ44CHDbMUE1RCTHFtD+tnHE3FBBd6F33RcQwwVKeE0NgTKkWU&#10;vSKZQNq8k6VhZsslnAdOLTFtCQ0bzygbPaahI8OH9T1bZ8vGDZMln797Ldnl54CzTFsjaae8eXi5&#10;nF81kQXbR5lHV2YP43cwWArDrkus/UbJdIZ5vXbLg4Dd8ojt9U8AzIuYg0w8WUht0hFCH1NpSjxM&#10;WceE2Hc7D9yNUhONNhfdU43h66Q1CgBjbTHI3Iatkocu00k6bmL2eis961soCW4jNt4uvcTGvbjX&#10;vZl0YWXtwaWGjZWBYdo32FfZZoDWjJFUU8ZRDxv2dT7SSblHxHT+JySwGIoY9S90SzHdhBLIrLEf&#10;wpafyKxxn8hsxP+msfhNRwgnA+aZLDgfS3fWMMA7hwz0VLLSX3yItM4nH8uYz2BeGHc8I4QTtXRE&#10;7DsJpY4psPLkUWMZbkB655OPSGK9Z14DuCSy1JRlfxjvVlITNcwoM8FGmYMJrhqsHrdZAVtPp1M9&#10;ZyNdTrUkqUoLaJND9zck/Ja4uduLqzuZRzcn7IY4ubuJm7+veIUHSCBSMJFpyZKad09yHj6Xu8+r&#10;pPBZheQ/KZc0lB5jMvIkJDEdlk6TEATOA5K4TsmQpPuAOStN3ACqHTt8bmDXPVi8xXmVvbZXWdJl&#10;y0Y9O1Zi2vv6yg0AbhcAuNm858qGBRceGM5s+XP2DxQHVng6sufIne/lhwcQkZoqcVm3JbXgkdxh&#10;iP5J+2spa++TZ0/vM1iAeNqtc4DURjy8z4mT3zmxD7oo1wOviS37eGxJOl1DHfFa+E25QQOGAtIp&#10;EpDiYt5UA6zObCl0UWMHsDPvOSt4Ae1NQGsYSSwF8DV2LF2hFnwVIF+HlRXA1rcuyQWY+YrXRcm/&#10;kyLp8THiHxIm90sqJCwlVk7fpHmCBoozMPcZdbsBryVgPsVia0vP83LC+6KcID4+SknqGO8d57NH&#10;Ab3aEeLiI3RUWQDGodfmzqcA7yk5xD1zl+OA+JgcQgzAigmmpKCrUsjPmMgD5YDJUtnBMIXNtQNS&#10;qp1WhCEvKBk9B6CP0atyom966ZJRcvkYUrOETzUAvCw1gCRiABrYl2T/+qlib0LjRjjsi1tewQOz&#10;NMlXElwOSZzDWslw2ih3WLP5ENf5MQB+GrZTilmGXRVDviHhMKtZ95OvMCHReFga4vZJbdQWqcOa&#10;iYWbQgcB3AIbN9FG2RyJxdDMEbOVuW1aKOnI6iAu7qRdshdG7gPAPbBxn7rWuNkvcaXfwLyviHnf&#10;Zh6Wd4D1zW1TwxTAb3IOy2/vnxG7vZR5hjPFNOYngPbHMoepqDnjUcFEYH4QwKNkBuqd05njncbC&#10;tymI408ncTUJ9Y0JAHIaCaypxMHTYeGJXwyXsZ9+jNb0f8jwX7Fj6Zc/xr2muwvlj1GAfMRvfk5c&#10;/SGyssS1lTTlq1UpiAF0Zerf2biaOLfuPVirAauRtNLMM22JDdq0QSZaM9h1dGMVxzvJA0o86XTO&#10;3Ap0FwcvB7npYSv2ThfFzvEaY28eEhgcJJFkjJU9g8kWh6em4Q5nS3xuoSQVFEkKMW7c7Ue4z48k&#10;Dnc5OuuORKZmS0RaNgmb+5KLnnM2WxyedDYTM+eIE8B08PYWe/b22ALgqyzgUrvELqNrbgCadSYK&#10;4KueHnLR3VUu8/C4ypJqWzb+OShbsynBKSQIdvYXV76XM9vo3UOCxT8uQSKSsiQqKVvicu7L4/o+&#10;afv6L9La3S8P2KXkHuwqN3AbHekUuslqUAcWeOt5E2DeRDLGLpz3AaZ9GKwKyzpy7RjB55V1Waei&#10;dhNz4HMOtE3q1+hnh8yOWrAtdg3VjassSrtGTfRKkL2cp6njov8NmPia3Ax0lhz2Nnm4kxxKzJT7&#10;ZVUSgltriat9wpV1sMTOp3yYVgK0JzlP0NmldhIJnlM+bJ5kCsiCts2jPIhOwvAneCgcc7YyWFeB&#10;fApgnvKwkSMK4Jvsz4KVzWD5YyzIPoZbbXEdIF9DCMCaujCgPkKrZkIw4RTsWZLMcD8M+5T6cDY/&#10;88Hdi2TN+ulyh0VwjQzxV2lpSRs/aNBwJkO++9BScWIgown9rBoV52PRegolKLfzayXaaYNk+eA6&#10;B+2SB5Gsh4k6iJlwzYk9jzGVKmXeBPIPCZTl4nfCwltJEm4mR7FWakNWkVxcTdsqwI1YB4jXUTEg&#10;FgbE3bBvX8J2WiOJd9M0KfXe0klgpe0HtPvkLfHvW5Jab7MPIad0FDsm73KOwMTmgBjLPSa/e3SW&#10;3U9LZeawf4B9AS5JrJljUQBh7ng6QnvTkK+dS9loGi2T06fCohNg04lfGjaT8pGCdxQtkgrkKYwN&#10;zqJctIBmjgWUj+aMZzE4td8pZKRncn8aWen5YybK0umzFMAa62ocfEZeMCZXhfxNVQGLqJkiKmHy&#10;6DlllWK0mZ6i3/SMaaOi6LNyl2mZp+HW8gItp+dI8VQk2TI37CdpKeFyK8yPETdkXphRdWbRl60z&#10;Wk1In8Ykx0lGzh1JAYgRCUkSRXY5Egsk7lV2VYvALU4ofCapD6olvagad/kRGehCYth8QH5b8qur&#10;5EVflxT3dBDDVokXca+6zzd9fMRRWRYAq113AahOMBkMG8aeX/eoCLG95SdXfX3kKpvnr/l4cWK4&#10;8pe8POWiB+C55SsBEVHig9tt7+crzrjdAbHJEpWQIdEJ/KzxuVL4vFF6v/2TfPvb/5RGlriFJobj&#10;DgNQssf2ZIudNIvMPmB7FoHbAU47arY31Li+EebCPacfGBlbwGvHqlHjs8Zn6Lr6gV0H2NcUxMEu&#10;coM/5xpbDc+zg/hCsKNc1GukY12DPSUwIkguOzvykMuRgrJySULL2p4HzEm3s7AubAxrnwagZxhB&#10;tKSm7BhH/gH31IxE1PFbF+QEI4DHWTBu6XtJjsG0puo2A9bjrlaGHXW3luOYJTXaoySYLL1wywH/&#10;Ca5PuNIcQpxsft2Uf/ejhBq3kJSNpNc5GpB5scqFh9e5PbJy7WSxP3+IB30kHVfU6BMpKSV7S7Lf&#10;RTE9wagiHWMnUffIwMsowTNJ8uTBghKmOXpbZ86vl2v228XF01Tcfc35vTITl1sn8eLOcJ4QryBr&#10;CQy1kqSok3I/kZbUFDL9ALkhepvUA9b60JVSE7xMqgKWAOJ10gG4eykr9acwmwxQX6UfkDeZxLNZ&#10;Jsgl/Vc7CFj3s+fqIGt1zDBcZk51pb/ClR50o4/JN/dOS0nIfpab/xNa1CSyiIPnjkNzegLL1MYx&#10;h8w2xNnsI56NCz2FfVFzcJ/nTqOeqyeTSHPYZDEDIE8CpKM/Y6XKxx8x2YSrPYyaMQP90wDwbJo5&#10;5k6eKvOnTpdF02bI/ElT1YW25i9sTQxM5k8lcu4GSGlRKCtIoqT2OU/CshRWkLB2szSVTQbJbDmI&#10;Z1VKtJRSq32UBOMyVH2PhdRxMb7i4nVDXNyuAuAruMlIvHg6UqONlsKih3L36TOJ5xcsKDqWeDNZ&#10;kgsLJIBSkA+Jpzhi3ICYJAlJuSM5z8gK17yRR9UDZIbrJf72Q0bn8nBrcWlZrVLU2igprFQJzsoW&#10;Lzb+uSmDvmfhvwEYhr2OC+0YHCy360sl9E4O8WS42IZEymVAfYn4+4rfLfqL/WiS8KRN0VWuw9AK&#10;3mC8Awf/W3KFB4JHVBwACRePkBAJiIyXsMRsEmrV0vHuT/Ly9/9bml9+JYm48XYM1t/kl9UBswfA&#10;QyD+IRhtAfB1XOPrlFpsAbLaDQPAg+D9IYDtQvn5AfIlWPsS9d/LuNmXsMs0d1zC1b6IW36ZNaWX&#10;GXSw9qb5I9JLrrgx1A+IA8hMZz1+aiTj4imR2eGyn6S8ZAVArbQxxI9yk/9NOcP1MXboHiOmVrPg&#10;/WOUqE4AqKNuZwx3WoGr7GxBvfc4TG2JHaPebOl3lYfCNbGE2Y9pScrpqBxmntiDEpSK1tWnRxMf&#10;x8rjaMpdxPD79s6VA6YrcXtdmRVGtD0pnsXnDPnTTnmdaamdp7cSqxOjk1g7gwt+nekoS6afjtDq&#10;ecLRXM74kH0nhj7Pz3uRctv5ACseYBcJMW7wb4A3QuhyFm23i2GXxR7VT38W0GeRcCxNPkZNn3JV&#10;zDZcaVgYNu6M245I4V7YFXt/vs7APQbICuJBIANa4l61r3IA7m0TWPewfHPbDNPTlHsH5Zs7B+Wr&#10;28rMJiyzOyotySaycSqieCP+O/rTP0FAADVMpGzVZgPimQjKzyX2na8bLKYhzo6O9pJp42XBlPEy&#10;i3U0M4mD506dDGvTyME44UzaKqdS7x338Ydkpv9DRnz4Gxk/nAeA9kPTFz19LL3QL+jnHTQtIWk5&#10;6QxlAWsK7jbyLIEkDQMNz9IcYFhGxPJuyXOkcKqfoJiAQHt5Wb7ksDfI358kDCsd3dhz64KkqWo0&#10;+Yf40XCQKhkZuZJAzBpJgsonMJgEUihMAdti3lrDjY4mkZQoobHpkpz3WGp63knv13+Str7vpaS2&#10;XxLzn0lEOq50aj5gvof7/EJSqAdHZheIT3Q87m6I3ATA9rjRQ7Gwxr9qToD1YWuNZFHzveYfThwZ&#10;QXkmGosy7NItf2qu3nKFdaGXXWFI2FkfKK6hwWLl6ETXkotcYDHZNdagOPgRN/MACIwn2VXARsYO&#10;lph//Ttp6P1aUnKSCRWuEud6yQ3caPsfsKltKK40YNRz6Pr/i21tYVs1e4O1ASvgvgB4DWOsUO2i&#10;dmfxgLgKQ13G5b4G05/3tZeLfvZyCa/nCDuQTtzg5yAmjmE7YlbRYyksr5H4ont4CD7Ez9fJaF8V&#10;K9zoM7jUR2Hfo4DiiC+rZZG7MefUa0sSVJZ67X0elia77Wktx2ByBfFxmPcUCbkzAP4sgxbnqFdb&#10;uZMZp7faGlH4QkYIVfuqMpkYlzKhHbHyht1z5SrAbKFVsimVXVnsQi6J9pHCcC85eoYuMLLhll6n&#10;xIqkn9q5gAtyNcxWrtBjfTHkCnZVzgVdlvPYBdQu9TwPYC+Fkhcg36B2OYSEH8mxqxEOcpn7V0h+&#10;uUdelDRm3ctY4NeTfgTGNSOmNaXPfT+ZZhJTgLgPewmAX3LvFecQgN9SA/6KrPOQvSMGViArgN+S&#10;hX5HBlrB/S6XLPRtC1gatzr/lJxe97lMH/Y/ZN4k9LYUxChlzhmL+wwbz2Uv05xxH7GbiQ0WgHYu&#10;8fD8qWNkwVSukciZyb0ptFBOm0L3FdnmOVOnAurJMmvKFJlKZlqHGrQnehzjhZOYVFIQf1DJBFI5&#10;Qm1ljBMOlZIqtIGDexU0c1Qnn+WpiZscxz9E/BkpoZGhGG2n/GhbSeUp6+2Dq3rznHjAvm63XMQj&#10;GBCEBkhQRLRERFKrTMuSTFznW0Fkf2/h0tKkEZudLcGoSyhYtPyjbnR0ym2pa+2Vb//4F3nz+z9I&#10;z5s/SEXDG4nFpQ7OonkjvVCiM+5L4oNiSSIzHYFb7RURK26wrAPur90PAHxN3WjMKTBEClvrJJmY&#10;+UZglNgFx5AciiHbm0CiKE4uUcq65H0L86H+CrvBxj7UlgN5qFwj+WXt6CYn7G5SG6UmGxAswegw&#10;OwSH8HOnSDTLzPIq2+V+Tb+Utb6WJLY03PCyFZc4suGATEGoQFV3+r8C+L+6ysb77wGs51XY9vx7&#10;8Cpoh4BsAJgY+yrf81IMrBvrAxO5kIyiacPTVo7dsJY9Zyj5WJ8iyeVJfZjmiPwHlMnKJZOS2aO6&#10;OollP9E5FC2PkYU2AXiHyZKbwbBqJrjEeh4PviYnQ2/IaUpFJwOuylFc5sOoTJrz/ikY2obklRX3&#10;T9IZZsP3ukjizob7x52OIGFrKmFulhJLX7cXwNx+dLVsR+fa/MwOyk03Uehgq0JsIJNtgTz0iauv&#10;MRHFYoEzt3D1A+njxqxICloHX5azIZfFhvMcID73t2vAG3pVLoRRZmNv1UWAqwC+GA6II8gVMDt9&#10;g60WtlHkDGJuim2ELZ7UdUlPorsuhxnu28fJLJujqmJKSYhs8m0SUrnmXJsj6q+usQnAxHCZFbTv&#10;KCG9yyUDTQPHm6xdhr2ixPSaxNZrMtVvsnaS2KLpI3O/fJ+PK39kJsLxJLAmIuMzAbE8dLfmksTS&#10;dS7zddEa2yF0udp81tDMhYHnMtO7APZdSJvkgqkTDbd45oSJxgCDlotmAl4F8Nzp02XejBmUkiYb&#10;Nmv8BJk9EVVKBWo5c75lyKKW06hfCWirkEutHDJt2tBtDZxlLABXcD9LcSWWjRFfzxviQY3R5eZF&#10;cWOtpWegN+UcJ+q7tMQRXyYmp0tJSTntjgmUj3zFj1+omKwswwJpe/SkBKQgDoxLktQ7D6Sr/xv5&#10;imaLV9/8QXrf/J6E0feSdr9cbmUUSkj2AwlPo4REgivu7hOJIjb2jYrHvQ0l+eQv9rCoJrIcvHFj&#10;vQEEca0TYMysr5JE1pM6BgP2iERxCksAYIkMCQTTrkgM7OljsLA1X3+RxJYnWelgMtFajjpuZy+n&#10;7NiGYGsvZwFzcEamePFzX/by4/sA4jslkv6oThLuVshjmkx8Q/zJdhP7EwvfJLZ1BGzqTv9/uckG&#10;aA3DfceukeBSu4zbfAG39xwgVuAqaC9hl8lgX6bN8hLvXSIpdkGvyYhfh1mPeV2Ww4D3KLbf2kJ2&#10;HjeV3VaUfa4xwYRX4cdmxeR7j6S8tV/qvx+QJ2/rJJrFcVdgqsO4ySZe1mLhe06O0KZpHkDCi57s&#10;MwBCzVoNoBxTgGKncLPP6vtBJMiw04DZmiaUs5THrJUpcWcv4O6eccX1dTGD7XGxXWnXxC0+h9pH&#10;GLXoKBJkri5H6L82I3lmI6f9bcSaZg2rYFx9XOMzQTSzhF4xzCrwvFjz+iz3z+k9wHweZr4AQ18M&#10;I6Gn4DUMIPOzXkFDyzbaUa7zsLgRQ9WDEpcde4Mdo10lPM6RHnobtMJPsyrWkgVxRzmPITV8nO0c&#10;R+XrO0fkWwD9rZ53zOTbPDP5Ls9cvss3B5xHOPWeKSdudB5uNfZd3kH51mDhQ/KnhzaS77Ca3cQ/&#10;gmF/ZWhvzZ+owGWtKQys2xHnAuCZvJ6pe4vReV6CssYCXOeF7FOeTxw8n77nBQB2NiCdgekcsLLu&#10;bNh4zrRpBpj1XDCDNaOT2MxQQgeWArOcOnAVmwWq6PutAsxVMHI1tU41va7g/VIAfi+FpvIMwAdg&#10;3e1Pi5OdNa4z4mqBtPt5cc/fmRjET5x9PCU6iYVc4SSayOxqnBrML78mrsIp06jrrO601mMD41Ik&#10;i4RVx8BX8u63f5G33/9J3v72D/LV7/6XFBU3s4D8ngRlPpCIrIeSfPe5pD4uhQHvEUMnEwfHiIsv&#10;iSzApwC2h3nsPYktAadLSLTEEQsGUzt2DksUF+xmaBIJoVgSQL5yliy1jbsn5iU27O69AJDdcMn1&#10;4eKOG33cwY4JH2c5aUvM6OAsXjEJ4p+YJmdd3OWCtx+Mzt8n5wnZ81JJeVgluaUv5IbTdeZ5dZKI&#10;h9lQgsrISv+djYfYWQFsgJdE1WXKTmqXIklORbrIebLVahfex7/KylcA8aUYNRgYABuMTBb8PO71&#10;ITvY1M5GDlw4IXvPHJEtp01l50n6mS+fkcsu13i4+EgcTTS57FXO62+SgoEGuVf5TAJINlnR8XWM&#10;DPRR3GoLmPUMmeRzgOFsuJ2cAbzWsJoVdjbSQay4dxLQqp2BqU/TXXUGUNsA5rOYDeC2xmz4uvOR&#10;1wE4cTPbJ84HAmrfM2JDzHzWjWXxek1pzArAnw6AdQPxIgIvGrGsMq4VgFbAXkKz/IyCm/cvhF8z&#10;7DyC8RcUvPyMQ+dlgKt2BRf+GtNQ1xEQsAW4em2Hpphropu4a095/E269S5K/e0LaKWdle8KjgPE&#10;Y2zjOCTviG2/M7LMagA2Tw0Q5w+C9oemQP427zCAN5XvOb/j/P0DptOSzGTDdITx6MhaOJ79TFPY&#10;aTTh17AsrjPrXeZxzoaJZ6lLPf5TgA54p44bZGJc6Xm40QuJg2fCrsq+xhQS7rQy8nTuKZDnTp8B&#10;GwNgklnEwGSgtZEDcFbQrF9JzFAJkCtp3ler4LparwF2aaqdZGXFi/ct2Nb+lDjZnhZPFnr5Bvkg&#10;LO4g1x2vi2cQsSdZZ0cvZlq1ZENJx4lMsRPualhqikTRx6wgVtf5bwCOT6HuWyqdL7+WN2R5X3/7&#10;B3n5zTfy5juyvW1vJTbnqYRnPJS4PEpMdx5RKikQ/+RM+qRzJJB+aXtt4NDyD/VdZ7LNLr4BZCgj&#10;cKFjxJksshdbBJ1iM8SZriy7sCSxxZU+73NLzlInPuMOiAHuOew8brO6yMF0gt1Cvua0kyMMTIcR&#10;4FUAu4QxSJGaCahvAnoFsb/cDGKoIv0BMfljecD2hCg6wy7x7+CGK+3MlgInyktOxHtGgut9dtqI&#10;kYmJFbhXGMq/EuJEPOcgF3FZz/OLacPc67lIfjkBpoJYE1lXNImlYAa4V+hyugr76nlJjZ5kS9or&#10;D8DAe6+clr02x2Sn9RHZyZLv/bjUl26el4gwH4lBXzos7JaEsk8piq2GcZlZkpyVK+HJSeKdTNgQ&#10;4UMSy44k1SWDaU/D0McDLgNAhiO4tgHAZwDwadzrs7irRvYa1rZWwANaBfBZrm1ClJH5PP3ZNojV&#10;KbvawM5W4dflVAQgD8WC9f1rBlhtcI+HQGoAGRda7+mpbHsJl/gcbrMCWgH8Q+Dq9aX34L2KvO01&#10;FDGvAmK9NgDM62tI/dhT4nSK5/8wAZUTHnpevI5PsZMn7MBqyD/Dmp3T8luY+PcFR+V3+RaAU5nX&#10;Qr4v+P/z9ZfddeXLmi+Y36HH6Bf3juqqQ5v3Ts40MzPJKFuymJmZtcTMzMzMllFmZmZmO/c+p6o6&#10;+hdTWpk+Z9TtFzH+c4Eky1rPfAKeiHCU94P20zZkz2MFNMAFtC+0tITr/JLzPSz9dtBdPoyRV1ir&#10;C9T+X2xqZImabkacAfAixt/qvuKF7CtWmwcTL/iGlTTf/l7m09s7X8GM2moJIJ3//Q8yR91nWFhB&#10;+6vrPONSz/7+R57/AsCqgZ4G728APmWwsT8xix/ytkB29LRLcVGOJFNmiPTZLxlJ0SSrciQyGXcm&#10;LliikmNgXv6zOGOSEiUsIVqiUxAyAJREwFFMB43GvwpidZ0VwLlkogtg6u6xSblx96m8fv+/5NW7&#10;/8D+wfW/y5nLd2HeMVjuJFlpElIHT0lxW5/kA+BCwJSJ+51egoyyqMKwjEJOklVpxTA/SafEctiU&#10;7HZqx6Ckdw5LSksfYoo6icDt9oN9fZWBlX1h5BCYPInvVdHeLUVtncTAyeIeCeuQzPI3AaD0PEQk&#10;bRIYk8Jz1JhzCkmU1PBzUHQ1D0j/4TMyTPNEFK53bDEufCMgriEmrsKlhpFjSXDFwMZaF45F5BFW&#10;QkmIgW8hmF4rc3moi6ogVnZhnlQQ7mAILXthfH0oXx8K+4bVpEkE4ohQLBDZYRC11Cj2CTuZgmV7&#10;hKfsDnKVnT7UVt3sZTcAtmfdaVi0lxQVpktTQ7E01xZJTWUBf7sM5ktnUBmokDISjZnsPo6rzQVY&#10;ceJEgssfFzQAEMSx0jOEn+EMYF0AqCtWdXRI4pCZ+gHQEDyHYICtNx+f4ggMAGMBgNSPGDkQ8yGW&#10;9QKA6n4HIXoJ4LEZpApas/kVwcCGq0wMzLWfxsA8Nj9nXPM9FLgGkGHjLwEdxo1FwWs2BXE0zRDR&#10;xMNxtYmAFzZm4F4SU0GS61IlmYkgWbByHauFRtA7XOnxxbUmKTVIprkPloVZNeusWWiDiQcRbQBy&#10;Bfu7AReuAf2wG6ebvOH6Pw7GSp7XEoDJWFv2E89jrakZwOpGzyceXoCoY95fYORv/gev/SvlIRoT&#10;WNa96GeNg7/Gjf4etxojBl5ALVhBrACedqOVgX8ywDuXUtJX5gaG4yzk+q8APk3y6gyDyw/TiTNG&#10;U3UDKqiURH8J97GS+Gh/ySNpFRHli/rGk4n/AWJKp86ZFClRiUj/ovjDRYVKdDJqpGQEC7ip0wDu&#10;JKvcRlxWbQBYXemqtnaZYlTq46dv5dmrf8j9x+/kzoOX8uT5e5k6e13KOkdxnU/RWXRJeo+egyF7&#10;pQDpYzECkMzaBpRVZZKcRyycXyrpADelsBLJYjkgqoL9+Dc3j1D3nJD0jklJaxumnFQpYSSv/GBf&#10;L1Oy4UqH4SGEAuoEvlfPsePSduQozAuAiX8VyBG4zB7xKZJB8i2IZd2eMcSnKVmSxrzmWFRdSWW1&#10;Uj84KYeu3pGi/DKEJGxNACwGeCuyAC7gJR7WJFUYgA3H1GUO5lTmDdZyCMzmCwgUwAFkUxXE/gDD&#10;h0SNL+WnIOI4M/OGk8QKheH9YRN/dgOFwsKBvH9fmJNYhvvInlBPkkf2sssLIANi2yCa+MPdJQFR&#10;TUFBgpTgvhdzpqSESkpmPH3G+ajTsiQbZVxaY7mR5U7vqZIiVn6md1ZLFEknZWJPXFx3GDWMwQIh&#10;6ubDrGEAJpR/bzCmbrcf7rPhSnMzUnYsGa6FpUmMwba+sLQCehqUCtLgafcZtjWDV1lWAfyl6fsD&#10;Zxg4kP8ndZ2DiH0NUxbWnz8D6Gl32gxkiATPIawyWsKrSHDVaGwcLwmwcWJ9sphwrZOYzZXImUg7&#10;Y3p9AswcKpNdgTTmsOOKRNfTLluSVLaUmmheaKdk1L7fqAG/JYZWd1vPdzMA/nwgknbHbbKWudTL&#10;ftBkFfEvIFb3efF3ysDEvt/+M2Um5JUKYgA8X3cq/+2feJ2M9E9/hI3/iuv9HfudiI9xm2dzPfsH&#10;4mIAPAcAq2ut4F0wa458dY5Gdk1iTVEyUgBPu9EwL+A9rZlpGtePNkfTukYmmUyzKdRFwv2cjbg3&#10;PNJXgkJcxC/IWYIi2McDgGOpR0bGU14IQ/IXFYZbHSdxsHEc7nRhXQOqpn4pQ4GVVU59VWNgSkkN&#10;JLWOn7koN+89k4cvPsqN+8/lMmWau0/eypFTV6Sqa1xqhk9I88RJEkeTkkdNuKC5W9JK6xBglEpc&#10;dqGUNbRLaT1JpuJqnitB0lhFprkBt7lbkjomJKP7mGS0HaRM00j8myfBMK5vSjqJllQYmCx0Wrbx&#10;fHRukTTTHDBy/ZKEEkf7Alov3OcQAOxHwiuNkpcvX+MehdubTqxfVgqIq9E5F+IVdMlxMuktlM68&#10;+f0TcEkTYTQT+4SjKf2E0yoYTJeRD/GjFx9uH/0w8wFUC2B4mx9A9WR4nbqvvvohxRUMriQm5vRB&#10;P60Wom2FjJ6JxDUPp/YeAJD9GKLuAytXs0y9qTOLKRrEwcTEliGuJLOcYWMSW/yNdgY5yh4/NjMQ&#10;+qSyGK0EhVcJ7ns6Ez2yEN1k5KIIS+eDncM8K2rnJxHMHL51WUYunpD+Mwek93g7N9B6aTzYIAXs&#10;LvJDRhmgbj81bT+Y0I/STRDuv1oAIPbD7faAtQO5SfnA2srMCuAAEl4B/J6B/D+oC63ANQN4GrTK&#10;wsq8v4FY36PPBxrZZ01gzRgTLc3XQfx8vQ7D5VYLB7hqEVVYNQmuSiSpzJOObUySWJor4uiIim9U&#10;TylVkhrJ2iMsSWDXkonWxwwUZOUtyTJJp93Nbg+aGWxZ6E6duM1OnrYh9kD08QoQv0TYofaim9d5&#10;/IG4+lSZjaylhLT0u/9m7CpeosAl9l383X/nZMvgN/8Ew7KsDAaez/V8YuFFuNKLyEwvQma5+Ps/&#10;s30QAANWTWrNA7gLf57FcrMfZ+wn2Ho2z+NCn2XqxuFqH4aHIeioQ5UFgE/VB84YXUm0z00N0yhP&#10;+SeDu3ekH0oY3OUYzDfIRQKDEdD7M4sp0l8SM2HbNJIGiXFsAAiW0OhIwIxwPwkQ40oX1aFsIm7N&#10;Li2WlALUQOpCw2C1rS1y5PRFuXz3mVy881hOXLolJ3Gdz998LBPHz5O1Ro01dEQ6Jo7LIPuByjqG&#10;AE+hBCfl4rZn0xSRT2KtXUYOHJDO3l7pIaPd3AVoK9slvXlYcnqPS1bfKUlqmyT2rCbeBby49V5J&#10;abTpAV6AGJhZQLN8MUAsk9Lubhnmg5uIGktdZS8y0EFZeXQK0QxBIssrKQUQZ9NIXywZZNiTS6kt&#10;5xaQ5a6XYxdvyQDNBf5x4eKPyCIC4EZozVZLQ7BsIB9kXz7YXspIxJc+xHgBJIgCYTEFqrrN+thw&#10;oZmpbBiJmMBqEzFovPiUAhqY2EhiMXbHF/fazzjTJLe3CDkl8T0lGUvG6uwLcxerYDfZGeAiWwOd&#10;ZUegq+wIchML/mZ2UZ7UzcMkKy+BFS0myc2P45oPOMvJQ+NCyOrTgDA+IldePpTLz+/Lxaf3EbDc&#10;kRtPLsrZhxelYrRTkhm2kMwonGh6geNpWggAQOreakIrCOCY2Vh/R29ca2VhZU99j7rXgUacDJBL&#10;p11kBec0gLWMpHHzdCxsdp81K62AD1ImJiYOgalDGL8bQmyt16GUjMIqqA0bjyO5RpdeBZBngBvN&#10;1JBY3OiYegzGjaOJIpHdSokMkDc1ZUlyK+EhkzOTAXEqEzYz2rIkqz1Tahg2cYCNHTf6vJBPOslr&#10;ZJSvkFO+7HUmG+0qb4c8iIlhYkpUHyklPesmobjkv7GX+L/jRv93Y1fxku8BKTHwou+mgbvgO1gY&#10;EM/9238DzMTBX+v+338i8fV7WUJZaQnAXQTzLoF5FxLvLgSsi2YUWIt+/InnFNwosc4y3/hsewDN&#10;+EGsbKT/lfZBtXPUhy9ofZis8+TEkOQX5UlSFJvvIpCvJeL68KHw9nOUAEDs5cPayuggSkUAWN1o&#10;E+5fKFnDiDADxNHx0QCYNH5TK/Fvh6QV8h9VQJMDNdwM2v8qSaKMkMTqO3BCRqcuykn6fy/ceiTH&#10;L92mP3iMmLddOmh0uP7wubz+/D+lDyC7hCYgAEhlPAyZ2hgaAeJp+qaz6PxZRq7SSXSOm8C5Gw/k&#10;4u3nMPp7GTp+UzLbBskGVxlg9Ebo4Y5r7JOSQRycLcHZlJWyCml4qCHDPSYHH92VPFz9YOJev6R0&#10;CYChI3GvkyrrxRsXOjS3ipE3NTQk1JLIKuPrinGly2XsBNndQ0ckmd/RI4nGAYQOXsy18kb04Isq&#10;SRlIs7eegNcVEYUrbqmebgU8zsc95dRYWNnKi2SPLwzjzQfQiQ+yMx9cN7Ky7pUwG897lEWLWyXs&#10;TUIrWF3a2lQyxiTYALpDWrDsi/AQK1zp3aEesiXACQC7yC7AuyvIAzZ2FctINM9RtB5yYw4CzFHZ&#10;5CxYlhaWicIpm8w4rnUFScsrz+7J5VcP5dyDW3L1Cf+n92/L9acP5OT9KzJ6/aR0nZ2S/gunkWgW&#10;Snw97MVw9gBcWHX/AwGy2dTVVdfXX9kYptTylILeDFIDqIZprVez0cq6v7GwORYO1FKSAWQFcaQB&#10;XD2DAbNem02BqxaB6xyF66ymAI6uS5BoABzdgIy1Ce06mx4UyHqaWpHRtlE1wdLaMyQFACe3c91B&#10;Fp892Ce6/OlUcsSldqLd0IlJHza0mVIHbnWAkT3lTbc/5aRQMe39mjj3/2LpGovWAO/SH/7JMAXw&#10;whnwKpCN62/+GRCrK41Ki4F3Cxh0txQ11rKvv2U9zPeA+UfDlv7wMzeCn3DNf/71+qtzNC6cY3nX&#10;ecOYX8R85CtdoaywiJBrbFk4xBiU9l6EF9m4V6EMXUuLNFjXy5std7BxcKi7eHjbAlSE57kkBXJI&#10;EGQQH0Zyhw3njxAWKBHRMdSJyYA2NRP/agKLO3cB7ig3BbVcRuW09g9jh+Xw2dtyhWTWIZrtO1Bc&#10;lXZ3SC6Z3bGzl+X2q/fy/O3fpWP4MMmlJMCbjHghnXlPuOgkmvJxcytL6iU7F1Zv7pHTl+7IPeLp&#10;1x//JyWp/ylDx84ThzaKHy63O9lxx6i4GRbOJolViKqpyJBc1g6Py6lXT2lZ7ENmmUfMi3udnEOf&#10;bhluMS50aoGEk7iKK6qVmMIqXGskmSS0QjIKpPvAaekbmaTTqpTSCbJHXN1gXN1g4tXgmgyyyybD&#10;RTYSPepm8oHWso0+50ad1R1Au+eFksyiuYCZUa75KKGIOe1RJzlgTpRa7PhgO2BufIjd+dB6k7EO&#10;IDkTSEznR5bVszJJSg+Q3INVrMM8ZE+wu1gEwMD83XaGwMjKypwW3Hy34D3puSecrqMYmhoScGnT&#10;cYdpRAnLIwueEkNjB1sUnt+VKy/uy4Unt+X8ozty+elDmbp5WY4ilJm8fAE3+7w0HZ6QrpOHpHy8&#10;i5uV1ocVfLCuehiYOVYN1N9bS1T8H2isbDCykfRCIQZ4vTAtKQWjuJoGsTLxtPusIFagqn3JtMq2&#10;ZsDqaX6soFW32QAwse+vAOb/KpYxtXG4zmoK3gSG8imQFcQpHXmS0kk1o4NrwpLk7mwSobnoETKl&#10;kxHE5/t8EHS4AFwmi9bvY9TSfloOSWT1eMmniQipCVopC5FSrv75n2X5d/8iSwHrMhh5kbrNMK8Z&#10;xNMA/lfs97jXuM/ILHVY3cK//hnwfyMrKCktI4G1Evd5BXHvsh9msbRttqz8eY5hX5lBe4m1Ib+Z&#10;jkIJZwdrnPS3lkpDRzsTGBLEFMmMplg0sR5M+we0Hl42MLETU/ltASv1YAPASWSB6fRBj+wfihsU&#10;GiCRZGVTyPAaKqzuHsmuojeX7GdqQS5JJ0BcUkgiq5umhSFpox7c2EVpA/FBOE0JEQgy0rXJf2ic&#10;GuZp2ubOMYGjicSSJpKIT0kmeUZES2pKqmSlIlrAtS6AKXNLmqR7+Li8Iqv9/P0/5NXn/5BLj55I&#10;7mAPNcIK2HsawG4AXxnYNyVHggBwDFnouhEA/OK55DUOULcsFJ/kLCSIKLZIlCVVNeNul0pwfgXq&#10;LpRdmGN4PKIEyj244W0jDAnoGWRqhiaZsiWCTXxhxMB+1ITdGebmRRyrbnIwbrHGuSqE8KAWqoon&#10;b9xKH/S9an7Exd7ElT6c/lWJZIRxofk6fxI0njCZOwzshXlibnyo3TFbraeWJ0r5WLccvjQhN+4d&#10;p6urmRAhTnbjTm8HwBbEwtsB7A7i42241Vv5+23DtgQ7iwVJLmtKUfbx3CxgZQ+EOoHZxN/xYZJd&#10;x+SMx7fk4rM7cub+Dbn87JGchZHPPbwtZ+5eY93LJTl687ycuntdBi8cJWyhGYTQK4dFZcq0gVXU&#10;uPn3GwkvLAihhSbqjJquZpJViAEb+wJSdzTNnkYcrNloFXBMx79aSlIhRxCeiRnAwQbzTrvMocTe&#10;YQx+NwN52oX+jX0VwJrAimX4XlxTmgHgWBJX8bjSCl4zgBOIf6cfU/7TGLktTVI7ATJsnAgTJ3bm&#10;SiGTUo9BdI+6fHCrqSN3IQgBvM96PelMYq56kbWsMjYi/ndZ8/MfZcX3/ywrYN8lxLxLcJmXff+v&#10;nP/MpsT/Dmj/jeXkf8B9/p0B4IXMxFIAL/326xkQsw94BsArAK0ysIJ41ay58tUFdv0o615mC9/V&#10;zjC5jq9/je1812jOP083UltrndRTL8yjVJQY5c+yaBe6RFjn4cnsYM4QGNiPJEkQAE7KJqtHw35W&#10;Ph9cRBC+wf7spA2SyCgYmLizAgauJQudV0ONlkb+ZLKeatl0C5Uw67igBatplArizNDYOFxj+moB&#10;cAaZ6uI++oL7hySLTHhEZgnKqGxxCI5mDQjuU1y8JMGoKcSmGYA4m5+VXUCXU3WXHKQh/9K9p9SV&#10;f5GT12iEOD0o8dX5EkBW3DMxhQkXKfTNZhsgNVzoMgbmMQXk8KOHksnX+yYViKcpi3lTRdSPqyS5&#10;uoX3FaMBLiSLjRifJJpbhIkRrWQ9eU993wT9y41MhyQTWsnuWurB7vkJxLyorLT0o1ljFFdelGo8&#10;kCB6A2hfkjweJHbc0Bc70znkoW42IPYmQeSLK6o1Vz8+/IGAPrg6hcQVRuIqgBpwIO5zKG17QVwX&#10;H+6Tzovn0H/flNP3bsg1Orfuv3wpR8+TuW+u5+aUjSoqkmkbIWIfGcDvkUhzfygAdpYNAQ6yDXBb&#10;R/iIdUyQ7CcO3h+nQMa1RwjiSJWhCB3zpce35dS9a4D5jvEzzsHGZ3l87v5VHl+WY9fPM3/sjBy8&#10;c0lKhzvJDMfz+wSJB6D0o9EgkBg1iBAgENdfLRgLAXSB3IgCKsg+I3v0q4aZ9b2ayCI+Vrc6uCwc&#10;gKpFoLYi842FE05E8P3CEYyE8XWRXEfyvRSokSSuVMARQwkpijqwXsfCujFkn6PreR4XOpYklgI5&#10;inUtsS2o+LD4Vsb6srZULYExQPE8ZwK4KYA2vRvrQm7bkUNFA1kwrDzSF4dL7SuvYeOXMPCTXnd5&#10;NejLcAEX2b7gn2j5+72snvU7tib+C/avMCqM/P2/yMof0EMT9y7BbV4K8y5nwdlSZmMtYULlQuLg&#10;xQx6X0Qb4TKdvEHWeQWJrBXEwqsA70psGUmspdhXV1hqrXaJJV5X1FgvconROZeIjc80R0lHR6vU&#10;ddBFRF9vHFlndZtd3VnHAQu7uO2T0HAv8UY44I/iJxYxR3I2XT3EtyFkoNV9NgAMEJNIFuVS+y1r&#10;qjMmS5pyM4h/qbvC1vkN9WRyy5nGWCxh1GUTAKCtHz8rFlcuEXCqOqqb8TmM2Mlt7pDwjGLmHFP3&#10;DCVjGxIukXGxlEcSDBAn05SQSlyblkdrYGWzNA9PSh/N7qMnztNPjH66iYYGtNPROUXEerlMt8gi&#10;VkWJRawbkJlPlroKVxCdM25hIkqrgPQiMtbFEoFbnliGkqusjskWqp3OMUDvy7/DNSwBtRYlNdzw&#10;ZmSeWRXl4k9TgT+qNH+YNwwBRRQC/yDqv170xnqR+Q0gmxyAksqb+q8biiQt0bhTU/VQdRNJLk9c&#10;SrOp+smshvJCsO8BKHxJZAUC4mDmJWtJJ5hsdPHBTikcbpeBS2fk2N3bcuHBQ7n66JncfPpCrnM9&#10;fBT3trtFChBxZNdXIoapoQZayiC7EMbl+IkVJcHduNxWUX4wcQDqrkDAHEh/cLDYcDoA7s7Dw3L6&#10;/jU5QpPIhcd3caUfAOJbcgoAn7p31Xj+4JXTcvT2Zek9OU75jpsL4IxsSpbd6ftlTxalLdoCd2N7&#10;MrhOs5GdqdZc24olr+/LsJHdKXvFKo0Rtjxvx/vsMuzEIWM/XVHT5pqF95fLcD7aCj0ZV+TF+CJv&#10;LCjXmU4rF8pSLrjgrJwp8CLm9oPxScxV0CBRFUzmPgQLlchaYv46Nl80REp8Ax1dLQzRZ0F9UnMc&#10;Sa0YstJxktaaKEktjPNtjYWByda3s0wdy2KOeW57vKTzfCHz3wY6USt2utPHbM+McQ950Rcoj/tJ&#10;xFl8K0th2jWzfyerf/rXGQD/kwHmFTy/DCZejohjOY3+S+kVXkEZaRkZ6MUAev5f/xUQK4B/gLW/&#10;MUC8ksTVWhJZa3GlDSb+cZZ8db0ngoXJ06x7QzNt2E2matwbomEfF7qN0azNPX1SkBolMah8PGBe&#10;Ba+3LzOFXSwlLJYuFdwx3xAviULYkQgDF1eWSEJyAn2ctICFMWExikQWNdcMPthlzXVMVaymh5ep&#10;HCi4sqtLSQSV0M5HoigBdQ9JL4/YaLFwc2a1hx/NBIygob0vm0x1Ae53Ls390TBgJMALokSl3zue&#10;spUpgZuEAWC8AFRViSixkolXG8cPSSdyys4jqLmG+yUFho1JyUNqSc03r1hiCohVAW5QVhGJKWZp&#10;AVDt4Dn68CHKqyb00SVopgslOh99NGWrGLLYzrEkv3DhFbxuxOK2/jBGIjI9GiQUwDHosQPi+P+q&#10;zuMOz02pAoYvNFFWoRylGWNaAtWddiWx5UlZyRsVlrfRPBD9n4D7JYgV2IaskRjaB/D61Wj2mZMs&#10;dAAZ6QBklp6weSpjXifwNI7dviWXHz+mW+qhXH/8VG4+eoTS7aEcJtnUc5RpluPMG2MwQVV/u1R3&#10;t6Jqq6c9L1124GrvCHWSPczX2kfScj+5DWsqDFaET5aAOzQ3CRf6mhy+ekZOMFThJO7zCcB69sF1&#10;OXbjvJy8w8++cQEWPi2HKD+NXzklw5fPSMfZY5LNBkIvlUbClJ5VuMrlmpgLFOfSAE66oQq9iPU9&#10;ie+9xb6AUbi5bmKfzUyuLMbVANr9gNc2mzPdCmPBWoa1YTYZVmKdyWaJVIbOJzO3OpnFa0nsN07a&#10;grFl0WymLWKL2TDdY3/CJrGKV2PvcQJ7j7m24VpfszVtYvrIJloqN9EHvUXcU1nVmraVuWQb8dY2&#10;UcHYQo6ABemZ28Q3y4Jqw1Y+I2sknm2Hp0bi5VFvhLwbjZQCz6WyjIkc6+f8CQD/mwHgVWSkV5DM&#10;WvnjvxksvBIJ5UoUWAre5bDvUmw5e4+W0qm07PuvYeXvDPZdZgD4R1kHeBXAa3+cY9hXt2Bfs93k&#10;+jZgvtvLFr4+RqsykK6ru40pj2ShM6mpUYLw8mRmMAzsSwba3mW7RCeR9ICZ/SJ8JZwESDyN/BUk&#10;PTKRNgaQyAoiGx0WE4WsEgBT+61oaZBixsBEJscxeK4At7mZ/lvKEFggog+fyEg2CQTLNmdHsQlA&#10;PwuYI5mlldpYKzmouNLbukgcaXyMMMJE8iqZuyTTN5KxxHjuoInI5RBpJOaWSgIJpkYSSt0IM7qO&#10;HpZSuokSi0olknpvLM0MppIKRB3lEpRfIkGUkJKKubnUdcjE5ctSxxC96OJGicyqBMSljMuhmwlh&#10;iGarHSNhwWgAFJ8hdsExstcbhVJQLIqxQUbhtjNYncaEQuIqhByhCDmCGdYejJLKj0YFVzLSzrlk&#10;kGnK90acoQzsjivtTobajYF27qiUFKxuJLVUxvgbCyOOIG5UAHsR53pRH/bi2oPSkyeCCn8UWtmD&#10;TVI42CJDly/KsVs3iE3vyLm79wDwI7l084pce3hXrj26zWK04zJ25ggNDoPS0E/Zjbp3x/iQVPS1&#10;oBkuQbMcL/ZJoWSpvWU3yS1LKg97YehdMPCuYBdpO9wv5x9ek8krJ+X4vUtG/Hv65iU5c/uKnOI8&#10;ceOiHAG0R6+dk8O41KNXz0n5aK80nzpguMwB1WTWiU39cGeDcG1DGSEbzPA7/ypuhLjPAdVkp6vJ&#10;VlfxO9P1puaHi6zP++vXliH6qCIWrqMGXB8tIQ3E0JzG4xkL47nw+hhCFkKsaspa1XQw8TUhVbBx&#10;FZsuymmiYAiATwlCpCIvFGWeNFbQYIEH4JZpQ9/zfliffVCpLHRL3il2yTu4Zr2qaSshhQWdV9sI&#10;P9jFnMiuZG4KegZm7pEhnSfOLukXAyw9j98iK7/5f8uGuX8mmfVvshYmXjv7n2XNLHWnca1/+gMu&#10;8V9lNeorPdWNXkFjw0qaGpYD6uU8t4I2w5XUg5dRUlpN+Wg1IF4DC6+ihLReJ3J8CeDbsPDdXjYU&#10;AOB7nLeZLDnMZMbOoQkK/pkSThnCm8SVJq/UlbZz3iURsF9wDOn8aBqsY8PElJYoVZSF8un/DU0m&#10;5osn+we4FMDp1H1LGnScDo34uM7ZVQC6v0/qDo9LAmNtvGNI4IRHsKM2SLa7OMs+H+YbIwKJYWZV&#10;Mu5errrzIxNS2D/BVI1cmvZVpkkRXkHLz4jHjU5Bo5xJG6GJem5uXTsDAk7SZHBS+o5PSfvBA7By&#10;hYRRRoqlvTGusJTEVBHtbAg7YN/EghrimkE5SoKmkDE6CdSRY3Jrmdwx3YoYj9rKJyUbZRMJnki6&#10;hpJyWDMSLZZe/O5JedI3foLMNK55ITViRr1GMG41qr4AFzKDxFQSbAsAET340+vrCxu7A1gXRuOo&#10;C60gdqXJ3jkn1OjJVXPOZa4V5RZ1qT2olxquNWztrqaxpYKXOrEfcXUQQv3SyV4pHGqX1mNT0sIQ&#10;hdN3bpExfiKXnjylfos7DYDPw5AXbl2Qy3dIPF29ImPHmco5wWTL0T7qvv3ScXiEsb6AmUEFSVWF&#10;4kUiy4GbtCU3aPvEcForA6QBN/38XTLQl4/L8WsnZQo2PnnjkhzBdT904aQcPH/CAPARAHwcdh4+&#10;T/3++hkZ5Oem9ZK/INlUcbhTwhg360+GOAjwBhKnmk9varo+TAJV860gm01srAA2TuLdQDLKQXQW&#10;BVHXDSTeNYznQohtwxnWP23o8Ilxw+rp+KJUFENSKqYlU6JbUcO1Uj7C4toI10hKxRHjqsXj7ptY&#10;zpZI2SiJjR5aPjKRvEroYq4a/fAx1IMT2/EcO9JIaPF5xrLJUOd050hhbwFkUSoH0VWcrXeWh700&#10;AlW6y675/0M2zPsLLPwXWTf7j5yAFvCu+emvRnJrNQ39a+hIUhbW61U0M6itpLFhxU8YAFYG1iTW&#10;KlzodbjN636aZYBYmfgrBe20Rcg9WFftrrrQzL26w5C642xM75k8LY3NDRJDGUldZx9KD/4A2NvL&#10;DtEGPZm4vSHRYcgo48RER9IA7mrX8bPUTUskhCRROONtopl4kVJaBMNVopqqYYROBbOQc4jBaqTy&#10;4IgBVK9w2uL8vMTKxx0dL24c5k8MHEdsnAbwi3Gjx2DTk09fGpLGJJg5FsliDAmzBNzpDGZuZTM2&#10;Rxk4FcDVML2y68hxg4E7Dx+WBrLLWVWNTIksRP3VizxzlP7gCiP7rGWkqNxyyWpjdA7sVT95nC0J&#10;KLuqOpnPXIGAo4X4uIZ4MVV2B1DuMKFDTs6Vff5hYh0QIa1DzKumcSKa8lFAHt1CsK4msIKYlhFQ&#10;ksZJwolWQJ/iBIAbA1hpFACwTtlhYk8n0H4GztkzXtYlLwIw6/OwOpMy9FrNDfmhcY1iyxPgelEq&#10;8saF9tCyFKcmtIIRjdQdGEApNSFDZ07JmXt35Qyx74WnTxmUcFvO4vJqDffag9ty6dYVgHxVLty/&#10;KMevHJUDJ2jGOHZQho7wtZPDMnRwWPr5u7SPD0hlL3O4GR9UxuCCSurCU+ePyNmrp+TCHWr2uMrH&#10;SVpNXTvLjO0jcgQAH1Pg4kafvMN0FV4bZipK7kCDpPQwgWWoAVbMlOIDzfz/UPpSEJKhDkR3HYwu&#10;OYQRPAE8DgDYwTQcBChTk032QwoZgJpKwRpEYkrfb7ZQQBqORXBDiFDQwujTj6ctEosmURWB+soA&#10;dhOPW0hcKZA5Y2iPjUXvEM/j2BasmWpKK1WSdpKsWgfuoLOtg7xKb7Zk9vKZ7ckHtCjveoslj8k0&#10;hT0lUj2ClHa4WPrKnOQww/ovM6bqNhNandfBqj/+TtbP/RtMrED+s6ybBZhn/Q3A/lnW/vSNrPv5&#10;W4OB1/ykTMzz2CquVwDolZzKwGqrfvgR1p0ly6kPK4jVDADfwW02g/d+f7TcZ0nZfQax3+0lLmZH&#10;79Fz16m9TkkmIo1AMpVhuFaB1BKTUiMlD6aJo+4bnkj2DwAn8+Ht4UNwgW6ixiNTkk5GOTAKRRJA&#10;SyDjrJMTWwZ1SF0d42qoqzXVs4iLBnP/QPHE3d7tgdzPC9GBs61sd9qPnJE7Xn2N5AHecjLYLUMD&#10;NKefog2uE5Ay4QPBRC515ezSQqkk05pThjgEpm9jsPv4Jdw8tjEcuXVbOg4dMEbkmEqrUU6VIha5&#10;wGaGSalkEHwqoA5DfqkJqrTGHimC4VOQaybVdpHs6TUGACRVNhhZaqvwWLGKQNZI0ssfNZY1bFzK&#10;8LtGSmDJbIYILi8AwNo9NA1gdaEDlYEZTueZH2t0Ddkxl8qaoXPW7D2yY3qkI1MmHRg5q+YIiJ0Q&#10;fzhlhxvutjK0M3Oi9NpdE2AosTSJ5WacgJfWQ1d1qxmzoy555YEhRg9NEINewa6SYHoICz+Q08TE&#10;5+7ekivEwWduXZfTSEWvwMiXH1HbvXNdzsOgR88ipDlyQAYOjErHQI+0DzOjrBdG5+/VM9Ijg5ND&#10;cuzsId57Qk5eOipnbpzDZWZ4/oVjMoJ7fPTyCTl24ZRMAd7jN3GjSWiNXsX7OX9I6o/3A1wSd6rn&#10;ZrVoMLuOwgGcgk8tBNApIBWcagpmNfNjVaJNA1yf+42xQ4zvAzgVxLymZyQgVoumvhsN++qpj6Nm&#10;HseRYY6j1htD7TcWVo4FrHFtsHAzU0LJOqdqxlnrwDCy1n7Tu/OxAsMyUbtl4UXksPIlu6+UGxNT&#10;VQFv5SjdXX2UEXMspSd3r0xVu7Nsj6YWu4Ww678A3L/Kpvlfy8Z5fzPYeMPcv8ran7+RDXO+B8zf&#10;TjMxj9fO+Q4X+xsSX99x/T0ZbFznnxXA3wPwn2Q9mWdlXj3VncaFZvteN6s0KRup26ymMfDdvlCA&#10;rM9TXrpyTCauPGOmVTvzijwQSphori+Tgvp85jXX0GzQKMGxFNaxZGY9l7Q1yBHuvrfevmRjQg16&#10;6UAJiQxFY5sq9SN0I/UzxK65mixxMbtpGSnqSBYxhA8tSa89Hk6y24taJa1wW533I23kP7G+lv1A&#10;tVKFTLJ5cEAKUHRlEUdn1OGC93RIEy5f68ExaTk8JvUwRv0w7uDRI8zOOirdp89I/7kz0knipmls&#10;WOoZL1NDPNZ3Ylw6Dg5KaS/NDjREhOeWMd61kRbADsluR4bZPoaUbhBQEjdX1BtdTWF5pQgjYsUR&#10;aWVkSZWhAjPRAdU8SDsh2uzs7i7quWSjlX0BrT8NDH7Mt/LIjReXzEixY3KGmg3bF5yyI4wklrrO&#10;ysK2jHq1Y8aUA2s5FdS2aTAyzKzANbvYhpuNudCm54Qs04lxs/bEzvbKygA4BID4IRxJba0lEXeS&#10;9sZzrJO5IsduXpeLDx8A2Edy4S4lppuUfADxqRvX5OKDe3KcjPslQHzx9jU5fvE0bHyYzRj9MggD&#10;944PMuZ3VCamxgDtcTl39TgCmUNy/NyknL99Qc7CwlOw8FGSVcrER9WFvnRSRs8clbFzU3Lw1nkp&#10;G6J9tL8GVzYH8KLj5oxAZBKJRSBjDKMZQ1VkIQBUwRwG2BSoysZh1Gn1dT2N99BBpKBVC6MspOBV&#10;N9kAKqYAVovi5jANWspEWAz7laaBO2MINuIoGcWpAovxt/FtjBjmTGYMbhKWzD6n1A48P8bfZrA8&#10;Ty2LXU3ZLGLLBrw5A2WSN1wpOcyHK+DMH6mWeoDeW2QnIyy4O1LNBo9mP6kK2ySbfv4X2bzgGwO8&#10;m+Z9bYB3wxyAPPtbA8BmEOu5afEssd2+XnauWYIL/bWsn/eTbFrITLENa2XrwoWykdrvpjnzZPO8&#10;BbJhNnXge/0hcn8gTB4MhsnjwUh5OhRNo3OsPBqKM+w+dnOyTK4/ec9o1UeSlZUtZfS3DpxDn0yR&#10;Poep/B1HR8i6EgcnUmrKTJbCBpJBSCb7jx6VvHIkihGB4hfO/GTKTG0H2arQ38RIWfqBS/Nkl5ON&#10;2HqzBjPIX/a5u8hud8QFHg6y3nkfbGwHM9K72dRCbJnHuNke5mb1E591SCnxcFEbi8xg5GpmRDce&#10;GOHG0CH1xHLNB5gZDYgrBvulenxYmg4NSxvs0XVsXNr4ILYdZ20LgO47cYyB6J1S2tND830dZaIW&#10;KRnAFe47ItkdBygTDEvhwAHpPndBijp6SGSVsRcIly6DPuByeo0BcSMja2p7h2Tg9Fnx4wYVUpRF&#10;+QLQMjjOPScO4BJDMuhPAazsqyzsylhYR8a6WrEmxTqJDC+2N5FeXmxvIplf5jUriM3Mq6dxreUm&#10;zJlRNvaYHQB2JaGlLOxNNtqXspQj9eOKI+MA9yr/JlowzxCj4j5fNtzou3LuOqtmbt4CyFzfvAmA&#10;UVZRz73yEPkqIL78kMzy9VPYafTouMNnDjPaaAqt+kE5iSs8deGQnLh8WKYuHpZzAPgkoD0GYI9c&#10;PU1m+hRSUtifr9WMdN8UY4KPjBCSXIDp8iUSYUR0Sx6gVYFLNsBT8H5h6v5+YWYwm59Txp4GN+AF&#10;uBrbRiGHVOAqkyo49fpL8BoM+4Xpe/RxAqdZdZXM2tMUFIcp6J/VUmmfzGDfcQabL/XMxEVW0GbB&#10;uGrZ/aWSN1QBaKsMEOePYGTY67QuXGApEyyum2I10WXkyYM5+2TXgn+VzQv/LFsWwrhzvwbECtxv&#10;ZNOCnwH1j4D7Z9j5J9nCuWHuD7J5+Vyx2rlOVs/ntYVzxWL5Etm1dqVYrVsnW+bOl03Y5gVLeO9C&#10;+epBX4g86g+Vh9iD/nB50KcJLM1ER8sDzoeDUbAwYL54RO6//t8ycPyypGWnSyF9ri1jZJSr8nBr&#10;mRDJkPZAQBzGRIqUAmIF1FMFdB2lEeeGx1KQD/eTKBQ9ZfSiljK7OKe2RLwig2Sz9S7Z60arWyQT&#10;Dv2ZhBjAfh1PR9lov0es6WeNykNdBRAjkkyIQLqkif1FRUy1zCdRVtDM6pQOSkWHhqRhYoB4l2wq&#10;LNxyYFBase6pg7DyCK2BTLs8WCsdkw3cQEZ4jtj4xEHeM0Emdlh6AXIBYpXk6iYp6GEK5sgJkhJH&#10;6CLqpeY3LEUDE2TLB9h0gIaa8lNKeS1Jrj6yzv3M6+J7nz1JA0G8eGVR5gG0npgbpsxrNk+aBZzS&#10;SVChOVbA7mEIoAtx8C4GI6jtifeWfez63Z8SAEP7Gwz8JRMrGys72zMeVgHsCOs64kY7URd2phTl&#10;hLnT7eSCPtrUTTnrNC2RZN67+d2m7t8lU3xLThD/qit9+gYCjNu3ATDKKgB84f4tuQQTX+Y8f/ci&#10;4L5C+ekqTSUn5cT5o3L8/OHp89xRBg0eQhhyAPf5pAHegzx3GgY+duGwHLvMe65SOkKJNYJbfeDG&#10;WSlDVpnVVwe48iSqmfncMLCCVt3oUBJvatMg5vwv4DW71+bnjccIMNQiEGBE4+4qs8Zien5pZjY2&#10;GJemBAO4yri4xQm4xSZNVKF3NiSTM6BNAcgK3nRmm08DmPlnvQBWwatnP66zMi/gLVDwKoixorEa&#10;g4ErSWj1F9rISLET2yPs5XSNj5wEyJYLtLHhv5HE+hPM+Z1hWxb8IJsWzZItS+fI5sWzZeOin2Xz&#10;ktmGbQK425fPlx3LF8q2eXNk57KlYrFkEcCfJ1tg3q3zF3EzWGqA+KunsO8T7OlguDwdiJTHfeGA&#10;OUIeDcfI4+FoeQwDPxmMlTuD2fKYO/Z1QKzzkZMz0yWvOocmhwwprypFQtgrftEhEso0ishU5Gpo&#10;nZOIUU2Uh8IZ6h5KLTE6KkjSea0QMUUSqiDnAIT2xLkB8byezFAyGDyUpJhLCMPFfVxlv7uDhMPA&#10;BWRUQxCDlJFIa0GMkU8duby9CSZuhj1Zx0JzedMksfEhki5Y28EhMs8TxIJD0jnFYwa5dU4UAdYi&#10;klkMeZuiNQ4AdzJepvXQuLQD9OqRfslgNnUWfcOZbeNSwpicLMb4mOq7AHabJKCxdgXAXmn59Mwy&#10;Koj51rnEviWU2DzQC3tlIsCHdf0Brg8dPp75idOuMw0CDqmhYpVAHRWQ7o7zFguWjVmyvyihtVhs&#10;EgJkH68pqPeZ9FQWVjD7/Gr7mcdsxzRIVWm5ILl0pdTkzOmIBFNH4LjiTrvhVnsytlZ10E50FQUi&#10;Hhk8f1ZGzp5Fr0zdFtCefPCImu1NA7zXHjyQq/fvyIlrWv65Jtc0S02t+CLAvfL4BsDG1b52gXj3&#10;gpzRLLO6z2SSTxLTTnEzP3X5CGx8jIaTEwxdOCZnrrB+5sI4I4EnyT6fkXFA3Xp6QpIZ1B5G0kqB&#10;G8rwgXBUY6HM8QpjmZmaGdAK4lCa7NVdDkXP/Z/Y90vgAnJNVMUAXmXSaQBPn4abPMPEX7rLCQA1&#10;qR3QMkg+kY6jJDLNKSipUn49p1lXgft/Au9vACZsHMZlBqx5gwreSike52Y+RjhIbFzZVyLjg0Vy&#10;lK0kRwey5dxggVweypaCGMQnlivEZhMgXPCtbCQWXjfrzzTr/xsdSr83xBsryTavmU2td84Psm0B&#10;rLtonuxYukB2LV4IeBfKrqUrUHYtka0AeNuCRbJh/kLZDJC/eky6W+0JMe9TgPtMQcz5YCAc8CqA&#10;4+XpcALuNEuxB3Pk/nUSIc/+NzHOFUbncAelaT/BFENJqBgAs/KDslIEyaywNECMWCMRBg1LotTE&#10;AIBIABweGSiJdLok5uP2IPpIwO1MYDeSvZ87W99dxAbbTwxs7ekk1gDYB7e7bHJMvElw5VQzpI7O&#10;qMKGSilhBEwtWwnqRruldWpUWlEIdR0ZpWe4X5rG+7gek9YjAPnkGHuOcJ8nOwBsn3TA0p24db3H&#10;D/DaQek6dUia+LraiW4pZ6FaDc0Iac2jktc+KTkto5JS0ym5Td1opbOp/WVINoME8tmOmEkXUjoz&#10;pHf4ITagtOIHYN0pubgkR4hDcpjsZzqGVbwyLTXUGDLrCb5iDcNaJ7OGRBmWBJZljIfsiKaxgE2C&#10;+r7dzBjbE+8FyPWxpwFkm1SNhXXsq79hdox41emRNjolkgmSjoyDdWSDgZ72xNG2rFBxwt32RJ5Z&#10;d2xERq6iTyb7fOTaeRRUd+Xo1Uty4d49uQKAz5BoOnnjMomsuzx3B+A+w50mDsYVvohY4xTgvYB7&#10;rXaa956jBHWa8tPBC8eJk8cAMjHu2SNyFKBOne8jicX8b677Th+gHt1oDOdTqWeIgpbpJKEoxsIY&#10;gK/KMfOpoDazsPnaADIs+6vrjJscQvY4FIubYdz/6hrrY2VdBa6Wg6Ytx7AkgKvsOm3TYJ12lwuM&#10;6zRWmH4JXr02M++v4IWFC4bxKrG8QfZqsZyteAy5LuybO8QiPbTf1SS/ytg02U/G/BS7ri8OF8qV&#10;E7Vy7Wqv3L09LHfvTsrlaxNy+tyAHD3WKf19NVLOmKUMtOfhLuxu3rtNLDetwm2mTPTT94hASGoh&#10;5FjHhI5tPyyS/cvXy54lywD1Mtm+dKlYLV81DeBnysAkrMwAViZ+OhAFM0dixMRkpp8MwMi42Nd6&#10;MuXyKdr17v0dwfxDmvTpj6U9LZgpHJE088cB5lBklFHJjPhkOkdMGlrXZLpIaIIIQZ4XEOYtIWF+&#10;Ep/K3CzAG0+Xk1uon8HEli7I6VztcKmR2Dnul/2AOKO1kni0nmSXHy5KMwzMkHeSZPmIRRoHkA6y&#10;hqP5yDBJq2nm7TpKLzAgbifu1ee6pthMONkNoHGpT0/iOk/IAMDV1zuPTUj3qcPSeXICAHdIO+Cu&#10;Ya1pJcMDsupHYNo+MtfKvoygJUudxdCA7JoGSWP7YRw3LwunfbLSebs4p0eQnIoS2yQkibQQ6jlt&#10;XJOwsk9h9nIq1ybkiQB5HyC1joKFI2i0j7ST7ZH2YhHlKtuj3HCn3Q3gWrGUbD9At8YsEwE0K012&#10;s5fIMtFN9jEYTm2viXIbUx738Py+JJaRAWoPndlsiEFIkKGljmktlAOXDsuRixPUY5kYcuUc5aX7&#10;MqVJLMCq7vOxK+cpMd3EbX4ESK+hHb9iuMinb5+Ts49u8N6LgB+2vg2L379HjKua5zMyepbvC9se&#10;unyK/MKAHLt/WRrJNQRTKgth2bfWpv1g1ABAqhakc7wUvDMWzkieYMpfCuAQatnTLjUJQACsbrIZ&#10;wCEkq8LIEEc2A1DY9v8U05pj4P8MYNR2ADTJYFvtLPotxjW7zWbgfnn+GvPiNptdaTN4cwcqaNAo&#10;lyJiXrXcQSaYdBVw1khrb550F1hLb4ED45c95WQVO6Pb/KUlHunxtoXi52IhUaEODMYIlGbCiQMH&#10;2+TS5QPy8PE5Rkhdp/HmBhNprsnDe2doix1Dg1Ev9cyYy2FYYaijtewFvPuWrhJL2FjNfsVa+UqZ&#10;9zcAA2LA/GIoCouetsF4w54NJZDgUjZmkRm60GNIBk/ffoNk75W0D40xxjVBfNFDezP1wc3fQUJj&#10;GKdjQoFFTBxuQpAe4QV4vSQuPZbdvtwdAXCWdiKV5Yl7CG4j4M2CxbNrymSHA9P6HRjbw6TLvOYq&#10;9hkxMI9GiToSVrXEw1W0GJZRhipvZ54WAvuGcTYXwsQKXAWwmgK0g6RVJ+zbATibD8DAxwAt7DsI&#10;aFsnB414uU9daYBb2dcpvbjSTexnqh04TtabMlJFC5nuViZRdjHkrhm3H702o3d8GNe6xWazLNmz&#10;jtY89uySpLI3EZ8mIgc0BQJSP9xiBSpusDIqLGsRxqTIEHvZHGhDF5CtYduD0AGH2IhlFDXvGdbd&#10;xyLufWwNtGS1ya5YZ8xJdrGxYCcg3Y7paZg+x2sKYusUL1xsP2M4u5OOhtVtCizXVpWXHyyY3VxC&#10;DEyJ6MIR6T6Ki0sia/TCef52N+TojasGmE8i+pg8eQr54wU5cUulkifROuNG379JPEvP79QhaZgc&#10;kfEb16Xz1BT1TzyQ9kqpxHPJ6m2QWAa5Z5GcNHHDDdJJmWSMtX0yBPf5S1P32WzTz0+DN5iJImYQ&#10;B5J9DgK0EbjSIdRuw6jhRsG85kyz2V3+P4F2GsDKvKj7tK+XGDcR4CYBsiTaA5VxzfYlaBWoysT/&#10;lXn1vQpaM/Pq6/lDNNeM1RpudIYRL6NvGKtnGko6q4fc5ViDJ9NsfNgR5SW3ySmdqvKR3YuoAy+g&#10;FDSXxgRmX62cTa2X2vD6Rd/JtlVzZP/uNeLjbSVJTHmtLU2Xcerml86MyZPbp+Xzm5vyy+e74m+5&#10;R3bOWiKWi1cC5DViu2ojDEwSS0H8pT0diGBKn4I45lcAPx2MI0utFi0vR1kh2hQnx3rq5cJNBpvf&#10;fi0HL99hVE4rGWfUM8FM2adOHIM22ifYW6LiImlyYAUlTNowhIBidIA6cD1jW9g0yHP5lJQKsbKe&#10;Fj4kg2SD88QpjCHZXaz95PUg3PQoFF51w4OMbx2TBsb7VPD1lZ2sLe1jSAD7j+ooT6mKSE3d44aR&#10;buN7dR0/SDPDJOA8ZAC2i+yzArxbM9IktPq0ZAITa+Jr+Pwx6Tt5HG3wBJMzGSZPAku3ISYwqTIJ&#10;fXMiXoUr86U27l4uq/YskXWOm2UXI4W20xxvQUveVn872eJrI5sDbOnusZWN2Hp/a1njs9ewDQHW&#10;sgkA72aFpjbT7we0tgkeYh1HooMJGrtg4Z1RjrIrxoFrlmrHwKzRZOXD9su2WLqFGJS+jde2c+5i&#10;wZiysIJ3P6tQrJI9DbNjg4K62k4IQ3KHmDp5nL3Kp6ekcqxHSpDFNoxPyAFq4z2nGVFEbfwAJaVx&#10;GHWSUlMHk0RGAHA/1oeaqocyUAM3t0b+P5NpK01k4XY6GyeT2ioloaUc9RI7p1gxGkS9O7COkUM0&#10;VAQDyNqTI5I7QteWTtDEZVbAKliVefU6qAqAowlXgAcjATVc6C8sWGNgykjRMLHGujEkn4xYdyab&#10;bM4k65lAMkrdZXPMm4CCahq0DI4nWTV9jQFeE5bEtA0FqgL2SwArIxvloT62hXCaX9fnFLzKumZw&#10;TzNvpfH1adwcikYZaojVtCXICMvcD9W4Mc3Vm4EY3nKVEba36B922075Z9Fs2bF6oWxftdAoE+1Y&#10;uVi2kaiyWL7AeG3DQmq7uM6rf/6eGvGPlItmy24SWE4WmyUMfYTNxk2ye+lq2blohVitWC+2azbL&#10;V9Ns+5s9p5Sk4DUATDnpJaxrMPBAHOwci8XxGjYaI6eZo3WInsqTJ48RWz2i3vichvwr/CK91H2R&#10;veH2Ons5SHRcmFS24OqODtFuB9iIXesHOmDTDinpYk4WH7TqwXYpA4wVPF/Oewph11K0uYVt7CpK&#10;TWRcLDOf2EbYQrlIbwLl3c0Mt2MgHl9Tw9dq3NsOeBWYysStJLW6+OD1njxMcmscAB+Face4RjZ4&#10;sA9QTxiJrmFE9v1nFNy9JHwOSj+/SzND0IubWV1aUkDTBbOT0FsHc0NysNss23cskh27SCAA4C1e&#10;uwAhA+TCmXABkHcxL2xHMNsIMIsZ2xHqKNtxm3ZrcwDZZisG4VvDynvUXQ5zoC9XGdmKBgI72RXO&#10;ALoIBxoJHGRnhC2svZc42Y0kTaHsYUPgFgah70xwlt3s9N2Ly7wP9rU0EUOz9nMPz+n13hQSgzzW&#10;1/NH+qRyfJR2vWySaUym0GmUiFdqx8dl9MpFEnS4g71NktxcSRdOlbQcPyw91I5bWV+Tj4Ajp7ee&#10;EkoNDRLM8KaOm4IldLKihh7nkBq6t6g5B7IdIgTwhiEbDafjKpwabyygjtL3zIA2GLfYHzAHAdhA&#10;zJcxuYHaClkN8wJc7agKIYkViAUbrDwtxIhjRpU5SaXgNQP1yxjXLMrQ5xI1UdU5DdgEElSmDsYM&#10;q3UqmKefV0ZVF9nMwgrmX5kXkGZSJkoD3Ob3KVgVvPo1Cup8gKuWDRMnkRDLRtRRMk7fM19XXR8l&#10;o+WOcrDShVHMvnKu0ZMdUT5yG2GUyW2LrF8wWyxWzwO8iwHxImyxWKzkXEGZaAWxLbZz5UrZuWql&#10;7Fq5WnavWCN7Vq6VHctWknleIjuXr5Y9q9fz/FrOdbJv3Sb56hmx7nNY9VeX2ew6c74EwM8VsJjZ&#10;lTafT+i6uAWwjxV7yoEib5ngzjZ8YEwOnL8iB64/kLGLlwErvbf03ablcVcmW1wL0Bqo1Tah7Kkf&#10;hB1wfespQdVxXdrdaLBxZR/dMYC4GlYtYPtDRn0pMsxExsTmwsA9ABMxxqCya7+UUI7SRvPC1hqj&#10;zqvA1Ti4BTmh4UKTke6l5tvPlIhulQmiImo/3GOAePDUMRm/eEpG0OmOouEdoHbaSD04h8SUjsNJ&#10;IMEWRx9sKJ1Wng47xH7fcrHZu0hs9y0RT8cNsttqHa6vG4kqxCfhbobtDiNOxSwjNL51N57bxZTI&#10;PTDujhAFqwMN9XaA2162BgHQYBvAvt+wnaF6bW2Aeav/Pnp09zIGZye7egOYbZwBMxMvs0RMbYee&#10;MPAO2HhnPM8nUT+HlS2Jhy0BtS3rUhxzqb2j/vLJYs5zRhjaaspPjO7xYOVoGTfMMkIOPzYeBpXg&#10;6iL1jGabRBLinMyuZlxjgNtJ73NHBUCoILNbSua3ACVV7q+mQwrCEfKEc0Y2IkNlwV0UK0XDG3Np&#10;LACMMLE2WPgAVm/MTzumZvqXAwFtkCavNLFFPTiA7Qm+xMx+KtLAnY5mwqahXZ7JLiuYY83JKRj2&#10;PyWpAG0C9ivTAlJlWgWtCSGGqb3YYGMtHSUjfzS7ymbgKvOaY94MQJqONDJVk1oKVlxldZ/19ZQZ&#10;V7pwkOcAbyo3CGXfQrLSqszK4utqaZwYKbGTw1WurDr1kUstPvTZB8vj0VSpi9ovW5fMkp2rF8PC&#10;kMCMGWBesRjALpedCuDly7leCUDXyu6VfMYA7J5V68R6/WbZu2bDf7J9a3GhNev8X82czFJgP+Pu&#10;8bQvehrIyrwz9mQ4Th6OxbM7iRWj1QC40EUGCjyljz9OH5vj+6coJVy6SUx1jTlXZxHIsxIFsFbj&#10;JldSu62HfRWk9TR961mMO1zE8zWwbGUfMS4Mm99SQ+8qsRbg1QEAxZ1NTIwEoKiDmg7ihvc0SC6L&#10;sjQOroCJq9nGV8X30vhW2VVvEM0TvdJPnNt/8iju8YS0Hx+TCUbBDKLOakUyWI1kMK+ZrHIhA+sY&#10;KxtFciqeJvYYmDHSd6tEeKyTYNZcBruulRDXdRLhuVlifLbJnu1zZClMvDPIXvYwe8oiBPUY85d3&#10;YNsB6Q7iXQXsThhYQbwd0Cp4jcchDF3nfRas29zsZymbfPcYttFnN19rLbtDbGVvhKNYx5KwikaZ&#10;BrgtI5jxHOMIi+M6Y3ti+J5R3AywPYDZgW2CtvHuiEZYBco2QmeWkjkmuoubrghlSZkr42l8mdQY&#10;pC2NgNYVJZgXTRERSD0TGvmAMpwuiYSXXsc2MZmEJd1RiC/Cm4tg1UKEF4WwYgFxKGOHuFa2DQW8&#10;aioZ1cdBMLIXYHWnYUNlnh6cvsq8M2DVbHQkKqcIvq8Z4L4MrzdaImHdUDTIMSSqYg2JIyDGtET0&#10;nxJTZiAbTff827U0BGhVGmkAGQZWAKvLnNDO5krDiH17iqbtixj4S/Cqe5wFUNMU0F3om0fILs+A&#10;V4UeBvviSufiYitwdfhd7oyUUuPgeDzRKjqhhopt5RAMfJok1oVGL7nQ5Gv0FAxoD/SyH2X36hUG&#10;A/8K4LWw8PJFgFeBawbv6mkGBsAKWgXq/g20RgJiK8wa5rVds0ns1uJCPzPi3QgYONJg4ZfUf/+r&#10;/Vd2NrvYz0diCdJjALCfHC33ktFCN+mlJas7w0GaERq0sAu2c6iPUaQnAdB5EignqMkeljbcunpG&#10;21T2sHe3RxeFEccCwGIyyjWAUAFdBHDVMmlv0x246WU5KK7YdAi71sAgdcNdBstqP2tOYwWSSKZ9&#10;jPdIOd04elYTE7cB1pYjiPu57pkiA032uXaI1xCE5DP5I6OS4fLook3sQUqG5VNY0hYdbCdx3psk&#10;0XOdJPtsldQAC0n03yRRHmskynm1JHhuAsCbxHIDPZtLmJ6w7C+y0ZoaXYidbArDAq0B5V4AuRtA&#10;7mFkzXTSygxgC64tiI23+XMC4B2w726+zjLSUfbCsmqW6kZju8IBfJgN13a41gCVbLXa7nBbwO1M&#10;DRm3nj1Djik+mDextAvJNPppec4pyfvX3cCe1ItddMMCkk03gOuDqCQS4MYByDjAGY1FsnQsGvaM&#10;acxnaiMzv3QUEKbADQWcIQyri8BtDmFMkL+2RuIVeLNhwpttij4MJ/DUKSNGrzLMW0umme8V2QQ7&#10;N+eTTWbAg8a+sLKC2Y/1MK70LrtR6vLWrYswsT9utB8dRuE6KUMTVjN1XbNayhg2hyUCHBM7iNU0&#10;ntUzEVOGNbNwgrrQCmrKOildJKYAZiaJpgyu1RSAyqDKmmrTr1Fa4mag0yjzAK7ZTdbSUxqgL4CN&#10;c/pRDwJunWCZC2gLcK3VdU5v4v+S/uzSthTpgoGPVLrKWRYBXoKFrzb5s+I0SM6CEZs1c2QrAo1d&#10;a5caIP4VyKuWyo5Vy2X3GnWdV4rlmjUw7zqYd/2vAFbw2mzcSi0ZA8z267aIw7qtCuBwGNhsMyAm&#10;efVSwWw2QP1/crFfDUfJS1j4PFsdjpc6ywFlYRYw9+Y4ccexlp40e2nJ8ZdmpH5d3Q0yePSYjJ28&#10;RP31IiWb0yi5WJXSDyCRSNb0kUkGXOUAsYLulxrc6FIYOb0ORqBunFmeTxsbLvSEJrIGcY3VHR5n&#10;WyG7hUloVfUCfDWyyZX9M4arXUJbXG41cQsbIHKQeBYgBilpaiAmb5CqqgLJQZucELRX4nwtJNZr&#10;kyR5bZAk3/WS4r9VUny3A+TNkuC+TuLd10qc81pJ5n3BTsjatnwjVhY/yc71dJcs+x+yfuPf0G9v&#10;gHVJZJFd3gKzbvXfC0CJW2mQV+bdE0HJB9sX6cbEC0+xIXG1F+AqgA3XOWCfwchb+Dp9vC0IVxrb&#10;EQrIAfBeNtlbzQBXAatAVcDaJ5G8MnlMA5eNg85prANlaZkHzOvLviNfGiT8kFgGoZeOJAaNZq50&#10;DCCLJn6NBWSx6H5jcTVj2O0bDQsraH153YcElA/D+DxJOnnydQrcQFhWTyP+nQFzcB2uMOwaphJJ&#10;w43W76HszCgiklXqQruREXctREaKuTFOKBC3OZwPfjgsG95CLAxwg42xN+yVQnKplgJA1YzHOvKV&#10;hFUyLJus4G3WEbAoqVB4pWJp1HSTGW2rZnwdQEzGjc6EgbOIgxW0ZuCmAW4zeM2AVkY1gzdXE1Yz&#10;bKwANlxpnkvn55jwMNP5/iUKaECcgqLMxICGPCSiRdSpOyp85EiVm5xr8JFr7By70RqEhcg9LGrv&#10;CtmyAlHGWpVGEtMaTKyPcZ9h5t1rV8nuVatwn4l1VxHn4jqrC60srAyspiC23bRN7ACwgvgrrf8+&#10;Q4VlZuBXsOqLkRijXPQM0/MJSa7nnApoM5DVvX5JwuvlcKQ86AmTs6wcPUj9ayzPXrqy3KQr2xkw&#10;O8tQnoP0Ze2XjkwX6aBRfYgPyeChPhmmFDHOMPex8zdofTsn3YeOkjxi/9EArNpDrZcuoUqG21US&#10;l5axS7iMbiTtUdWB49rAUMmkzCoa9MuZB63SysJGho0zVjaPpofcGgBbzV2UwXgl9W1Sjpa6hIaI&#10;WqaB1LDKtCArSdIBRJzHZol3XS0mr7WS6LcFpt0qiT6bJc51g8S5rZdE7w0S675GEgGvCVfaBAvH&#10;szF+05o/i+2OWRJgv1Dc9s9FZTNbHLZ8LTs2/Un2WC6gfk1BXhNTYbjVkbjAEWSdNU7W+Jjs8z4G&#10;r1szl3mD9x5Z62Eh67x2yFrP7ZgFrL0LIO+F0YmLlX1hXGVaW9xh86nX++PJYmO2ysK4z664zOYd&#10;vrqY2wNRhy+dTL7EvnZkuS2CrGSVx3ZZ7LBRft6zWGZZLpK5Vstkkf06WeaymSw57jusvz+ZTYUo&#10;uTxIMHkTi3oCdje07x60Q/rQYeVLe6QvK168aF30ZgqIL+/z1ykjDCvw4kYdANC9mYGt3VHa/+xK&#10;66QLXVQugFbj4VDUVxHKzFg4jQxaHtIsc6yRPYYZAUe6sp7KGjVjDFOmGlplxhrDkCZlYGqo5tnN&#10;CjAFcxI3gxQArWBOB8xqaQA4Q4UavMeY+Yyl85zBulg6rJuq8TI3CAV3PmWh3H4y0ABTa8cmvi4L&#10;6aQmrDK4IeiGwzQUZYWIONTNTsVziOf/IIvfKZtGDBNTOBuL2DVW6SmXYOArCmI2nlxnRe89hkQW&#10;+1mQtFqA97ZC9qxfNmNLYV4ArDEwZrDvmtXonjcaDKzus7Kv9brNsh/wKogVvE6wr+NaBXAvJSRV&#10;YnG+IKH1EmAaLjJgVXs2c/0SYKtrrQBWkE+72freCHk9Ei13O8LkYJGjjBY7S2nkTgCwVCqid0k7&#10;0w36i5xlsMhT+nM9pTvTUTrS3KQpk3oXEsCm2gLp72qVIdrVRhlLOjSJQgp9sjYtVDMNs7qDeLgF&#10;AKsxFK+0oYmheLWSz1bCAqZpZDPRMqesmNWlxZLDUICCchaIk10t1ZoydeQsXYEa6SUR/vslnKxx&#10;uOdWieU/MjVwp6QC2CQAm+y3VUy4xXGANA5AxxLzRjktlxjXFRLtvBz2XWWcybzuZ71Ivp//32T1&#10;2j9LoO18CbFbICG28zjnSrD1d+Jj8Tdx3/UtCa+fxNJuiezmZ1mFWsO4qMzIQtuwFWGfijZg6dVu&#10;2wDsTlh3N6WnPcTRViTG7A3bG+1gsK2CVK8tKSspA6ubbAAXECvzOiZ7M/oFNxpT4Or+Xj+EHE5J&#10;PrLObbt8v32+/G7NN/Jv2B82/yh/tZgtX2+bI99snS3fcH5rMUe+s5grf93ys/xx04/yJ97zza55&#10;8qP9ClketEusYXAv3OUAQOyDasiDwQROuOC2NGTY01jhQDeUC4MJFKgOLBB3pA3So5CBA5gP8baW&#10;i0K1lNSMC45F4lqH465H4JZrc4OCdzqOBTBalgEo6QraGTdXXV01A6jKxjPsauJMBMhq6kYn8z3U&#10;1VUW1VNNdc4qodSRsUkAX11lBa6eClhl9URibL1W4Ko7rIysUyqT+HlaQtIab5q67Lj6SSTYivsr&#10;JIv3JFCrjqeRJIWsebquL80LRFnoK01MC7nCRpM7zYFyl7lyD2houEsy6xG5pJYYGhtWzZf920hK&#10;bVlt2L5NlIQ2rIZZNwDUdcS4MO7atYCYLDPgNce/yrzWmN3GbYCXSSBrtogL51c36t3lFunuO6S7&#10;7xBwP+SHPuSHPmZQl2GMm31Ku+ETWPYRIH9Mj/C0qXIL/bQyOOKP5yMMhGcR2niRk7Sn2kms43IJ&#10;s1kksQC5KGqrtDDArDPXW7qKfKWbuUed2Z5STbkjKciS+HK7RLjAfmRfsymb5JC8yY1yljw+9IVI&#10;DPPjfaUQGWI65ZeEcCdJIDmURBIoNdABV9dOTL77MRuJ97bGDd4r4a7bxd96rfharhI/y6X8O5ZL&#10;tMtGiffdwVZFeylKdZfiBL7eH7b1WC1xADTWdaXEuChgFwHcxQCZr3FcJtEAOdZtGsApvmslJ2gj&#10;MfAafv5GKYvfKiUx26QkcqsUhm2UkrD1UhG5XWridkpJ+DpJdJkl3vu/EUuGfG+1pMfT8kfZQAy9&#10;xX+XbIB1N7GdfjO2Dbd5N/GudSxgpQ5sSRlJT6tYF8O0rGQGrQ2KLGViw2U2gOstziSqvGhF9EBS&#10;qeBfbL9W/rD2W8O+3jJbvt0GQDf/LH8FsN/tXiizyajPs14pP/N/89PuxfL9jgXyg+Vi+XH/cvkR&#10;Vv6J9/xt5zz56+7ZMgcgr2A59z5cdk9G3PrCru60SLoxVUSTVe7Evh5osH1KGbDPBooQmDmKjLbG&#10;1Kq0mmZastfaSqjXPKcA1l1LsYDEyCjjRqvIwgQwFLg68XGaeTUmVfYFuBrrwrIK1rgGWJsacQKx&#10;qLrKhhRSy0EzAFYQKzh1LGyiznjme2Ryc8jWriJlXr1ZwP5JWCZfp8DN1AQX70sAvPpz82kfzO1U&#10;luUmgeeQgWdRQHeSxr4matSxDOrLrGWAIpNE4gFvKhNUkvKCpKLUVy6zW/tOSyAjZwPAjpq/vIXk&#10;JvFItyykkWElbvO6pbJv8ypAvErstm4Qm83M49rESa3XZqMmrTb9Fv+StDJcaJjYYf1Wth9uFYdV&#10;zOtabyFfPewIkPttUHyrr9xu8hYD0Jy3W/24gwTIXcbO3mb4+60WP4z3zDx/n7k/DzoBO/a4Owhw&#10;M4GgK1JOs6JllAmBTYkOEu+8SiKcl8FmSyUeICQTS2YSQ2aSxU2C9eKIMZNI+qSxpT01zEpy2O5e&#10;TFkkP9pOMgK2S2YggCORlOG5RVLdN0mQNXK03XMkdN8iidq/TOIdVkuK60ZJdiFuxUzO6yXeca1E&#10;2q2WcJuVEmW/RkLtV0mIyzpJCdnLjcBZyjL8JZeSS2ogySlcYgVtrBvgxSL5d0bZzZcYh4U8D3hh&#10;4BjAG+W2mveulPzANVIUuEoqIjZKZdQWqYrdJnXxO6Q+fqc0mXZLMwPVmpMtpY0ZSj3pO6U3fZe0&#10;JrPUOnY9v8sSCXH6Sext6EbZ+idZt5OiPu7zduJdQ42FS79PgcrNywYdtG0CAg2EHtZIK60AtjXK&#10;q+mkFYxLptktLUA8cZM96VJyowFih6+V/LRzvvxx87ew6Pfy9Y558pcdc+Vbyl6z+H+Y47hO5nMT&#10;m+u8QWY7rZM5/H8t8dkuS/12GOcct43yjc0K+dFxjcx1WCc/WK2Qb60Wy1JPXO59C+VPO9lTa79S&#10;tvBvdMZzcmE1qiPtjHbaFaXxrY4L4jkdrqesq2KNINxrNX1sqK5UJknXUSQZbhN9tsld7LWClZOI&#10;U9MVRDTHZyFNzObUko5mjJNxiZNIhJn4GgWkAlgBra5vKgyrLrHBpqq+0uw1umkd1J7Ie5PVle6h&#10;i6ibbiJi/FRuIInE3mqp3Aw0hs3DPU5XRqXmrKDO0nIRGedceoPTiHdN3LAyqHMXtMPOsHgCmw1j&#10;2XyRWgN4ScKZGMKfgCUSqgSZ7KU0y442wmCYl7xSL/LjwUS82Ay2GmbJPYbCNyKvTXK3F7cduMQb&#10;6PtdvpRaL+40Zr1utdhuJjm1jRh3y7bppBXAtcVlVlPX2QDwRgtxAbxuG7bLV48UfOxIVTf6cU+I&#10;AcrbgPkGIL5OGvx6E3IwBTcgv9MWgLFaAvCq6dcpgB8A9MfYI/16VCenKr1khFhYP9TJgMREHJnu&#10;s1ZyA7dg26UgeKcUx1lJUaIdnRr2UhhnY1hejI3kxthKBgKG1IAduLYAnTg1CWAm8oGLc98okQAy&#10;3HqZxNiukkSn9ZIEgJNcN3FzALywZBJgS+U6hZJPGnFsjMNySQ/eAYPD6PEOkhm5XxK8YWMXXGTA&#10;awAY9o3DbY7h6xW88U6LJQYwm1k5znWp5PitkqKAFVIcuFwK/ZcRz6yW8qD1Uh2xRWqjtxlWx3TD&#10;BiYhtiZvkw4Gn3UkbZNuJiJ2MNGwg8mFbWnbpDHRQmpiNklG6HIJ9V4mVvbLZZ3DGlnhvE5W8Tuu&#10;cFkv67y3ySaAtTWQuDQUgIehg6WcpO7znkgy2iH7yHJvlzXuG2ShLYy5B7bc8r38dfuP8rPNYllE&#10;yWsJN8qF/ttlrs9Gme29Vub5AtjgbdMWsk0WBm2Ref4bZQ62OAwghwFkXtP3zffhvQG87rNeNsdb&#10;y4bwXfKT4xL51maJ/GnHT/I9N9L1YbZMkYwVWwBsxegf+1y6ohgR5FZAWyPusxd6aG/iYJ3AaXaj&#10;owGrlnbM4M0coEw4wpJ2mC2yJpZ2TOZuIVTZj5fklOzKjqVgwJiM+6zlH8pcytjE5Qo0E4BLxLR8&#10;EwOoItkDrKtE9Xll70xAmUnjQgY3gBT02EkALp7Z2klku7MBdh4/M1uZWzPZZMU1GZXXWSQ5bbje&#10;3GQMl5nyVg4lrzx+fgZxbhLATeZ7pDDWJ561p9FIV6Mp2aVm+0hZno8MNyTKvQN18vZYl7w73C1v&#10;jnbJm6leeYeE9z2S3vfHh+V/nR6Wzzy+TdXlIM05VcxwMwVyE/AJlEA7Ep0rV8nOpcsALwkrklW2&#10;uMz2GyzEToG7eYe4btlpmMemneKJoYXGPTab4Q6rWxwOGOkP7gqGlVGS4F7fwM2+0exlsPC9DvXv&#10;lZ1hacB9H1A/BNwPOxTcwXKXWUDHKlxlIGufFIVsR4UCA3qtkww+NLmBWyWf2Co3zEKyInYBYjcp&#10;S3GWijRXKTU5AmhbgGshCWR0Y5xWS7I3rjXskABrJPJ9Yh1XSeT+pRKBxTnCjGSG02HodECZ5rVG&#10;UnGJ0/SG4aHPr4Ht10l28BZJ4cMZw78hym0FiagVAHYJWeXlEgeA47EEBbLjUgC8SOKclkikA2yM&#10;1xAHmDO8lgHa5VLkt1QK/ZZLsf8KKQHAFYHrpCpko1SHA2KAXB+zXpoSNkoLo0nbmFLYDnjbkzdL&#10;WwrGaNL2FAueszAA3pwE2GM3Swb/LmfCCEv00nthXM0274oAsNzY9mqdN2gPgo7pGHmTH6637zZZ&#10;yf/DfLtlMttmqcx3WCGL3VfLasKB1f5bZJUaCbmVeDjLArbJMr7/av6v14TvkBXBWwHpJlmA+78k&#10;bKssx91fgS3jeknoFq4tZH0iJbDU/bI6fo8sj7Awxr16FAfIAu81spScwSynZfItibuvrebLAv5G&#10;60m0WdEhpS2OXgDXj5nXwbBWGMwbiXQyynCjKVEBBBOsmqyMOEBtv7eaAe/cAKKQlxKqLLZkZebO&#10;v8ncXewU2s1irz0McePnbHJbJnuD+BAD6iDmZsfTzB9vZKkRauCaxylLkkxKxkVP52ekkg1OAOBx&#10;TCeJA4RRjBmKJVZNg51zNFGlkzW4iSQrSBGO6J7gTNg9rwW2RoCi7BzPYIQ0ZKHZJMdSSU7Fsw0j&#10;Vr8PK2AiWW8TluXNHmxPKSccHGgIZQVRhLwZKRE5NSi/nB2WdyeH5M2Jfnk71SPv6YB7h8rv/bF+&#10;bFg+HeqWT0d75fVkl9xE4Xa1q0keT52Wa2euyRQL7E+hYmxj3ni0jZNYkYXet36DuFjAuNt2Adzd&#10;BgM74kp7b90lXlv2KoDDleoe2AAAhJdJREFUAbDZtKVQmxumtdAq8HhC/PuIWFiZ+W6HH2zsY4BY&#10;7SbsfAu7B5Af4IpPu9ScPUy27ImVIyWu0pVuJyUKYiO+XAJLLpIUkkHZfODS+UAUxE6DNgnGiHZZ&#10;K6F2xJ5aroFFc2CQDHV1yQKnuKyRNACZBUNk+23ktU2SxZkbsNl4Lo1Msr6eQjyrIFZT1s/0h4m9&#10;ATqgjXUhHrafK1EuC/lZi2D1ZZJIrKtnNBnlafZdYoA4WhmY6ySn+ZLptVhyvRdKoe9SKfAGxD7L&#10;APAyKQPIZbByZdBqqQ1bJ01RG6Q1dgPg3Qhwt0hHMsybsk06sXZGj3YoO/NafexaKQpeKmXhqwkh&#10;1oodNec9AGE7IcR+WHYfIg0VcNjTheRo8jJiXXtOrfdqicg9K0jcMKf0AMadooMml7APKeU+Ewwd&#10;z108DuMGYBFnj/wSsUj0PtkaYy1bowFLAiWuZAfZYqLchcu3KZF6dArikkyUZFnMhE5H1cVpXegH&#10;uzIquAUZa2ea7E2HFdnV5EC8tz+LqSGZXnRG2cs2JJ97uQk7ZfPvQeXlBSsHMOZWZ1WHai0YYMRS&#10;eYjvxAUdqge4LD4j8bXBa6PM3/u9LN77nSy1YmEXScCVdvNkjeMCWcPnZD2e0zbKdZv4WyzdzYa+&#10;bcyR2j9btvOaHZ+JwFQPtmjE0PpJyQjg6hSOeGqxUbobGKDFKtvCzKmUpbKIh7Nwf9N1GyHbLRIY&#10;yZvE/K10xtqmG+tFWfYN4DNx8TNg4lTAnlyFEq+ALY3Z9G1neaAm9CRp6iXtjKQ9xtK/uzr7mQrM&#10;BxK/b8aL5OOZcfnE0IP3rGF9d2JAXh/rlVcHu+Qtyj8F8aej/fKJwRLvDnbLa5prXo61yuOBOrnW&#10;wHy2kiy5gB7iNov8Pl24Imy6lw9oJ6ZqWES/n9nXK1eILdpn+6XrJGy3vURYe4jryh2S6Bik7YTK&#10;wDMA1mx0D9IvklUKXkORhel71D3W1sOHuM3KwOpCKwPfAch3yLLdRrit5301FqXd7wTEjKXVzPQQ&#10;teHqqB0wMQkix1nEqHMknDt4uPUCCdg3R4KJ0yJtVwLUTZIXYSXluLrpiClMZIQT3ACY6zJJJ0bN&#10;9FlFDL0KwK6WXL+1ks2Z4bMSIK/mhrCWc52ke63ia1dJBqBN41TwpvvA5NzJY2zn8vMXSDgflFjn&#10;xcQi6jLzmA9GtP182BbgavzruNBg3kTH+ZLuMleyvRdLvu8SgLtIin0WS4nvYin1WSDl/oukImCx&#10;VPgvlurg5VIXtkYao9dKU8xaaYGJ202bp1kY8JpPBXVX2g6DhYtjtshGiz/Jxj2zxTYYVzncEhfZ&#10;ZlptBYj3k8CyjXcjUQVwU2nox5wAsRMgNmJgNhB6M0jAU/t/cWHdqfe6c+3GkDxPnnclLtP50i4s&#10;R3PNZ+JJNovRSLZY0+xgzyZEJxaPObP6U82RsbXuLEnzZCKkJ4otd8bZurDaJKw5QbJHCqnfeqOY&#10;YiUKiZtAbRXUoXNMjQwGNLoNUTdHeFAqcmFypidD93QErgtrTp2yqUnnBrA+ho2M7Are5L1FFln9&#10;KIudFsgKbp5r+Ntu5O+6KWAt2fh1sokE4ebAjbItZCtbFKl5RuyQbZ6rZC+1eSeesw/YKI7csG08&#10;VokbHp1PqIX4he5iiIQXo39DmCRK1YERs0msVknld0nDkvl9kkg6pbB2xcR1Mr9nMsPlk8vCGOQf&#10;zoSVCJbsseg8h+V9WQ6SxgD5ArY+NBe7yESNPzEtBEZC6gUe6gcStp+Z+fyR7Qtvu/3k1VCKfLh0&#10;UN5dPCRvz0ziJo/JWwD8liF+7471ydsjuNAA+JepQfkIiD9w/R4gv2GLxvPxBrnfW0PJKU+mClNZ&#10;a9SKunGU14/I+4kD8mp4WC7U1EgdywHHmLJ6kRltz6euypmBs9Jd2CmnK/uJgXGV1Z70AdbBGJg3&#10;FpCaM87Myuog3gWwj7oZvTPzXuME1I85H3fztWSoNXOtwL3HOM07tFLdYDH4jTbciw6yb4XuuNN2&#10;0mjaJcUhMCWgi3cHsJ5rJYEYOYVSTgaxcbovri7snOgCM+EmKoPm8MfM8tsgGb7rDKCm87XZADJX&#10;zXcNwJ22nABYHVCne6/EiHt9VgBiTtzfJA+Y32U+7D8PV34FcfkqXGZccAAbavWzhFnPkggbQAx4&#10;NXEV57SQZNYc3PP5kuYyW7Ld5sK8gBcQl+JGlwDiSv8lGODluSqYuCZwJbZCahXI4SukPnIVtlqa&#10;YzZKa9wWaSNj3YLL3JawVbrTdiFy2SWNCdslNog2Mq+VTCDZaiSyNMbVcpGRZVaRBiysp5aJXNP8&#10;EWewZ0iNnlLNPHuRyPLG3GFAV3qBdbOhN3uWfHRFKT3Buv3PmwVqbmz+cwewHoDVk2Vgeu2IvNIJ&#10;4HryYfeupOyD+TPxUac+htLO58/jyCaTFI4Xk6DiZqGD13mvDwDw0/cyaF5NB9Dp+6eb8DEeR+Hq&#10;egPcjbjz87kZLsejWYatAIzr+XtuCdpBfL+HWvkuGjbIwkftoeFjN6HDPlowLcU6wRoNt6eEs1PJ&#10;MWIfe7B2srnDhoktVhJs2i9hyTbiH7JOXHb8Ubx2/kF8rL8XH9ufKBOSvwheL9GEDHFROyUxZrck&#10;EQ4kkWhMMVlKajKVjiRryWGLQ2nGHmkg2dicvgPhkYUcyt0OG+6Rq3UO8rTdW971BcknPNLPvcHy&#10;vtNP3nZ6ybsub3nb5SdvugLlTaevvBvLkk/0W78/RZx7ijiX891pQDg1YLjOzyfa5CWtrMq8T5kM&#10;8+7cmLw7M4J7DciP9tAc1ABWSuRsRb4cK8+lc6mHsVb98mpsnBxUC6Frs3yizfP/y7pcufJI/uPi&#10;fW4Q1+TVsau0956cZuBpQBL3Iou83xMtd2iB0hhXY+D72F3cY2VeM4h/ZWzY+YkyNAxuTPGAuQ3j&#10;+93Fnb5DxvomIL5QGyATubYynGstXSk7yNxuJxZeD8DU5SXxRDyaiGud5L5MknF1swI2SH7oNskJ&#10;Xit5wWtwk9dIHq5mTiBMG7BKcv1XSgGAyceyA1Ybz+fx3iyeT8e9TQO0CuJM7xW41UuJnReSSFsM&#10;eJfy/flZPFZAR9iQ0QbAIft+khDOCOq5Ubhy8XwQ4mx/kCSHHyXD8TvJcp0j+V4LYV7cXmLhMpJY&#10;VQFLAayey6WWn19j2EqpDVImngZwY/QaaYlbK82xawDyauNarTVxM7ZFWljh0ZJgIcWUoRz53Xdp&#10;HRjX2WBfar0KWidcZLM5w77ujNbxxH32ZgC8H2znj/liHrqiFNbz4TTWlQJaL12ShunOJRe2+rkA&#10;WLdindYxA2J26XoSh3rATMq6CuDAmYmPCshgdunGtqZK3kg+myXYV4zpLOegKjYMcipYzSNeA3lO&#10;tyuohWLhuNCx1H+DyNR66mrUHB/WotC3jEvqmOvHnuQQBt7zb+U1z1x/Gi9QjFGG8WWYvQ8rVUNh&#10;yARi0izi1oBYlgmQOwmM3UO76hb2ca2XUK+5/B1nSXXQMqmNXEYykZsn/+dVYfxNghdIfeh8aQpb&#10;KB0xy6U3cZWMZGyQydytcqpkl1yv2i93G+wokTrJC7YKvmOf0WeWd//S5yufen3lY4+PfOgCrB0e&#10;gNZTXnd6yCuuXwHgNyzvfsuO4HcA+B3nG6a4fiZZ9QGd/TsA/OH0CIDDFWbR3PvxTnQVzfK8vwFs&#10;1cuLQz3y8dyEfDgxBCMPyecj/Ww2rJO7dUVylfFUJ0pT5CLXD5m++rBvSM5V1shlJL/P+kfxdttw&#10;vSe5IRyRj8fPyH+cvymfzl2Tr+5oCUkB2kVWGXuo5aEuJlViRnYatdUjmPmh0cwfB0vDvNyVHjOp&#10;4ynPa++wTvB4xPse4GLcJyF2F1f7lman+V73Wv3leq2znCixkdECexnJt5PO1F3EhntI+OySyugt&#10;Uh65QcojqKFSmimnZlwZY4FtRwiyVUrDN0hJ6HriRU5qq4UhlHKCV/HcailkB2s+DJYHqLN9l5Ns&#10;WoKbvUxSOdOIVdPJ8qZxncq1Pk5y1zh3lmFRdj8bbrOCOGwfDLzvZ8pT3/PcHEmBqdMBbabLz5Ln&#10;OkuyuS4AwGV+S3CZl8K4S6U6AObl31AH+1cD3nKeq/RbJI3hy6U+bCkgXioNkculIZozBuNsil0h&#10;DVHLpD5qhbQmrJdm03rpxMVuwQK4KWzz30mbIX3AmnGOcTbY1w2FlRe9vcq0njTpezBT2jMDFxnB&#10;hCdD4H0o6fgW624lNZagsV9JTfcO+7OG1Ff3DzPozgPQurGW080Ar64lZY0LA9OVcQONAesmVFQM&#10;Uic2DMFNNsa16hZ7VmvmDCPCaCBBhXsayTA5ZVgd6aqvK3B9YWRvbgI+DGF35QahN4xgYlFdJapr&#10;QxO0ZqtbD2g00J27Jh0sR5wZryNwKPlo6SdGm/dh82BMNwYmUxYyEbtq/TaM0MKLv10UN+tswFuR&#10;QK4haY2MZ26WQ5lb5GDOZjnCjqKjWdvleMEuOVO8S25W7ZNHjfbyvN1ZXnU5y9teNxjVHfMCoH7y&#10;UQHa5Q6LusnbDmd5jb3pcOF62t61u8v7DneueU8He38NMPvIe9hXXefX2NseGBjMfD7aKu8Y9vfu&#10;NOx6ahRgDsj74TZ51teAR9tkxMIK2s+nxjhHcKNh6gO98pKe6addNXK/vkhu1ebJJQQzp6ix3+xo&#10;lLNs5LxUjdtcWS2v6OG+3NIIIYTJuZoqvi+u+MRR+YVGoa/uGZljjVnVpstDqiC5hxt9uzdWjtYF&#10;SXeuh9QlO0lHtquca8HVppXwKayr8fETdaW5fgSQdSztQ50lzS91m+9zEyH3zUbqynV2cqXGDqnl&#10;fpnIt4GJ90l/6k7pT9tNLGhBzXiLNLBcqiGBTG78Nq63cW41rDZ2C8DeIGUR66i/rpdyQFwatvZX&#10;Kw4G1DB0js9yYtVlxpnhCwPDlsbpQw3aeQ4Z5lm4xrMk1mE2NkdiAOo0gOdKpDXus9UPEmf3PXH3&#10;PMlyXyBZnnrOlVy+Nhs3Ohc3upQYWF3nMr+F/FuWSzmueeH+OVIWzN0fUDZHrpTGiCUAeKFhet0Y&#10;w/OxK2FeZeDVxMcrpTV+tbQnwsR8EDVj3UWmuiSGuI7Ezh4EHRr7qtusjOuEgMKDeNePoe9euMa+&#10;lGn8VOWkpRoSRt4qUVTjsTeD7XRxuBnECmD/CoCHqasbANgUoEEAK5Cdw77GgHRlTfYTzcxjnh5j&#10;M+0KKwvHs1Ika5gschPvZ+WJmXV1p5Gyr7rZ/rpJgQ0L/oga/Ig/dXF5JIPYo1ErRXBGkjiKIVGU&#10;pC19qmVWgQZAzmSzQRaD4PRa67hq6bT86XMZCCtSuqabDpKjLCSHG2NP3i45VGaF1ni/nKjeJ+eq&#10;9srl2v1yBbteu1du1O2V2yzaftDiKM8A3asuN3nR4SjP2Rr4osNBnrXbyYtOO0ALMAHoO1aCvutw&#10;lXedABw2fqfA1cfY23YPedMGeNs8eJ8nz3nJB9zoD6wSfaeuc7evvFejCvNxKB93GMY9SvJqtF1e&#10;9TbKy8lOeUvJ6MPZUWLjERJbQ/KRnVIfAfcbXOmnDMN4CHgftVbIvfpiuQPzXq/IlXMlGXKY5Qhn&#10;UBY+Zs741dpqPNkm+ch2kYmCfMDdQmK5Cxe/Tz6fvqwxMLVcrQVzqiv9kFhX68G3yCLnB20iaQTz&#10;UTvVco7JDc2w40papgLl6WgK4NX6sY7hYRCeMjUgfsj1fcpQD7HbrYFyvd5VrhNTXKmwkvMlu+VQ&#10;9g4Zy9ktE9ksgkqzIBbcJj1sgOtI5K5KhraZD7SWYhri1pOtXUfNdA1sjJEcqogEwIC4bAbAxbBx&#10;AXflPD9cacCbCdtmwbQZsHAGwFXwJpCE0sTZNIBnYwpm4luXBWScFxoMHAF4Y22/QwzyoyQ5/iCp&#10;dt9IssN3korwIlfBC5DzPOcDXGJfWLgqeBmx8AIptpstDWSgGxPWUd9dJW38O5ujlktT5FJpBbjt&#10;ALY9cT1x73pp5z2t8Wt4vI7H66RD2ZdMdRsJrk5KSr1pWySA8s4umht+i3n9jIYEb+qsXjrninhW&#10;txl6KuNiClxftWJAw0hZP9xVfzKzujjbWJ5NcsmfUxeDK2BDqJWGkoGNwMKpmSpoI9EiR8CEX45u&#10;1ZGtysBqcW2pTNdgHE0XGmgDwAxVNxaSwdLG7iFqsLBnLEwaNTNUPZLvHwVoI5XJ+bnh3DAiYe0E&#10;FFfaUaQSRwWtMdIVM6SOgFcBraYgzkAxlUxdVjXItRm7pD97p0xWWEMo1nKqbr9cbbHFw3PGa2Qn&#10;b4+HPIddn8GyT7vd5TmLtl8b5glgneV5JyA2zAGzkhdtNvK6zRFgOk8b4H0L0KcBDFMbpqCdNgXz&#10;W873uNBqH4iPP7RxTUXmfQvvYR3vpxHqvySkXjEA4QMu9IeLB+U9jPz+xCigHSQG7pL3Y+3yZriJ&#10;9aNV3FTK5QmTTZ6QhX5Ew86d6gK5BYCvMm5qiuEVN2i8eYCU+DaNN9cqy+Tj5FF5N3EItWSjPEH/&#10;/5CpqB9pCjJiYLNNAziYxoVYGcz3luA935MgWi1V8TYwGqUdD2qmxKpRTivkEO7XUwbd3YHBb5Pk&#10;ug3r3sWusyj8Bu73zTZfuVDnJher7ORCqaWcybeQE8QgCuCJ9K0ylr5ZRrnuz9qF2AHhg4lSC2cL&#10;Ygj9UOvZDCs3Aex6AF0TvRkAw8JqEWulGNbLx23NJamUh/uZTWIpi2xxFsmmTGLdNI17XebhLv88&#10;A1oziGdxI5oHeGdJ6J6/GKbgTQao6R7zJBW3OcHuW7LPc6aB6/4T8e88KfCZj5tMtpm4V1m41HOB&#10;NIZpkmotNWDcZtzlJqwZJm6MWMq5jLLSMlzm5bg+Kwz2VQAreFvjNwDkTdy4LADudulOITPN/0lO&#10;CpvwELM4MSrHLc0PYYPGheHEiSw3Q2/siSnrGoyLec9cmwHsj6QxgD7cACSOegYhAQxGjBCio23Q&#10;8YaROQ6HFaMQP0SjAY7GlY1i0kUU18bJ+BpjTQkAVotiT1AiAM5nPGr2QD4MGwFoE2BWdl2xSCxW&#10;Nx4A3khEEsq2kcb3ZxQOJZhobhBRXEdy6uMoSjq69d5gYJVGAlg9zaoqlTIarAugp5vuaShArZXL&#10;z2jNspQDZbsYU2NNf+1+udhixefLRh53OcnTTgwX+QnusNpDYtYnxKyve9zk9YC3vB70Mc5Xeo29&#10;7ycJ1UssC8Df9hLPYh+Ia9XeAU4F6q+mMS+PX/M932gCywziDr4PAP4IgD+28n7C0I/DZZSVmuXj&#10;+Sn5eGGKmu8gjAzrMljxMxNgXo00Eu9WEUeXcwMplmctRfKEIQhqD+sK5U5lvtxhxvo1lsKfBcT3&#10;O5rlHmB92N4iVypLYeNeYusz8qCtkyRxvTxq75R/0KI7k4WeBvF0ljkEXXOcDOR5U+r5aRrACbbE&#10;kcgWkROaUCXFuiymhmsh59pMLAUPkasN7nK5wUPO1bpgrqS+HeVCuZWcKdkLcLfJ2fytcjqfDB8A&#10;nsreIofT1stI4nIZSFotfambpSdlO8mtndRLd1A7RcGEtbHGUQHcAUM3U3KpjlIAr8d1Xk38u8oA&#10;cCFgyifzm09iSYGsIM7wXCiprgvE5EiSw36WJNr+bJhJr+1gYaSMobt+L4Hb/llCd/5e4m2+FRPJ&#10;qkx3MtSAOgWXOQfmzuUmkOM2R4q8ZpO00tIRbjOnJq8UwA2ha0mUrJKakMUAGAtfJPVYYyRuM65z&#10;M4mV5mhAjcuspgBuw2022Jd6cBe14T4yoNNGFjRrp7TxQY2OBcQa+zLY3YcFZz7KvqxXMRaDY1+C&#10;VoGroDWbgtYMYgO8CBLUQpA3hjE0LhSgKYiNHUGANUoHnuPWxhObxrF1Xi2a5gIFrzJyTJtup0+T&#10;goECKWPzXnhNNAINdmDRtxtVh/G9fnWT+d4RWAjueARMH8HWxHDc53CuzQCOg+nN4NWWvwyUUF/q&#10;k7V7SGNklTbq6wri3MpwacFTOwSALzXYyM0We7mFK/wE8L6CdV/0wcCw7OMZAD8mAfWsx1uetdkD&#10;brLJMO8z3vu8x1lewtBveF1j17d96JP7A+S1cVISwt4NBsr7oQB5N0CSqpezh9fUTSax9Y6vM9iX&#10;LPSHLq4NFsYgsPeInD51pwHUTvnAeKb3x0ep+SLYQI31iezzx9FmfjbszHSTt50V8gQRygNaMB8w&#10;u/sBU07u1+TLPRj4LgC+XZEll0pyEEY1y3267BTAN5mDfodmntv9wzKVXyrXaI19wJqjt5PH5Ku7&#10;7RoDa113urb7ABbVktJpdqtG0W2ThstYTco+hZprMqWZRHfN4gIQSh8NqS5ypcuEVhphRzsZZ2Le&#10;6yi3rja4yo1aNKHVtnK5ci8ZNiu5VGUlFyos5XzZHjlLJvAEoD6UtVn6YKWGMD70ZGwN99k07Ua3&#10;JiI9ZP9qMxnbOuLDmihNcq0jkQV4Q1diK6SADGQ+Wd8sYtNU2DLR6Uf00d9LvP2PkgAo42w0kzxb&#10;Emx+kljLbyV699cSsu33Emrxe4na/VeJ2w94YdsUAJ7lsVhyyIDn4mlkcxPIxH0u4HuWesO8vsS+&#10;JK1KSGSVIuio4eeWeS+ghLRImqJXIaNcSgaU2FdBbMS/i6QhfLHUhRIH4043AeS2uDXSiTfRxe/X&#10;hyprIGO7DGIDGRYyZJgC2kIqSO650MjgAYA9EWromFh3hrd7FFIOKiZJBWgN13nGbVbAqvv8G/sq&#10;A7MITIEL85rPMMbZRCAjjEKlFKsNAUgM45AmquleoASyvTrNQhvjo1A6RegGPzLQqT3Zkt+fz/TJ&#10;Shg3UcIqyQ43JtG3y9pXWDgGFzoadzoaUUQkWetwZIaRxNrhWoIiJg4n/laZY0wtCTGSVeYG/TSA&#10;Ot1gD+uSrEphC2BKF62EXcS83GC0lTAVyWNRsa8M5sK+NcS5TQ509jiQPdZ4Vk3dYtgXd/hJG0yM&#10;O/wMID/HrX7WhrvM+150OWJO8lIBD4hfdU/bm27c5G6YlQy03gSe9bkCMuJeGPk19h5gfwDghvXB&#10;sNgvPKf2EVB/6IC1DSMuVjea1sG/s7nh43g7CSYMieinAy3yfrQBlq/gZ5bK6/YyedVUJg9Y/H4u&#10;N0FO0il3PjdR7tcWYkVyr6ZQblfmypXSLMBbB4hb0FU0GYx7va5JDmQUyAG2Yl5io+Z5lvRdquuU&#10;rzR59YCUuJrGv2p3Kf/c6kqS4jBLYkhYCPbLCUGQT8ZVSzEJuKYqmMhDEXOAuOhmd5xcJdt8E/De&#10;AMzXGad5o96R5AJWZy+X62zlEomGSzXEwWQHLwDoc5W75XihhRzJsZC+OGW1WVLg8aOUeP5Esmg2&#10;bussKfKdK2U0AVQC0krizmLUSyVYQcBCgEaSyXMOddpZkuz4I2z7HYD9BvuaEtA3ErP/bzRQ/1Ui&#10;d/9Zgi1+J6Hbfwdo/yRx+/4mKQ4/SRqZ6GwnXGZi3Rxqy0Vhu5FJUkv2wCWHefOcf5RiElkVGveq&#10;ywxgS3CbSyhflPvNlhpKFY3hlJIAaw0M3Ei5ogWgqmn8qy60AljjYb1uJQPdQfKq27SWkGGNDKRt&#10;kEHCiGG2vI9kbZPRnG3SC5C7CSlM1EGdGC2rLrRHnq4Z1SVnIQBZY2GyvQBYARuoiifAqqcyrtnM&#10;oDUDWMEbCpgjaSiIQnYYx1gbnReV2l1umDYVmGC7ZLbv6TC4SIT+EU0wdUuSZPTnMTqGvVSspslk&#10;908g+3rDG+MpI8Xw/WJh4UTOBAnTDHVNHK4ygMXCq2LoGEJ+CMijEXvEIluMw3XXhgRzwkrZWFk2&#10;HTCnIfRPZQ9vCi58CuN10vEO0rgp1OQ6IcvdL9da7FD8OcjLHhfc42kQvu4CdJ0uZJoBKFlktVc8&#10;1udf6WsK2u5p8BrXuNrGNW63Avtlt+P091J3GzZ/Q8z8Ruu83bjIZtbl1OsPvYAY5jYYmGy0JrTe&#10;A+CPM0B+38zXNkbwnkKSWxXyvqeS71eOq5wvr1CkPSKUOEkFocvHQRpd90tbgItMMrrpckmm3KrO&#10;l4eNZfIQcN9lKfylsnS5w/KCRx1tco8BFA9h37NFlXKhrF7uNnbIiewCOZGFW91/lN1I3QpeM4ip&#10;+8LCDzWm7WHPLzXEbA8+iIgP6qlZqn63M3MHSS2UTkgJS6N2SzFSuqMtyWSnw5gB5Ma4WTcY2A2a&#10;tycNbofZkCm0Achq1nKxeq+cLd9N4drCsFPFO+R43mYZNFE3BQwVfrMAMOzn+R2Z379JlvPXkunw&#10;rWQ5fSdpdoDP9q+GJdv+WVLtvxaT9deSaPU3ibP8s8Tv/YthMfv+Anj/JNG7/iCxO/4gSQpa3pvj&#10;/jOCDBVlzJNC79lSThmolBnLBQjoi5EwlmtG23O2FDj/LIXcGEpg3+mYV28wgDWIM3Cu1IbOgW3n&#10;SUPEfMpFWDisC/t+CVgFrQFcgN2ZsEa6CBfa4pcA3hXSn74aW4V4QEG8BRBvlSHKIT0wcGcGwoJc&#10;S/GOsmTLA7LJHGq+BRoHU89FaeWWw0nTgJq608rEZlfab8adVkAbpqDWkTUqa2TAXAQjbSJpj4tj&#10;AkcKHTppMEPmQDUsW0Y3EI/J/iaRQEqEGSNbyEQ3m5hGCYB7c9k9VcNIowpcY1bn1MTAtNG45iS1&#10;qCOHUkIKLGW5Ha9FUEpSC+HGHkqdOYqstMbDalo6StDFYpgysQJZJ1/oOJsk2N4Em6fhlhsa5Hrm&#10;hqPD7sqzYUCcHVoEW9xgJ8o3Dr+C8hU13NcwqdoLElAKWr3W842CErCbGVev1d708p5efa8a7+0E&#10;7K2wdLM9pSS+Ruu92JsuBTNxL2B+1z19Knjfk43WrLSC12BgYmEjodVCnF1HJrs+WD6RgHvNjeoB&#10;ybvLgPZ0hJuMue+RDrc9Ylq3UGLXLJBabxvYNFTOF6US97LxpBlAktR6yLjeq7jRtwHwU7LN99n/&#10;9ayzywDw8bxynm+TqbRsuVXaJP84c1O10FoKmu7xNTPwk54gudqdJMeYAVwXvQPgbiXTup7a7QYm&#10;bFhIf8F2KYtZJ7nhFlJEm1sZLYCn2tPlXJ0fYHWGaR1xm/cTjJO8InZRtlXgXqiyNOxs+S45W0ps&#10;XLTVqNmdLNkhJ4r3yngGrnPsdExZH8YZskCqguZIsdePku/yk2QpkO2/lSSbP5El/othSYA5ye6v&#10;YrLlMQBPtgf0Lj9InscswDgLFgWIGsfC2BX+uL1+8w2r9JtLhpveXTYGVpM0Kg+lZBVIfZfYulgl&#10;k4C3jMRVkfscXOVlBnhrYdS6sHmAFRCHzeV6LtcLcZeX/Mq0ZgbWszl6Ga7zckC7WnqS1+A6rwW0&#10;6w3gDmVukmFCiJGsLTKEDWZbGNYFiCcK9khZ8n5xZtSOE3VgH5jYnwZ6/0K6e2jbMyewlI09WFGq&#10;poA2El2AWjPVXpqlps3PVwfLIcQPIQZWAEcw+iae1rrkLoaz9VTBsDUGcHPY85PDtsm0rgpJH+JE&#10;nJ/EwuqcMUaq8rdtPKzzykrRCEfTH8v6nEoG5NG8HoEyKwwAByG7DC4Nk7CSMIkAvOEAOrI8UuJh&#10;5zjKTHG41YkMaU9so+7L9zNxJuE2p7KXN5XY2EQGO5nSVSbgzuBMKwuRggI/kqX2NMvYUXZxwc3F&#10;Re79zQ02g1PPl7jSysYv1D0eJvusINXnYdzXhsvMY5j3Gd/rRZcDYgwtF01nnF+34n7X28iLJnt5&#10;RQnqFY9fcUN4oczOtb7+tl3fD3Bb3eV1E9+rEQ+g0UU+1LvIR0LG97VO8hF7UWolb+qJqWmYeDtQ&#10;D5vXyZuWCr4HmedOar7sBbtN1vkGce+l0gwDwCdzEozzSnmW3MKNNlxoto+86O0jXm6VN4ydUuY9&#10;VVaLZ9sqxxLS5TZrb//j2iMA3Mv0DR0byxKz6U0MTOEYCZebKExOTvZyB/QnhiPxQqLlUIWdHCAx&#10;1U8BfbBop9RQr20pMNHD60rDvrecbjExvMuF7DOuc42NXKjcJ6dKd8jpsh0GaM+U7ZRzFXswGBgA&#10;ny7YIqdIbh3LXy/H8rbI0ewNMpIMa0UD4BBYLngWSaIfAcscmG8ejPijlPr+JEWe3wOuWbiysDWu&#10;d4n/z8ZZFjCbDqE5CC1wcQPmwp5zACTGTaAycJZUBc42HteEAD6UOg0as5JsqtMzFJc4dDEu8Uqp&#10;DIF1A5FJUu8t8gD8PvO4kQB4vq6Gf1dNyCwDyGq1fJ+6kOmar5l1W8g6K+t2JqyWjoQVBoDVelPW&#10;UfveYABYz8GMjYYpkMcKtiJ02SIDOWTo83fLEba8p5N7sEJW6ZrmhYgjgKVpUbjQ01loZV1zplnZ&#10;Vl3qIE51lQ2DccMBbLgR+5JxVteZdr54nR2l7At4swbrpfBAm5QeaQXEZJkRXaTRKRSN6N+Jhggb&#10;eqitmFyyhWYPJ6SOS7d9Jyt3fCcb980V33R3iSwLlVC8g0gUYFFonQ1DLBKJmCOsGB11SbjE4EpH&#10;o/KKQjiSSN3YxNyohBbYlgmUiWxcSFKDeZNxndNJrKUB5hRYO744SNpK3I3klKqlnqpqSmNaQKjA&#10;fNePywub/gbi31zlt7xmPK+sC5DfKuviPqsL/UpBSez82igfTdd831MX/sDPMQxhh57viIffYh8o&#10;UX0kTv5IvPyJTPWndmVcMs8tvAcwf2pFxUUm+pcmd/lc5wqIcfOLreQTse/nS+dQTR2Uz4cPyCfm&#10;lX86c1B+YT3rL8dRa4114rZrSagKUJfKg+Yyoyb8sKlCLhVnGAB+PTgoT3Gf3w8Nye3GdhmISZFz&#10;MPGhpDRWAo/JL7eeqBLLByWWqrH8DUWWdhQ9oJR0vxVADpfLZEcZGVVqmUmwBlrRMZQuA3zoRgu2&#10;8WHbKHUpDLKrq6DB3UX60NmerAsnzrVBT0rcS8H9csU+uUj97nyllcHCl2r2EA9bck1WEbtYpYC2&#10;ANzb5Vw5MXHuWhlLWyHDaUjgcDnbIudJZ+wiacZlrQsFgEGzpRZw1vtjgLoWqwviBGB1oTwHqBqC&#10;5/Maj4PnTQN4BrS1IQo4GBS3tz5CM8YkmGDQxkhYlMd1lH/qkOLVoGcug4VVFlmj8XeQ1n7n8Tw3&#10;BX6Ofg8DuGFI9khaqeusSSuNd801YI2DDTaOXS5diWtmWJise9raX5l4EHnfcNYmGSM7P5K/RcYK&#10;tzLRZKeMc5M8VG4pY1UOEknftCPjZJ0Yl+PG+hQPJku6Yx7Mu/Kkq8fHYFtAzapR33KEGmwn9KN9&#10;LmQmiaVAjgTAUfSzxun0RsbHpsIMBZNtuNDl4s/+pP3orxdu/U5mr/+LrKdFc/bGr+XHpf8ss5b9&#10;Tn7Cfl75b/LNsv8us1b+s8xe9T/k+0X/t6yzpESnbjNNAJHE55HINGMAbzTgjeFzEIF0U9k4Ut1o&#10;wBuJ+stE/TgZsCYBYhMsq2eqghbTM4HMt4nkmImmCVNJiJxABPQOt3k6YQV4ySw/V+PaiGM1mcXj&#10;V0Z8y2Myzq/0NTLVr1rt5SUx8yvqu2947zsY+C03gve42O9h34/Uiz9w/QE3Ws+PPe7TzwFeBawB&#10;XFRbn/u85TOx8WdKT5+IgT92emOAGRf7Ey72Zx6r/QKw/51k1r834n4zF/rzYClNCQeo3w7J3yHC&#10;T4cGKAMdko8sD3h7sIcbSDXgrJAHxLz3GeV7D7vPehq9vkRc/Jj4903fMGWmNoQhg3Ib5p3KKZRj&#10;6XlyLKtI3py7Ih+v3SEGNhJYmn2eTmRNJ7XoUOoKlXPt8TKlGw7SbWCTFdLHB26AD9xQzrSN5G+G&#10;TajhMplhhDtGdXygDDFh8ESJFwwL6wJYBfDlSmp3JK4u1uBK1wDamp0ksmDjqu1yvnqH8fx5Hl8A&#10;0Ocqt8uZ8i3oQjcgLt8gBzLXykTGKhlKJn40LZQe0wrpilkmHQCuHeZsI25uxdVuAFj1yqyArJ4E&#10;U0MwwIIZqwGzuuI1xrnQMM0Sq4uuoJvOGGvpZ+kMiwLCiFVGtrmcrqNqGvhrUVhVA1YFbCPvNUpE&#10;MzGu4Sobsa4KN1YZ150JJKpM66Qb0UYPgo1ebn69KWtxo1dSMlsFgNfAwOpOryP7vF6Gs3GnAfEY&#10;oclE4W6ZJJyYLLGUw2W7ZaDEVoIj91IbpqsHADuzwMyNwe1uNC94aHYa86LU5EOMrHGyoY+myd5f&#10;hR1aVmLQnJHUgomjtTGeXb1J1CN9+ZstZLTONyu/lp+X/1HmrPqjzFr7J/lp1e9l7vq/ykIGBCza&#10;8p0s2vSNzN/wN177o8xd93uZs+ZfZfHaf5M1a38nXtG7yTaHSjhtd+HomBXEsUg1FcgRNE+EA+AY&#10;9AKJADcBxZeJbLWRpMLUXTZfp8LCysBxZKoTYex45itnl2nbKgyq4guUVJpR/tUUxK128gxTQL8A&#10;tOoevwSsCmw9FexvAPBrgPya8x0JLlVbmU3VV+8NQGMw84duVwDqgQFKwKog/qXXW/7e5zMD3mkA&#10;vycO/gQbfwbsn1VDTUlJ7RP2C/XhfzR7yN/rneVTQ6D8QkLrM3mGj7RS/jLaAogH5QNgfj3UJM8Y&#10;2fuQMtJ9xvveIga+SSLrNvPhVFJ5riCd8lE7IO6Tx6ywfdjSRXKrVe4yv3zclAo+GuXfbz+Wjxev&#10;M1IHFdZvSqwZVZY2LvSEM5XDT06PNQHKHBnJtZHDJU4yVeUpx2uZQFnmxAR6dxjXS4YLnaWfutZQ&#10;GytTaHGbaE2X0by9cqR4s5wqn3abFaSXaixmAKwgnrbzVTsArwWnBQDeYQBbAXy6Yj0g3iRHCtZi&#10;q+RQ/kqZzF8l47nrZCxzjYykoQhLWS79pmUAeoF0RAPkaGJRGLUJcDYrOGfAWot7bGZJdXUVuApa&#10;A4TEqcqaLUbmmIxx9HTmuEk7ikIQaDA5oy5qidSEo7qKXPCb0gp5ZBuAbZs5O2HZ9vhVBuuq+9yd&#10;tE76yBkMpG3CTd464y6vM0A7CGiHMjUOVvcZA8BDOSSzDBDvYCTRTjycXTIBGx8mj9BRaC3+NNs7&#10;mZxoEaTBIZPtC/TDWrMLyYZVKmp26czGYlyQNju4od5yYRm4C62FHrC0H/GwL7GxU4q/bGfSx9yd&#10;zLxao4z7vczfPEdmbf1Bft7wV5kH85pt0VYF8LcyfxNN9ozMnbfprzJ3wx9k4YY/ytZtfxObbX9g&#10;ptO/iT/dQ1Hl1IfZ+hBOY4IysFokAFaLAdCxxMmxlJUS1IUGzEkAORmVlloKYo8UZWXOeB1VQzyd&#10;QTKsk4EQz0gwPW+zlafErSqDNIDcbmbhaeAaYJ1hZHWNjWsA+aaXWBXgGhLJGankl+A1X79Rd5r3&#10;6fl2xq1+jxttABj2/c0AKCUkBbEC+BNMrWYG8Efc648KburDv6Dc+qXBRV6CkacMc3yHGu3f+6vk&#10;HxNd8vchYlrKSfdJLt4tT5e7ZWlyvThVrsK618uy5HJpmpzNS6Xu2yRX65uIlRvlWlW9HEzJkqPp&#10;2dIdGi23WcD3j1sPfwPwb8xL26AhqdRGhhDamdiyxjrRwyzvHsx1hR0c5HC5p0wxB/porZ8cqWMG&#10;bk0A1z4yVOghQ821MtDaIEMMNzvEhP2xLIQbxdtkivj3XOUuuVK9/T8B+FLtbgO05wCw2tlK4uKy&#10;LWSnt2IkuXCtT5ZtZH3LKjlauFKO5q+RyaI1JHmwvNUyCbgP8NxYzkoyuStkIHWl9FGi6UlcKV3x&#10;ACl+GRJGTSQpQBWs02eTii0icXkBpp6aiFJ2VXdXs8YdALNLM8cIL7pg03Zi2RbKQC0AtCMZVgWY&#10;vembZIDM8QC/Yz9nnz7GelPWG+CdjnNhWPIFauoqm0FrBu7QF8yr7GswcJECdzcb3vfIZCmudOke&#10;maq0kZbCveITtZ3+YHtaCf0MgUcQ4IwiHo6DZWOJf9WMaxJX0TBwLAwcy9C5CBJcLoF2smgzkyiX&#10;/VG+Wf+d/Lj5J1nAJMq523+WWTt+kPm40Atg3fkAdx7AXbCNCRnMvp5H3Dt76ze41b+TNVv/IHt2&#10;/01sd38jjkzOcNz2L2Kz/fcSnGIn4fTVBhf4ShRdRVEKXthYgRwPuKNxoyPpPDIR2yZTG06h9JRE&#10;vTgZS+S5BCwW4CbRFJFEtjqTwQGX29zIyiLYaLOmvmsFgPeRBLKZdp9nykJfnhrfPqPU9KzBEjaG&#10;eQdo+fsCvAZAZx4roM3AVUnlNJiJiWee18cK4E8zrvN/BjIus7rTCvAu2JaSktov2GdArO60xsmf&#10;NVZuIqNd5iKPM8iiM+jxGb+7lpSeM8LnIWHOnbIMuVOSLjdLkuVqUYpcKcyQMzlJcjYnE0aukgsl&#10;JXKRmu/pojI5mJEtgzFJMhKZJu8vXJN/XL5LPH1rWgtt1kM/0IYGo7lB513Ry4vC6mx9kJxm59A4&#10;rtAE3USTZbYyWeUkJ5tC5FRLCGqsRLnQYZKjlbYyVuoj4ywmG22ul3GalA81RMho1no5WEqnCPHt&#10;2aqtZKGnWdZs0wxMVrpKXWqsksfGud0A8OnybXK8ZLNMFW36AsCrDQB/aSPZS8noLufnreVcja2C&#10;2VbLYNZKYvaVsN5ao3zTk7JCegF6T7ImmqjNJihjrgDMC6UT91y7XDpS10tPBqBE6tlHh0tvNnJH&#10;zk7YtDsVVuU1Be5g9jZYE0EG55DWcVNUrEGowdePZG812HVUk1Jqudto5EAHnmth1HwNI6M/kqff&#10;gxgYG+Y9YwUWxMIWuNGoj4p4b+k+GSxxkSFaMqsrwtgRlSC5LCvLqWIrXg1b4WvYDcVZUl8m9V2N&#10;jN6tkEYdjM+eqQoWltV0VMsgMdfACPOzcdNiMxj/GuAgG+02yjwG33298a/yMwBdZPGjzN8OqNV2&#10;6DWsvO0HmbX5a1my+Q+yc8834kaLpbfVN+JMbd0ec971O3G0+L/EbvcfJCLDTUIAbwTutJo5JlYw&#10;xzBUIJ4mCxMANcHGCt4EAKvgTiA+ToadM2DnNN2LROmytw75ImWbpwDyqZaPOuyQEFob0snX/T64&#10;yTCtmhnIM9nm57jLL5rQOjftQ564Dzd1P/GwnREPKzi/NAWpgtgMbDO41a3+SAnKnLhSsP6CGz1t&#10;04z8d/4N/9BrmPgX1Fqf6W5SF1oB/AsiDzOoNUZ+T4LrA2tWnuXvl5vJu+UcQxDP0et8kemiF8lr&#10;nM2KlLMF1IgB7rH0ZJlIiZeTeflygm0hZxiTfLa4lORuvhzOzJVRUwaEWCv/fueh/HL+1gyAtTUQ&#10;e8IsrMcMeH/I9QPaAR/RFngLqdglpJHnhuvlMIqZCUbGHiq3kUk2sJ1sDJQz9Ppe7k2U50fq5HJr&#10;OGoZexkvDZAxNiKM1BbLFAmw8RJvPvDriOk2yglc47MAU+NdjX8Ng4GnAcwvVrnTAO+06WN9D1ns&#10;CmSYpbB50QY5XLROxvNWGnYgX0G8Frd6LYBYCWhWoK9eDXCJmQHuUDbMzLVhOTyfBSNmw44K7Gzi&#10;UOLrfp4b5BwA4D24tV3UZHsQl3TTntaDgL6PDpgugNaTt1O6AV0Xv8sgZR8F7m+GFBIWboHhe7gB&#10;9AHyoWxUZpSMhgDyKKAd4f2jubjHeWjBC3bLeP4uwLrTsJE8FFkAuZ+k4DDS0/FCykpk57sLnKSN&#10;Htx69MyVTHYsqsqRIpq/y1j6VstamgYG3PeMjUg/Gwd142NxIwPtAXQxNUQFdBl7o2p1pWtfEzup&#10;GqRrpF96hnulne0VjZ0tzNLOFw8WtC1mvthsBtXPxxZbzpHFTAhZsv1bWbfvR9li8Udxtvqz+FJv&#10;97LCLP8ibjt/B3h/Pw3knf8iTlv/P+K69wcJz/SUaFzmUOLhcCZ+xDA0IJ5JGIkksBIAsCa3onkc&#10;AyPHccZDCqm4zhnEvhkAW0fYVBd5kETF/Wwl5lU5ZLstySotJdnIqfo9eHx7SbDCml+Uk5SJDTeb&#10;mFhLP28B2Os+1TRPu89m+/KxGaga+5qZ9z1lqA/EthoLm5Nan3sBqSazOD/zPT+RmVb7jP3Cc3e4&#10;WTwjCfYP2gsN4BIHT5+42lx/pkb8mRrxe9aNvufG9BLs3MuhP4ChBKfoMWjysJR8x11S5+cmHeGh&#10;Mp6WLAfS0+VAGrmk/EIZS0ol1xNFLgj3OZgpN5p9vn2fZgn6gS/dJgYGsIYxKuThMAAepi0QezIU&#10;QXN/ENPlWZXYaZLT4y0yWsYSs6L9xL/OcpT1EVOA+xitgjf6EuXxWBHb2Hxxl+1x/5jCwQrQwboa&#10;Od5dC3jYFwNgjpVvlFO4x2cA7imYVcF7oZY4mKSWAWRl4/9qPH+W95/EtT4BEx8rWC+HDNd5NcDV&#10;mHi9YaPZ08w7nKmAXWPYqMbLeesNG4Wxx3I3cW4h+UYCLg92zKdsZbwGKHncA1AHs3cb1oP+VhsO&#10;2hGw9CJz7IVFe8gU9+by9ZqNJ07VjLzaCKDszyChl4a7rO8FwCMAcYQGDuM9JKbGMY1r1fR62vbw&#10;/4lQH3d5opDvWbRHRgrtpYfxNc1IEGvYM1TK+pIctgfm0mZW11Yt3ayc6WbXUy/bBQ+yPvUkwvkD&#10;tLG1ovqpZbBbJWqrKjLOdZSNSnGnKxne1thXy36qCTl87TK7nO+y1PuaDLMvefgAu5IBdC1bHsMz&#10;QmQLI2WX7flZ1lrNoXneWkzpzuJNM0iIw9cS6vA3htf/ICH2P3D9nYRhwXRt+SCYcbf8HQPX/gm3&#10;+m8SnmQvsfQlh8GkCl5NasUD4DhKTXGwbbyOtQGsydWxgHd69I2J12JyfCWbMO06MeRr6rRPWm1w&#10;m2FUmFYZVxNYZ8kuNxXulNN85t6gazbEGDPSSBVpKJCfw6ra8/tukO+jyasZABsJqxnT5wyWnbFP&#10;xMufUWJ9ApDqNiv76uNf+gFpPwAe8JK/D8LEAwpiAKzvxfT6YRssTwbbSGQZ2WhcaMpMn2nm+YXx&#10;Un9n1NRn5sZ9bODfVEdWvZp/N1Nbn9f6y7NKBl2wCyt2JypHRxt09gHSHhUtfYmJMpicIi1hkdIc&#10;HEYomi2jbPnsCQln9tZlI/v87soteXvhBt1IAFXtEQB+QLP+wyF6e9W41ub8qy1uDGxnWTFb/ibQ&#10;wA6RnJootqEmTEKLLWxnEG6c5c7ycDSLrysEnGwopwwyiORugk2DQ41Vchi1zUA6rYSA5ChMfLqc&#10;yQhGooo4F3Ca7f8RwDDxydLNchoWPlOiGeotcoTHk4Ub5GDhJmLhjbipysQAllOBO5KzbgbAnDkw&#10;c85ygEfZBiCq+zuQu0c6mXvUmesgHQXu0lIUIE1kTZtgimasEdevlhWdFVl+bJDwlvYcW+nUzqlM&#10;2JLWv0FEJ/q9RrBhGHQYhh7N4YTB+9I3yjjJqAk+bArUCYA5oWD9L3agGPAywmUSAI8X75eeEn9p&#10;oW+3rjYf8DF0PD9W0mjcLypNllp2FHXR+jeAXrkP66LRvq0pYdoaoqSrNUF62xOlvyOR95iktzNF&#10;ejqTpZvafCdKuWakkWMjtTJBh8z4mWNy4cFtufXsmZy8flP62DXVzebI1p4miU4ivg7bKRW0DVbR&#10;QZRO/3U60tXUgDkMwl/AIP2Fkh6I9lyvfeYy4YQBCe4/SrjTt2ym+L147/lXiWf0TSJtjJq4igG0&#10;ysSxWl4iLo4H2IkA1sSonPjiYIllVlc8/8+ZDPs/o509qmNWjbO55jsjl9Rm/DHKkhmMwTncqPVf&#10;3Gze+xKp5JeKqzeA9FGzLWZD44CyrzbozzDxFyBW5lVA6zldRlK3eaaEpKUkfu4H7D3f44NmqdW1&#10;5r1qn3j/J97/CeD+QlLrH0zy+NiPdpqGh38gufx3jYcpz/693Vf+dyf6acD8ibnqH5vJYgPiNySB&#10;n9f4Um7yk4vpbmLaayERe3ZLhpMbAyNCyclEIzoKooISAjGRQMbq/fBs41Lkf918LB8u3wHEd+UV&#10;e8a+UsCaTV3oZ0zaUwZ+MKRg1sF0fux38ZTLTA+YGm+TIfYfTVDaOFjmIFPVrtwNWWLM6xeZh/V4&#10;vIx5t/jzNDFMFVvLAD2hYwMszm4tl8N0uQzSuD5BZvoEbKrJqZNlmwCxJq00C/3/wMCGK61iEEAP&#10;cE9jJ0vITnMjmATEh4vpbsIOFQFogHwAVh3P2wCQV8G8xL4kt/qpK/cQX7aVekhjabDU4rqVlaVI&#10;Men6wkJcU+YRFTOjtwT3s6QWFxX3s7KxlA9xqZQ11uCK1kkt61oaqNk14sp2wCideV7Swk2pI4my&#10;UDLSSOJeTVwZ8kjYeISYeZTYWdlZbRSAT+COq02itDqQD3ALeVyMi126X9rLgqQOkJaztSCrgDjR&#10;FCjpWVEAN0l66Arq60iVrpYoaW/CGqMAbYS0Yp0tMcZ1R3O09HQkSGtjuLTXh0hnQ7h0NUZKL8/3&#10;NsfIYLtJupripI0mlbb6WOlic98kLW9X7t6Wy4/uycHzJ2VgYlh6WO3awl7gImSYVaio8uLYOoHm&#10;uzyBJhKSfPmU7goo4eWR2c+i1p6KsCbN+ydJ9vpe4jxpGLH/owTt+zcJofElNs8Dto0l1kXIgTAj&#10;sjAAMFNqYvhcYmGQxBdgbE1MY5fWIbTyzzVp1Uzci/v8jOTSC9U3A0C1j7DhIMTgxPaLorw9dCLp&#10;eJtprbM2KRiSSgD3FmC9PRTO68SeuLkqyHgHw77twVX+lXH/M1jNtd/puHcmeUXb4WdMa8HG98Ct&#10;/gDrGwZwP8DW77WURCLrF/06Tr0B3EKh9ZxRO/8xEMy/30fOoON+qoMewcrtcjwH5q3/wvy4T9jH&#10;VsLX8mDJddrBtMndNNbYSY6XF4017mj0nSXFzhnJbyBiIz6vTh4otNrkf995Kp8u3zbs40WSWPf6&#10;2Zw2QNyr7KuxMLuOHuvCMjMbD9Lbi9rkXC96Z9ZzHqjwxyW0hjlYZIw/f5x/2DmaGM7VecglGpsf&#10;T5bI1c44Yl1r4lVb6Wes50RXm0wQj01WhwEmXGkSNCdLaDFUAQfx7f8/8OprmvDS8wxutya1znID&#10;OIUdBsyHAcChIsaqAGBl40MFm+RALvFv7jJ2MVnijgI0XPoySilFxZnsVGJVJFsJK+rLpb69SerZ&#10;UlhSSd9pUQ7GztdillcxXKyioULqOtulZWBE+mimHmX6wSQziEaOnZWO4Ulp6WRBeVOltNdkMiHQ&#10;h/bADWTAKWtR31UAD9LfqzrnIeLpQTWYeYTGhSGeH6KspE0Mg7RV9sDsjeXhUkGdtowYNyGJyYoJ&#10;/txkYqWtLV46m4iBcblqKrykuT4U0EYa1lKvoI2Rbt6j1lwXId3tysiR0lQdIK01gLheQcz79LXG&#10;OGlvjsQiDIC31gZJY20wzAxzI6ccOzIsk2dPyPCxE9Ld2wmIa/g/oBMpYScyU+roZPTr0Ks3EePX&#10;xKJU0+w9Gf6KqPlSija8IPBHBgv+KLlBP7Ph8S9M+vwXCbL6nYR5Mb430VISkUUmMf0xuZzpj3hn&#10;KQyFSMlylLw0azmGZv4+seRd4ts7tZzY/XprRA77EfnbGIyqyajLXPuxDSOSdswbOuqGiRo6ceMF&#10;DKsgNxoYcLe1kV9VWgpcBd972Ps9HUfvMHWX1T7OKKzMmWY9DdMaLwmqT/QRGzZE6Wg4kIb9QPk4&#10;QifSMAkr7POQr2HT71MG5utGvOlZdpb6TFSH9d4yVcKCP0LOR8xMfwnBvWCu+lsahT4w8eYDwyI/&#10;MnfudWOo1HrskYBd2yV07z6J3LdXoq2tJNLKmkkxtmwgsZNMZ3cpcPCVuxOn5d+1fMSAu48KYk4D&#10;wHf7UF4B4nv9DLDrZY4Vpz6vz6lrfbeVxnzo/8zhEWbiAkjugGMsMj5S5ignaj3kPPtPz+DTn6X7&#10;6BLuwr2hbMPtPlO6mzE6djJEHDbSUicHNKlVjLA7dbUcA2yamDoDiDWZpcmts5XTpaRz1ISNBNaM&#10;GdloGFgBPN0EARuXbZbjanyP4yUWcpg4+HAhc5KQIw7DcK2l3lILy5aiMS1it3AN5a3+iVEZOnIY&#10;AA5J/3C/tLY3Snk5e16zU5lSGCdZSTGSY4qW3KRYKUiPk+Ick1SWZEsNYG7r65PxqRNy4uYtOfHo&#10;kUw9fCgTZ29KyxBbFXvacVVzpJeaXzctg0Mmkme42P3apKCdRiSvRnCv1YbQOw/hwg8jgOnM2CcN&#10;lBOKcZkLAHBqciCbEwFXg0la6nClqgCZYYHSxOMWBA6ttQBYTdm3HTZujZKWpghprgXcvKcR8LbU&#10;BhrX+j3a68OkEybuhLU7mmBnPjAdTdHSgtvdwmutNcG8P0ya2YzQzGrOiVMH5cKNezJ64KC0Mxqm&#10;jtJUYxzD6OmkatQ6NxNGGql918UsQRu/FtP+ZgYVkMFviEWdFjOXZpd5kotwJgvJa6Id7Zv7/lnC&#10;nGjzDGfLIxM645moEkdTSSmS2ROVe+RRE9M1aFi4X884nBnQKnAN8NJC+AiN8hPsKTXh4mwryU63&#10;lEvNxLuw9WO+9jGNCI/QMD/hvc84XzTTH9wIk7egzkLD/Aq55Ctqu29UImm41Vo2wrWeGaljZt1f&#10;QWwAGbBjfweYf4f99fxlANcYVtak1j84/8HjD0OwNPaOstVH+oifk7gaLnWQ/gpHKjoh1H2jAX0E&#10;N4IoAB/J14bjdjOalt77Twy++KU3TsYZHRy4cyeDFa0lao+lxFhiVizj27ef1lgnid+1X4pcGWl7&#10;/ZF8vor7/CWAH48wvH00asa4HsOF5rnHI1HyiO2Dj9hCeL+LVSvMtLo81ignJvvJkJKYIflysNjO&#10;EHWcZwfq6QZWKiLqvsQf4mZXuNwfTECJZcddiJgZJhyg22KspU2OoPnspw92PGO5HFcmLt1uxMKn&#10;Ae8Zw7ZNG2D90szdS8Y58z4F9UkSW8fL1hkgHuPf01YVJvUVgBYmzcxlHEwBLi9zhA6MH5S+fpaJ&#10;V+RISaaJDiRclzg/ycEKUsIkOzEE8IZIbgJnXJBkx/pLTryfZMf5SEY0bk10kOTS/pWbGQVT5kvP&#10;+LCcuH9Xzjx+Iv3MK2odO2DcGLpbiqUj141aMG40DDsM247TzzqGC62x8pBRRkIDnb1PGokRcyqz&#10;cdnZC5QbK+U0A7TAlnWVQdIAg7YDtM6W2F8Zt6E6RNpg0i6Grbc2xcPQJukgzm1sjZb2lmh+dpz0&#10;tGoMnMLGxyTpxaU2DEWdWnerfm0M1yaZZNZzP255f6tJ2pi00Y4pwzfShTR18rC8ePmLnGb9ax+b&#10;IltphGhmkmgnYUI5A/oqEc10UorrSFxMom+xUT4bwLPqT19Gwg+5KNadhlouFWFNPBLUiFm0g34v&#10;xQHfSnnAD9JME8gwYpxzgPda/T7mWe1hpIylwbz36qwA8wzzGuB0wpzlYTPJLJj2ULW9NBRasnsX&#10;sJJ1VvA/AsiPAOoLiOYlOZvnra7ylK951uIqjxpIiDUhx+RaX59uVsA4tUnhFd9Xzzdt1Iax3+Zk&#10;wdgK+jZiYRr5PxPffsI+0yv8C73Bf+9XI77l/AXg/qLXzIr+B8T3lvM5sfDfIcBPA4zb4blPDMz4&#10;RE7pF5qG/m5YGPE1wO5NkItFhBcAOGwvi/6sEMZYwcL7rDEbgGwrYZt3471Vitx7aWSfFcBmN/or&#10;ZVl1lx8Q/z5iYfeTUfYB647gCZM8Gye7fMBkAPomv/ylwUI5d/o4JaJwBBUqNHAAwMgmWWR8Gtfh&#10;EnfAG80uNF4z2oSplfcHk3B/nXB5rcjIOspwW4kMw3qjjF/ppbtpkpLMEcQLx4o3AkDKTMS0JzRJ&#10;hSkwT/F4Ou6FlSuIhbGz6nIjCjlTRelJy04kw47QHDFYHQ4gsqWIAdmZadGSlxol5VnxUpOfKhWZ&#10;SVIQHyxZUR6SHenLJohgNh/64B4GSHFKKNsQfQEoII3xlowYL8PSWAOaHq2PfSQz1lvSo/wlA1Cn&#10;8HxSMAPAsdT4cKmuKZPOoT7pmDwk/VNnpPvgYRJC/dJRnSJ9CbjMCDuGcKmHKUsNYkNMJOmjbtxC&#10;p05eaY6UN1eyCjVVqimxVJeHSGWZB8zra7jE7Y2AEve4pZ7XSv1JXpGQArD9LMoaZNDc4FCujB0o&#10;km4SiD0DCGdGea4vXbqoyw/0pMlwX6YM92fKCO8fGUQI0JchnSS7etqTALNJhnoyAHC6DLVnyeRA&#10;sQx1pSLESZYuuobOnGJM6vtPcvHqbenj92mhnzeXCST5NHNoye0gSrix9OUyxo14jNbIyczVciBr&#10;GTesZXzYVjLzjOfIQxzMRXCTt1wO5i/Hc1shR4vW0+RiIdeaLGmNQ+BAg752G92HedVtVgArkJWJ&#10;9fHDRhr4mxwBMEAlLr7GVI4DDIm4oXEyya4nZKYfq7XRF4z08iWf0xeIQF60a1M/LjXXrxhgZ4yF&#10;1cmSdB+95TV1v78cYmd0JhkTKmlF5OtetzCWxzASTrTHvkCX/Qphxht63d/QJ/C2nRE8JKk+MxDD&#10;MMpGn4l5P3F+REvxAU/0IyrHT+gsPiOM+gfKxn/HfkFf8QmZstpHlgG+bUdZVRFKy6vGwQyo37tX&#10;ovZZSoQlQAbA8TYOEr1tL4MzJuQ/7j6XT/8VwAra+9SAHxD7atJK7T7X+vhuH241g+se9BEH84uc&#10;b0IfzVS9I2x0O1CgGVQHJncEyzl2oWocc5qpGxdh6kuA9iq/8J2BBLnTGUX8aguQ98tAsaeMttXw&#10;gWmQYWqBA8SMBynhTBC3HkFdpUqrI5SJjhau43otJaO1coJM80kSU6cRcpwhAXYWcJ8tUxZG3cV5&#10;vMJNepHnVbExPiuXjXGmMOKqGClPj5dKQJwb5S0xntYsj7KVlEBnSQ9xl/RQd8kM98QA68yZFu4h&#10;SWFuksQi7pQId+M6OXzmDPMUU6iHxAe7SgJfm8D3SAz0kFhfF4lwZ1F4KN8n2yTN9G0eJ8U/eeG6&#10;dIweIyatkrZ0BC7aeURSqz8DYQilps4CF6ltq5W+w8dlYHxASujiaaTe21QTTgxLggp3t5mmkPYm&#10;Zd8Y3PgAHofKmRNk83tNMjqWKQeP5MmRY/lyZKpADh7LkaOnCuXQVBbXlBwmMmR4OFv6+wpkeCRH&#10;xiYKZGy8VEbGCmUA0Pf1pMPCSdLfniJD3Vn8nEQZ7cmRiZ5cGekk3GGVSherRqYO9MuzN/+Q05ev&#10;cVPqlRoEGSPIP6co2U1RsjtKPf1YDn83TrMdpHw3jnBmEmCf4m95loTj6dJ1NKsA3KrNNLlYyPWG&#10;nbTF7cEsmSRpyXgYG+ZaaUMC0zRgWZVNPtUaMMB+1KxsTDxMjHyf65t4eMdo9LgBkJ82TTOwutqP&#10;YWEF8zNY9LkClzj2OS6utv4pqJ8bwFZXmlh5pvl/egiA6q0BqjH/+Td7q5Mote+X0tArZe5mEmQQ&#10;08dWHWrHWB7tA9bplJSN3mj23JiN5cX7kHASbr5hwcELSkcvCSX1fA3JvVFj7ei7tmD00aF8n3CE&#10;HuzbJqmY6bJbAkhkRcPA0VYwMQwcY8WGT1tHydhDc8bUFfn7jfu/CjiMJJbGwI9HYwyw/gpgAK0g&#10;Vvf5oYJ6pk58nz2n12kTvDDRIEcZGTJSYk/iaD+JLG85qQE7wD1Nx5FO3DivQK61ksu4P+pKXyBL&#10;faZkJ0y7RwYKvGSso4HmhxbppmwyiCt2qBg3upwkFW2Hp8sZuYN2+gzKrRMA9iTijdMA+hR2unA9&#10;QEYjXaygpiRV5S/tDXmST5yajsIoIzlCColdC1JjWVUaImlBHhLqtEu8922UAJttEkrBPNGP1Rkh&#10;bgaI9UwDlHqm8NikAJ4BroI3GTAboAa8icFuEsd7o4KdmfzvKnEBtNN5OUmoq7UEO+2TYFdbiQ8N&#10;kqrKKrl+74ncuv9aBkh4dff3IBbxkJGCfTKCLHIgz4UyUaqUkCA7ce2WtHdXS2VFCG5zsDSyxqOh&#10;JpATV5okVX21v9Tw/9vfncDNIFIOjCXKgVGTHJugyH84g8dxMkpsdeiQSU4c5/GBaJk6liynTio7&#10;p0hXVzpnjhyYpAXtUKNMHKhkkXqJTIyVwL5ZMtSZiRudBrOnywCzr4bo0x1jMsYQrnVfM9lvyoZT&#10;B/vl0bv3cujsWenraqEObodqaKUcp1R3dAa8x3IBMdcK5tMF6+QSXtF1Eo836Ty7iXt8u24no4V3&#10;ItbfyRDznYxR3cW5Xe7Wb5c7NdtIXmG1FoDVyigJvSXZpEkoPdW01vuccbBPkEg+Jtt7Dnf7XDXK&#10;LD5fz1BZKXjNINaY2XC7W525AQBWZV80yq+0vgxDvqHEo3Ou1N5Qu31DeGiewqFzr94yT0sncqi2&#10;eXr+lV7riaqK977la97q9wKoBnCRTCpwjRNTxn5DyegdiSs9XyDgeMXe7VeMm1IQvyXc/A3AuNGE&#10;Ph/a46Ql2E6Cd+3CfbYy3Gh1n+OsHSV8914p9QiQj7ceyy/X7svfL9w2FFi/utD38MXvEVjrKNhH&#10;MLFmoR99CWieUyA/Ihi/Q/3tDE3dU1PjcoAP2UFKRScoW5xvi5XjNW6Uj6xIZNE6yPSNS7g/l7Fb&#10;HXw9rHGB/tZTxLtHmcDRX+gvo0zdG2yvka4se9xpJufTpTNJbHgI+eGRXOJassonKA+dJrY9w9ec&#10;4wZwrhTWJV4+hUt9uA43ky3v+UzwSyUuTSGOzQe8GWHeEubK+g2HPeJrtVXcdq0FwJvE385CIt2t&#10;WCbmKGmhLoYpC2dFeEkmloVrnInLnEXcmxFL3IvrnI5LnRqJuxzuK6YQT4kLAbjhLhId7CQRfo4S&#10;6uEgga4O4sYd024Hm9Otd0uIm6tU5BXKg2cv5MWLX2T8xFXpG+6k5uxE08de6UbIUIwUMqu8WErQ&#10;jpehQqol5m2sBLgszqqrVNAGSFWZr+QjgGlkSMKxw7lYthyaTJVj2AR/iwHcswnAe5xQ59SRTDly&#10;MEWOHEqRk8ez5eihDDl2Il+OnyqRycOF0t2XK4ePt8vU8To5SJVgYrxKJkYquDEAYMbYHBwvlzH6&#10;gQc7yKg3J0svMfYYGvgBXu+j6f7CmdPy4O0HmTh8VDrZlXu4kJFIDGrQ+WYX+JueoxJwAc/oKsnF&#10;W4BR7XYdZ61e7wCk2xncthWzkHsId+7x3F0e363ZInert/J4G0PeduAK01RviDaIUY1ROMS9Kp8E&#10;1CqbfKaMScnmCW7uRWZkPSDufYtg4z3Z4Pf9AAx7SweRDq57RbufMqrGw7pRQYH3jpKoznRWIOqA&#10;duPUAe26bWEGuApitQ+M0flErPuJmVifGXj3gf3Xr/h+bzk/MPDuAxLKj5wfmWbzgVrvR2bCfZqx&#10;97jU72nNfU+WWc+3bO9U5v3SPnTAwB0RuNpx1JFNcpI9z5HEwAk2jmLCYvc7MPLYQYI2IdXNLJR/&#10;PH4tTybZwXT2vHy+fM8oIX1CzPHVI1ahPMRHf8h5Dx/9QR8uNQPb76qkkrj4Du7zbfz4B2Sjb+GC&#10;nCQNfmGqX44hzhgrQVJJGeJiRzYApsGBaRvHdeA2SplL9czCwt25ymjZOy06MD4A1ZWtnKe98HQR&#10;WVnE7wP0PA41FDAXeQex0yo5gAjjMNLGg+iZDyJ5PJRNZpkY6jCx02FqukfzVnH3Xy9H0AXXNeYZ&#10;5aA8YtzcDMoTxKehHvvF33qTeFquN0DrBfP6Wm8BzCQI3Pbi9jpJeoSnZER6EPN6G4mqPJJZeSSw&#10;8tX1ZsRJXkq45CVzDZvnpUSS2AonmRVGYgsdcrS/JOGSx4e5S3igAyUSJ/F3cxRH272yl4XNNju3&#10;iYv1Pgny8pDC3Dy5c+uB3H/yXg5cuSf9ZHS7Kdr38vuaMuMlj8x4PtvsS5huUVMRjJvsi/lJdZmf&#10;FOe5srrSk0RVmPR0IaMbT5XjxwpkcixVRugUO34wSQ6Sm5hgU8ZgU4AMNvrLwaFYOXYkQ44fB+zH&#10;MuXM2SI5e7ZQJg9m4ELnyTBKuYtnq+X8ySLpZ0zOgYlaGVfgjpbLKCNRB3sZmDZWISdPtsLKGcTD&#10;uXLiEJp2Yu0+ll5fuXtXLjx6iQJsXEarItgiQFxG7uEClYDLVAKuEc5cLd8g1yo2Y1sR42+W65Wb&#10;5Aay2Ft1ewyQ3qvZxABztc0G496r3wFzIkVUDTMSSC0JPWZk7MNGS+N80kIjQ+t+np+WU74g5n1J&#10;M8NbWPgB7vLdJhtjntX7ITqBKOdMG2UazQZrM0QDEymJi9X0scbGr3GHjaHuTNdQZtXuIgWwAVod&#10;Xkcy6jPTKc2mz73H3io7KxP3Mrmyh4mVJKmUxT/wuf5IG+5nWnJ/YQ3RL/x9fjHiXkbraAzMyKrP&#10;SJM/z8S+H1m/+4ltn5qB/tCNC90Vw3vjmUrJ0jXKRyYr6r+YydaFcciuErEJb7RpRP7j8T32DvfI&#10;c1oSnxyckJenThoZ6a+eHUiXZwcy5Plkhjzl+sk4jyeS2ZwWzx6WRLLScfJoBDcbtdZdkl0XkVZe&#10;YMzoiUN9MlYRyBSONLnIULKpah9j9OcR7AQgPVPFDN8aRNu40lcA8y1cC11HeroMAOMmnyiwkiGS&#10;NyOdHdLLWpAOhrofzNskxxizo3XiKcpBUwwNOE6Nd4ok11QRSS4mdxyp8KF+WSj5leXUcosASoKY&#10;iFnDnPdIkN028dy7SnyspoHrtRfXGeYNd7GUpCAXRAkBkq+Z5IQwKUwmPk6OlMIMBtinxUohmemS&#10;7GQpxYwzJ1XKctN5DTFDYoSUZyZKfvJ0mSk9LlSSY3wlJgAX3dMFuSHjb6x2id2eHWKPosYTWVyI&#10;j4cU0EFy6+YjufnwtRy/9YhyTSHsmitB3DRyik1SgdSwhA6esjLKRwC2kBxBGSssS/JdjRrtYD9M&#10;OJICMHPlyOEcOXwgVcZgk2PM7VbwTrIh4/9X13l/xZmfWd5/zv62YWZ23DuzuzPbXo+9Htttu4Na&#10;aqVWK7ZSK2dA5CCEhMg5U0WGIuccqqDIoaCIQkgIkZHaPrPn7uf7Itkan7M/fM9bAdE0xX2fdO99&#10;mlnlWs8fQk9HpJx90TSfYuR2xaq/64lcnCF3ktrbotRSF6ERZ6yGqJOrINu04DLZRjnU0pJLfZyp&#10;xkYYc112dfUhRqlOV0t9utzOAnW3ZamOdLuBFSFzb2hqLS2TfqfyGZ9B5nZE4zQTJ2guTtFcnKLG&#10;nWYkOAP9dZZUedqIUqCfDlEeeUifF6h9XxQATvshCBtHaE4dpoalBub1BQNm/s1S7hdYrX5hPX5O&#10;qv0in6/96KwWHCFNhWZJ3bxEB9sIFgzjyrhMbjDf3YIHvVVN5KshZSUaG+C+LDB1sUmn9w3bjT2s&#10;MWs3jw2ALcM6gGvOLv/2w9k0+l/jUMn3MVfz+h68iLe1pru8v6HQLD57C0B3CXTbjGO3zHN6RwbA&#10;VhPr/TGvvWNriXXlmOsOHeqdSh++VyBADlLamdMKPkiJd+ycwo+fU9Dx0wr9CjO/pm5Nt7NHCROG&#10;rX4Wn42wY2m8mxp4HldKvsGCibpc5/HHmq/iuVmT8r4WXqQrvdhIPWw995WHzpsbC003g/9urEm7&#10;GW2YNLon8zINpWNy0mBwGgBTo5jVFwbA5owSfT02GF05Z+k4w2fFB6s15oTKM+iolhapKPqGyvGB&#10;bsZutgOfrF6IHs6kzy0KpZNx0RB1sSvjLM2XeMYuqartaNOzp+hLfS/pHpHX98IxNpx/yZY60uUT&#10;vwbAn+kBqbT/pRPUuReVEgRYwh8qieZWyuNgJXNNfhxkATORx0k0odKJ5jnxUcpKeQbQ4pSTEs8s&#10;OQ6CPQwpNJqpz5grP8FC6HEg4PcFyDCK7l1l0dYZQHxUx785oBNHDhGRj+j82RO6duWCcrPy9Hpt&#10;R+7VNTWNjOkp/x3/R/cVGx+qZyz1ehZ9SckpdMNTGFtFnVLC09N0nn1VXgqzqtLPalT19caqtSVM&#10;TQ1BRMqb1KxX+ZrL6miO4BiAP7G+pt9JY4sbbjeflas1WH1EZGffM3V1mNQ7TKP9ALw/jijN59aR&#10;oK7WbLViVtfSnk3tXECUL6Rehm5JdHb1Faq/J1/93bn0PJLkwHhuYGpKEy9ec2Nhuzzp/pjZkECN&#10;O0lNOk5neRwAT8Ks82R8RgT+wz6IkZB6UKHNkiLP0cCaI7We5yxlA1hSaZM6G2Av5gJYvv5FHqDN&#10;O/jn88p+mHkvx4gGiNbm+hoQvy7YVxqt0p02nGejODLifRPJV0xjimi81QaoEOjvGHEDJI9XjIte&#10;Wx1p6lTLD8tQIyF6EF3/GrwGrCYqfwC2RZU0lrJWhAaYAPgtYN6rAbCcPaY5e9bq0f/fecB790nJ&#10;OYyTrEOWu0MJu83nvAtRqpyA4E/HORgAhxoAf/Ot4s9c1kJDHWVLIsEznUZWo/ZmWWGKPc8uqfRP&#10;5kkHvBT2s9QDXu5M09yZZhhGz5Lbz0IJ874/sxU4VfLHM12OfSwFvLueu3VFDh3jk9Aaj7D24ghD&#10;+aNwnPHB4jqYhSe0ZSt7FpfKk4giED3QzPKSgo/TDDNNq0F0wnUxp1WCkVclZgAFiNTLMXlvxeS8&#10;LQpyBtzpbtPESj6Ap9YxdRaFKjUrES5vn4pLMxVASvzg8gkFXESPeuYb3Tz5la7TrLpx4g+KuElE&#10;82dU43NPycH+SoSkkRjFXS4mXJnRYUp/CteXaxqRN5nXU5BzpT0LA8CPYTIlUHumMxfNhECRAQhT&#10;ERYkU5fGKD35KeSQSOh8oQAOQj6pd5D/Td258b3OnfxWJw4f1IWzJ3UKEJ/69rDuX7ui7vYueVc3&#10;NLP5ozIz8VeOICWPCVZU1BXFYKAfzyLtJAAcEnBICaxhrSzxpVOMywkpc2sHNWr7I1VzY21ve6Sm&#10;+hAiJ8BtjeQ5Mk7A2U/a3EUjq70lUB2NgWonGrSSZjZQ3zl7SKu7OdTHY+4YjY2lyT2QrOkpm+a9&#10;JYA0WcP9RRofKQO0NrlcDk6phgbLNNhn10B3jtobE1VPl7q1tU5DSy9VUVWsBlK+MTKrKbYleFmd&#10;MwtxwptnWFSky4DQalRxZomsC7m/I8r+ngN4877g+RdaNtE19yBz2oO8flBLHOs1ri+JyuYY4JqI&#10;ax0aXK/pQq8Red8UH2cMdNLiOBs5oAVe475hAfk7us5EaFNPGxmhUS4ZkMJX3uZsUtuaDYNvzCiJ&#10;jrUxqzMOlB/A+iH6mhTaPDYptDkfXt8HtHmd1Jna2Jzdao6Z9QLIj8/HYN4lKO6xdugtK4jM2TPP&#10;KVF3KVe3CaB/qgtTB0Qe/y+PKPAoEfgY/Zav2ZX9A+Vnc5ueN3VCfkpB0JGq2foSvWzr2k+hW1DN&#10;dBqjdQzoBliDMgToRthnNJZ7iVndD5ZR+2zRTXb9Xtc4i5wmKdg9dKT7WPzc1ViGqOCyOkmJjf2L&#10;i+6zi9TZyXWAiDuKY98wJl8j1MLjzPJGsd0ch+wxxbB9lOduGhEuxOo1jFUKAUs2VMaoK2bkclbN&#10;CA1MLdyOgqgdGV9H8nnGHqmKz4CnDPMpJIDt8ecOye/it/I7f1QPzh3WjZNf6s6Zg9aMNhVdZfqj&#10;EKWEEl1hVqUQaVNiwy0AZ7E8Kiv2kbI56UTUVKJiagxgBsBZ8KNzIWoU2jJVWmRTAVTLPLjQubm4&#10;MjLzzUonKhOd04nSifGRzJwDFB7qo6CHd3Tv+mWrHn54H7ub70/r6NEDOnPikKIfhWtyel7Lb0Wa&#10;2q8QxltPYgIUw1gmnlWaMU8v6DH/z0842TCpSoofqL4hQjWM4Rrq+D13sXqyh6jZRSOrI4oImggo&#10;E1TPpKC1NUQdlDu1RJZmE31b0JWSKbUgBe0kZRt3RWt8OE1j/QlyAvDpKZZqLWHVsljKYXXHfLaW&#10;Fis1MGBTH9F2aKBaE1MNev6iW1OTVRofK+M9uwZ7bGprKNTw/LwcjJQq2bwwyt+KGQdNQryYonHp&#10;ofM8RcRdyEPyl38Qnyc6zqbWpeY1AF4AwAt5X2Lc9hXA5fD+cj6gtZlzkOiKcN86RNwCE3mJuJxV&#10;auFV+zELwFbkpS5+DUA/Bu6fozDjpw0L3PsuG2+MzQ7P16xD/WwM7LCJ3SMtNsyrbcBtbV0w3s8G&#10;rB9S6RrS5VpSZM4uYN75KLU2EdiKvLX7EdicXYu0YdLiu6TvPDa7hWl0baMV3qZW3iGl3k+1+RqT&#10;NnND3iPjfctj83yvlkZvLAYHROCAw98qjBGS/1eHle8bwgLxGVhYc9qhIbpU004WzHrSwWlM82hi&#10;OdhBZE4F+3rK/H6pUt9fqIJdtpX+v1Q1a0Cq2Gdbg8NFPa6KDWH4U8EuakGB08BCsub6IrXiIthL&#10;pOxjROJMPWzVvz2k0S7mvk5S6l48oPtoeLhxqXTjD208fodocg3nMkNmPmwAP8B7VbFXoPOlKPnO&#10;TdZuXlYbtqPNcK47IYw0xR5Woz1cGRlpiklktw7z3hvnv9a1k5+TJjP4vnBE97neOPUVs9mTRFs/&#10;5cc9Vgr0yMRQCB2kyKkANcWAlDQ5k/eyiLSZnAwAmwpw03gvHXCnA+6UxEjE8zHKzUbAgEO+HXuT&#10;wkK78nmcn5chGzeRzGT41PwsKfHR0B8f6emjUAX6Y/J2jSZZAL7J16/o2JED+u5bFlP/cFFlFdUa&#10;WNlSJ3K+sHB/RUb7KI5FZLGJsL8AcETkKfjQzHuL7zLHDWfO+1SdreFqoePcQSOqD/C2NMGgIuJ2&#10;kFZ3dSVYdXF3L2MiXm+g1hoZyVB/X5y6m3B16HqsqT4orUTe6alCTY/ZeO0pjaw0LTwvA7SFejGT&#10;J+8kZuLzNq28rNPLlWYtLXRq9UUzp0kDdK3H3cWamazU1JiDlLtMQxNjzJIdcmCWN5h2QlNZ0BoN&#10;hxlJqJeu7DhmECMo1MYYK46nEYlzzMiITnPuPnjN1Xqcb4BOrWtF4y+1Qhq98lHqbCLxCrXvCjcD&#10;A2wDYAvEVupslpOZ81HkfR+BjcPGvkh/Xwds1ERG57tvq8Nja/Mg0sL3tjnGkfLfRd/3kXeHFSs7&#10;gHjXgLgekNZR0wLi/QhsIi8AfQ9eC8AGtAiDdk19zL/ZYfXudlOYdpkabDWGWI2sH02EhuC0Z1Jm&#10;zh6Rdw9X2K2KB4zN/LmZPVXMsW/lD3UyzFy/PKTisGjGRl6WpI1pt29cP47M6o8TC9q19gMjJxwv&#10;DWa/UbAmOKNQ8fphAPWkXqeepasMn7gj8SL8YpRF6GNr2F1U7Pcby/StFAuaJrqTrVX5suO5nI/V&#10;qv3OJ7Jx7NjA2iG4F2BVU+T7P/g3UO8gwBurmyrUO7WGYojkrhFhfCvC9Q5sZFqeHFF5Io4ENY3s&#10;Qroux5O76sR+pDTqKMylo3KgK46Ki1M0dWjgw2u69u2vdf307yzg+l9iZnYFQsW1k3rEaCiDtDgX&#10;ICbSdEqNALw0otJJl7OSnigb9lNW4lPZiKS5pO5ZADU9wQCZqExqnGVq4NRoRjvm/RSohdlQFm2o&#10;d4pVWF6k/KJcBABE5MxkC8TpibF0jOEyP4O6Gc0qzuAgxQYEwuJiH+/p4/ru+Nc6S2odG5Og2uFp&#10;tc56SZ1xZ4y8h8opXE9Q6cQbokbRQ773TaWkM1ZjbNdEZG2EQ9vMH0UdH3ozXeYOE11pVHXRkZ6Y&#10;LNbIaC7d5hSNTxbQPU7R0HCWJqcKNDzE2o3xHI0QtYe6Y+TxOuSZrpB3plwLs6V67snRwnS2lpfx&#10;HfbYtDyXpxfPSctWO/VyzaOV5Wa9WKrR/FyNPFOVNMKKNDpYTN1Mmk33s7q6AqIH9TXWP+NYDc8X&#10;+Wi8Kk7tbGGofnxaxQ/RVrMLahiq5EKBaV6Z1NkAmPSZswh4n9upeTkvOC+JwC/t5nzF+ZKI+81H&#10;qfMxAGzOexADYJNG7599t40P0dcA92NbnE2zvPsjQb+RD36wkt1XIO3LB7cYIZk62Jz9WfB+I2zb&#10;RF6A/K6B6GkEDVWwraoZL9Hl3k+bAbehSgLgHdJh83iP1zehSu4MO7Q2Wa/1zhS9cdq0MVrBnqZb&#10;Vr1rgLtbBYj5XPdPAJ1zf/5bT5RFP8XvwEkFQ+QIPoAsNyZFbyFt/Kl9RO/ah1kpOqnNEY8F3p0B&#10;TO28zPvmKp8yKopiq2AYY6NI62rA7HU8ovP8VBM8H8fo3QkpvpFRhxsSvBsaZTt1UBd1UXMC2l+W&#10;dleaNZoQ3YsxiCvCdjX39ieWt3MufszZVz/BdQCf52v/hcdsVv8BfizbF9J/+E/KvPo3yuG1NBZ1&#10;V2KB6mAjX77vdzgyPlJxrA9Lvg+rtKYE9QqG36Sfdy8e0zW6zHdJl/0vf6vQ62cUARHDGhEx5kl5&#10;EqAMRAyZGIWZiJr5JEyZT8OVk5SA3C6L0UyhHGxBL3OUAJx8pVHfxsKbjosKoJlFLUyUNmlyvi1D&#10;eTDHikrtKuHflPOH60AEUQSQbfkI6BMSlI3tSWZKglISEpUQG0NXPFoxjx9bQL4NW+v0d2wbPMHP&#10;GBSsyi6Xume81M+PFRx6FwljiOJR5hRAjywq9VdB4R3loeqqaaTLTFpcR9rVXh8sZzc1LrPeXlhX&#10;PbCuBvriNe0pkrs/VoNuvJNGizRBhJ2ZyJXXW6ap2UrNzDk0PV2maW+FZhdqtfi8XotzJnUGmONZ&#10;nDQtPy/X7LRNrxbLNTfGag9vsV6+cml+oV5zs0V6sVJvgXmwx67R4ULqbTjlLfUqLbdje/NUbuyU&#10;RkxtzCoVe9hRHD7ZwMhK2CZMDcZoYi7kwWsmAs8TXefzmQObQxQ2AP4AZCudNkAuAMAA+RVANgA2&#10;9e8aNjp/DdY1KJQWEN8b1X2wxPnYGudj90nz2Hz9h4j8AcAWjdJofS1rWePCYeSHzJKNbNCIHrhu&#10;8tqmsZo14gY61W9rfIm8PqTZRF8aWj/SP3oLiN8hHXxL6rxBB3rDlYtWF+AON+r180nGPkn4c4Xq&#10;TQfulDSszL/fqTLfBxBb4CUK04XeqwqgDn6qCjgJDw4cVeA3ROEv8QdPztAfx2f1Y4tLb5t79RZB&#10;/+7QlN7175+fzDmeoEDCEb6cfSwAdrYyAjCHW49nyrny2AMhfoxTz4ijOweRP6T4fqRSPfB22xsc&#10;asN3qSP+PFxXaINxJyDrs4SZ9LcNnnMrThOdOFN04fnUhZtFN1a0XahynLC4OhHVVwb+ixwB/0z6&#10;Dvn9zj+pJvQo1jY38aGGEPHgOznSo1RRQDMJ8ITRMAr2uaSbpMq3vvuK1Jn/USJv6PXTijCsKkOH&#10;vH2Ome0N6llq4Lhg5WIWlgsnOg9lUSEdZRua3yJHEQKEDrWNT8iJqqiuvQOBQrKeUCdH87UJsYyR&#10;UojEtizZy6tV0dKJzK5VNbDHWmuqIUAUWc2v7Di61YkJsmcSlbOLiMRIENPxomLxVGxElEIe4gh5&#10;4YIunoLPet9HtT1udU9OMzJ6In+/a4pN8FUeGZAduqmjBoDzYZYiNatiO2Rdjb8aHX78fgNVT63V&#10;3h7EnDZMdcwaXaTXw0RbV08qox62uI/kad5ToMWxVC3M2DULiBcWazUPWOfmHfLOlmhmhj07gHlp&#10;vkpzPF6ctZMus2h6uVzPp1jjMZ6pVzO5erNcopW5Qr1cqNQqEXr1RR2jMIdGhsqokeuZK7cyO65S&#10;J9sdWlOMPPSEcnzwFGMDYy1L23pg200ydRhmG4eb6cEUHWgvjqSzFvPKpNJ/sAC8mE8X2mbq4f1o&#10;vFJ0CNBSB3OsUREp8nqJSZONlNBEXRNt9xtVH866sc/56wj7IVV+L97/2Ovq4whsOVC+t5PdN3U3&#10;OmAj7mcUReN2gz7POtdNzB136x/rbVeu3nazabCjBHtYm/Zo7G1UBuHGQT1sxA1mGRr1rUmX1+jw&#10;r+FSsz1QqNXBQr4nHWozH+YGsM3ihD0+579E330Ab9O0/GNNlPpwRvH7AsbgEai/3xzFNCNbf6LW&#10;/bGxT++aerXbP8LS8AntOSc5E6YLHQWBIwoCxxPq0gc4cPjDuuI1R4R1vMynvGWBmquG5ZOHBxaL&#10;zKZ4fRxBQ++zw+ogje6GadRMDdsIgKvZ7VMcgLAe54ROrFLbn/4Wcgb8ZkgZ3TCtnMx3+wH1QDJj&#10;pnSIIEnHmfUe5XoC5hVRne/heHQGVct52YNOoXw5pc7aUhonjYpgbPOQzvNVusy3IGf4XTqOLO2E&#10;gqh7wwFu6K2z8ue5PyOl0CvUwg+vy05ULYh8qDxmvvlQLPOQDprOclGNQz1ej1zLy7Cl+hHw2/Qs&#10;9oliY6mJWfWYjqg/ExVTM+Rx5+tdNfd1wCCLlj0iSMWk8Rlh3CCeRKggK1sFuOaXFJbDV8anKpPG&#10;V14psrckRQayORAAn0eo7XcPAQjqnlqXC8F+lHWziMTm1V4SqrIqf8QIqIYg0lSRYtUzj29tJ7K1&#10;PaWk8IWnfJ1OMLRG5sHtLeEaGmIO60yluVRMt9iuKaLw0li2pjtCNUd6vPTcQRR1AOI6zc+WaXIo&#10;DQAX6vlytV7MsaZjMlNL1L+rRN7lUVZc9gVpc6FcSxMJ3ATitU6NvPWyQSuzhVrha54v12tsqEqD&#10;Ax3qq8zk94D1C32TAv9fYQZIzwT3zi7KoCHGSUMY9Y+kHcAH/BCThi+JxHSizVpQauRpGlqzNK0W&#10;AOlM9m8tWuULGlKm4fXcZlJpus+QOF7YqY2J1qbJZeretUKIHFythpbpRrPc29S//86Q7v2GBWPa&#10;/mcbWUBqAfW9B/R+TQzxw2xfoC7eBcA7Jpoj0N/CQP4dUXnL1KSkvDsw13Z6itiiUErtWa1Ns7Tb&#10;2cCp12Zfs3ZcbFtw1Wqd2fl242M2RfggKQy2CBqbRFrTnHrDdpO1rnSicgE1rgGp6URHUEsDYjNO&#10;4rpN+rzHjWCrIoAoH4qwIVhhXx9R0KHDijh0FGJUjn7EOudHtMDvmvv2AdxLOt0LI8uFI8ciChVz&#10;lqufwGW+yQdxCUolxtJE4ufVj1AVhWmxKpTuV7hmkD51ISx3IRQfzLxlga8t865666tVR03Ujpqm&#10;K/F7FldjJ4P9TBfEjHYYVRaA358+Fpn18Xof0dmJLMyFLLEXeWIXovduInIPkbnpGbPQiLMqDIHQ&#10;4HtKTeyVaWrtUBSz3Ie3zuuyATAcZz8WRFkR+MYZhSFUMED2I702oE5CEpgFiyo/3Fe5gLcwzE95&#10;EDBSH1xVsv8dxfgTPcpKNTLulXt0Al+pTpUTWdPRByelkxpjVJ/nqFBFj1MtswvomQswMkAMEB+r&#10;4qhwHDnwnwoPIlV/RnqNGgkQO4orEB8UklJjJJeer8gglmxfuaLvT56kweWvBm4UxfhQPYrwU7Lh&#10;b8P6SsVypqY+Ck70Q1WW46DBh15tRkWdEDc6YtVeC/+ZbrIZHfX2xmtqqphRkJ0xEowrZ75mZus1&#10;0Z+uaVe6JnviNTddYAF4dixHM6MpGut5qskJ3gfESzNsAhhNlcf9REseovUoay2HIrU6wcJpb66m&#10;6+/qtTdDq8+JvAB6daVKG+ttWvHWyVkNgwvDQuMRVszC9VJ/RBkI6zv5DMeYOIywedJN1B2moTXM&#10;/H8URp65jnD1sNRuGiLHDLPeWVLjWZvhR9OZzj9sKYrmaVjNUSOv0Dl+TqSdMyMnorSxh12l82yB&#10;GMBac1/YV/uNrP2mlgVsy4kSHrUZMVETf6iFTVS1al3LpI5aF5/pD64b1hYGWFzGUsc83kDIv8ZI&#10;aZvR3VZPnTY7qtisUKUdCBRbLeXaamL3b0sZ+34rtNlcqrWGYq3z+gaEprdtbF5ortB6OxsX6uIB&#10;ZTgADiSt9qOe9tXmMDeA0Ta97izRdl8b35O9wTWPrZR6r9Kfrw0jfQ8im2C9EUvRoo8A4M8P6NnB&#10;48hxU/VHQLvb0KVdRklv3aP8XMPa7nCTQo+xWsXs9y0LJgqHMQemkYVQ3DxeBMALjnAIHiH7B1bQ&#10;Um0oXeXLuEtibkekbI49haDhvLpY4FRXmKUmO5K1mEsobj6HTcXWQVaFdD6D20z07YyC/A6I9wH8&#10;Ow3AshokEg9hXm5OfwyCfYziBhKZJyP6r4tGlB56RbaA82qiDu1zD0NtDIA4cUkXj36mO2dRblxG&#10;8AyADXDNMfXwHQQLRqiQCuMqM/iecjiZRO5yRkUVNLJyAXXq/WtKxwFwgJ01U9MeGkJj8kyOaHZq&#10;UP39PcqBo5xIA6vYUYXtzIB6J0bkGRnQaFOT3IC1LjkZfywWfj3GlPzqeVWXVau6rgPtbjn2Nw5l&#10;JMFxjkuDiUWqfO8uKfRJRfD1lRgCFFTXyueHw7wHuyuVBdfhgAJdb1VtGGOrO4CYQypWQVe5EuJL&#10;LcT5SmbzPR3hGAX6k1IjZmiB/eZK1uCQjdFSnqaHK0hx02lc4d5PPTw9RjOL+tg7yopKb76mUCjN&#10;DCbo+WIG6XGWXi6WaWUmR/ODT4nIadS/iVqeNhG5jNSZqLtUod03zVpbYbwEQ68yFs+wEHjcoQj7&#10;Q8xhHQw33N6U42RShymnWFAHA8+FGMUcs/tqBFrtSBZbOUinp5AHeiBuTBtuNFHYisSQOixyB7Pg&#10;eUZKpj5+TiReZG68mP97UmvSaqKtNVbKP0oUxnKH8dIKEdoAeB3F0pti5r1m5MTXraMPXjfLyRD3&#10;7xM8DNjNdob9qLuN4shoet/RiPoRzrQR5pvZ8Cbz3O2qh3rTEAsYs7XbU2wBd6vLwanUdncVr1UT&#10;jVmN0lujzU6HNltZrt1kA8T5egMfYo0F3msNbFtoLNLrRjvfK48FaylE5DgiejgRvU5bYxPwmAc5&#10;A9pyT2pjsIPvkQ6AQ6ingxklkXKDw3fl0co8d1yhn32thIOYZkTFkMK3kHo3kp636cehcUrbFg3l&#10;1en/9rOdcLrkIXMlP03B/pmhzp0rD8O65D6gDtB0ib91nasIZl+wr6ZLfZgV32Sm64O+8wyREovZ&#10;aAzu2FRn1qvU4IbowKSsLtKY0LFxEKvUXoQJ3Swt60BDakDcS0rt5DUDYHPceCAPAmB3PFpfHg8n&#10;HNZgDK6XObHKZ8tDduAF1cBAGfB4FQO9MdL3Gt7E/wpQvwC8pMuA1oD4IVe/80dwS/xasXCcUyBX&#10;ZAZhVwJgswJxoaAGrmTrmwP3+8yHGNhFYqQ94tboSL8m3S6NdbfTtW2UZ9xNhBtXt6tfU16v5rDw&#10;nPVMyevq0wTLpkYb6jFXQ9WTGKcKbFkTfRFR+PmS8rpI81sR1pdhh5MDgFMBaYzCA3x09dxZOM8Z&#10;KmvrVrrNriuf/WcFn8IYj69/Rhoex/7fqpoQ9Lp+qiu/h5wQZw8I8SXQT8vQoFblXVVnJ0ohaqkW&#10;mh9dqJFc3YnqaI+gLk2EiJELCQPaJGMiF3TL2al8jUDumJ0uYWRUKe8Ai7MmMvV8kj20kxlWKu11&#10;RcnbG6DJ3rtaGH6mN6TNq8yFNzebtL7RqYmeFOxgLsgW/HtGGVjrhh+RLeyEKqF+Nqd8p4H8k8zw&#10;GRNCjXUz93fTce5FVdYDFdaAuJ9FdmaNrNmHNYkqaQqQTgPiWR7PGgE/NbE5hg+9QGRehPyxzCx4&#10;mei8bCeNtrjQJl1+P/vl8VrRUau5ZcZLrwupkwHxX2bB+xsWjFh/n6ABddKI980xon1USutojw1z&#10;63UejS3DR24gCrZmaKsjX9s9ZaTJtdoaaNAWqfEOYN3m+fYA0ZjnW1zNYwPo7XZKDGiN6012rTeS&#10;HnNdY6H3Gr5xr+sK9Zrx6quaAuyas3ieq73BAb63S9tDQ1AgJ7U74WG2O6SVWiJzAyl6fSzpNCMn&#10;VGdvCZxld88r8FefK/4Ibq6PWT1aWIqIg5+jrl0/Eo2HihrVmVmvP/ZO0oUGoDN0QA2QTTRequLu&#10;jjPDSN5tDO0gWeP7bFLoadwDvIC4F9J967NzROHLUOmuawSL2VaWMNew8qMW/6satqt3J6Na4q7s&#10;wqa1B8CayGvA2xH5KwvALqxdP4DXgHYAB0c3IB5E5GABGdvWbgzxarLSlBWGC0W0H2T6ZWWSpkb4&#10;34Df/FusTj+3dL4mZTYANkD2OfuN7p38GtH+D8oEuHmkzza0wVlwn0uYHdsjHqoQ4kUJ/Oe28gIi&#10;1bBGBpwac3ZprLVGQ3gnD1fa5RkcQU20rgXvjOY727XU26u5zmZEG3a5SvLlLsxHuJGu5sw0Vacn&#10;KxhFkj0uRQ2VDXSRib6YcduzCuhoJ8r/Lis4795RAVG6kZqlkO3syVf/N66DB+RsbICD3AujK0Qx&#10;CT6I9MNpWJFqk0K3QthoakXaB7CrSrBdaUYD3MB8uDaCGXAKSiM7Y6MqOQf5eYZtABaKJGwg92iS&#10;phdoWpFCj4+QYk8TlYmuo8yWvSiVXkDgWPAwQvKkaKYnSJ7G63oxkaS1F/wBzxdplsZYA0ZrtkBm&#10;kEFfqjD8C9kfn1Rh/H0yAubPmOX1MeN1s3jNbSSk7H8eZJ4/DknHjYFbP6t0TBo9Cg9+nAV348z+&#10;JyHsTALaaZRIpqH1oan1AcAGvAuwsMx1yYCYWnelkNTYmvWesKLtOtpgi33FMY/3X99fnfIXk3bz&#10;fJ9d9UGgb3WdjeEdSqJV49ZhFEKINnYQ5Gz1AVKuO4DXANZEyg3q3TddFVa6vMlZ7yQt5vkmX7dN&#10;RH5LyrzXxnutrEgxAOa8wanmtYnE9YXWWa0tQItsw2u9gPq3hxtAr3YA8dbYKHawE9wMBiBldGqb&#10;kdzz6jrATjpek0k2EE0kfqSuh5cU+OvP9OzwCXYIP9I8AJ5nveh6dbP+rWNY4/UTLFCY0mzjkH7i&#10;QQroLTWNKhN9Qy0Qe5A4TaJTnKeonqJDOph5jejsy3NsctCrNkfDwCFqz6GkGEy/iI3qEXyornLH&#10;pgGTGws5457GYHX1Jx200uheGle9cJx7qH2dBrxsHHAnIEPjDMOLNmeQJshYKhpi3DvGIYX0xmOf&#10;gl9xYUaqUrC9GXC51eIaRzHkq9sXvqAT/XtSaETPViOLCMz13umD8jlzCH0vS7tJtXNC76uQrnJu&#10;yAOih49yAvB/QpiQRTe7t6mK5o5Lo73tGmqt11BlMWlgNHJGbmg0muZmF+VpboL+yWiGWtnDLHgi&#10;iyXLCTHqy0iCGZaE1xVO+bg4jsJV7cnJ1UxFrYZIse2pWcycicLICoMBb2xcgkqa2lXd2sLPghjD&#10;/6ByAUhe8CnS8m7Vkho9ggySnPgQLnIsovwYNSHYb3bFAepgFWFGV4eGt6Mzg070UzldrNuYYFvd&#10;UKX6Rxo0MdeoycEcuQDpFKSNxdli0uoMuaBhDrRHUgtnabArVsPMkCdcrPLogPs+EqvFESiVRPGV&#10;F/WanKW7jp2OjVWx9pBjeFwdVEHoERXiHFlWGIvLR5oqMR1ofoY9MFa5HbHfsK/qIDbBRpxynLQZ&#10;kg5bKQ1F1pgtDOOsMQJDaxh56QRknWn2786wlXLWAJiVOqYmNuSPea7zpkNt0mrkhiYaLxFhl036&#10;DIhXibrr+ERvGUdJIxk0JnWIFowzpNWwovFkutHmamrc/THRvu/VlulSQ+xYIyKvMZvdbk7Tu4Ea&#10;xjBsCBxsBFiV2qEu3WkqIaI6tN7h0EYHYAW4pubd4vEWEXeL9HmzywC4Wm+pjbdxZ90w4CVtfsPu&#10;MAvAPF6zQMypzdNyZYbedNZrrdtJJO/X9rBbm5RiO0PDWqOfs9tNTdvLFSeX+YoqonWtVqtKrZ9l&#10;AQ5+9NeHFPkHlgncwLPOXkwjsIgbXz7+Wr0arJ7iRj+nzjKX6UKHW02rRTrLY8x5DXhHaFKZVHq2&#10;PATq5EM+mOuao8A2EXkk7w4APkW3GpudgrtwoREYRBzHffF7GkVnkZpBnM/EkoXlVP10mnuIqia1&#10;6qXeNQojJ+qUfQBjJUudbMA7nvYNFDzoeNzJPRmn+aDPo2Q5Sy18Q60ApzCJmjOVmm/llXKT0xRE&#10;I8vQJh9c+saKvKZpZYgcd0mfHwDip8gFY+5+rwy2JaZzbBH4PSERzAm6pVzS5+yA69a6GBfA7Wfv&#10;Ux9z3u6cFPXQGR6C9jjLL3x+ZFwePLy8aVnYvhCV09PkSU3h50zHoIBFzd0YpUPi6ExJV7+NEQ32&#10;uatsk3sNiEfLKpTDNvX4qGg9Dg1VSVWlbPhlpQZexxfqX3F0/IMyfD9nkfnvORgEYrhXXdcAPzoC&#10;DfAD5tOP1IpAv7otTNU1UEFjzyk2Cp0wu3XshQjxWfva088NZ7CA8VKyRpgJe0ibF+bMuKhQHsgZ&#10;Qz3wl7FsKcefuLUhVA1kUc1cxxD7T8CtXhxJtUZIk1MOmF82DPweKjIYUQV7lOysPMmI+B7xByk8&#10;ii9bHqOy2Hssb8M6NwwSDqSeugjWwDBxaHkCjfbZARqW7MAik+rj83bymZql7YOkz6a5NWakhwbE&#10;FmPLjJS+0YyhW2Yfholl1EgHrQhsWFvm8XPqWiuFJk1eAcDGOWOdJtSG2bZgLF4BsrF1tXb7vhcl&#10;vH7vbbU/22WOC9d5A8nhBu4Xe/Ws+uygW9xHLdpbDSgBK8BdayVCthSyv5dal9c3XTVExhq9pQZ+&#10;C1i3ndS8Jkr3klK76EC7m4jUtYyRiMAAdsOAljp4tS6Pqzn5Viq9WpOjFd5bZ/S4Do/5bT+Np+Eh&#10;7HCGGUN1aau5VZv0U7YwWXw3NMFsdxDfOQe9AhuAbuG9Fr0or2GdaJJaAkNY/J2JdLJIMxl5uHdW&#10;8PfVr/aaaXUUdKJGQgWxQBdslgLaNLFMHWyAbB7PU4B7EeMv0tSaJ0LPVgRpFFfDFrrEI1z7kthS&#10;iJt+7eMz6mZrQwNeyQ621DXnwd2FyTWIa6WLZcdOoqvTfLDIBPsTEOTHU/8C4EEj1DdRGLHCOBTM&#10;cVKwSZhIHpaEz3DGE86qBQ/hGuxby2Lj1D84BHVwXIlBEYj2Wbv5/RfyvQj5G/CaMdIDUugQonEs&#10;gvxo5IOJzIxjEe5n4X1VgLY3n4hsC0Q8f++ceqog7jfWqL8KG5yCLMwJHqvB9wreX6ScziHNuYaJ&#10;vBWa4oaxzKrHV6x2nGLZ1AvenyJ9Xmqup3s7rBd9Lhw7AXherl6wUX2huEBedkOVxcTpCT9nHnfP&#10;8sY6BBO+ir34KUvKf67YK58q4frPlHLrV+wb/rWeXviFUkJYQVPpgCBiU7xxw8y4Q12M1Q0Choqq&#10;QCUm3JSv/7eKZG1JfDrvs4Q7Jx/RvSMdyWEqQH9CJz1TLT2xqIuI4m1p8Klj0AJDDsBCJ4MNCHYb&#10;ZJDufLU1JmN890zJrCONfHRLUTTU4mMeKi7alw75DW46mBg8YHZ9+7gSH91BbIK/FrY7qZf/jqXn&#10;f8+i9L9T+vW/Ufa1v7WYd7ZbP4W4849ysB2yko2P1ZB56gJ+rubgX6g55JfY72CFZFhbiFemMGSY&#10;5HiIwku5R1EgAWK60UsAegkxhDmmO21eM1H4FXXrK/t7SxyAvEqkfQ1IzaLudWtEZMzX9xlWplll&#10;Iu9mIc8LHyD2pyPczhyWSLhBx3iXBtROJ9G1najbTBQFbBvMdQ1o153V1tkiVd4F0HsGwIB6AxBv&#10;99cD3gZtDjXtP4eRZgGY6PuqNsc6r+vfA5jXX1TnaaOzUWstjJoQsrx1j2FGN6y3TlLnukbsaWu1&#10;gc/YJs/NepQNDBdfwjd4QwBYr+JngS/wI+yrf1ta4+foBrSITTJywAV/Z2m5+M7V47Pu1GhFDxGY&#10;onmGtHkQW1ID3GncC6eIwkM8N9HYdKQNqM0x6bUr7QZR+C4z49sYtF+xGl6dSQj9s+Avw9IqDLuM&#10;6R0OERlIDBNwrYz5hjszh3GDE0KHAfH+wUaWFHsU6eAIDS+TPntYmuZhObKH6OvJJE03UZyFai3J&#10;fnS4bbhalmsePnGVzaFon9u6fe5L3b8IG+sqa0DunpXPpcPyOXdA4bfQUVIfRwLsZL+rpK3Yq5ra&#10;N5IZLtrfXJ9zamW/kLOpUs7yfPUy83X8cExVPuxH7urSZFOjvNQsc7UNjECYr8LBnkXONQ2AvWnp&#10;mk3lOdc57pqesnL+X57SjIGOWFxGhMliJzIAYcyUn2dTVUOzEmGPxVz4FyVdM+f/cH7J+YV1kq/9&#10;WsnXsVo9+okenoKLDsupprGKqBsFkP2hcgLi1hjA/FhxiTiFxME2Y3tfLAu0H/jw/82oLT7uLgb1&#10;d6GFQljB8SMt7oayWL5tK8AS1h5MBOWKtW96Ont4Qy7oxpUvdPvaQd2+8hW65T/o6ve/Q4BxWpGh&#10;1xXA7+bhLRqDt46hf6b7zPfrbMhSB1G/iq2L9WHY5rLnuDb8U9WGshEy+GeqDAC4bIAsY/1qxf3/&#10;pop7n7DH5xNV3PhEZdf/XqXX/1YOGHk1rGit8/mp6vz+K5v2fqoW/39UT+j/lDPyf6kfR8th3Cwn&#10;2J4xFfc7eZGSztMIW4bRtUIdvYq53SoCmFc0o968d5BcNxpfrGNf03l+A8ljDefJFYzVVwpv652T&#10;FZz0NrZJfTfM3La/RXvuFm30kgKTFm+2MQKi07xhalsrytJp5mq6zVaj6v3ZsQBM84pjmlnm9Z02&#10;0mu6zRscA9zVuhzqXiJxrZ16Nl+vEPlstXVaUfbdgJsm1rh22Si42dpJ97uBjMDMj3u0N71AV7sb&#10;F5IybkrU2uWMqfpd/JzjROc2bS8saLW+mU59AYo+G8EtV+MpWRpl3ehUSYvmitrZzFAXDTXSh7ru&#10;jiYwCjd18CTWowbIJpU246QPIDYANiCfxIt43H4PocFF5r4X6UReoLmF0Xv8BaxELzFmgYiQFwmH&#10;2hAzYGSxma0dZlYPfs19RFxzeojALtLqEZpXxpbFAHjKABcAT6Wf4TEOl6xpmUg9wfa2o1j4RKuB&#10;Dq+betG7tImzRZmi/VgifZ46+IeTAPi8fH84qlsnfoe4/4ACv0fED1MrAXplZgAjKbTApQC4NIrN&#10;BMj5aiBstGEBW5cQrHLE+bV3WQ/T3s5unjKYZqSkzGs9sL/GYmE9BSKdC2cdZGqSPAlJmqSmXcjM&#10;YqcrZnF+GP5xd3xZ2agZfrmTiUn8TmKRR5ZhBFeD6+U9Pb7wMyVe+2clXScCE3kt4F7/FY9//v78&#10;Rk+v/ka3fv8fdPOz/6gEs2OZ9L68ogzDOwQT7IzNxnqnELvYEppYD30P69rFX+vmld8qhB1GcXhu&#10;pWOUnhpzDSOCS5j6facMbIvyEm4rLfois2r2DoWcVfCDI3pw85D879P48z0mf5+jCg44BWPseyXD&#10;Wot+grgCmWR26iOlhZxURhCkmnQmDg1paqtJxL8MvXY4hnX4mLVGfgpZ5+eWG2U3Jnd9zPt7cFPp&#10;Y/F7H1MGF6QdN2eQvocb40Jz+nFccbJIricS80JM7/oifqbu0E/VEfKp2oL+Sa14SrdxOvz+QV2+&#10;/6BuPwAe+A9yhvx3uSM+1ShGepP4f3ux8Fmg070AUWQe7/GFpG81x5oaD/X5UBjjp7JYWEod1LKM&#10;w3roIA9iRTNAatoPkM04iFnuTms5s17qXROVibg77WY8VKY3zSXWWedstFCTdpJeUxtvm6tpYvG1&#10;uy0l2iT6bpqREdfXpM+v67jSgV6pYoQEvfgN4N1j6dxeP1F2iH1G8Ak2qonwnI26Ou1MoCYa8/Ba&#10;LeAtYkwEQaSdphaupi+KSmF6scTs+bKeO2rV/yjG2hE8lZqjUf7GXHGJWBUVaLverf8HOhjl6FxL&#10;u5cAAAAASUVORK5CYII="/>
  <p:tag name="ISPRING_PRESENTER_PHOTO_1" val="png|iVBORw0KGgoAAAANSUhEUgAAAQEAAAFACAYAAAC86Mk0AAAAAXNSR0IArs4c6QAAAARnQU1BAACx&#10;jwv8YQUAAAAJcEhZcwAADsMAAA7DAcdvqGQAAP+lSURBVHhe7L0FeFTZti3c97/vvnvfucdaacMJ&#10;EEJw10Yad3d3d4fg7u6uwV2CuxMgOCQkEOLuOv8x1q4dQlKVqgpFn+7TdH/7S0gqVbt27TXWnGOO&#10;OeYXX3z+7w9/BVb16PFft+vV+8vb3r2zuteoUdj7l+o1/Wo36OxTscoo34KF5/gXKr7ep3iFg74l&#10;yp3zdSx+1zef4xP/PPle+GWze+2XNc9bv2x5PANz5X3lZ+/wzNex2F3f4uUu+JWsdMSvWNltfgWL&#10;LnhbocJY39p1u/tUq1HPq1qtkq+7dct5uUuXvzk3b/5/vxD5jz/8Bfz8Bj5fgT/KFXjetu3f3ctW&#10;yf4KC9GzTJUWfiXKjA52LLEiwKHo0aC8jrcD8zq+9s9dIDQoZ7640Jz5EiJy2idE5sifGJUtb2JE&#10;NrukMByh2eySQ7LnTQ7Oni85OIfhwPf8WUi2vMmhOMKy5cNj8yZFZLdLisqRL5HPE5ozfwKeNz4g&#10;t0NEQL5CbwLzF3wQVKDoqWDHkuv8iped+KZClfavf/mlvGeFarmu1mj21Wdw+KPcVZ/P83d9BV62&#10;a/edZ4UKxT3KVmjlU7jkpGDH4jvD7AvfwoL3DchlnxSdq4DE57KX+Bz5JQ5HdPa8EokjHAcWs2Bh&#10;SzCOoFRf+b1+BOL71Efq3+nf8+8BDhKKr2E4InDwdWKz51OvyyMG5xGE8wiyKxgUmr/Qg1CH4vt8&#10;C5Wc7VW2cuc3xSqUft648c8i8v/9ri/255P7fAV+D1fg9qFVf3lds2axN6XLtfN2LDYvuGDRE+H5&#10;C70MyW0fH4tFlpjTXhK42LEoudC5yLlY0y7m3/rfBAoCRBSO+Bz5JAnnGQ9gCM5dQMLtHL3CChQ5&#10;5+NQbIV3ydLdPatXr+A1z+mr38P1/nwOn6/A7+IKeI6a8aVHuapVvB1LjfBxKHIwPF/hZxF5CkTH&#10;GRZ9HBYVd3cuNC7ugFTHb73Yzb2efm58HMEpHGDFiCGREQPeT3gu+4SIfI6v/QoWOfvOseR0z/KV&#10;6gf07fvj7+KD+HwSn6/Ab3kFPAYO/OfbatWq+xQuPs2vQJGL4Xkc30Xksk+M5w5qWPQMv1MvenML&#10;8Pf4+xRQABgQxJhKENQS8D6jAQqRdg4BAfZF7vgXKbXYr0r1Jh4dO37/W34On1/r8xX4Ta+Aa7t2&#10;//u6ar1iAcXLjwx0KHIhOI9DSFQu5vL5kGPnU+F96t3+97ioP/acdFBglKDSB7x3chkxAIQwuwKR&#10;AMS7/kXLz/aoWqPKvYYN//mbfkCfX+zzFfhUV8C9bNns3iXLtCGpF2zn6BOJG16F+Di42/8ecvqP&#10;Xdwf8/d8/+Q2IgCEsbgmsTnBJdgVDA12LHrCp0yF/k8rV87v7Oz8fz/V5/P5eT9fgU9yBc6J/B+v&#10;spVK+pYo4xSWv9CNYDD5CTnJ3udTN/zHLBqr/xaheCCPrDzsJPBnfFUHvv8JHMNP2lf+LED/OR4b&#10;gMcGZMPv+Le/4TkH4/UicZBHiAC5GGpf+FlAsdKL3StWqfFk1qy/fZIP7POTfr4CtroCrnPm/K9H&#10;uXJ1/AoXXRNuV9A9Fjcx2XyGvnp+b/MFpS9wLmAu6B+xeH94f/Df/HkAQYCPxW4bmJMHvs+FIzcP&#10;/DtXPgngz3Joj1MgoD+f4TkD8bz68ykg0Z/zE4EES5PxJBZJKuZ1DAooWGz36zLl2r7s1es7W31m&#10;n5/n8xWwyRVwHTr0f9+WKNfSx6Hwgci8Dv4JhpCfN3FqxvyjACD1js6dW1/sP3LB4uCCzofFXCi/&#10;BJWyl+CKqN1Xc5CQOgUlpFEhCWleSEJbFZbQNkUktAOOjjg64+hSFF+LSlgnw8/b4t98XPPCEtIE&#10;f1e3oARXd5CgSg4SXAZagML2EpgfrwPgCOD7I8CkgEMqYLBRBMHrF4yIJAZfWXqMyOMQ6Wdf+Py7&#10;YqV7e3Ts85lItMkd/PlJMn0FSPa9LVuhuV+BQkej7BxCyXrHYOdiSMub96MXPXda7rjczX/gguPz&#10;4nss9qCiWOiVscjrOkpICyxwLOiw3sUkbGBxCR9WQiJG4euYEhI+rqSETzByOOFnqY4Ifm/kcWHj&#10;8Vx8ntE4hpeQsEHFJawPXofg0QogUc9Rgn8BSJQoIIH2+SUgB1MOAIOKQBid2CZi0MCAWgSt5Bid&#10;yyHWt0DhWz6lKw3wafw5Msj0Tfz5DzN3BVx/bfe/3uUrNQ5wKHIEQp6oeOT7ZLrJ7n/U4ufumXrR&#10;M0/HDh9UCM9dAQseCy60HRZ7n6ISPqQ4FjoW5lgsXizUlAU8Hv/mwh9HAODvDQcXctqDC1s/jP0e&#10;PwsbBzDhc6jnS/9aEfiZAomheGzfYirKCGkIYABABRXJL4F2WmoRiIhFgRm5CIJbJkGS15dkYqRB&#10;sRiZu0A8ZNM3AspW6HGjUaOvM/eJfv6rz1fAwivgBpbas0zl6kEFS2wLyV0gijs/WW29tJepG5sL&#10;P1VIHcCc3QEhPRZ9cEPs8F2KSDh233As+Ags8Aju1lzoXPhcnPriTb2gf6vv9dfWQYJRA85Pnefo&#10;khI2GKDQvahKK5hOBDkiUiDvoHMM5Bw+AhBUqZG8ASstueyTgwsWc/GuXLn1vY4dP5cXLbynPz/M&#10;iivwrHyVwn5FSywKsSsYSPkuGeyPKu9xlyeBxwXBhYFdM7h6QeTshSWsfzHs0AzXsagYpnPRj2V4&#10;j+O3WuAf8zoEBwIDgQrnr94Do4oBWqQQXLOgBBUHt4AoJ4CcBq8DI4SP4BGoTkxCRBZq5xAbXKTk&#10;Ts/K1ap/bmKy4gb//FDTV8CzVasffYqXGRGRr9BjSl+Z82d68atdX7vpA7ORxAPRVgPEHRZG2CCE&#10;+AjtU3Jzht96Lv4xC/L38rcKFAzvj+AA3oKEZHAdRwkEIBAIA77XQOFjogOCcxJEWOH5Cvn6FS29&#10;wKthQ8fP9/fnK5CpK+CErrc35Ss1CbQvdC4yV4HkxOz5VY0/Uzm/yvMNNfn82PFBpIW2LayF+czp&#10;uVtOMOT3v5dF+ynPg4DAtEZFOfge/EYYqhXBvxaUwIJIGZgiECh53QiWVvAHGmdgp4RH8WhgCrYv&#10;/OhdmXK9WL7N1I3w+Y/+nFfgZaXqdv4FSy4Nt3MISUSISc27NTeieqyB5FMsOWrvDH+DGxYEg48d&#10;n2E9Q30uBC6IT7ngjD03CcWMjt/yfPD+da4jgteifwmUMwtLUGlEB9QwMDLQNQlWfA4EAyoyEwAG&#10;UXnso6HY3ONds27FP+cd/fldW3wFrg5u9v980cYblLfQA8pXYzLD+HMX08tjeVDWQr2ejL4q2ykW&#10;38C0f4pQnwt7JI4RhgMlPbL2HxxDuPMa+bn+OGO/4/Pw4PPy+fk6tgaKFB6hlBYljCyuNAzBVREd&#10;5EN0QBIRZVJrUoX3lQQoEMHjhOZ1fOdfstxY+jRYfFN8fuCf5wq8qlAtb0DREmvDcxeIpspP7+Kz&#10;JgJQJB93LtTxg6th1+9aFCy5gdyzdY7PhchFCXBRizxlcWMBsZ4/GiE2ynthE7GYpoJonIna/jwc&#10;i/D9EnxdjohkhXaE8Sv+HbYMtf/F+N18HLMQreDvwibhOcZrhGQYX4+lQP21+JWvr4ODrYBB6Rs0&#10;UpFfQ3uROwAYFEDJUedUrKwqsIJDPicqF0qtjqVOeFat+Tkq+PMs74zf6e3bt//Lp9wvLUEk3WHJ&#10;L9LKHFTJgfXFz3y/FhZ/r2Ki6ue8iW0V7nPRc3Fj4YUNxsHFiMWnFuh0Lm4s5PWIOJzx9Sj4hnOF&#10;JeJ6IYlwdZQINxzPC0q4Bw4vfP/WUcK9C0rEu4ISiUP7yp9rvw/3wPcvcDzGcR/HrUISfgHHMTzv&#10;Hhwb8DpLABqzAChOAAkIk9T5GM5LRQ0j8d5tAQo6fwBSMax/cQlpACIRvIEqqzLisqKioFIEEoc5&#10;8DnnL+z1tmS5IZ/LiX9yJPBo3vx7nyKl5kXZOYYkYffXZb4W7/76rpQXOz9Yfir2uHNpi98Gi4Ch&#10;t9p5DYsMZcKwGVjwK/A6zkUkwgXHTSz2J1jInljIvjiCHCQiFEeYg0SG4+BX/ptHiOEIxldTh/4Y&#10;PF79reF5IvhcfA78XaQfjjd4zecAjLs4zgJs9qLCsRrAMAfnB2AKY4QAUFBRCiOFj0ghwhiFMDow&#10;kIksNYbUBxhAT6H1M1jJ2UCGHIeoICJ3gYR3RUrselWrVqE/+VL4c759z8rVKwQXKHqCvexkki1e&#10;+CSnSFT9kEc13zBnDeuRqrz3MTv/KAAHd3fu9lz8rK3PxIJai+c/jN2XO/sz7MzcxbHYI8Ow6LFI&#10;ueDVIufCDsQRgMM/zYGFm+5naR+T+t98fNq/4fPy+YMLaIDC1w3H92EFJJKvzaiCEcRtAMNxRA4b&#10;cc6zAQoELz1lUVHCR4ACrokiVMmt9AMY1AIY5AVnQK0BJcoWkoeMCujYlIT0INS+yP235au0+Kwr&#10;+JNggdM5p//jXbxM17B8BV+R+aeZh8VlPzbqUMNPoVA5EE3Q66ta/seE/VwQisBDuIvdM2w8Fs1C&#10;LHru9Fewy2O3jcAOn7LouPC4ALnjG1vsGS3sT/U7ngfPh0BgiEJ4jipieIXzv4EUYj+uFXmHiXh/&#10;w5DCEBQYLfD9ZyZtYFWBpVWkXWE9i0lwlYLiT/GRXlq0AAzepwfo9MxbMNSnRLkp9xp+Vhv+W0PB&#10;4759v4YH/2zo/aPpkmux1p95p8r7EXqiiy4EXXZkrxmehmVm5zfk9zpLr/J6EnIHsfDvYNEgL2dY&#10;HxmKXdbcDm/Fwo4KKCDROGIDYGwSCCuzQHj/4YhTByIi/DwaR5Q/XhfPG27Fc38QZegRQ6r3wEiB&#10;vEP4A0QI5CxWaoCgAaABCDOTMhg4A/YvsDNSlRaVzsCySoK+AZA0pB4kqFApZ/dmDfL9Wy+EP+ub&#10;e1SzvkOIQ4kDtMemK64WNlqQBrAj7nssfjuABtRtYYMM4ai1bD8jBt7kBgItnOz9POz4u7HwbxdS&#10;OXakCrGxADMK6y1cmFzAkThisKgTgvJLUhC8/fA1JhChO34e7FtIAn2LiL9PEXxF27AfzsG/oAKD&#10;RIBCUjABQgOFjwIEnm9KGmGIFMg3+CC6uQ9AAPCFg9RUKcMQhPmIiDIVHRgig/ARIA/Zq1AAYMCo&#10;gKVFC6ICPiYcXAF9HsMcit3y/LVWjT/rWvm3fN/uFX+pGZa30C3WinWDD0tuDMX6AwSCyjhIWDcs&#10;WGr4mY9aG74y5GWez4O73zo8F9j2SA8sBu6QIN3UwrdBeM/Fzx0/ngs/GP6FeE4fn2LywKO8uDz7&#10;VXY8rC+r7jaTuTdby8zr7WTG9fb42l7m3Wotq+82l10P6suZp9XloWd58cXfxeC5koLQpANg4PNm&#10;OjpIDV6G9EHxGaEAAy8cVwtJ2BaAwdRU/AEJRauuNSIqNjFBiMWOxqAqDprngZJpa6Itc587yWG2&#10;Kofnc/R8Xa5it3Pn5P/8Wy6KP9Ob8ipTvmtE3sJvyP5bHP6r3F/r2w9ujN0KN6PeBGPVTakvfuTA&#10;YajTq13fFeSeH256xbZj1yfRZuHubu5xUdi1E7HjxwfZy7t3xeTii6qy/l4TmXi1k/Q911s6n+4v&#10;bU4NklanBqccrQ3ftzw1RP2sLX7fCY/rd76XTLraUTa6NparL38R33dFEUloUUUkwMDcuVj8ewIC&#10;+QMCIa/FI6QMh1BpoFYBuzrLjqq6YA0Y6DwNvjJ1C2T3ompSMg8CjA6DAAQJTA/sHCN8ipWb7DNn&#10;6GfJ8R8RNI4tOvbf3oVKjoqwcwij+EdZZlkSFhp890j8hfWE2Ec32rDmJtQX/3DsTBDohB8jq49w&#10;P2XXxyLizW8tY28CLCKRwyeo/N5e3N+Ukt3Y7Sdg4Xc7209au3DRD5F2pwdJx9MDscAHSOcz/aWL&#10;kYM/5+874HFt+XcuQ4Qg0R3PQ0DY71ZHXr8tqUCGkQHTCosXu7lKBH8fhFSFYBACkIRWIfwMuAPq&#10;EahDoDDJWjCgVoOfH/QFwYgKlKbAQm0BI4gYaEaiczskBhYvtcqtY/PPLkZ/JCC4PXLkP/yKlF4Q&#10;mds+jsMvLPL34w2C3SIIUl8KUtQNN9FKsQ/JQob8FPUsQMh/Eovf3cDsk+Ajg26rhWPItWOx8AkA&#10;Xt7FEco3kKEXe0g7LODWWPjtXbDozwzAgh8gXbHAeRhb/MZ+pj12gAIF7fkGq+cbcbGr7H1YV7wR&#10;afB1SSba9D3xfTEiMGgbyJWEX0Q0xsoCORXyBtaAgV5SBIiHtgQPUgC2aAQCCxSH3DSiAARxuQEg&#10;RUseeNmkid0faR38ac/1Dlp/AwoV3RDFAReW1v8Nbj5BRSEXZtlPmXZoPfAWhaFq50elgDv/XCz+&#10;E3iO12D4dYGODUN+naRjfs7QP9TfUU4//VXGXO6iFmsbl8Fqx+cCfn/oiz/1zyz5XgMCHp1x8Hnb&#10;4DUIBow0zj+vpshEngcrCjbhC1KDpNIkaIAQCW0EeZSwpQADQ6RlFRgoGTLAGYKu4LIFNP8CC0jD&#10;AM6EYHpA52PHouc8GzUq/qddXH+EN/66XbOcmJS7n33/ERbISekLoMg/kEYU/YTDn8/qzj6Dll4p&#10;+Q4Xlkh3LH6IeFSeawOiz9guy90/GaSfx5uSsuxOC5XDt05Z/O8X7odAYMmit+QxWsrA12MEsfZe&#10;U3njXUKdDysRNgcCvbpAMCCRSGkzlJJh8wG2SoAEsKbIypJ0zRAVRCBSY6VHeRgo0tAcV6DNiFBN&#10;SA7F7rrXaVDpj7Ae/nTn6N6gQb4ghyKn9QqA2fyfHAFLf3nwAaOkpBp92OVHRx9LbiiGpNTKT8Du&#10;vwuEH5V83LG4+3+ixU9AYPkuDmW+Ky+qyKhLXRWZx53Z0jDflo9rzzQBYDDhSme54V5ZcQVMEWye&#10;HqSODgwkYiQ5AxKI0wzkIYVHlnxu6nPWREb0dAgsiPSAQGBBekBimX0HofZFn3hWa1D9T7fIfs9v&#10;+E3VqoUC8xe+qJDaEgUgP3C42JA1ZvgfMQHtqwoALLDvQl6qSn2U90IrH3EHpb4gg3z3Ey5+hv/J&#10;CLsDUNfffr+BdD/TV8jodz6jA4Alu7j+GD096Afw0A/rUwbyBp3w+i1PDpFe5/rI7gf1JAiaA5YU&#10;dcHRJwEEXme9HwLVhLAtAAN6NLCSYKkCUZm5aOlBYCmkB+SDmCJkQB7rrcmqzyR/kVdvq9aq/3te&#10;F3+ac/OsUbd4kEPR6/SktwgA6O2HFCAIeWEYtOdWkX+GLj625Ya7QNLrg9A/Akw/WG1bMf1Gw3+D&#10;4OfR63IyC7X9dqfI3jMct3bh95WuZ3upo8vZ3vj7Ptpxtk/Kz7uqn/c1RBaWPX9XnAfPpz3Oa+6N&#10;1vLUszR4gk9EGupRASsr5AxYTQhAinAFfMFCpGRDNct1ixqWmB6A/GUZMrgqyD8LeAIFBKoTESVn&#10;+0LebzBI9U+z2H6Pb9SzSg0AQJEbnFCTsfUXKwQ4WP6D/TUNPZVO32CAaTaMNBB/oaOx+LcWkcjf&#10;KPRnCS4Ryj0Cw4mnNWTwhZ6q3NcR5T7LAIC7u7bAudA7nx4uHU9NlvbHF0vbo2ukzZFN0ubwFnzd&#10;iH+vlg7HF0jHk5Oky+mh0hU7u/o7BQiMFjIGBAJBB5wXqxJDLnaX0xAmRfH8qSswyJA/RVRAYlKR&#10;h+QL2Cq9D0atbG+2tKSodyciTQiGVbq/ckM2OEOZiAp0IKCoKMS+sPe7X6o1/T2uj3/7c/KoU6dI&#10;sH2Rq5zxZ5H3Hxt/MH6L5T/l188uNEtySO4qDP/RDRd+Ebu/HoramPFPu0BIsiUF5wXpVlxW32mm&#10;avttkP9r4b8FOzQWfRcs4s5nBkmHk9Ol9eHN0uKAizTbc0Oa7naVJs4PcTySJrsf48BX/Js/b7b3&#10;urQ8cFLaAhg6nJyqlRfP9lQgYsnrMj1gOVGRhnebylvvkkqyzPfzKUAg5TkNn4vqZoQMm1WEcDYq&#10;WcgV6DyBEhehNVy1KGdAGOqpATUoIfaF3r6pXvNzRPBboo5Hkyb5Ax00DsCiAZ9sJgEBGNISi5i5&#10;P8tFlgAAdxPU/sM2gTdAN1+KvNeWtX4jz0Xyj8Kfm68qidOVTmpRUcCj1+4zXoz9tEWLRdj+xBxp&#10;efCQNN1zW5o6P8bxBIcbFjsXvHY02f3gg383BSBoj8Pj996SVof2AQxmqGhAf17zYIDXVuXEweKE&#10;UiLfB99PQiBUeJ/42ukpQiSlyHsRFYwFeFvCFahBLiwjIj0AT6QMT0EcM/Q3zRNoztMEArSle3hV&#10;r1vzt1wHf9rXela3SS7/gsXOsg3YbARg0I0H2KMCgA4zJf21BAAQ/iuXnClwCHIB8YddJpKNPbaU&#10;yxpZDAybqfcPQXPPnof1FNlGANAEPxYIfbhbn+uBkH+ctD60W5rtvosd/qna8Zvuvm/l8UCLFPD3&#10;zfbeQdqwUzq5jEGa0BNgwKjA/PnwvFm96HWur+xxq4empcKK3OT7/CSlxFTXlFWayGCkB+hJCJ8D&#10;bcFgy0RGqisUPEEo2pMDMeotkBUkMyVEAgVTg9D8RZ96Va9X+U+7OH+LN/6sbt2fAgsUO2RRFcCg&#10;AGQFIKwbxDtU/3GMlrkIgOQfa/8IJ2nNpRY/u/s+8Q4Ww+495M8vvMrIfDT3aMIf5v7mFxsfoxF+&#10;vaUd8vrm+y5JY+dnWMDYza1e/OnBgilDU4BBi33nwCfMVSCg8QWWnRtJw3YoY/J9PcP7U6Qh3m8E&#10;8/lPeV2p0OTnB6OT8A1IDwy+DWbvAfIEBAIQx4El2Y0IA5kMSog6R5CM8mGwQxG3V/Ual/wt1sOf&#10;7jXcunb9KtCx2GZO/GUnYIY6AF0CjKk+yu/PUtMPLn4O8twJ8o/hpN7UYiONv7EbnuExw2R2+50F&#10;mTb8Qne1ezL8t2yRkfHvKZ1dRmC33obdn/n+M0OI72oTECBXoFIHPC+ji7aHN4E8HGJID/RKgmlA&#10;YBrTEVwBSc2hIA3PPKuOjkS8b0UafmKAJVdA9yMasxxBKZHeDUzzzHkXqCYkHJgNEVRGKyGaAwIO&#10;TOUUpKCCxa6/QOv6n26Rfso37LFhw/8EFC21MBrz5jJ2AgKhk1UTfwQVA1hwSq8lFQDeEAgXwyYZ&#10;Sn86+fcJ6/4EBK1NN7/q0Nt4rzFy/n4KAKjIs0Tnz52fR0cQeC33n8QiNeTyNtj9TUYQilt4BPLw&#10;KLiCSQYgYFkx46hA0xRo6UGX0/1UdyP7D34L0lABje6deA2kIUu8llQP9G7EwQCC8gACMz0H3JhU&#10;KzK4quAipU687dQp66dcF3+a53Z2dv5P3yKlJmD6bMJ7MxATZI3iAPC74tQAQAJsCQDo+f8cPB6u&#10;urqZ5icNU3FTaq4+9uLqUUGmXO2gSLT2YPJNdfh9uMj6oUMQuz9217bHViBnv6Fyd43sszb3z8zj&#10;GRWQK7gq7Y4tw6IeoM5HKyWaTxF00nAiOhNvu1dSRiYJOD55VMD0ANFd+GMAwXICgWbPbi49UFJy&#10;RIlBmCFhCRDQ0ZjSdf+ipbZdd3L6+59msX6qN/qudIUeEbntI2LNtQGj24uz7AIRAYT3Q/7HUC6j&#10;BiD+TvfRh+9+xFON/Y+EJPdTAYAy/MDB3S/Mz1EOPqot/c71UrV1Rf6dNb+AmI93A/nX2QXk38G9&#10;hlKfbXJ/6wAEVQVGHqgukITs7DIapGGPVKXEjN8L329rtCr3gc/BXre6SmmYrJSGn6j/QE87GN1R&#10;U+BJpSF5AsvKiGpDQbnREiDQXIryog25gLwrWWbh1cGD/9+nWh//9s/7tnK1ejCA9OHo6QwdYVQf&#10;AJRcRZACwFEmYqJ5dOcHSsPLsM1a/q9cbj5h+E8AYPifjPDf420pWXa7JfJ+KO1g4mHJ7pma/Otw&#10;Yq4i6TLD/Dff+wB/+xDpw0NpkfbAz/n7ZntYNrQ0QnBTaUhzkoYoSSo9gVIdmgc0lhrpW0CloUYa&#10;UmkITQGigk9dPYiAoUskzF3C96OMOBJRAZuRzJDGdCyi9iAYqYHSEZghCxm5RuQpGOddrtIIzrb8&#10;t1+wtn6Dr2vWKxaCScCUZ2boB0ASkGWcwrCE6kMZMPoAzLUA09mX2n/UkSN8DdLTT0hQKfJPMeIF&#10;5HJK488QpbCzJPfvchbk21ns/iDjqPJrtueONNnF/N+yxdps731twe/jgnWV+pvuSK21N6T68mtS&#10;ddkVfL0qtdfckPqb+byuCiT4eMvBgOVEpAe770BktAmcxhCkBz3AF1iWHpAEZR/E0AvdQI5Wl2gI&#10;sRJUKfETkoYke3UT15MAAk5rMksYajMkwyFN1shCVA3MCIo43yA8r2PIm6q1mtl6jfxbP59b9XrZ&#10;ghyKnU42Zwlm0AEEoROM3v/UgZsHAJhLEPHheBuBxh91I3zCm42NNAz/2fizDY0/PSDDbYWGGyrr&#10;LAEAFf4j3+5wahIUf8dU2c/S0h8XcXMs6KZ77kvt9bekwpwLUmT8Sck/9IjYDTggufsekJw4cvfd&#10;L3b9D4n9kCNSeNxxKTfnvNRee1NFAwoMACIWRQbq3DTSsCPOV1MaWhYVqPQAQMBrssG1ibJHo9mp&#10;bnT6yT4jEoa4B2hcoohhAoG5MjLvM1YNShYQf3JQJoBAVbBYMQAQQN36wqNWrTL/1gvXVm/udr0e&#10;f/ErVHR1Qm7zDUGqbAMhEHUAFpGAlP+yRHQarcM6W/wJy3+K8EIE4IbGnxlo/GHo205JanXxT0by&#10;X4TTqvYP9d2xpYqEU+SfUvyZX5TczZshtK+5+roUn+iCRX9IsvfcJ9l77NWOnjzw7577DV/5uz2S&#10;zfA7uwEHpdikU1IDf8/n0cHE7Gvz/HCezfdeAWm4VJ3/e02BebkzbdCoj5h0rYPcda+oyFNex08a&#10;FdD2jZOWboAnwEg3VooyLCGy8YgcAWzLAoshIiAXlQEQUEyUzAa3QqXOuddpkt1Wa+Xf83lE/gOD&#10;QUaE5cqfyOkwGWkBlBmInaYEVA7A5vz/qQBEYwkRX1l7U2P+CSIAZfVtKP1Fgvw7+aSGDDrfw1D7&#10;t1D5pzr7ekKhNwqa/11q0avyn5L4ZgwAXLAt9j+ShlvvSqnpZyV3v4MpCztH732Ss89+swcflwMA&#10;QUDI3f+AlJp2VhpsuYfndVOAYO4c1HkyKjCQhlQa8v1o/QfmuYJOSA/oU9APpOF+kIYhfmxPhnuR&#10;rdyOjX3u9DeksOiuVkJUBqcZmZUYgICj5tVsREYEGTQchdLOHO5EvsVLb/xsXJoBfHlXrNgwzM4h&#10;gCPBMyQC2Q3I4ZLsBbBkAIiy+kYJ8DIAgIhva68/w00VDgUcG2XIcr95W0JWsfHHBY0/2NnMl/40&#10;gNBbfTucmIlFd8bAwFsm++VuzYX666ob4jDymGTtvkft8pYsfFOPUdFC973iMPyoVF95TUUEKiqw&#10;IBphHwK5ixb7z0kHkIZdz1DXYJnSsDMiCNWejGu38FYref6mtEoPNKXhpwHwCFaGKBCDUjR0NioH&#10;CggySA90IMAIdTpTK7IwAyCg2xWmXif5lKk8/N9zF//Id+VRo0b+IPvCD9gVyKYMkyDAnm+0A4eg&#10;7ZPuMJQCc2ClyTxOFwFBJKIqAJ8IAHhjqto/3HVuvKos4/TGHytcf7pBl98F4XDbI+ukOZp+tNq/&#10;BTsvcv4WB1C733VfyiPvz93/IABgr1i685sFid77JRueL3e/A1J21gVpvNMVeT/CfryuWTAgeUnS&#10;EGRmm8MbAXQkDS3XFJA0bHVysAyD0vD8c5CGqOCwgvDJ0gOQkqpRDJOS2DlqPiLg9OlSEtoG3Ye0&#10;K8tgHiI3Lk46CslbKPBNtZp1P3LJ/Hv9uWebNl/6OhTdpcwcMwIAqgGRBgT/ig+JTjI0A80IABgB&#10;kM29ioghnBN7P41WnWEq3XQ41YeNMr0QxlIia373N4TG1OKjxt7p1Hh0/R3UGn5U+G9+kWnh/0Op&#10;u/GWFJ1wSuX62XCYXdgWpAVpn0PxCEgRCo87KXU23ALwuCEqsACklJSZWobH0urAEZCGToZGJMtI&#10;Q15H2p93RZVko2sj8YHCkukBR6p9kqggBQjQc8Dx6+Y4AjaloTU9pBF8C8kNmHEoYtchjHDuvqpd&#10;O++/10r+iHfjW6LcmOjc9gnkAUxGAGq+HOTA5aAGpMCDizsjAGAfADkApgBEdkYAn4AEjAnIr3am&#10;52iMmcfGH0MLrWbzba5Eht+rXLkvyL+FINPY+MOuP8vIPy5AVgCqLrkKZv+w2q2z9/q48N8ceOTA&#10;82cFEOQbfFiqLLqM178vzQFClgBW090sUWqkYVsqDRVpaGFUgMdqTVUDZTKUhu9Jw0/kaUi/iAgc&#10;GJWmTGTNpQZsUUd6wBH1arZBBoNOlGkpNjz/IqW2Pl+06LOi0KtsRYwIc/SPR5iUYVMQtQBoCArH&#10;bHol2jAHAKj7Rpz7dDJgtsOy719r/KmOGjfJP9b+rWn8we4Pt582h7drjT+s/VsQ/nPht0T432j7&#10;XSkN0i5XnwOKxMuBsN3cItZ/nwuRQDYs6B/IG+Ar/23p3/J1+Ho58bXElNPSACSk5boCagp0peEu&#10;TWmogMDCRiQIrHidOSHpwKM6aoaisjz/FFGBAQjCMSQ2dJoF5UMa1WCDCi6L8WcZmJKoeQYUEmGw&#10;ybsylQd/xP75x/9Tj8oNcwTbF72iC4JMRgGwewoA8RLalXLgjFIACD6oAqRh6CnYf3OSDSfj2rhl&#10;VSP/8qlaNmvaXdEQY03ff1dIhUmQdTgxTTX+aIYf1pB/DyH2uS6Oo49pzH8mdv/vsfh/QuSQH6XA&#10;H7rtkR/xvaUgoD+OpCGjAocRx0BGXlepQQuL0gOkOSrleazIz/bHZ6lGqK5nLCQNEWVxnBp7EBaB&#10;NHxJ0hBcDEuJtk0PcP9wgCu5pOuFJBTksuo3yGADYumQ3pVBEK+ZIwrjMRsxIn9hz3e/VP9zehDc&#10;XrXqv3yLlF4Sm7OA6rwyTQRqlYCQFhhJxQts6gOgSpBeAEwV4P+vSoCfoAyoj/NmODrpWkdtMk+K&#10;64+58hfdeaCvp1z26Cpl9aXtihaE0yT/GHY735eK8y9KnoEo/XHhWrn7cxf/uqMzFvw+mYSo4/RD&#10;XxkEPuH7rrvlmy67rQYCFRV03yd5UIosN/u8NFKkIdWG5vkMRj3q/YMEbXtkvaE9mdfHfFTAZiVF&#10;GuL6j7jUTc4jGov5VKQhOQLOkriAexARZkYS4zBD52FYZ1QMUMJWqYGpNBdlw2QQ4YGFSp573L37&#10;D3/8bd3Kd+BT+peWEXkcIhgWmUwDOBgUUUDwr9B4UwfAvMtUyYbdgJBzhnEGgBpyaVvSiOE/S39h&#10;0JsfdKuNAZ+9Utp+Lal9d1HGnWz8GYPGn32ooTM/Tt34Y5pgU+QfFla9zbch/DklzMtVOG5FCK+H&#10;/1922CXlxp6QXdc9JDgwHGRpuPgHhMlyl2dSEHk+f58dC9ua9EA9t4E0pCJRIw21PgRLuAKNCHUD&#10;KXrYQBpScmwpaagpDbuBPNyE4amcwMwozZaagkhySbSVh74k/AQkxvScyKj70GBeGtIUY8/IZZng&#10;B1SZmxUDCOP8SlWY8sWfqb8Ao5xy++dzvG+uMUgNBykNInAo8rGMjEH1duD1AIB3tpcCK9NP3Fic&#10;+LP0dgvp4IJw9APXHzNKOIa6AAGt8ec8cn/LLb+4+7MuX23FdbEfdhS77h4FAtYAAB/7PUL+77o4&#10;S1fU+h96hciNk/dl/awjcvH4fVk744C43Xgpl58HSN2Z5+SrjrvkJ4AMuQZrXkeBE1OMwUfkl8WX&#10;Fb9B5aIlQEAQaLLrGd4rlIbHl4A0ZNSkpwfmnY51peEURGeur8srpWacrQehGNLL8L0wJ6GBaUYz&#10;EQ02drQy50aWkaIwGpEwyobB3lXq1bByL/1jPvy23P6vd4VKrI5FGJRROVCTBBucgajVNpUG0A58&#10;EI6l6AbEVBol9rCRmERz/cmPrrYCckk1/nRRjS6WT/zRbuTOsPBmY41q/LEw/Gc43RLCn8Y7XFGb&#10;P69q9Nkg681poepPX7wk/77utEvl/otOPhNv31A5tO68NCvuJENaLZfLp9yk06+zpeMv0+TK4Tvi&#10;7hsmI7bfk58BAt8hPbCGbFSvadAU5ASAlJx6RurrpKFF/QcPtOoISqOtD9HTcJQqJaoGKgtMSzqC&#10;NOQgFJKGh0AahkKxmYTPz6aDUNhrApcims+qikFGw04oZIMhSWBxWpRlPNiEZUNfx2KXPTp2/Pef&#10;fuxVunSryDwFQqMN04KN5ksYFKnxAJAEm7MGoxYAJZzIRwjXOAjERu3ArEFz9/f3LSrbHjSUHrgR&#10;FflnoetPF6jjqP1nIw0bajQizDLyrxkJNkQAtdfflMII3bP3oMbf+t2fZB8BoNb0M3L2ia94PvOW&#10;uUO3S8PC4+TXPMNlXPf1cv3cY+nXeLFUyzVMWpSZJJvnHBbvN4Gy5fJrKT7iqIoKsmbitUlWMmWh&#10;crHGSo00tFhpqAxOSRq6oD15plIaao1I5kqu/dXgVI5jJyAsQbv2K7Rts3pg0+nJJApfAwiWmVEV&#10;Kn4AQiIqCu20oTem+AFa5tF/wKdU2al/zO3dwrN+jjQgKH+h23RmNakKNOgBgquBB+BFzMgclC3B&#10;E1AyBHOrtAC2AADkfwwjaYbphrAypfHHMIDTErttTREH2evRZciLrxqEPxbU/g3KP4bPv6AGn3fQ&#10;IUPpz3IAYH6eA8c3nXcr5n44yoivsLtfO3ZP+jVcIHUdxkjTEhOlgeNYBQLXzj6S/k2XSINC46Qx&#10;ooN6BcfI+C5r5Nkdd7njESQtF1yUbzo5S5Zu1nEQjAqoWGR6QNKQSsYmO0luov/AgjKo5mn4BNET&#10;SMOj67G4BxtMSxgVmEsP+ivSkKA9EvMaLzyvqoRFutLQFl4FqmLwGA1HtCqjmMhUpEouCxFBSKNC&#10;mIRsih/QZPKx2BhD8zr6edeo8auFS+qP9bDbPXr8l1/RUnPjgHYZGYUqf0BYPadMCDZ1cVkJoBnE&#10;CUND0EcOA1GNP4a2X5YUjz+pKQPPY+IPp/1aOvADrLYi/06PkjaHnHETs/HHMtcfjfxzU40/Jaac&#10;Ubk41XnW5OS50BKcDbv2PzvsVLv41iuv5d3bINky96g0LzVJLfQWZSZLy7JTpH4hgsA6RAKPZEAz&#10;DQRalZuqHkeg6FJtprjsvCZvACCTcV7ZsaC/AhgwPbCGNGR6oHUt7kMb8ymQhrcNjUiWcQXq+iEy&#10;aHUApKGLEyzVdctz8x2JbE/mwJbuiOI232+kvBxJGrI9mX0eH5U2Kht6EIX0LGRnagamJMqeDGlD&#10;cIWCmv2diWqYsi6HLVlA4RLHbzfv8Y8/1gq34Gy9KlSuFZHHMYAmCyarAdRd5wZjyhkBigcwgbAk&#10;Atn3vc1QCQj++FmAyvUHnv9emPiz6m4zFU5yJ2F4mXE+qt2Mis3GoTf+aK4/Fuz+EAlpofID+RVh&#10;s8PwzNX+CQCs93+N8L3Vwkty2yNYnt/1EKdu69Si5i7fqiwMSQEAKSCA330IAtrveDQoNEEaFZ0g&#10;Kyftlbev/WX/nbdSdswJVT3ISnERXs8igOpNcvGAigrYz5CfSsMlV5TSUZU8LZBGN+W0JJCpLfZe&#10;hqZgkZFBKBmXZrXpyYNk6rX28sCjvIryqCn46IiApUN6ERwFEIwAEGRAFKqZhzC9CXRASdBEWsB1&#10;EaGqBY6x3qUqDrJgWf1xHvK4WqOvA+2LHedYZ6KgURDgzxEuhWBuPEdCZWQOEgZDh/AlRSXytTYO&#10;/KMQPVXjz/VXv6Dxp7Nh3Ldu+2Vux9Glr4NVrbvpnlsG9t+C8hjJP5TSGqPxpxwbf0D+sfPP2sYf&#10;7s7fdHZWO/T0A4/krV+4uOy6Kp2rz5La9mOwu0/GLv9+gb+PBDROIHUkoIMAo4ImSBvqFBgtI9ou&#10;F7erz8TtbYh0XHYVr7UL1QbrNQWMCggE/Fpq6mlpuA3tyUpTYMG1Uu3JaKja4wrScIeyWNc0F+bn&#10;JBLEaeLS6tRQ6Q/S8PDj2hIO0lApDT+WREbFgDZliijMyJnI0HEY0hJlQ9VfYFwbw96DBHTRBuUv&#10;/OJV/aaF/jir3MyZ+hUv1z8ql31ieHaN8EtHjqg5AThKAJ05VVaNCTdxDIEWAJOBwl1hDPKRlQCy&#10;xtwVgtD4s1s1/vTRav9K929O+ENw0IZwdDo1QVph3Bd3fkvDf+X1h/y47sbbUhRhsmbwYWX4jx32&#10;J/zdVyD/KjudkiOu7+Stu58sn7BHGhcbL/UcGf5/uPg/iAQMxKAxEODjCBwEkDqIJDr8Ml2ObLog&#10;b1FdmHfsidj1A/DgdZkmWBQRpNI08L2SKyhI0hCmJSwjWtaIhPRKzU3USMOOJA0NtutatGY6atNH&#10;uNHVmVEeS73uKPny8//oOYnkB14CCOYbiEJT9y7KhhEcfPoL+wuMpwVcH8GG3oLAEmVX3nZy+ssf&#10;Hgg8atTLH2xX8Ck1ARmnASBFOhlkwaY8AikJplDjNBSBH9kWHKsaf/LLUzT+zL3ZRpX96PzD+rS5&#10;cpTafQwTe7XGn8uGtl8Lwn9Dw43e+JOfjT9WSn9VTo7d9Lsue5T2v9e6G/LYO1TuIr8f2nKJWrSN&#10;izmlhPb6wk/91RQnYOyxBJKG4AxYVVg4cod4PfeRkw/fSbXJLqr6QE2BtUCgSEOUPPOgdFlh7kXN&#10;29BiX0PN8rz5XpKGa/B5gTS0sP9AzWjk9GR81qMvd0Hpt6rEwuE4EQNgMh1RkpBmZeoWiEI2rWVk&#10;Wgq9S2jf4hJQgGmBiWiAlQJsjKF5C0b4/PIHbzkWKKD8C5dYHKsGh5oojzANYHtwbbRtUmBhyiGI&#10;9ViysBgNrsZXZXY0mIElZhjISTiciKNP/OFuYb7zTzf9xMSfQ9uQ096zuO+f5B/78BugDl962hkV&#10;vlvd+GMg/5ibOwJAVp19Kd4+IbJ75WlpW3Eq2P2x0ry0Rv5ldGggYDodMPa3rCrURfVgYNPFcuvM&#10;Q3kG4OkL70JyEdQUEAisIg1JfqoICKQh2qDrbrypgMAypaFueQ7SEO3XHRGN0dzUcvcijfMhaUjv&#10;Rz8ftCeDE9JIw0ykmOxSpaKQU44oJDKlKGRawGpBM1QLIBvOyLGY8zaDCpU45YXpW3/YaOBNlSpV&#10;g3M7BEZn4BSkVIGsBiDPVyyqyTQAZOAClANfGezBrfyg+MHyA+YH7Q2WeP29pmpohkb+mQv9td9r&#10;oafW+NMC47ubKebagt0f5Jfu+lMTBp4FRx837P7W7aAk46j8+7LjTqk/6xwUfv7i8eiNzBiwWbH9&#10;JPLMLf4P04H01QFzf8/qAl+rdbnJsnvZKTRRhcjKc6+kAMqZSnLcy3ogyIG/IVeQD6BWZcllGKoY&#10;SEML+g9UCgbSkG3Y7RCVdVUVGgvbk/GZckYi1Z/T4AH5AF6QjAgyqzRUtnU+KG2vQURLAZspiTs4&#10;rzBMu6Z1eUbdhmHYIMPyFEjyq1y93x8SBNz69PmrX4Gi++M5ksmU5RLMF5QoqE3GRqFhw3DRWIbJ&#10;pB6AAMAPls0/d1+h8QcTf1qzC82agZ8crAFyqV1K449lrj/NAABU/tEevAIbfxD+Mh+2Vomn1f6d&#10;lZJvLEqPniD/Lh26JT3qzFXkXTOU9swt4PTpgHWRQOq/b1xsgtIUzOi/STwev5GLAKQ6M86q8qQm&#10;ObawemB4XOr25JJojyZpyKjJokYkVYplI5arasvufHpkKk2B+fFoHcEltMRm0B8l4aOPa4E0LKja&#10;xFkytjZFUANsHoMfYOtxRvoBiOBCe6BaYJeBPyFAIA6amgD7wo992rXL+YcDAq9SFVrDTy0qypQy&#10;0GAXHlwZIZQSBZkgAlVjEH4HvXYkuwKt1ANQ+svcX5v4U0eZV7IfneSQ+dyfN5DB9ccFux8af9TO&#10;b6Htlxb+s/HnrnL8zUzjD0NsluSo3CuN1mHnm17i7RUgG2cdgugH4h6IflqaIP9snQ6kfj6Shs1K&#10;TkL1YbT0rjsXYqS74uEHyTEW70/gKfT0wGquwOCI7DjyOJySbyA90MqnlpUSSRo+kZb7XDAncYbB&#10;rdmyRiTeC4wKO6IvZPnt5vL6bcnMuRcZJhyFn0HZELu9ybRAFxHVc9S4AVjmGVMTUlqPGZziW6bC&#10;jD8UCHi2avUj/ALPqwmtptooqQnID7twuLUq++aM0oDFKAd6Ig2wshwYq5R/+eSVVylZfLMldn42&#10;/lhS+9dtv9DAAuuvDsfn4UZE44+y/LZM+qsz3tUw4MN+2JFMN/5o+baztF96RVw9g+Xx9ecytuMq&#10;rfaP3Tht6c/SaCAznEC65wYQMD0gT9C81ETZAsmxD8VJECkVgzHp1xAXsXfBGiBQikelNCRpeEDK&#10;z4OnIXZ6jTS0pD0ZII1GpGZ7b6Fku1ZFb9akBySIW8PTcMzlrmpQDPUj7B+xytOQFuYAg7CNZsqG&#10;TH9R7eLw3IxEREpJmL/wa88GDUr8YYDgXbFyvSNQEjRpG67aK0EG1gcZyAthshqgzQmIuKnJgiMD&#10;LFN5qd0fuV0sPsCLkIyOgnSU5B/7/i3Z/TuriT+w/EbjDyf+NMU4bmtcf1j7boTGnzIzzkFUg8Yf&#10;K00/9bZfMu95Yfk99+gTVZo7uvmCdKo6AwAwVoX/rOVbuujTPs4mIEDy0aA/aARAqu84Rpy6r5Gn&#10;d93lxstAaYb0h/JlAllmSEO9aqJIw023VVRlKWmohrRAetzq4AFVwtWAwFLLc7gXYbPgoJhtDxqJ&#10;P0lDKz0Nlaz4CaoFtCbLwIiEG2AITEr9YTBiSjvAaIBKW9/ipZaBbP+P3z0QeDRsmSPIvsgN5RZk&#10;yiwEmgBKg8OAgibNQlV7MABiN/gCIqsFBiE6+UdpqN+7IrLVtaF0RznPKtcflv7UxB8w7Jj4oxF/&#10;3P3Nh6R67V9v/NEHeVi1E4L8+xEmHV8i/P8V1l2nHvqoktzCkTulYRGU6YpMMFn7twYQbAYCqaoQ&#10;lByTJ+haY5accb4mXn6h4gQNANMgGpmQ1yAoWnM9VCMSlYaYmlQVSsPme7QRaRalB8qzgXMSL0Jp&#10;uBAEsN6erAuMTPMFtDxvByDgrEj2jzyE0pDtyRyGYhFPEEgCGyQhytkceafUhEY2uwiVBpfEoFO2&#10;HCMlMLFm4kCuR+Qr9Maryq+Vftcg4OTk9P/5lSg7jN1QpvoDgn6GXoD9061R689odDjbNOehGuAO&#10;VSBR1YJqAKWgibCZeojGH7K9ZH1p/Gmu4UQXmXC3YJmw3bHlCCevGXJ/y2447cZ8IJUh2c07EI0/&#10;mSD/uDjo7sPuv8Fb7sgLnzC55fJA+jdeCPKPjT/WkX+fkhPI6LkbFh6vxEqUHHt7+suBO95SZsxx&#10;+Uf7nfIzcn6LJcepyEXN03CfGqjSCCVWRRpaZFqiexpCaahIw+GplIbm7w32jZBDGnChlxwDacjy&#10;NKMCi9IDVS1ANLC2qGo7NuWKpSzJuhdVw3QCTViWs8Su+gqKl1n/u55y/Kxa3VyB+Qs9SMxAGKQa&#10;hMoW0PqwTZCBYWwOIkdwSVMFMr/KCAR08o8f0PEntWQAWF72/WuNPxmxw7runztET0hRMfEHjT96&#10;B5slu41m+onaPxZticmnU8g/a9h/mnewtPYldstCQw/L+ouvUHoLlp2LT4D04+6qK/8yH/4bSwdG&#10;dV4jV1weSt9Gi1IaiKyJJkw+FilCk+ITpTaqFiPbrpBH157Lgzch0gHDT9mRyDKntdUD1VDVS7M8&#10;d0SJtSYGqGqGK+YjNG2Ck6bmbHHgFEjD6YYhLyQNU8vCTd0rGpdEMnnFHZ001JSGGWoK9DHo9xEN&#10;TKKIyAT3ZSDGg2uiwUhFA+mH7/irmQUYXpK/cJBHjTq1fpfRAHMVvxKlhpPJNGkWAp+AwFxQQnU2&#10;+AQYIwP15iBosdXCN5MG0PAjCWGap3dJWQlWt+NpjeU13/iTuvZP15/ZkK+eVeGjsrtCuckcCKja&#10;Pw42/hQAEUYyKzN9/z9g5yf73wQk2M1XgfLS1UOm9FoP5n+Mqv1/TO5vbKFSClzDboSM77FB7t98&#10;Kf2bLVb/1jsMbQEESnIM0pDly/aVp4PPuCjvkB7MAb/BAagsdzI9sCY10NqTUS1BWzNnJVbE9aLn&#10;IuXX5j4r9Xs0IinScM9NkIarNdKQpiUW+BQwQiRp2FKRhl3kKkjDWCxykoYZRqmsZrHJ6ACAgJJ4&#10;U01GUBKGcbZhBkrCIHoSov8mqHjZLW7Nm//1dwcEHjUb5gjIV9DNpGWY6g/A5KAqLAlycpCJkiDn&#10;BUzFxXLL2CWIuz/r/nEAgeuGiT+tTrL2b273f4/2avdX4743qL51beKP+fCfLDV3ocaQupbHBF/2&#10;y2fDjWlt4w9192ox4OtEhLZeaNs9t/eG9Kw9R+qg9MYSnG0BYKqSExNchrdbLnevvpDYmHi5BKux&#10;fkg5mM83RbehLUBAPYeBNKxfaDzAbLwsHr1LvF68k2MPfFSvA4FPpQfWgoHB8pxcQ3E8Tz2ShilK&#10;Q3ORAdMDtneTNNwPpeE4LSqwgDQkECj3ImwyPfD4HfcbSoBvEVWCznAQCtNZuF6FQ+xmcurxWBDg&#10;EBFxspZKCUiep6msUVOjrMjyFQrzrl3/9+c54Fe89MjIjCYIMczJi1IHRoibHBzCKICSy0OIAlgO&#10;NKEJoIkkS3+BvoXF+UF9NfFH1XitcP0hAHQ6ifZamFu+n/hj7ga6L3T94bCNOpz4A1PNzDT+cEej&#10;6OcrhP8VMM3nwN234o123VXIoZsWB8uu9/2n6fzL7OLkrqyUfmgoal56oiybsl984B6U+j/3Zz4y&#10;B+Qjy46670Bmy49GJcdID9jTMLj5Erlz1k2eeIdIr7U35Ae4HGfKxoxRAUCAcxLzY6R6VaQaGjGr&#10;jWI3HxlQ76GThgs0pSHMYy2JCqgwVROmseHMBPdE85kMPQ3pPYC0Vo0/N7hiGy2Js3t2IEqGhZH7&#10;Z+BClAgBXmDJ8pt/V9yAf9u2P/jnK+hKBjPImDiIqKbGh4EtZQSQQRRAMjCjFmHN9DO/PEPjz5wb&#10;bbXGHzSEWCb91XJ/Wlq3O7YIxBLMMC3c/XlT6Q0uv0Dayr74TDX+4OblTZ8FN393iGHckCvfv/RE&#10;RrRZrnbiJmYaf6wFAtUSjAVY12G09Ko/X04iFE6IT0xZ/8nJSSnfR0XGyL5NF6Uz2H3qEJqh9m/L&#10;SIQ9DXXBb7QGKO1e7qIkxyvOvIDL8SH5CpJjagqsJg0NUQGrDqWnn5OGcFJSlucWkIZ0OGqym5bn&#10;96A03GYgDbtbaHnOqEBzLxoEDsrl6a8qGojHvWk0PUBaS/4gdB1SYVPTjHQBUVPMNWSrsZFogNEB&#10;HbqD7AoFeVZvVOF3kxKAC+gbnjN/QpgpdSBRzR7CoF4ZCIOQKymFFacGcUS0Eckm2X8O/Lz28hcZ&#10;frGbMpXkB2FJ7Z9mlZz3R0kp+9GZ82tSU/O7Rgr5B1aaY7qVmaaVnXMMeWnl/RVktfkxMHSJy/MU&#10;0892Faepxp8WFjT+WAsC3NUboLQ4bdBWefrAK9XiT5bk5A8P/Zeu11/I2G5rFSg1QklSD+utfW1T&#10;jyfPQaXjTPQ8eDx5q0mOsYDZe8DKiNVAYIgK+JlwIItGGnJOovnUTpGGhunJLfefko4np6mNwlLL&#10;c957dC8iB0VNQSgmIjEqUE1uaStajAYw+jwclnjhjHiNcGJqyjZSYvbTBLKvxojYjjL8OEQDfsXK&#10;rhVn+c9/ORC8bd/o6wD7QlfiTfkGqtkBiALAfKoIwIQwSJVQVgEkfEgGptVsF5Q4RAAEgVNPa0hv&#10;9P0zL7Ns99dcf7TGn+mqD70xFz/IP+r6zYGAHmLyxmLjj2aVZWXjD27SH/F3XwIAasGB99wTP/F8&#10;+lbmDNmK0BuNP59goaldF7t5O7gI71h5RsJCIjMEAB0Q9Af5ozNxHWzJWpSdrMDAlC9BpoCBkmNo&#10;Cmqj7Nkb0cn14/fkFcqhQ2Ct9kPXj5Ac070IlQfVnjz/EkDecveiZnis1p58He3JK1VzmYoaLWot&#10;19IDHqtQPQiEOW1CShkxFRhAO8D5BeE7oSSkFN5Yg5HBfCS0GbgBSolNyImjGQ3kK+QT0Lx58X85&#10;CLwpVaoDOp1iIjOIAgKUPBjoZ0oezJIgiREoA41pAmJB/lH9dxh1WuZuDMEs2v0pDlHsL1IGNv7s&#10;5sSfZxaRfyr8x05Cn8AK8y/gxtJr/9bJYMmAM/ynnn4YdPW09L5+4p70helnLftRyvTTlrk3n4vh&#10;PyOLYe1Xyq2LT9WOz//S7vwZ/ZuPT0hIlHNH7kq/JgulLlh+9ipkatGbaGsmsGitzxNl2/xj8AAM&#10;lk2X3KUwyqRfQi1preQ4xfLc4M9QjKQhBrZYrinQG5FIGu6D5TlIQ3X/WGZ5rk9EWgqX4wCfwqoJ&#10;KV00QJLwKRqMpmI9mPIdoKkOhHSBRdE8ZGKmYQhLhuwpKF529r8UBG6P7PEP33yOhxkFGO0UZEWA&#10;UQAmtUbQNdiEV4Dyb4fOWgkw0pQEyQFQpXUMxp9kZ9sCAMy7/hgaf0j+nRqrWGDF+itW2Dz5p3Z/&#10;AAClqu8bf6xb/O+lv87K9JN6em/q6ucdUdbedQ19/7YEAKYTJBWbl54kS6ccUDp+/T9rAEB77Huu&#10;wP3ZO5CGO+BTOAHGIhifjujAVmDQCgDRkOkBoo3JPdfJC5RHr0Ny3GTuBVU5ycyMRE1ToJmWFEDf&#10;RjVYoilPQws1BWoQiiINz0NpqJGGmolMxoYzqoxIngARwXJEBBxVn44jINlNEdEBQ1+BsbkFKhoo&#10;JSHkBgwSe2NpQSw5OPtCj980aWL3LwOC12XL1sMosSDOEDDqGsRSRz70RIMLUD0CxnQByI3CJoAL&#10;uPuhMpAkShQAgOWX88+rSc9zfVXulbH6j4tfk4Zyln374/PxwcPq2hD+mwv9ySpz8ZNU4o1DqapS&#10;/lnRBKOXu75HWPstdPOtFl2SW+6B8vT2K5h+Is821P5ttYj052mC0l4dkH896oH823tT4uISPgIA&#10;3nMF+pNER4E03HgRg0pmSj2ShiVtF8GQfGQ5lOffreZsOYsZjV5olZ6AhatmJ+I6spxqLVegW57z&#10;M2EfB6c4K8tzi6oHmuU5ScPWh7eCSxpmsachIwKqVTfdb4x7GKmskhqnSgsQDUS+ADcwi30FJkrl&#10;nLjFwSWYxG3KmDQc0QBmeCS9KV959L8EBG4Xh4V4oWJrKGU06ReAKCCE8wMQAYSNNQICzInIBSjX&#10;YFykNFEA5Zn3PCrIwAs9ga7mAIDKL9p+Ydy3yzDU/rfgw75rWdsvQv6Ucd877uGGwbhvNv5YO+4b&#10;f5MdNxzr37nhwTfj0GNYdofKqR1XpAsXD8gw6uttCgC0/sLu3LDIeJk6cIs8e5gx+Wd9RKABgv7f&#10;vWsvZExXkoZj1Wva8r2Qf2gACzOmHWum7leSY+dbXlIGA1j+CdLwJ3Ax1gIBowJ9TmIhKg1RlmSJ&#10;11LSkH0jjcEftThwAqThVBNKw/RmtLQw46Caw2hfJ5lNQ5uU1ADpLWdlhh8xCIhMRQNqXgG4ATTb&#10;maoUsFwYUKDYFY8+fX77yUVPy1YqGWJX8LVJ70CWOGAfHtYNZJ+pKIDDQzju+T6igIj30mBGAQQA&#10;r7cl4P7bSXUAdjbT/6+Rfz0gCZ0MtD9uGPhhWdsvw38af9SCV18haNy1xh8rw38AAE0/Sf794nRS&#10;CWK8Yfq5bNxuJZRpoMLojC2/rPm9bgJaF+RaO5iAbgf5FxpsGfn3sUDgD2BbOxukIfgHthErpaGN&#10;NA18Hs3GbKyMAqfB1mlKjjuhJZvpAUurVouLDEpDRnVKaYjuRkaFLCVapinQnI6b6aQhOKZuFigN&#10;22Lj6oP78ubLSmrewQcmJcqcFH0Fc2g+YqJSQG5gIIxHChr3I2T0HYWUO8quUMS7clXb/abRgLOz&#10;839irPh4EhMkKIylAiQ0gisB7ZgCGOMCRgEAGArBMzCS/mw8OP3V4ALE4RDMqyjTZPlFd4t9nw6k&#10;cpc1TPxpdwwTf/Zcs1j5R36AuwLDw8oLMfEHjT9ZkUdaq/zjTZkF4X8WhK29ASTP3oXKvfOPZHCL&#10;JUo/T+tuW+b+XCgM/7lQSP7dBPn3/r/0pb/MLnpjf6e/TiJJw6Ou0rfJIqVB0AhO2/U2NC89JcXl&#10;+JiSHIfJQsxSZGs1RVb8jDIDBowKcgCsOd2ZpKHSfligKdD6D8gpuUmrQyQNxxqqB6YnIvG+ZfPR&#10;eNjYv8E8Cwrc3kcD2syCsKOIBkwNNyU3AAFRcF1HCaDk3khPAaXESRDpBRctvetyly5/+82AwK1e&#10;vWxoF77FIYpGAQBljYBcUAd2wDx3U9OEaRmGKCDinmGEmKGmqo2Lyi8nntZUGgASLcaJQEP4D0Tm&#10;4MrWh3ZrpJ+q/Zsn/5T0F40/9bey8cdFdail1P4tHKyhav9o/KF5BgUvq87A9BMCmD0w/WxdHjcx&#10;dmmW6mwJAGTU6yOtaFbKCcq/A/LO62PIv8wDhg4GHs8NpCGiHVunB4yMKDmm1mH+8B1qluJZlFdr&#10;o5OQduc/AbAzkx6Q41GDUIYeVdwPPQ25GZjljFQ/Cd2LMAgFXFP743OV6UxXHKbsznkPt4KeZf29&#10;JkgJHFDlSlUxYDTwCnLiDKIBrh81tCQf1poRd2Kuv1g6E+cr7OdZtWbF3wwEfMtUahOSm3METFgm&#10;Q+QQVBodVsPBA1AKmZYQJBfAKGAzuABVO9UiADUFGGj5Ek5AwyAG4tz5ribnzmkEIMUdLfadTtX4&#10;Y0Htn40/e9n4c00cwNwzTCSbbG0zy48o+/FmpOnnFYz1fvXISwlguEg/xYJQYTJIOZJ/p/bdhO4/&#10;zrAWM7+YPyZK0IEgMkIjDTtWn6kpDUEaWpPaZPRYTfHopCKq/uh2vHbMVV69C5NR211VVyHLr9n7&#10;WB8VqEYkJUw6IGVnnFcmMJa7F2kTkZpiyjRLz1q5Om1HoqFDFfcv0wL6Wlx9WUWlBZS9q4iAlQKO&#10;MoNDsRIPGeMGGEWj14bcmimCMIRehGjf98MwUyc4fH9yIHD99df/DS5YbCejAKMTVikO4iSh5qj5&#10;m3INoi6A+c7tDweIUAvAgSBr7jbVeABTAKDUfxT/zFYDPy1v/NEGfrDxpxwaf7Rx39Y1/mjKPzb+&#10;4ObDTTgWz/Uatf9LB2/Da2+eFhpzEdgwR1a+/yT/sNtOHbQFyr83NmH+PwYAUv+trkFwvfFSkYZK&#10;AIVztR0Q6L0P9FPE5OTZR+Qdeh92XveE7+JxRcRmZvaBKiUiPeDU50IYsVaLpKFVg1C0qLPtkY1q&#10;s9KakIxPrGqBDW3q9Q5wKSry3piE6S9B4IXmQGRUN0BxHaMBTjZGdG3MfYjRAKcWBTsUu+Nep0n2&#10;Tw4C76rVKhmYxyGA+mVjIKDEDYU4UBSGIKbEQYwCYLQQAVfX1BUB5ky33CtIT4RX7cCuphcEaSmA&#10;IgBPzFJEjQYA5sN/XfnHgZhF0LTDnd968k9r/CFTXQY3DZnrdzD9XDf9gGK0Uw/8tMUCUKUzDghF&#10;WtEe5N/O1WclPDTqdwUAaZWGAb4hshZKw5awJFfegzZOh1QXJLiQsZ1Wy+MbL+Q+fBdJGtKH8dtM&#10;zj7QDWDtIAirBKWhEopZNB6N953WkdgWnahKT2CiG1FPbelmzPZjbnZaNFBAaFUevpeVAhPRAKNp&#10;SOqDysJ9iJO6jHQXhjMlyOOQ9K7yb0AQ+pMQVMNEjICAahTCGCXME1RpgLGyoD6U4Sp7BN5XBCgK&#10;oiPw/JutVBRgShFIBVfHU5NSTf0xDwBsM20GWyo2/uRj408m5v0xAvgezDQZ6o646e57hcgjMNej&#10;OqxUIXATqulstfsb2nAbFwX5h8hiePsVcuP8k/eLX/414b+5yCGFNExMkvNHMQq96SLlJ8D2ZNuS&#10;hpREj00ZjfYOmoIlp56LPZh/2rJlZvaBKiUyKsTmUALO0PWV0vCRRZ6G+ug5EtNMUU2JiqhzGQOS&#10;0PtdcdUGn0ISMhp4BBXhZBM9BYwGnEpISEuKh0xLiTmsJLhI6V2ftLvQs03vL/3zO16hF7rRKIAM&#10;JtqFw9AubCoKoOli2FJ0Cr79cIoQyUA2BnXDTm/KE0C1/54Zqen/YQ5hLgLQG38abbuLAZjauG+q&#10;yHIgh7Q4/wdJyMfTI4/z92j66Y3w//iWS+omJACQybYVAFBBRwtxRf6VdJLlUw8i2njf9mtuIf4e&#10;fq+DgftTkoa7pDEUgYySbBEdpX4Opkhsj543fLsiDdmTUXv6GQUE7NWw1s9QVxqy/4AO0dVXXDXM&#10;STRPGjIipVlJR+VaxBkV6V2KOOOSjtcciKpFA4ZNkNONwY2Fb9F6CiKM9RSwsQgDegILGaTENCZN&#10;sxHTayDQrpDvmxp1C3+ylMC34i8NQ3PbR3B8svGhoigLwjBREYHG2oXpF8BIwAX+gvQLMNiG0dY5&#10;wt9RFt5qbXIikNIB0DT0MBx4LGj/1aS/bqqjzBGDLzPn+nMAphea60+1SS5y+rGvvAEbvnCEZvpp&#10;69o/b/BmBvKvJ9t+YZtN0w/tv9/n7m8KdFJIw/AYObD5snSsprcn204spSkNYWOGHgz2YrARyQMa&#10;hpE77iJtg2ITsxqtsXnTNwaNNNQqD2VnnlMcEqPJjKsHaEDCxsQNSvMxZESQHgjY9zIB2hdfGOF+&#10;MOmIUTE4srBxJmYVkCBkuRBRtqoSGDEkZXROTw+/Mp9QQejnWGSlNlfQCAhQ1YSfh7YyGIgakwiD&#10;CwibjZAHIonUI8UpDHKFMrA3zEGMcwFaJaAdZMBNVAtwxiIgAgCPXxZfVuKQzEh/eSNojT97ZeCm&#10;O/Ictf9bpx7IIMzhY4hLxtqWIS71+HQS1pR/W+X574z8y2yE8YHSsNsaAOdYRAZONutKVIYp4B20&#10;TkeQhnM10nAXSMNSJA1RvfkZxJ/FkV8ac1OmCGxEaoho0rzLsSY1bnuYRCGqBap0+CEQdIDorTMs&#10;8M4+q6ZK4SmGpeicjUQHbTg6aU1ZlOuGpIEwJDVlOkJPD1/HEpdejRz5D5tHAz7NmuUMyFvwEVMB&#10;owNFiE4kBKF3NlkWZKizT7MQ18uC1AXEoXa66X4jpbem1DIdgiIKoA9Ai/1nDFGA6TJgc5T+muGg&#10;Kkw18WARW3MDEP2zGnb/osOPyIaLHvLOO1h2LDohrVVbrTbw02a1f4Nuvj7Hf1eZodp+I8Kif5fk&#10;38cCQaB/qGpPbgkNheafQPs026komXbwecd1Xg2+BqShF0jDFdckC8D8u27awFRrD0UaIiooPPak&#10;NECrM3tLMowI2HiE3oeOUK52UaPrPgQBVrwYDSxA1Mt+ghjdwpxRcSjEdfDTCGOp0Fi5kE14SBWC&#10;yxVQVn3GogFO/MIU8LC31WpWtzkIvCtepgNCjUijLcP6ZOFaJARNeAawUYgS4Qf0DkT4jzdNeXAC&#10;hoS8eVtcmTdq/QFpQyj2A/RW02S06T+mPwTd978SbL/18o9VH7ph4OfXCP+bLbgoN2D6+dz1tUxE&#10;dxt9+s2N+85MztuI5B92seEgGG9efE/+/dHCf3MAoaNaUlIylIb3lLmpIlRVRGU7IGgGE1WdNDy8&#10;8YK89QmVRVAa2hsGpmbGvUjNScRmUhRDUBrtdDUjLNIszlsf3GOYcJ0+GqDvQH9YmD/yLCtJuP9T&#10;HIuRIkfCYj98rgkvQkUQYoYhyu8BJOGNOA8xSqfZr0/xcnNsCgJuTk7/9519kQ10MzGeChj6BLqa&#10;IARJdGBKa9g6lgXfm4YwFGIqcA6hkZobb2xAKNKAzi6j33cDmjICUQpATQCUm8afVjr/8IP+Cso/&#10;lg0nQ0vwBjLVc0D07jVmK/mqJeO+rQEBvZeeFl6a8u+PRf6ZW/TmuAKdNKSegABrzbUz+9gyU2HU&#10;wn4NkIbDSBq+U6RhXSgN2dvxgyINrYsKKFOmoUwpEI8knHmYjAiUYc0t6Xhiqhpkk3ZjY7mQ/oT7&#10;3OooF6L35UKuDRCEiJaVpN4UQThA7ycw7jwUnz2/+DsUv+XhNMx2TUWeNWs6hCAVoG+A0aoAPQNK&#10;oUtqBHZ6Y30CFAeNgkT4vEEibIgCYhEKRSEkWnm3WSpx0IeRAEVB7Y6uVprtjKIA5mt0nS2A9l8q&#10;wayJAOh4y9p/+XEn5OBdb3kH08/VE/dqjT+K1bZh/zwbZNg2C16hZwMq/25JXAr5Z53xR2YX4r/6&#10;71IrDffD07DTrxppSCt0swvcwiaslIGpuM79GoA0PHZPXqOUOApdojR4YanXmnskJbIEGLDUrNIC&#10;ky3JWjTQBjZ2mqT4Q1MSOmIxJZgFj8wg2JExHU6JBmhBhoa6sIkmyoVYX/TmCNYVhEaiAboOhect&#10;GOZRvWYTm0UDnsVKdgrPVSCWqUC6XgGmAiAFQxrRO82EZwDbhechCvB4P1SUb5rOK+wUHM1UwIhE&#10;mJ4AnTEPsAW83zLyA9QaQB5IcTD4ZHUtZ4QPoPaPxh/U/7tidgBNPx9c0Uw/afnN8N+25N8UDViw&#10;S00D+ffi0dt/q9zfWnDR3/wDKA3pafgpUi5GXMrABRHX5tmHNdLwBkjDUcdU5JfVym5RfSRafWw4&#10;GROFj5WWRWs0YqXgQyUhpcQDzveSx57lICXGotXLhRAORfoiGlgDghDRs7FogARhaDtoBkzML+Tc&#10;j1hUCXyKll1gExA45+T0P34ORdYlUIhgpCoQpGsDegG5yAekrQqQ4KASag8IwRBoAww24myrpELw&#10;GmYGaNqA9ApB6gLaQxqsBoKqmYDpCUF9BkBVNILkRD3fEv+/1K4/9oNg+gmhCQdjHFxzFoMypiH8&#10;tzH5h92rOXb/enjednj+navOSLiFnn/WLqw/2uN1IAhE+qWUhoi6NHck20UFjC5obkrh1bhOq6A0&#10;fC73VXvyVfkepOH3IA25cVjUlUh+oNs+KT3tnJqLaLIDEYNOmuB4LyBKWyUYqBrk2CinjTUzKAhp&#10;T85y4Rk03zGy1sV1qdcVCUJOMy4CM1KuPyPrkus1yKH4Nc8uXX78aCB4Vqm6fShGi1GbbKplOAhs&#10;pRI4GNMG8E3AXTXijuMHCkFWBZgO7HpYX1mGpasK0OARoRStoJsYpJnGQICWUY3R/OE4+oRicS0J&#10;8X7AoJCvO+5UwhLmiq+fesu8odtUeY6HMtW0EVlF8Y9y12XbL0Zy3bzwJFOef3+0xW3N+ZIE5X+a&#10;pyGVhizDwum4mO0akfh5UoLNUmKnatPlCNIQb5CGC048lfxoIdfGqHNgqnmugL0GlBjXXndT8yQw&#10;ylNpQ05obccuWE1S/B4I9CrB6ntN0VDkoEaa6QpCBQLPDf0ExpyH1NgypAQ1HbSmojSaAa7TGETt&#10;EXkdg95UqlLno0HAs0z5FuF5HGAkasQ3QKUC0AY0yaBZiG9iOVKBdx/2CRAAQpAPzVcCoSHpyBMV&#10;QiEVoA20lgoYJ2KYm3FaLe28M+oE1Obea+OvqP8fAfvwVxCWXIPApC9yc4aMzNVtmZPSbIOLnzff&#10;cpJ/nn8O8s8aAEjbiEQwYHvyrBHbAQL6IBbbVQ/4+dLTkA7P84ftwAbwVs489pM6M8+q2Qcco24O&#10;CHTbstKwn2ckYJIk5OzDvZfgc4lJzUbEQ5THT77aQXxVU1EqXoBdtVQQwmsjnGPNTRCEoR2LSICp&#10;lABrMwadhd6lcBN+zDjz2z1oIVZ8YQJKDkHGRibTQzBvfgnriVTAWMcgUwG2SB6FcQjGNOsKQSIe&#10;3zT5gFGX2TKc3jyUqUDHk0BvMPS6Njst4vIDaOLsKkXGn4AZiGkykB8qWX+Sf8VHHJPt1zzFx5um&#10;n0fVgA1KdG1pqU0egZ2EivyD8o/kX3ysbTz/MrvA/ih/915pGC17UeLrhPZkthETSG1ZSuSEZ0Yb&#10;/RrC8vykq7iDNByJiJKk4dedkB6Y0RTQnIR9KDSjbbHfRKWAJW14FLY/Ps8w9ObDlIBDTgde6CFP&#10;WCpMbTjCtnoShFc4schESoDUOwyanKAiBSTISFNRIMxGtF6CEidfDh36XaajgfuVa/0ckq/wdZOp&#10;AH0D0Nmkhiwa4QMihhXHNFakApwr+MF48QJKH3APHYOcIUA/trRlFDYKMZ/SKgLG+QBGATXXXJfc&#10;cJth04ipVIDozr7/Vosuyx3PEHl2110mQL3GRfopyD+mFGynnTZwszwzM/Djj7I4f8vzfO+SJHIf&#10;nYKju65R/oy21mmoMq0yaAFpOOco3JkxCfqGlyINOQglI8tzRpU5AAQVoScx7VdIXsBNdRh2OfNh&#10;Y5HuTNz1bH+5/KKqAoEUnwGShBQOgUgPw0Quoy3GhipBSA3IiCkcMtJZGIufhdkXfuddvVbmJxW9&#10;rVytelAeCoSMpwIcnEgjROUelLY0aDAOUQNFwHYqCzEDA8o3y0jgNEY3kQvolHaKEP0CkEO1wTx5&#10;U6kACUGOpS4787wykjQGAFr4r3nSzTj0SLyQA57aeRWmn7MUAND005bsP5+P4b9q+wX596k9/37L&#10;hfmveC0dDALg1rR2zjE1CIVRmy1JQ37+Gmk4RsZ1QXvyzRdyD+3JHUEasmrEDcTU5kItShHMo2Rv&#10;AZWq6bkBXTi0T21yWrnwfTTA2ZntQIgffKQ1FH0w1JRNRVTW7kJKYLLFuISEti+sUgIlHkoDBKHZ&#10;7SQiT4Fk77KVBmQuEkAeEViy3Fj6CBp1EyYhAQ1zaHcOGDVSGlTNQghljn/YLEQgUKQgjt2KFOQc&#10;wTRSYcqEzwwyDAulX0D6qgABoPHOe2pWfTYjZR6aTNCLjtNvj7q+k7fuvrJ8/G5posQp42xK/jHP&#10;1Prcx8iwdlD+gfxLStJ8+80vntT7nvHHa+1DljzXH6vJyPy1Ue9aXaD4+AQ5h1p/XzU9WevdsB1/&#10;M1VtCBSFdao2U46BNGS1aMHxp2hP1knD9O5F9CqkL2WdDbdMyom5ibU4cFJNv07LC+h6gQ33Gks0&#10;qgOpyUG1YTIluA6CUKUEONJW3pgSDIJwCHL9QGMpAUCBbsQhxUtv9evTx/pR5k8adPlbSMFih0wK&#10;hJgKlCygdQUasxCjQAj90SoVYMdgqrls7BqkWnD1vWZGuwZ5sdiJ1XI/bcNMgADEQWRnORmIDj9E&#10;a1XiYeMPdv8fkNv1WX9LTb+9c85NhrZYqnZpDvxU7bo2OJTjr5r2S04B5N/UtMq/JLMgkBgfKzER&#10;gZIQ+94pOPWiT0pM/GAQiCUL59/xMTpUvkIlZ/YobRCKLacn65ObGxSegAan8bIA7ckeIA3PgjSk&#10;p+HXSCdZVUodFSg9CtJQEtOmUgJtiAkEUS4kB9OrB2lEuuhWK3hpFMTGmMqWnOuFQ0peZ5ASKIl+&#10;cQmuCrMRI1OMWSWIQ5UgxKHos1fVaue1Ohp4XbVWgQA7Ry+qj4y2DXOmAM1DWBY0ohJUswVXwjfA&#10;ByCQKhUgGBDxQpWBiNY6nI4PUJODUCvex3lyxoeGUqjBLkEytcp5FuQfSzwk/wqCsFl97qW8wzw9&#10;Tr/lFFy1UNn3b4PFz+dQ5B+n/UJUxHl6J/feEDrw6v9ltBBT7/1JiQny+s5Bubtnsjw9s0ECXz+U&#10;+JiIlIfEx0TJi6sY0fXsrkXP/e8IAGndi9T0ZHgadq6upXUaaWg7p2Pdy5Gk4VVEHxwdNwo9AySf&#10;WUpMrSmglJiDTVQ6YERKzPu32d5rMMKZaBIEpl/rgLFlaVqLdQ9CpARhpmYXKjdizWzEWC8BQSAC&#10;hH5wnoJxXlVrNLIaBHxLVWgdlDN/YpgxEGBVICdKgyhRhE80kQowj4GdcmQqgZAeDRDxAnyLyFS8&#10;eePlQVYGJuPima4M8KKXAkLr4iDu/Oz7bzD7vFyG6ae7m5dM679JLf7GKDXZavHrz0NDC2rTOe33&#10;uUUDP94vfd7U0SFvJdjLVQLdb4vvUzQrbR8tO/vkx1FEzi7uK69vuQijBP53YbWTrOtQQlwPb5K4&#10;qPcAwVFh/8pFjxf/MJcx8y9bnav+MpyerA1CMUxPLms7IGB5V3d13jSXSsMAcb7pJaXHHJN/tt8J&#10;nwluPPCoBB/F6hRnVhoTDrGy1WwP+ggM045Tb3gkB3n/j7vaBW5DxT50G9IjZ7oOoUoQPhrpAAn4&#10;tCkBzUYw55NuxHT1Srths6pH9WBAqfJTxcnJOhPSgEIlF8SYmDGo2EjH/BIKpxOjfIA+Wsw1fSpA&#10;IIgFCcI3Pe5KF7QPp58spLsI8+IZKw9qpcEHUhT5Pj8EvfY/BuVCTyjPLh+6LT3rzP0kpSXO+WPu&#10;SOUf234tIf/0mzYhLkL8n7vIoyNOcmV5Yzk1uZwcQRR1cnodubCil+wfXlHWNvtaljf8Uta3zSsX&#10;Vo6V6LBgeXntpMyv/o3MrfqtHJk9QAI8n/1Lo4K0az0+NlqiQoMkCuca7PtGvF88lLdPXcX/9TOQ&#10;W/4p/EjqvyN+fAwo6M/lD9JwHTwEtOnJTMtspzRkdNHYMN6NSsMnIA3ZnkzS8FvoTb5HesDSMx2r&#10;G2LYrLGUQHlfwJW4w8mZBseh9/JhmpOyc3bk5a7iiXJ5urmFekrwCikBRpYZqxJwLgHbjoPLYqEb&#10;qRIQFGgKHFK4+PHrbdv+3eJo4Hr//n/3z1/oXKwx7wDqBdRgESAU0wAjKkE1YHQxqgJpLMT0SICV&#10;Ac+3JWXUpW5qnHP6dKCHsmlqtue2UQMRjRR0lfy4+P9ot1NKoqTjfPON0oVvmHFImX5S/GPb2j/I&#10;P9wQnCU4XJ/2i7bYDMk/w52anJwoAS9OyYPd3eTczIJydOQPcmDQ97K37w/i3Osn2dopi2zp+LNs&#10;7ZpXNnbII2vb5JLlDb6Thb/+U07O7S8vr56QzT2qyMzyf5OpFf8pa3tWl+dXT/1LgEB/0fi4GHlx&#10;+6KcXDtLtozrJGsGNZO1g5vL0h41ZW6bUjKvdUlZ2qmSbBzYUA4BuG7vXyu+z+9LctL7lOlDUMgc&#10;qcnnSABpSE/DvvA0ZFs2h73YKvLTJj0B+O1BGsLv4SgGoXiDNFwI0jBff3gaIiqwQ5ty/c13MgCB&#10;u8oZO63tmBqwi/t/GLQCL9+UNg4ClNmz4Q72/EbnFio3YliS1zcMKDHWUMQ1m6/Qu1dNmxayGATe&#10;Va9dIiCPg08UpMLp+ACOF0PDkFIJGqsKoDSoTnbvh+YhqYlBgoDHm5IyPNMg8FBqgJHNjg+hHXgB&#10;19fB4nbtuYzruFrdBOzRt9VNQLkpS1KsKDQrw7bf/eKLerK53F//fXSou7w8O16uLCwkLk5Z5OTY&#10;rHJsTB45NDyv7BtsJ7v75ZWdPexka+fcsrF9TlnXNo+sbpVLVjfPLUvr/SSLa/8ke0e3lI3dq8jc&#10;mj/LrJo/ycTyf5fZjezl+v71Qk4hQyBSE4Ztc+iv8/zWedkyoatMrpdfRpT7WoaX+SeOf8gIdfxT&#10;RpX7p4yt8E8ZX+FLcQJoTa38lczBua/pUFpOzAEg7Fstz2+clmC/Nynnb+56WsKxuD/3kdmwfmOl&#10;Rk1PtuF4NG4oDTAIhS3K80dQaYhBKCANa8G7MgvKiFVX3TDaUKRFAhmDwGCAwDOvMqqtON0oc2U2&#10;wl4CpARMB4yZjbChqCMsyZGiG+slCIVwKNjOIdnv17odLQYBn1Llu4Tlyh9ndLgIGxbycMYgFrmx&#10;rkFWBZi/wE1YCYQMPoJpQcD9LQeMdLcqEmiGUmFjhPy1URpstO2OLDnzQrzg+nMUJZ2ONP00SHRt&#10;pfsnkHBXYQ25Z8q0X/Oef4ZVKcGvT8uDHXXl0qwf5NyUrOIyyU6Oj8snh0fYyYEhAID+eWRnzzyy&#10;rWse2dQxD1KA3LK2VW5Z1SyXrGiSU5Y3AhDUzSYL62STBfVzy5w6OWRWrewyrWZWLLB/yoTqP8qp&#10;dTPQiqzZkNtqsad/Hm2JRiC0P75qqkysaydDSv9NRpb/WsZU/kHGVf0Jx88ynke1rOL0688yucbP&#10;MrVGNplZK6vMqZUNAPaTzP81C6KbLLKozo+ypJkdIpqqcmTuYHl07iBksu8+qgqSArpRsRpp+Ots&#10;9bmR5GtpQ9KQrtJMB+lpSNLwFWznxoAP+HX1damL+1JxA6lK2hmBACNgRgKDMHDXJAgo4RDdiFEq&#10;NOFGrNYhPAaCCmHTNpISsMQfS9VvyUqWdxX6OBSbHwPJoVEDEZYiikEqPBQL3UgqEMEoYCZKgxio&#10;8KFK8H2ZkJGAAoFLloMAL2wDXOSaGBs2+OxzuRUQqcwi5qOUo3nz2Z78YwmKhqLTOO3XQuUfb8ak&#10;hGjxcV0jd9cWlsuzs8iFWbnl7NR8cnJCXqQCeeXAUDvZO8BOdvUGAHTLI1sQBWxoRwDIJataaACw&#10;ohFSgoa5ZGmDXLKgTnaZUzubzK6dXWbUzAYQyCaTAQSjK30loyp+I4cWj5UYA2H4KYCA78nf84Vs&#10;HNlW7fpc/Fz4XPDpj59lIgBgCs6P5zkL5zwX4LWgbg5Z0iCnLKufA+8pG97bz7K0fhaZVxNcB4Bu&#10;Y+8acnnjLAnweGw2yrIkKiBpOLbbOkUa2vreUKQhSOHmpSfKxlmHxRuzJ06/CZbux59IjS13pBHE&#10;QzoQWBIJmAUBioa8AQTLoMkxNryU1v5IC0Jg8mvMdox2gLQFDChY3MXbyekvZqMBuAj91S9fodPU&#10;B6TzEmRuQQORajghtjMaMxDhSdJBCCpBVedMpQ9IzQlYCgJN1RDI+1Ibs+Xr77wryx54y1s42F47&#10;7oqxVAuV/luhvc1Kf1r4z7ZTthXvXHVawixq+9Xu3YSYYHlzbaLcWplDrs7/SS7NzStnZ+SVU055&#10;5djovHJomJ3sG2gnzn3yyPbuBIA84AFyybo2uWUNAGBl01yyrHEOLJKcCgAW1csp87CAZgMIZqgo&#10;AABQA7stFtr46lllVIVvVEh+EEAQ+wmAgO/J+6WbLOtVW4aW/KuMrfw9XjdbmsWf+t8AAUQCU3CO&#10;0xEBzAIApAaB5XhPyxoD7BDtrGutgd+q5llldrWvZUalL2VD53Jy7+D6lCpIZghEHUX8USJeDdKQ&#10;7cls46YhqS3vEwqW6iEqGNNxlTxCOvoqLEamoy+lNkxJ68K8RInczKUDkMwPRCTw1BPpQOpZBKnX&#10;DUvsAAKm2Bk5DoU2LKRNKDLGCyC198tf0ONdo5b2ZkHAv1aDoqF2Bd1jjPEBBIGsUAlyxBiGIYSP&#10;TlMepEoQg0bZMKTyGIN3QFogUJwAiEEtEjBWHWCJcAb6tW+DAHwsNRH6dznySFy8w8TXN1iNoSIK&#10;25r8U8o/Tvs1DPy4fSm1518G4bbhrouPeieeFwbJ7RU/yrXF2eTyfFinzcyLNCCfnBgLABhuJ/sH&#10;55HdffPIDqQBW7vYIQ3IDR4AANCSC4MpAA5EAMsMADAfADAHu+lMAgDC66lYXNxpx1fXduJxVbPK&#10;iLJfyUiAwYk100GSaWXFj40IUhaS10sFAENK/K+MrfIjXvP9gh9b9UcZ/ct3MrLSNzKq0tcyqvI3&#10;+PfXMqHq1zK5ehaZjhRgFiIYghjBbFl97b0x0lmN98rUZ2N7XIeudrK5s50sa5RN5oA/WFTzRzk5&#10;bxAENF6Zjgr0P4w3TE/u98H0ZNvoRXSnY2oVOIPi0Nqz4o/x8HvgTdkSFSzet40NIND+xByDTuBD&#10;cxHKhgfBb/ApmohMggBTaqbWbChiqm3EY0AZjXQqIoG5jfMCHBMQaucQ5V/51+ZmQcCnZPkWUbkL&#10;hLJfwCgpCKlwGKXCxvgAAgDECxG3PpwxaBwE9HTANAg02HlT6mx/KBOveMjT0GjMqn8h47ugmQTo&#10;S723LbvKGOIx/KfwZIVVnn/a7RYX6SmecJe9u/p7ubksu1xdmE8uzM4rp6fklRPj8yENAACAB9jD&#10;NKAXogCkAQSA9YY0gItiOXkAAwAsxoJRAEAeAAtpOiIAAgBzbadfCQBa/s1jVMUfZUjJv8sYLNIr&#10;e9dmeuGkbetlyW/r+K54bgDALz+oCIC5/5hfvlcLnynBtLoFZX7T8rKoZQ1Z2LKWzG1aRWY1Ki0z&#10;6uSX6TjX2TW/l/ngABbVyw5gQ5qjQADEJ6KedW0YBeUGGOYWZ6RGO3vZ4ed5wBv8IPOqfSUHJrST&#10;4LcvDaCWOWDTL4bHCx8MQtmp2pM1zwjbRQVqejLSA+pG5g7ZKh6P38q9oEgZhrS11raHSGNRIjQC&#10;AiwRkhMYCBBgJ6FJEDDwAhHPIM6bbsKElP07A9FViNK9scGldBuKym2f7F+qwgSzIODrWHRsRE77&#10;ZOMiIaQCcDOhq4lRFyHyAXORCrzSuqCMpQJ6G7FHBpxA5zPdpOlhhPj778j2Z8HiC3Q9QrKnKqfe&#10;av35n0Ihprf9xsXq5J/5G08BQJSXeJ3vIq5rsiAKyCHXluSTi0wDpuWTUxMAAKPyykHyAEgDdvW2&#10;QxqAna8TiEACQEoagBQAUcAKRABLsGsurGtIAxAFfAgAXPzvAYAgMLbKzzKkTBYZVPyvMrl+Xnly&#10;7ePKh/rCOb9zucr/R1f8FiRkNoDMDzICHMTkGoheOtWX46PGyKWpS+XyzE1yYfp2OT1phxwZt1mc&#10;h6+Rjf3nyoouQwEMTWRBw6KyuG5WWV7/R4BAVlnRFJFASy0CYkmUxOhOAOO+QayW2CEtyoOqSFZo&#10;I76Ug5PaK9LwY6Ibvf8gitOTSSJDaZgyONaGaaROIvetP08NqH0bFiUr7gfAFOeuND8yAyY53T8Y&#10;Ya5KhCodsAAEmFrDk0PNJaCtfxrRUAS7CuHjGVwercVGhpOQHIwDz/euUIntuJb/YRIIxM3t//o5&#10;FN0Vl8N001DwL8hNWJs00TUYvh4gAPPQ1INGM44EPtQJtDvVS1qd6CRjb66Q24GhKMX4ygIYTKhR&#10;Vij7EMFtEQFoWnFO+x2nogpO+7WU/EstY42P9pE3l3rIg/VZ5O6qnHJjWV6kAXnlHHgAl4n55HhK&#10;GqDd4DtQDtzSBTtgR+6EuWQNycDmIAGxOy4DD7Csfi4smPdRwEyAAHkA5tgTa/yExfghABAEJoAb&#10;GFHhexlc6lsZUvx/ZUm3auKPMD6zC4d/9/bZA5nVCilbqb8rABhVOYuMBh+wtn0NuTV9priv3isv&#10;Vx0Vt6WH5fb8A3Jl1n6Qn/vk+MR9sn/cPtk5ep9sHrZPVg/cIYu7L5H5bfrKoiaVAHQ5ZFXTn5D+&#10;5FTVEEZDJEcJAiRLD4M43TMgDx6TWxbX+VkW1f5Gzi4dbpM0Rwc3NT25u2F6sg0JZb3/QDWoYaNa&#10;j0G13phZeRb9K4MuLZWWJzpIBxeOMNc6Ca0CAabW5AUOkBfQBEIfAIFhenFwPUeUCdNPKCK/F0t3&#10;sIJF770d0jurSRDwbt48W3D+QjeNjh2nixDKgzQUNTpynDVM5CoRmLUeGfqhgYg5EODF4BDH1ie7&#10;SYfTvWXjqy3ig/z66tH7MH1YqHZ/25J/6Bqj8o/TfiEA2ZWJab+8oRLjQuTd1YHitjGL3FubU24t&#10;zydXF0DpBx7gjIEHOGIoB+7pb6fKgcx/N7IcyCgAu+FqAIAqBwIASJotQRqwACBAMo0AQHJNAQDq&#10;7BPSpAGpmfkxv/wog0oCBAAEw1C+2zN7EJqSYqwGAvW+oD04vHgciMC/ybgqP8nIit+ptOPo0O7i&#10;s95ZgrYcl9drDsjjZXvFdeFuuTHHWS7NcJYzk3fJ0Qm7ZO+YnbJj5HbZNHSnrBq4Sxb32y1zeu6R&#10;aZ3WysxWA2RJ87KyvtXPsqldNhURMTLa1YeEKXgTXC9WUZzx7xUgEJfW/V5WNsoqD49tUiplm3Ed&#10;mJ6sBqEgEmB6adOBMildpWNlFIRlD668EM8oT1n0aLm0Odld2pzShpLoYiGLIgHyAugqJC+gNmGa&#10;9aSNBpQBKd2GjI8wJ88XBtHQu1r1KpsEgddlKpQPtyvowVFG6fgAMo7oW1b9Aqb0ASgZRtww2Iob&#10;qQqkrg7o6UA7EIOdTveVFsc7y6Aro+Vi8GXx8QmUjbNPaZ5wGDhpW+UfpKDICxX512GVavvV/7P0&#10;BuPjkxKixO/OBHm8+UdEATnk1ioAwKK8chE8wBmWA8kDjLLT0oABebU0oNv7NGBd6zyqGsDQeHlj&#10;jQtYyjSgnsamz8ahpQHZZBJy64wAQBGETAkAAP2LfiNDy6CEB+LQ9fReq/NpLQq4LzOaFgXh+CV2&#10;/yx47Wxy0WmwRDsfkZBtR8R73R7xWL1Pnq48IA+XHEAksF8uz9onZ6bsNoDADtmB6G3T0B2yagAi&#10;gb7bZG6PbTKlqzMEXXtkbJslMrtVK9kAUnB7l6yIjsAJgCxlOnB4BCsp+cRlcl6QhaiWACCX1v1a&#10;tvWpIAGvtfKhpZ+Tqcfpn3ciOjTPH3PVPA3VZOmJNk0z9SpTu0rTYGJ7RfyCA+WIz3HpeWEIooKu&#10;aJfvBz+BweaJwdR9BE+gF5iOdMCY9yDWZWgfiIbyGwcB8nwReQpGe5ev2NV0JFCkbGtYi0dFcddP&#10;SwwiCggqAH1AP5KCRhoZ0DAUBn1A+HNEAWlah41FAiwRDkcY3eJEHxUBzH24RNyj3EH+ecr4zhuU&#10;8o+L1Za5v/L8A6g0R9svdwFLlH9pbyQFAInREui2SJ5uzy4PN2QDGZhPri/JK5fmgAeYDh4AacBR&#10;lAMPshw4KI8qB+7AbrcF1QASYaocyGoAyoHLsdtpZGBOkGc5wKRnV3qAmYgAUsqBGUQAejQwAUAw&#10;rFwW6eP4lQwumQXRwN9lea9aEhboY/HC0d5borisn6X0AKMrZVE8wLlpAyXp+CmJ23NCQncclYAt&#10;x8Rz7WF5snSP3Ju/U67P2iEXZ+ySc9P3y8kpB0Ho7Uck4CwbGQmkgMBWmdZlq4zvtBWGq7tlYItt&#10;4tRyEEqCBcW5589IlfKgcpJXjoA/OQke5fwsaCqgrOR1WtkM2oL6X8nl9eMkAXJlWwABP1f9v1fQ&#10;m8wdtUuRhlp7sm2qB3o5kmksn3fOYGeQhj7iFvFIJt6eibS3K+Zt9JOBF3uDGCyXMTGo9xFAik/P&#10;TgUCab0HqduB70BwCfgLGGktpnIwOreDvCtZfpZJEHhXqOT4KCiLjJKCUCIFYcCI8g9IKxLiyQxF&#10;nrICIiEaiqZpHTYKAm9KSL9z7aTD2SFy4O1h8Q8BSq6/Lp2qcuLPp2sP7d9siVyAxsDnLRpe0JJq&#10;7Q3FxyfE+Mvrk/XEbcO34rour+IBrqAceN5QDiQPcBjlQE0WDADowXKgVg0gGcY0QCsHGgAAKcBi&#10;iGi0agD1ABTaZE1XDjQuztEqBOQFxiIl6F/ka+lbCFLest8ijP9GLuxcZnGkwweG+L2VxV2rqJRi&#10;OEjBvaPaSOLtKyJnL0nIxl3iNnuBuAweIts7tJHVTepgcVaVRXWryuJ6taBxwO7eAb/rt0B2DN8m&#10;W4bvl9WD9yId2IFIwAACHTfLyLabZUDLndK9yS4Z1XKsbMIo+wMDskNFiYU/WgPR87PsoLHIJzt6&#10;5ZaVkFCvbPy9bOleRHye3rL4/VgSMehPRtLw2K7r0rWWpjRsZlPT2feek33rL5KLcCj2ifCTza+2&#10;oYGon/Q42wkjyUzIhlNH1HQbCsL6QmuxUbchkoM4gqsUNDq5OAhOQ/EcUVao5P6r8+b9v3RA4LHB&#10;6X98ChTZHG9svgAQJPCHPGrqSQTVSWlJQd1Q1JmzBUzrAzQwoHlCTnnu6SALH4yTG2GPxPM5yL9h&#10;e5QDbIrrjy1YW5J/EIoQiRsVGy/zRjuL5wtfuXTygUzqt0nc4DWYGRBIToqXd9fHyr01P8qtFXnQ&#10;F5AXN20+lAOhB0AacISqQACA4gFAeG1VsmBdFQgeAACwQqUA5AEAAIgAFtTReAAq7PRqAHmA8UaI&#10;QGNgQPKOPx9a+jvpV+grGVTiW6XnX9SlCjr7tHq7RUq70/tVqXFomb/Jso7lJPDSYYk4d0Iujx8m&#10;a1tUlalV88qYcigRloFIqQz0CWW+1L6W+krGlvhKJhT/XqaUzS9zqv8qS1oOkBU9l8uSfs4yt9du&#10;mdptByIBDQQGtdwsvZpuk06NnGVs67Gyq18hOTI8O/oqkApM1HiV64txPcEPrIGegMKilY2/kaub&#10;JiIVs22/BK+Nt2eAPLnnIW63X8nkfptVuY/3Y0sb2c+rRiROTzb4WqyffgJmt/5yJuC6ON0cLvdf&#10;OaKVOPf7KcUm0mllR+5SWMLIwaVtLTY0E4WCtwsgOWhENMT1HVSw2A3vAQOypQOBJw0a/BhqX+Qc&#10;7YiMmYikkIJsXeSLpSYlKBIiEGBggql+AVUxgIVSuF92iQqEHXLcOAmIeiMXDj+W/g2XKHknddm2&#10;U3Rhdj04Beb+naAjP7zjmvigy5Def03gStOm4nR57OppdnGkWziGrcPXFTMElmWVa4tyq3LgGZYD&#10;kctSFcg0QCsHamnAZtTBdVUgS2MryQNQFAQicClAYKGuCqQsGFHAVF0VqAAgfTUgo4hgdKUfZDjS&#10;ggHFvkE08A1q+lmgHVhjdvfUUoF4cZ4xEMKgv4AH+FnOzBkktxZOliW1S8roMt/JcEQWrBIwRRjL&#10;foFqPH4G/8DjJ6VfmFTtB5mCNGIyXntKye9lernCUA22kdlt58i0bjtlfNddMrLdVgUCvZtuli6N&#10;t0nXJjtkZqf+Skx1Ylxu8AHQWCAduIEU6xoAltWDteRQmmeRPUMrSajPK+s/twyaqPhk1864Sfe6&#10;c2TvhgtIE4PUfdKm4jRFSmvTk23nVdBIWdGNlTEd1srdyx7yNvqVBIcPwEi+XBLum0OtE1PldeVC&#10;fIfTvjQiPr2/AHwHO2i+g8ZAgHxfRP7Cr95Ur1UmHQh4lankGJGv0JN4Y0NGKEUkKdjBQAqmBQE2&#10;DTmBrLhnql8AAOCH6as+P0tsaEVc8m3i7+0na2e6qAvcAOioOr5ssfsbnoMoXhfs//ge6+QREP7F&#10;ozcydQAQHi7AtfKNlO6158jT+9aDgL6avK7NQiXgJ7k81w6yYADApLxyfAzSABBb+xEFOPcFEchy&#10;IKKAjRQFQRij8tvmBiKQ8tlUqkASgTMUD5AV1QDq742XA82mBCAIKeIZikVLonB46X/IuqHNJToi&#10;NMOFw18G+XjKvPYVQAj+XWY2sJOljUvLhEI/yMi8f5fRZbPIWIIS0g6j54DfTUQVgwDG9zEb/QBz&#10;AWizAULTS38j0xEdTKvZRpxaL5aRHZxlYKvtCgS6NdmCtGAHOIINsrZfU3GZkAMEox0I1nxyY2le&#10;ubMaoDoc1w7RwIZ22XFkladnt5oFNUtSgdSl3luXnqlNqJb9KFkAL0qvV75y+9JTGaJG0o2yuSs1&#10;q1PkvdpXniF711yTsGBqIZZKdBB4Nd+fAQLsKOTGmUZ6z0jgJchBE/4C1O+E6eQgo4FU3B55viiS&#10;g3kdw95U/KVpOhDwLVGmelieAiHRxuYN8sngXBLW24RSkKTgLAwcRUhjTCQU7guEQwSQEN0Fb/Se&#10;3Ln6VkZ02Kx2f2X5bcPFrw38QMkH5N+mRQi53gSJC4QbzPUo72yBoZdMDz4GBJISY+XpoW7oDvxR&#10;4wGwc7E78AgAgN2BWjkQ7cFMAzrpqkCtHEi2m1wAAWAxIoD5KeVAjQikKnCSAoAPVYEZLn6kAWOg&#10;5BsK5eBYyIjJD4ypDBUhUoPhpb9Ey28+eXrzXAYgoK2ph+cPywS8/oRqWWRiJUiCC3wl4wp+JxMc&#10;oREo/i2e23RUQv0Cqxg8fzY5EdTm4f0tYtUDnMei6j/IHEQH0ysUk/H1h8igVlulZ7Nd0q3xZunZ&#10;dJP0bb5dpnaaJYeQbp6fkV0ugmS9sTSf3N+YD6KrPOBScilSdX3LLHJuWR9YucXZLBrgE90GCHDn&#10;r1dwnFqc5I6unX0k3h7+GByzX82QrA9S2ZYblRqPhs2KqceUgbvl2UM/nMl5qE+bqA0zwg9uwWmB&#10;gM1EPrAcA/9mtEJAEBiCjsJiNB/90IqcIBAO0j8ij0Pyu1IVBqcDAe+SFbuF5bJPCmf+n9bDnKRg&#10;UYTyVAoaJQURlqwsCj9B2iSnDmWgLvTNivC/sCQnLpDICB/ZteYOavNzUll+24iJVdN+0U/AKbRN&#10;FsoVhHfemC5M88/G4APUB4j8jmGdBgJzMxEJaIslwu8hSoJl5fz0bHIa5UDmrSwHpu4OZHPQZnYH&#10;tkclAPksZbJMA1aoNABlr3roDgQROA9EoMYDgAykLBh6e3PlwLSA4PRrVhlc/gfpVOhbVSp0Agho&#10;AiIo/Mp/hwajL+Xkmhkmd0/9F8dXTpIxaOKZVO1HcSr5g0wo/L0CgSnFf5Ld7cvJ/IZ5ZdQvxroH&#10;KWVm+7DWOajah/G+SHQuhviJLdErUAlZ0Ti7LPkVXYPlUfKs3kr6NlmLVMBZgUD/FhtlbNuNsnlI&#10;JwBrTrk0L7eKBB5uBjewCBEVyoUsKW5s+5PsH1lZwnyt53MyKhnqIEDhWEvYlKkpydittyw5qdID&#10;lwPcSOao6LKZmp5sm/SAXAE1MHUKjJIe9ZbIyX3PJC7utSTFjQU/gEXrm/3DaMBgRR6+A6IhY1bk&#10;Br4uGB2FAUYciEOwvuMwmci3VPnF+Nw/tBvzcyw2mT3HxuzFaVsUVAEgYGzeIH9G4cJOgACZS71p&#10;CCgW7pdNYsPr47Vc5AVm/k0fclDpthmS2xJRW3C0FJ6Xhg/zRu+S19CJ37n8VNl/UxCUesAILzqR&#10;NzORQEoqcH0xiKts4AFyy0mQWMeQBtAkZC/q3Kx3q+5AVAM2KJcgAIAqc3ExaGQgVYGLDBGA1h2I&#10;CMCgCmRezVw7o50/9e9YGnRCHb9L4e+kRV62+GogwMeMASCMRr8/y4XrhrSAiCvI6O7JH8ZFR8rG&#10;ES1kLExAJiEKmFAE3YKFsgAEvpWTAxtIxN7JsrtHeRla4Vuj7cPsamT7MEnNWfQPAAAQ5JYSBBAN&#10;8L1TGUmCb00TmKVU+U6cqtSW3g2XS/dmO2UA0oGxbTfJir7TAaylwQVAewHxlduWvCjBkmBls1Fu&#10;2dIpu0qz3G8c0N4Lj480TdEigacqEtB7UnifqJQSUcH4XhvAH72Wp/CSnATSkOQ183qb3cNKvapF&#10;sByFt2TSaVSvAvDGdklMSCW1kUb4I5c3pAYkB8NPGshBY8pBzimsDachI56D3OAT6S3gWGLf8/5O&#10;7+3GvHv0+EuwY/H1HFtk0lm4FuqTxtqHeRJkKU/o8wUAFiA3IjFzPTl+lMTHvZRTB55JrwbLFboy&#10;77Jl+M9SDp+XfvFHMFjE5y1GT68+JxRokNThzPvUMmMNBDIXCfBmiY8JEdcdLaAI/BHdgQCAtLJg&#10;1R2INEDXA1AWTJMQQzWAROAiRAHzES6zOUjTA5AH0LsDrSMCGQWM/uVnaZzjS2md/xsVAfDQgWIc&#10;wIC8wMKOlcXP4E1oTPvg8+qRLGhbEk5AX8vEUgCBQt/L6Pxfy/bW5SX64CyRS6vlztRWSDO+B9mY&#10;BqQUH/CTSgUUCNBDgCCAqseHIIDOQRB8G6CY3Ij8fnmt72QSqgh9Gi2Xfi22y7h262RJr5VyzKkZ&#10;dv+ccntVHnm8Pa+4baLgChJj1WeQSzZ3/EFubB1rMrKxFhT4RDfPP5HWFbRBJPr9wqhRI5fHSOca&#10;s+UIyWXcXzsUaThVkXtqgI0N01mmHdr8io0QsnmiEuIqSTHdAQC5sanm0khDgsB1dBQqXYAx+TBE&#10;Q+j0VcSgkQpBIni/cMfiVzxadsyRkhK8Kl01S1iBIieNggCfBMRgSDMwksYqAwAADkeIwEmFhyJ8&#10;8fsZ6EXyb7v4+wTISjgCNy891eDNjzDKRtN+9XyKH8T47iD/UO57DvJvCsk/7PQp04XTfEAfGwkE&#10;e1xCb0AREFhZlbyV4hamAYoHQDVApQGQwiqTEKYBIALJA6g0ADvie1kw0wCEzqpDkN2BWLwZiIJY&#10;ApyIHZ+7fupIYCIUhT2LZZFfs/xTuhX5Tj2G0UHqx4zQQQDGn2r3TL1zGpaS2/mDMh1lSqfy34pT&#10;0R9lDABgYZV84r1+hMi55ZJ8fq2E7XKC6YmDDEWK8cFrpOIDFAggumGaw6oHox6mPwRBciK8JkyR&#10;tkI9ub0rftYA/EPNBjKw2VoZ226TLOm5Vg6PGwgQsAcpmEueAAQeb9VasDd2MPRedPpBjk6qAdcq&#10;64ldYwChgcCHkUDKLm/YpblxULw2fyzKzC8NpGHrZSmj7GwZFahJVvCybFd5Fsxsb2CMPQVfSyQq&#10;GGP9SBqGIip4DBCYaqStWC8Tdiqs2Y2R1E9DDtIrJNy+yKvXFasWSwGB51Wq5A61L/TAeGUAHIG5&#10;ysBknMxDIFVIdkmMAfmXfFduXwb513GTYYacDV1/9NAJ6EyziM2LT6rSn5azzdWEHriIpj6UTEcC&#10;hsXicXmxnJ6YDX6BuVRNm7JgmoRQFrxN8QBMA3QAQC6siEAtDaCzDmXB85TRBtyCYBs2DT4B3FnH&#10;MgUwwbxzYfN3Iyv9jJwc7L9hkU9kFABtfyNEAb9m+bsMKveDYujTphKMBJZ0rSaBb9KX1vTt9Pzm&#10;eTIJIfqk0llkPHgAJ5CB18e3FjmzRBJclkrCObQoX1gn96a1BO8AnQDSDB0IUkhBvTJAEKCHAAhB&#10;EqCahwCapQzpAK8PoyVeM+deOWQNegOc6qFpDLvfYoLA6IlyY2Ep9GPkkKc77OTJNsqvCa4aCOzo&#10;lg2tx7nl5aVtNkkJMgSBVJuImkeAXZoy42tnHskbDz9ZRs4JJWfW/20GBHqFC1EBG9ym9N8jz9xI&#10;Gp6TuIjGEh4EIHidR8Lmgxw00kNAWb9mQw75MO0A04AAZ4mghyDYt3q9aikg4FmhSvGQvAXfxRib&#10;OcgnQWUgtCfHjRmTCxeX0Jl2Evm6KE5yvoSH+YjzWpB/ldn2i3l/NnZzUdN+MfCDH8TV027y9rWf&#10;GvvNvJ/STHMfRGYjAd4oCfFR4rqzu5wY84Ps6IcuuM45lN59D01CoArUXILAYIPJph6AaYBuEkKX&#10;IO6MDJEXQB1IafCoCj9JZ8dvpTt28LFYzKnDeF0FyJ1+MBZ3q7xfSpOcX0lX5P6jketPBCg44Xed&#10;C30nlb/6K54HIp3auVJ8/lIDwbBS/5DlvetKiO/bdJEAf0Dxzb7pfWQijEEnFkclIN+XsrEJ1Gd7&#10;p0rymWUS57Jc4s/C1PTaLok7MlsO9ionwxANjME5U8fASobmKYjKgCIFNfUjPRGohVgBACQYsldi&#10;bYqHgNZQtW9QPtnXNxsihbwypfloWYj8+8joWXJ7UQ1xXQ9RmTNAYDtAANoLggD/hgCwo9v3cnFZ&#10;R4mPDk8f3VjJEVgKAry39HHzLG1vXnJKfFF9On3gjiINeV/aenoy0106Hfeou1hO7H0C0tBDkhPG&#10;SaQfFvLKPBpZn248GbQ8GAcQWBjpvdEKARoB7RwS31Wp3j4FBF6XLFsvKJd9LN1H0nECJAULIXwY&#10;gBZhI+PGwgYXkqgtjbFCSP75g/zbr9CLh7kFae3v9YEf88fuRkjmJ3euPJOhbVnH5Ww6y5o/MhsJ&#10;8EYJ93sqV5ZWk/0Df0Au+wNy+R/R9qo1B1HQopUDcaPTLBRpgN4dSEcdqgIXYfFTFTiq4k/S3v5b&#10;qfPTP7G4v8YOD6FNmiiAu+ykGtmlF0pztX74GwDgG4T930OwQ+KQVYRs2Pl/lCrf/FWa5PpODg2q&#10;g+48Rzj8wPzjg3TgZ3ACJAaboxUVZFOadID/DvN/JxsH1JGJ6BcY7/iNTCr6vdyd2gEbDyKAk0sl&#10;/sxqiT+/UeKv7IKqZqeEbxoMlt5Rhigg+FHZiREEUvgARALKU1CBAHURGjFKD8UN7TT15BYIqHjd&#10;9qJz8DAMV/b2BlnYpLIs6rZQDo9dIvcWNZEHG7Hb78mtIoH9kBSTbKUAiy3Zzr2z4mf55c29Yx/N&#10;DfAJbhjhBExHk++b0Cb0XC9PQRo+w7CbyVCh0u1KqzDYqOqFKgR7Geor0tBJlk4+rQahiDhL5J5f&#10;UQ6E0YixHoKRMBgxMYsgFGXCaAwk8S5ZfmQKCLwrW6FHSC7s9kZAQFUG0DOgCIgPQABoMxwThpzK&#10;S9yjs3L21Gvp1WiFypHo+29LhZXqJqSwAm2/+zddVujrvOacYnPVdGFEG5Z6DHxMJOD39DQqAo6y&#10;qcsPcNv5VibBXmsH3HAYojINWI9cV+MBtPbgZQY9AE1CmArQIqwLQu1fv/uHVPv2H9LeQXPn0UN4&#10;Mvtk83kwAuhd7GtpmB12W+1qy8oO5bG4UboDWEzC70YiLaj701/xPH+Tg4ObiP/6wTKnYT7k699C&#10;1UcHYC0t4HOyOrB1XGejZqRcAG8e3ZKlbYrLxBKwCoc2YE1d5Ju7JiIKAACc0qKA+AtbJP7qLkm4&#10;fQil7LXiv6KrbGhbGKD0HV7jB2V8qoMA05wFhvespNHgAxgVUSxFcm9/n0JoGsov23rmVMrKwyNR&#10;ZoVScHvXHLKsbRc5PGapPFzcQR5tyiMv9+YSt82ItgZqbdhsMSb/wr9z7vWdXFvXQ+KjMhZCmSMK&#10;eQ2un3usiEH6VlhyL+mkIUt7nHJ9zPm66kfZuhQCOH0Qii2jYLYnIz1gdD2s/Qa5gXQ7/uUliZxe&#10;HSkBgCB1NEDCENyAmlFoxH2YU4niAQJ+Zcovchb5TwUEgYVLjjM1fZi1xqDKqAzwRVgdSHkx5B1D&#10;7CV+cWN5e/+B9G6xVinxrFmQlqBlY8wQYL41vMNKuX/zlfi9C5YZQ7ap3IxkjdJ2W4G6mYoEDHuN&#10;5/WtUAXiZm73kwKBMdgJN8AchFZhLF8plyDc6KyJ67JgRgCsCMyulUPa5P1KKv7zr1jY0PeDgae4&#10;hqw6vQBGVcwiwyt8B7suMOC9q0GGm1Na5vmn7BvTHXLsjbK+xy+o+3+jwIHCoIbZCQB/xWPrS5LL&#10;Inm1oh/y9Cwyqx532pKKQ2C4TpAZBk5g17T+mOybXmDDt+Z2bj9y+JwysfCXMgElwTODGqCquxAA&#10;sARRwCpEAZsk4fJ2Sbi2WxJuHQIQHBU5Pl+CV3SRvUgNlLAJUuKp4ChICpLwnIuDIqEUT0EDKbiu&#10;bU451K+w3JpQXY4NKSy7+ueQA8PyyElIro+Phetwh1JyaMgkeby0jzzdkk/c9+UCN4Boqy9AApwL&#10;owBGD+w43D8gq7Jv974HYDL8Z27BmyIGrQUB/Z5TtnTQoDTEAl00Ya/qTL2CNJXpKn0KmtpQDKcD&#10;T20oGLvUXSZP7rhLwubeSAmwSacGAWoFOKMQ1m+qm5DeoGk2+ESAQEjxMjtS3IdDHIotTkDPgDF3&#10;YSJJMMqDEWnLg2MAAoPzS+L6LvLwwi1p/+sCjP22TRikO7SoZgso/1ZMP6QWP/87D693+rmR/f+w&#10;9DfVougjM5GAfoM9B0l2eGg2WdsOuytAYBiadJY0yabssVgNWEMeQLkEadWAxQiJKZRZ2CA3AOCf&#10;Uumr/5WB5eHJ16QoAAALvxKeA3X3kZW+lxn184nzwNrivnm8PFg+RIZVyi0HxnQTeXFZXh1dK1Pq&#10;5UWX4Hdql2+Y/X+lUfZvZO+QlpJ0ZiW2se1yfXpHmV3fTh4u6Ckhm4fLypaO2KWh88fjR8KN2GXj&#10;3HQLRf/B5W3zZcYvsBBDG/LsMtnlFWYhkhCMP4V04MxaSUAUkHBlpyRc3ysJNwECd0/h62FJPjRT&#10;Yjb0lhvj68vSpgVQ9/9eKQU3ty+K959H5oMfWFwP9uJwT1aVAYAk06VNnXLKtXGVxXtxK7k+sbzq&#10;uDyCSODs9FxovMqJSKGjPF7cT15sKyiv9kE0tATRFrgAehDSo3HfIAAAlJnKuHUAeiNWtZKYcBJn&#10;mdMMWBsJ8B5KHeny30xVGZUeRUTA/6hVmTvKWZGGelOcJRGG2Q3NIIprWHyynN5/S5L2j0sPAqwQ&#10;IGpnRc+U+3Ai3MPCHEue8mrW7Ksvmjs7/2dI4ZI7jFqMszwIyXAIrIyVm1Ca7sEwkDrJe4bLlRO3&#10;pVXlOZjS+/ECCl5cNeABF7R3gwVy+uAdiU+Il/jEGImLj5EDWy4rURDLKNoFQy0X5AnLgiQGyeBm&#10;VLf9GBB4cmIB+ICsAAGo8aDNHwQDj6kYAKKRgQABAwAwB14MY80VDWGZ1b2M9EKOXRW79tymFWRf&#10;/xqoCGD3r/wtiDyUD9uVFpfxLcVj0wRJPAsG/uYecZneU46O7yLJD8/ibnKVkzP6oC34axlQ8p/S&#10;LNdfpT90+NcxyUeubBG5tV/t0m83jRavDSMQwi8XOblA7kxpAfYeYAUnYpJ3d132pFsk/AHHiR2Z&#10;3VemgQ+Y4PC1rKtXWMKdkQq4AARcVqAqsEESwMInXHOW+BsHJf7WEYDACUl8cB7fH5bEg1Aibhsk&#10;vsu7yqkh1WVliwJyYmAVeTi1uRzpVVZWIRVYVB8zBhpnw2SlnGrICs1CaCTybFZ9iV/fU9wXNJQr&#10;U4rJOTQNuUz/WQ4PqCgP53WRV7uKyEtEAudBPDMKYD+GFgVoZi3s0zg8IhdMXLOL+5V1qUDOukGt&#10;FoMAdQMgpnmfUfDG79U9iIWp34M7V52VhKQ4SUyKlSgMQuH92hnpApWstvLGpJKxUfFJsnfTVUk8&#10;tQBtxYgE4C+YEg3oZcL2KBMyAsDEsLSRQDzaA8IKl7rjicbBL5ybN/+/QfkLnyEIpHcX1kKJkJaG&#10;rqU0LGTY4Hwix6bLUfRhNyk9XamdzCKZmdBdGTBgQc8csl1ePfbG55MowaHB4ufnK7Fx0bIXhqMc&#10;CKJAQF18TC/G993qzJfu9RCNGD4kU8YQmUoHDP4TL86tl70IX9chEhiJTr2BRbGLw+BzWVP8DFyA&#10;SgFwLAUBuKAOdAQDKmPSTnFpnvtbeAs0l4Cdk+TMhObQFdSRqzO6ysv1YyXs2BIsZng/3jogyfdO&#10;SNy90+J1aLXEXocizgt95+d2y6zGjtLV4b+lX9kcsrZHA/HZg1397gFJunNULcxEsPYxx5dL7Aks&#10;WizcpBOL4AI0Hvl3CRkIz8E57crLO/enRkEgDG3G2wfVlWkl/yFOBb+RI92rS9KxOSAEF0vC6dU4&#10;NzTr3EAacGOPigLikQok3D0pCfdxsz+6JPF3TkrskfmStGOYJG0bKG+XdJF7k5pIyNq+ErtjlLyc&#10;30nODqoA/4H8aAJCObBNNkQCiBa6ZZf9g2B8uaSFwJVUIla0F8/FteTewsJybKS93JxWRzz3F5EX&#10;IAaPjaX+IrfsVlGARhKyWkA/wmNj6eT8o1xYWAVCmueZigYUCJx9LK3SiIVS38tqDBnuS25Q3eou&#10;QMfhfCUrVr4DBhBgdMruw1hsVrxfwyPDGJvIw5vuMg6ehsolmxGsFemrsfXE+QkNimBS9aIzAOiN&#10;EjEc6foolAtTr09ajWFKmLIgT2Mwwh6CWIBASIHCr19X/DXnF259+vw1KJ/jvTj8MB0IsDyYC92D&#10;8DNPN4KcLzq0AEQkK2Xn6ktApsmpdmcr83SWXlLIv+koMZ6H8ChaIap/gJ94e3vjqz9AIOYDENA/&#10;gE1LXOT5E295gflwJw64ysDWKzSHGCPETOZAQEOBtw9cZN+QgugFgJoOIDAY7bqMBmaAHV+MvH8e&#10;iD+Ww+bX+ll2dSwm50c2kKl1ismFSdBOXF4nydd2SPTFbZJ8A7Zfd4+I3D+J47QkckE9vIhFdQXH&#10;ZUl2Oy8Y1ifxT67Jkak9kdtnlfXd68iTtdihwc7Lw1OSeM8FufkxSb5zRHz3r5AbUwfJ2y0zsHCR&#10;wx9fiJx9jtxFTZ8WYZuGt5S4wDe4H7FDpgqZ1XtyuyGr2xSVGSW/lGlFssjNcS0VH5DoskyC985H&#10;ejFKvHctAADsh7kIooA7x7XXvn9ORQOJj69JwoMLEnd+s8TvmyRJO4dL/Ba0xa7rJQn7pwJAAB4n&#10;Fovf6r7iNqW+nB1SRg70LSi7+6BFGAz/yVHIW5e3luR1PUXWdBP/BQ2QDiA16lZA7q6wBx9AHQaq&#10;AkgFGAUQBBQAgAuge9MJNG6dnJAHXM0P8ujwGNUObW1awMdfRa9JK0zv1iTmH96/mh39WPQ6LJFD&#10;u++oe+053Ii2Q5lK5SCjT96LOggwYvX31+7bwMAAXPMECcQQ0/XzjiltS30qDT+CNFTnU3iCLJh0&#10;VGJuHpAoiPXCR2CNpgIBziEI64NGIvv0FuQEgWhs7sF2BQO8fq1b8AuPYcO+D85X6DkFBEZBIC+G&#10;jXTHgk87fBQvGjGysMRd2y4r5pySBiDwMvvGeOE5C34kJrncvfIco6wTJRLTdHx8fMTnHQ4fXwUG&#10;7yOB8Wr350Uf3HaVBL1+LfJkH8pXCAl9XcXjxTsZ1X2DImzSEoeZSQd0K6owP3c5OrEm8luUxspp&#10;6cCgoijxITVwQmluXk00yNTPriYH3XFqLPemtJVnSwcCAFBjv7oDOfVuEezeya4nJdEVC5mL//4F&#10;SXS7hAMggK884gEEic+uQ4V5WFyXj5DnG50k7jIWv5sLjvP4Gyw+LkQsyASE5N57lsnbHfMk5vQ6&#10;iQMIxB1fIMkAgaBNw2RBY3s5PKqZ4g2SAtw1EEgJnPF0p3bC4hztv2j3nVP6Z3kxH4sRRGPCqWUS&#10;cXSZvFw9WZ6gsSj6krMk3jmmpQKupw0gcAHni/N+fFUSnlyXOPw89sJWiT+2QOJ2jZHonWMVUMmz&#10;mwA9kInn10vMvqnit6a3vJzdWO5PrQazkuLybHZ1iVnRQZJWdpBI8ATH+hbDNfwZXgy5lFKQ/Rh7&#10;+msAQLMWcgFHUFZk6/bJ8Zqr82mn7Bj04iB+T4+nSgssG8T6HgTAwCtLuw9BgPfm0Par5akbgDTA&#10;DcC2ERdut4S9dZcRXdanpAYfgADuV96/7969w8AcH4mJjVLTky+eeIAGt8UGCX3mJ2cRBCYN3iNh&#10;d1wkelI5VOoQracGAabvmEMQWMg+XYWAIBCBRqKgvBhG0rRlxS/etmyZNzCPow/7jNOBAMOIAgAB&#10;fCgfggDLg9AHgCyMBls8e/xhkHUTrBrzxNy/OWe6KSPRSZAXHxJ/kH9EzeDgIHXxeBF9fX2NgwCR&#10;F6mDU/8dEvXiniRt7Scxy9pK/Nb+Iq9OyvPHb6R3k6WagCjVh/oxkUBSUoJcWTtUgcA4MPkEgCHF&#10;NSAgSTgfkcAC+OXv715awtbhfBCSC3L0xAubJP7iVuTVKLGh8SXh1lEsqBOS4IpwjrvpQwABIwED&#10;AMQjIiAQxCHUTsKik8cXAXJXJJHggMclYhdOAggkAgTiQNDFg7CTu/vRBQOQuYRyHtKBxKOzsTM7&#10;yYH+VeTUaOg4TsyX+KeXJIlCGsMyIdheWjtZFtb4RmaV/V6W/pJHfNYOETm1SJGCcmkTnnevJAG8&#10;4q7tU+edgPPWQEA7bwUCPG8CwdObiF4Qwbjh/HHucVfAIzByAEAk4vcYiIDzPi3uG2Yj4ugqfkiH&#10;4vZPkYhtQyR600CJ2zpY4nePlWtT6qF1mE7EqLxAhKUqAkwDAACUaJMLYBRAAOB4t9No5T43jV+h&#10;b9jSFE1r1s0pMAUCquMU9w/D/wf3IFH2BABvHyyxS9tK0uY+Evv8ukwbsVdVqRgNGAMB7f7lRuYj&#10;IRjmkoz0lrLjuWh04xgzdX9mYnoy5ysO67pZ/DAePnYmy4Ss4KWq3rGcj3mhwcXTtxRznYcRBDCp&#10;2LtmnYZfvCtZuURALvtIk0IhqI7CgCgfTiDGC+BFY6ZUkrC7Z2TioD0qPLF0qosi/yDuUeQfprue&#10;PXhX4jHwIyY2WuVS77D78+Lpx/tIIMqQDiASMIDA+L7bJezpXUneMUTiVneTWISU8Vv6Ic69LscP&#10;ukpjcASp7cozCwL6wnl5eS9kwSingagbVOQbAwjAaqtUFkzezaZksk+mNRXBAkxAGS3hzAqJB5cQ&#10;jzQg4epuSQRoyoPT6mBerULqB1jYKh24rBaTBgI8tB02EYtHpQqMGLjw+Hd3CQIAEpbr7h+X2Ms7&#10;xHcXFJuH0SF6bqUkHJkjiQcmy20QhJdH1JDE3TDpfHhGRVn6e4kOD5HDkzvJghpfySy0Iq+p5SDB&#10;W0ZLMkAg5vhipAFzxAupQBwjmPuIAggC4AMSCV4pIMDoBeetnzPPHymCAgMcCY+182a6k/jwEjiP&#10;cxJ+6ZAEnNwpoeecJQnhbPIVREln1kn86ZUgNlfKo0Ud0VuQEzLsnGoyEXUBrAjQq4GzHGnfdhSS&#10;bRqSMgo4A1u3czB2YQvy+Rk/icel2ch8kixOC0yBAO8bCn8O7Lwt8u6exG8fKDFruqp7LBlkaNTj&#10;6zJl6O4UEGiAyHT7itMgspEOGCKB1PfxO593Kq2Nhx9FTEyMHNp6RTpxEAq1NbhPrdHW8Lz6tVoj&#10;XrcBvIsaoUKAxr20IIC+nuByhiGlaTZ5thRH5Ckgb8tU7PiFb4Vq1QNz5I83OoacQiEgiZpAnFoo&#10;xPIgXjRudk3xv30JiLTFqpo957wTNWcM2SHuyK9IpAQGBYivYedPfeHSRgKcIMO/1XIwoCGciQOf&#10;PJDkvWMkbk13id3YT/uQjmGH8XZHyOSsQi+djMlsOqCnBFEhfnJofEOZXumv0qfAX6WXPdh6ePqN&#10;gOZ+FriBPZ3QUr2+ryQenq7C8njk1gSBBIBA4vU92LUPSPCZnRJxGay+yqsvSJJhgSgQSAEAHQjI&#10;ExgWkgIBgMUDgAB21EQsyGTXE+J7YLXsaN1ARucEN1GxhHitRQTCkP7AFPFc1lNeTGkksZsGSfyD&#10;U1gcCSkgEPLutWwfAC/AOkgFUErc1AjS8B38W5KCy8HAd5aueTEWrEVdCT6FSgS5CEYnCgRw7ioS&#10;0ECA55jRuTPlkWfXwHXgeHRBksGvJCJViL+B6wAlYsKFzRIHZaIABDzX9JVdMGXZ3j17Kl2AVhE4&#10;xCgATVs0c9WjgLOIAlhBuDzfXi7Nzio3VhSRkNeInlLxH+b8FTVO4H06wPZ0tqGP7bVVgt8gCnCZ&#10;BQDoguvI+6u7JO8eKaFP7srY3ts0ECAhDa3A9pWnVRXLGAio+xqprQ++BqGtOw66DbfbHjIO7lds&#10;GFKehhb6FFA/07X+Unl29bYkrmqLacVQ9WJdpqQEStODlmIMCzI1rjwasgD/Cr8M+MK/Tp0WQTny&#10;JRhTC/KPg8oUgKlhmrFjCgTyQyjUUN7cvC792iIvonAnI9bTYLTIBdkewxv3rL2APoMoCQkPk4dP&#10;n4vHa0/xRxSQFgBMggA4AaJhrybLxfMe8rSjUyV2NVB6U38AAUK1DT2Qtx2Sy2eeSIty06SJInyo&#10;Jch8K7EOBE/P7kLN214WNcgHgUw+6Yf6+qCiX8lMdAFeHQF2fTcACaWzuGPzAAJQ3Kky2w5JQjnv&#10;3f5VcnX6SHHfhQjB9awCAEUKGhaT0YWE8FrnCzQQwAK8d0aSQSpGXdoj58ZBKPTzT9Luiy+kGY7l&#10;VZCm7Z8hyUdnQOI7SEKWtJfozUMkHpFAcqpIwP/lQ9nYuQQEPRgRjgamHS1KSZSzk5ILB+6dDWl0&#10;eSmN5yvF5+zQVOLvgoi872IAAT0d0HgMkyBA4GJqg3MOuHRQgq+AEH2CBYrnSbiBagOIw3iUOOPP&#10;QZbsAs3D6RXit2W47O/vgFQge6ooQJvozCiA/g0nxpELgLejigJgTAp34isLHeT2ul9g+/ajPDvW&#10;Dfbk5vsKdIbkyumHAIHJKTb39KFsCvLu1OEHAC+kNht74N7qrd1fq0D0Ykyet9sDGdgWk4xw76sS&#10;YdFx5kGAQID7/IW7hzx6/lIi4eMQ6B8qG+YfV6ShNmTXvNUeeTRqc+6dvS1JOLcwiKfSgQCUg8G/&#10;Gh9XTt+QaFQE/X+pPuEL38pVe4XmNAIC+hjySgwzOHYsFcoQBKARSFzVTl7euCM9m6xSpY+MQIDT&#10;fin9Hdlhtdy79gIhU5y8AWFy5+FjcXV7LJ5eXlaBAEuEzKna/zpP7l16iA63perDUR8S0oGYdd0l&#10;6fAkCfN8IRMG7FSOMDy/j4kE1G6C3SU2IkS89s6VQLTW+uyZDpfcZuAEoPaDfPb5LJS89oPIOzAN&#10;BNl7EIhHuE5iMMRlqwSc2gZW9zgAQOcCzIBAukiAxCBC+3unJBYL6cnqGTI2O6TE2XLKhBIlZdDX&#10;X8njGb2gF5gtsVuHSCSUfTE7x0jC86uqjVj/782Dqyh3FoSkFwNDa/8ku1qXltjdE0UurpCTY7pI&#10;jf/5f9K9eEnpWry4tPj+O3T0gSd4hnNmFKJHAjqXQaBKFw0gQgAIJCElIPF5ctYEqB7LyO6R+Hxu&#10;kiA9LvHXUD24RBDYoEAgGZFT2K7xmHZUXLajw5CjyfZDIqzrAmjkyorAKbRxkwtQUQD0BRfnAATm&#10;55H7O5vKg22/og3ZTkK9LmjRQAYRgTEQ4G5MBn9Uty0S5PEKJdPpEs0oc/MALRJY1RkW7Avk0Y2H&#10;UO4tUfc+iWpLQcDPz0/cX3vJnQeP5R7u/XeK9I6Ty3DB7t90EUqJlN6DNMyg7Z7S/Na/zJFrp+5I&#10;svNQrEeAQDrVIARDdQxjydL4ClAYGAMQCCj/y/wv/EqUHx2eM39iSFpiUAeBajAwUDbjH44h54vK&#10;xm7y8OJt6cQLgVDIVE2T7CpHia+cAeWfd7BEod7/DEh4V12EJ3L/0TPx8HwDPsDP4kiAIECxRvOy&#10;05WHoNzZgQ+HkQA+pM2MBvoCvXsj/HSRI3swIroEQUPLuzJrKqIvoOQwqNMo1Dm7ArWlDZJ4fo1s&#10;7fkr7Lh/lNcL2oMPmADCa6rEHQUZR+09OYFLYM1BDCajzMaFJC/g5f/0sgqPk1BvVwSbqXSA4bYh&#10;FVAhOHbVBC5EkG7y5Jw8Wztbev3Xf8MJqLC4nT4rJ+bMFbc5/STp0BSJ2YzcdSW4Eqj7Et8+/qAy&#10;8PreeRBwqN+3+AH6hp/FuU0pidmNSOD8MjRENZZyiACcFy6UV25uMuSXynJu9hicL3J7gI/GZxDE&#10;UqcEH6YzfD8872QQaGHXT8jU+jWlJJ6z6n/+J1KqQUgvkFqgXErSVAMBkKgnl0j0vilydmwF2dEb&#10;IDCQFYLchooAzVw1LoCzCc5i4vP5GTAlhR/hFcx/vDo/h7huri7u50fL3TU5xfvmzJRaiGlrMQ0U&#10;30cCTmpXb0wxzmao/9xR/tzQB8pI6B4M91XsakQCqBBcOuEqrSrNUu7V1oLAS/fX4vroKe7/pwCD&#10;R/LS01NiEqLF66WmNOR6IvFtSu9CkGhefqacPYQ5DAcnpAcBCobQ9Uv7cVOqwViAQHDxcuu/8Hcs&#10;MSMqhwkQgE4guCaaEwwNCamRRqkFt/eXG6duStvqC4x2TnHRUeNP8u/MobsSEx2L+e2Bcv/xM7mL&#10;CIBfXQ0HkdFaECAQNCw2UbasQF39CUQr67tj4SMV4Ie1mSROd4XYXk9fSP+Wq1QlQgOBzNmL6SCQ&#10;6O+OUhzCebDw8bhp5eIaebF+tCxu6iBPZ7YEPzFeA4EjcyXuJDiBsyC9LkJ6ex0gAH1AECIBl1H9&#10;IaBpIY83LpbkZ1B+GRaMViH4ML9OTAUCrCYwH09QOgGAAPL8d3uXy6isP0lrLLA9EyaphpqYUysk&#10;dtsIxbpHbRwgcRc3SWJE4AclwrcPr2CgR1HV1LO2dTbZ1Q6cwDYs9IvL5Oy4blLpP74QpzbtJBqf&#10;26Orl+TVHuzUDyAUupeGHExJZwz8gOF8FXCRC/C4I+cWTpOG//wSrdBFpEWOXNKrQF7xO7FZxBUp&#10;Aa6Nuka4VgnQOMQdmC5XJlVDg9FP4twvO0hB9BcMzanKgkwDyAW4YNbjual2sHnjkBIAwALak2eX&#10;O2uLivedZfJ0bw15dRyDU+IjMuQGjEUCTDN7Nl4m7g9f4FosVfdRDO6n2M3YYAAIcYgyxe2w7IFi&#10;j2DBzcgqEPD1kxevPBQIqDWATZDr4eGz5xIUFiKR4dFyEErDTlQasv9AVyamSrf5mk1LT5ND27GJ&#10;IFJR6cDoNKpBCoYoHc6KKl8acxFWCBQIFCnl/IVvoVLLonLkS0znLagkwwCBugABNCOknTWgIoG9&#10;I+TS0VvS5pe5yLm1vgFVY6W6CuRfI+RIbPZ5BfIvBkKfVwj5+WbV7o83rx+8GK/cPa0GAU00MV5m&#10;jzsocS/Aom9HuLahJ9IBAwisxwcGRjfJ87bSMtQnslJtlUl7MT0dSAz1lbhzvGkXSwwWezQWWRQW&#10;3OGBv4rr5KaQUo+TuH2TJf7wHAAFm3DQintxMziBvRJwZJ3saN9M+v/9H9IWi3Z0juzybCsiile3&#10;UvJ+jWjTdlH1/QdRAEAAxFwi9fsAgSREFuQazozoIQO/heCnVDHxOYA5A3tnIIQdKNF7J0o0av7x&#10;XiBPU4XGXBm+z++KC3oNTs3pIJvgjbCrgwO0BSNBzi2SkF3TZGq10lLnH1/KOWf0mkX54LVQjqRU&#10;mFoBpCMpgiFGA2D+dd4i9VcdBHYM6yPV/vt/5Mi6tXL/8mUZXaO6PNo4GyAGEAApmHBmjQLU+GNz&#10;UdWYJndm1JFjkMLemd9M7kNVeG5yGfgM5MZwFzsDF6BNfubsx8vz7TD/wQ7DSnLAkiyf+DxYL16X&#10;hsuLw/UwLSrjngI9Nbp86oG6dzX33/GyYCKEUV6uEr9zqFr4MQBTtbls6CWJKEcnPL8sS2ac0GZl&#10;4p6yBgTIcz1PBQL6OuC6uPvwiXi+81ak4cNbUBp2g9IQpGFDVN9SR9p8vcYlp8juDSgbn16gOLp0&#10;0mGCQEtIhxnVG5EOx9BZvGjZo1/4FyuzBYMKE9M1DylbMZgPoG9ADSBNPWsAH44CgUMTUd67LS0r&#10;MiTSiLeUab9VZ8qe9Rr5FwzP+4dP3+/+qQFAQ8KniijhxfFLVRpMXyKMVvPlWR3QewfYnDG080bx&#10;R4VADo6XmLXdJEYHAaB3FP4trrvk6tmH0hp2Tao2+xGRABdSEkqZ8WT6TyyUmB1jJGJxO4lF3v14&#10;ShNxm9FSEnaNkri94AUOz9KiBQh4yH4nQDDkd2StnBndV0b9/LN0Bghw997UvKEkPb0qSU9QXjMI&#10;hj5cUIYS4kMtCmBOTtEOy4PUHSTdRGMPymyvN00X92WjJGLdKKRGQyV6JWrvkCMnBr9FaTC9WjDE&#10;+5U8PbdDHp1cA2s0qvRyi++6wZKE801GChO0Yxpq8T3Ede10AA1fB0w+QCABoiGCUOI9ip1YJXiv&#10;dVA6hg8OpD7ut+TCoqlS/b//W2Z2xa4anwwu6bL4HV0Do5Id6FJEKoDyoLpWuGZxe8C14LMLhIYg&#10;8ewqEJXrJHj/JMw7LCtHx+WU0/B21LkAjiq7sgAAgEElN5fmktsrc+Fe2CEBT9aJh0tb2Nz7mokE&#10;NBi4fOo+7l/qVrBRgEg+h0Gl8mCvRGPXZ1SpDighY/Hv5P1jJPipq4zrs0MReVyc1oLAsxfuKZHA&#10;hxviM8WTPX7xUsIhmAv0C5MN846rc6PsmICjdxNSpbtt9UVJurBaqXeNSofbQjrMQSRGQEDNHC1e&#10;5uIX/sXLH4TNeJJJEKC3YFq1IJsVDH0Dx/fckGblZygigx1TLKuMAPlH5V88JJxvUBslwqXd/VO/&#10;8XsAgecv3QECfkonYEmJUAcBAkLnOovE7QYqBOexM6OME0MCR31o2AnRoJJ8bJoEvXwmw7tsVIj6&#10;MXMHdJIpHgw3b9pY7PiRy7tI1LJOYOE7id/KXhK7fRhuZKQEh1ghQJ0doTl78hPZI+B2TE4M7iq9&#10;sCuubNFSppWrIDOKYl7DddT7kTszz04BAOyurK0nuBlyby44VBSUWvAu1II3jwCM9kkc+vwTEVLL&#10;eSgmD80HLzIOCjxKdyHh1af1pCHHeOPHRYZKgMcD8fe4L8en1pZdPb4Xr5Vd0Jq8RmKOrpDEPdOQ&#10;LG9Q/QMJF7YpEo+9CppegPJhg+SZHIVBN/AeAAzVA/w8+fFlvL9jMrtxLWmRNZtcO3xYJNgDIiSI&#10;iSg3JmeCnoc4QyoQe2CqJEJfkXQBpVWkXQqUzq6Rh8ubyrHxOTDnwQ5RAFIBFQVwGrQ2qOTW8hyQ&#10;GWNcnvsxCX8Dq/B7MyxIBwwgcFIDgdr5R8uA1qvF99kL9GDMUvdPDO4jlV4CBGLWYVM5M1de3nkE&#10;/4xlSi3ICEKBADaX7ctdMiwRqk0OpfAnz14aBQF9XdxlVIDDB7qCOJKGJx5KfygNNb+OSQoMGhab&#10;JBuWQjh2ebPWPzAS6Vza/gGUrANyprcZYzoQkTWPBBYtfeeLgGJlXaAeSg8CyCEC2DzUAi7CaUFg&#10;JPsG7CEqmSv7tyAvKjUVF2+UNCvtJKtnYLiodwjIvyh5ioV9G6SHnvukjQBSwiCAwNMXr5Qy0Bgv&#10;kFo2vH8T+hQQsuk2TtzZm5WdBo/BO5hrgkaadV0RuhnSAXxw0SAK4/Dhifs1Wb/4DPq+tRFQmZs7&#10;YJCh4r5J8PdQvfZxR+dJJJplIpZ00Ai4rQgft+FwHiPxrBDg9/HKnWetkg5T2bcdNf02iAB2Dhki&#10;Hnfvyr5hAyTwNFx7wN6/VxBqC19VEAgMBgCg4o6qPRUFsKEHqry4E1i0eyAb3jpVYjYiGgI/EY1+&#10;/GhnkIFR4Rmy47EAggR0aT6COMi57/fyaB5C6B2QCa8cJlGQPMdsRURzcjl0DgACmooAdNhGTDkw&#10;zyMJoqUk8hTkBchV8Hudt0g55zNKGxB6+YBcWzZNXu5eieYnND4hemEqEM9UAArFuKNzFJcSAwuz&#10;GFy7aFQ0YhEZJEI7kACC9cGyRnLCCROKpuYxDCwFIQgu4PqSfHIT9uS3V/wsD7cVh1+/q8SGvZKo&#10;AIjI+D+Q29yYckYCLctOgifGKFkxC7yHx02kkoNQWu1v4ANwLUg6bwAfcGsz5lni8RWmG0xItE5W&#10;umltXwEQgFgoAItXV7ym3tQIAlTDPlIg8D4lNrY2uDmSNHzh+VpiE2JBGvqpeZoNwVkwDWlQFGT7&#10;PKSFiKYiIeFP1z8wEelAF4BAbuMgEA4Q8C9a+tEX/kXLXjIOAnZqPHloK/QI4Mk+nD0Iq7FhaB5C&#10;7rht1QWpkZ8eaPPAVN6VaCihNPIPb4Dlv1S5f7o3+uSZPMBBkGDN9B0Q0hwIHEgDAowIKFlet+gs&#10;CLazEr+5r4HJBQAwEtiKDxLuM3J7q9w674aUYKYCrI8FgSQIQuJv7lMpATv2CAKRiAZitg2XGEQC&#10;sTtGQrZLXgDy3ZSUADLcewfkxsxh0v0v/4Pj7+J67LiEv3CVqKuHtcXEhcRdVSkJtT6BBFdEAJQK&#10;s9dAcQEAAJp7QGgTe2Ityn9zADzTEflMxo06ASnRCIlahB3sIohIQ1nT6CIwRAfcC6OQMpydX1cu&#10;OxUBcI6ANBbXbW4viVk6GM8/DdEMGpNYyoOxSLySPoMboGz5ym6JPb0BxCMW9C0AA88f0YriLXAo&#10;eTPOmd2HgpKguKFpitoAOhXRsYgNTygNxh1fhPQJJU0s/qitwyUC15JpVjS4lmSYnEaj3Hp9bkWY&#10;j6BHQEUBSANQEbi2SJsKfXslRpYt/0FeHGsDfUAY3jfbiXlYNoiV5bnmsO8i0XzZBVHl3V0q/4/B&#10;/aNFAoPwb3ABkAsnPz6hwnDed8pyXO8itBAEvL3fidtT8yCgrRcNCB6C3A5GV6JGGl6Rjki3q+Ye&#10;IfMnHZG4G7AaG40oYASAIF0nYVEJtDMOAmEAgYDCJV988a5gqTvwHEtOlw4gh1Ag0AYgkC4SAAgM&#10;dwCCL5XNYOYn9d+mZv1R+fee/NOYT1MHBUJP3d3lqYe7PAAr6obwyxsIaQ0IKKIEJCR39omDd2Mx&#10;3ZPkfaMRDSAkZxRgAIEYVAzkyBSVEgzrtF5+tRsh3TI1geh9JMC0IMHzPnbJxSrkj4QoJ3ItKhN7&#10;JqvavIoGUG6Lh2go/th8LCKQc4ZoIAbqwWMDOsrkAmiCGQet/otrqJljR8Uur6nxuIi0hcSvWrPQ&#10;SRWKx10F8BAAkKOzvTfu2CrwErPwethBN08EAI6T6NWDAXxDcX4PDVFABgtBAYEWEnsjVbkws5T4&#10;r+wkCWsQTSxG+LsS72PrRKQ2KHdy0dJchLV9yH2T0AgVf+sgFuhyiT4OZh/piUoRDAufikYVtcCD&#10;gIs+Do+Lg6w5fv8Cidk7R2IOoRJwghZmiAIgsWb6FLNnokSs7gFQbS8RSzsAgDBfAI1HPs4j5Mxk&#10;e0x+hjQYE6DJBbAicH2xndxckU/urMqJKdE5xP8Rmnt0AjRNCmTKVYiP587OnbwXqgJMBeTETCU6&#10;ew8CAAIQzUm7h6NX5bbMHLU/RXuiOAFLIwGUwd+89dY2P6yPB0+eywOsBX2d8Psnr8DVuL9SX7Xj&#10;pXo8ScPX6EyMjYuVhzdeyZC2K2XayH0Sic8jaiw7CQkCqTZsEoM94DqMJsC07cSqfwAg4Fu4+Jsv&#10;/OwLPw4xAQLKahzEQjpOALlHFCIB3tieHkES4B+O0kawWshk/82F/3yjN++4ydFDV+TA7oty7sId&#10;RAIAASCkvxGtQOp0IHUkoKoROFj66910pbjffwzF2VzwAj0UeisQIIojHYiH1jsJKcHahaelep6R&#10;0g3usJkZSJpyI5EgjA7DTogdkIscO1ksdQHkCZgSMCVx1hpk4qHjj0c7LasECVDGJaNUSDIv8tx2&#10;tBYjxEZnoSq7of7OBcTdU+2gAAZ5ghIbJLaxJ1dK1KF5EndpJxYfS4OIHLADUGkXi26/2H2IBpyn&#10;SeyuSYgGsHvDGiwpJuNUIPWiUAsHO+erS0vlxdK6Eo8qQewGhOObxqrnVZoH+AuoRigAgYoIru1F&#10;yRApAcqUifBCoBQ42Y2ghcXPdEGlDBQE7cX1wTmi4hCzfgz4imESjYO8QxxEVHG4ZnFoeKLAKmbn&#10;aHgLdEUU0AFg0FMSj8HmDGnXg+WNkQowCqAwCFzAPJQFGQWAC7i90k5uL8+CKKA13If9MyQCjQ1e&#10;4R9cPHFfidkWTEIFxOOWJO5CNAduiSDAe4glQm4ucnwa2q/dwBusUZ2vut7fGhDwfPM2pTzuhvv+&#10;EUjA+yoqfi637j2Sc+duy6WL9+Tqtfty/SZG3t11g6DuibjiMXcABI+ROodFhsNpO1BuXHklkVf3&#10;ayCgOgnfg4BqJ+5psB5P4ylAEAhB6dDPobj/F/757F+iPGg0EuDwgrD26SOBmBEgsshGonU1Nh5d&#10;UWj4ofKJOUxGu7/+uydQYR06cEk6VJsBk4aJKN/tV8j3VkUCGROD6UAAoRgllC0rzITi6r4K+2PR&#10;m05yMAUE8EFSPCR3YcN17pHKpTqjceOjQYDRgMc9bYFgJyMAxN3eLzFnYQqyFpqFHcMV000JcfxR&#10;9BEwGoB7EJ17FT9we58kg3GPv4wd/SJy+8tapx7DbC4qLqJwl50SdX43QAPOQOwUfOKiCDrvlVMl&#10;aDsalC6RWNPKa3FHoUsAix6zY4TEoWNQhcIW7Iapp/PGQWr75uwsCYXsOn7nREQ20DscAogh4tH8&#10;BjdK4tWdEu2yUe4P7AojkMk4XxB97CtAu3AMGqzi0B/B9xFP7oB2ZCQUAWIxO1FOXTlcohf0l6gl&#10;WFQ70V9xDNcE14bXKBaAGb0DIIAIgOlVjPMEVRkI2Dce1QBHOTWZUUBepQvQuABUBBAF3Fr2vTzc&#10;Ap7KG+IrPQqw0HZci4HwMkfuou4+STlZsSoQzwoTF38KCEBrsR4gcHUN0sqH0gaVptTeA9aAgIen&#10;F6KAp/L45Us5eeK6HNx/UR4CDBgV7999Xno2mI9jAUazLZFBbZbJoLZLZdWCg9ARICLABkrCkBut&#10;NzZMFFok7v4JiUE6EE1yME0kENYLngL5jUcCBAH//I4hXwTkymsCBFBWAKsY1vE9CERAjBA/pqgE&#10;jygmRwfVlGO7t+LE36oTMrf7pwYHvtnDB66oVuKaeeE1P8VZngAEGCZZnQ4gEqCPQX3oErauvCjJ&#10;cAROxAdIQjB6i4bisWhVZY03GSFe4MsX0gf9Bm0rTQcIeFm1a6QLJxkNQP3IxhzFbCN3TQyCC6yX&#10;Gwg6kEgkkgzRQByiAe54sUcXY9fGTb8fXw/DDejwSok9CGHPPnx/ADvjBezuWEAU5cRfPyg3OrWS&#10;U5UqitvoQeKBBec+f5xcb9tMDtjll1dToLq7jjAbSrs4RiNQBbIyoaKAqJBMvTf+UWyUn4SeJtGI&#10;zkz0/8eTsOP74+sAxBIvA2hPb5TTlcvL7ux55CrOx3VIT7nesaVcaFBLAnZAAIVohZyFkgXTmgw6&#10;iViE/yQuo5ehdXgVznMzIqW90xVvEgs9QxyO2AMzJHIdPj9wAYmoGFBF6LqsvpyYiChgem6kK7nB&#10;BdhDGAQAWAZCcMmPchdGpAFPUHkxIIA1ZqM6CJxAlatvi+WIJh+B/V+gRQHbEFEZQID3UzzEQslu&#10;R2Q3REINQE6n9s+wBgReengqYdCjFy9k2vDN6H+ZL9eu3xd3jIbftv6kKoEzulWVLNzXtfKOkr6Q&#10;E1+/6SaPkR7oZfW7rKq98QMonZJLI2pJGNy/uT5TeAE1hAScgD30AMYiAZYI8xYACGS1ex2cPV+y&#10;UWsxuAoRBJgORI0uhhcoIh6jKsj6wS1lQJ+esnrDJkVwPMRhSQSQEglgwRMBO2B+YN0CY2We0y5x&#10;wwXxfPPGrGw4bSSgCyhYmpw6bA94ATDCe0dJNAQeKoxjFMAcHb3qicgrkzxvyJKpR6VNhWlWgoBh&#10;V1U7a6ocWwFBjCT4vZQEkGtKRwBgiEVFIAby0hgVDUBGfAi7HsRDsdgNYzaDN9iOnW8nWPBd8wAU&#10;yJF3AyD2Ij8+D1df5tvYXZPuHRHXfl1k8//8Q3Z+/YMcRG/Agaw5Zev/fiP7cyGUW+2E8t16AABC&#10;ZjDqcWgXjtk1GuEsZNRWRADGQuSEEC+JRmQRuw3lzoOoclD9yEgHizIBu3Pi5S1yq2MzOfhXuBN/&#10;+aOc+DarbPuvv8uxkghLj6yBMvKAZlFODoGEInwKWQqMO4L3uRsk5i5EGBA0KeBCBBC7C+kHS6ss&#10;qZJIBU+QjNfx3jEYXEB+aAOyAgRyyp1NDeXW6oogBHNjVNn3cmdNfvF9uF41RqVEAVZEAzoIHHW+&#10;KotnHJUImLkk7xuLdBK+AalBAJFkojPSmBc3ZQ7EaZxzmVrbbykI6EIhbnoXLt2VHvXnqUW+YvZ+&#10;eeGFrs4NJxXZqOkBNEPTJiArO1SfKcePXpNnnlQaalwb0we3Z69k576DMmxAH9jENZZ3o8qqdRpJ&#10;9SBBgO5CBdK7C3G9B6OdOMAuf8QXftnyvjUJAkwHYC0WO7GYAoHr6EufObiL9BvYX/r26SXrof5y&#10;Q4jCMMUsCBhyHoYzzzzd5fx5TG0BOVcblYXpI7eqnMjdyzNTIMALVR/12l5Nl4sH+hHIC0Sv750C&#10;AmpHA1EXD0AQ193Ksbg7jCKoyLJosXBh4yZLhBw3CQ4xegtOan4g7Q2YAIPQmE1UMPaGy85o7PST&#10;sJimAxSYszvhBoOufwcWwC4AwU7wGAAClvq0Mhw8/ZBzU1Ibeni1nC5bRs7+7Tu5nyWH3P8+h5z9&#10;Jzz1qleSSOysyZgTGH8YCxSViBiSkTeROiRq7cLW7IjGopz4t4ho9mF3RqUjDju0SjfAfXB3Trq6&#10;SdynDJA7P+QUj+9yypN//CQXUIryWgJguk3xEsCM/AElwdAC0LA0HpGSKqsqZSDSJ0QAcdAExNKF&#10;iDk3xp0lgexMQjol0AhEIgK5OqcifASzYPTbj/L4yHB5fWUh0gAHuTznK7m7sbT4P92N9/keAAjA&#10;/JxSQMFMWqCDAMVB54/fB3ghFaBxyHat1Mt7R0WU7EOB3uTd4yfSv9Vq5SCc2oFIOV2BWNxm0AmY&#10;KhGybPjsJcg+pMQ7Np9WMwqoTRjTa63iBrasPaE0Nxyk2wx6AAKCMs+FhmHHJtjoAQTek4jkE9zF&#10;ebez9O/XR/r17yeLBncU15HVkB4Uk1gnpEgwBAoECBiLBIIRCQTlzh+pgUAOY5EAiIOcmGXesaD4&#10;OpWVPcOayKhBfaT/oIEyZGA/Gdi7u6xatQI5ygsFBKlBgAj1CPmOYjbJcuJgzs9qAL9/+fa1XLnq&#10;qnIfouCkQRtVI8VL2IQprUAa1WBGxKDu9so+hebQC1zUeQG0fZIcjEEEwA8zjrsM0gI5Mx/+nY9k&#10;yuBdcueSkQGdaW8atavA7+jtU5CAGMOFHTrBB0KSNH59aYd8JmMhxqFFltEAc8tYOObEor8/dh/q&#10;32DbyeTHbp2C80JEsJuLC4o59hdchvkIdk51IPdOurtPPGeOEFd8YB7fZBev73OJ67eQGg9sj4WF&#10;cJmdiuxTwI4dg3p6YmTQxwOAXlbEe49/dROM/QRlGkoQizsCchKpQQKMS8LRSfm4Ynl58pcs4obU&#10;8Y3TACgAt6t0gbMKSFom0EuBPAj5BDZTkbsgf4LIJR4RBm3IWH+PRwUgAefui5p3yO7xEnpwitxe&#10;WBP9Al+jIgBn4tPTUcb0kIfOreXC9H+I297msPeCW5HhP5KaCb6v8PkcU45GCV6PMi6PGj5n/nlS&#10;YqK8eom6PohtuvfGMXqEcaoGBAQB3EcoF8rV9XL7IsrMlWYqLiutjNccCDDVpWHOM6wLEuELp+5W&#10;YX9T3Lsblh+Tl/AtWLvosFK1cswZIw2mzOwdaI7qw9rFh+XZa1TTsL643lg2fPT8lWzftlUG9+2B&#10;ddlXBgwcJOMH9ZJjQ+tLkFMpietbWILtEfYbSQcIAoEwFAII2L1JDwIYXYybLTxHbnnYoaIsGdVR&#10;Bg4cIIMAAMMH9ZPheLGBvbvJsqWL1ckwJElBJ+zo95Gr3L3/VG7ccpOLl+7JaTQZHTl4WXZvOyub&#10;Vp2QNYsOyczR26UDap31kA6M671OtVW+8PBQF8lqEKBRKcInCig2LT8vSdQLbENOZ8jrUkAAoXni&#10;3rES/eiiHNx5S+5dRynI3I7JmyQmAiQX7LZPYaGqjkAsVPe7ytTS5I6Lv0sM9ZNolr1Wd9aACOE6&#10;FyyBIHY3jr0zsbCwICjG4S4J+WwCx31xAeGIw5F4BWE0FGEv+raXB99ll0d/AQlWoayE7KCqDuVJ&#10;dNzFboc2AXqFxCAv8yVBCwmzFH2BAoIb6OybhIUBwhE7t+I36Jp0drkELBwpz5rWEe+pA6AqhCry&#10;Iq4PeyWwm+saABKiqpQK8IhnNEFpMFKAOEQYSt3JvwMAeMK96PiEouIyGv0BaBQ6NDKLXF5STd6i&#10;Zs9F7u26Ta4vL44uwclQO3JSr/YfI5+E1/fxuaBSgzJmnAsAB6Im8iKWRESUVCcYAC8OIi+1YeBe&#10;0UFAbSZKH3ASWv0rKldP2/NvSSRAEHiLChg3R5J7Tv3XSy270dKl5hw5e+aWvHrnhX6EvZAHj5OO&#10;SJU3rDgmy2btU9ECOwqX4neqpG4oKTINZzq+DhH5oD7d1bochvU5EOt0ENbrmtFt5GWv8hIJY5jQ&#10;LLnT2QcqELCzjwAxmM89dToQhDwh8kfor4HsJzA73qlfT+k/ZJAMHdRfAwDDQRBYOA+OthAyEI1S&#10;5/unXW7iDW4Eu7lUeqGDsGvtOdKuynRNY802TTQbsVNLc3EdLyM6rZQbdx7iDXoYyMEPKwRmIwHV&#10;uIR58dBWT4R3QCjMMhL3cYeBcEiPBPih7kRYu30EdtvN4vniLUqSoZaBQAgahnCDxeke/Axx2f4K&#10;R+AkKLmMAomKILCAfJ9JNHa7WNpS8ebCLkcREXNhtYtj8apJP6wcQCJLm28q6NhQo5pqsIMmXlyH&#10;OvxScR/QXp41riEBS4fDWhxEHVMAAgD+PjHQ84MGoY9KBdKMLleaCLQhx6LMGYPrp8AM4MZmnwS4&#10;EMViRgGjEroRKXUk8nn1ntTCB48AhyVlsELegmYr0E+Qo4nm53HnkCTHRcrbx2flGHaufQO+kaNw&#10;DbqAgaRPXeZA/acBdQIe8+buJgl4ATclffcnAHAmxavb+HyYfiCSIvdwFqkHPp9EOCxbAgLq+eC4&#10;FA8nZ3IgsTvRewHAU1oP8gKMVMAHRL26KzPgKcjdO23bvKUg4On1RoEAS+TDOq2QGnlGYJ0slhso&#10;BTLUn4HUuGr2YdK1zly5c/+JXLp8T9pWnqb8DRZMclbEIDU22uarReArly9Rm3Lq9Tlk0ADph3U7&#10;tX9XOV/lFwlCJSAC6zq1HkhxAvkKhH4RmNf+JbwEFDEYCvFA5I+YBOtQVNY3bypDBveXgXiiEVj4&#10;PFK/yIBe3WT2jGly+94DlZfoIMA3cnj/JWUeWhuhPiW+nO+m5L0MawykB/uklcEHQGBAyyVID+4j&#10;VXCHucjbdBUCS0CgJUCAr9Wt7iJ56QqP/bPzwUQjJcCHqHZhgoDzaInDB8xW1XgQeXShy3ixaAs5&#10;ATeTqo9fQHiLXFcJZhDqx13E9yCKkmGQYvRm04EAHXwxuOEVUchzQcUgFrl2PMNr7opk31FmjIN0&#10;l/lyHBcRFlMcFhKPWCwkjgePP03vv3mw8J6Lm3IcQAVkGlh3djWm7hC0GQCkCpn5/InwUYi9fRA8&#10;AaICgEE8Snh8DwkAg3ieP+YPqCqFfnDX58I/hPcIDQDLpYxauNBiSP69BolrSD2CvO7LK3g0vL6+&#10;TXweuUhUoEfKTs9vEiFES4QcVwEu1yy/MgJARMa0i2pGNlHF8/NhFAU5cqIfJviqz9jM58zPOADS&#10;XHwW5D/IUcTtBNix0oJ0gFOWkk/OkjfYvfs0XSaNDB2zmUkH3OGgxdLgtRtwJWq1RIHAkLbLoAV4&#10;pHb5WWO2CceM9W6yEGvrkZw8dk1ZoRN4UkAAlQU9Aqd+YMmi+QYQ+HCjZlTQf8hAGTGgr+xo2EA8&#10;8zmq9c3Fr+sE/O0LB3/hV6DwU4IAUSIEIHC5fCWZ0a2T9B8+SAYPGfDBwv8wEugu0yZjjvztO3hT&#10;GllB1vLZaw9xOXVD7f76cEdFoOhHqp5ovXWzV6MFch6CoSe4CK9wkdKWCS0CAUMnVxMQKqcP34M8&#10;11mzg8KOo8I7fKjU88dx8UCQEu8KGWtGeb2+G/IGCX6nLLASOJOPppgg7+KuouyFg/548e5wO04y&#10;lRoYIgLvJ7D8AhnIiAAhcBw6DWN3o2pAwpALBJGBWjDoNdAP9h1o3wMkKD8+jLkCMA9VYTTDcjco&#10;DGMjLdvtrEkDTD2Wiw8EaYLPc7gPo08DAMBrqRaN4b3EM8znuYH/YKQSy8oIiVFGLAQ/koJP0BMR&#10;Sefd9zqGD1Z8qn+kI18NoKHO4/UD9RmwChGPMqT6bEhIKndneDoGwBvQHNCr3yepMq/2PnB/8D5B&#10;tYL3DStLMWhPl9vbVKdhy/IYspOGD9C7CM1xAim2YiAAr17XQKCW3Sjp33wxSoQPFAhQKLRz42nZ&#10;u/OcAosdG08pzoDPvXTmh+kAN9/brg9l7qzpiqNLvT5Tfz946EAZOGyQzO/YXm6XLCNhP+XGkUet&#10;dz+HYhAL2Re7F/NjzuS3dgXEuV49GYVSAwFgKKIAU0/Knw/q00MmjRstl65elycvX6eAAN/IRZQ+&#10;ejdeoPIYynoZ9rOmqjOdjfGmCBAqNaBhIgDD5eQNxZg+Q591Rl2EpkqEOiqTtV0J74D4lzDmQAMI&#10;SbkPQIA3KxpTYhCiJoR4m19AvPEjQ5Stt8rXuduom45TefAzKueuohZOia7Bv88Y0652M+zYsbDx&#10;Vkw4hCexKEOpyAQpAmvkcfuxaLCAuLuqgw1I/DeBguDFxb8X4iMIjeLRwKTbh9t658/w+fSdGNFP&#10;YpAnnIXPwel4i8SgTBm7nzwHBUbY8XEwYohhCRBpQtwtCKE8XZGng7k3LPL00ZMF4ibDok5480Qp&#10;EdWQ1BuQUuMz0EqSAAJ+TgAFRi5m0wF+LuEYbMMIDPdF3F6QoACBWLaDM2oBSRhH9+oXF2Tj0rNq&#10;8o+xoTbm0gGK4Hxgp/cEaj/qA5gODO+AKd6ojrUHN3bsyFWUCD2QKrirjfQ5KmgkAeeO36miAE4+&#10;Wr/iqKqssZLGTZcgcP32PZmOzXggOYE00Xrqf3M99x8B0rBvTzlco6b45LKXGFSa/ByLeX8R7Fjs&#10;qluxUklLOrSVQcNAKAA1Mnoy/XeD8WRjRwyVM+cufAgCCOkZ6lDcUBtCIJUO8ChGM0aUOuDo2qnm&#10;LOkH9GONlCDQtvIMObT/MpAQlQTVTfhhI5GlkQCBgG3CI7pulOAXYIcPYsFAvqsQHeG4Eu6Q6YY+&#10;nbtwPHZSs2E0bzroAOIhiVVmmLjJ2LqrbkACA91yr6KsxKYa72emGemUxYMcFirDGOT/0QipmW/G&#10;0KwCZSiVg/LGYz7Kshy/8jFk0BlSo3QY7/30PSFpbpezxe5v9DlSaSYIkvGxyrUoEcNZEt48RJiP&#10;+ZEokSYg+kkM9taiFR0gU+3+VoOX+ltUat69NIxfA/jy+hME8Fmo6IypGkHgHjwPzEVJhnOJfwrv&#10;fkYsBGLeG7hPqLeIZQqJzyYJuoGIV24yvt92k67a5kEAE4mgiKW0nlJhV1TDJvbXBuSQH5s9djvk&#10;wC/kObQCj9Er4OHjJRcvYzNttBBc11hpU2kaJPYXFG+g6wQeoUv30vUbMnH8GBmE9Whu3Q4bDNIQ&#10;EQEj/NUtW8grB2iAHIq++uJImzZnpvXqljRw+GAZmkH4n/YFBoMwHInHHz95CujFSOC5OrlHqIEy&#10;lxmHumd7MJyDIXuc2Hc9BEE7Ze2Sw6pCwF3/JvqxV807pDgBlkGct55R6QAvEhnU1CmBNSCgzEer&#10;z5WH16AXuISaNO2guLDUjgtCCzsUw1QVvoKMI4Of4W6hxZOSyNDTkA6oNEABAHY3LP54SmP5lY0y&#10;6N8317nHpyShmPDuqcS6HpMYyH5jEPKzfZaRQCzDbAp10FMfC7lwHBqMEkPevX/ef9niNzLRx7CQ&#10;1GVKdaT9t1mwNQdYhudO8HutzUO8zsUPbwMDCPDzSEkJWJp8ecd8pMQoAFWJOJCvBAF6Q8Qz0mJK&#10;ABBgCkk+QM4vked3n0jXeosNtuDpx+xZAgJehsYhqgUfY52wEsBNkvdsa8xBZCXgKpSDBIiLF++C&#10;5N6gXLK5Rno3XiiXr9xTJXYdBB4DBM5cvCBjRw6Vwf16mQUBfQ0PwbodgGh/TtfOcr5h4ydfjJs4&#10;7siQYYOSzKFI2t8P6d9bqZT2HzioOAG9dsnyBSXEZ1DyOH36JsKVB/IAocsTvOn/v723ALMzy65D&#10;J3ESx4lDDrzAewEnjscOThzHjj2TGY89M80kdbcYiqViZmaUSlwqUYmZqcRQYmZmZlahtN9a+/zn&#10;1q1SwS2SujPq77ufWqpbF/7/nH32XnvttZjeMNXh48KNqzK3YoNeAHYLKiasUWCQyCcR1M4GAZYc&#10;1H1bNhsikSfRM6bgKIPAfBMElJrKIMDNxpuOdLbNTevUoA1PYBqBTV+rgqE4gRgEOFtPp15y5OnW&#10;C858LXn/WKhtL3qzYexGobMRa+RXPDUfXMPjuqaorpPMfYO1t1ne+c8tENce6OqZRZh7q7L+HgBa&#10;TiYyAGCUmdddRU54HzQIIFNi1wZ/vnp0q93grt2b0ztUw4ClVw3arZoNoDwjiEyuAMFlOb5M1i7Z&#10;L73/NLtFPMATTEAVhjEzoEw/PM7gwFs0Z7OC46z5WRpz7Qb1HikJfuXaVSMXwZrsZEXOUKoxH5Yt&#10;yH23prJSD2Pux47sYYKG4cgKUpPjDv8gOTF6Fl6koTn6394LRqEnyZJg9pzZoPyyd3mukTCEmuUk&#10;viTrF6Y2x6EVoL1Np5bhWCSxA6Y3RD45CjwWtElGRwaBC+BWdzYIsOvwKUCU4hRszosHpB4GmUob&#10;dgsCqv/HVhVrWKj+uND1NgAxprP15/ehI0DBUNShuvDMaUTdPR2XtUIflN7CgvXo9HM7SZ244AoO&#10;bzAT3/kG78DG7a7P6lyfhgcAZzlSzU1PY1Rebz4gua7WbgjQau6irVtIqyOwmiSu5c+s2dizh1ID&#10;PgMPBLY8lbuAcsAGgVp0lurnRGL6dK+MhZ4gXbZa89tsKxMgHsD17C4uyhOdE4Jh/caopJlK89FL&#10;A+/B6UTbQjemuxmyEAGDh2gjHwfZxLlLsmTJUonEYRwV0rEgwP0dh+CRlBhb9YPUuPBx8VFhDTHt&#10;AIEtBQUikpMnQ/apBdagdguoJ9CKegqDwNo1uzHIky0/+/8iJTsKkQ6vw2mqMyo1xgtn+AIdKQcY&#10;lelMFAyLppunTkF7H20f0neJ+FLySwE4jPfipteoiAXadMcwAttMg6/FYSGQT2jAUQ9zUFMKuGUB&#10;DAA07KRJ6B6cULQJu2dmCdoFp1rdMBTFeAcb77vynjYAIEOqg9GKUTTC9cV11oCrgcAJAgzIwANq&#10;GZCf0Qm4jUzElhYnISfOzQ+8pY7dGQYBgrCaCQAcRBdHoOR778xJiR5SYXwDWzHYaTsI0Jz0tpwE&#10;n8YO2vGwYzYweewqZK6pjhy+I9TrCPaqHTreM2nYJDmEEWIdOXY0Onjokp8za9Ys4AF+wkO5vYO7&#10;+c+x7yUtMXYtgkBEQWJ054JACILAmFGl+GKncNo3EobanSPAF+GpTyJEgn85nIXHysxJlY7AAnAF&#10;4AKUYLLZQEeDALsPFBXdtRHiowdnOdN8DAIEf3CTnSCgLbkVQK+JDdy3bLs2Nh1rSPSetRQgKk15&#10;L12YNgBwhp4jwHjsoUYAAsFdkHjYp/4u1fHflU3e1uewAeD+dYisYDKUGx4CJTQ4NcGW19oEggZk&#10;Aw3sDiATIKW7PW4AswBiLHRwrlsGwJV6DwwCbGtifdQRH2A5AFBQ9k6Tg1UngDOVtOqt0V45oExB&#10;4AHHQPd1yYxzDyAb2H8Y+Bk2OcE/th6ViYjNz4yDoOHQXxXIGnQOGDDc95UemNgnkyaVSRjbg50I&#10;AonAAdMTYxf9ID0xPomZQGxnMgG0JQrzcmT/kaaEIU+CAJ9DpZTde48CCAFmACYUSwZqEhBfIIjS&#10;2SDAqPwFug4VYzdDWxAWWDArZctHW1caBNB6c/ryZO2xB0/mGtln7Z8gQKfBS9eWITAApqSannJx&#10;YvNzoapz74F1kOjGv9HB9zYswT3hJHwfNufb+IxOwKy/gxbkEciUUVqdsmoaBNwCgc0GMHJdxw4N&#10;wNt2rzNfG6VdHTwcmQkqjZlzDDgMDC6A9cF1QiAZswNybpPMm7IDBCHW561bibeXCVyGuQ6lwpqP&#10;3GtLHSBgrA9cvNAl+JxS/ehwaQD4Zb7Mm7FBW+cWC7B7S4f2sFdGjxzRJkegrewgMSYCmUBMxQ9y&#10;UpOD4iNC62PDWycGtfZC5ApkpibJzj37tD5pd/O7jUCyV3oaNc7Fm1cwUHRFB44ImOhFwvMuXmo0&#10;I+loJmDoyEmYzJoljy+ehtowpvfI1GO9h5tc5woCOAE4zEK2G0ks1463e4ooW02JKmiFsRZlZ8Ap&#10;A7hAadhJWS3KbFEqTBcvS4PrZ6ShO6b73sYmfIfvobU6Bnrqb2KYBwH0FYMp/8RDrytl1jTQOhkB&#10;yoE6lAJ1F0DYamuWw34nvH79zTPaGaI5jKpCcRYCQUBJWwSNGQSgFflqVaY8v3RcTW15UquFeAfL&#10;AR5kFg9oLrpjAwIB8d37jspECIfE+U6UyIHjdLJ29cpdmi00DwDKFkTmvf/wUcnPyep8EEAmkJWe&#10;NOoHJTlp/WMjguuJMHa0pmBbgu2JTVu3tRoEtJ0BIJC9UbYAz0A5ld2B40hnduGLc0Z6KuqikrS5&#10;OkTBuocX5wyQT4sLdDQI8EbRH27gX4J/XQVc4BAsysgc5M3VzoBh6NWgLVdH52DSdRkIIHXlYrK1&#10;k6pywTWAKWgkuJkJcGGaRaoSYQwA9kGgkMEAJxVHXd+XBq2UXAwA4BzUXzmhgqoMoHoN6buowqUM&#10;BMwInEDADIyBGJx+/l6715VlwAtIwoFIpNRmUpepX6BBAGUBadxcH+wggdos+yrkxP4zMvQDQ3xz&#10;Hx32dHZAJwcpMQ5wvAkegAOQ2a/d4Fz3JAqx9t93+KSWxAwO7vqD7ocsiUI7du8FRyBeAfqO7l0+&#10;n+VAQVZa5g/y0pM/jIkIqutMECAqGQ0CwspVq9ACbGwT2g/LL0Zyw2lseqb4O6CZRlLQpNGrJCd6&#10;poT2Ha3CIiQMUU1lLuariYBSS40XwQqPkjxEq+cabKDm5iOtRma6xOLGTRsD3XsIidQvpFYe+r9s&#10;A5GJx3KAdFxdDJDO0hFXLIrjaBl6eKJwZqD+4mGpZTaAlNUYcjgL1z0IWNVdYgVnoV9np9ve4wRN&#10;uA+vXj6V+nMHjP05pcybX0P3QEBbc052kg/gYQDQMgCajXqfeb953xkEyMlgScggQHAQwGDDwgR5&#10;falK5k2FihBdh1FitmUQ2lo5YCYHgQc4rXNu6t37j8m6yt2g3B9TajD3CGt+4mTmQY2ORvHRljJs&#10;tgc3bNosCVHg93SwPcgAwEYAy4HcjJTIH6THRf3v2Iigl50JAtomRDYwd95cpTAePeW0CR0BEQol&#10;Ll24TSaULFPNAHKkB2KakAAIL6yxKjPIKGnEEzFLzdYJL9QxvMZVCDLyIrpnAp4GAQYHCkdGDZkq&#10;dyApRrttrfMQBFQBmHUg8QBOuLEU4BQfh3YwxUemmyeovqauCAR1OInqqLSLdNWkrs7JhXpWlYNp&#10;3qmBAD9jIIDFWMMD2Hp1qXPwf0nXwLkGr0DaajgJFyZcH14nXq8G4gHOwz0gaDaA611/bh8CQLVH&#10;GQDvZ8NtqD9B8VknHWkZr+ImdrzZTDgalSP4MW4ogSPxWZSUM9QP0AqKdqQcuO34aKimoFMKkxW7&#10;GDqCXh8VanuwELTgmVPW6bj9AWQAbKnz0OQ+oNqWe2vdFQxwoJ5C+b1s+XLtCpCv09FMQIMAMoG0&#10;tETvHxRmZ/9hXFTovTgP6cLubxYVBl0BgIOTJ0407T2HK8CoxyxgVM5C7XGSDMR0ig+KM1IxRVFQ&#10;9Eb14gIN5Yx2IaiTx8+SEHFORUYuXLrsAgc7mgkwavN9v/7TLCjGwLr8NAAlThES/W0WBHQx6Cgv&#10;TS7wJx19QA5qN710iESkFesJRgDLwQJo0VUHDX73B92D9OcsGRggbkCcxAVGdiO55h3W9J63NJ1p&#10;QPTzG8CypF/Bq/0IojRXQfpfh8Dpfu0ovW4CgXFjrsf0Ju3g2uICuA8fNTx7YLoHNIil5Rks0G0Q&#10;UMUkzQQQBFgOYJ3IMRilbDlpDEYoZNuGTXhr3QE7A3OWab4DeDPTnTxmlc4DfPqfDWWYE7de6AJE&#10;Y6SeUntzpq2XjZv2Y0z/lJYM7q1BSxTiocv2YHhgQKfagwwC3PPZGUlf/GDatPH/ChHhQjzmBjoa&#10;Tfh8cgVKS4pUEtnONzP1p4oQg8Bn+KK9gKyaoQtu/EbKpdEWMFbQDAJkStl+KIOAdSXixexwEHAA&#10;nI+hPViUslyqMQ//ag16wmj/6Cw824OccbeZAE8GBgHO8FOUAmq/7XLP3cCmV9UvNBDoBne8A5oH&#10;Af6dC9zUuQ7azXQWdaonmYfnG+w7niXY9h8k0etQTjWokxGzKPosMAA0DZ51MGDhv2l2QOzlLAIA&#10;hF7aawVatqGKwR7B7AezPKocoTWooqlaAiITYEbIzJCcgUWp0rACU5CYgRiTu9poCeKQai0DsP/e&#10;UjlgOC435aRjOcbDkal+UfI8zXztYB0zYxr6mrF7BBy8nzcyhTh0DEZmzEeLcJc5YB2ynT1wJ4yH&#10;EjHA+c5wBJj5oytYM7Y4/y9+MH/MmN9OjAo7nBgT3qkgwA+Rk5GK+uZQE3GRMxAImT11vfqrq2UY&#10;1X+cHqiNnPzylB3ngxdg2FelUoUSgmYLBFHYV71+AyVBJ4MAswxmH0M/KJFTh86DM4DhH8h86YSe&#10;KwhgEWh6SFEMBAEsEkpi0SikFpTSdtuGboGg4eUzqT+zX4lCPMkamj1YFui/23KBgWAvpLnp6gu6&#10;cLvtre/FCd9OAFIc5BUGi24Zz0Wk9U0CANyWNFi6XTtmCZoZoFNQd2qP0RD0BE9xOjnUfKjbCNUm&#10;io3QAl1djxypM4q6aBAgV4CCJ0lwSJouF49fwoBbqQMIIlttpSvQVhDgumVJa8fs2RHjuo71KlNZ&#10;PZbC1lOT+4OvpQ7HOBQ5M8B24Sc4xEqzFipW4FIUQlA5AIm8ooJcDQKdObzjkQXER4c/Ks3N/aMf&#10;BAcH/2ZSTPi2pNiITr2YdgjiotAh2I60pbFNyP7nqmU7ZODP8vBlTP+Tho0MCPySAZ+XYIBomaxb&#10;u0dKMxfoz/v/NAfdgp2qR8gaihfs4hVSiDufCTDwkIY5YzzcW68hZYd2HcdzNfJT7FJBIlMj1nNx&#10;MAg4+njqk3cJ46/t9PgtG4g1Pr3/6k/vVnS74SgDgbEQY0AwQQAL2kltNWMgF54MQ3IKrhx3CZl6&#10;tMi/R0HB4h88leuvncSGpqOSxVFMdmSzgMYAgOsGs1MNprQyA2bQ8NSRDGsvCDg/p/w7tRtV75DT&#10;hQgCqt5EA1RiQAoOmjYheQIN8G2Qq3tl/rQdamXfGk3Yk+4AM4HzF6+4rPgI9jHDLR+1XMIHjIW8&#10;Hnw3sNlJG/4MD2bDvd20Cnr/MfQF8fdpZZiroayYoy2onQG05dMxPdjZzkAC2IJJMZFXChIT//0P&#10;4Dz/G+kJsYuSgBR2JqJohwDYwIqVq1ziIox8bHdQV4AySRwSCoaEUmZ4BaJrifZcqa9GkOTG41uy&#10;YM4mw5tGijR76jotJThfwDqKFGICg1Rv7Uh3wN4kVS9C/RXSZ4LcBKJKsUidz2dbyHEOUjksatxz&#10;cUCjrn4zRClgm6XBgGIibY0IN9+IPH1Yf57YoUQhmoqaB7wFnROuDqcdF7ypcY3FmGYEnEQ8CSdi&#10;O/zyfwtwyGvCAAmcpf5UlautykDQgKzpteNbyOCoxqvc9C67c2RJJFwha2h4bOnA7SsFMYiSa0DJ&#10;MCpC2ftZ7xYEFAhGe1iDADtFwIteb50gDyB4Gzl4sioKt5cBtJoJ3L+repmn3KjCpp5Hu/w8nYaO&#10;y4pl22V88RJJxbRgDKTGQiAy4oMygDgaDy+SkzhCvBzmJNwrLgk/6HdUbtjIdL7Dg0N2jzMIpCXE&#10;HC0uzvpXP+B/KfExY5PQ7+9MEGA9EoGx4pkzZ2gmYDsErFv2A+2smLga04LrlRlIrkAWZgQ+/H3Y&#10;P0NSjMIKNFxYAwmlwb/Ih+0yBongRqT9U6elclxLghudDgK8SRpgUHOtnL9P5PJORHy0gdAX1vYQ&#10;MwGCgTYIQOteNz+DAAVFId9VtxMUYcywe4zmc8E/umMWri5oJxCoyahJdetcQYBAV6NnHweTasmE&#10;Q6/cxSlo79T7rmYEFvmHd545/UH13UWXJWQ+SvYxQKDJAmwAQBBwCwCaQWm5hFFqvQ6eBYAGiK7U&#10;ktUJhyYqONdtpTycsUE3uA/AQXogOm1CWsWRSCYXt8r65YfgRmT0MDsbBO7fv6elADd98xYfMwIe&#10;dOduXAZZ7qpO2G6FstaUMSslEhnCN07pTHzA5+Mi2bIZqluO6QizAYr4LFy4ULsC5hBuKv3X3t85&#10;QchDH3MDm4qKUv+JCQJxUemdLQdUZQgDDGNGj9J0xXYIbNRTZiBlw25c0WiWGTldFYYHIPVnuXDz&#10;yW3ZrB4EhRoc8hPYIaChiemTsiygLts9RNaaOs95Ak1vHn0JkiTer0IeQ+789VYAQzTUICioRhdG&#10;5FMzAScI1DIIUP6bSjUIBrTWqrtF+q8ncwDmOfX3rhqrcZ5uboHAYgNc/K8V7aZ3H4BIuvrqSDI2&#10;CrnwxxAwHmC82HYhvjfBwGoLQIcBtX/dcWxiBlIKsbhmLcCrcNiALItMFtA0AzClAK4f6MMYpWoX&#10;B7BBuv7uZQwSgcTFIA7Zdg0C1IiE/0EdxWKphsygT9ag5QpgkOw11JOf37iEOf45RkzUA0CwtUyA&#10;QeD8xUtvWPOx80WxUM12scZJkKPFWLTXBO0Q9EXmqjgaAhD3QzgsyKjPQUat2VNmcGjyJMzcgCTU&#10;GVCQezY1LlIykmIACab+tgaB7JT4QKYWnZkk5AuGA5zIzUpHinOkCTjID83NzMhHxZT5EBQhT4B1&#10;ECensqNnQJr8lEors2vAMiE9fLrzO4ZzwJKAXYK7LAc6HQQws43Uqjci7Ja1GCq6tA1BAOOjdMLl&#10;InAFAZwQPClsJuAEAZUSo5YgyCn1t857BuAxBcbmrb8O+iuDAIMBA8FRPLQsMGi3BgGHF9/Ak5JB&#10;gOQjzsdzKo7TihcOyGuLhjvA2ne2U2BPf6j6qE8jRT/AxNShKw5c6awFB4AQ9BxilQYBxUzcgqWW&#10;T/i3a6B9Y8Kz3VagEyDrMeClI8a4X+qerKKwrQUBdAgsJgBNAbmwSXZuPil94GvJEtbTLOCNFiEE&#10;Y+7evYOpQQMENvL96dFxToVDSIzLiKgAaA1PQ7yX7QzwT3JouF4p0TdzcqVm0O4Kwwfh+1lclI/D&#10;17fTQSAZQSAzJX48CDR/Q4NARlL0FwgAnaIOMwhEABxMiouWzdu2N8EF7JenrgAnBoN6lypByKTo&#10;GdIXWgLDoao6GBZLBER4ATIjmgYBZgJMqUi9rAUxpCNkIfebqAAhsoGMcJhp3sbJsmWCGSFlTWg5&#10;AkwT6ZRDxxyASQ0qKmoceFXCiu663KBIbT3q73NhMhVmG6xZWaCIt+19oy42tGOOyGIB87R0ZuRV&#10;05CnGMw+aa7hET/+XZUHDhqvG/HQGmgvYLbfBgAEgwZeO/gsmlkLkoIMK9AAgsgCePI7GZNmS2yf&#10;ekKz5vtSefjGWRNkmHFYH0QGA1UjxmdBOUAnpMZygB0CUMaxDl7ByakGn7sgfrFmAc19BdoLCO4t&#10;wjoEgeu3bphM1hn9JfGHjsNsmw/7okS9BKgdoNJ7ZMxi43NwqM+PMyVy0DhQ6VdqsNCZGjfrcjIF&#10;d+zZK+mpkBTrZGeAh72WAwlxyRoA+F9WasKfxkeHdYowpEHAoS0uXbbckRprrINIdGCZkIeBCHYA&#10;2ALhBf4GNRf/nxu/F8hDHM4g339Exrwm2uo2G6DaUFeCAG8io3ufn+TIjk0wnbyEWXJaa1lMQDkC&#10;6CE7QYCIcgOVa5lOqogIFxbFK6ghgBONfHW0BNsT/uAJ1vD0gdSf3GFSWycbMLiAIcC85oARp+NI&#10;hSUf3j0IaBaCYAQFXQqa1J4G2xCW6N8dXgE1DxziD7KV+jO7zOYnEs8AwM+vCkwctrJj1xYPwPcG&#10;JmCyALcgQNzEEyDQLeuouwjzEb1uyNbg5UgVKFWAcoJAfYtBAGUg/RWX5mkWsH/nGfhjFOg6bG/T&#10;t9UdqAONmZZ6h8CdsSWtSvHDgOdbHHwf/0GCS3r/azgN9cXG9/usWEvl+bM2avp/1mENHjndFFM4&#10;feGKrK1cL3HUCuyApJg7TsAggP3+KiclcagrCGQkJf0eIsMJ0ggJGrQHLDT/uaEP+8nUKZNRDjS2&#10;MhjB2N+chZSGRKFeUExl2s9UhykQ2y9Wjlx9Cf40TRbM3vjG7DTbKmdQX1XjVFhSsV3nDGx/tSM3&#10;i8HnE7QLs6MWyAvWmdvK1VZL7bEAFDEI6EnB2pGnLzsDzATINOOissNCKm2FU430X8y7v8bUW6ub&#10;0klTG65AdNOV7m7TgGAJMMqSY6vwIMeRcVLaxcxSgOKiWtfis1DodAM+M+pduh9/JwKBU6tzPr9u&#10;P4LjehBy1KSFPgBWlRnXjjx/Cn6o9gLxAIKCCAIIhK6uAEslgoAMCpcx0WmvawsdGDPNCb4B6Nf1&#10;aB0yADRYmTe+F8sQ3jeyP5lN0ZREOz5TpYFtYLaDdZKwGFlhmVQDSCxJWy4fg2ruaVvQfe3ZTGD2&#10;+A3yEkxGgn02CJDkw2x4Ck53tv3UYxBrn6YiicMnyfTyNaofSEPSy3dgTmK1A94Q5DGg4Ny5c/Xg&#10;7QwoqIpC4AgkxoY9zctK/7AxE0hI+BcABzcno0PQmSBAQQPaII0oLtAvbpmDqqyKB11V6KDCi0Yq&#10;b9Tg8ZglqFANNaZEKqkEZmFq6FS4rmCCCjWQO6LKuop10dPnT4WS450NAjpdiDZkn5/kovbDdOEV&#10;tKuICpMnQCop2WS2HOCCcTwGdDExnYV4BW3DuYjr9mEh8/+5gS8dRfvqro7AujIDrWItiAibKwYB&#10;4AL1AMlMNoD/JzZgOQMOLqD1slsQ0NOMQYCmGgpuod8NSTSetsQnPO5Y9ESJ4Hy/+rsXjQEIPpcq&#10;MtsAautybkiezk4QYGeAOIhSgNkuVczElgLbzHVBEKD2oivQ2WupqT/MYZ/ch37AMdOG3UuBETta&#10;jFarCr9ivNgtCKgzkdP2NW1CBgHcd1CG4WsmB3edlQE/z293WrC92QEGgcfPnmDdNwqIaE2Pv2cB&#10;A2Pab7Phfj/JlmB0ybJQAlNejyK8DAbMngmmmyGippgCD9bxY8eokEhnQcEEEAOT46Iupycn/7Er&#10;CEyalP/3UhOiZjIIdDQLsM9nh4BjjVUYb2Tdoow/fGC2NspKlhpBUdQ+TH2WLNyqQiLFafPEB87E&#10;fh8Xw+55jnDgiLRKYgCWGGHSKQiNIC26/+ihLJlepfJhnckElJGFbOAjDIRkRy+Q54i6sgtpNlqF&#10;TYIAa0dnIbs8BpjS6rRgY02rI8Os50lkwSlWj5SUSkLUriON+FUNXHOeP5GGm+DGoxyoP44Fjoee&#10;du5BAFRiIuWKCzAIuMBBvCeCgM0ELMKtGQE48LXsZJDD8C74BE6Qo5KPeigikCrTEhuN9beagKjD&#10;siMLjiCg3wvXrzEIcDy4MQiwFdhwDNeID2RZ9TfPYrQbTtC1vJYvcC0fQbINHZdLR/Q61um4MScO&#10;ce1aCgLwhXApELuCAAlDTiYAyrBUTZGXeE1qUtLensh8R7LLJt2B/54ks8dtkAdPHmkdb7UxOAy0&#10;a88RCYSIKBF/Iv/2fVgKk0KsMwTIlod/NQJDRXN08I4Ygvs0IffVngOHFIRvy2ykvT3M6UEoCu0b&#10;U5zzH1xBAPfzrydCZqwrQYDgYExEsKxcQ9XgKy5FVHdB0Y9QC+XGUUsQQqMwWuBmp6oKSUVMmdg6&#10;0blqHatES8TpsdogcPfhAwCDyARwwTobBNT1iBcclOJt64ENXAelFNTReraMSCnlBlNgkAvZGI3o&#10;Qm4tCDjAFmtb5baznuWGP43Xxdhw3cld2PDY9FjYDSdAk20pCJAzwGCi0mQ2CFBO21HRdcsEjM23&#10;s5ABatZwQcNSzaDnb3EIiVjHvUtSw42/GjZpm+CdyCyKvXgbBIDMaybjZAI2CGg54GgFsBx4IxMg&#10;HsBAyQdS/fozuJZ46HVlxqDXHFiCQzLiHIYyLrW74mQCFBpxlyFnu1AzAefakSeA+w6vc9kLd+q+&#10;wIo0S2xnUKjNTECDwHoEgccaBLi+1ZEbQ0P7Dh6X8eDABADx19IB+Bi7ZFp6OHJiZAdadaG+P8mS&#10;2RgkctcUOAU8YMPmzToCzEO3vc3e2s+5z1MTY1ZWVFT8Y1cQ4P+kJ8QEJUCLvLNtQtYn9CKYMWM6&#10;BEYacQFehG3bDigZqP/PsiFFvteopuICWf117Zvi384iMJBnsHrFTlUittmEKwg8emAwgS4EAd5E&#10;3uiP/1O8pATPlMe3b4gcwGJdg0lCnRt4MwiolJgu5OaZAKjBrh63k87yhOem140PIJD8eJ5q/NN5&#10;NLAk0EzAbZbAFQSwmDUTaAwCeqI65QCDAEG3WoKYWMjMYmrBiGtXMbk7ywEGAJiNUH6drEvOXKiJ&#10;Kq9dkyBATKDtIEA8QDsn2kJlpuR+nXDdjuHvNnMiZuC0WhkMXHMYyMiM2pCjO6gt1paDQIMTBMgW&#10;fL17BgxPr0tO1HzhoFlnA4CrRWiDwOPHurZVPg+aARyKY0bMg23HrsMyDS1xzg/0RTnAdiDBcXbL&#10;dKKW069Y3/xz0bwtKsBjM2PiAQsWLgAWMEwiOqEurDoCeKAUkJTE2DJXe9DVIUiO+TghJvQ5Bws6&#10;E2GiQptNFDp0SQKDRDtjvSdIEQxImBkQJ1DigyO2SOSU4N/yRdslL24WqJKQTILgCEUXjNmCKQeY&#10;CSyZxiDQOWCwkUqcpZzsrwBQrlt2WOQOano66nLKzAYBJZo4lmOtBIEmwJZ7e8ttIetJxsfxxkBg&#10;gwAXv2shtxoEGu21VE5bCS8IAs40HG3NdQx2L6y4PWmndTUYsCYH+k1NRn1flgHO9OUbQYBOTcii&#10;GtrIBFoNAsyaSL0+AdDPLYgyUFhMpXEYq4UgoKYkthxAaaKZAExKGQQYsIAHyM0Dsq3yOE5jdo7g&#10;jtXJLKBpEEA58PiREuOWLd6mVOAsoP47dh7WtcwDjxZjxL4Wzd2iHQGShNiRYHbADJeBYXgvmI1U&#10;Hdb9opjYGQwQgShUhsnB9izH2tq/1BJNoI5AUlx8kyyAf0lKivgRWIMX2CHoTBDQsWL6EwIX2L7L&#10;+BPqSY4NfxiRcDEMFrds2a8Rkb1/BgJmBHuRJnHaMHHYZEVLabzIsmHgX+TKquU7HNslgCPIHBgE&#10;ls2A6COCgCq9tDPZ1dbPecNJTooYWC53rsHr/hgQf9TZjUGANS1bXHAboueg1RNUUVHb52YJgHSW&#10;p5k7sOUEAS5ezhDYhysTsAvZGZk1giPkCrA74I4JEOHGQlbjUy5knLyaCSDtdlFfEbxQ29ZwIOrc&#10;7p7FBywQeOkA3g8DNxzAQmdFMwEdvHLLBNjNIDDoYAKmO+DgKaq7YBSYmvID3DIBt+vG62dKKZYJ&#10;ThBAlmW6K9RoaORZKObAFq4NAnrtcB8JXBLr4WesBEfm0GJ5CG5/vM80HTDrylrSIIA6nyf6vImb&#10;5CEwAR5s08vXaobx4e/HmUlATMey3LVSe/QeZOa7Dga+NBulNR87aL/49zGSPHyy8RtE9sB9pHgA&#10;fQcz4TvYhvloe3s3LjKE9oEvwRbs90YQyMtL/dcpsZFVSWASdapDQOYgcQH8uXzlSmz2K03APZ7k&#10;xAL0iwEt5YM90QhwpWlD9imiILUFdMYaqRFro3GooSy9kqSLOw/vS+XCPWgxpmqbsas3ju9DAtGc&#10;8u3y+uEladhGXjnSbC4W1rWuIGD73CwHmgcB1qdujEC3lNY9AOhAkS0HuhoEWHvbTIDtTYqiUC4N&#10;dloNGMjqsQlE5TygDIBtmgqzqBhL20GAhiDMBDoaBN4IoG0FAQ4Y6fyFKQdaDAIWGNQBsXKRB+dk&#10;yYxdOlPSkRmB1tYcM0uu36UVVRoEWN7OQGucB9YH8OSM9ZmoBj1nobF5GJZ9pgOAMpgmvFdp0nMB&#10;2cIRmTputZKFyketMOPDjswYD9V1Gzaxv9/pyUHVFaQpaVzUtez05J++EQTmj5n/2ylx0fM7O0jE&#10;N2DLglFq6pQpSh9WWWSXWYJxIGKtxHmCyWNWKDtKHVeRihEcURcWACXsInz4wziwBytQMuD5jkjj&#10;7Yf3YA991NRNuOBdSd/szWS70evDEjl9FDbWV3BqQ1CEcwPsK2s5AAtuKy9uyC7MAtwzgaZBwL2m&#10;bS0IsM7VlPaNTKARGDSmGjYTcDABh/DSpBxgEHCor2qkcgRoObT0euI/jlTXnthsNBo5eUdRDh3B&#10;dnQYnEyAAVTZljvgDOxeSql3gGmxtpoJEANAsGwtCCjA6kxlujIBAoVuQUCxm2aZAKdBFa9YNwEt&#10;wW1y8cx1jLOPatNQpCOHDNfw18gG1i7YJ/cfP1BpsLVrdyHDLddWOMsCWu0R+U/CKc8/F89jl+w0&#10;ygSTHfDAY8mwHxOGzJBth4zZAseH58DtK7yTRiM2Q0iKDZeU+KiD48eP/L03ggD/IT46IgczxvA2&#10;a9uWvK2UIzTAx3gRwDedH7z5BBVrnOWolQb8BVJ/Mgjt5ufpj3SKGcDQDwqgvjJHjUvZZtSxYvAP&#10;bt6/I4d2n4UISb4+tzuCgNUbKEhYJDWPbgMkxBTfBmQDnBvooSDQ8EYQcEtpnXKgw0GAJQHEUqqx&#10;MRseXpe6ugapflErNS/5qOv8o7pWX4evx1HgGiryMAjg/bo1CChRCBu8lVKqzskETElgRrNVfMTy&#10;LNoIAkq9ZhBAlvd63wJ8j9syKmulEse6WlZqoHDAvP4A+nZuPIGM9Z6Q38/0n7V/HLIAZavCkZsH&#10;HNcuD59v8XfS5KuIFzgEIWbLJ9S6r5ErQzyAJcGokSU4ZH06Xa5z33JQEI/V+O/vtxgEUmJihmKQ&#10;qLazUmM6TKSW5RFNLMttIDBf7KykBk3RGX+e/gwC7PvrifxBIaTA5mqNxFTIjk+qUQmCwBXwsc8j&#10;ggd9OUpvIDUKOxKtW03lcIN6gb65ZukhkScX0R4EIYclQbtBwDDe3MsBwwWwp1kjHtC0HGgtE2gN&#10;EzCZgAsTcFqEdUj/le3ITICbEjr61MiTCxB4OXpVRqYukREJC2RU6uJOP0YmL5SSpEVy+ACmLy/v&#10;gWcDRFmIP7iCAHCUNjIBl327HR5iJtASJvBGEGh27WwQcGUCtjtgqNdtZQIaBEC7JigoD8/KZoCB&#10;XDs8cLpj/TAIcCbG76MSOXn4kty4e1s7AzzwDh49KTGYEOR6/xpsQauuRcIQAwNxqTi/iej/AwR3&#10;xoWbH5w8TKtgQZ6eFO+RBXlrh7TODCAIoBM4ssUAwH9MjY39OdKFG0QP2wMYWvs5Z5wZCKhArK1C&#10;a1QKMJA9T7oV+2Bs+CvoDuqcPzb/0F/lq3X5Rm5+qq2SLeU2NKHzAwgC58HHvnXrvqQNm6aAS7fc&#10;QAdcJDg0/MvRcuHMTZEbkAhj7cjpMwCDTcsB9wEYww1oPQi0Bgw2DwI2E3APAnTbBcFGgcFWgoCy&#10;3hxMgJtyFWSyoJkve6bJhcOnZPCvRijIRMPXT/5LQiceifKL34tRS7cTe0/DkgvAJAVZ8D6qxaDl&#10;gAkCPGVtd0DxFC0H3MlCzgShexCgoGhzUFXLAXRSmgGDjWWWLQccCTLNBJpiAk3KAQK7BCkhLSZX&#10;d8nVS7egZTFeFYS7df3gGscNnijXr96RC9eoLsw0HyO/oAp/DSFRlrnMOsgNsBgEM1n+P3Gp0QAG&#10;jdR4U7YsSwKCgstWGGXhzlKFuV+pKwi2YF1WckJQq0EgPz+DMwSHuoIL8M1CkLIwdTF030ZFlDNA&#10;TBfN2SKkSzItIpiS4D9RNdgZBflz0i3dTUyZPbC+ot8hwUS2XybmI5XDRe8Mx7u1G8/Xop5bHpiE&#10;T8FMlLNYWATgyH9v0iJ0BwbdMwG3CTibCYDc4uoMKGOwGcLdBibAhaytNb538+5AS8AgpLNrVyMT&#10;QEnwakWuvLpxArJtK7HAWnfSbXcT0OEZJ1g+Jutqrp2RV6vREiTuAKqtYgLIQOjk08gTcCMLtdAd&#10;0AlCZ3agCSagMxVNeQLumIBpFTbvDhimIYVbydysP9jIEzCW5Rz24rVDIMJouJyslJdPH0pJ6lJl&#10;jLrmVrrQYbLXz/gGJkpp8iJ58OgRymAjF75j92EJ/HqkyoZxrff6kzSUwblgBppOguEGmEzYD3J7&#10;JM41zwbU7Pf0eZlYNr5LrUHuS8oFJMVF3SnIyfyg1SAwb96830KkWMIxw86ShqzISGpirGzfubuJ&#10;MxHbJpQPIz2SswJUF6racVjVVbjZja6g6SAwItKQ4RBkl2nhzO4AA8H9Jw9l3WJ4xaM7oDPfXejt&#10;Nt8Exg8hSaaPB5Gn+oHICcwIUJ/ORXhpShZq5AlgMbbAE2i6kN14Aq12B5rRhl3AoNMidPEE3uwO&#10;KGmImQAVkxakIIitg0LOQen9J1mdRr+5SAl4rVqwVz356ujozNdnEHC0GGwQUMYgW5eWLOQEATN8&#10;ZboDTYKAwxg0vgxtB4GWeAKkXTcCg81bhCYIWKtyOboKE5/3ZAF0A1kCaH3eTaWktge5wfGaS2ds&#10;l0fPHmOtmixgxsRKXacMAl6/KpRJo1aqEzeVtuJx+PFnfPA6c5pwDv6dWbA7ZZ6lwJ4DByENniKh&#10;0A/obIbO32OGnxQTdaJ8zJhGunBL0QBBIJtcgc6YkdgPqLJHmHJavGSJIzlmVIJ40rMtSA011kIk&#10;BplBCRMAzOaH9JJDG65cvRvo6iScRLM0qzh86rTcvHdbzh6/KgGfjnBpE7R7onkY7S2lmC3L5fP2&#10;yesaZARnsPh1JJaL+c15eMMYREnQGllIT7HGLECBLRdj0E1TwPa6SX91GIM6DusMwTQOELnRhpmG&#10;q2kKpbMRBJAJKIEHdmuyc7JcPHJGfD8dZRhoHl4D9+cxWxvyQbGcPoBSYA8k1xAE6mjXpeUAMg9X&#10;JlCmM/pmdsChDeOaWcq1aRE2zg6404aNrFgjY5CgqcmYWBKYR1NQ0Jm90ClMq9zcNAhoOUBNAXwG&#10;ObFOpBqtZZDC+vw4u1Njwu1dO7YBvX5RIEf3n5dbUMBiEKBSdgaG5LjOWfZOGr0C5exlnRTkYXgA&#10;WMEIzM58zUCgkuOp4Aos1lahexBgKbB67Vo9lDvjNGT3JFv3VBTHoODKS5cu/e1WMwH+ICMhaghw&#10;geedMSNxj1JsFY4dMwptQSM5xk1OCuQaUIJJBCIhKAUAIQMAe6a8aGyRqEsrZglGZs6XIXBl/fCH&#10;8frnVqRKpBVfunFVHj95KgXRc7Uk6Kj4Q3s31KRnyRh0ypbFMzEbjwEguX7AsSPHwlLfQauMw3LA&#10;CQJuqjjubcKW/r9JEMBCNj4EzkJ2CwJmdsAyBs0UYZPZgdaCAMDB16vzYaZ5AiKWczoVLJVMhVIg&#10;wX+6PLoAR6Z1xBtg3KJBgJkAhq5cqkwtBQF8Xmfuoq0g4JJlt8pLriDQSB92XUMXKMhx40baMBWK&#10;mtCGGQAgZyZXMHPw8rGsXLhfBvwsV7O89u5/R39OYPvT/wpFLOBU9+89lLOQ2udBRk1Niut++PsJ&#10;EBEB+w8dAJKDlCkLvIvBgJ2DeBiQGidimO9giI7tcIuHEU9jOT15cnmn/QVcQcAIibxOT4zJazMA&#10;8Ic56cl/AiXSq10BB01J4A80M05NEwkQss5nlKNaCu3IOLHFbsD6yr1yBfxtZgl79h3XlCngCxhA&#10;YiPqgIWTkk6APDmFSefP3ACVobuyeSVSXUZQahR04pRr73d4epK9NT5vtdy/+0jkKdDxI0jXVSiT&#10;gcDKY5l0tqk+XlMOfNNA0GyK0AkCRmKsWXfAFQSMnoBritBSX1Us0/IEWA4YY01KZ9cvSpVXF3fC&#10;i3EjFj8ygU5Mx32MIFtWiA12EV6Oy2jpDkk2+jW4ezi6qTI10WJgN8NtlLh5JmDNRlscJXanXTeZ&#10;JbCgoAkCLlcie+3IQ9gJ+vThNQI7anl4/5FMHrEOOhUGgG7vnnfm52qgg7XCEffHODAUEMQ654wM&#10;dTM/+mEC9APL1E2I69+V8SIQ8FCbAjNe8gh4oDUPAuTa7D14WFmC5Ad0pRRgZo8gUJObkTSk3SBQ&#10;Xl7+O/GRYTvZ5uvKmxLF5GMJSgKalbI1yAhHwCQP6T2j8pfoECT4TZIlGJQgkYJMKW5q1lBsobBu&#10;40VmSkXj0mjIMn/9Z+lSXrJSLl+4JZH9xndIFrqjN5nCJ7w5ib7T5NC+SyK1CAZX9yMIkJYKEQu3&#10;utbQXx3loGaDME2CgHOacbjInezSGATIeEOQoYAJg4AdJXbpCZD6amjD9e5BgCczqbzqros+/vxE&#10;UKGXyaaVHVfOtVz4LxCEVxMPIDayKNnwA1hu0LaLGIRTDlCk1ZQDZvhKtQ7aCgI0b6WoCFF9x2zE&#10;0q51jLi1IOCSHmumxcBMgEQulAFyCZ8X9+k4WqSpQRC1BWBHDYuO3ntPn8/gwtL0wpkbcg1uQweP&#10;ndRstnLtbhmCoTl2sQJx6O0CrqVmu07ZS+4Ly4JZwMjYNeA6K81eqP927voV7RSQdbt6baXydiKD&#10;A7q0H5nZw7z07pgRI/6k3SAAptlfS46NmsQg0BVwULMBzBKMGTVSB4WOAeFUXAAXYgkmBPv+OEvb&#10;hATjCO4ZZRYzE6BuRQgC/Ds7CQn+k4Cq5ugsNiMrS4Aj+0D7VIER0D6RLXh60zryPG3h4LWZtTAI&#10;zSnfJg/uPxZ5DlWfkziN4BWgm5d1rTXJcNRxmk/ENeW9u7EFaUvGMWQlu7grCxHdJiZglIUaNBMw&#10;XghNgwAlshx3XScI1AHBr2EQgMfC6X2nZMivij3y07PXht+bG2fAzwvlcBXGrfdBbRnOTbUwbSE9&#10;WYONtfa2ng1Q8HVlAm5KzdRnbMD3aODswBvyYqbF2igvhs1tNQXeCATuWYCDIyCAaBmFoPn62CZk&#10;aygVHz2WhdN3Issswn3D7D7XUzeCx+7rR5WqsHmnFq+RlxDB1WE3goI48aki7A25cJqKEAivgIHI&#10;eWxuMwuA2RkA4SyPR+cv0oEhMmBnTanExOFpWQgfDgLmp6CmNWnSRIcl2HFpcfdDnJk96MK7AP7/&#10;TrtBQMeKk+NCwFHutPCoffMIlASpCTGyfQe6BJoN4Ms7VkwpMB8hgYKbjAi0i7+NtJUXhOUARRho&#10;zsjfmwITxz7QZ/sUWUH4gDFy8uQFuXXtngR+WapOMR3Z3B16rrOAPkMvlzcrOaBC9u7E/H4NsII7&#10;UMI9SkEQbGDOtjfJBhAkmi1k9wk460bUiAe0HgSoLNRyEKBstqOdT2CQKknMBNjGg722rB8hd8+c&#10;wpDUJKXHeroZmIF9hjo38NsyuQbmm2wZq7buzARq3YOA6jM6xi0aBKjUDGDQ0q5J0mlPY7BZEHDp&#10;CLiRrqwGgxFjcdSaETzrIcTyGsaucguBqvqxHNx7UdJDZmEeIFkzRMNG7ZxISLtrxMGOfD4slrPH&#10;rsrZc5dx2kMUB/gWuS679x1TqvAX/92I6bD0pdo2AwTnBy7euqrYV9DXpcgWEjVr4MBcSfo8YARs&#10;y86TnfsOSF5ueqcFRd3xAB7qGclxEzwKAHxSYWbqz9BTfNjZsWL75iwHOPc8b8E8R4DUdAmYLm3c&#10;sBfknBHY1JwdIIHCDGBwkIinfgmQ0+2QWmKbkNkDs4kFszfJlNErVZ/gFCLqC8haL5u5Qz5DwOjV&#10;AaOIdm9wSxgDNgaHlliaDPhprpQVrJarl+9g8aGVePWwcclBVsAa1+Ux4CgJuS/iRmkxItsGFKQL&#10;j1Ub1gGlN4RGHUzAymNtoVeiNdCAwhA3o7YIEQS4SblZYbz6ekWmvDh/WHJjFuqJ1ZF2Ko0400Lm&#10;yeNzR0TW5LUbBFTLn90ByrUzY3HRru0UplEb5iShMR6hCalRGyZhyHg32nLKkWCjAIt9WN8GArAH&#10;6Vy8AYIgBxT5v3ntvkwZuQ62Xnm4Pwmu7LJT99lDfIncgE9BwJpfvkXu3X0oSQGTIBVWKqtW7NDh&#10;IXJacmIgrssDCsGIrUlyBOirQa7MgpmbJM67TPEAcjES/cvx75DkhzXZL343Bu3zcTJz+nxJjg9X&#10;Ne+ulOYsJ8gCzs1I9vM4CIwbV/jPAA4epMhIV95cB4qgPTiyON/RHjTEIXVRQSdgLZyHyKumfgBZ&#10;VbwAibiYnMNmx+AkPdrRPdChI9ZICAj8PUbbQ+AMXLp+TR7ceyypQGY/ROrXkzddX1uNIcyMA29c&#10;YK/RcDXaK48fIit4jnHk8zDLZGrvLi/usiGzdmQUxnCILi1IjjMIWI08qhnpSUqxUx2AcazR1DCV&#10;mICTCdggoJmACQI1aBM2LE6CU/J2gGMbDM3awwXORUtQcEwuZMPP7ZJXy1KlBpmFYgItZgIUaTXG&#10;Le5BoE5p1wgCDtmqeRBg8GtNcrzRvs3tupFTgPRfMDINlxB59viJVC49KKHYMDz5eV+M+3UPnf7O&#10;6zJTYqkRM6gM4OMTOXr0HLoP2fKX/zYKBjcTFfW/AO4L03oV1nX8BbnhCQ3yBcsAAH1hSURBVHab&#10;7ATCu8iAKS9GHGwGxo7ZRiTfgN6dYf3GSnF+MdS6Oi8oaveuwQNC740szGnUFGwvGhAXgDXZ1K6C&#10;g7ZLwNfZsGmLUC7ZNVWoLUFMTMGqbNmibQqQUFGIKiwcrzQyY0ZxiOkV6y22VRRhZVmBSLtp8z7Z&#10;U3VSjh+4JEORTpH6250kkLYWkzkJCG6mSBoAqH07zkltzTOg0pfk1Sm0t3Bauevou3sSGs8BZxZe&#10;MwFq5LlNENopOEqacRNxM6mVlhMEQGmuY/rtBAE1VWUmoM66GClG7c4gUL8gHqDeKlk+e4/jgOvZ&#10;BmFHhljLvClVIqfRBl2QgCCQYjABBBl9n1VgDLrMXAkMgsJsg4BLZ9A9CFCjkYQhtxYrHYjI+NOS&#10;wHRYVI2peeBk0KRdGXwa5SH0GmufyqG9FyQrfLZuILL1+Jl7evPbg4ClVT/If+3dekqqX70E43UP&#10;spAc+eD34tQ2bOPm/XIejlucEEwPm+Zit3LzW9dhcgcou0/58eghE6C5cVomQIuT2gOf/dc0SQ4e&#10;J5lpiQDXu5YFmPHhCJblVaNHj24qJ9ZeIEhLjPFHBHkdg9ZCV7IBlgRsF06bNrXpLIGbKcNZSosB&#10;FWXarzRhPHjis2aqmLgGggwLZBzUWBdDiYWtFpYTLBMWgHgU4zVRbt98IOsW7YOMuZlC7LE6sIUT&#10;hlgGpcqoCTc2eyUGnDB7UIfM4CYMSuBKrMaj7qakwBCaGI84vHftc5NWS8qrymMZfcEGBIEGBgGO&#10;EVNfUB2TceK6WWkxCNRT4MMVBFAOgNhTPz8OU5EQcF1/BBNrcH7y0FWHz/v6T7Nk04qDIkcxuzA3&#10;DuUF2IIKDAJzUEdn8AZIGGri6Gx8HNXCzU2j0UW7plozOx+O2GgdRULx/W1JYMxI3V2IkAU4WItc&#10;P47r+lguXbwtE4vW4OTNUf4/y8i3dr8dwJSdrUVTtkICv0bBPUqI0UewH3QKabjLMtYcXvAYxBqm&#10;AzHLK2YB6rmBB7MDdg78Pi3WjPjSrWswHq3CHE2BRPSfIONGlktcNLoCnZQRc9+zlBPLSk0aU1ZW&#10;9jfb2/dNfg4vgh/FRobepslBV4IAf5clQU5GGpRRDjahETefllLU1FFemTmpUobBnYh1OE8l9mIJ&#10;DCYHTpbNyAAu37kOl5bV2mqcXY4aEfLU00dValpIbOGtnApuQYGsMd7UgM9HyqIZO+URS4SXd+T1&#10;OZYIBA2BZKtVOWtgI5apeADaW6yPTZ3sqAqR965BwOjmq+CpI49lhTJ1ghCSaLXrwBbEZtRNyc25&#10;HIYqNFwlxXduLNR0J8qpvSehmTBSe+XtbRhlTeJ5g35RjM7AMQwNTZWa2THm9fC6zDSoKqQUZTtJ&#10;SK4ChpnqIXTCSb3aLaBau9Sa6dtgHJyMMYjxHuD3ZRBolB632YATCJQHgLqfqf+LW/L08VNZNncP&#10;SjBMkGLz6ygu9SJ7OPV3X0dM3z+BL8GEnOXy4sULuXzjmuw/ckIzVrb0YoaWaSZAmjszAQrpMKvd&#10;tvWgpIVO046YjstzbgDlbywwgbVgxbok95A5bN54EHjZbikdUdDlWQHuPTUaiQp7lZuROqhDAYBP&#10;HjEi9R8mx0ds7IpRqatLoD3OQFm6bKmWBO60SPdAoOxBjBCTQKHzBQANWTNpCqUThym60Yi67th5&#10;SLODD/5jnAT3KZWLV65KDWbfJ+at1MDATfk2A4ERRMFEGGppvneS/1TZtf2sNFQ/F7l3DtkAU1po&#10;4TlmG64gYP0GuClcxiOmPahUZRsEtkHfQDMBRy3XBgGlDLMc4NyAWxBY7ASB9cVy4/gJCes/yaNy&#10;iZuKZVXQNxPk0hGcvluhaDw72gQBjhFjQKl2JR2dmQlwkpA2bhAWgRiLThJaiTEnCNSqeYsNAvAe&#10;YKbjDBHV0YRV+QImILLVqtwJ8i8QMNHaQM//mezffV7Sg2dopqeDY9r2654xck/XCE9xln+lKYvl&#10;yZNnoK/fUeqvnRbcCUlxyoN9gU5ARniFugwzS+ChRiYsW38se8uKl8v4gqUABjdCgfiEmRVw5MnJ&#10;rL148ybs/LbAICREhXu7egDr0FBsxMXs1Pj/3OEgMH/+/N/ITIzL4zBRVz+IZgNuk4VkQjXPAqg6&#10;ROCPuMCgvwLF0/Es5E0yUsxoteBGMBqzTUgxhvKRK3RhEFxkRL4N+bFnT19qRtD7f5mb1p3TYp4u&#10;GE31sFj7/Z8cmZC/GuOl9xTFlguQIKe/gAOIGaqw0xp05LJNZ4AimQYUVM8BJQpZjgCDAEBBhzKs&#10;m5C+CZwgJJsPm7RmSYZSfGuRxr9emSGPzx6E0etcZ3y2/c3DDkhiwCx5cJqdAbzeHCcTWOwEAbV1&#10;5yShEwTsOLHKjps2IS3TVJiFhqCOl6MGNvUjJC5gFIYM89IAhNz8tWz78fR/eVfuoMybMrJSAWOe&#10;/p6WM57ep/aepzU8UndiAF+i7ViWu0KePH4mtx/cVVKQEcDlqO95KS9doaUJ1yezFGax89ABYBCg&#10;chCfo8pBF4ycPjMEYl3u1uU07SGhrrxsQpd0BJuUApAXh+7nsnHjcv9Rh4OAzhEkxX0SFxFS15Vh&#10;IvuBqJPuEhu5cLlFz3bOD2RHTXf1eLmBtbUC5DWs3xi4tI7UU4ClAWtwRtXooROAqkLTEAHkAHra&#10;127fluqaGlk7f494ozf7Eep1O0Dz1k4PLh4aTuJzEpUP7TNOtlSekFp4F5JboIsem9+wBJsGAeOn&#10;1ywIKChI9yGHKNRSECCLj5mAKwgwE4iXV4sTpPZslSL9DEztmWvw5x8jAytOXSG1F/bKqyVJUj0n&#10;1mQCGgRQbjisQQ0CJCohCNC8pVYNXd8MAiqUqmKtGCTSISwTBGyrUN2J1ZasUuT2SakHwFq16RQY&#10;pGWalbA80RmRnur5Nysp7DrhocMuwGAcSksrtsnLFy/lFjIAalvQLdvoZZ7XgBDnV6ZzLlyzhuiG&#10;8hXyeSXp85XuroNyOkdjXLpbyobJpdm+i+IhcV3yFXAPApQFyExNTOlUAOAvpabG/W5yXMQxTh91&#10;NRuw7ULqDx7DhTtuxUYcgJAkiq3o//t/WmQERzUApGIhjFda8QF0ESjEmB01w2QDOOWToFC8aN5m&#10;2VZ10KXKSlmni1dRGtTVyunDVyQvchaygjRtITa2kLJcGu/tnQZd/bnpIpj2XBmygru3MZn4EmKg&#10;J8COU5CMp6HBA7SHzk2iBp7MBIxSrvroqQUZQUGHMsxNh81nrLVNJvBGEJiXIPXzokROrdUxWvVr&#10;QMnSZteDkte47hXjtuj4cP28aKlBMCEwyAxDywEdIkKHgAQlZ4hIOxUOV+CNTMAGAf1epkPgKgn4&#10;3RH4Xh9H+o+2H1u+09DzpxQXA6jLZKYHAwBPfG58PrQFjOv04R/GaZaZEVghx/Zd0PV05cZ1lQ1z&#10;z2K5mbmx6RgU8i01CxONwS5BRACs5LDQY2CzlgeG7/JGFuy0zU+eh47g3DlaBnTWYsx9n5Lng0z+&#10;UVZ68q86HQSKi8N/C6KEk+ll3tUgYNqFfpKRkiBVsFbWoSK3C3Ia01eL5xvBEW5y3gjKMu3cfVQu&#10;AGQh0krdgSoEguFflWIKMVENTTZt2KfTWWw3sq2oUmRoM55AavUEAx3Pn76QrauPaE1JDTimlUSV&#10;ycrS8gKpOxH+HntgUxHPYEr5we/HStRA9JF3XwTY9UBewWFYTU5JEFKVXGdmwOkMGEUhBoHZQNxt&#10;EHCIQjYIwIXIaAkgCBC5x9yAKQewaeeB5TcrDPLac3ENDslX0BZgmcXP0+L3dajbX0IGq3IxOPjH&#10;l0jtzDAQhZBNYCCpSRCAlJnJBMgaRCaAINDIFQA4yJFiagpwDBuCo4YrAPow1JI021H5cRP0Xp3c&#10;hutxT44cugICzWT5ACKzn+B66eds7bN20z1Tc1ysA+JIXBc0JGUASgGms2HpAXny6Jk8e/FMTmG9&#10;cl1Zq/EmWBYAQA4D0UcwDS3BL7RLRa0L4ES4lqSdRw4dD0bhUV2nLQUB6gjuP3RE8rIzVLq/O/Yb&#10;s4DUhNiqsUVF/1+ngwB/MSk22gvEoQaUBV3+YC7pMbiqUizB3Xf9DILADHQEvsFJxQ0zGOPDa1bu&#10;1I1PvID1l0qVo57KgcHpJ2QaYgPPrdiAdgzklxZthZchzRowj41hJd6wQ0jTLt+4AWZhNTjlz+Xg&#10;znNSUVopKQFTdehjAHwOvgFKy0yh5x8ghWBx/PI/xshgzCGsWQTt/icIBGdhU0YZMZh1kkzjUhjW&#10;wSE3lWEXKIj2IExSuOnYnnOxBbkpLVsQo8TctLWYH6iZEYoOwTjMEJwQr49H6kL/Ggo3rX1fsuAG&#10;/VWxHNmJzsDuSVIzPUTnEOrAQNRRYrQJyUrUTIDzAwAl1YCEqsMEKymFTtNU6+xMPIPgoMUFrJ0b&#10;swF874bTUF/Cddiw8gg6GEXyK1wfci96Yx30+D1BAOD97/d/ssX/kxJJ8pss00rWyL5tp+XRg6fy&#10;EmYuVwDUMf3nemq+eTW1Vxk844vBSVh2uMYWLna5C337vzEE5xwCpTkLjepQM8Ndvi4lxZcup4SY&#10;GbzrahCICaeoaBRMRuJHbN68+W90KQhkZMT+KDkm4mJSJ23Lm38Z6gww2u07dFRtzO2F1SBQTkDP&#10;IOw0XyBoQhDFTl4dRxnBIMApRM5gk10VgcnDYvCtB/8iD7PZ5YrKMiPg7zJwHEAg4A26jFTu2cun&#10;2kp89OCZXD5/W47uuSBV64/KltWHZcuqnn8wI9mM91k1b7dsh3T685f16H3DaPP0LmwI4gDuQYCg&#10;YGMQaOwMMAhgs1H1l0GAJzE3o8MRULYgdQC5acn3x0levyxNnl05LXt2XpINyw60+X03LjsoO7dd&#10;kCdXz0v9Cmx4BBEGAb5eDcFGZ4jINU6sQcD6D5Aw5HQIdIYA2QvxDMsc1DYhvyeGiWgTdhJkJNT/&#10;L2tey46Nx2XV3N0YET+smdvbuB98j6p1R+TwnnNy6ewteXjvKVSV6+Qp1snVmzd0DXH9qLFo8zQe&#10;p7+Kh6C+103tTAeS1MbSlg7D/pAMY3ub5RfXa8DnI1C6Hmq0HrdcGWSthxFoRpYUdktbkHuONGF0&#10;BZ7lpid+3aUAwF+mY3FSXMT8rpiVugcC14jxsmXOiLGpkVgvLZizWWspov8ECDls5H6BmXIxpQrl&#10;YAZn5Hlxwc1mzf0xygOyr+gB31yolCAOwZsj+JPjns9ePEGN90Lq6mukvqFWGl695cfrOqmGa/HT&#10;p0/leQ3eG4Bh/SmciDth1MG02eU65DjnKB7gOA9ZR10NAth8Lo6AG1uQQQAMP928syKkGo8GgHz8&#10;rwHvXd/G963Hz2le8grzENWzIhFEIkw5sDAZwcUShgxrULkCShhCm9IxITEyY8wEOEOAz01+gxq7&#10;NpYE9fiedScwDIT78KIGm+4pAgGuR8Orurd+L3j/uQ5qMQX4/PlTrfu56S3631LqztOfatj0zhiV&#10;t1CzBJUMtxkrDiGS3zas26tEIbYXmbUSe1gMfKu5hNgpAOVr11VqWzCiiyPDdq8lQlU4OS76yMiR&#10;+S37C3Q0MuAFg+Ojwl91R5fAkodKCvOQrp9QjzUdKkL7ZD0uGlWEPvoDSCujG7AXMsznrl3WaHsW&#10;KT9bKqNzFyqBiDUtyUNhfcdoS5H94xD4F27ask8pxi3dPPodMrpfvXpN7qCLcBuPO3f4uPN2H3fN&#10;+92+fQsCKbfkCVDnBlhw1x0F6YktNUsSogMS8ADTGaAHodEWrHdlAjYIAA9QopBDGXYFAWze2VFS&#10;PS1IavcvkefVNXL73j3ne7fwnXlN8PNneF79kTVSU4Hfw+/XzAcwiNkB90ygZgWpw9QVYBBoKjjK&#10;z6lBgMxBJwjUqsoQ5yDw52EMWsG+/cnLGqhH38bjlrn+znV5u/fDWQf47pcug+qL053pf0vrh/9m&#10;FbIoCur7SZGuu/yEmWojznKAQCGfwzXLtUtdAT5PxUaxZmdMWuviBhg5PWStCCpU4WKW3B2AoEqL&#10;o7UP6v9kOo53dL+3+Pz05OQ/SYyOuNQVn8Im2QCiHSebVq1e45onYKrPwYsYIKmqywZeNdWEmFqd&#10;g9T4gcMnVIONG1+FHREI+oM6unzxdlmJEcyyEctk46Z9Wi5Q0qz1mwhfN1z460j37kAfnoHgXT64&#10;AW7hMzyDSUjDo1tGsIT6fAwG6jWAdBoMPG0POoND6kYMMM6VCXAzOmzBGhB6tJ3HkxvdgVr0+Gum&#10;Dld2YfWzJ3LnwSNsupstfmfdjPceyEuciLVbJkk1fk9/3wkCtcwElDCENuFycBJAGHLXGmSbUKcb&#10;QWu2QUCZjpoJ8PsgqEFr8NWD6whItfq9+Z7v8vqbg+COXLt+Ax2rs67WX2vrh7gUT3wtSclkxSn/&#10;JToASXAa2r79kILUlvyjvoMIBjQk5ZrmwTUL1mSWIMTM9NRF2o1vgRR4RJfsxZp3BZJjI17kpCUO&#10;7pYAwBeZPn36302MDluMF+4yYGE+bCBmpH1l1IgSbNZTuFCmhue8wGRwsKkvQHSVunC5AAHJDIwF&#10;H+BrAHjGPRYoN1qEUYPHy8Ej8COAWAOHi84DROSFtxhCSzfSKBrj4gOguYWT2JzI7z4Q8HO8rEU6&#10;fO2EETZFBtBcUqye9baCgjYIsD1IvwGnPbgc7TuAgnWs3TUI4AQn0WdaoKbydXevQK35eZtB4N4j&#10;BIAHNyFdnoUMItAEAb7OgiS8LsBG2ybUGQKnQ+DoCtSyQ8DP55iTusBBVR5mQJstDZePgHNfhwB8&#10;r9XP8TbvB6/7DRiTnsQhxEyxtc1v/51ZJqXEh0PrgrwAAn9sY7Jlzay0EnMADAQsY5UMhNM+JWiq&#10;amqy87VkwTYNAjYL4NovmzBOyXTdkQXowBDwO3T1Tk4ZP757SgEbSZJjIoOoUdYdXQJ+UJqXxkaE&#10;yiooqZ6+aMhDBAHJu2Yp8CkUWdhvJVFE+dao/Q1d1IiOENWldLO2BvF7JG2sWr5Th474/23dTFUu&#10;xuMclFvsSfA2F15L73UTmck9aNbXvXwO4QzQi8kQdPEDjB250nK1FDAjxHUKCjrTg462IIOAZgLY&#10;tGQM1s4B5ZcI/8xwqT+PsecXJgVv6TPw3x89fyl1V45KDfAAdgb4+zXz4gy+wDYhg4zKjDEIABdw&#10;DRKhNFFfQtMhUJWhzQ44yGwA36fhEGYkXjyFV98TuQnU/V1fcwYAfufTqO9bBP+ag4GOlyYxAQ6z&#10;cfhHlYMcJ63PIKPP2QEqanOjX4Z25sqlVTLkr/I0CAwHi7AK2YItV0mh37BlKwC8yC4Lh7hnAmZq&#10;MHZit5UCNggUZKf+V7QKL3VVgNR+WGNe6iMjR2BQBXUYVVUZNTkduBTRklRRVR5CCsUx0W+U1QUV&#10;IgQABoaStLk6oHHGGTeeN32DqhirWCOyAcsZaLUs0PrutFxAHai4wDvOBogPMDV+ynr81lnjmkPq&#10;rQUFuamoIeDgATYI6CZ0yYphelA5Atis7Aw4QYABoHrKMBB0gAu8rJbbd3gKt5CG37kLZLwa/P01&#10;Wgrw92o5N9AkCLBNiPfRIGBKAtMmNOak2rkAOGiZg4pnMKDh8erGaeANKANaCUJvMyjwnvP9zgGU&#10;8yQA2PF1HlRcWwSp16zaiYGmkcq9MPZiRhKPojjFEMWZDkkxHmhkrBK85to8fpbdBLIGSRE+p6Yi&#10;NOuJxH7oaluQv6/aAdFhLwuy0nt1WylgXyhVUv96fEzY3K4ak7h/UTKjCGKsXtOIDXCIiGXBfAxY&#10;+HyCSEs5ZmfyivwBZgDFKfMUkT1//bJiBtRmG4SgQSdjjpiSvcVo29qgkg0MvLEMPJeumEDwNhdh&#10;yyfxLbmHmp2nZf1BkGl0GId4ADMB2qZDQ8ANFOQUn2t60GYCLQUBnOrVU/ywSUcDF3gMXOBxC0GA&#10;eMBDqX7+TGo3TcTzAzQbIDBogoAhDKkNGVWHCUKq1qCDCziWZIoLuIKAAQfJG6jbj8EhgJ/3MF35&#10;rnEABnxmARcuexYANEvFOtsMnYC5MzZoO5Dr6wwCARWyItAB4Nq0WpcsWY1aFrgONLTBGh6EFvaa&#10;VbsAHpouwilkv8QCeGqTRNcdAcBVCsRFHpw/deo/7/YgwBfMTEkcjEygpru6BMwGQuBiPLKkSFsy&#10;JBAZZJWB4IJsABuwKHUeNPLGqVtRCsaISQ7iTTmHAMCoPBUtQZI9GChsP5aqxHvA16YCUXs1Ht+P&#10;eMQVdgy0S/DugwFPa9bOtVAVNvMCYOARbFMNASsz7owQQ9xDDUK5KbE5LUdAQUGMEtcQ3WebcCo2&#10;NXCCunsWF2j6PbkxiQfUPbyhr1E9bbi2FmtnIxDwdRgE0HZUvIG4AEeWm88QuOTHJyKQUGXIkIZq&#10;GcAuHjRZyO13j8HwPl+6DBIas8FWaLzu6+aE06rOjpqpJKbJGBZiUDiJw4r8lu0oQTnERmk8ZqpU&#10;ZlLvQQQBlrGfg404toDGIsZtmB0xHlDjx4/VLIAYWXcEAWMwEiGZyfEFPRIA+KKleaX/L9KN491V&#10;EvCLR8CpiH8uX4khIA4WOcg+U31mBEy99sGrnViBQVPpWch/P6sdAboZuTvsUNiRKRr9DRgk2gsC&#10;pu1jHGOuXrsud9GmepcZATfjfWzG+if3gKijpUZjVGd8WJmCkPfWzoDODDgmpDpC3E4QmB4s1TNC&#10;pO7CHoMLNCt/FA949lLqLx3C80KlGs9n8KjRIMAOAbkCZA2CjkxcwDVIxBkC+hKiJHDRh92YgxtB&#10;c2an4/FteQBexDvPAhAALmO2hBmgHQJqa41wsxJzmjV5nfRFZ+oTiIL2+fMM+GPYQGDUr3btOSqZ&#10;6AKQjUmQkJgW24f0rsiLn2l8B5z1SHbgug2b1BuwO8aFbQBhKYDXfFaSm/nzHgsCfOGU+OgRBDK6&#10;KkfuHvnYHy3Kz0WL8LhmA+43xY5qkpzB3isFHNjKoYsrDR5JMeWwkU5vqc058AI4HLOVw+d7EgT4&#10;HC6I47jh166xdXj3nQYCIucvq5ENgFFXt8GprxUURFcArT5VGFYNAWw+7QxgtJeDPQ4oqHqA2hkA&#10;qEeAbxYwATAHX072l9q9C3AiYxoOuABxCFfAw+Z4jr597YHl8hKlQPVMMAU1CCCTmIMHSoLGDoE7&#10;LsCSAOCkSo0ZXECtyu0w0fqJEAvdJNUvX6DcuP/ugoDDBbly5brHAYDrgocQN3AMskuS0ZhtsnPF&#10;QSweQidwulv5Ox4ms6asA9t1ihLa6C5EqXFK5nH9mizXgJCjIcVPTKy7sgAtBbAv0xJi1pSV5f2D&#10;Hg0CuZmpfwW1oWddtSl7g0WIjGDRYtozG8JFk81LSiYeJBTxQlKJmAwsSjlz1oCtF5+PipQ70AeZ&#10;AZFbDRYqU2bIGJ4EA5JEON14FT3jd5kR8LR8/BwMujsXG6cG2X9HFtDoPQg8gIy9JpJibA1SFBSg&#10;IDdtS0EAp3bN0wdyF+489lTmn3fvPwAe8ASbeIwTBMI0cDAQNHYI8Lp8fQYbR3RU+QksSVRliAIj&#10;zjARsxYnEDTcOINhrup3BggSA7iLIHDl2jXN+DxpBdr1ooY5WBMsQykLbsrOLF17VAcaX7RUxXCN&#10;E/F5YzACAZHdyAysFJ5725rZ7kpgYOT2dxc7kHuJr8dSIDczMRgB4K/1bBDIjftHsDde11X78jdm&#10;CsAboPPq7v3k/jfNBjigcfryBeUE0MSU6b9alDl1F7GC6METNFJT3YWlANlae6HcsnzJNtwM4g2e&#10;lQaaEeCmX7t+/Z3hA7opH4JBCBCvbh8m+SqdCT2rLryWakItBAGdGWBnAO08BgEg+4oHYDNrJsA6&#10;Hx2D+tvn5YHyBUwmoCUIxDKIFzCAvKwIdP2OBgFmA8QFaEBig4ADDqqQiYKD7toCRni0nlRimqc8&#10;vY8S590BgsQArqAEOAbspy02YPODwh4eDATc3PMBChKA/konBNGqxp8ccmJWahWxiS8ZkVyKhzQF&#10;pzkrc+Docc16mf12Bw5gX4PK4MnxURfy8pL+U48GAPviMCcZTlwgNrzrk4WNLcPhWh/NnDHdTBi6&#10;ZQNM7WnomBE+zQQASjgz9QfoQkBmJlKwob8skI9g/pgHXXdtG+ImjMpaKP0wKTh7ynqlHRNn8CQj&#10;YLrGkuMqTg6eIG8dI+DmREnCtL0eU4Yq3+XGD1D7L9qONckEMOzjDA41BgEHFLRBgLgACED1p7aB&#10;qtyIC2jmgVKgDoo+5AZUgy5sAke4KSdsENBBIicT0CBgwUEnCDQhDaEkwOdugFPTS3yP20oOevvs&#10;QAUBAfoqndcDMpBdHzzdCSzbiT/+yTVF+3COsPemZgBKA514RCAYhQlBBg12qyzO1GStUV0bWMCC&#10;hQvVXbg7JgXdgwjIQRATTZiwevXq33wrQQB6ZT9Miok8Bypxt0YzqhInx8fIlu07dLRSWVUc1kDd&#10;NSZ/sU4XWqcigi/+X5TIhvV7ZVzhEoeWmYZovVEu3r6KrsEq5RXQtswXrcbVGEvmDXKXc2orINDX&#10;gKkjuwYMBG+7a0Cg7iFKgvrbkNgm+aYSaTYFPZvgAfQeNGpCpPMyCHDkV0G8eTi5ZzUNAgr4AReo&#10;q5ohL7gxFRdAJgDEnvMCdXvmSw3xAASLlzMaywEGAQUH0XHQkWJtE7oLjJA56EiQ8/ORL4CygLhA&#10;w83TACKrdUbibQZTO39wGV0Ay+f35ADgcwhIV2Har3zUcgX8mIUePk7vQGgKQNwmvP9YUxY4QifM&#10;SlmKjshYoO/FcXaC2O7vxzJg1979kpWW3G2TgjYIUDwE4j/P8zNSP3srAUC7BKWlv5maGFPSXZOF&#10;TQlEvjJ+7GhcTAJ7TOFNR2AZZgToB8gUjHZgXh8UyEroERIrCAch41fQfGdQ2AXBR2ICfYET8OYw&#10;YpO3zdqNQYAEDU8XgwI5HENGKmkGjd5e+9C07J4glX4Ajb55LhtwJeW4gYKNQSADAz5kCjp0Yff2&#10;IEsBPhgE2P8Hvbjm8V25C04CmXv8s/rZI6lBWs8g8BJdBH2uYgLMBpwgYGcInA4BBUyaaAuwW8FS&#10;hbgAspX6Ksik431Yatx6iwxBSwW/CB4A148nZCBXBsB2IA6e/IQ5znDQbD2IOBzEtuD4wqVGMpzt&#10;P2SlOsgGGrtOCoIbUAQOy34ME7k0A9h5wjo+Dsxg6pTJygzs7iyA+zAtMW5taWn2P31rQUA5A4mx&#10;P8fQwwPWIlGhnAfonofSiVFmrFy9GkAglIlpNMKugE4QLoI6T5wCNMtACKKl+cplO1Rv8GNMHhYk&#10;zoFQ6Q49+VkqEDMgrTPer1ylyTzFBdyDhC4gBIMLl668VYqxDvPcva+6dvXH1ruMPlxyYq55AbYG&#10;rYYAyDyo6RXJn0s8oDETYBCong7EfyrqfdT5dddPINN4KTcguvIArcHaW+egJQhSEJiFNXgen2s6&#10;BGQNoiQg/ZivqwIjhjREgRFTEqA7wc9DcBBKR8pmRKBqOLQaXYHnb7UrYMu386CEMwB40ga095vp&#10;PDdveelyoxP4X1h6wp4emSYlxJcv2a56lzyEdIK1/xjpD5aqnWexCkXkrpDObgRHmFlckfUbN4HT&#10;D2JQN6kG2f2mluOxkbVpibEEBN/uf2PGjPlttAsXpsDYoLsCAF8nylEmzs/JlL2HDruMTIny09SB&#10;ji5zQRHm0BAlncfkLtaITWXfiSXL1caMAg7qooOSga2a7UjtSPP0NANo/jwzawCCElI6pukceX0b&#10;qS3fizTe+ksHcLKCm48NVkOKriMnVmMlxh2SEF2H1D2YDD8lCYEpSMqwzQIYBCqAC+C0JzX4KSi8&#10;HJ55Wl0PgQ+08SpAFeawEQOAZgJ8uOECLDHcBUZYgnBoiZ9Dx4qdkoCYBTMBeC4847jwW6JkMwNg&#10;ZnMWWn3sAHQkAzCbFRsXlF4z9WcMTZl59v9pjq6zyAHj9HD5BOuKngHUtmDA6OUMtpGjwlH4Fcuq&#10;tJNlQEKUEJB8H1lcqMS46G6iB9s9x45ASlz0sXHjRvz+240AzrulxEUOBI34BVVMujMQ0HUlLNBX&#10;ZgAkpBYhJ61ItSSwxw6B8gVww4j6ExikbiCViCk8qnJOSNHo5+b7MdxdQNVkAGCUN0qvKDPwZ3uU&#10;4pYDAboUSOtuOPPvPR0ImA08JIEHaH79RnAEbD9e+QH0HSRJiHgASgEXKNiMKWhBQSoEaRAA8DfF&#10;Byy+8cgyKJ/9WLONuu1TgRf46M/5PJYDmj04bULFBXSs2JKGGnEBO0zkohBT+JR8gZtnMJD0dvAA&#10;ZgDXkdXoNKATtD0O+hwMQgZwALL1J86fk+3QCiDnn4cJwT9KiX/taBoSCxjyq3wdX79055oK35Rm&#10;L1R+CoVuKIOvoja6zjhJCDBw0UIlxVliXHftlVhHNyA9Ma6g24eFPI0oE0qy/gWUiKu6u13Ii8S0&#10;ieSHjeBXsyw4At1A235RAhEi7UbQimn5zDSMeAGzAfK3jQNsDiSeNqvCi9F8J83TcAfYuuGN4r97&#10;ChTaBcUFxinFa2AX9jTN+BZOaW3dPbqNARzYezmju1ZOzAiLor4nzVfxAAcUJIjXDBTkptYgQPSf&#10;cwSL8dx71+RhdQOMlW/hREdJMdnXaAq2FAQsLqBjxcAdqD7chC/gNkcA3oCOPT+4gdFlsAR7EA+w&#10;ACABXCL6mrV5QAV2BQgEgLMYQ98CWbrEYZNk9tRKuXT7mqxdu0u8Py7Uk5+GLJxgpQBuvx9nKwGI&#10;rFWzDg35JzduJg6hSYoH2A4BwcCqnZAQh7hud7cEuUcw0EduwPUxIwr/xNM92yPPS4uPDKfNUWx4&#10;92YD/JKhSJ9KkUYdhAKRux4hbyDVialJqFwBmjtynBNCJF/9D4hHoiswZdwq7dVqFoAbvWrpDhlf&#10;vFQKMYtAHvfSBVtUiJSUT1u7eXpyWJrxRSDPZN31FLFI+QIA7WoweFO/Zx5OfsPOU3lxN5KQbkZn&#10;fFgFQDQINJYC2u5zgkA1T3qCg9zskBx7iSOk5tJhnRisQXCotkGAgcCVCZiSgDhDNUsNkpHcW4XL&#10;OExEvoDRF6hDsKrfMVNqAWree9hISuruzEkBQJRMxGs8pQE3v8csKUlLTxo+Sd2svOAFuHbNbngD&#10;XtUhNgLMdi6lF9aWF7IAqgVduMmDyeBFxJr2Q/SGLkSulqJqZGA+ACB3d2oF2CxC1YOg74GR4Sk0&#10;EO6Rze3pi47ITf23CdERR/Ho1pKAX5b9VLKq5kKdmGWBRfYZgckdyI6eoSmb2lEDoaV8OLXe2bMl&#10;e4u4ASXLc6EC0x98Ad5MTdvw6Av+dxLETNfDUba5JqEnwUCFS3ACnIWjjCLsXJDd3D3QvjopxC+e&#10;S90hmIFYI9AmoKAZGqqzQcCNLmxJQk2CALMB1P3VOPVr98HwFCuo9tBKzQKqpw1zBQECg7ZDYHGB&#10;Wjf6sAkCLAms0hDBQZMNMFjV712sE4k9QRXm5mfgvXHjppxBecb70JaQTGv3k61A2oNlQc+SngyK&#10;JSHtnzNtvYrUcKyd1GCCg8wCeNCwAxAN+fAd4K0wy3R1FVQJm50nKg8TyL4sy2C7F4XhoO5kBrrP&#10;CUA85NHIvLxfeLpXe/R5yfHRWSAPve6u6UL3moljlhBMlE1bMR7sOBexbXcSF5wnuzroOpoDTN2y&#10;Y2booqBXAYEb8rfZIlSKMVo7Nq378kcwlwSWQEVYSpsb8UfPyES88Tx5mBGQT3ASaehVzhw4/PTu&#10;OvGM9Bh6+Oiz1x9Hh0ABOGABFPNQPUFajmVqa7CO1uEE7dAaVIafO1OQIJ/NBPSkD5Kacm81L2mo&#10;eSo1SN2rJw7Vf9fBIac70BgEDH24sVXIiULMJ6g/IQIBWoVmtNgAhHQurkdnwHAR7nYrSciWYJeZ&#10;/qPmJgOwowAgT2+2+3iYsKXHclLbfWT/5SzSjcyOFJ/DLNFKiek6o5kMxoaphr0fnAGrEtQYaCBf&#10;B45L1e69dP7p9m6A3RsswdEWXLp56tS/3aOb29MXH5GX8Qfx0WEXu3O6sDEQQHwEZcGIoqZlgQ52&#10;QJMwJWiyorVUKE7wm6iWT+dBGeYNLkyZo2IOxsUGvVxnxptgj535ZmeBslA74FlArMCTLKD5c4gT&#10;MPU7jyB1E3V8d0qW3QSy/hQIe/0ZqBEz5ebDTg1SXtwxGtE63ZYCLQQB+g+Yzc1NziAAcJA+BbfO&#10;SA2YhzUTvZoEAYsL2GzCDhM1yo2ZIKDZgONFwG6FFThpOLFZniN4MYh1R1C0PI0byLrOXUCJ5+EU&#10;4Bv3kwEAWBDxA/oA9PpjaARqAEjHeoFQzRn83E2olpt8L8oFytnTsIbZgALPOHCYQew7hKE3O61K&#10;pil9NrUMGCVhFA4N6Z4xYfeDkYdtfHR4dWFexlee7tG38ry0hNji7p4utF9cywLwB2bNnNmkLCAV&#10;mEIP3pB0GvblCLUxYxrH4aFVK3eoOpG1KSe9czhGjKcBK6ByUUn6AhUqpVgkHxQxtadDZwKBlSwj&#10;Os2R5DtY/N0RDJTSi83UgBHfenUZwolrpwaZBWhXAJsRSkIaBIjgk+oLqXDbHmzMAhAIZjhBYBKC&#10;AFl/aD/W4ORmZkB1YQ0QDi5g2oS2Q+DgAo7cmHoa2JKAluU6WgygUi3KCqQeeIMZGuo6U9Bexytw&#10;nj6J099e6w7fJ80A0G1C6j4ODFRufGJIKv6B/6+YuAZ8AKNu7f7aJAptwToLgq4gNz+ZgmwhDvrL&#10;XChko5xEWaHZIT4bs9VFixapiQjXbHd1AtxfR7OApJiVPT4t2NHIUZSR8aOEmPAbRCx74ouzW8BM&#10;o3I9HIcuGkEInfVGi2YFSByrsekJBLI1w808FjeZKR5nDIgFBPYuBcV4n6oRXQToQ9eiSRA1pWwZ&#10;qcVsMXYlG7CLhlJp/FzkFChW4JIX7xzbkB0CbROi3aaTes2DAEQ+apQqDLchlgJ2clCDgMMSdHUG&#10;3IIAywHwC+qvQPgT2UV1OTIBDQLgEWib0ICJbwQBDiVhCKnRlYjZgHErrluBAMXsArhAPchI1Cfo&#10;ShCw5ZXW/pwuZQnWAf5/kyCBAKCgHe7NWAjXcgKQG5rMPzMDkCr+n5VIJTAibnq2pF0kIvwO6//l&#10;i7cpD+BjaApwfmUcWKjWYFTBanSxtmzbLikJsT3SDeC+0iwgKqw2Lzu1d0f3aI8/f/Pm1L+RgWwg&#10;GdZHPREEVIUI89d52ZmyZ/8hSJUbaSjjUoT2n05sGVUi3ujU4Km6+QnokFE4H44wFwAUWjvo89ev&#10;aispDqSPX/zbGJUtWworM6LFHT5hmrWk+LraSqTfPE4vIthm/qDjqTHba0offnwHWgJlrhHeOsdz&#10;0EUVZv9eg4DFA9xIQq5SgCUBMgFu9okIAiuxWaEkxBHg6jJgAi1kAk1xAcqNMQiQNGRahc1Lgtol&#10;4C1wxgGv29nJQQX+lPhzSy5euuqSAu9Q66/ZPWEA4PogaMwNzJ4++f59f2zUgnlYkF0a61OGbgHa&#10;fM7pbtcCswOWBtPQHuwF2/t0DLPxZzxwuA45An/g6DGUrQUgBXl3m3Jw871EX9C0xJiVxanFv9Pj&#10;m7ozb5CbkfxHoBLf6BlsAN0CeLSx3zoREs0c7mneNuRN4c0moSgON5MMLmq/sZ47dPS0ZgCkfhah&#10;9tu7/5gOGs2pWKcsRGYOtDBjV6GrQcCVFTg9a8qbX9ES4bbc62AwMB2Cu3AsAqHnwDJH2gunLupw&#10;LQVYl6NlV+0MDdWqiEhjKaCbuDkeAGZgNTCA2i1T5DVs2ep2zDLAILsGMxAgtGQwv9c8CLiGiTQI&#10;oCRwcIE67RIgANCvEDbk1QAF79x90KFMwBrBkCl5mak/VaMdZeiu3hNjTXdWgeMPfj9ecaTUkKko&#10;AVbrVKAdTWf2ODJzfpMJQvveVmBk9rR1yitQUJAZBtqBJ4AFVFRMBRDoj65W170Em29+Mmmp4YFS&#10;4EVOZtq3ndmfb+V3ysrK/mZqfEwBo1V3Kg81XpBgZV3R2HTBggW4UZfeGAhiEGDKSOIHBR6p70aP&#10;eGrBs1tAJhgFSWlzRmSZk2E0PmHkb8kosquLz9avqqSMbOUaxpMJlGlm4Amdlg49OBEfo76uB79f&#10;EXiWAKjD1RGIm5B4gEtEBI5DDh7wErRf3cTKFHQDBaE3WD0FKkMA7+CGKLVndqpBSQ0mDC0moL+j&#10;8wMcPrJlATsEyAacOQKyB3VqUbsECAIISjWYJai/cbJDIiKurgoCHlH/UwTXHH+Irl5/99/npt28&#10;5YAEfFEsUdSh3A8QGV0kZgfc/MwICBj3/XGmUL2aJUBzZinTf5W9c2Tt+XPiAMtXrFRhDyMXFtwj&#10;2XAyKPrpifHLRowY8Q/fyobu7JvkZiT9NzD9zpLI0BNlQSObMAI6bRv1BrjfKOUQIOpzmIg1HzOB&#10;XAiRUJh0xZIqYADGKOKLHyVLLk4FqsAY+6jW24MMDlpmdISJ1rxEcE40tjfPInW8dvV6ox2YB8GA&#10;w0Q1NRj3PVppjEatQahlCaqISLN5AW7e5ngAU36CgAQVH96SR3A+qn5yH8El35QEsCxTXMANHGwM&#10;As5EIXEHl/goSwJsficY1ZNzUFutSkVN5Mta+I6NLdVbOrJ9xhGT6TDt15P7wolQ0sYxG7AG+BH9&#10;KQjoERtiRyl6yARt/VnZcE6kboKjFcVE3rjvbmuFtOCtVTvo/ttjOADXPPUI0Yp/lJ3xHcQCmgeL&#10;1NTUv45olcao1RO8ARtYiA8gLZJd+/a7howMWEg24UUVhqQyLAUfA3BDOR/Oep+gEEc/yRugEizF&#10;IdkCIsDY0s3mpiUbzNZ/7oBRZ4KCKzPg50RmwMVvnZDaGlWmddhDUHDrqiEJjrn/6rlIxzHfT7Uf&#10;0xqksrAtBRwlIbdSwCD+SPMngxU4dRhajlUwQ63XgahnMAUlml+N4aIadA1qUBIoOKjZQ2slAQIB&#10;33cepgr5OTCBWLcTXgkwGX34tFG16M32IDMgg48Q72Daf4qpOjZpZ4Z+OnoP1OmKSsGYSrW/yyxx&#10;FWYBBv2VkQ8j+YwHRTJmUTifwjmVlshIHA7ae/iIFMNXU2nB3Twc5M4ONFlA7IJ58+b9VmcP6Lf6&#10;e0XZ2T9MjI482t16A+6ZBVsw7MOOgWAjjU3dJclOYuKwauchbQnyZhL5zYGdGUEcusIqGARUmChv&#10;0DejVIPA8r3dFxUZYPRHzImeLiMz5iuQyBmEji68lp7v3uZi+nsR3gdEwU2pYHTxm28gqz1Yj0DA&#10;KcCaRRnqHKzjvjrth4dODTppvAYBbmbMC1BaDBucIqJkCtbU1qjHwS16MuLUrqmFO++hVRogqicj&#10;U8Dz9fcQPAwu4IwW831QbtTyPUkgokEJWoX1EChtQABg2dK8I2B1/u134qAPTV9O0JLbmffvMOGn&#10;ldOfPXveI5UGc+zCm1//5lmfVQ0aX7xcuSR0vuKD/0/ykA6fNcsEj0MqjBnoxIkT1DeAbeyeynzZ&#10;cQPgfq8kJ/OXb3Ujd/XN0uNiIkBrfNWdgqTuF5ka67zw4VAjmjZ1ioIzStRwHGEZvcshC/0F+AFE&#10;gikTnRYyTUeLWfuRINKHtR/44dpabC5GyrQdZQJ/TtooS4vMiOnIKA7q5FhXM4LGlqJhHvJxAkIq&#10;JMKQZ0AcoLk7r9UDfAgr79p6+BaibVgLUE/xgdkAAwnsOfU+lYVf8tSfhEe5HzY//sTJXXesUuoQ&#10;AO4/fuqyAmOWQSSfr1nPkeKF0BnE71dPApUYv6+vwwdwBI4hq8sxtQdJVKqaLg1oB9bhdx89e2EC&#10;gE5ZNnV8ZruUWQ9LIao6G7ZlB4d9Wk370SXC/WMGSNyHalMEeN1t7dsK3DzleUBQGDTBv1yxJLYN&#10;P4WtGM1s1sJfkDMm5jXIJoTCML4H6ewEqyMUB+gePY3mr2MdhpFa02H4N7q6L9/q748pKPjnmHDq&#10;kQlD9wsVgSDA9uFCjGvS240R29xU43LMVuHHYAUy/WdGoGOhFBtB/VeQOFsXiovx5bbI+PtsFUUO&#10;wgw5Zg3YVuLr0BxV6aQdkDP3NHNwlQr8/Fho5zEYQwl0SnNZvrwZmoHq0P37msbXov5ueHAVPoO7&#10;YD++GLZlU6V2I70JKP8NDQKOIGMCsf7wGqm/d1mq6xvUC7D5aW2UjB7j56/wetcN9rAdpif4/Roo&#10;ENetg0YA5c63wkcAcwH1Z3dI/f0reP8afI56fJ6HzuZvtDxncGFX5ByGvfh9eB06TfRpo+6nrRen&#10;+jZt2i9xvmXi9VGhLJyLCVLHGLS1jKD5fWG5yOEg7w8LlWqu5SIC/94Dx5y5AIMrcJ2tXLVKoLrd&#10;Y7Rgu8aJBSTGRtyYMLrkf7zVDdxdb5aRGt8PdOLqnsoG7IUKhVIxiEoY/4TtM4hElCbT1F1NIY4o&#10;z5tqMIzwHDUmTkDyEEVKFPhpljbyVOG/Txq1UnvJzBwoUsKMYPKYVSbddNJDprPdlRW4txYtOHYM&#10;I9TcQOdgW3UFYKIpGUypcAcTjPcfPlTR0Od1GAmuq5dagofQ+K97iZKBZUPNC2xUgH91r+QRnqdu&#10;wK2M9nLT8uc0J3mJYMANzt/n69S/JB7xHOBktb7PC7zeY4CK96GKzM9jgwpTfdb5/LwnobHvvvG7&#10;0udvLZByUzLoz4Mk+LAvRmj59zE2MGf+F83ZpMFBO0YegIcmm7ikGeTnAI5TgqZgNBiYADIMw0nB&#10;ugAhaOPmbZzec3wDeiYD4NpmFkDRkJy0pNzu2pNv/XUIYkD1ZGFP6A00T5uo2kKEdvPW7ajvOeZp&#10;hnwYCDjjzRPc55NCXSRki82dDgViqg01rx3pb4CbvhXCEgQU3cdI1VoasmaNqSHHSKlCS50Cz/kF&#10;FEfxdFjJps0Ezfh9SEA6DeUc1tRMrymNbh1+797j6O5jTfUfQIeADxKN7j7AKe0M8rTH4NOhJab0&#10;JOzg95gd2Nfi6/L178JE5PYtTvHd0Pe/fOWanMemp+AK9fm0t4/PawJZ+3bfnmZKzZ/Hzc97tWnj&#10;fvH5sEAl5xms+WDAHww3YI4DswOgJZwHgYCdJXYLpk1Y1XhI6FoyrcAdGAzKyUjTeZaeAgLt2jaq&#10;QTGHxozJ/DdvffN25xvmZWb+GbCB29Qi7Km6ia9rfQ1zM9N1gstOHPLGEx8go3DTxn0qBzVt/CpF&#10;otnrbX5CcLCEICENTjhyzMky6skRQ6CAyXrUmwwCtguxEa9J1xl2GJhONjc64fNYn3KeQcsOSqlr&#10;bxl/V2KS55vEptJ2c6n+ItVr8D3OMDBcuqwee1eRMVzH5uQmZYDgCc92XXOModW/O5kGf+8mMg++&#10;zvUb1/G61/D6V7DhL6mE10n66lGlyS3N74l0v3HzQrSTOoBOKaZBwFEGDviyRHEbr18UqAYlmaL8&#10;O8VmZk91LOw9JIKx1NMhI1fggNgtAsDeg4elRDsBPj3GCLR7hJ01BIGGvMw07+7cj+/ktSh7lJoY&#10;l9dTw0VNOwbG7ry4IBeGpPCBd0aPuYiIFXDBaHsIN7i1ml4tpwEEkUVGiTKe/n6fFSuZJAglBOfI&#10;GQT4vG1oO0YMhPw0wEdqE1DWXDMQCzJqO4rTjqegjLwDfopH9feWLtomZJ1RzMJTd6S2Ogw2KGhp&#10;ghPLuuYwOPB0pubBOWxcYgzMILiRmbLzcQlKyvonggf//aJu8iuazjOw8Pc5Ks3gyHSYQc1udPc/&#10;PTllu/IcQ8oxtuDqJu306o27z2kVBaFP4PAvRkop/CYGs92He8ZMbgA0AqdNWG3o5W6twbY+jztQ&#10;bCjBx7UTFYbSs7vVgltiB1K7Mz05ftno0Tn/+J1s3O5+08LCzH8H8tCht1EWsHUYOtxHRo0skQOH&#10;j7n8C+wN56ZrbePxpOZio8kJywaeJsOwqGK9yrTO5J8EGyk/RSdaEkwoREGWGZFkBgsSTHQakRsG&#10;pzT7zwlQO+akWjDckRbP26rTan1+nKHApGk/eWaT5skm4gbRh8O4e2PDaqBozD6aZkJE600K/+bD&#10;MwdfTz5jZ56j6j0o6yaULIOOxDKjOYnrRvyH17s4ba76UvT580xZiBJgKqZFdVwcU4LaCcLkX1kJ&#10;LMMYGDvQ5mUAOAzNiLLx49EKJCW451qBNhiQdg+Xr3sFBZl/1d178Z2+HoaLvJLiIl/GQZS0OyXK&#10;WyoxVKgUU4fjx4xWCTHeyPYWHk8WntIL5myG6pC1mEpX9SIKk1B6Kjtqhtqb0Q0pcvA4rTsJGnKB&#10;EXiMQCdhN6ioxAm4sRkIpqL0YG3aH/bplD0bAInqyaNX6jSa76fFmEc/2a3zCu19z+/bz3VADAGA&#10;WRYVfsnqY7rPEXKWefw+LMPMpk/V4F2auUAzvlHZi1RHwrSEjWVYaRYNQvg7LTAB3TADBscTyIQY&#10;pCdPLtdWdHcLhba0dgkGgl/zGoS7gv375W++003b3W+enx/999ISImcZifKe4Va7X1RGbJI4ysrG&#10;GfWfdgIBF80BnDSxXhN0moxZwFBs1FmTK/UE/wig06TSlVoORA0cpy0kjqGSffj1H9OLPk2mT1zr&#10;Uigyi+icnl4ccyZNlZufwSQvbrYUJc+V4G9HKQDZUovy+7ZZu+3zOsq/NpAaH8BLwHFWq0AMW7uU&#10;kZtQtMR1rfnzJfO3aunG+8QMjVoTVTsOq+I0AwDFQpkVfIXSLRfEMbZ/28oITmAuhZnctGlTlAfQ&#10;U9oAb0wJQisAUv4HIen//QYDWwsgeVkJ/yspOvwyUc+eBAnta9PIhIGArC4OC3HgqKXFaj3kaF3W&#10;G0ozRjkmSSfOKlfv1vqSVtQlafMlnhLnqD0pLOEDkxOyDwlAUXCCBienUH8zFdfSAoGgJH2eTimu&#10;Q/95H1DnoqS5yC6mA084COxhJ9xrj3R5LqHbNqAH6HlPvZee+AjEauGFDIrEHQKAlAK33RoKx/Ba&#10;s9Yn6Wv3vqMuJWkqT/uAH8Dg7I8Mi5lBCjgilJQjP4QBgAQgBhDjYVmmk4CqC9hsboTsUwaf6RXT&#10;9PTvyaEg931ATgDKgGcAAwd39yH8nXo92JfFAB+o62nugL24jOBM5SaWTVATiJYyAi4+cgYCoDdI&#10;uTESg8gUq4TqLNliVJzlYhr48zzH2SgdY6hkH47RRcUuAt2RqFrDMoAPe3qRZ8DTqR/KAQYD+iDs&#10;3H0YAYJOyx3TNeypDfiuX5egLVN7ZlnlpSuweadIDFL/jIgKOExVaZ+eoGBR6ly91tzUX+N+MEtT&#10;SXncPwaEEAQGAoEsz6ghwWDBkm0IyjE/BGxSgckTYaAYChu7Nat2GqDQfSDIMcOdjrFgZaT2kDpQ&#10;S8xA0uxTk2KnzJ8//299pzZtd3+YqVOn/sOkuIjVOm7cQ1TL5hfYBoIy6BBQvtyandrFT9CJi4ib&#10;lAvnQ1id5UTP1JRyAcRIGAB6K8uQIiWpMJ6EbDnsqAlCsXRg2aCKNE6LkNjCavgkkrDC9JV+iJ+D&#10;uvzxHyaojBnVjYi2m04CNe1AQ8Vi7Eqn4F1v5M6+PxWkmZYvXbAVcxylWtcTbP0I2RZxlhnla7V+&#10;V2UfTIEO+Bkk49SPMkXdpshHYDBly5e6/7x/qgqMQMFrH/jVSFjWbdVMjGQiBmSyQBncjdBIIyhr&#10;DwjS0N9mAOB6RRudZcCZ8aWFf9jde+47+XrZ6cl/DqHEmz0lPtJSqaFpHUoD6sCza0BlIu3ZOykw&#10;A8GhY6eUH+D3WZGswia+fPu6TEIdrwuKJCMAS2WoRTeCKxDYq1RPHS402lYRqeZrKH8dKX7EgLGK&#10;VpOizHajpqVYoDRG5aLWFpRjl70dpcEBKNeexb972sLq7Kb7Tv0eATqk/8vQMiVQStDvC25wBgFs&#10;1qG/zFMqMK+JCnrg/lAghtedj4HI1lbAqJZBlRhCUdJsIxpKybA/w6xI6FRN+c8CzGVgXjJ/ixRD&#10;UGb7dmNLZ9qAplNCheDDKBknTZqo9f/bwgC4VpkVo0Suzc9K9flObtie+lDpKAvgXtQjMuWt4Q2M&#10;7hz5HD2iGKwwSJTR8NT9JHCkojZu3KsnDHUGxsGo5Je/F6tCE6wzmR2Mgu2UWYgAnIAJLERHwaSl&#10;hjWYg44C01aeaIHACqhKS0yBp9zUsatd+gXEDXZg2jFm6ASVOZuJU2/HbmIEph/fZMO2MhH3ndrU&#10;7ui6/bxt6DQwjWfADIXaMzMqpvnEWGgnl58wG5r/SxVfcblIaRdgtUs2nrV9PnQjyPs4f+0SvCiX&#10;IetK09fy/rBINqGDQDUpXkvVo+ScCFqEVmXIXjsyTA8cRftx/DhtA76tEsCuU44JZyTHTplX/D0Z&#10;E+6uoDB16oh/mBofubQnx41bbB9C+okU46L8XGUWaiCw5B4VozQ+h0q4waJZi7oxPbxCWWeX75If&#10;cAgLrEC+1CwgWZFotvkYMFi3ToRZBcFF1bFHGTAFYCPHUblg2aKaMYl1LIVQQCRC1rAUqSpbWB/+&#10;MF7T35FobxEMs+UCF+oJkFxYaqhtmmooeu6P8LaDhFKbcSrz8/Kh36OFAGYZl8QAemEmg0GVuAmv&#10;l/kZWIm4piR4bcM1J5DKOYBtVYfhFTECAYMAX4qCs8wWLsOhek7FevkGGQCnRtmSXYyOgbtoKAOB&#10;uzW9vg9IUXv2H5bR4JXwgIgIepMHEBMO2XCoBvUEmE3xHQSBEyNG5P1Bd+2t79XrUJMQ2MBZZAQ9&#10;coFbzQgw/hkMMchsiJJs2rJVF8Kx0y1z/3UROzTfczhtxgALYHnw5X9P0+GiyVAsPnf1ClLOS8gI&#10;Nik7TVNaZAIJAeWyH62oHHQZ2FEgT4DuNgwCDDLMHIgRMIWlhRq579S94ybXehXsP5JbSEBasXQ7&#10;cItjGiB03uEdIvmKZfB0dQKlnbXn5yVjkW3Rtat2y3RkNhvx2d9ogXJKEuk9S6AYELB4cjMIZAOH&#10;YXZwHhZfvEZkWNIByA9oP3UhT1ErAIElHyQrPp9pvy2xLt68KqsRsAfCg5JB4BPgL5QNY7dGr1mz&#10;62Xlwbft3C2FOBDING1JG5CSYSSgkZbe3YGA3YDUhOjHuRmp/b5XG7e7P2xGUoIX6qFqXpBui7S4&#10;cbx50RGBEsNHC1GcN5bqRHBxkVVr1mrXwF2YxMUw1DQS3HwsPqaXvp8WqeU5FyFbVrQ9v3LvuqwD&#10;MEjJ6i8AHn4FdyPWuBtQVrB8iIaeHQVMWDpQ9ZgnHE9L1rh0VbZDSiwfkgMnKzbBn5O7wFYZAS/W&#10;uOQVELPgzHxLgqjq1ozfsXMJTYBGZ9MqY9KtBHpjc+BnDHwMQpYq/EbA0XYe5iGQoeiAEyTaeMLy&#10;OnFjU8CFPXtOXVLWXQFTt/dkik+LL7b1vD8qUuMYgnnMti6CjckuwbjCJVpKMdD+6j/EYZhrhErC&#10;X75zXTEEvj4zLWZjobgudBTeteuIeP2yAEKicRo4FmGcmFlUc8BVNSWh27B+42bJSk/VYSBDBW7K&#10;X4mJMAHAq1e4eH8VoZZiLa2lzqxbzgaQM5OZlli6OTX1b3T3vvpevZ5OGsbHlLFb0B1yZOYmDZMg&#10;H3/xH+Qvw4b6qRccb+gbHG1Ed3LB4+GjOG/+fFUwbpFLwEUL0G7Zkm2QoMpD6p4AtdpEdAkWgEJ8&#10;HenkMYkaPB7AFn0R4VDzR+naMWCNz4VO1JutRy7cRVA2IijFkoPiF15oVZHeSuCQQSAK5cVelbxG&#10;CYD0l20wlgs6IotMwfeTIiXBWLacK1hhc3Puna9ZteOIWmSZWtiUDlYgk0i6ymmjK9Fkc3Nj46Tl&#10;63KTGE8HDj5BVNNt8IaBhkj8gtmbZCQMXOJBic5D/b4P78fUm3yMWAS2D6HoS6p1fsIsE1CancZ8&#10;7jKAegPBoPwMlGtiAQsRIK/CyZibl5OefA3299mGZUuQ8xYXblyFcvQptBBB2caJr8Yhf5KmGRbH&#10;fiNB5OIcARmFzDaaBzy1usf3W7psGTX7tATgKa+dKrfDguuIGNLwAdEyLnupFCXMlYABOFwiusdQ&#10;hOs9JSF6c1nZyH/9vdqwPfVhCzMz/x3qou0ESDoTVe3vcKNHhg4Tn29hbT4gV7IiJkm8/0jx7hUh&#10;Qb7+EhvZsiWUykMh4k8un4gTBfMGzQBDk/5ibh1/LoM3QXj/sRoMOFHIUzcL/WzW8xxhpZMNT3Z1&#10;PkK/mtnCIPALmLb2R6mwDKPIWutiM84Aw5A6iGw/9sMm4O+RnUgTVaa3/DPk29EaHKiL/zmASGYO&#10;3ATuo7E6XIPNuxjotzcIM/6fjdDsgz4KTK+ZVVSBB0E8gg8OMFE30c4s2Pqcp/hc1NWFSXMgplGB&#10;IDdflsCtSfELR2fPym5HwZRTNzoCE92dCJpSzJXdkZLU+YqJMHDFDi3T8kBBUzdsgNdgCT4Hy6fP&#10;UQ4w0E2BVsNlZFUczPKBq9TH8IokwYcBkt2ZDGAzJBCxG8AMg5kGf48nfwyYngzGmzbs1e+mHAy3&#10;ssmqApM9OmPGdGSJWCM4ADgOzA0fi4wxOmK4yRzxsxisFd/+/pLkP0Ee3n0pNy4/lEivQhwqvua5&#10;XWhvsx2ItX4VXbKf9NSe+l6+bm5q6s8wYHSj02xCRvHw4eL7bbDkowY/efC61Ne8xg18IYsrqsT/&#10;m1QZ7uXX6g1ktkBxkhGwQt+OOpHiEcccNRx7YrL25Qm2Cwj+CrjRcJiIjECST3rjNOeCpPUZdQt7&#10;Y+GyBFDXZPw/cYRB+NnKZTt0EfO1cmNm6s9JRhqOfjZbkL5Y/CQu0VCVeAFVkamHyHSZgYX1MAPA&#10;MbeTXMUwcLpXwBiDpyOHmX4FejK7EnzuObwWtRUpscaNRVLUlq0HNUAQ71ApboBrROUZkOi5xzpd&#10;PxvGqGnIuQdZBp/PEoEZU3roNAU7KcrJ9/QlQIex6isA6ComrNHPzM/h/0kJTuUDxtTFBgHNrC5p&#10;r34IRn9pA8egQZ6GnRSkffwoAKoMSJol4b2o+EMXqQtA/Pn5+fcPfi9OswnW/yyveH+ay78R7+H9&#10;3LXvgIwZXarkMcMCNGUjD4dAr0AcHsES5sfZlhCJjYLZjb+fhA3MlMO7LmIYVmTTisPi0yta24ex&#10;LWSWngSGeHoHxETU5GelB3wvN2pPf+j05IQQBIGaeAwZeXJB3Z/DGxkw2B9yYhPk9tUnetOuX74v&#10;B3dcgEV2vWxdc0ICvk3CRvdrsTTga7EuJE6QkZIoq1avVoygJYOTEzjVaHvORVeMGp2kIQYCUo3Z&#10;Cdiz77gODvEUtycZCS6kH9MBmVOIO/YclWAEC24UDsSkBE6R/ggG7H3TBGXzlv367+xC9AP7jZuN&#10;aTHRdKbo7qk863HW5+OLYKONQGE4CbDVQh3N0oF1NtN3fpaP0IXwweaxQYA6B6zBORLNAEHUne1N&#10;9ux1Ag/ZB090Ou4w6NGsk8FgBCjUDEr8XOrUy+dgE5P4w+9IdJ7BREug+ZsNSm/BOQQBZhY7EUyD&#10;memQCoxsgtnVyqVVen1O4D2uPbgpbNeqpyTVofEcOlHbrgN7/tHIAPg7RhbeZGvu14a6k+QAVEKe&#10;PicrTTtDdhBIS0cg/74DhklS4GgpL1glw3rlytCvOJKOzDEqQPwH+kpa2ER5dP+F1ENNaXzuEvHq&#10;zYwBjw5mA0YvMFIykuLHb968+bvhJtzTm7qjrw824d9OjYsZ11HtAYPgBiALCJeNyw9qADh58Ar0&#10;5kpl8MfRUlawSJ49qZXZ49eJXz9iA607xFi7MxI4pk+vgBaAYRgSTbaLSxcaB12cdJN+BpxwIx99&#10;955jeooTQ+CsQB48D7R3jdOSpx5Pv6v3b2hKzvJAT0uk7yNQXw/4aa5uGr5ebtxMZRh6/apQQTEG&#10;AA7BLMJmbm6HrTqJqH+LmYbTMBPPY61MbgLBtitobc5FzWzFMzkerYQZnpr4XZ62dOQhNsFsJvib&#10;0cq7Z0rO99VuCDYgZbeYZp8BplGGnjxpuDzxVXTF0W+cNRUCK8gahn8Fnj9BUnAjJo5crqIq7u05&#10;Xjt2DfJB8DHtU8PxZ6nFTX0AKT1Te45b9/0xQEYNTinmtZiR4HPvQbeEpYbr9HcLAJr+c2gM6f+c&#10;eXMhPxepAaCJFgACQIgfNP39R8ukgjUyInGR9PtZlnh9Cu2Ifhni+zXKSD9f8fo6UOZM3KTr6uaV&#10;R8A8RgBv8tFsoSOHVQotxJLi148ePfpfdnRv/Fo9vyA19Z+jbbKuI/wB1nBM5cOHpsiFkzel+kUd&#10;6seJMrS3jwT6DpXBn4fK7s0n5cYl1HXeWRrlte5rNaVDWgg7KaaNI1Ee0GSSC0rVjJudNNx8PJk4&#10;lcYygTwDPoe166Vb17Bo0QfH5iKzkBt6PboIV4Bwj8tf4hp95cKfjlR+0F/m64biyPKAnwL9RnnA&#10;0zUIOAGDxVAg3+vX7X4DFLT4QEYYsAlHKfcbBACm6aztCUTOBBZAvIIndiCk2DnsRCIN6bQEMfl7&#10;3LCJ/pPwMwzmINtZtbxKA9BXbHni/YN6A68AAn/5zjX1dWDGQfR+GPr2VF1iG9QfpQbFOsmiZKeE&#10;r5uDsofljzvAyNKAAWX16h06as2AodkOrtUQXAdiI/xc7AAwAPD7s1wxop+mncvXUzt5gp9ueMNx&#10;aBsaKbA9Mhbpv9rXIQPUNp89vQn84eAI9Y6SitJ1kgJRmK/+NEFmjF0nl8/CBu3sXVk0ZbuEoBzw&#10;7u8lgf2T5eieSxoItq85jvIyXteIJ2UBLcR4sGUkxp4alZf3v36tNnRnv2xuRsYfIQic9FSEhJuZ&#10;aXykd6pcOnNHDlSdFb9voyQiJEDiY4aJ1zf+snz2dmmoEZywExEYAAjhFAgbBkuzNto+xvvQR11m&#10;Fy5coO0wssvcTzQLGpoF2cg1UB4A/s56mig5Nx83ClFr1u8JfpMch6Rk4eblMAvxgC9wGrK8oBgq&#10;OwUUwqCFOq2wWV7s2nukyfvYzXDgsGk3sgtBSS3W6EzteZoz3Z+JLgM3LAE2brDde4+pBRfl1r78&#10;I9bkqUjhAVwu2q6ZDNP189euqICHGZKCwzMyjDkVGzWTIcBJcg9P8cgB47DpZ2iQ+eQ/m00/AfRo&#10;NfHA5iVXf+8BgoNNgyixDG5iJVhxug8Bg+/F1J8BjAGEv8/SJAZZFkubtnQAbO+fr7ts+QrJSE00&#10;BKCWhEC0hQy+yNBo4BbFqlG4adVBefmsVnGk1690v8vGZUdkWL84Gdx7CJigkzWjlNci00dVivfX&#10;wQgsw9ptG+pcQGzkw8Ls7G86uyd+LX8vKzn5cxiY3PcEKDQecH4yfGAsovVFWTl3p/j1D5RYBICI&#10;ED+kdVGyb+tpvXl5CeVI8Xwk2DtUBn8UL8MGB+Mmtt7/5elBgRIGhDGjSmXLDligozxoiVPgniVY&#10;Ig1nBVjTU0eAm5m8Am5kbk5mB0yzy7DRmNryhOZGYCeBG2zejA3KICTWwA3Bk5B05ubtNm6kXegk&#10;cLyWJYQPeu8ZyCA4SccUf0Z5peogUvOAQSAUwYRpNNNqjjXr58B7Dv+qVOt047Rr6LpURmJNrh0P&#10;NetcoJ0Ldka8flUgn+L0Z/BikIlAMCDnn0BdXvxs8VUOQJJ+HrZKm2MZGsCcdmT5iOUyFK/HkoCB&#10;Ra8D/n/wL/JQ5swFqId5DwqBtMKWJHajp/+evaohwXYf71uT09+9hieXJDJIhg0Ikd5/Fi2Lp25D&#10;Blkr5cAchn+dJZOLV8gLBIT62tcyAWa13v1YFgTJomnb4NvwSpZO3ylDv4jUANMWd4D4FliBtTmp&#10;yVG/lhu5q186PTkuCP3Ul+0SiYgJhAeIT58gWbt4j+zeeBpROlKG+wyRgV94A4WfKk8fvZT7t55J&#10;wvB88Rs0WKJ9cepN3wuBialYCESE23aS5c1WclFSnCwAp+AgFItOUd5cmYYti4VyQvAA9AWXox+e&#10;FgbH2v5jNAjMRt38JaflsNiZ/pM6TLSfJybTbv57IZ2TUWLQONN4J6boKC03jTulmBuJm3kLgESO&#10;yxKg5OYsR+3MqTlmIemhFTqzwPfiyRrWbyy48oZHYMw2zOuHYxMbSzbq9hnwbgtET/xIgsLPuTGz&#10;kebbISm+Pj8vMwB+pwUzN6Gfj8lKAIskAXkj81FBD7RKCUzy91pSWSbxiYGMpdL4wqXKsGQ2wQBa&#10;uQbTfiROtSIJplOIVJdGlrZkyVKc/ghyOP3D0e1prV7XoK/lYKC2/FJCSuXx/ZdYO7tl4GfoEgwY&#10;LIM+DZb5kzdrNrB36xkJGhwvAV5DJconT8rzEfCGZkuoP8BBBJLW3oe8l6RYEIJSEsdWVlb+3a7u&#10;h1/L31egMD6qAHbn7ToZsTvg298PI77z5P7t5zIZJ8vgj+PgOTBOzh2/oTdz3eJ94tcnVIb09kft&#10;t1b/bcOSI+L9ZYwOjRDo4cJoHewBakyhSSwwthLXbdiEDYP6k8BhKyw8ntoqbY5AQRUhBg9Nf7Fx&#10;foXBJC/UvUzXCZxxNPbn/yZaAr4ciZbccVUj4ulIGizTZPLqSfRp8l7aw7+ogCO99BgweHIvmrtF&#10;MtFXZx8/AEAggUeWCQwSEQPGK+GHASQB0mk2CIT1Ha1OvVq7MwgguPCzBaB9yTYegwB79Sxz2Bnh&#10;pKTJUuD8jC4JN3JO7GyjzIRanixHGnwygBDVV9MWN4C1eebEeQErD26twXTikhqMLcwfkOV5EhJg&#10;m7ZuUxFQnvq8P62e/sgE2OPXLpB/IErBYdpRmjxysa6FicWL0SnwkfjYYTLM20difAvk9rVHyhGI&#10;DcjX0jDIO1gGfhwOQDEQ5iOtBwBmByQEQT9j8eTJk//pr+UG7q4vXZqa+vfB7JpGoDA2onVZMkb2&#10;QB8fSQoqRhB4Ji+f12Lz35QHd57pDb56/r4kDh+ptV2sfyFQ3odS/axOStNnS8BADo0Ml8ChwRLs&#10;O/wNUpFpJTXecOUUAGlGcJKpkwGk7Uaqi1SUJUJrwUD9CbigARyS9rtw9mbFAogZ2Jl4imhy08+Z&#10;tkHpsQtmbdSNxDYdS4rFmLlnSu1+mtpBJOuxyO4ACTgMCiwB7GReNCYVCbSRohs9eIKxPUNWYcBE&#10;tgNTNZNge5JBRam9+LycW/BCvcxygBlKAdiBOmAFoI+GnQwOLDE44nsSAZHlxHAEMeUQICsgjsBA&#10;QeNXOxPR2twD39OWUTo7QWOR5px/pXEj9UcA2HPgoFSgg2OYf2j9qQBIG2sE9zACA2T+wIt8Pod3&#10;ADoDDALTx67QNTJv0gbx/hYZIViB4cG+Mqx/tOzbflbu3HiCIJAnwf7AkoAjRCGIxHKoqI0WIfGs&#10;tMTYbePGlfxud+2FX+vXKR858v9JSYhaxRYLe60tXnzWgGD+hQ1OlTNHoJN/5a7cvfFI6uGkc2zf&#10;VckMmyJe3wIfACFkxeydDsp7THy/iZawYB8JHxYEkg9udP88UI5N/5ibn/3gsEDMl6MccEeCFSvg&#10;+6HuzEhJEtCfQZ2FvJiDF7TFz1fdAVUVwrAN6b0OrZd9+G3bDmhpQPCQZJlPcPryBPYGvXgjWmZv&#10;0IXZCkMWQfSf/XoCaqzJOctAxiFHaonuUymJ7UcGiRiw+A6C73/26mUZi/SbJ7WhLmfKLLwOqbk8&#10;tUnKIW2ZbEUd2GE2MhrMQMzn8ztwRkDVexAEQtBWJC7BSct50zfonATBRn4m4hTEO3ZibLizegm8&#10;VuzO8PoexNjvosWLYQKSqqO/YYFtn/6GEIQAgAlB394xMmf8BqlceEiCBgI/6T8UnIcKaah7LacP&#10;X0NrMF2GD/XSUnJYvwQ5c/SGdgWCByXqe5k10fZEIchAkpYQd3zsyMI//rXeuN395bOz43+YHB+p&#10;1OLWAgHTO/9+EbK98qisnrdb/D7PkdTQMdjYmeI/IFCGI8VLCx0LfKAaNeALINoTxXcgugrhfhLQ&#10;J0o2Lj0EAPGCBPcD6w8046iQIAn2ipSwIZm6CEL8kDE0GytlaqnAIbKD/NxMWQJO+oGjoB4jMzh5&#10;tungTJP0l4saG0ln253TjtNu1jabE3lUN2L6/gHKBm6iPfsMaNc8jWZgKCuhoy5QfBpwoBVJUxRO&#10;4hG156nMzciWHjczuf0MOOwCrIIfAoMGn8NWHDczW3zEHRhIwjDrz2yCwKRh7O3R8oafg5JqbCuS&#10;Mu2Fn61ft0dfk9x8qi/ZMoPTk5ytYHmjLb0OTEAaHQCCfld0sGoFPACLYAASGdII2LZ1IiuVHAE8&#10;AoE8PMgXhLEEOVh1QQ+B4uQZMqjXEIn0SUcAMCXjsplV4vNlnAz4KFSmQVCm9uUrgIVLADQzW2xf&#10;bpwZADKTK8U5mR909x54/3q4AhkZcRg9jj6iMwYtZASs5zk0NKFgoZw7dluC+4J888lgpYhy8CNg&#10;QLAsmrpFb3bl4v3i3TtcIsP8AA75ox9fJjXV9eAZ3JaIITma+g0fEizen2TLzNFbpCx3lQT2zUQK&#10;iUykBdzA1YtGUOAiXbZipZ5YnEPgUJLOHnhoyaWeBQgCFDll5yAOdXsRam5uguZ2Wkq6QSApSqFj&#10;Eut2TDcCA9gG/OHi7auw4YI8mkMe0tQcz6EPAg1RDFDXGGyonswOAtH+RDyHw0psKxKP0LofFGl1&#10;+6VeAH53ytiVGjw++I8Y9PmfKVrisKPAoESxECoqj8DnZqlCmXbr59duEHB8/1heMZhS8WfN2rUy&#10;qqRYs0DFZXTqr+0TmZlb+PBhAInDxPsLYCNI/Vnzj8mZA4T/tRxBJymgT4wM6eUjZflLwQhE+wj/&#10;7dlyCgzTo/BebNB1MuiTCIyeY2agDRBQJcKQAcBC/H5xQdbX7zdsD16BAkiTwaX1LEGXN8UaA3XD&#10;B/VLlkM70U7ae0EihyK9By88OtxfAgfGyKFd5+TJw2ooCU9U1ldMJJiG6CTwpr9qEJkGE1Lvb8Av&#10;iKZ3QaD0/XmcylwVoHafNXazRPomazuytbYQT50QnUwLghNSnmYG+w8fNZlBGwDimyO9Bp1nXc5a&#10;mUMxLW0epcsiEKQETVag8Re/G6OzAVQo4qlMDYIQAH7kGXDAiaUFN7gOITlKvuxYhKNjwLSdp75q&#10;+CHFV6ou8AhyD2LRp1eOgoPSUxWYAYY0Z9Kbo+DDsGLZdsd4xTg+WUs3K7jCbkl7AYBBiYAfrxeD&#10;6MpVq2XUiCLU4MF6XYnHtLf57UxAaEAg1kKqzBhdKVtWHUegnyh9P/GRIZ9HyMGd5+Q19vyY7LkA&#10;ir3EH5ngnAmbFVTmf4/uvZSlM3ZI/7/IlKGfpEmYT2yb3oPKBUiIfpifm+HVg8v//UvbK5CTmfoB&#10;Uq5LyTFvTh0yGwgYHCAJw0bL2aN3ZP6k7TgJQnDi42QfGCWHdp+TW6B+RqLFExwwFM/1wRRgudS8&#10;RBZw6o4yxIzXHEaRsTDG5yyR5AAsnr+AS23ATAkdlOFkFm0DQ9pSBHhIEKkgN0sWLFgAgs4BZAXQ&#10;EUQwaE3EpKXZfZ70iti30CPXSTn8+6wplTowxLQ7D5RjmmoSV2ANPgHIPHv83NQf/UG8jv+yO2D5&#10;BswItoDElAItA6buxsEZbUMAehzxpT23ji9TDtyWLkDsiTlwtp9YBVuLDFbun5GBQD8f/70deTQS&#10;fQzafwmf/bAsXrwEvn/5uvkJwrak+Wcm/lq+D9ot6ucv2WBMvgAAzP+4wStGrZJeP4kALjJWnj+p&#10;llOHrsvw/kkYLvMWv29g/RVWLuNyFkPcZax8+7MIKU6Yg1LhOlqWk/EcDB1hSK15EKJWZkp85OPc&#10;zJRAvM1ff79T39IVACj0GUqDSxzIeONkYCAYBBR3SAn64OMlxDdET3ziAjPGrpGaFw0YBJkvX/+l&#10;j3ih/tu3HUQi/Dd99BpwDQIkKsJPhnwRLJMKVyI4NIBB9lgmYrik94/Rg/8CgSc02ONxUi5eo1oz&#10;TLLSkmFmMVU2g4bMzaJCJgC7dC6hDaGP9k5PQ1M2AzQcB+bMAvvmBkw7B0DuqMxGp4BcgfEQ6yAJ&#10;iam5zj4QkVc5LwiYACegXuLIzPlgVs6SUkzmLUFHgs/VeQX3IEQpNrwn03/qHlhJNk8+q0sDQet9&#10;DviYcmlb1U6ZOWuG5ELxSdt9rW5+0+MP8h6uD479NgfrlEUaAFzHJ0eunAdIfOuRrF+yD92ip7Jj&#10;/XGQtQpBF67U+zsR14QBIyrMX/wG+Ik31gABQ59vwmTHuhNy/+ZzDBiNRPeJGWDToKNeAbGRz3Ky&#10;ksOwhH7jLS3/929jr0BuevKXkC+/QZ0290BgEFwAgUMNDsBNq/MFwwIkEOnh3s1n5MG9ZzK/fKNs&#10;XnVIA8C5ozfRWYB6j78XasThMjpzkTx5UC0bVxwEWQT18xEgxwPj0UIkQhysNalSRj2cLWdmwFqW&#10;CDMMJtDXHgFq6zLYlqEbACDtJJRuCICxj95WZ6G1TWaxAQJv1vjEPpeblZuYDyMa0rJNN3+PzzHu&#10;P+D669+pguSB7bonQqiOxp/d+ET79x48gpR/lYyDCnRKAvka/nqd2kr7wwPRDh4YDfGQsWj7jpXA&#10;wWGqI/FmIBiuLb/Z5evl8YMXkhM+UzJDZ8i9W0/kPGZMpo+pBA34pZw/cVMivLJQbvhJXDQDCgML&#10;7pc/NviwsWh/jkb7GMpXzbIAJwBU52Umx7wPAO8wLoEh1hscguvNA4HWhbiZsXg0io6QIRaAOjFb&#10;tq4+Js8e1UpDPSfDHkte7BTx6euLoaMAla5+/rhWTh66jAk/cO9xcuyvOgOVGQQbdBIig4M1I/D5&#10;NgSL9s3F11bNyuARDqSaghacW2B2QDGTNZW0Nz+sGgYsF3g6chCmMwGhpUChxqeO+Wlb/gYqxunI&#10;i2k638UMRbMRfKcTmurTb+GCYiSVGzYI9f1zMtJ0JJcdFgaA9gG/QAX6vD7MBZK/WypGrpfPfhQv&#10;Az81ehLugYCndrCfn0T75CtfhIF8wF+iA9KvQPZgoOzZEwyT4L9nj+skD50Yr2+hQBXprBeHFxLo&#10;BXUhL+IQTTUGE6LD6Bn4Mj8jJRYv8estD/YO97/rrbPSkz9Hx+AyCUVtzngrX3y43lTf3vFoEc0G&#10;aIQJsuBxmgIO+tJP8mIq5N7Np0omChtYKH5fpsl1TB9Wgo7sC1pyTIS/DB8cLqPSFsuYzCUyrG8C&#10;TnecHkCOVbnIQ1VaprumvWhOPta+edkZMnUKLM7XVALQO6Ab0IBk7DAwSyAu4IiMethp6Eh63pXn&#10;ujofGkSIYSDzALhHgI/lDq3i1yLQVUyfJgV5WRIfGaIbn9N9NJBti+XXPKhGBoHUhdatX690GLzm&#10;SE7YXMkBGcmvH7I+0Meb3AP83RfBeumMbbrhZ5dBzekvkfJ/FYNyYA0ywFsyt2yTDOuTAhYhgkhz&#10;EpCjNuT+GYwyUOQTBIDI9wHguxABnM9QlJX+K7RnzmkgaI1QpC0lDBZhw4YjPffpGyBDvgJ1dBB4&#10;AgNDpDBxhty5/lgXy95tp6XPX8Tq7Dgnx+aBROPX3/SaQwAOXr1wH/XkKxmFfrj/wADtWwd6czGD&#10;VNROK6mlTEEdb1gu4BEDZmR2RopMGDcG04sLZeOWbUpEYhBgQNC2ozPa7K5z0JVN3NnfpTU4T3p+&#10;Hsq3c9Ob0/6YjmAT4Js4YYLW+XG68X1d1GtPUP4mwjEEAhFoSe+ODPUV/69jZebYjbgPtXIfJz0F&#10;ZXz6oFxzk5Hjpg709kNNP0qegB/C+xbjnyt+g4cgqIdgWCgbhLEoJYS1NQdgPweVsaGJ+QBGIcOx&#10;TP7ad2gLvP8ovAL52ek/hYLr4bYIRY2lAU5uLKY4TBoOHzoMCjfFcvXsAw0A29ZgZv3AZdm//Yys&#10;WbAbKHKtjM9fIP7oJDBglKbPkVfOqOmCqRsQHPxQl0ZKQO8cCegL+alAAJEeZgRNsAwEKZ6IrIe5&#10;WTiwRJprIjAEdhjop7gAQWH9xo1o1+0Hwn9SgTVtPzotSJ7A3JQWWzDpfGclyo0ysdXr17QeuIVB&#10;8c0pz/encAczl/WbNsuiRYtlEsqbwrwcpfMyOHKgR+t8gKQdOfFd90o1AMH39wsAyGtAQE6CJgbm&#10;6dz/ljWH5RI0AC6cuC2hA/JUXNYl+KFUYfADvo2QdUsO6P2dOxH3DOIy7AAF+7EE8SxwkwkIq7Bb&#10;hTmZQ98HgO9wzEGE/p+I1NvNrEEI6u62CSUKGKKfPLxfkkwbuUYWTNoqvl9iRn5ooezYcByYQQMA&#10;wpfIEiZj+nCIBPSPlF2bTsjNqw9AR4Y/3hwoEH/hK3Hglu/bclEmF64G7wA+Cu4gkpVA76AcFTcB&#10;AUXSk7mRwgBcsYRIiAoHlpAkI4oKFU+gUvLKNWu068DgQLFU2zHgJqXNNglLtgVH3r15cCM7fzr/&#10;Zp+jzz/HTY6gQrASHYgDR48rkLllWxVk2is1IE3B7EQpSDxZ6SAhYZOwJUoaL3v6TPf5+Tu78XXS&#10;jxOiwUFo74ZL4Lc5MvxbdA7w99Bh3hLtnwaK+HWZkLscrcCZyvPYhQlSv16JigXE2YwMAcR/sC/m&#10;NKbItfMPZWrJWojPAkwM49CYI0/fzr0xVODoC8W574lA3+Ht3/jRirJTf5iWELuCY5yxkAlrL+1k&#10;GsjTwPdbAE5fRqM2RFdhiI/49kqWEwcv60BSRuQoGdR7gKRFjAa6/FTWgJY8d8IW2bp2v/T55XB4&#10;FM6X11iEi6dv1ZFmgpLmfVn783Tn3Dn+rRMZgv38JkugpyL48k49zW4DSwkGPGZAmRilLczLltGl&#10;I5A5jNOW5Ny5c5CWLwaLcbmsXL0KtXmlVK5fj4xik2zA6b0BmUXlhvUAJ9dic6+W5StWyOIlaCVi&#10;HqIC9ty0dh8NLYXC/Bzd7MnxMbiuCLAKchLTMLU9gT2z6dtn87VN9R2Oa0Y/QNN98R8wHKl+OXr6&#10;t2RyyUoZNojTgj4SOiReM7b1y/bI1z+JkqUztyIQvFaSz9AvIiQUwZOlmZGfgwz9wERIko+RoEHx&#10;+NxNh8JaHzuGLiAOlPSk2EOlOTm//F5sgPcf0lwB6rhBpmxKUmz4q3b1CDhiSpwgCEYTXw9Hyg+u&#10;OYaKAgckyMXTd3TTxw3HAM4nXlAu3iy1Na+kOHEBGIQbZOfGIzLgF4nIGo5KbfUryYyagBkFINIO&#10;wBSDIODfNwrBJQo9bSw8tCvbC0qe/pxBgRuO2QFLCG5Cmq7aupsZhP4bfmZQd5NKszanhiKvi3mE&#10;6r9xY5NqS3CVr6uvqQM6ZpMrgq+vaQw7FdDTVmnHtPbaDADYsKEBQajTI0H1jUdpFayErsLEaVIH&#10;MH8/pvqG949VolfQ4Gg5CAbogR2n5Ks/ByFs4EgVBqEq0JSS1TANQaByWocMBKH+wRpQNCC3g9sw&#10;g4xzAmt6UvzG0SX5/+P93voeXoFJkyb9vbSkmFxE8hdtKhRRbw4nT5hPHIwmloAiPEP8+4egvk+S&#10;qnWn5OyxmxKMU8T/2zj0lG8BYHohwX2KgTRXSlXlMVXquXLuDk6qq1igCW5y1mhR+QaAfTZOFk/Z&#10;iZ7zeJxinhONPA0GLT3PBAgCaObBzcpAoA8O1LTw4L+7nuNsbvs63bnRWz11ceqH+OPE7genpvJt&#10;MqV4jQQOCceUp5eEDk2S4/sva1uPIiAU+BiGEmHHhmPABW7JxPzliuFcvXBPnj+tkRdP6/Re+nwd&#10;qp4SmoE5/JH2sjF+VwZGOgSlJ8XNH1fyfhz4e7j9Gz8yWzhZqQkhmEC8ZVqIb57EekoAuAoemIIN&#10;f1se3qlRzQFvIM1hgzMlI2SaDPpVLNh281R2evs6nP4fhMusiSugRX9ECmPnYh7hJSjKAJz68sQ1&#10;02YsCXz6DJMFkzdoqVBBRqJ7L1qfYwBKti7ZYvSUfNSVAPFd/V1mY4GY9Iz3L1Lu/pXz93BPoMY8&#10;ZBDYnQFI86sU2KvAOLM3OB0B/YNkzfxdWgI8vP9c1i3aL+EDRyjwd/fmM1CEN8rgT0BACvScy8EM&#10;gDRgrJUXmalxJWVlRf/ke70B3n/4xiuQn5r0GezQjzC6t2R3xjHk4UPYJpyOU2i7RPtl66AQ02Ay&#10;CPv+ZaRMG7FWWYRjc+dK/898ZNLI+bJ3yxlZv3Q/Fi1Gk91KAabUFDoN6Evdwws4meolKwalghdb&#10;gAas5KYPHR4AVtsw1br3/gZdCiDgrfknfic2r0pz9VCwIpIPTcjh/WLk8O7zKK8akD2Ng0JUvOr8&#10;Xb1wV4PAHuhF+vWN1Hbg8jnbFRCkktTAT0JA+PGWoP5poIuXaTlHnQhPOzXqCwD2KdSAbuakpwat&#10;Xr36N9/vof/LrkBxbu5/S0uMWc4bzZq4OdWYDL4AzBd4ATlm/WjdaWJxSoehTg0ZlCzpwdN0iMhv&#10;sBfGdycja3gu1ehT74fCMRcd62crYkGlo4ThxZg9eC4XTmO0GadaGAIL01EGgCDwCoaDpDI2Cxz9&#10;im2YT1imLS6fPqbWt2mr0liJMXTS9abbggc3aSAUen3A2cdDPfzcgc5mCkzskLAm70gpQbquN7Kn&#10;ueXrgL00YOAL7c59V9CmrVPG3/07T0ABfgkFqRIZ8Lm3LJttRsPzE+CTMGAo1KXZSoROIGYBiGm0&#10;Zj3X/JoosEpZ8OT4/SWFuR//X7b0338d9ytQVFT0T9A5KMbg0UsGA3dikaLIkBkjPmCBPU3rnU1L&#10;kM27DzYBdOaCIFueFjZGnj6ABDX+mzWhUnxRCjCjsKe8bz8/1TbgkMqaRbuVnGKprSEBwzDHkCHb&#10;QF/miffyWT1KihrVM8iNrsBr8bTFa4UEg6EIcAyEJKa17rXt28wY+F5hw8DU658Bjf4JcE8eJ6E+&#10;FHgxwYqBit89Eg8taSDIEojMyuvLSJ3GjMZo9RtsvBbaciwJAob4YoCpHLW9ubakb4+CL+KQj1Jl&#10;La6jAPibCe/Db3/pJwumrpUHt6rB9Jwmw4aY+8b3Z+D2JANg+h+PlivWwqvMlLgFo0YV/fD9jvk1&#10;uALz58//W9lpKd4p8VGn8dCswP20am3xGJVaY1rJmQHKT82buFlOo3WVGTFeU32rPBSFHrTvt6EY&#10;UDqsaPVozK37DaS4CU9PtiODULsaV5vTR69CEbhcGYvkH9y6+ljih43EMBPKEejgRQ4ZAVxisgT1&#10;hZwW01ss3KChmIMYQqJLY6vLBitl1elGaKcNZk/uFtqWVkbLmrREIIMJ98KcQ1GllIMLMbV4nQzv&#10;BfNTOPXyfUJ8g5We6907DMHKTPclBoyDovNujOdOwASeKXOan8CKibhhIQafwXsNzYBZzH15Cu2H&#10;OJ8xUI2GDsDXXhApmaHS8aePXhHvz5MkemgpxGTL1D04Mrhj1uE2/Ucr+V5uempKeXn57/waLP/3&#10;X9H9CuRlZf0vMMBWJ8ZEviYfXIdEPCT0GJIRN3M4tAkLtBRgCq+bB5si2N9HwrCQL5+5i/S1GmVB&#10;AQguxhCVf4YNSZdroLBS2z49bLwM+HKo9P/UW8ZkzdNR56Uztiut2R+yVosqtiAdrkfA2QQwDOIa&#10;0ECMGFgExaGxqJ/RRgN5RvvhCFA0VvHtjweyEDP62sJ0nXNyR+NnFM5UN14GDjs8o9fAcABsSh3k&#10;FSz9fpomAZ+Vyjc/i5dvf5wCW7RcGfJZHDogyBJQxkwbWSmTilZLAGp6X4zijs+fp0FuDnwPfPuB&#10;LehGoDKAKMosZFdkYYb4NtbuzCj8+oRhyOuQZkijMmcjgHqj1Ql9Bu9cObHvmqxffEjnOoZ8Cerv&#10;EGZInp38vL8M+Az8qWA0pibEHCzISv/8/c74Nb4CpaWl/zQ9OTYNgOFtqhW11D1oLTBwQyugCNqx&#10;ntDOicoTzw/ahaWZM9USbfemU9L/gzCVsY5DzTocWEFOXJmmu8f2X0TrMUaVj4L9vUGFJYbwQhWQ&#10;eLL69Q1FN+KobiaOvwYOgKEoAMRlM7fLxZMPJM6vBBRazMKj9vb+BvZpg3LQ4qyQIgCc4YPzoLmI&#10;EsTNZYmfkbRmvq5XryBM5AXBYDNIhn6NzAYya6qmi9R9GCYm/XrHwW4rDjMNSNH7xkho7/GSETQD&#10;G325rF6wS7avPQ4wtAyn9FDgIxWQZ0OmjqxnVOZc6fPhEMmMLoXqcwOA0336OQiU2nImAkNAfih5&#10;/NB2TRw2Bl2YLKVI2zaeL+Y0OOfP/6rWH8Pvh6vOQ9AgkLnQng3oA3chZB8MXBq8OkDCIv8f49wv&#10;4WsxtbSw8A9/jZf/+6/ufgWoVgSF2O3ECTrkiuzgBRbxN/LksD6DieV0iFbwv1vX7svojAUy7Jt0&#10;4AIYQ4bq8eicWdoxqMQG8cMGoQMug0NqqDHCOIrg4NM7VEKGJMrJA1chmX4HQeCWpIaNgrdiMBDy&#10;E/IAwSIxOB+/N1RLj9K0BXIOPAaenjUvXsnFU3dlRMoC9MoNjVmzFPw5fFCYKu4sgLnGkhlbob5c&#10;JVNLV0mM9wicqig1fEG59RspW1edhPbeCnw+4CDQUti54aSCoKRR377+RI7tvQJvg3IZiCwmJ34s&#10;SFXPENiq8RluSFCfTBn2bapcu3gPUm/nsXnjDIMPGYAKwvahas9cCLuek0NVV9EFQEqPMW9TLgE0&#10;hW5DSsgoBJE6ObLrKq5dsoKukch6SOZSnwiWER3Y/IZVSS+A6JOF2Zne7w1B3seAN67AmMLCf5OV&#10;EpcPDcNH7fkctM16Q03shYm5AblA/FeA2npVJa6unL2n8wl9fxEOt93J2Kx12l70/gapcQwVbbxx&#10;is6BlXqDbFt7SAZ8EiBJIQVy59pjbNgt+LejEMJYKUM+SZCThzG1B958uHeiDP1mqOTHVaBkqAGR&#10;6aXMHF8JJ+bFsnP9Cbz/SrDvHEEMBT5RYvQLxWj0PgXYLsO78cQBou+1cunkPYxVI8jAm6EgqRwy&#10;3CKbVuLzoYUZiBOYZJ0nD19gBHumBHwDn4Kv4zRjCAAWkhCYrxN6K+bsUtLOhmX7pe/PksGoPK5O&#10;vmy5UqyTwZKfYXj/KCnLWwM7rx3wJCjXsoYZh93UzGyCByWBmbkI4iHj8PxIpV83Yghtz4Q07fwE&#10;qwgo7mtdRmrC9FHFuf/t/fJ/fwVavQJlZWV/szA3/WNMwG1Oig5vIFbQ9mhyy4uRi5nsN/rXceil&#10;NH2uSl1vXHoEWgbwOhiSoaYWVyF9FTQgU/p9NgRIegwGYE5o9jCldKn0/dhLilMmaVCYkLtM5mDu&#10;fdtaOgIVouV4E3TZMzDICNeT/uCOc0pbHp0xV/p9DG5Db28Z+mkU0ngqMzfOyXMDBvQPw+TdIYiq&#10;VMOibYp8+xdhmHkwIOV0KAj3+2SIZMeOQUZSLZtXHkSnAqfvgDAMTp1UVZ7Q/vAM/Im/+HwVD0Au&#10;Rjd3hHeKOj2tWbBHMoIrQNZ5LIUx88DkWwHRjloIuxqOhEXvw4eFYBQ4DuSpMHQDjJiI+6nOjICy&#10;cF690B2hqEczqXdPsRuj/oPef3z08YLMNN/phYXv7cDe73/ProBiBYmxcWglXmVW4Mn8QZOFqak3&#10;RUYgUwWtOwJjrLEDYHYZ6huqo6wVo9YqCEjVoqLE2fDC26sbkeOxFEId0stLpiEY8L+S5Hlog83E&#10;QNMlSfSdjJmG27J9/WEAY8MkblievEAf/exRiGaiY+HTF/V93zioH0WChATOA97P1swMAsMGhENd&#10;+bApJ4aXygf/c5BMGbVcbsJuqyh5sgz+ejAGpUZiwz/XiUlmDv74vDzd6+sadE5iB+r0o7uvwMdh&#10;vPjTrAOZwiEo+JLQM/SDHHWBPn34Kqi7S1Wkpbx4kQKAjdOVHKxCSxEnPiXc30zrTVlgWqqeg372&#10;HnAWgqk/NCYepCfGjRw3bsTve3bn3z/r/RVodgWK8jL/DIuoAqfJYy4qDpV0hPxieQZcyOQfUL1G&#10;R4RR0/r2jkUgqEQr7JE0oCXOB+v43FjyBCB6ic7ACjDi2GLMiSmXkAE5IM5chADqKvAJbsmaxVXS&#10;71MfnNpjVSZt79aTmnmEDE6WdQsOK3A3paQShKRknchjIIgKRRAYGIEgcAhknHpoKB5QR6YrwBxG&#10;py+R/h+GAMAcKimhxfDheyyHd51HKQB2HgLLsllGnYeEnTMIONtWH5c4/1IJxGy/P7Qc+Vp1IPjE&#10;B4wU369S5Ojei3LrOjsgNbJwKjobA0mCapQMb27v5unp3trzDHkJrD+k/njUZyTFrYUOw3vk//2u&#10;7voVOH5c/lZGUtI3qXHR6zDL/5qjpZ0pEdwHWAiQhQ1DudArFIBcCVqDCyFXthCcgEJkDUD5A0F/&#10;xenKLIFAX0poiQwCILh51QEMK2G+Aaf4rLKV0v/zoZIVPRYntKAkOIuTH+kzhpiWzdgJ4LEaoCTk&#10;1b0po452IetxJwhsqzwidTjV94KCu3bhARhxXAARZx/8C8aiU+ArScF5CE4P5RRO85DBccAr/GTh&#10;tI2mZBi9Gpz8aOj3I10HAEoSEwPW/CkbtIc/Nm+W9PlgqGRHTUIpYHT8tqw8Al5FFIA9ynZ7Xs93&#10;JDAYzn8U5v5jDmalJodgFPq9EWjXl//7V3C/AmMKxvxz2qWnJMYcYCBQvMBDXkFLi9l4Gw5XJRx2&#10;DLy+gX4htO05TER24nC0wdYvOiKHd16GgEamDO7lLVNGLtNNVQ8HnVHZs2TIt0Mgq50JL4XHwBge&#10;S4xPsXz1F97S+ydhsnvzCZ2qC/dKNV4JTiYwfACFUY7rvENayHjp9XNvlB9GjPMClHd9voqWKN90&#10;4BX3tCMRhgk+7z4+YEWu1veeCP/CT/+3L4Q5IpCdZICrn4DP7ouSYom2CBdMWY9yxxf1frBiAltW&#10;HJXieMiw9cHrdlFroKXrGI+eP7UUICZzKTM5PmtUUfZ71t/7rduzVyAzM/HfpSfGJyEQnCPoxBOI&#10;QqEdObXsc+2cgdJctefdyPLjGG3oIAwyDQQXYBAAOKrl+JcAgLstt68+RdkwUQKGDgWhKAhae+t0&#10;g1IEhZZqUUOKFTy8fPaOBA9OBNHGzCxEoSQhu24PZNQ595A4rFQ++2lf4BXJsOB+oD6NQf2Tdc6B&#10;uMMNCK5G+mbI0G+9pLxoob7H+ZPXZc3CvXIMgh5nj94GXjFdBiIjyYGr056NF6Q0ZRFwB8iyYzTZ&#10;D7oAfjABDcBoNrUBuisLYCZGwg+DMe7Brey0xNKi3Nwf4eO91/3r2eX//tXtFeBiG5Gf//uQ+coE&#10;cHgBNegrklBamlDsTHAwWAINOJgdYP4/yLTPAlDPRw4pAH+/XKflCK6R2ef/daIsnlYFmm2N8gw4&#10;tPQCZKTV8/dD1IQnsCHqEJegZv8BlA7EGjYs34/sAr6JO8/qjMNaoPtDvwQbEvwEtiAf3asGhTlf&#10;hvYZinZdhTy4/UIeIoNgu/PYvst4/X2gB4+RYYPBP4DYx7CvU1Vnkeg/A5r9fMx4PJkdaO9a0Z6e&#10;QZfBNzku4k5OWmL56IKC/00q+PvV+f4KvLMrUD52xB8gEqQBLziOYNDA06lDhKPWSgrtMBgjlcYT&#10;lFr66PWDMBNCc1SciCTNUBLNp1eUpAZNkNkT1smS6dtkRPIcmKhCZx/MOrsBSdQZBlov7dnOQ5jz&#10;3LFbONkhiHLwGrKJDRpYgnx8VYJrcvFamVe2VUIHpqs4SjAGnlIDJyIbGal2bWQT0tSVI9hR0GlQ&#10;fUFIqPM9XOxJ5zu0t7nb+zmDqzL9WIbFRFzJSE4YNX5UyZ9v3rz5veb/O1v579/4jStQUpL7u5nJ&#10;iVEpcTFVWKgvWKfSpEL56l3ADt4YumkSGEyKTQozT136MHqBAuwNKrBvP5qqNh3cUUMO73BsYKT8&#10;/dON9+KgTFh2w2KtdwgyjwCJg8hJiA+cfHtF4t/CJcSb3wEzCwg6fP1AH+oKUl6M2YUzNWg3ezeB&#10;fvZ62ZQf1/EVlaQzUhJyx40r+qP3y+/9FfhOXwHImv3LtMS4walJMQuRtt6mX2JSN5cKLZ6cOrzE&#10;CUKnt6602haGovBvbBmGDcNmdh4EDk1P3jzf9ujtcJH+m9vEX3e395oz/NTkE0EULL/naPVtyE6J&#10;D504uug/fqdv/PsP9/4KNL8CM2bM+PuZqYn/JzUxNge21QdRIrwm14ClQqdajN2VTbjUgczGttLe&#10;bwSWbjrV20v1TdAJhiuRAfqY9oPhdz4rOWlSblb6lzMmTPgX71fX+yvwvb4CBBFzc1N/Nzs1aUBm&#10;ctwMtBav0TsgMRrDSlj4rHffaVDoruDSwdfh92a6z03Pkz8xKuxhRkr8yjxIexVmp/7n5cuX/53v&#10;9Y1//+HfX4GWrkBZWerfKcnL+E/UsIOWwVJsgBt41OqACzYCNwURcE9Oz+/bc2xbLwF8fv2+AFHx&#10;ne9jpn8TuizJxXlZf1pamvr336+c91fg1+YKnD179jdLS4t+lJmSOAxlwgy0Gk8mg56sKDhwBP7J&#10;mQWbJVAD8fu08YkbMKjZlh7pvPh+z8Hqu4B0f3l2anLMyKKiH1ctrfp7vzY3/f0XfX8F2roCU0aO&#10;/L3CjKRvQHulV8LalISoMwgOTwGOKSOOgYGnaGw4ygcn9e7OrkNnAwxFSGxdb9N7M7yj7bxaZDxX&#10;kuIiq/Dn6NzUpCETx4z57yiR3vf132+H91egrSuwfv38f5Cfn/o/MpLie6clxWWmJcYuSouP3Qc9&#10;vDsJABa5wRgYknG6MjAwY+hxbMFhRfJ94iPD9H3Z9TAb3jAnIdX2CKf8UXzeVfjsxVlJCUPy09N/&#10;8h7ce7/e31+BLl6B1eg05Odn/B46Df8nKyPBCxz5nIyk2Jlp8TGbU+IiT2ND3kcgqGMJQcCR/AQL&#10;uPF0ZkmhDyLxzsOe3kpIcjIL/ZnzXE5Mmo3N1+SfrOO1RGnAvz9Kjom8AKu3qvTkhAVZyYlwh08O&#10;yE5P/kUeMI9ZZWXvTTu6eM/f//r7K9DuFZg3r/i3ilJT/0lqauy/zk6N/68lBZm/xJ/9ctNSIvOz&#10;MuDUnjQFpcUSAG9boI1wAJ4Lp1Lioq/jtL6HrsTjuPCg57FhQS9iw4OeJUSGAIsIe4AhnBv4nXN4&#10;7lFu8LT4qGU5afEVeZnJI/Oz0mJzMlOGIhh9VJSb8UepsbH/trAw9Z+NGTPmt9v9sO+f8J29Av8/&#10;V/SNVGTueu8AAAAASUVORK5CYII="/>
  <p:tag name="ISPRING_PRESENTERDATA_0" val="UGjDuW5nIFRo4buLIExp4buFdQ==|R2nDoW8gdmnDqm4=|cGh1bmd0aGlsaWV1Lm1uZ2lhdGh1b25nQGdtYWlsLmNvbQ==||e0E0NkU1NjZGLTcwRTYtNDJEMC04Q0UwLTQ1RDFENDU4MUU3QX0=||SVNQUklOR19QUkVTRU5URVJfUEhPVE9fMA==|MQ==||SVNQUklOR19QUkVTRU5URVJfUEhPVE9fMQ==|MDM0NTYyNDg0Mw=="/>
  <p:tag name="ISPRING_PRESENTER_PHOTO_2" val="png|iVBORw0KGgoAAAANSUhEUgAAAOIAAAFACAYAAAChs6CGAAAAAXNSR0IArs4c6QAAAARnQU1BAACx&#10;jwv8YQUAAAAJcEhZcwAADsMAAA7DAcdvqGQAAP+lSURBVHhenP0FdFxZsq0L13sX3jndxeUql5mZ&#10;mZmZLTMzMzMzg0ySLGZmsmSZmZmZyuzC7p7/t3ZmSinbfc69f42xaicrJe+5Z8SMGbG+uP/mL91/&#10;8w/de+u0zH2ndZfnzLr39p/W6+6+s7327ru/7Ld5PPO2/XO4b73mrXkNt633cJtljrbX24737cd7&#10;7/9h3b5vjixz/wHve+i0HnH7AY8//MDRWub1f9lvm/fZ389z1uPWZ9lfw/GhfVk/w7zf/AzHa+2f&#10;aX2202sf2n/eIx57zHNPzJHHHOvJh39y26ysxx7zGuv12R4z7+Wz+f3PP3qpg1dv6sClmzp09bYO&#10;sw5duaXD127r2ZsP+tc/pTvPniv19AntO3FMGWdO6vz1K3r07Jme/PJSj1/8ojuPHungudNKO3FS&#10;N+7e0du3v+j1m2d6+eqxfnn1xFpv3rzQgyd3ee19vX//u/744x/68OufevXrP/QL3/ulfb3i93rF&#10;7/CG7/yGx16z3vDYG/6+b3jt28z1T7379Z96z/MfWO94/D3L3P7VHH/7S7/+9o/M9RuP/fbbPzPX&#10;7zxn1h+//zNz/clt5/UX3/GvP/7JMsd/6B/c/hdH2/qn/vkn9//8h8RRf3H83PoHz7H+lW39K9t9&#10;/fPj5/l8++vNez9Zf5mfZ342n8MyP9/xff7BbfM9//nHv2Ru277/v7KtP3//l/7kMbP+4Lbz+uKe&#10;A4hOYMwOTDv4nIFqbtvBmAVgO8DsQHOAzAKdE/gM8Bzgs0DHMkB74ACjExAtwFnP2QFpv289Zk5o&#10;O5gcQHM+GiDZlgOQNhA6AGYDsf0zzOfalwOYttdlPf6I1xoQGmAZMDlufww0230DwE9BaHvvP3X9&#10;+Qcdu3lfBwHe/ktm3VD6xWvad/6K0i5e0eNXb/XXX9K1hw+VfOyIkg8d1KEzp3Tx5nXde/xYN+/d&#10;0YWrl3T8/Gkd5fFTFy/q9v27FhBfvHykJ0/vWuC7/ei2XvzyRNfvXtPpK+d1/c5N3v9AL16/1ysD&#10;wN/+pZeAyiwHEF/zOzqWDYgswPQJGHncgNEBRAuMvwJCjs5A/NUCoQGjDYCfA6IDlA4wOgCYdTQn&#10;+T84yc0yJztHC4i2ZYEyE4x2cH4WiB8D79/fzwZCOwANCM3PcVwEzNEA0QIhy/bdDBANALOD0YDv&#10;LwNE+8oGRP4dvrAY8SOQZQHxnxYTZi0byxlg3XcCl/NtC2TO4LPY708+40/b4w4gcvuh03rEbQcY&#10;DTgN+B5xtBjQAUT70cGKmexnZ7yPgehgP2d2M6+55wxI+3ttr3WwrAGgDbgGgI943CwDJAfLPbGD&#10;0gKXxYgONrSB0Hz3LFBmAfgRf79jdx4p5vRZJZ+7ooRzFxV3+pyiT55W7IkzSjhzDib8RW/e/aHz&#10;t28p7dQJpRw9DCOe0uV7t/Xy9Ts9+wU2vH9TN29f1e17NwHhbd1/fBfQAcJnd/Xw8U09eAToWM+e&#10;P9Cdu1d19uJpXb5+icfv6ZeXb/Ty7W968eZX/fL2V4D3J+svGBFW5Hcxx38LRn5vw46GFW3L3Lax&#10;4nuA+MEA0RwdrPg7IITxsoGR+78DUGdWNLf/5OS1gdHGhB8vc6KbEz+TFQ1D2pnxXwYgDjB+xGbZ&#10;WfHz4Ps8AwJw81nW59pBaG7bwW9+tgW+TBDC3jyWBcIsVrSY0IAQ0JmjA4i/c98sgAhjWMsWolog&#10;dGLH7CB0sNufgPEjYNkBZsIusxyAvM/rLPA5gdMBVHM0rzVHA8pMINrfbwHVYk1byGqet47mPU7g&#10;sx43AHMOcwG/uQCYdd++HLcNEG1hq/PnOIewDvDZQZUNiE6saGc9w3IWSzqB1QZc2/sNUJ+yXnz4&#10;l568+5eO33msiOMnFXPyPAA8q4ijJxR++IiijhxV/PFjOnzpok7fuKaMC2eURkiadvoUty/o5pOn&#10;hJacwPxjv/31A2Hke9YHveb4+t07vXj1DODdZd3RsxfmeFfPOd5/cAUGPav7Tx7p9du3vPatXr19&#10;p5dvXnN8C1D+0u98rgHfSwNG+3ptAGkHpYMZDQiz2DELiO8AnwGigxkNEM0yAPzVgNF+Ozs7GjB+&#10;Gqb+ZQExKzTNClEdjGgYyMaKFiv9+ZcFwmxg/AiUnws5/+sw9NOQNzMctkJjA0Ab8EzIbAtNnS8e&#10;Wd/fusD8m5DUANJclD4LRANKE7Jm5ol2EBnA2JYNXBYgnBjLwWSGwayw0/n1zixqhbZZYM0CrZ0x&#10;7Z/veL8jp3S8x7oIWOCysa0jxHUAL+toez5zWWD9MwuAdgA72M9iRBOOfsyChpk/G2o6h6B2BrS/&#10;1uSRFjjNd3zzp269/E3XX7zX5Sevdfj6bUUdParwQ4cVQdgZdfCAog/uV+LRg9p/8oj2kRdmnD8P&#10;IK/oyOXrOnb5ho5euaE7z1/pH5wfIj35l9Ny3P+TE/LD+9f68O6l3rNsR8LVF/d14/4NCyjmtaRG&#10;1jKf9ac5oezp0BtOiF/4zp+A0ZEv2kFoAZHXZjHiX9w2y8GKANIpT3SEqtnBaGPF3zNzxSxAGlb8&#10;HCP+ZU58KxS0AdIcbUCwAcPK2cz9/ypv/OQ5p1zwM++zwO0If51+hmFB28+3haTme/1l5YbZmdyw&#10;uyPkzooAHIxoLkROQHQALjszOsBoO97nZDIAdLBYJuvZWcgBhsxjJghtwHUsZ8HGGagWuD9iTVvY&#10;bNjU9nNtrM3rzHdxMF1muGsDdxZAncLgzO/I+5yZNDOPtIWh5jkrHP0oFLVCZPvjzqxnQPaYi05m&#10;WGoPpy0WZD3j/u1Xv+vo3YdKv3xFqeRyqTBb6rmzSjp5XAkAL4mVfOyQdUw9fsgC4v4zZ3SIXPHw&#10;5Ws6yPHAhUsw4mXdePKCqAihABT+85//0m9/ADzY7D3rBez27p1ZLwlfjWDz3GLId+9e6fGzB7pI&#10;GPv4xQvY6U/9+RfhkTmRCLf+YpnPMhHYG8BjQOgAoo0RYUoj4jiDEGC+JSw1yxGa2o42RrRC1M8A&#10;0QDSBkZbqGoB0VoGhB8xYyYjZj+5bbmiPU+054omZ3SErDbQ2ID5bwH574D6OSA6haEOQGYC8BMQ&#10;fg6I2YUoA0oHIM1F6HcDRI5OjOgIUbOHqdlC188w1cd5n+N+NpAZ8GSCyYS+dlA5wGrPU21Ac2LS&#10;zHDZ/pjjOcfnZbsIZDFjdoa0hbMOZdZ22w5kJyBmiTtZyqoNfDZg2gCatWyqqC1ndF7mdQagBryG&#10;EW/88qsyrt1SyrkLSgNMGYgyBy5d175z55V4/IjiDh9UDGwYuT+VlaL4w/uVfJJw9Ow57YcVzUo+&#10;Qz559qyuPnpiAdH8Z8Dz9rc/CCd/19v3f+r2YyPMPEQ1fa4nLx5aosy1h+SNL1+gtD5Acb2k89fO&#10;AcbnVs724TcAaa7ggPIfdiAalnNmRAcIPwaic2hqyxdtIMwCpT1EtYen2VRUOxAdALTEm49AmJkv&#10;fiY8daioNiXVpqY6xBIbM9oZzPn2fwO8jwGbxYJOLEu0ke0CYP/5FkN/Jp8139MWktqA+HE+bBOt&#10;bBGBU2jqYBsHCB33HXmj833bbQtYhpkcTOkAkXU/i71sr3Gw6sefa/t5D15n/3zbfdtnPyBffZD5&#10;2VmAtIXFzuFvFuAs9nVix8yLwkfsbQtTs0JVh6rqAGVWyGrLVc0yoHMGpfUa+3OZAo8diIYpb736&#10;Q0duPVQKimjy+cvWSjx3STEnTiny4CEF7EtTUGqywlNTFL4vRXGHMmDLU0oDqCYvzLh4GTBeJFS9&#10;pMsPn+gPI5/DiP8gnvzTzmgm/3jx+qUFQhOaviUcffrisW49vAMzPrVKGPcf36HEcQ22fGmBzzCh&#10;4/gPwA0W9ZaT4he+exYj2tjQlifayxnOzGgvaRgAWoAkpM8CIyUOOxA/ZkdbSeO/VlKtcM46kT8v&#10;3DhyMoeSmgVGe5kjG5PZAJWpsDqprJnAzVRgs5RRi1XtYDc/xwpD7WGxdQHILK98+h3N984syZi8&#10;3pkJndRjx9/h3+aIjjDQWcTJZKxMYDgD92PRxwbAT9+fxbgGYA9eAzRr2QBp3XYCp3XbDkbbbcdr&#10;bPW4zy0DRNvjNkA6BCHHazNzT2chx7Cjea2TiOMQcyyg2QH4WXDagWcB1WkZIN6xgPhAsSijEccB&#10;38kzijllE2iCMg7Jd99+BaamKiI9XVEZ+2HEAzDiKR28cEVHyQ9Njnj40jUdYl168ES/m5PDyvO4&#10;EhNPmvUncvmHD3+wfkWxfEtu+Epv3r5AHX1MSeOF3lHWeIJ6+uj5U/3K6/5pgGfPEy1GtN9/z8ny&#10;gu9sWNHBjK/fOcBoE3OcQ9RMZuTEylJSHWAEiFaIagtTncHonCs6lzSy6ouEqbCFLb+yrc+JN5+K&#10;ODYQOsobVt3RHqpmKp0OdsysRTrngLbapDOrOgQZ29EWEhsAOtZf2fJZe2jqyAt53cdMaO47fuff&#10;HIoyR+qIHwPIwYIfh6gfs+bH7Okc2n6qxGaFuFmvyw5EByCdjg7g2cFoY0gbGLNCWDsD/xtQ/nuw&#10;ZoWoD5wAacJWc9+hxFp5o13gMcB0AM3BghZ4HYz4GSDeff2Hjt5+pISzFxR/hjATNtxHiJoAGMMO&#10;HlTYfsLSDEC4P10xB9KVcDhDySeOK53X74cF02DDFN6Xeva8zt99oN/MldsC4r/0KzmiCU/fUX64&#10;B8ie/fIYAP6iZwDw+cunFP6fooy+tG5fvXtd1+7c0NNfyBNN0Z288g8rNDVgtgHzYyAaML4izzWF&#10;flNn/BwQP64xZg9Rbfni+/9rMGbljLawzsYuWWWBT9XJrDqjk7Jqr/FZLObIHTPBidKaeTsLjFZJ&#10;wi4C/YNw1MGC5mjVDDNFmY/zQdv3c754ZM97HTmxrZbqDEKTKtgZ8XPgc34sC3SZ+V22kkdWaOl4&#10;3gbwjz8jO3gtprOz4f1MRrSznoMJP2ZL8zrrOQfrObNi1mNZrPgpa2aJRzbWzFx2AFpAdIS3FlP+&#10;aYWfnwNcZsjqCF0/YkQjLB27+5hC/VVlkBsegOH2kycmkffFHD6k8PR9hKSpCkpJUkByAoBMVeIx&#10;hBzqinGseBg07sRpJVN3PHP7nj6Yk8fOiEaseU+uZxjm5iOK+I9vWEX9Z9QTHz19SI54HzA+t4B4&#10;jbD0whVKGI/vWa83Is/vJrSCTR2hqTMQXwJAh3Bj3DdWwd8JjK+dQtTsxX7Y0QpRHcV+m6Jqiv3Z&#10;QlR74d8h3HwSqn6SNzrY0VGbMzkYzMTr/ulUd8xe+HeIOg5DQBaj2QQem+rqUGGt+qTFdh8X6f9d&#10;HuhconAKRe0Xjyw2dDYz2Bgxs7ZqsSKMeNeqG34uR/wckP6rXPLjPNKZFZ1zzSwwZg877SGpPSx1&#10;sF5WyJo9bLUet4s9n2U9KyS1M5sdRLbyip3x7KGo4zEbEzqet4epDia0vz8LiDZg2pa5nXX/49DU&#10;sPiJe0+VhPJpWDGRAn4sRfvgY4cVTCjqm5Qsv8RE+ScmyTchQRFpqYoHiAZ4hgUNKxrF9BCh6pk7&#10;92CtP7G/GQbj5GBZiieM9vINRXpU0l/fv7FKF8bedvfJHZTTJ9b9p8/u6xYljJevf0Et5f2mVs37&#10;zG3rPuD+wAloQtMX/F6O0NQGRtw3VrE/C4wGiM5gtCxw9mK/paZmgjELkB+HqM4qajbxxpFDWWDM&#10;rqh+wowGhJ8xAFiA5HEHuDKNAJksaTcGZCqwDmeMLbS1ve/fCzFZFjZbHuvIaTPBZ4WlttDUpo5m&#10;MWJWaG5Tj83fwR6aZgHs01DV4Tu11RWzShxZ5Q2bCeAzgk42RnR+vxMY7UJNZrgJAzp+RjYQZuaH&#10;9lzS3P934agdUA4Wc4SejjDyU8BlATAbWDPDVEe4ajs6Ay8LiH/awla+k7XszGiigpP3nyse1TSS&#10;3M/kigaIYYSfBogByckKhAlDUxIVlpqk6Ix9ij96BHHmgpUfWnki+aHJGU/dwk8KA9qAyAlo8kNC&#10;S7Pevv8DNnyHWPPGygvfINy8NF5Te4744Ok93aOg//bdbzal1ICQ5RBtTGj6wYg+TkD8hYtVlopq&#10;HDeOEPUvy4njHKo6Cv0WOxpAGiA6iTe2Yr9tWe4bR96YTbjJyp8yrXCmtGGVN2yCh8N5Y4WAdrHE&#10;BoQsQH6sYjqD0hmQNqEH0BlWtZdFsuV/nxWKnENSezjqnAtmAtAJiPYLi8WCdgY0R2N0cFycYEQH&#10;QDBh29VNAzgbUzo5beyvywo5ncFrV1KdwGgzBGSFptlvOz7bxnIGeJZSmhmGZgk2FhgdLOn8vJ0R&#10;M8HoYEA7CzryPBsrOsJPO9M5AJzJms5Ac2LNzwLREaoCSD47E4jcdgDRPO4Aovl+px+8oH54BeX0&#10;Ep7SK4So+EoBZgyli4i0ZEWnpSiKY3hakmIAYsLRQzAidjdYMZ5cMgYXTizryLUbiCUA0dQRqcb/&#10;xj/6y/e/cdJjIcQMfvfJLb0FgE9fPGA90f3nT/T0JfVEQtMr5IjnblzWHcoa7xBsTN5m3m/liIYR&#10;rZwzC4gWKxKeWkC08kR7rmhUVAuEWcsyhjt7Uu1AzAKjDYCZ7hsDQidPqlFRbez4KRAtAcd52Vkm&#10;E5AGhJkKpQHjXzajOK+z1mfAlCm0fBZoWfmn4zOsUkQm62Z5SJ3zwY9LFA6jQqYw4zC+O4BomNAA&#10;0QIjOeIdJ4A5Cvt3nIDoAFQWKJ1B5wxUGytmOXKylz6ygJjl2LEAaAdvpmLqnCt+AkJnQee/YMRs&#10;TOmUSzqA5ZwXZgOu/bUfA9Cy32WB1QLgf7tsrGiAeObhC8vUbfLEdLMAZRIgizyYoRBKF0HJSbBi&#10;kvYmxisYZow7fFjxprxx9LiiCVOjWOb+4WvXCQ9/txf0OTkAkSnQG9vb05cvMXrfQiF9oVcU9F8g&#10;1Fyn4+LBM5ty+ojQ9PKt63RhPLS8oMbSZjoxHCUM0+3xK/niC1jQgNARnjorqJlg/BwQTc7oBEAH&#10;K74lv3TY3mzCTZb7xurUsLypTt0aTkV+Z1b8GJAfd2zY7gNCZ6XVDsbM0NUBTjuoMsHq9PjnwecQ&#10;i7LyVOef75wLflqmcJgWbEdHWGrVVp0Z8Q4nShb72VjRtpxbobIDzMGiWaxnA1cWo36ubpjFvM5l&#10;kKySxb9RTbOVNwxwAUSmYPPfgNFiQocgk13UsYk59pXJmM6vd3r+I+D+OxA++gicBojGL3uWlqck&#10;1NLQYycUifASc+qMwvGVhqSnkSMmyTMxgVpiivxZoeSI0UcOo5SeVTqsecDkh8ZlA4BPXL8FM/1m&#10;F2sIp+w5ogkrf/vdhKavKU+8sZYB31MK+6aE8ev7V4Dzie49fUDuaDo7cOdY5QsTnuJntt//zQmI&#10;pp5oMaJ9GfXUVl+0mcJtws1nWNHesZEFRFPacFjgsljRiDcGmOai8EnbFMD8HZB+XNpwgDEbKLO1&#10;UNnZ0c6SDiazMZeNKS1QOueUjvv2o3mdYznb1RxAz2I+59KEjbVteWD2ZYlRhgWdHEWO39cRlpqj&#10;xYiWsfsj4GXdtzFgFjizwOpgP+ccMdMOlxmmZtUTzXMGSNmA6FSSsECW7b6TQupgyo/D1P+ubGFn&#10;pU/zSec65McK7OcAnBXe/vdsaGNMixFZ5x+/soAYcvSYogCiKWMkAMYIPKb+llqaRB1xn1XGiD6Q&#10;prgjBy1nzaFLV61l8sMM3n/46nU9e/vBElYMkEwN0SinvyGzv3r3Xs9fvbByxNdvn9tYkZD0JcV8&#10;Y3N7RB3xBl0aj58/58Q3NrcsQ4AJT83n/Q4QDQM6GNEWnn4UotrDVJt4kz1ENcC0hamUVQw7wq6Z&#10;+aJzaGpXUW35ohMYHfkij/1mB+LH7VP/de7oXD5wlBOcOzrst+1lhqxygwHfx2znCHk/ZUGL9T5j&#10;y8u0rjkX7J1CUQuM9tzQmQ1NlGADovOytz05HjfgcSirWaGns1DzqUiTvfCfHXjOz30s8GTVCO15&#10;o12gsd5jL/RnlkQcxf//Doj/fz3/udJIdvb9PwGjxZAGiBi99xtbG64akx8ai1s6TBd3DOO3yQ33&#10;mWUrYZj7lruGZl9TwkjABBBLaBrDSr94iabhd1ZoagSbvyhOv/nwm94BrMcvX+k6XRavUU6fvnxI&#10;O9RD3XnyQPeePbGU0puP7ujc1Qu6cusy3RfvrbDIvM9hczPg/gNmNAKNMxAzw1R+D6ukYYBogdG0&#10;TWUB0QFKq7HYaTnA+A5wviO/zS7aOMSbrPYpE6ZazpvMBShNKG2W0wmeLW+055DOButPQ1eYEHA7&#10;QldTiLcUWGvZDAPZhCALmNl9op/7mQ4hydHWlWldszuHnM0L5m9u5cL2o0OwygSiDXS20DKz7cnO&#10;kOYxRx7pAGy2zozM1znniNmB6gzmz4e12fNGhyBkgPmp4PNRbdKpw8NhSndur/rc7X+rtv6XoM0e&#10;qn4KRBOGfpo7Gla88PSNMuigSD132Srmp1Kkj4URTY4YlJIsn2TKF5Qx3OIS5M/tGB5PQJyJO36C&#10;3PCkElFbjXhz8NJlPX791h5W2lw1piXKhJbvAOTDZ/csseYdFrfXMOJdehTvUDc0YeoLQlTTIHzn&#10;wW1Ohj8sgcYBQvN+E97+gYpqGPG5PUf8mBlfcZF+aQekDYh0+juB8TX3X38ERAPKtxZDAkREJcd6&#10;z21HeGrVGHne0VhsiTefAaRVf/s/ASSvyw4qG1Ma0HzKfA4W/dScbYWhH4tFH4WepkSRZV53iE2O&#10;koWts+I3+g1tiik5vb1c4ThaObODEQ3QjEDzMQtmsaUtdLXGZWQKMqYLwgZg5/d9LNh8nDtmgdk5&#10;p8xSaDP7Ie1saBvRYXvevPcTk4C9LcvWveFkLndqu3JY2hx1R+cOEkfh3/kxq5j/iaBjM4o7VNj/&#10;G0a89Oyt9pHjhRnhBWDFA8KYYyetHNE9Id5agckp8kkiRyRPjD2A8fvUafLDi/ZWKOxuMOmRK9f0&#10;8NUbuz3N1BBtdUSzDCDfGab78Jac8LVVOzTli18Ym2HaoV6/fkqOSFMw77e1PmXliTYg8hkGiISU&#10;z/nbfcyKlgfVYkRzNKGwjRFtYGSZ5mI7ELPACGPbgWkLUbPAaID4MTtagLRC1Y+BaGNF5/WJNe4T&#10;wDiN4rA35dpsc/ZxFVanvDMwPyrIfwaAzqB0Nm3bQlJHa5PJ11mA74P5nWm+fkVe/pZG7A/UV3/l&#10;dZkgtDpVbOKVFZo6gOR82wEw5+c+J+A4Ayt76OrIO7OEG+cQOGsmjgk7TS7oAHn2WqVzeSW7Adzp&#10;dXYms00OsIWVWd0ftqZkZ2a0PZ8FtqzbH7l0Pqey2h/7PwGiI0+8/Oyd0qgHRqN8mg78NABmujFM&#10;L6J3QqwCk+Kt8DQMBTU6nQ6Mg+lKOXWSQj5mbxjUlDqs4j737//yygLiv+xeU6OafmC9fverHmD0&#10;NgbvXwDdc+xuxlHz7OUz67GHqKaX7lxnfMZ9q5nYlC5MfmlTTW1A/MsYAz4Coi1HtIHvJX83s7JA&#10;mAXETOHGMORnWNHGjI76IiA0QHQsh/PGOWfMBkYHCD81ijsA4Tx6wmotMp3v5jOor35gBtBbWsBe&#10;4z568/QR999bz5n3/DvWywSdvVziDDbb58NwBlhmcQF6D9DemMkHz57q6QOmJNy6ojtXTuv6mQzd&#10;PJOmu5eP6+HdG/rlBUIaf4sPBqjWMp0wdOhngc/GbJ+uLMazha+2ZRjUUW/8HCN+DnTOAlB2hTW7&#10;hS7T3J2NAW3CjaPWaKs92lRUZ9B9DEJnO5ujqdnBeFms97FNLnsBP7MW+X9dwrAJNleev9dBWqHS&#10;EF2Mvc3kiWl0VRgHTQhCjT9liyBCUh/DjIDSCDaJhKWmdhiDOTwSkSealUpHxp3nL61C/L9QV0xo&#10;+u7X31l/0H3xgVEaV/iHvk9OCABfPKKu+FDXsbn9Qt740LRC3bioyzcvAtQ3VpiULUe0mg7MDJt/&#10;E5raQWjliEQor/hbONjQAUKTJ5rHDBD/PRgNIG0hqgOIVohqv5/FijZmzBo+5QgBbSAwQDOsY17z&#10;/t3ves/v/+7VO71BjHr5+L6e37uqZzfO6vHlw3p4Nln3T0TpwbEIPT4ZqycX9+vF3ct6yxAu8/lZ&#10;IHbuknD8HAM4AG2+H2B7C7u9ZnDXC1rMHt++qIfXsQ1ePKrbp9N041icrh4I08V9AbqQ7KNz8Z46&#10;l+SrawcjdfVghC6kh+jSsSTdvEo72mPTM8qokte/YUl8Z4D450ehpS0EtAGSQrHViJulmn5covgY&#10;UB8LOs7gc+SWjvd8qrZmOXSczd0OJdXRMmVTXu0dGyaEzSxRZG9c/q/8pp+WNT4qXXxSS3QCpz1s&#10;/T9hRQPEqy8+6ADT2eJhw1jqh44ZNWGGEbG2uUbHAMJE7SFH9DI2t/1pVo6YiFiTRBibTKOwUVEP&#10;INbcZp6NAcy/cNYYIBrBxgDTjLt4wqCot0xx++2DLTR9YoERFoARTe5459EN8sY7hEi/WWULZ3eN&#10;o5ThAKLFhI5ODCfl1GJHixWNYPMpGC3l9N8wosWKmcxoC1M/BqMDiFaIauVTZmIcYTc/6x1zfN6Y&#10;wVcvsPA9faJnD+7o0S2ihIuHdfdMqu6eTNSdI5G6fTBIt9L9dDvNW7f3eepWirvucP/hkQg9PBqu&#10;B4eCdP9wsB6eSdTzWxcA7zPC99/tAhE/FxZ9RwhvAP3Lg1t6ce+antw4o0eA+v7Zfbp9PFbXM4J0&#10;JdVLV5K9dTnRS5cSPFleupjgba0LrHPxXjqX7K9L+8MtEJ5NCdDZ5ACd2Rek84fjdPF0hs6d3K9T&#10;B5OM1zRLWHGwWPZw1LlT394d71S4zxzHmGkCcAgvn+ZztnDUuSZp7js+M+u5TGvbJ6UMR3njo6MT&#10;ELMLMc7g+cjgne09n2HAbI4cp3rj/yUrGrvb9Re/WkA0c2rCqCVGAbBoyhghjMrwwuLmGR8PMyYj&#10;1KRQ0E/G+A0QT5ywcsSjl69idTOLWiKjM249fZ7JiLZWKFMLtIk2700blMkRP7yyOvVtoxWfWG1Q&#10;b4x4g/fUdOn/hlrqAKHD5mY1B/NZZsziM8D2lO/9hH+rZ6wX3H7Ov8UL/iam39CUJxyizUtHnmhK&#10;GXYm/K/AaID4js83IHRmxg9GvLELODYQ2vyqz58zKOvGBd26eEy3zh3W9ZPJunY0xmKeq2mBuprq&#10;p2uwz/Ukb90AFDdTzPLUzVRv3drny/LRDe7fSNmr2+m+ur3fxwLorX0eANSNo7tuHvQHYCl6ev2M&#10;nt08z/G0Hl3YD4vG6P6xKNs6Gqn7APneoXDd3B9o/cyr/MwrST66DOtd5ngpyU8XWRcS/XQ+mdsw&#10;46k4dx2O3KYjUa46HrNHx2PddCLeXcfj3HTUHBN8OPrbgOho3HUOS7NY0dn65qxiZjlnnEPUj/PE&#10;7OWKrBDUcQGwGPe1jeGs72FZ3RzLVrx3fIajzujolcxWd/zYTePMaB8JL879ipmdFg7gOTovPrrv&#10;7KzJvP3fumsITQ0Qf/lNh27cVRKm7+SzF2ltsqmnsQg3ITQDG59pOD7TUFO+SEU1tTowjmofLJiG&#10;5zSVYyLijVFOTZe+YTMTmv7TXke0OvUp9N82Ygyli1dvaIHC5mYY8R5lDFNPNHXE8+Qt529eotTx&#10;wjIkm1YoWweGA9DSawDwgPEeZ+n0OMJoj1NXLuvSrZu6cc+MZ3xA2GuGVWWxYmY5wxJvbAzpnC9+&#10;jh3fGiAaQPLabGFqZq6Iyfz1r7p7m44RmOM0THM2zkMXOfkvp/gCQH9d5yS/kuwLEAj9Urif4sfy&#10;1fVUFrdvcLwBSG8Cxpsw18WYjToTvFhngxbqbPAinQ1cqDOBC6z754MX6kLkSl1N3qNbGYG6cyBU&#10;dw+G6e4hs8J1h3X3cIS17vDYdX7+FUBoA59vJgAvwn4XEv11HjBe4UJx/VCETkRvU4rnHCV7zFaS&#10;51wlesxV3O4Zitk1VfHus7U/bJOOAsZsjGgxIaDIBCQgsIWnWbXGrMFSNiA6lzIcoHaEs9lBmdWp&#10;b2NBG6htgLTdd8yjsWbSmGUAmglE+/3M19penwnOTCBmLzPcf/uHXcBxHO1jMj5RRv/IdNrYOvy5&#10;/29M3/8VEE0+6RyymtD0xsvfdfjmPcoW9CLSqW+W8Z3GMLEtHJ+pyQ99E+K0OzYadozFf5qihGPH&#10;aH8yNcQT1BtPWHXExNOMRHzw2BaaGiDCiL9TzH//h1EgGVDFuIxnL+5g9DatT4+svPAq4dtThBsD&#10;xquEWOeucrVH1DHNxL8j1lglDEcrFHniW4SIu4TS+06h8CbHKGl/vDJOpOsaozZuMPfm7iOGF7/5&#10;I7OemMmM/J7OjPjfiTcGjLYwNWsZBdE89vjJM106e0gnOaFPR3voTKynLgC2axnhukG+deNQlG4c&#10;CNdlwHYJcF4BeNYyLMXxmn3dSPMDOCG6leaps6FLdMRtvI65TdBxj4nW8ejusTq6c4yO7Rmr0z7T&#10;dD5ytQXG6+n+upkRTIgbln0B0BvpgbrMz7kECC8m+gA8X4sFLyaRFyYF6jzh5+WMMF0DvOf2eetw&#10;xAZlBK3W/sDV2hewSil+K5TotRgwzlHk1kmKcJ2kFB4HiFk54h0DQicg2gBoA2KWIJOVNxrAOJ7/&#10;XIhrez4LcA7QGbBnvc8WmtpA6bjtDLqs25mjOazShu1x816HYOOwrDkPq3pgAdGxTA6Zdd/2ejvg&#10;zNGuuNrEHNt96+gESMfjNib9Iwt05nuY93OSfgzEmzDMoVv3re6LEPyjkYSo0RTqQzF9B1Ou8KYN&#10;yiMuVrtiYsgR4xWJyyYeIJpZNamsNPLKDJTTQ+SIVwCibVyGo3xhK0UY5fPVuzdWt4UJTT9QSzSi&#10;zQNqi8Zl857w9PHze1Zt8R3jFy1WtdRXY3HLag5+BxDvMWfHzFONT0/SyfMndRmz+D1En3sP6eB4&#10;TK/ji1ewLxY6fuc3qIZ/AOTXsNmjlx8IX8nj7L5T525+C5ifKfY71FTTv2huP3jwQKcPxelItJuO&#10;R7CiCN+i3RE/ghA9olgRum7EjwyEDxjwEiHgZad1hduGKa/v89edwyGwm58uxW/SqeAlMOJSALlc&#10;Z0KW63TQUp30n6/jnjN01G0ioByn43sn6Hz4Mt6/U9fIKa/vD9JNmO0WP/PWQS4C+0MAPMAjJ7wA&#10;CM+bPNBiay8uFh46Heuui2lBugoIz6b7EHbu0bHY3TpEWLo/bIvSw7YqLXyb0lkpQZsUs3eJwl2n&#10;Knb3TMQaC3g2YFjCjQGJxYTZHTefOHAyAWZ/v/195r0mvMwEmgGL9VwWs5r7ttc4GNgBWNtr79HV&#10;bpaNFW1KaSZLcqI7GoNtbOnMills6Jilkx1EtpKFbdkA6aygZoLM6fmPX5cFUvPe7KD7fEEfpgKI&#10;R24/sIYIhx4xtUTKGKcYKgzLBROamiK+aYUKMu1Q+2iFMkOk6MAwrVCHKeIfwgBgwsSDAPHi/YfW&#10;uAxjODWM+BeI+hPBxrDby7cGiL8wWt+eHxr1lCZhA0Qzz+b2o1u6CaBeIt+bnNIsx9ybzOZgam4P&#10;+b5pDDROOZyuuw/uw7L0MyJoPKKN6hmq5F3k+ROXTtNs/AiDwa/WBLhXdHTcYNr4w6cv9ez17+SU&#10;vzO8+E9rveDfzKiszrmjKWVkijdm2jivv3X7pk5kRAPCvToGANMCNyrJazlrmTKCN8E25GYGjDDj&#10;5X2BsJA/oICNYCUjjpyP99C52D06F7cH0PjrNqLMhaTtOh2xTmcjCU3D1+p0yEqdCVvN/Q06E7le&#10;p0JX6XjAQh3znqVTPrN0NmQRossWXUsDzAgyNzJgQRNmAkLDgmeidulUuKtOhG7VseCNOhq0Vgf9&#10;V+iA9yLt91qgY5FbdZo89USyl04C2oyI7YraPU+hmyYrcudcJQWsV3rkLqXzOUkhWxTpvljh26ba&#10;gGjAY7GVAzB2IGaBL4s1LYCZ1xvA2fM7G2PawfQR8CzAZT5mA6mNAf+wMaCd1WxAs+WDhlUM2z2w&#10;QlOnMDUzXLU9ZlNPba+1jtlqg58yoY2xbEzmDEZnlvwUjB+DlveasNXOfh+D8ZPQlNfdZm7NUaZ7&#10;p5rc0LRCGe8oBX5j7I5kPIbpQ4wAgKEpCYg2MGJakjXdzQyRMiuZXNKsJPLEM7fv2sdl2IBoAPiW&#10;EsZbgHALhfTxs1uA7imizH3ywvuUL+5YuaIB5AXsbUcvnCZchRURRoyB3HT4O/oTzXQ4iEuP+Hua&#10;uarJR/brLsB/8PiJLt1kWvjl8zpzCQ/sqcPafyRNZ86e1Onzp3QVAF29yUydCyd0+dIpXWJdBqhX&#10;sdRZC0Y1LGq1SjmVNiww0p3x7Jf3usJnH04K0aFIL1jETwfDdyvWbaGCNo1T4IZRCts20QLmqXgf&#10;mMdDx2CVIyGbdCgYIASuVIbfYqV7zVP63hkAYrZOxWzSRcSYswmusNV2HQ1Ypn2u45W6abj27xiv&#10;436LdApwnorewtqs01G8PtpVl+P3oHq6w7IooeR/BuSGAc/Bdof8Vil5+xTFbxyr2PWjlLhlnFJd&#10;J7MmKXXHJCXvnk4IukbHk/bqdHqwjsTvVdj2GXKf5SL3ad3kMbc3v89kJQRu1j5Yfl/UHkV7r5L/&#10;uvEGiDag3GbdePmHddLYQPKHjSENyDLZzsGcNtAa1rKB0onx7KCzvcceajqBMwt45r1Z7Gdmu9hy&#10;QrPMbcd9B9Dsoaj9NZbAY7Gm7bUGvFmOGGcQ2nND6/nsYWl2ADoz5cchrO291gUik0ntP9OEotZF&#10;wRw/ZUnjNzV/0+N3n1h5YTIhZooRbc5cIAc8qYgM2xS3wKREeRKe7o6OojUqUfF0YMRTS4xEWY1j&#10;Cngi4axx25y5hUUN8NlCUzsbkieaXM8U781kb+OksdnaHuka8vvj5w+tRuH7T24zUvE8oxfv2ToF&#10;7KxoQlObCVyopb/r/L0nSjtJaJqRqsOEqAfJF5MOpSuJ7xrHRSI6NV77D6bo+JFkHU6P0sF9kdY6&#10;lBbBMUIHUsN0MDVUBwknj2ZEAEaUyJdMIzeT4JzCU2MMuPfomU4cw8AQ7qbUoB3aH+qm/cE7Fe+5&#10;UgGbJ8pn9VAFrBuuME76sK1TFAWrxLvNUQwnf8SWsYoDVEl7pijFneUxTfvM8pxJbraO0oGHzpOn&#10;nYzcrKStYxS9uLtilnRX/PKeSt0ySkcDl+sUID2TuBtw74DhVuuwz2Id9FkCwy20VgYst3/vXO0j&#10;fIzfNFYRywcobFFvhS3rb91P2TFdKbtnK8VtvlK8ligjfKtOGrWUckUyLO4xr492Tewkt6ndtXta&#10;V+2d20+huxYpMXyX9pH7JgRt5fecYXJEA7w/dfnFbzrMP8C5R79YQ3HNCW4A6cgDHfmjJeY4QGYB&#10;0Z4zmtuO19tDS9v7s4BtnncAx9w2jGgTaOyvywSiA5DORxOuZjGojS2dgGgYNFsu6AwmR86XBcZ7&#10;2XLH7AyZLa+0gy97rpkFQusC8NH6OEQ1F5kT/G3jDQOaJl+zzwX1wWiU0TA6LswUt0DjOSVX9KKU&#10;YZqF49jvYh+zTNNx1KTzvsOEqUcxAZxDzTQDhW1DhrNsbia0/PDrr9YoxV9/fU1N7A1lAtMKZVqf&#10;Hls54rNfHpAjkjO+yWqFss2/MfnlByYAXKd+eYwukDRF4/SJ4gIRgZIbQegczfeL5bEYEzqnJij9&#10;QIoOUv9KTo1QXHyowqJ8FRrlo5BoX5YfjwUrMT5Axw7H6xZseZfc9hGuEitPtJgRlZxSzHEK4WkI&#10;HEf3RymdulvAzjny3zyZNUG+G0dzko5R+M5pinSdLu+lQ+S9ZKCitk1B6JigcICQ6D5HaQErtD9k&#10;jQ6EbrCv9ToavV1nKWGYtd93iSKW9FD0gm4Asafil/VS/Kp+SnebDrNu1Ol4ws34nTocxOd4zLKA&#10;t99rodI9FyjNfZ5Sd89Skus0xSGuRK4fp4jVoxTFMd51hpLcFqGGriB8XqlkH5g5codOpofqeFqw&#10;Ygmrd0/vpp0AcffUbtozo7fc5g6QL8CLDdmu/VyoUmP4nbfPMwV920l46dkHpV67qaO37lmj4W1C&#10;iANEBmxZoDLvcYDUCmetsNQBJqfnnEBmTsbb9vs2kDvqhzYw2UBqe8zGsI5QOSsEtr6TFUZ/hjHt&#10;4akFGPtnWQxpwO4MOidWy/oejnwxi/UygWdnWsd9ixkdrJgNgDZW/ESs4TuYyOHkfebWwIaxlCAS&#10;rWluF2kOxvh96ICthEEfYpixuXGix1K+SDhygCL+WauWmGYJNme0H2fNyZt04ZtxGXYgmvzwwx9/&#10;WA3Cz1+/Ri0FdEaoeWO6LkwZw5QvHlvzTW88uKHLt6/TJMxYRT7jD95rCT/keE9fvWTs/z75xkQr&#10;KD5OoUkYC3D9BMfFyC86XKHxMYrgsUhAGUUuuw8gHjtxUBlH0pWakazIpDBFxIcoNCGU14UrLSNR&#10;B2HMixeO6grr+LFk3WA3KpMrGiAaQD755Y3ukrM+Rvh58eq9rjIA2Q928Vk3WqGc/BEe8wndlire&#10;f60iCFP3Lh4sryVDFL17gaL3zFXUDoBAuLjPCCGEqvvJx/aHG1Fkkw7H7NDpVMLYJE8l7Zqu0Nmd&#10;FDkfRlzaV4lrhyh500il7Zmhw2EbeI27zlJvPA54D4cAYj7jCJ93gBxuf9B6pfqtVJL7QsW5zlbU&#10;5mkKWz9RkZtg5y3TFL11hqJ3zFfkjnmK9Vii/YSbpzKidIIifozncu2c6SLvhQPlu2KE3BcNkcfS&#10;ofLfOkvxYbt1eH+MDqaEKXDHAjsQOVmvwoip7NeXARiv4Y20dT44cjmbeGKFopxsBog2RssO1Cyw&#10;2oBpA6zttvWcnUlvv+Ln/UJy/4sdWCYcNp9vz/kcPzeTAa2f6xByzPcyQLQBNXsYmwUGC3z272fL&#10;Hz+vnFq5ojNYP2JAB/CcWc8G9KxwNTsjflS+MEDktacesNchjGbyRJMjmjpiMk6bSKZ8h5oaIsuI&#10;NT54T01dMZYODGOBi2aPjBgGEUccOGjdPnz1KqrkH/ZWKKNYGgfMeytHvIOP8uaDi7hozChF6ojU&#10;Dq89vM2smvsWGK/eZ3s2cryrlCHe0+lvRJ9fzQYuAPEFw6diEWdsQExQMA6fMBg6KDZK3hHBCqa0&#10;EkEDcwQhdCTfMwUgHj93XMfIOY+cO6n04/uVdnifUg/tU9qxfTp67qjOMTXu9u0runjphA4dTWKc&#10;402ai80ISGbsWIOmmFbOemctWVvLhQWuVyCsGOW7RlF+a1nrFOu/EVAu097lo+S1aoSiPRYrxnuZ&#10;ogw4/FYjgKwFLBy9lyuBlRq6WUfJ684jspxFPY2FzYJmd1b00n6KI8xN2jyOfHEqjLeQYvt2naMk&#10;ceVwpM4kexLSbtax6B1KD1qnAzFuunrukG5cOqZjlCxCN4xX4LLhClo9VmEbEV92zYWt58gLgO1d&#10;MEjBW2YCRDddOBavC0fjFeezRrvmAXwEmRNRO3ScHPdMwGYdD3ZVCorw4YPUSA8nKgI2JUfkJOdk&#10;ufbL70oBiClGIqdtx1EqsE56JzZ0gMo62nNLk1+aida3LTBlgdQRqjrY7xr1tBMPXivj1hMlX7nL&#10;vM/ngP53LgK/Z77XFm7axJdsYa09b7QB2vzs7KGqpbLac0ULJI7lYC+uxI6aojnaQtOsxxzqqq3Y&#10;/ynrZfvMzM/PAr4zGD8OTc3vc5pxGUnkiFGm88KEpYSnkQAtlFKFH15Tt5gouUZGaX1YGOFpjKLo&#10;wDAljBjC13izSxS3U06d0rFr16xxGbbZps6tUCiP7Oz0mB2gTOnCsOIrGPEOeeEjyhZmhMYLiv3X&#10;7lyhFnjHEnkcE+DMZ/3C4KkExBkDxEBAGAwIQ7HdBcZFyzc6DGaMBpgJCufxsKQ4JWQksWfjUR25&#10;wAgPgJhx8rDSEXASOblSDnOlxwFz8vwhXb7K/o1n0wFirC5ev8gF4j11SBw7r35DUHpH7vjO3rXx&#10;D129dU1BARvkt2eRwnzXKZIcK55QLylmtyIBWuA2crSdgzjBFwLODRZYY/zW2Nhx0wSFrBquQISP&#10;JE74IyiW56g3nkE0idk1UwFzuyp27QjFrR+joMV9FbioL+w2SRmhW3QWh87NE3G6hEp6FCY9Fr1L&#10;CZ5LdDgtlK6VXwn52TQWoStow2jtndZFActh7K0zdZR8+OyRVHmvGq1dkzrLf/0kHUn01v3Lx/Tg&#10;KhsJ8Tm7lwwmXHXFhndMj7gwPblyQbdPstlQAjXS49jluEglhW7TFwY8hm1uwVKHbiMomInST97a&#10;3TY2MGSNv7eFjobpzPsMeC8+fa8LT97pGptv3mHHIweQzOtsAHU4Zxii9OiNYnCWhB06Rmf6PgrV&#10;p3SC+tolgG8kfgfIbIyXBURHGOx4zISoDiXWPJYVqjqYKrvSmQ1YTnXBT2uKdqtbNieOnUmzhaEG&#10;6B+D0HH/055E8/ezxmUARGNxM1a3KNTQqOPHGTCcrgBYxoMa4i7AaFYAJ3rUgX2IMyd1gNzwgNkZ&#10;ivH7RyllnLiOg/89Z4a1/4UZl8EyNjfyvN8p7L97byxub+jUN4LNc/LDR4SoZqSi2cT0obV56XM6&#10;OBytUAaMBoivYNXk4wflEx2tAPJUA8ZAjgGEpkFcGMK4WEQkx8GGthA1ni6RfYfTlH44lRA0WgcO&#10;BesgRfDk1L1KTN2j1HQ3pe/3Jo/0U0aGpw6kUZI4GqrzF44Qrp7R2dOHdeZkum4Azhec7IYZ71Aq&#10;iYzcLW+3ZYqPxcd55Yzum9olg6+OHNirSO/RCnMbrEjf+YpFeYwEjDGwZRTMFAFTBi/oI19O/BiU&#10;yKPG9nYiHjtctBI9F8l/fg+luE5Rhhuh76xu2jWulQKXD1M67HnhYIgenE/VtSPhOhK7S8cofyQC&#10;xIx9ISjQeFD/kPU9Aslbd01oR546SgFbUWaPp+vOzZvy2z5LrhM6yXftRB2hjvnk9nm9eHBN5w+G&#10;kutO1AkMBg9xCT3EDPEIs8L1ayjnaWG6cv6IHnNhTMP6ZgHRlicy5OjRW8LT2wDxnQVER3hp2OAO&#10;gDLAM6xmyhXm9qkHL3XyzlOdYm7npccvYdLXVqeBLfRkF6T7vyAAPbfC3suwXtJVfpnDpzA3J2lL&#10;UIBCCXEOkQNdZpSExcwOFrSLMBYAHYB0YkqLLe2PZ97OvJ8lzDiA5hh/aPUr2i8it+y/d3YlNbuq&#10;ahsy7Cj42z/3Y0A61FT745aCmglkW53R3D/H75jK2IsExBeTHxqXTQq3oylTmLA0hNwrmNJFMN0X&#10;kaimcXRgJKNcGrN3Co4as1LNLlGXL+P/fG/fms3UEWmjIT80Suozwst7FPDfWc6ah9T/HlrtT8be&#10;ZsB4izriySvndPEOrIo4Yyxu5r1mxulbGotT2YnKKypSflwU/AGgf3ykghKiFWqGWiVGKgyWiUoN&#10;VmRKLKJNhGJxoMTtgz3SVysmfR635ysuFRvXvqVKTlulmMTVikqE2RIATBJWroOYoY9H6MwRTM/H&#10;8Imejta9m/g7aR96zd6RD569UAK1Qm+PVYhB8XQmwEaQ/yuU3NNn8OP6jiaH7K9Q35mKgfXCfNYR&#10;ulIYd1+CeDJBoeSPPkuHKcJ9qU7gunl4OQOj9kHCz63yW9JPB3wXUYbYrMClA+Q6uqX8lg1VWtg2&#10;XYMNn944pnsXACO+0psnYnUMZjywL5gt7d4RxgujwX3C43nymtdLvivHKHD7bJ0gB759/ZpiCI0D&#10;EXAi9yyEiQP06MY5/cImsVdPUI6CrU+nBuo+XRo3KQFdZfv1U6fZei8pWGePJ9MqdVyHCaPtBX1b&#10;qcIAcd/1uzAUQLSGStnzO/KxszBf+s2HOgqwLj//VWcB6+Fbj3ScdfKuDYwnkehPM8PzwuO3hKC/&#10;4K/Er8gW1cfu/aLEa48VfOq6gg+f1k6u+nujQqlFHSJnuWzZtq49f2ftE2HY7jE/2+wKbDX72kPj&#10;TIZ0KKUO1nRSTjNV1Gxlij9knC3nnsLyr3B+0KgZdu2K9sIwJ58w+cyyxn1c7sh+PytsdbCjLXR2&#10;lDNsopBDqLGDL/O+HYiMy0i7ct0auZ/CSiIyMKMSo8gFwygJhJAXehH+bQwLkUdsJDNs2JDmCLtF&#10;HT/K2IyjqJnHuX2cnsQLekIrjlE7zf+M4fsDg6NMf+FzgHj70XW9JSQ1SukzFNPrD2+QJ15HrHls&#10;uWzOsGHp2WtnCWPpyTM5ohWiMm6fvDPtzDF5RUcSisbIl5wwIDEI76s3oWio/OJ9cf2sV1CiO8zo&#10;jzVvKTNYp+KLXccISB5LQ4ZPGc20gbZEO90QoPrC7OP4nOUw606AaxgxQOdPhujYETedPump06co&#10;L1wI0c37F/SQlqTbDx8AxBB57SXn2x/LDB4bUz6jvek4oa6f1xjtdeutAK+Zig7YonDfjYoMAIjk&#10;hVGIJyHLR8hnxSiFuy/X8X1+enT9iJ7cPKazGTsU7T4cA7Yr9rgQRW+bpG1jWspz6WClol5exkT+&#10;8OphPbp2RA8uH9CDSwd11eSMh2K4UNzQ4/v3dPviSZ0k7DwYslUpgZu0L8SVWmGMrpw8QPEedTjG&#10;HSalBpoSpMsn6AS5ckKXjsTJf/scpYRu53VJOnc8SYczIpWS4I9aymdh2ztzKFJp0bthRMMQAM74&#10;IY8DsuTLNwk13wIA03NoF10A4jHYLw22PHQdcLHj7Yl7z/BPPqDP7h4CDwu2S7t8V4kXb7HINS+w&#10;L/z5axStLyv8KJOtD51W+umLOobyd+jEMR2lPnXqwnnyhisk6Q91F3n/3qPXesL3uINqe/7xC938&#10;5UPm9t6ZYpE9F8wSaewKqiXm2G871fpMWJhKMX3tgQwdZhfe28z/nIt/cmBMkPbfYjddA3oEhI8n&#10;djvuZ9nm7OKMPX90gO/jfPTflTIuEC2kwIhhWNxCD1O24Gi6L0L2M3I/nfIF4d6W8FAt8PPWzkjK&#10;AaincQwaPmLCuCvncdacs21eCiM+okXHAiIxpa2eaGvs/f1P3CuUKT4wtc02uY3CPntdvH7/jqL9&#10;H4SuGKlhyPtPqCMSxlr/2XZ5s9gx4/wJLpAR8iZP9OJi6YG07hW/Xntj15LDruD2cnnHr9TeOGp8&#10;KWMVvn8gLVsIJgd9AOMeeacM0vb46toYW1GuCXUAbn8+ZzbDsbYTxoYp9SDgSZwo36gxSkyZo7D4&#10;sQqOH6ajp+mQuH2ZLQGIEAC8j/cmwttIxKY3NCX/wfYBT3TseJy8vEdoz67u8tlLOcOEpiGrFBe5&#10;UImhsxS7a4rCYCo/8rcwj6U6ku5Fr+ARPbyxX2eOUuOL7qtTaZt07ThMlLJNhzF+Hw2n+E7R/QTm&#10;8CtHcewcj9cl8tsLB6N1dj/5X3okeWa8zh6MsW6foU56el+4jnOBOp4YSOEeAJoFsI4k+FLA96WT&#10;wo+jH6FxoNIj9mjvqnFK8F8HOxphJkLH08N0CNY/ROniJA6hKyeSdNAwoiM0NfncqYevFY/j4+zD&#10;l3Z/qS1PM3nekXvM5kRgSbp0W4mXbloAjLtwXRGnMS+fvaLw05fleeSMXPcf056ME/LPOM4/ACpc&#10;fLJ840xNKkPHCK/OYdU6yzp96QIexut0LRM2waiv7lKMhk2vAvQwRkZsDw6y5nmeQ228j2XKdDE4&#10;nDQOUGbZ4Gzijc0UYM/fYKnHCDTGwxpx8bqWhgWjPB6iufaiPBlh6B4RoiOIJhfuP4YtX+k8jHyJ&#10;C8AVfJZXX/6q62aHX9YtRIXb/Hyz7pIvWCxohfJZJQ9HTfJzNUVHOePiszdKYePRMBp8I47Q6IvN&#10;LZqCfiS7P0UShoZh9PaMi9IOQBiQGK0ofJ6JXLCOs433ORj81FVcMZcuMS7jqh68fG2ppjYg2rZo&#10;+4v40soR2Zbb1BHfv/9FD55iOcPRYjBntlU0U9ruY1F79PQpr6NlCiY1bGpKH78wCyf95FELiF7k&#10;iT6A0TsmUG7R67Q1eqB2xPSVe9xkxnoM0MZoamOx/RkD2UM7k1ppz77m8kl3kWdKL+2Mb6ltcdW0&#10;I76BPBIGoQBjcj7ig5gTym5XswB1K+0Kbafw+D6URbrIPbwt5Y+lunQxXWdOIQIlrVZExCIlA97r&#10;N2nsRfG9eZPBWfu3a69Xf+3e2ld7d1HaCNqouKjFSoiZqbiISYrxnaCIjePltWy0glEp96fs0p3L&#10;+3T/aireVToeYlvDRhN144IXokmsnl5N1KOLceSFYTpNN8WNU0m6itp5AgCdIGw8kWTAFqRjAO6Y&#10;dWTx+NFEnksO1lX6Gq8eDdOpVGqgAO8QDHco2ksHuXiZ2wci9wLALfLbNEMpwZstkJ+hjeq0Afmh&#10;WEocETp/NE43znOhwMv6hWFCE7rd5oQ99/SDktgi+iyTqW1WNhsQb+K42X/rseLP31DkOWLic2yo&#10;cuWOEs5fV+w5OgkAprkdfuoSezqcV+gJI8icJqdgOFJ8Cgk/k6wB4mEEitOw4Lmrl3QLh8iz22ys&#10;eYex8PcZ5UCd7Qw9ezHJ++W5fru2r1qntdu2ak9EGGHcOV169ALGswPSHrJmyx/t5RXzfa/RdnQF&#10;MJk9683vl3KCptqoGAq3CVieknSJ0OtCWDhScxS5CwVrygIh1OyCMFcHoGaGU1YI5XYCfYBnYOYr&#10;5Ak3YGfz2dnqi8737bliVi3RHqryGpMnXnr+VvspDRlnjbkYmPJFCh5So4qGpidbHtMwLG5BCTHk&#10;znH4TZPpwMBRc/oUTMX35++WxIUsneM9xBYbk5k9K2yh6VsGpfxCuHmD5t9fyA2f4aa5dB2WuXxJ&#10;16g9XkHkOX+VNijuX6K16fL1qyyEuRtXdeXmddjoEjlfqtzJET1x9/jwN/KOiZB79AZtj+kJ+Fpq&#10;aXhTLY+swUWtllaGttWGqHZaG1VbG+JLa1dSfe1O6KatsU0AYjltii2pLXEN5ZcMSA7s4mKzTZ4A&#10;c1dUC20NbU0u2oELT2MYthlAnKML5zlJT5Nzpo1WSGInhSX0VPL+NTpGKHv0qLciYmbJzX2Qtq0d&#10;Kfdt8xQZTgdD/CTFRs5SdNhkRQWNVgQ2M6+VY1FdaTtKWEs4GKzLp/Cs7huuyLjWOnF4ESFmKOBM&#10;0OObB8jlMnTnYqpu0nv45PYlPbh2XGdgQgO64wZ0CXYAAr4j3D4aH8TRuGb8dfdiMOooofbBvTzm&#10;xfnlowMRmAciEaZY+yM8lYZLKN57MyWWDRT4eR/G8dOEomdQkM8A+rMnEnXuVLKO7Q/TF1e4Ot54&#10;8dq6yt/ipD0EOM48pJvbUiZtAspNcreDiDLxhJtx564DxGtK5HY8oef+K4Sr5IL7mFK2D4ZMZCUR&#10;msYBypSDuEiSMhQRxdU9KY0QBF/idVgQv+RLtip7DRM+u/+MQu5dVLdjOnAAcSKN97gHKm7jHuo1&#10;W7R3yTqt37xNO6LCETjO6zLOn7tcOB46OjDsueIDw4SWMPIPnbj/UgmEgecA+Imrd3Q6MVW3IyN0&#10;MxwnfWio7nD7gH+AJq5craXr1vOPRniA7Wx7SormBgVqS3Ss1kaGo2yeoLzy1grRzS7AZrqZAZXl&#10;R3Uwoz0XtED6mWVeb957FTDvv84Fi2J+HLmhWdGopyE0AfuhkrrHw0Asd/JDH8AYATgTCE3NyMV9&#10;/N2OAcYjZ8hTON578tQ+FNiwoZk9w45QhJZv3tNHeBOwIcicuXxOB0/DJGx2k0YungG7HuD3Oc8k&#10;uSso4xfNxqeUqm7duKl7d9hJ6v4DHT59Qh7RBnyRMGO0dkUEaGPwOq0JGqmlIfW1MLiE5gSU0yyf&#10;+lrs31bLg1tqeWg9bYisq01x9bQjrqW2x9bS+qiiWhJaQEuCy2ttaHO5xnTVToCwLaqetkXU0qbw&#10;CtoQWh1Q1pNfQhu8tqNQXulQOOxKTtlHrqF1tSO0o+KStioBtTUwdpm8gmZoj/so7dwwTm7bZiuE&#10;cDSM1waHD+T2EIWGDlCEz2RqcpOoRU5RdMwExJZpik9xkV9sNeqhTbQvbRbhIcX7YyiqFxFaru7X&#10;zcsot4g6t6/TdHwpRof2bVNyGC6bOH+dTA3SYcJNA7LDcb7chvESt+pg2kIuDtN05Nh4ztdpSiIP&#10;TolaS21wpeJpaYrYu1ph7qsIkVcrxG2lYv2oH1Lkv3Zmv67gJLrM8TKlnevUJ29Q6jhF6PvFu1/Z&#10;uOS33yzfoUn4Lz/9RafMyW5URXtIZoB4lNA0AYDFw3yRhKJRZ2lshRkPAqJj7Ih7AEAeIYfMuHKL&#10;8PUW81bYDzCefRyCopTsF4qhN1W3GKD04sZ9vbpBOEoY+uDhM1jwBnTPvA/PaN2PO6wL+07oyN5Q&#10;HdnkpbT1SOBLtspt4VoNXrxM4zdu5B8xVDEw6xmc/7ctBxAhIt/vFsrsBXLMkwhD+833ZAvsfYfS&#10;cE0wPiGS8QmA8DbvNSA8GRSk+Ws3qunoaWo3Ybp2edNbxu8Tuf8gV/oQ7YqN14aIcEXi9zxIXpkG&#10;YxwjhL5Nm49hRCsUdQAw08mT9djHgLxJiHv52XudgP1NK1RwBkrpoSMc2TEYG5lpfdqJSunN0Y+x&#10;igFcEKxWKEZpJLLS6cQ4feoIV9AMnTyyjxDuIOEaoxXJ9d6yA/BbFNDHr1Ceccwcv8bmNefpW0Sh&#10;u3brqvYD3mTAfJLc/Bwsf+XICd0+elp3j57Rg+Nn9fQMtT0uWs9v39c5SiV7yQ3diRQ8YEVP6odu&#10;4d5a4TtLkz0ba7pPJc1kTXSvpEnu9TXJo64m7K2oBQFltDKyuDbGVNKmmLKAsKBmeRfTdLdSmryn&#10;tOb6ldCayILaEF5Ea/xL8nkltNSnlNYH1gDsHbQ3GiU0aZHikjfLLXSwNu5tqc1eXQHPRi7kfnIL&#10;niP3gNHyDxkiP/+R8vWdIV9/8+/WRTu9Wsrdv50CIjopPHoAOeYgxcRR54vppfC45uSjNeQdVkfe&#10;XBACI/tw0TVh60adOIRYdJRuimO+On8iSGeOw2yHyHcT+xD2TrCAdT6dFqY4vkPgIh1JWqmT+5fC&#10;riMVn9pRIQlNqbG2UnTiQCWTL6fuG6SUfT0VE9tLwQED5O9D4d93svw8Zshv50w+Yz310J1KoCUq&#10;KY7PpcXqElMB7l0/oRP0OX7xTzOs1pSSzBEZ+w6Dak+Qlxl53xTpTVnBGMNPINYkA7CkCyxO9Azy&#10;xVSTL8KMyRduYt+6opNXb9FVcF1+lCh8E9l80y8EM6yv0j18UazMPJHTupNxTFc5AS4Rhh4j/zmC&#10;p/JyZKKeejPUJxT5ODxF590IDbZ4K3H9HsWv3iaPtVs0ecVaDZu9WONmL9CyzRsVnJaOintPhx/+&#10;ooMotIkIRz6EoNvJLyPYZenk8UO4KhJ1E2YzILwZEak7XOnPhYfIzXWXBsxcrJ6T5qvT2FlymTmf&#10;f1RCicRkwMvQ30OHmDEazu+AWpgWrt0poQrFOXL5CRcPclUbEH+3QuV7HG0WPdvRGL8fmvYojo9h&#10;w7u8xnzPJIYKn7z5WImEo1GYuePsHfdRlC92w4RLuQAsDw0j7IvQkvAIrSAkX81FYyNrF9GAd2y4&#10;NgX7apn3Hq3y3q21IYg6SbhecLNsp7gefDyVqeA4WOh6OH3tMmMxaFFi34tjCCDxbIaaxmycQ1Gx&#10;OhQQouP+oboSFqOb0Qm6GRPPStD1ZDyfRAYekTHkheEot14w9HZ5xq4HMHM1262nRm9voHG7AOGe&#10;4hqzs7hGbiujEVtLaczuQprln1/zAgtqrm9RTXYrpvFbSmry9tKatqsyYKyimZ5ltMyvuFbz/CLP&#10;IloeUFBrwwppc1hF7QhvrF2RLrh3JmhvSF+t2tlaizcQCm9pq03uI+XmNUV7g/vJM6a1/GMNQAfK&#10;L2SkNrl10JZdzbTbAwEncARAG6TA6H7yi8AKF9peXiENtN23urZ51tNur9ba7dNGfsHd5R/eRcGR&#10;vRQU0U++IQNg1MkKCB6jsEj8p/sGKiN5tKIjR+AFnaL0pAlKjhukQwcH6tChfkrY1wWLXxuFJ7TE&#10;U2vADxAThyM+9aas014xae0Vn9ZRyRndlH5wkJJShyrQr7/cNgzXztVjtBt7XMDepZQsaGI+n67H&#10;DLE6RR3WAqJxaNimR1MvQZE7iSJ67QUh6ZP3emitD7geuNqevU7SzV7wJ82Yh4sKIPR0Tz5AbpCm&#10;bdFxnLzx2koutjwwRJt9AhXp5q2UXXtxrnviivexVtweD/l6eysgHMaBdVI58Y5wYpzyCtZp1hHP&#10;QB3d46fU7e4K3LhdO9du0MZ1G7R67TotJ4xctG6dNrruwDx9SQefYVSnPrn/2a9K4Tt6XH6iRQkZ&#10;SO0JeP3SdI162E2u7ldQJi8Q6p1PpFMgMUJrXLdqxDxAvWSZJqxYpnGrVmrZbleFx8boHBeHy4yF&#10;SMU1cuDYQZjkDNPPGENIK5DpvbNCU0B2h+lbt1gGkA4njQmNTa3ShLK3CO1vsi6Qd0cQOfgTehuv&#10;6UEEl1Pka6coBF+4exfQXGVuTZwGerirw67d6szqsn2nOm3eqvYbtqjD+i2asHuHNvt6av3uXVq/&#10;bbuWb9+uKXt2aqTHTo1iLQjwIOw/TKvSFZ3AuXGGz7xw+46u3rmNzewKYf8hTMY4THz95evmrt18&#10;TjqTAC7i1LlK/n0V4egSntek+HC5EY5ujtimrRHLtC5slOaHtNQC/y6a6dZOQzbUVc+VlTRgbUn1&#10;WV9cfdYW14A1JTV4Q2mN2FZCE/bk10yPfBq7vaiGrCmliZtLaMbuCpq5p5rmeZbW0oBCWulfEBDm&#10;04bon7Q1MYdc435GBCqtHdGVtSe2itwi63HuNNHazYS96xtr5c7GcvXtjKjTBpZuCmM3pczTGKbr&#10;qt2+XbVtTzvt8sLPGThMnsF95A1g3Xz7aotXc22GsdftrKoNe6prp08t7fCqrR0+dbU3rJr8Iqsq&#10;OKqu/AOaaxs/a8O61gr26855M0Fnj84gjO2PoNROUUkdlJTWRYnpnblQYN726SqPgE6Avb2CwnvK&#10;P3gw4XF/RcT1xALYGS2kPV7h9jiM2inlSDslHW4LcMmH3UZp2+rJ2rZysrZvoJMDT+r1S0f0nKjm&#10;9PFEGxB/Q/b+DeOwAeNLjLi3YbprVx7AVmd1KJ3wLP2IksnxwmNiKfTyj0W8vCJiixYH7NFKvwCt&#10;8GF5+2uZp6+W7PXVYk8/rdvrh3EXlwXsk8SK2bFLoQDIe9s2bdiwnj/yWm3dugkXxTYFeu6Qr/tO&#10;7dy6RZ5bt9Hqguy7w5X8bbVmr1ymWcuXauWurfJMTZffiUvyO8Ao+psorL9JtxgLeIVa0/F30uYb&#10;rzQ5DhM1xfHT+CZTAnwVFx5IP90DXaaIHUaNZ196hFb7b9eCvRv4h3XXlpBd2hnuiziynzrdKWv8&#10;oBmudJJOhMA0fJMIJPeeMysUGf2pvThvAREA3gaIpsXJCEKXGRB17PF7Jd19o+ibvyj82jOFXn2i&#10;kAt35E+YHnqYSWzsjXj5xg3mv9xjK+17ukPZ5vaN23yndA0HiI0BYDuWy4at6rholVrOXqI285Zp&#10;2vZt2hPgLR+vvQoljI40RXfySLdY8rmYSEXB/De4gNxDDLpK7nf1jG1dOYnIdfw0zbb0NhJyxhCa&#10;ewf5yQtV9gpqsZlh+gZB6xfy6uv37jDqP1RbI9dpRdBs/i6rtMRviibtbaIRu2uq97rq6rykstrP&#10;K6+2s0qp7fyS6rS0uFyWlpLLorJyWVBWfdeU0PBtBTVkUyH1W1JSQxeX1MjVrA2lNMujMIDOAyAL&#10;aI57IdgzF+JPTq2K+kmbY3NrXUQ+rQ4rrDWhxbQ2qKTW7KmtpRtbaoVrM631qakNQeVY1bQ5GDCF&#10;1dXu0DZy8+6h7Xvay9WnhXYHtdSWgNqAuLE27m4Oq9YEhJW4aFfTml3VtY6LwYbd1bXFrYF2+tfV&#10;npDaikJJPZDUS7EAymNva7n5tFRsLC1SycMUSWjrHdFCflEowlwE9vh11eYdPbR6nYu2u3WRb0B3&#10;+aLi7nTrr+1cCLzCusk/ujNs3RHWbofq3BbhrR19ph0BYk+FICgFMCZj+855WraS9i7vtbp07qBe&#10;AMRTxxL0hdHeXn14hxBhBtfSSoO74e2Bo3qC4nkoPBpaJxzy8NNKT38t9NmihaGLNC98qiaE9tIs&#10;kuIVfrsAIc97B2i5eY2nhxb67Qag2+TuuYr2lQ2K2w7bcKL5+3My7XXTlo2bNHHRUk1at0TLvFZo&#10;Ay0sa/AWTt60TIvXLcdBsZdfLFDTXFdr7Nr5Gr1ugfZEBVCbvKoYQuLAY2cVex0TswEiHeUXcD7E&#10;P/+nZh+5qQl+qKGEa7dhhjXBnprt40oO9ZY5LE+1N8VHiQdCtJqm0wDqP2kno8nTQhSewVyWc+cQ&#10;g67oGqMgzL4Sp+7c0iRPL+pisYgj7CfBkNrHdvZz+GCvvHireOaVbiEUn5dyRFPiMjQxJk1LEw9o&#10;fWKGNiQwoY2LR/SBYzqIEHURMN6i3HOBsslFAHLv+Hk9xOBwLjZF0/e4q+G2HWqzbae6A8Rui9eo&#10;w/yV6rVsjea57ZIrYelanz1a5++BCWCfTtBIe4gicwbrOLXGS7hurh4+Rvf6IV1NP6DLaYzpI9fc&#10;T49jMuWICC5IIWFeCuLvGIEie/kBA6UozdxlpuZ1yjfHYNHADPLBiCGaE9iZv91ULfKdopFbO6rj&#10;8mpqNrucWs4pq7bzyqrV/NLqsqi0Os4rrXbTS6nlpOLqxHKZW0rdlxVXj8XF1Gt6CfWaWFT9JnN/&#10;ckkNXFJcQzcU0YjNRTVlRzFN3l2YMLeQxu8qrLneBbTIr4hWB1TTcu+amr2jjKavqaApS2po0aY2&#10;WrW7hZbuqqLprmW1kDB3hWdNrfaqpVWAdfXWBloN6JbvqaRFu0pr3vZSmr+mkuYsqaR5y8pp4YZy&#10;Wrq1ApEE79tWWZt21oVBG2gbDOkWVF8JiV0RX4YqFUCGRrVVYDDsBett9GgPe7bWVk9C5PVttXhl&#10;Z0DYVUtWdNaGrV3l6dVN7u49tGZjd8DuIg9/QOk3gBRnsPZ4DdZmntvt30thccMVygqJxmSetoWc&#10;d612eM4nz6Xrgxmnj+9d1ylU1C8ISC02/PX336xdhn5leOr7fel6HR2v22HRSvEJguZ9tIQC6pyw&#10;aZoRPlKzQiZrUqA5DtfSwBVa6uUNWAO02MNDM7yWaqrfZAAxTIv9hsh/12Lc79uxI1EcDg5UoLe7&#10;vLdv1oRl8zVs4wJAu1bLgldorVl0N2/2Qm2KwEqVEsP7V2sUHc5jaBPxiNmrYJwMu1OCyVu86ek7&#10;yeYuMNGzf+jcwz/YVZfNQJNO6UAQIVeqmT15QgG+3lrlu5MWG+a10OYTj4Pi/LkM6lt+WuC5Xitp&#10;edkW66pY6jknL51lnsx+Hbt5wZqifR1AjnXfq8kenoTiJ3Xu7m094KQ1Yahl/SP3u8gJHAaAF6Ew&#10;DiLs7u3qrsk+/tTQEsn74sh7gviHTiJXPaI7yUf1MOmoHiQe0pn4VFwaqbpOSH8nLk3nQuM0a+du&#10;NSMa6Ozqqt6w4sDNroBgp2YA0C2hQeSIkbCBH2G/J/XFw8yPeUg7E+MrGI/44Nlznbp0HktZpGJj&#10;QhRG/S86OQx7WYQiyYtjqAmGR2FNi6JPMC5Y0bQpRVOn9MdK5w2zmsFV7rxnbcRcLYlooykhpTTU&#10;q6KG72yqcZvaaeDixjBhRcLSUuqzvLQ6LyuhjgtKqtXokmo0sLgaDi2mtiOLq91YADqzlHrOKymX&#10;6SXVbXQJdehfXG36F1XncSXVY25J9V9VAjASxrqW0KitMOimYproWkzzANJK73pa5VlfizZX1/Ql&#10;ZbVgdTW57u0nV++BWgkY52yvrimby2rq1tJasLuUlu0sq+Wbq2jJtvKax2fNXFdcU5eV0lQYe9IU&#10;cyyraStKadHGctq2o7a27q6jLaxtCE2bPMgb/RuivDanZNZBB9KHIJpgjyP386VMExjRWu6BrWDT&#10;FoC9tVw92mmPTwdt3dlR21w7aFdAPbmFVNdKLhTL1vZC0R2qLa5DtX7DUG3fMlzbtgLGnUPl4TsW&#10;cI7UNswIEQmzlbB/Fs6lWQrGbXMCtfQ+c1VPGyCaYrCxSf1JO8wffzE+4clj3U+M1a3wvQzS2cmI&#10;gR3yC1ipeRF9tRB1ax7J6SQk4wH+Lhob1EMLw2Zpge8ezXTfzdVtlUYzJq7jpq5quq6JFrvSGrKN&#10;dpWtmxWy1107EEQ8PVzljzVpqec8LfRfoz0xvkwvcyfc3a29ye64NnbJL44GUzq8d8a4aj3Nntsi&#10;dnE/GIM0sjqj53ZGbFQMtZvrBxljnnFej/ef05PkE7ofzWiH0CTdCkOkCU/UKY8ghQT66tEvmAWY&#10;bp1E0fbcuQOKxdGwxns9bLyOPGizwg8Gaz+yshsOiwy8if+kR+86Ysdq8qXJhM1bYsN0krrbQzoF&#10;blKfPEtJ48wTI2o9pSRxByHnhNYh+4/3cdf0AD9txzC9NjoY4YFCNr7a40kAPD4Nx0WaDgHCBJTR&#10;JJw+GYhKB2GtVF6/BUFmQWQYNblY7aBR2JU5p3t4zj8jgzLHMVToY/Ij1/U0uwtTisggFD1Ikf8w&#10;3+sE+eYBDBJx5LSJRw9gFj+KFe60xZyeRBYhEaGEvyk6QN9gakqU9qfTxpREaMv33UrIv9trM+Ha&#10;Um3yn6hVfv003qOS2m3Kr0aElx3n1Vbn6XXUdVEVDXMtpX7kh23mFFPzccXUBIA17lVMbQaVUPuh&#10;JdSwRxE1HlBUrcaWUNtxsOSIEmrEY426F1aL/sXUHmD2mllWw1aU4yJTDNU1j6bsza2JOwtoJOCc&#10;sh1g7S2nVR7ltWhnKa10L6W1vnW1mpxxhWdtLd9dWZMIc8euKq4FgHeFR0mYsDSvLamF24tr0kpY&#10;dkYhjZtaRGNnF9G05cU0a11JLQC8K3dUIceuw6LU4lYfxmuoHf4N6DapxaT1qqi2zUldWhLuV+Gi&#10;VEM+sZRlgmrwHRrK1Y+wNawZUUlzbdnbTlv3Ntdq7+pa71Wd1Km5Js7qrHUbesGU3bRyfRetXEvd&#10;dQug3Dxcq7YMgSFHaQ+Ggz38ff2ix1FOWczF0t0KSR/cOmvVFL+4+ewq81QOYF1Lxjeapn0nSOpD&#10;V8s9dBoy/gjtjRil6V49NdKznab69tLIkFaaFNVMY0Naa6h/B81EvVoUtkwzAxZpDN3NfbYOU9UV&#10;jdR2KUkwbSFBG5YrfCMexZ07tWP3bu3Ys5UkmdAzAeAl7VY4oWJgho/CDuDep13m2HkK/9RZTlBn&#10;OXEBHx8MdhrH/gXaSi4yAPbI6YPYqSJoPI1idF6SnsIoz+MpyMam60EULBMcpwMotTvXb5Lb+q3k&#10;n57kYnfYG+IdBW1YlLj87NkMnTmdrvOnD7AydOHsAV04cxAv4D7c9Bfobqc1i30SEigVxBxIwnCN&#10;VYpBty+M+fjxL0q+9UD7mVN6gN7AOOp6Iccy5E4T6rrYrVoFm2+kXLIw2EcrAwkFUXHTqR3uo3xg&#10;9kQ007tTEIAOUUA/w7zQS9TwLiKsnGYT0nTqpCdpczp/hwSe+t4JNp0xxwt05Z+lKH+Kn2ecNgfO&#10;YQBnfEUCzJhIx0T66aMMmKLWSIh6hOMZVNOrd+8o5XiGtvruIgciT2Zg8TMzF5XBVIdhxNS4IMUE&#10;uSnMa6P8vedqZ2Av3EzttM6rBYxVWV1Xl1BXgNhgXClVGlhKNUaXVsNpZVRvbCnVHVxc1XsWVb3u&#10;RdS0bzE1HVRMLWG+el3zqVa7fKrdIo/qtcqlRi651dYln7r3KaDOfQuo/cCisGQ59ZxSXn3IH6fs&#10;LqC5PrlRY/NpyOoCGru+qGZtL6lZO0po+u5ilDiKa5FHWc3cWUZTYdCZO4pr/q4imu9aFOCV1Nxt&#10;pTQFUWgsIfG42SU1fHZhjZibX+MXAshVCEc7cmuBex4t4bPmo/DO21BFCzdW0/wtlTV7cwXCXUJV&#10;v0raGlhBmwPLExoXI4IqpXU+NUgDCIt3VeW19TVvXUst3tQckaypFm9spfnrWmnaolaaMKeNxs5q&#10;ramL+bvt6gTrtdXOgM7yCIIJA8dpp+8IbfccpsSYGYqCBTd6jAH84/HqMl7xALNRL7AVwI0jhKYU&#10;9EMPeWlH8grtTF4oz30r5Bo/Wwu8+2uCV3ctihiu5eHD5IJE3M21uQbs6qyubnU1LKiuhga0VRce&#10;H+LVTrPDRmtS6DAN9+2t3u7t5bK7q4btHKDF20Zrx6ZZDMdZjtVnvTy2rZOX52bFMkbBByC64X6I&#10;zvBSYPoOHToXp8d0Bzxl3N/DB3SRP7ymp9b9O3pulmnfARwP2UjlKnsHnGVQUWpStE4GhOtWBPsJ&#10;hOBU8MfLFxOnoBB/jSb0Xbx9iwKC+IVvnKf74KUe03LzioFHb8+e1ntOZrM+nD2lD2dO6FfWb5zc&#10;78gtf6PT/RZNtuEoibEUwy8jrLxhDLuZQnYQf6o3uVgMbpwk2CeQbnrvVNiFeZi7krZpS6SfVmAW&#10;mMcFYC75sifdFOcB3DUMzedpjL3Aungb99INCup3bzHwie3SGNxrSg4p9Kkdv3haF1E/T1GGyDh1&#10;QBlceI6cPUYx/7BOXsD5cZGi/JVT1jpJj9tp7h/n4nL09H4dPXtQx1jneO4azb9HzzE3lRA/AyZ8&#10;RD3x7fmz1A4P6Ch9drFx21D+ZsovfDZK41wtRvCY6lNS491Kq8/G4uq2sow6z62sOiPKqYJLCZVp&#10;X1Rl2xRR+c5FVblHCVXuVFxV2uVXnd4F1WBQUdXtV0x1h+YhTP1Z9Tv+rNr1cqh26x/UsdePmjYi&#10;l8YOzKMevQqpbd9Sag5LtuqH6jqrtCZtKarh6xB3VubXiPWFNXptCULPopoISKcBoFnkhRPWldPY&#10;ZaU1ZmFJzdhQUosJSxfy+MyN5TV5cTkNGVNM/QYVVu8RRSlxFdaUVUU0YU0RTd1SWIv2FiCfLKrF&#10;5J0zVpXTzBXlNWNNWY1ZAthXlyNvrKalOyprNey7wbe41nqW1xo3Qk7XOpq7vInmLmmuWfObaebC&#10;ZpqzopVmL2urOUs7auaCjpq3sr1WkEMv39ZJq1y7cL631yr3nvKNHIvRfRSizWD5UFIJiWHkR/QY&#10;oo5R2hvOeI/9zNQ5js/1xB4dOe5Jq9gufdF/Ry/tjlpJzYhwEWVnS8QCDXB3kcsOrozefTXGd6Da&#10;bm6hRkvrqcX8Rmq+qp5G+nTUYN8u6rijqQYBvNE+/dR+R2M131RXnbe3Uj+PPuqza5B6bO+m2Vv6&#10;a9ea2XLFc7d5D/QcPE/ecevxU25SCPMmXSPnM4ZhrbVjztt7t/WGXOw1DaKvsV69Rbl8x0n7nilh&#10;vyLF/37njt7jzHlCPnSNE9U7JkArt6xVmL+ffBCD9njt0qGTh7TvSAY5gKvVrnOCLvIHKFOPzJ7y&#10;nKy/HkrSn4g5f1De+BVL1wfKGr8Ttv0jY5/+IvR7R4Pre4bx3gEg/hTYQ1GKj+FAefGW7bXYH+E4&#10;U8liGQORejiFPyizSCMCtTHEA+8lpmdG+22Hfebt2q6pmzdo3Pp12hDMRGh+j0fk3vcpuD94+owu&#10;enow6U8zuzNdvof9jHXBgO8ynRHXmXqGwnuZDWPO0Y9nXDIXrl20mmqv8Z6b7Pr7kM94wojDx7C0&#10;WQ+ePNGDR7Q88Z2fkDc+J2804w8fYpZ+jPh2jx2gLmKAvnX9uO7fMebqDMUeWscFuIPWxTfRuvC+&#10;FOsbagT1v/5bYELYsNns0qo8sIxKdSyu0i0KqVTtfCpTN4/Ktyigih0AY8ciqtwlr6r0zKtqLgVV&#10;w6WI6o3Io+bTf1b7KblUv2su2DGX6vX8Sb0G/SiXnrnUvM3Patg8rxo2y6WGHfKr07AiAKI4QCNf&#10;XFtUo9aguK4qqKm78mpRQE4M8D9BCrkQ7Ypp7NLSGj+zhMbMKaOxC8tpHErtRELcaUvKaOLUkho7&#10;poQGEB73HIpaOwmAzy2r8Si5MzeUgWGLa9bmkpq2uowmryqrKSt5/2LMBitKA57yWrKrDGAsB6Cq&#10;EcYiBO1poLW7m2rqnBbkmq00Y2FrLVsH6DZ3wHbpoi07emv1ti4AtoN2+HXRsu2dCVE7ae6yzgC9&#10;u1bu6a8tCDWbKfusxXSw3K2bNnkNlE/IJAVETaWDZShG/z4Y/al3AtDwZOaatgU8A/Z010hYcKBn&#10;e80I6C+XnV3VYHkrVZ3XVI2XtFGFaY2Vf3BFVRhUQa0X1td0/wGagnug946uarmxvZqsbqnai+qo&#10;1vzGakE9pie1HZetA8gVO2nCDq4SDACa7TpY0z0Garb3EAA/UmtjxyFfD9caCrEHcBzc2U9Rn+L+&#10;Y9ZDnCSPjh1i956DXMEP6vEZ2lmo6z06dUx3TxzRbRjiJlte7Y0OQBpfjok4UIspdC/13qlDMN6+&#10;k8e0NsBL6bQP3WXS9Qu2tL759CHtOaGKDlmrQ+SY+4MBLe8/xOCjOD8PGHuzPDEKnDyWwiYub/WC&#10;E/kGRe6bESiqKWmMoMcGhmH6ltns8+5NSiJMSLtxBeEoSEsZ57CbmN8nGdM24sh8Lw9qZ7s0lXrd&#10;Uj8v7aOV6RQh5/4LjMbgd0s5fUz3qUu+Qol9yaYqL16jWtPq41gvzZ56AP8168273ziy5Zd9vX7D&#10;jkSws5nsbTZweWc2TDH3GY344cMH1jvuv6KL5Q7h9E2mfD/ic5+zNyLtUA/oRbxN/ng2kHxzipbH&#10;1tCkoHwa41VKg2CfnptKqv2Scmo9p5zaTSqvauR7tQcXUMOBBVUXwFVom0ulGwHGxnlUocnPqtQ6&#10;lyq3y6vKrQEkYWkNQtDag/Op2bi8qtuX+50KqW6vggg6MCVhar0WP6oB72neLb9awI5dRhTUiEXF&#10;NXE1wspy2Hh1IQ1bl59/00KoqgVw8JBDuuXSFNdCGr2yhMYiAo2bUV5DCG8Hji+hgVOKqiffr1vX&#10;vHJxyS+XXoXVrW9x9R1JyWRyaY0cT31zSmkNnV1Ko+YA5HllEAlh2FXUOLnYTF5fStO3ldbsXcU1&#10;HXaduLCOxnAOb/eiCz+UiHBdGw2f1FJjZrbRXIC2fmcP7QEn2zz7aJ1bd8SiDlq+o5OWbOymDVt6&#10;aC3q6YKNPQExTBg8VDsCumi1W0fC4Z581gCt3TmSPHEyFYHx+Gz7sR9mT6VnMOD44HJ9MTKwg3pS&#10;Q+lPbjAyAIbzbafOfHjDNa1Ua05NVZ5WUwXGVVHBUeVVclgFNV7QQPP9hmu81xB12dZZzTc2Uf2V&#10;1VV/aX01X95OjUle221kreukFmv4PJhy4I7WGuDaVUNcec/aLtzvqCG+rTU4oCVizEzsRz5yo7Th&#10;EUQ7DUrf0cPR5G6JDCZKoOE0TAeOUv87TCOxaUpl4M6pCwd1+xbmcnrXZuxci7gTo/VYsVYyC+TA&#10;2aPU607ibwwFlCcAIjNb6EK4xNGP/GiC63LN3DoRq9UyBjclKBVQbKA00H7CNNUfxXi+4ymUcRhj&#10;T3/cy6QDehwcrXO4TU4y0vAGOdtN8rRLFPgvUgs8iVjiBfhcoz1pAQqWH+MH/RBX9rINt5vZeDQ1&#10;jf7CMM3z2qNpbjs13nUz+dcaprbF6h0g/AfjC81M0T/YNvpXa2syAMX6FZD9TkeE6ab4jeM7PKQ2&#10;QH4AvO+t+6bW+YEeQuv11mvNY2xN9v45oDTDmB4wLIoa4vV4nSb3f/D4OjsGnyOfDNL25MFaHt1Q&#10;kwIqoNIWUOu1xdRsQWnVn1pWlUaTDw4vpzbDKqnVJJTOdUU0YGshDXTNi1JaUJW7F1DJRrlVrv6P&#10;qlA3hyrWz6lKbXKphgHeQHJEQFujTyFV7VpAdQFcq0EF1GBAAdXpzHNtc6vDmIKEn0U0alkRQtPC&#10;Gjq/ODldSU2YDysuL67BS4uq93TKHzMIXecXU9+FxTRoeQkNQXgZMqeIxXZ9RpRUv7FF1GNkXrVu&#10;/b3a1v1abRt8q/bNcqoTgBw8DnadhSI7uahcRhRWD0SjMeSlk+dU0Nj5ZTQKFh2/urQmri1PCa2y&#10;xq2tqPErKmny0lqasrQFNUcX7Q3tqc2GzbZ10ML17TVrbSdtce+noKDB2uDeG2W3p+Zv7kLe2UmL&#10;t7po894+2uLH6ET/QTh3RmOlY7BUwij5hg3Wut1DtAw1dfnW4ZRDxqPGTkZxHU8kOpARldN1/DBA&#10;XBE+XqP8e2u0XzcNJtlsisug5fbWmhbUUZODKOSiVPXf20A9djVWx3X11XlbU43Y21ODd3WTy5aW&#10;6rgFaXtbc/Xa1k8DmRXZfk1HtVjfSO02N1OnLXVh1zrqvrsZr++tiR4j1HVLJ7Vd3lxDtnXUJOh7&#10;dtgUhJ6tmuUJo/m5YV3DhnYpUddvYMQ+l0ydLxQ1dStexrn0uW3U7qQ9dHbQgHmezVrSfLQqYDUz&#10;X8LkwV5068NXImIkAcbjhI/J1kDca3cQOK6RTxH6pZEjzdm7W+OWz9UWvH+pZxCHEE0CMQCMmr9Q&#10;vefNoC53ECM1oMC7+XLfQb0Mj9MTTOAPGRtxl3ktp2N9FRgFC8evoptgi0LwQsZk0LGOBS6GPDOO&#10;/NNsvRZuZpKyt+FuVNCZu7dr/IY1msia4boJC14STbvPYTY2dGFWjNmv8A1tSWbW6B/4ff80y2zJ&#10;zTKPvQV4DhC+egPjESJbOydhMviNo9n//R9mLwtmOrwyO0C9Nk3AiDs3D9Lhj8XwFKxMZ0Pwoc2U&#10;LBZoJe6USYHF1W8Pyie5VL1pJVRpcClVHFpalWCTYr2Kq0Tbwirfr4jqwkLNUSn7uOZTvw1F1QPA&#10;NAUE5dvkUdk6P6h8g+9VsUVOVe6Qi5zxZ1WGGet2Q03tUkwNeuZXg8F5VLMbq0Ve1WxXSC3GUE/c&#10;WBSbXGGNJRcdO49SA7XI0QBnyBzKI+NLqcsQyh3DCqnPpILqP4MLwVy+69LC6osiOmB8cQ0aV0I9&#10;RvOaobnUq3cuDemZR13b/qB2jX9UG8Lfrj0QfwbDtsOLaMhYwu3RgHhMeY2dWVEjqX0Ono01b24l&#10;jVpQnX/36hq2sKpGL8cBtAkv7YYGmrSiDasTKmwnzVzfWYu2dNasNbiL1nUjhO1BDooGMruLxszt&#10;ogmLOY+pLc6AFTd69kf/4GKeOIackNphLPkgJQuvoKnauGe8NrDfxjZM6Vs8JwDIiaiuI7TKp482&#10;BvbRF3NQeHruaaNBOBSGkWg2Wt9OjWC0kf6tYcia6utbRRPCYDXfhpoKg80L764JQc01zr+O+rlX&#10;VZudVTTUs5smeo2Ty/YB6rC1GWFuK03B0zc1rKmmRNbRuLCWGoK4M8K/o/r7NVPbjbW40tbVgqAR&#10;ck1crx2JboqA7RLY7iqMrbPCDm7HqLxV/vu3aAdjFlaGLdFYz7FahudxWdBcrQqfRUf7Nm2PXqpl&#10;IdPxhLrCitu1nrAzljmaB84eobE2BvX1KH7W0wqmU/ooZugzFOkjj2ZoPaDf7LEe178vE7STsDHF&#10;aKvHNtg3gjDxKeUcTn72kbhCs+4lTwzhvgwi4iKR7rNaW/E+TnHrrDkUfef5umgn5ZtQFNPIoxi1&#10;yS8jKC1EoowGI+gE4GjxYODSSn8vLfDYQbHaTRuDcPFQVrhs7cx0ll2emJZGn9qxayeZO/qKGSm0&#10;bxGqPnv5lpmkbxh1gQH/0VO615nQhhPnGorqJUZenkVlPU5v4rGr13TyBqCjrSztPIOpmKMSdTyB&#10;CwJDgK8ckjddDSvi+mtz/HjtSpiuxWHdNcq7jnptraZ6FOarTyiuSkOKqRAiTMEOxVS8WzEVbpFf&#10;hWvkVJFm+VW6TylVGFxS9WcWQSMgfF1fTEO3FFedAUVUiteUrZtT5ev8DDvCkDW+VZWGP6pZh0Jq&#10;iqJatWMBVe2UR9Xb5VCNpjlVsy3A7lVSbccXwxBQTD0WFteoSSifhJCjOQ5CoW3dv4iadMmjNr0J&#10;NQFb11EFrRC23+RC3C8ASAHXKEoj/fKreYcc6tkjt0aOLKKBJkTtnk9duhWQSx8DxPy8roAGjSlC&#10;+FpEXfrC6jDpUFh+8ERAP6GMhk+rqMHTKwDMShqzrLKmrqsGQzaAoVvDpm3Ve1QrdR/RUsNndNCQ&#10;ae3Uc0wr9RrfWl15rMug5uozvLX6jW+jwbPaa+KyLlqwqRfaRH9toMqw1MPkh71gP0Qan4mcb5SG&#10;do/U8l3DtWzXSGst3Umq5tqJGnJ7fTEM1bP/nhYauKeVBuxtr05Yijqua6Ymy+qr/mosTdRpuuC2&#10;70AdZllkey2nN21WRAMtim+kOdGtNCakqSaHdKII3EV9qff092qs4f6dADHgDGuuuXGNND6WK05Y&#10;PfX1bq/ue+sRllYFyPW1InoIdbF18mPuid++zXJPXKY5flM1hBh7JuHvNGh+KsaAdbS87AhfSNF/&#10;Lgn8FNppUGERe5ZC76uCR1JmmatdsKFr0BbtO5rKFIBTWh/sRjIcogN4MMMOxuoKKuKdZ090BotZ&#10;AkBI3cfAo2NMqD6J/5QT9whjDG7eQVV9+xJW+p2RGi/5TDfN3zALv+NiLWaS9HjGNHQm7+1EmDJ4&#10;e1crxJ6yl2JuzGYFEzIHHKAJGtHHn9GHXpgi9tJZ4UvdbyfDlzbTiLyHWuM2apPu9LvtO5GGwyUM&#10;U8FKLfJfpM1RW3ltEEbuMLoYwrB9hXPBCdJMPKZTcCNN83LTLHLPWd5bNYfhSeP2zENYWa4eG5dq&#10;nOdOegNDef1ePm8nf7Ml2kzkkHzhsNz2E21EUJgPrawhCDIdMWt3pvjdcH55FR9WXA3GFleH2cVU&#10;b2IhFe6YT/nr5FWh6j+rcNnvVaRsDhWpl0fFuhRWmUFFVHFkITWaWVhN5xZRpW6FVLpmblgRZmyY&#10;T2WbwXotc1qM1KQ9eSPHKs1+soBZte73qlbjO1VvyGs6Fla9zoCoR361G1lQvbkQ9ANwJtfrMgCG&#10;7ltY9QFioy651axXATXldrPOudRpaH51H55fbXrlUcuOP6pFy+/VvP43at7oO7XoSMjLazv0pExC&#10;7tljKOEtAOwzLo9cCF+7kbu2755bncglu3TPrwGUXwYj7gyaBCBnltGAOeSdC2powuq6CDs1qUvS&#10;WYJC2hvAuQC4CXPbUhppAwCb8dkt1I01eAwAHN1WfUe30jCAOH1VN5xA3dV7SluNXNRRa/eQK3r2&#10;1vT1Lniae2I6GIpgQ2E/cLS2+02kxj4UZbeLRq5qQ57aWV80XVVFg7bBVp7dNSagPSWJ2mqwqKaq&#10;T6ujmnOrooYWUdedldVsTQ0NoI4yYHUT9VnD1SOoBQDsoVF+vTU2sDt1RfI+/+bkmFxB+JxhAU3U&#10;D8CNCOYqQyvKrMhGGuTXWN28sCpFNdDi+I5al9Rbu9JHa0XscE327q3uJLz15nVT1Smd1W55Dw3d&#10;1l8T3Ri/gKUuIGERDaqzGUm/UL4p6+WeMldLaWtZFDJQq0LH4D6ZjSOe8ensHHsaIO7EzhXHgCOz&#10;98IlBvc8ZkTEPfaGSIAxvOm6jmeydBxbe8VTPolh2lg4U7UOU1O8gRv+5RujcN7XasLP0Z79rIvB&#10;mIA+6ksu3XYt4fvCLuqG3akv4fWUvb3ZyWkbrh/GDqbHy+eAyRP3yyt9vwIxW5sQ1Z/jZjosNkQG&#10;akPYXm2P3EN+G8zvskfzfBZg8ZqHIRp2D1ym6Xupx+7ciHy/SyOxBnZejtVtyUr1x/w+kr7MEduX&#10;Uq/trv672qrb+hFyWT9TCwO3K+ZQivxoWN0at0ozgqfIjXmeB86d0MLI2WrvWp5Ip5DqLC+ijlsL&#10;Is4U1Cg3GGRjYUzlnJSu+dVjW27VmlpIxTvmVYFGP6lg6W9VuNC3KlruBxVtml9FOxZSNfK9xlMK&#10;qsqQgirdNI9KVf1RZarnUJl6OVUGJbRZj4LqhDhTq1VOVQCAlevnUBXDkhVZ5b5R1ao/qHqTnGrU&#10;+if16JxXnQcCkKGF1W44IBz+k5ohCNXrWlD1u7O65bWU1wbkgI3a5FBTl1xq1Tc3AP5JjVt/paZN&#10;vlKzht+qWaPv1az5D2rWNqeadcql1t3zqid1zZ7DiwJcGJLVFxbtAhhbwMzNWv6gTuSwg8ZgTphQ&#10;VH3IRQfydxmOojqeGuMcDyxx/mU1Y2tD9Z3S3ALf+IXUDJe01ZDp7TV+ESEr5YtxzEkdPLqNug3g&#10;NcNaqP+41uo1vJXa92qiXjw+a31PSz2dsQHjy/IuVA+6UUbppx0hozHwT9CIJS5qP6aJuo5vQWnG&#10;RV80n1VHPdZS+wOVrTY3V9mZVVUMcabm1DpqPLcmiXxZtVxUS1WmVCU3qKouQ+uq3wxC2c0d1Rf2&#10;7LKZ2+7dNMybsNOjjfru6QyzttNg/1py8aqq7p6VNDyotoYF1lG3vbXUEy/huPDmmhLRUYuj+mpB&#10;dB+N9mqvsZv6quP8vqo8qrNKDWqtppM7q8vinihmQ2hCxTQQOlJbYiYxln4BJ9scLY8aoPnhnTU9&#10;sIcWBw9iJMdsxaQyETpjN2MmzCSyICUfSKSIz74Lzx+TP/2OgvgMlgrWNJ+5mu+7VFvDdhESezI+&#10;cJM2YKcLi2N/O0LZ+wA27kIcIfgITSZ+nxbST+MCu2kCF5h+u1ujJLdTx5VdNHRnZ6x/2PgSdyqI&#10;vR98yf3CmD8awsjEAGaRhtP8G04R35/b6xkMNTvAlcbatbD4Wm1iGvVymkjnec3XXDZNWRKwGMPz&#10;Gi0LXau51uv2YqTYSyi4VV1XbdHgLbs0fre7Ru3erIE7J6jDpp7qvGGIJjI5zCPJjVLHScWwT/zc&#10;yIkaEzgKYYqdjKhZ+qW5AeamKj+urCoixDSdXw4mpQTgTt60B9cLFrA6i4uq/oqCqoQKWbx3ARUA&#10;SAUr5VDB4t+pcInvVKTaTyragtxvdCE1X1BI9cm5KhJ2Fq/zo0pV/16lyRVLV/9O5ev/oIpNf1S5&#10;Wt+ofC2EHGqJlap+o8qlv1Tlshyrwor1v1Xzdj+oG0Br1jGXqrfPqQa9c6r94Bxq0jOH6lCDrEM4&#10;W7dHXjXqS6mj+4+q1/EbNe7+nZr2+A6m/EGNzP3238C836tJux/VtCVAbc37O+VURwDXZxghLTlm&#10;jxEw5NACajuwkNr1K6CW3X9Gsf1ZLfrkByzkqlNLqf/cYhqxoYAm7SisCZQyJmysjlG9tkaubIK6&#10;2kyjFjUmD2wCGFtowLS2Gk8IOn1NVw2e1kbt+jRRCxdKeqwWLg3VultDdevfVN0BZnfY0uSR08kd&#10;l7p11XIvao3e3WhjQyvBhdN+ZCs16llP7Xnt2Pm99EXNkQ1UeWJjVZlRX1UnVFe1ETVUZWRN5RtQ&#10;XqVGVFbzWTVVcVwdtZzbWN2n18e+1FCDV/bS6G3d1XNjA9izobps6qxuePLM6gC7tkKs6U4tZnxw&#10;Zw30bq4ue2urj3cj9fFoq3bu1dTDuype1E4wDYzn1UsTd/VUnxV9AZ+Lmo+nJDK5E93zfagvDdBM&#10;KH217ygaUodQNhlC0+koTfEepv7Ucgbt7qUxngO0inJITOpiALFAS0LGaXXQEm0P2q5twR4UtMN0&#10;nwnXT14/YnOVy1qOqNOTDSqneGI0oJxxhFaUpGMRNJ+ukqvXWgbp+lOk99NYv7G4hLprnPsADUct&#10;64LRt/8uwm+3tmqzgavfxg6a4Yk5mN43v8SVTC3zlju703odiFMwxf4A5tKEmlyRLnwPlNTlhI6L&#10;gzzowfMkFF2vKe4LNHXPfE11m6WpbJwy2WMOYfkyrQhbx4Vlk+ayDHAHIfT0oPtiFBbCGSjL0zDZ&#10;T2QUfd+tI9R54yBNYBT9xmj23WPkwq59O9TbsyN/ZzrX2aPvDVPrriJSTdw6ShWHlFcxlzKq2reC&#10;qo0sp/KjSmBVK0+poqIqk6OVITzM17uw8rUDiOR8BcoDRNiwYOWfYMh8qooA05FQri2G7vrjCqlk&#10;m5wqXv1blaz8nUrV+1llaudU6QpfAsgvYcmvVK7q9yoHSMtX/FoVy3ylymUAYvmvVaXKl6pe7ytV&#10;a/69qjb9XtUBUMMesGSvHKirmAB6/KBabX5S7U55Vad7HliR292+R339FnDBjl1zqh5GgQbNvlGD&#10;Vt+pYdscagQbNnLJq8Y9KZ30KUieSfhM6NsCN0+LAQXVol8htRlcSF0Jhbsj4LQbUkjdxxbWQAwF&#10;feki6UcXyRAigwlby9J4ABCX18VfS+/lxvqauq2upiE6TljeSD1gsB4Ax2V0a3Uc1FQtejdSq95N&#10;LCA27Vpfzbo3Uv+xsCZRXf+JHdRtBOnenLaaAcnNxqO6yMNFa7EQztjUXR3HtlaD/g3Vc2Yvcstx&#10;+iJf97LK07OcKo2oomZjquGkqKwS/cvpx07FlLtzSZUaUFFVx5Hfre9Eobedak6rq67rmnJCdKEX&#10;rjOdAt3VCmd6Vb54+w2N1WFLQ05UlFLKFpODelMaaauOruSNfh01IaSD+gZWUn/fmlqCW32+91AN&#10;3tGXxtEB6r6mh5rM6Ihy2V0D1/TRXLcR2JyGacDmAZq8a7BG7Bikjht7qdeOPhrO7a6r+5Hn9FBz&#10;NhQZsL0/Hs+hnLyDNRewTsfbt9h/gXaHb6drms0mscadYG5l0NEI3ELrUWvHakXkHHZjSsLtcsMC&#10;YxCzWTYAiilsu9V7Y3+1XtqeVp9OajSnA9FBO1Wc2JpSThu1WdNOfaiNjob15yNILaUXbVnkcG2J&#10;n69FOOxXJ6ySL4V+97RE+RxMR7QhT2Nfi6WRIYAsUGvCAgDwRs12pwfSa7WmA8hpbHoyCXCNZ5ej&#10;OX4LNdF/Iay2RJPZ0WhWBDle+AbNNExJ69l4tiAb6z1WM/n7DXfvq17b+2A0pyl2n5u2xqwlIiHS&#10;CJ6hUIb9Xmfzl/RT+3GsDFKlQZX0c7siytUkn36ql1c/1Mut0jhk6g4vr1r9EWTwjBakNJG3VV7l&#10;r/Kj8pf+TgUq/6iC5IwFmhZUqXaEi7hnWk2j1DEmv4pTLigOwEpUAIzVYEaEm1JVvwaIfwOIBozf&#10;qixgLFvlW5Wv/I0qVP1WlWp/R7hKmNrgG1Uh5KzWgfyx/U+q0fZnVe+YQ/UG51TtnoSvDb9TzcY/&#10;qVbzH1W7LUBEiW00ILea9s+pOl1+VF1yxLotv1O9et+ofr1vVZ/X1O+XT40HF1Zz2K8BtroG5KkN&#10;OvA+U1+EHXtNKqyudIK4oLh2Ij/sOau4+i8uQXmkJCZ1nDnLUW+3MwbEvTTdIRU0YHlN9SNFG7a+&#10;FnXNBhowrxGs3VDtAF0TANe4RyPYtqm6DG7K/Yaq37memvZprBGz8Jpu7k+Bv49cAGVHA8ZZiD0L&#10;O2v8Whc8s/2w3PVXb9iy5ZgWGr4BjSNsjb6oPqCK6g0lBxxZQRWHlVahviX0fZtC+r5ZQeVoX1I/&#10;dy1Nkl5LtWc1VkVT2B9fS80XN9QEz7bqT99X0+UtVXpSfVWYUp+8rqVarKynlitrErI21ACUox47&#10;TPhaXUPJr8Yj6IwM64BZvBshJXmlTyf1dnPRVP+Bmuw3WN1RnXqs6SmX1b3VfmVf1V3UU5XJF6tM&#10;66wKMzqrJubaHuv6UoIApDuHq9mibio/pb0qTe+kduu7YrqGRSm49t3ZV0PdMQ4g8nji60s8yuYo&#10;7Ge+mEGzg71maErgWK2K5WQ9HE4r0RkdPovaierqzp55m3xXaDCblNSZ2l71J7dXlWHNla9Lbf3c&#10;oY6KDmysTkjaQ/d003BCjTHYAAfu4Xfc1RF7nws5s4sWxYxAKCHfi1muLQke8kAU2krD7bwQP83H&#10;ezobg/wI12WaxNZc8+k0mcpw3AWExWuCt3LxWKF5XEBGsb/78PAVGhO5nBx7noZ7T9bgveM4jiOX&#10;H6tRXoMoxHfi79tELbeWVy/PktoQN4TuialciIYz+yeUPRZ9cMtMU0dMyPWmV1OxAaX0M2WEHznB&#10;c1b4Xjkr59BPdXMrT3MUUsCZr0EeFaHcUIITOk+TXMpf/nvWDypQA3aslUsFyAMLNvlJ5WCdqrym&#10;CKFo0eJfqnj572DGHCoB6EqU/0olq3ytUuRtpRFTyjTOoXKEp+XrUOIgN6xM/lmtfS5VbZFDVSk3&#10;VIPNqrT8SZXJSas05n63nKreiWPdb1S99reEsd+rRvMcqtk6NwxZQLUQWmqRI9bu/r1qd/5BdXh/&#10;nVYGmLlV14Cvf361HlNIzahn1jOPdcir5uSs/SZgf5taUK3GF1XLsSXVhc6MXpRhOs8nd6Q26bKg&#10;MF7X0prsWgFXT3mN2VZB/RZXVedJtdRlagP1ntUcBgNwPRuRgzZQK4DYHgD2md1CncY3UZ1uDWBt&#10;CIjHXFBbJy7rrsnsPuUyqr1a9WnOaxF9JnTW8AUumrmZdGzLYI1l5H/3SQB0y2j0BOaaNp5Qn6ti&#10;dZXrXVo/dy6k3B2K6Nu6ufQ/+eMX7FBKRXuXRTGrpMqwYtXpTVVjbnPV5+rQenl9VZ5RS7kGVeME&#10;rWQD69RGqj65uupMq6TWC2qSx6Ci7kagIe52cW2pQT5dNJ6OjZHY47p51EbcaUj42lcTggdqfthw&#10;jfMZqL4beqo621jl7NtC+fq3VIG+LVVoQEvVmtBRPZf11LCtvNZ/BCfscEwCndR6VXNVmd1SDRZ2&#10;VD/XHoRy3QkpMQ3AFAtQp1wj5tP5bYbg0tCcsBfBZaK6u43V9ODp2p5I5wWCjdmrITJuB7NOdjCl&#10;2h8Gnq7yqGI1xrZRnZEtVYdYvkj7WkQNLWh+dVGvzT3UlhO8L6Hr8F29yBWpLflR4A3voTFBnWF+&#10;F7y3fTU3fJKWRmGID1oFUy1BDV5NGLpFo1yXqA8DcQezf8IwJkZPZVOVpYE05JI/zg9apoVxO7WC&#10;3slRKKodtoxBqR2unttHqP/OERq1d6TGYzsc5tNM3T1KqYc7he29RdTbu6g67SnL37yW+lDTbbyw&#10;g0qM4CI6qZhKjCqmHxFBfuqcRz/hbvmpynfKCdByAqKcZVnFv1WuYt8oH7XBgr3zKi/gyVv8a+Ur&#10;+rXyl/rGWgUqsAg1CzSCJZvkUGHCzCJF/q6ipb9WMcLT4uR/JUrDkOSCpSj0l4XNyiOiVCBnNKtS&#10;+zxY4QqpVtfCgBEwA8YqgK0yamplfl5lQFuZXM8wZdXGrEYwI6FrjWbfqVozbjfKQRhLLbJLLuqR&#10;37NyqlY3DOaULGqbY+fchLI51Rhxpi0Ka31eV5sc1ISpvScWV1fCaaPSth9fRJ2mU+RfWAgvbWF1&#10;wpvakxrlyA20Zm3BjbOugkYiRvZdWJNQHF1jKqW7eW3IFQk557bT6Gmt1GlIE2qP7WiC76ARq1up&#10;6eBGgLEhbNxULXmu7TgDyNbqNLgF4KTUMQphbSzn59QuGj2vhyYv76sZK9EdliKQci7u2Q8Qiw2u&#10;qa/bl9APnYsrT/eSKtGptEq0K6U8bUuqUs+yKGTkFKNrqs86ZpbsGY5Q0EcdN3RQc4qelWc0V55B&#10;NVV2QDWVGlhVtcfWVnN60pohibedxS8DK05BxOnKDJJ+rki7JK3DYcEx3u3UdVd99dzVSAMResyJ&#10;tTSasQxRfEnPLmqIHFxqECUU9hloA9t1XdBVc7czVAj5dzw2uREetOqgQE1mwNBQj5YaxxiHia59&#10;NGR7T43dy1XHpydOenZ0xYS9P3633Nl6y5vp1FvZ02BcwASNB6Azg1FgUzZo37FgpTCuLzyFDU2Y&#10;GuYavkoNZ/dQLkKNrzo0UNEeDdR6aGPVHdFUVce0Vpu53dR2UXdVmNRWzeZSpnHFIO8xQIuox66M&#10;HAJr8X25QAzDaTE5YKDG+vfTGJ9B1FqHclEaqaFsbDlw8yz1Wz9Zfdk91mXjRPVn372JhKVT3OYy&#10;22WO1mOX25AQQp12MaWkEZQohqv7RswQ5ja9bgPYiKUHposu+CNd9hRSK7oRGm8siZOpsurTDFth&#10;VhEVRzUsM6KsSo8prbw9C+kH8rwcMOCPtXPoxyo/6CcDwGLfKme+b/Rznr8rV+EvlavK98pN+JgH&#10;QOUtzCr6lfIV+VL5C/1d+Ut8rQIVyRkrfaeCqKCFSn2lwiW/UhHU0CKVUVerfGOFqiVhyTKVv0aw&#10;+VYV6nyjiogp1Sm6V++VW1W7AMC2rJawYpMfVaUmIOS1lap9o0qEo5Wa/KDKGASq1EZhJeRs1Pw7&#10;1e8EGBFoqjUBkAC8OmpsjYbUJZsT0rbGzdM+v33lVg3yx7q9f7YU1lqdCGu7/AwQKGMQkvafRmg6&#10;nRLI7PycT/hcl2GLW0KuuJi6JHa3cXhRx7CGri2D86eqhi1upH7zm2vqxtZaspNwc08vrSV6W0sE&#10;NBzj93iMKVujCDX9e+DSaY9jCAMLpYyh89rSptUe51A7dZkME05vg97hokEzu6gD0VW3CZT8MAvM&#10;xmk2l0hqPiM+9jD4+ItyHUnSe5VQ1Uk11WJuEzWa3ExNZ7RV67nt1Wxea3Ve3UltkOw7YPVpsxEL&#10;29JWsE8zZO/O6re1v6pObaUSQwDjyNqqP7E+9qQq6ja7LEpdJXVdW0M9tzVBaCBZhcUmkseNDXYh&#10;RKXWQv1yOAnssN2dKYX00tzYfpoV210zwnpq4O4e6kqNpe/6Hhq2pTcyfh+No5vDlDKG7zEiTU+6&#10;5/trReAgBBwXhi710zZc7SsCh2txIHli4AC68NlW+SB7nR/wRrRZCnBnqs2miZgOCO08p2gyk8m2&#10;JCxH6Vyrbcze3BA9CIfDGHKFnsrds76+bF5b/9G8jgp1r6/qI5upNvF8yT6NlK9bIxXt01Q/dqhP&#10;qNdQjWZxpduMaIRUPcWvr4YwRqExrnxj8RvA79FtK0IWQs8UcrpxrD6uwwhvxxJ+j8eJNAkwTsTj&#10;OZ5ulSlcUKZrGvXKJdQVpzFGvteWiYBwmNqya27D+UPVdMEQtV81VF3JYRtgJ6y1uK6qYn4uTxtQ&#10;tXmVVHdhLbVYW049ttKeRAtTSVqXfib3+755Pv1QJZdylMupHKV+0I+lAWPJ7/VTIcCY72vlBIQ/&#10;12AhsuQq97Vyl2QVs4ExX6Evbcfihhm/Vf6yALISgKS8Uaj4VwDyGxWGLYugjhat8JVKFfu7yhKi&#10;lq9JbkidrxZKZath2NsAY0VyucqwXRVCzioorFVQWysD4kpl/66KALJ8ne9UsRbgrPkVIP0KQQan&#10;TJ+cqt+XxxoZoecrVa0BSGsDzAY/wpSEsgg11dsS8lKbrDsoHy1ZufG1UvZw+VmdR1DKmIL/dEYx&#10;9VlCzXIF+eJilNSl+Tmv86jLamqMtEv1W5eXBuX8nGuUM/CfjkCwmUg0N2lzKy3a3Ukrubgv2dOD&#10;Fi00AUwvCwDkbK/O2pM4mDGY1LmDu6G0tiXcpWyxvSO9tt01D792H4wB/Rd3IBSFOBaQblHW6DoT&#10;s8C6tqi0HfFed0IT6KFlEYg1NfpVZPRBY7nQadx3aydLKey704givdQTlhnPDjwjPAeq07bW/CNz&#10;Qi5orLITagDABqoF2osMqaXiA8qp1LByKjGyslrMaEDZo56q435vNL+SGi6pDRhbahIDfaZQ85sT&#10;OVTTI7vRBEuuFzyKPLGf+gLK3sbJ499Xg937I8r0ULOV/CJbezKurx+SPcCkbtd2Lba6rb00aFcf&#10;jdk7QPOYADCGmSEDEC1WRYxho5Q5TDobq97besPCvbQmiu2dU1cxXZrxG0k7tCZkozqxy2zfHRMA&#10;yTTYaoKmh/fWjJA2KJJ0pm/vok4UZHN3qaf/AQi/a1tXJfrUV7l+DVQcQH7Vqq6+aFRb/0/DWvqf&#10;DWrpf3Ms2LeJmszprLZc5Qa7dtYw8seuGzuqM+MVhrl3oUbbQ00Xc9zeQ+P4GwyGFdsuHa32i8dq&#10;EHvsDd42Vb3YUqwfO+BO8ZypOf4ztShwlkbtmaZW7HDUavlQtWSn3MbzBqv+/MHqsm4YrhgM9VwI&#10;q8xsqILDK6rMGFKDGeVUY4EBZHGVnFRUJcbAiKNwy2BX+65hQf1QOZd+KPeTchTLoRyFvtePBb5j&#10;fa2figFEQsucjb9Rzjpf6+dyhKklWYSrBox5YMK8hKh5AWS+/LAjoDSALFDkKxUs8DcVLPx3FYQJ&#10;C1X+nvD0e5WCLctWQjGFeU1oWheWat0vt6qT21VoTzmjAcwHSCtXR7ABvFUAb6WSALEE4K32He/D&#10;NgfYKtTgcdi5GqWUyq2+B5xfqkrlv6sy7FkFsFbhuapGeaXGWJXX1ERoaj2ikNoPodbZixpkbwr4&#10;U/IBBJw5mBA6LKJWuoq64sICzAPKiwaRR63X5FGvDT8DqhaM6RxEX2Rl9VxbAedQLS6I9TR7b2O6&#10;aNqjpGJvo5NoCrXA5Z49tDGgBzNdu9H+Ng5RbILckgAmozX6QFLTdrYiqumA4R/VdH4LNUdh7Tml&#10;O/mmi/rOwZVG8/B4yl6jUFLHcL4NWk/ZD8L5otrwemoC83VAjh+Jq3xW+GAtjh2p0TSKttjQRs1W&#10;dFDtec1UisS1M8zYG2dJPcBWonclTs7K1P1qqu7kyqo3pYqqTK6h6ka4GVNPpQwoMYj3wMHeFdtc&#10;D/q2mm9C+uVLzAgmlIsaCTsO11BfSgNuvMadeNytpToxA6QOHr62SzuhInLFCO4ESDoS0nXis1w4&#10;AXsCtB4a4U59z5s/3o5+CDU9cKAwdi9ummYyM6TZgs6qM68zIyfwsloh40T2gQ9jbmc6otBiwuSJ&#10;CC6z1Gn7MPWElUfTyjWW+mfvVZ3VaERzFWhTS//ZrI7yd6urkn0bqJRLXXLE2vpPgPhV67o8V1v/&#10;H+trWPPrdnVVsF8jlR/dnJ/bjiI75QP+4Xps7qzRyNWj3fqo9bKu6sZFZBR/39HuY5gBM0YNZo5Q&#10;uwVj1WsNjLhmvHqtH8+gphmaFTBLM/xmEe5Oo1g/VrVmD7GYsCOs2GrFUNiU/tANg9WDXLoyOfkP&#10;PQk9e2PIH1VZJSlS5xpQSDn6o3JyUpYbQznCpbC+rZZL31OO+AGnzA9Fv1UOWDBHblaBr/RjmW/1&#10;EwDKCThyom7+DMP9XOgb5WLlLvGN8lB2yEOImjfP35Q3138ob97/VP58hKp5/8b6TwD5nyoISxaE&#10;JYtW+0ElayDSkEuWpY5YltywPPlc9Q4wHcX08jBVBVwyjVqSz9VCwClHWaP431Wl0H+oYvH/VHmY&#10;tEzF71S2MmCELStgCKhgzOWEopXqwJwwogljKxsg14chW/F+RKHKMGNtrG0tB5EH8ru3xP5WB3NA&#10;nX551XYCa3Q+tRpTQO2mYSCYjXl9Hu1as2DOWbnUcVUBTPhbGJh2XvPoPOpJT+Q4N0oZnqU0g7r3&#10;ZCybU+kzXMw4ybm0By4L7Mjs2w6a7t1B2xDmIg8yFOpAb5rBEWm2tdF4yGwKZa4F+LbHbW+uJqOb&#10;qc245hq2CgcO1YVBG9BJKNdNhijGEi0NJ83rR+vUF+VH1lULuo0n+4xC2p+CbE6Y5d9V7XY0Ucnp&#10;1dVkZgtc+c2UC+asanLAuS1UA4GniAttUQPqqsHU5mpL31ZzVqVxtVVmSEWVG4IpoH91NZhWX70A&#10;YmvyyVpz6qvwuEoqO6sWZmOuICGjNJVm4ulh/TUqCIHFo7X6uAP0nb3VeHF3uazqREjbWhP8W5JD&#10;tiMvQjHl5Ou/oT/2sj7cJ0Td0xexBPVpQx+YZZgm+lK68B3Az3Qhz+uoZksosfD8VJgo+MB6nTgb&#10;yTSBxbDuJNqx5pGfDVFDuqvbLetA+09H1ZncRtUBXhmA+F1LwlJC1EK96qtajzr4Juvo7wDvW1jy&#10;+/Z19SM55A9d6ypn13oq2guw9muoymOaq86UNvyNOqrtkvbkyJ3oPqFmtI4r4jqEJNTc3jjwWy4Y&#10;hcdzCGWhwWo8Y7hazBmurmygMtFtpqZQ3B/rPp1a4XSN3DWZi+QIlR47gONQNZg9VJUmDECh7qOq&#10;bEVdbnId5e5bhu9CjbBXTf3YrZx+7llERckPCw4uph/we37XOK++QyX9Hqb7nrDzB0SWHyhN5ABk&#10;OYp+ox8JOX/k/o8A7ieYLScsmLMAYWp+wlQDSESc3LBgnlx/U66f/0O5AGBemDQfK38h2LEMR8LL&#10;goCnaPUfVQLglCLsLA3jlQFApVFJy3T4mT5GfKmtEW2wrLWjMbhe059VrizAKvyfgPFLVUK0qVgV&#10;IJb4u0qU+FIVYMaKTXOpHJ3+5Vr8pPKNjKeVuqSVe36PAPQt4OZ9LQmBEY8qG/GG2mEbxJn2w2FG&#10;BJvmA/KqDT2STUbkVmesdF2nF1f3ibnVdVoeNZ3C8zNhyOX5NMO7oTYzlHgwg6mG0tW/MCg3BpJi&#10;uKZqUC+vx6DkdtQA+zLb1YXnCFXDOmuyOxEUkdyelAEKONRXXmnkkAiRM0i1JnNxn49JZUUQtWaa&#10;5CftaKOlQVVhwTrquaKd5u3ty3jKHhq+lfwRh9Ts3d0oX+CgabawKf/oQ2kA7qPK8xuoxpw6hDaV&#10;lKNnGVUf31g1AGJJgFWqH4w3prGK969BmYOQaAg5yqhmqkvxssKoloRxyOTdy6tEj4oq2KO8ms3C&#10;JgTTNl3cnAlgVdVwJnkoHr7hCBmjETIGMYauz17COV+MyBTmB1Ff6YTroNGcroS9HdRkUVu1xItX&#10;gwS4wqQ2KjmunapP76IG87upOYqTObnneQ1jvME4TUJR3Bg6RYnsy7clfAqqaW8USaYEuI/V1L2D&#10;mK0zmFLGHGxyzNihAXpJ5GQN8xiquvM7qPKEliozvBlhXAOu2HVxe9RSsU61lR8Q/sD9al3otexI&#10;zti4hr4EoD91AYAoqT/AmN8TxhZB0s7PsXjfhirSr7FKDkLSnopatpK6KXlFJ+qfLVb0wr/bW3Vn&#10;DVbtScNUe/JQVOYhajB9mGpNIfScOZSRhRNoFZuGKDYd0YqhWe6UH1aOVtkx/VViWB8ErJ4qMrg7&#10;4SggnNFYbelcb7q0DAX5Cio8uKx+7kHdd1AZzBgl9WW7YvqmcUEU8Pz6riZgrPITQPxO31P3+wGh&#10;5gdcM98DxO8KA8zC3+pHgPkjAsxPxb605YwGjHlYPJ+LMPTnnP+pfD/+L+Up/Df9jMiTjxwzb5kf&#10;lY/PzQ8DFoTJiiLmlKQtqlSbvCpJuFgav2kFOiEq4mqp3a+g6tGTWJucsXbX3KqED7U86m35koSc&#10;sGcDShMdhv2sniPI+Zp/q1JV/k4jMi6d9tQ7KVOUbp5TNahxVgSYZVFYy6KklkdhNYxbDxNAtS4w&#10;Lh0g9brgYcVv2gnvaoeROGhm4GNdhINmXRkGYZXSltnFtWl6UcTEAmo1j9LFisIatOlHjXH9XmN3&#10;5dFYtzyUgIqwbQAT5ULq0LpWSyvoO1xG99BU145sN9AeZZvOJObWTPNirg0jGffu76OgAww3Tusm&#10;n7g2CsBYvymQuTWkX65x9ClG4qphj5DVEczAYdTMnngYlBmps/3qYe1kKwO/pvqi0ugKqjC6uorg&#10;GsiP4FJnXl01XdFMxcdw4rUurr9RS8zbnfyve0UU1JoqP6Q+7TF11ITO5doUuWtObKNq4zuo5ICm&#10;qjKwvqr0qaPSPaurzLAahGrN1WgRLDGbguiSenKh5NFwQ0ONDeilSeSGPXa1Uo/dbbDH4V5HsJnJ&#10;RpRdVvWnVNJBhfq14KreXIX6N9fXHRrpy/aAwoWTfFgrtaCuOH5tXyZN92Wq2QiG4k7SEmOoDZuq&#10;iJTlzL2cR2/YYoXTnxgf5M3Glgyuwse5PmoiI+EnUE8co2k0JQ+nXNKS3K6KEWKoEeYBYPlb1yKX&#10;QXzqBhC710VRrqOSsGF9Hvu+iQFibViwtr4DoH9rSa7YpJb+v6a19L8a8vdqUUf/u10d5YIpiw5q&#10;rPqz8fDyDzjSYxA10sGqMb0ff5d+lGIGq/U8lNAVJjwdodpTACZgbMNj7Qlb+xoV1XMqzDhF/baN&#10;U/+NY2HZ4SrSv4cK9+mmsuOocZJ7N9xURjWYXFaRNqEfYYDvOhXlu5XUNx2L6cuGhfRt9Tz6plpu&#10;fVsnH2BkEZp+Xwx2LPC9vssF06FOFsKl8k0FgAk4fywJGAt+aa2fDDPCdj8bhRXGzJ3zf2sOoeKW&#10;cZwvdX9WjoIAsQaF/9oGiDmt4n9RQF4CUBVrRc8ipYrqwwDfmDyqOJwwcBTh4Yh8ajnU5G+Em9Qa&#10;y5Gbli3/rWoDsGZ0c3SaXhAGKaDxm/Gf0nXRCpdMbZTW4i3IFWHTum2pJVKGKYvoYxw0PWlxqj04&#10;lzrP+EntRgNu7HKVKYu0pGzRHhtbQ5YLs2zW+LZg3D+RlVsJ7V1ZViH0JbafjLgzLR+iJF7qtXRw&#10;0OY11T2/pvvlwtFUkJSoBBfrwrQwVdZRym0BsN08at+LYLkloU0xkLTQ3LD27JTVSnEJndmarqEC&#10;jpZXbGorHYkZwNQJBh0nD2AQGF38TADfyZh+3wOt5bO/M5MR2msXa3dKK7qPWrNZTyN9UbJXRUoP&#10;tfRVz5r6393K849cQ10ZoddmeVsV6F9RuXqUJkeqoBq4b2pQ+C/TrbLKEga1RrpvTU2kDrWRqhPb&#10;c1Vvo/pIs+V61eX1MOfoOmqzoCUqX3vmn+BSWUSP4pq66rCzlsYwDWtmSHtNYhOTUVjdhqNK9dqN&#10;wMH0q4rjuyhnlyb6sk0D/Uer+vpbI5inRT3CLuo0/JzhMMsIQtHZjOIYQillKjS/zH+YRuNmHwoD&#10;TmJr57lbpmjN2iVauWSxFsxfIK/Nu3Q4kC6LBIbxpjCeMJKansco9d1FfolvsA5tLnUxDhTs1Ug5&#10;2tVQ0W41yGdqqUinWsrRobaKdKylem1qKEeTmuSJtSlt1NFXbevofzYlbwSI3/Ga3N3r6e+A8yvA&#10;XHJwExXr01ClYNmRrohB1EqHM4y29pz+KjW0L0OYhqsb+/j1gP1bkQtXnTBQ1QhVW88ZpjaLRlks&#10;2HsjCi7WJ5dNownDx5Cbj1Ht6b1UZGhblZjSQDVhwuJ0DnwzqqRyjCiiHIMK6is64r9sXVC5ulCO&#10;alxYX8FY31TMqW8cgEQ5/a50TkD4rb7Ojc1s9FeovYUZEtxAuZpj4iiNiFMYQJqQFRD+hAsmZz2A&#10;S2haIvf/VMrkKroX4aIe48sqb4Ov1Grkl6rR4Qfl52cUwJtapEEOlepKN0bHPCpM3bA+3fozp+ZX&#10;z6m4XqYUUA2A2HRUITXh8RKILyWpQVZrQA7Xr5Tq9yqKe+dntZyZlxCvCuMGO2jj2joaSmPvaJp5&#10;h80sxAUSMzm5YMOBhdWPzvvRi8qp7cz8tC7l0pgF1A8xhbfr85O6waxdyAlr45ttgr1t0sa62hzJ&#10;OEZfxmZsKKZRM4up9ayS6r6kAo3quTXW4yuN3JMPh1Np2I4Bx5GlYa/SWhdVgrkzNXU8uj0NBV21&#10;JWkUE/pG0nTOxDa2pVsVx33aAjMYbpwY31R7UptRq27L1Dy2BYcFfeKHMBWOeadsE7A9oT2Oq35s&#10;OjSGIWNNcEG1VDCb70Skj5TPvq4AcXBjfde9hv5HhzL6j7bF9W2roqoyqpaazW+q+uSILebUolWG&#10;0GxAVRwVVVWiQ3lEjEqqNo5ckYJ3cYqZpUY1Va0ZmFint8KH2ESVhxvJv5E6LO7MLziEpuAByOmM&#10;0Vhdh7yuJbkc4weCGVYU3p7hUwCQTudqCB0/cPL+DQD+vXld/T+NUSjr19HfmtTjH7CtWszqql50&#10;ZAxZ30cdSG67rOqBDa2bei910cAV/dRhZj81moajfV4fNZ46VKUGD1CJbh1R7Low02SUli5aoFjP&#10;AN08cErnMg4w1m4PbVWLySHHYeLuQcjoovywes6uVZXHBUbsUlPFO8CCgC4vYWrFltX0dcNq+t+A&#10;MUdbLlww5//bqKby96ivxrPpUaOW1GgREcIszAXTWpNb1lPObvXUZgnjQgi9pxGqtF3VV8UGuajM&#10;yP68Z7T1/ZusoPbHJLC6k5gNRD7YbRWqLiJNr3Vj1W7JSASq4RgBRqjn5qGUjlorDz10P9E8m4+R&#10;hd9jRfyqSyn9HR/oN0xV+6pjQf2tFeMpENZqIpb9DWB9XfFnfV2L8kWTvPq+VT59Uzuvvi6XQ99V&#10;zcm/x5fafaCh/NPmYmuspK8q5NT3lXIrR+Wc1BpZ5Hs/4qDJgVqaB2Fm6dSKDOBtoiEMCO6y4mt1&#10;nYHNjXwtLz8nX3kK/tQGKxEWthmF13NsAU0elV9HUM+3r8HTubyialFfboGqO2B5WYSUPIzY+EkN&#10;uxZjOHFV9ZhalVk4eZSbsHQ6rz8b3kkZ2xsxirOGNWt0+taKKoEKWwQfaoORABGFeNT6IqiZhRXj&#10;U0ZejHnsC/t2npRL/en8Hz2nEo4a7JRDK2jMhGqayNDh2W50VTD9eyD11tkYTNZSPpjtw4Ap37za&#10;4sOuUcGTmVrfSkuYLD7fpyKrsrb515ZrQCVYsLTWsPfGroSBhJtDtC1hKKMv6S2M6EK3fUMm4NXX&#10;kqCmWhFeBxtjDa0LqK9VgU2Z2dsYx1MjNuGpSTTWRJuiuvNZbF0X3Va7CVv3sumNZzJAbLCsmwpj&#10;/P5bp5L6W/OC+r5BQcKzkqo1CTWVsLIlimnjEXXIncj/WpRR6Y5lVbhnDeXpXYu8pR5hbX2VoZif&#10;v08F6onVyHsaqxqFzOLYfSqNa4MgMoByyBCUTQr7W9tRjqB1CvYbQDPkKJprhzAnp8+uDupO2aTc&#10;5Fb6XzDO/2xcGxCyasFAzeqq0QR6/9iWecLaiQz/maDeMwaqxRTyrcl9VH1ET1Ud3pMTb6CKjuqv&#10;gggg+SeNUe6J45Vn5HBcOqM1fsksNpwZrpq9OmvSwsUK8WZ319goRtEnaT8buax1X6H607qrMEDM&#10;C5v/2L66ciPYFGhbE39mTeVtU10VWlbV9/Wr6P+tV005AWI+wtOfeL40IWiHJahhKLnDSLr7k080&#10;mNtKeQFowd4IPVPbMmaii6aitg1Bxa02oo+K9O6hGhOHq/6MQWq4tBruoEpI6pSNVg1S7w2jNdR1&#10;ssbunKROq0bJZfMQ+g1x1mwZQRjdXRXn1Ve+kRX1tUtJ/Semi7+3KKa/N4EJGxXQ3xuSC7YtqDaM&#10;Lem7oYW+q51bfwd0edsWUrEehZUfJTEXNrafAewPrelw3/yzXDPqaFPCaOXtS0jbCJ8pw6JyNC+g&#10;b7C9fd8yD7mlCWW/0tcFv1INRiaOwDywmFH5O+IqU6hGC8Aql7PsDyrUgJzNBYGlHz2Jc/Nq7O4i&#10;WkFNM4ox/d60v83cgQOKBuOa0xiT4V6OPKwOzqf6GoadbNguwkBO9tHrS6vJ2EIasbywkgGB9/aK&#10;7ElRnclnrTVjc13V71BQzbpi3mas41Rm7KwPzg1oirElW3kd5GR3C2jGoOGqmrmEMYgLG2n6lCaa&#10;NaGhFsxsomnzamru5qo0Z9dmzCUzShmzv5aLyhLGhSzay3PbmDuzdzST9xoQmjLbxjO/hm7NxXiM&#10;8qQ5ZXBHFaClrDRdNA20OaG7XFNpaUqBFWM7aE10fS0LZ/ocoxhnB9bUtOCazHQidAWEyyMqal1c&#10;Va1nJ+V1gHG+d0vqxIA5fgybDDHAGLV1Yxwd+k3XdlZlLDyF+9VS/hbUoFoW52hM4A3VbA5jLSZ0&#10;oAWljvLVKa3vqtGH1r6CisIYhfrVVrVJLbi611fp3uWsro0adHDUnNNc5Sa21Y896uHUqUee2BUX&#10;yEBA2IdaZDd120HNjeHDbZfjPKekMcYHpSkI72TAGGptw7G0tdb/qlVL3zdEjWzTnEKwGXO+UMG7&#10;3eTJBiyrlizQsPHD2VJtiCqNHYWDZDhzVkYy7mGCSkydpIJTJqnM7BmqMGe2SkybosITxzG+fi5N&#10;mMtUdthgGKOV8nfqqIHTJ8gnwF2hzLpx3bNAg5CWmxA+V5xdW8XH10D4qKncrWsoV9MqytGsKqMh&#10;quLTrKov6lXXD21qKo8BIiWNb1qjXHZuoIIDuWDNxxC+pSPjJRqp5ugaqjy6kaoRKfTa3FpjfWkw&#10;9eipxtMGqsRAFxTWfohcA2m0xf60sQwOJDZCCR/Ca/pTyB+KGjwSoaenuiKJj9jblQkFAwD5APXZ&#10;zGAv6od5+5XTdx1L6atm5PH18uvvlCj+oyJ9hD0KIfLUBSydYDnYE99oefr9Sk9mzswMpqctZ4jT&#10;/LzUP+mEX1AAT2xejOWFVGbaDyqMYbrzCsahEPo2RZxrO6qGmvasiAGb+mTDYqrVk3EVm7/Uytgf&#10;6cFsz9gIDB90czTpjIFjBg22jMDot6qQRjECY1FgZVTDKkx/r8xg3i7MFaVGjWVs0JKaGu5WBRNH&#10;fa1m09IVMQ20jD0Vdya1pp2rDUOlYYqYdgClihbsoYF8Sk1NRvQbQ2165MQazJ1hUsSmBrSSFeG1&#10;P2PSJgcMKcuIlRZyi2fUoUdFzdhSXjO5uPUYwlTybrhlYMbxjMKYtp2JbX4VtS2eDVTTu+PPrU5z&#10;eVW6ddoBwE4oo300MxBRJYY9NqKrccEozJ4d5dnLsR72xRL8rQppTTz3ExjFn9xXu1MZeZE4jAaC&#10;poCqCsb+6ogyjbUkGjdO9HQYdKpcMalsjW0JWJtpWyThdoCLtiImeqetp1tmmTYmLGWI1yJ9UXBM&#10;I+WhHeOnduREbfCUdqtKK0x15WrFwKhONUiOccy0rqoCNUvop1olVahFZRXqVFNFe1LsJvwq7ILX&#10;tHcVvJkN1HZZe0KpHmowx0XFEEDKjW9K/xodGuvov1rbHUMAfXxbO8Ae+PVW1MOwXVdV5jfhROyr&#10;5osGoSD2U+U+nVWmRTNc9p3UgfBy8HiuUgvnaQ37I66aPFGrRw7SKthvxXjKLZOwqk2fqvkLZmvj&#10;sgXavmi+XJcs0rZli7WOUHTxArYTmz1Ts+bN0tp1qzRn8UINHj6S8Qq91a1HV01fMFGzjIE8iFaV&#10;MMbmRTEwlrEebbY2IUpAHSVfLN23pmrObEDYWZdpdtX089BKytO3iv7G3+h/t6yu/wFDflELgNas&#10;qhyd68NsXdVzXUPN3FUOWyADtZZx0VnfQP3dm2kF3SHDmWbXnpC023Jqiwt6qDs9mP03N9C8oAby&#10;Sh3MhPBeyOn0sfl2JH+GKbdVVStynFGMLJkfXpt2rEYqOLYi6YTpmKjNMKdayssF9O90P/wNNfNv&#10;FTBJM9JiVkwVooxKNFkzYXsLwoZXbsaakJ9tYpDTspyqMiG/uuCzdI0rpJ0Z/4ln9f9VjYWlqZ31&#10;01Jy7cGUYnqQtnTsi8g2kg5/mmJb0ErVf2NOrY4uoumetWgTqqYRDFwatoqBYkzNXsaJOIsWt4nb&#10;ayL5E64lNkGYaIDjiXmgW9prDftFrMQ8MZ6e1CF7q2gKU7wXsyXbNPYvnOLflA6Wdmww1FFBhzvI&#10;e38bTmJmwjBSZQI53cJFzCldgSl7C4zl0Yg5RyU1LzgnjqT8msaWb2uj6xEmMvzJj3GMvmwR58sF&#10;AUXUZSRDjenWH8DvNnEH4alfeYSYUggtdFoElqTOXF479vWQ7+F58ju0Sjv2T9Nahmutj2vLd2W8&#10;InObFobyM0PyYz38TjtT/n9s/Qd41eeV7g2LZsBgY2yMbYwNBlzovVfRhQDRJCEJ9d4l1Hvvvffe&#10;e6WL3quNwQW3JE4mdSYzkzNzMplM5v5+W0nON+d931zXDhhjkPb+r+dZ6153eVeFl7Be5GvNuhRE&#10;QcYT2+AFk2snNiTkQw5vVNXFQ/gERyl/JFOVF2OwcIE9Vr+WQt+tPOidVRBb6gAV6+80qAQ9bMwQ&#10;dorTTddqlsl6zdyxWu/sW6t3ACUm7V6sicbzNHXbXIbyBSiqlwM3r9Q8CnIJSoSl3JALjqzXR0fX&#10;aqnzWs2B9D3fcbNMorHCyDmF+uKkTPPMYecwx3Hjbo4+hPIeFnrebiwW2dkxT22N2KN59gAxZlu4&#10;XQ7qvYOHNHefqWbvNdEHe/ZpCTfXZkuK18ZKH+wy1vzNG7WLW9LhELCx7Qn5nDisKFdLXWguJOG1&#10;Vf1lOSqO91NFhJc6UvGOzIjWUHayejITlBfuo7K0MPUUJao+PUgZcd4K8rOTQ5Q5DzdK6ivmCgF2&#10;9h7C27N/u441wKRnf7QlfR1L/x0K6qWlHcR3hzlgf/k6bcJs6BO/NZppuVIv7VutV49t1Cfuxuxa&#10;t2u++35uVYgMlfOxA/yYtcpWbD/M2V+CkjG8x3bZKhBpWGqvJQ8hdLbWaJQkTgoqssDXxhZLDXOM&#10;sKxUSMRX1JmdkCyQ4ZRuROu5CsL8YpngOjbFdolmWi9ij7sUDxgsLxglXkYlMQXkcxLUsylIgA6X&#10;AkrQUlnVIO/hAYm9uEH+RJE5kmmxMGy+JqN2sIP83HiZFvDBAkVffAXndtyw4em68DUvh5XyOmLg&#10;V7DKWGK3nIJgxwsH05WWMLhtOaj3Rm6PjfKGERXG9+LXs0ceZEHEDG9W8tBGRfevVTVZglXXYZmQ&#10;4mRXsY4CMeNBhVGF51FQG2uBoV0qurhn1NYxtnctHqubKYTNary7FmXMLiLN4XMObFAbKVEXekiL&#10;QsjsXYr9YuUy1gqbdLppqU43z4UqthS3vINqvIjFYf8qjM9mUzhv017OAtzDoAqPVo+YRXLAPzWk&#10;6WOE2FgnVn0Cs+kTxgnCUy9+qNp7y1X3YINq7h1R3b1YFV09jeUnyVEXt7P64nNsnQyqP0HRzTO4&#10;7Vco66KHCm+mqex2PuuLAmWegSXWsZPEq/V8tutQ4EB/u4mi51rpaNqyZ/kYORQSL1BOslWHnWpG&#10;8lRzq0UFFGIqKzWjabvXaO7+1frg4CrYI6s1a89SvbZ7PrcBy2A8LF8B/l67+xPmg/W0gru01GmH&#10;Fp9kcW+9md3bLi30YentuU4bgnbJCksAC+hpx4phwJRA7cKvY0uymdbSo29L2iDTrG36BCnVW45b&#10;NQmEcep+AJktmzVp03ZN3bxT41ZvldHy9cDtoJCsA5aZ7qc1Oqk3N1Owm9Zr1qGtWmSxDwjcittg&#10;HypngiGHyGfHSNi1tVBz8/1Bw5yVkHFaBaU4tRVzE+aE4EvpgEYsDD/KBMjjvkqs9ZdfBQr38q3I&#10;jLYr9Ay2H4M7ZU9opicPUwrDdMb5vfId3CRHhm6vTpg/Leu0v3619qGz3JXD6iBlnd732aIP/Xfo&#10;IKGa3m2HIbLvITNiF0oLnO5Y4Bb0L6N92oVa3lN5I/uVOLhDKSTkZgyfxKfkpByCrRUU56XwWD/F&#10;xkcrJSMJ/0xvmdvslp3Lcbwww3H8CsPWD8VKDXIy4sVscaw+jEnuZqwPF7l/CLA0T1O2faCXobBN&#10;2f+2XkMgO9fmI8aDldqcvAyeK6ZMWMlHXVirMCwUHdvW6igAyJ6ktUqoI7H3qrFaP3VWw1N3VTyw&#10;U/FlHA/OYabUP0vLQmZpOm7eS/0gTmN9Hz28SBnnaBV7ljH7bAaSd1HxddZCN/LkzArJHqaU+4CH&#10;Ys5jqmUoqNugiDcPKJ1siQBAD3+SgHMhSuedMVE8D2tYL1YqbRQTbV/F9TWIqber6s56Vd9ZrMrr&#10;7PzO0eJ2kH/RuwlQw57CcIGWuAOU/U35NbwFAPYOt8kMugdDpPhq9JobFdhDmw/y6dv+ljwbODSq&#10;9vOZH8DDdC1kkI+V1bZGRQTdBGWsRuq0BBnShxD1X1VI91h8gyYr9fxLKr5pB4iVqdKrXrjfW0A7&#10;xNumYiIGzEaMDEb8nNn0DIGjn3Wr6wtCXZ+0KOd6qcLPJLKGwxCq+wDzo5+a7peo7HqaMgdXKaHj&#10;Ddg43Py1JiSoWXAAYvdyp01Vt5vUcLuG1vTIGs0zXc7+bx2o6HrNPbBIS05BJPZaqXewv5u9jg/i&#10;MDNA9h44lIdg2uzRPtBR46Aj2C8c1yI/c2D5UzLG1uJA+hGZ4oh8kFvPOO2wFrAoX44c5GDWXvSB&#10;W2lBd2uBv7HmQKubxpw51nijjFat0ZhVGzRmNT9fsR5kch+WezYgpHaygIDtmGUNOrtTm2G2u2Tb&#10;yT4LCRCAhg8WGhEAQdVNuGR1oViviZFVayxtSiR0pAAkKl6KBK1NqHBQDELiZgTBFYNlrDeicQbw&#10;AbU9IBfsO2yatqBqXyP37jWy61lBe7FNl3tPqJ3is6nmay5Hdd24RebNuI814bfJg2DZhFqbYjvI&#10;st6W1UvUAI5utDJRZzHUotiihrYpnhCT8osgZufJm6eoE4aJG+OBims9KAef/TpkZiIPD76HyGAF&#10;hwQoJCxQKSnRKsqOl4XJVs2YOlk7tmxSPG11YVEmztLBiIj3ozhZgHcNypjA+foQ1fkrOGZPXDJT&#10;kxe9ock7ZmoS9LFPXBdrB27Yx/OX8/u3yblzqRy6V+GiB/MfQMO/G09T2sVTdfgPkWpU/xmR1T/p&#10;Vs+3uAx8hlPBIwy6HhCjMIiUB7GsR/N6BfcxA51dqqzLPMgjHDLDtHc9O+XW56OkK1nKupqlzKtl&#10;CjtXpEgE0hWXzSjCfcQTEDB6Z4dygfW9MBdLIWy08PIBxXE7R/UtV3gvQMggAaaXVqj42mYVXVuh&#10;8hvvc5MsVMWl5agTlikeUKWS26fj0xYl4lV0irSqoIGX5d09VV69ryhiYDGibBy3L/hxCJxWGB5I&#10;4QOHdJpbNwamWBKMMQMO4cMCvrx7o4rrN6MNxHafdCuDtb9H6wy8iT5RHrED4a3L4B/vUM7lcBVe&#10;zeO2jCYNGVCxClCpabZO90xVQOcMBXbuoJPCFeLzfrV83qniBw3Kv92s3Os1AGC4Cj5uoFCb1XC/&#10;nEMlCNfBYN0+i41LdxbGwxbkvgTw+7JUeitRrQ8ywB4gby+yXqPVtmu0CjnTB9CkPnZeDZsDVPT4&#10;Iob0pdoKMGNbZir7ssNyyD+Cd+lxeI4ndCDYWxaJ4fjXxAPNB2CbgdQD1cGJQpTJGaZaQSEuxJLO&#10;Eo5qah/u3xUQqj12ao7DNr3GysTIcCOCjE6EPD1u52a9BWdzezyKe/ZmhqV79og1JyX0oOH9LP6P&#10;6zjoox1mTeHdtHgDnNw9NpB1MXVFSpIJ0JMASSBpCMU8yVU5A04s+22U0WqPhSExWedIa70cy3Cd&#10;qWw8bwL7juJDs19WtaxVipdym63ktuNhZZgfIfa5HnmVafEG9ps7dLhyPXzYxbjQMWcwuCeyA8q8&#10;dFTxtJCBONsF4JJ2mjDL+HOuFCSeMXxNQcDaycPb8b1ZhQ5zixL7yU7ggHLzgPjr5aboyAClRMP6&#10;cQJxtTSRsy3+mUkRqqjMU3pKqLasW6I5s9+Srb2lwiNOy9GJ/WiEvwr5DKLLVmo39oZrI2bpfduZ&#10;msBifNLS1zUZidJ7J+brYPZadJGrFTsECDEEMb7PDTtML50EjPBnHj7N6siuGgNpwKl3Ecnu43ut&#10;/KxQg98PqOObTnV83UnQKg8Yv5Z91VRR51fJExe4QOapCGarpN4N8H9XACBR4DzAfkPkEV44zlwa&#10;I0/Mc53hDnuzAogHuCi/YsrnuJW5ylhJZ0h0urCX2emIPDEVC+1bp5KrJDPRHscMf8CtPUXZ119S&#10;1bUlarphgRGyMbTL92n15rJ7A4y5GaK8ayhUzrgp/owNdisGryRzZV86rZq7JSq+Va0UeKNJl4uU&#10;icQtmlsrgAV8IK7d0cNRioJNVcZnW2tANCFm+9UdAtjilgIljeleoRy8lJL5nMJ6FnG7roJzTRGf&#10;A4MYCMdtAjE7B1gsDJkogCQngnEcy7ZwM4ap7mGD2p4NqP7TPlXeayWYtkuDX1xR31eX1fk58epP&#10;uknavqzf3f5KPw5d0PnBAPVeDVHbvVw1PkxX44N4xAShxlppv0FLzZcjAF6lhbbMjCfWa44FraEZ&#10;xQlquNZuneyK98IO4YTMNuXGOwwRHHFvlBtwuzsqA3+dwMnYItOCEwY/G5T5Tny4u3JRBQStkWfy&#10;NqwJ2flBNTNyYEVxdKfewKpuM6r6zRhWWdA3mxIieYh4ZzvSYB16dsmJB977zBLlXtug0us2nFDu&#10;Srx4VCksPxMvY7vBojUQxC0apCwBNUdW9wlaHgvaIJCpq0fVcMtStSBjlZi99lwhcuyCm5IvHlH6&#10;FShHV+yVeO6IArt3g+Ku03Hy88wr1sqkbI1sGfzjO3Gsq0GdTRCmB2imeamxzHEZOFW7BnR3Cwa9&#10;psq/fEj5V/Zz++2VB9nsTo1Iuc7lqPJOn0pvY214uQGDLAdunwM4AtizlEafdniffNywBTm8W8Yr&#10;PtTa9/BrWfSebPZj5Hx0r5ISQpSaGiMnZyt5+Tjy+401bdJ4vfvuO3J0RSYWE8VuzkXpBs+c/FWo&#10;U/CdyX9LO7CtP4xTtaFl3Ze0XKYghnZEj8UM2mNdaUsKsYNMy33gD5trd/lqmZaBhhZs1sqYtXoN&#10;X5eXnF7XEW6r0oepavi8QYWP2bHey1fsFR+ljRxnjoF4DxjiRxEmsieLhuLl2QKpHYCmDnTxws2V&#10;RNPNVu5VZrgW/m4OMM+6TbRhm3G+tlfrJSdsHYk3u7ac22GXBm55kP8QqDLSdQtHGAXOLKC1fw0F&#10;jhGz16u69zhD175oUPvjUJXeOMQcySxJq5/Zgls3iGtQ8y46DA4+FBBhBLsUXCtQ26eNqrxfqeTL&#10;BN6eI2n6YpkKb7QDqBRyKFoo+3IERdKg5uuZ6sYEuIbQpfSLOXjvRsmfdUI0S/l8buu8iya032sU&#10;0/sGMzBsor632Xfv5kA4AfpJPBvBpq0jQXgV+SsFbnNaN7jE7Ur1fnWeQuymYyhgVk1Qz90CbsQO&#10;tT6ldf1siORo0qcJCDp3qYh8SgddvHlaPXeSVXk7XnnXw2S0GuRtGfStFebbiN46oDX226Cz7dJq&#10;p5NafGKXZhlD4qZltSKI5hjo35qUzdoHAXtziR2Ob4d4AOzwcPEFGTyAvo5kKMIZ7atDmJGSZY3z&#10;2QncwmJrlhPWgq0EEqXpCSc1H67ogTprZVx1UQYnX8xl5odzc+U6hBks7aIJZNtDDNVWne9zyi7n&#10;tKW1uXaCIZob8u4R3uytWDSulg8zQcQZknrO7VXu5aNkCfqplP1OGZnndXesVHHtmDqgGZ29H0Or&#10;c5r2yFlZV2wUe+EowMI+HcQ60py9U1jjHoZxIqrJu/Nq3chJu1H+NcuQJq1GwrUbDeRxjKOQapXh&#10;vVO9C9BhH23VHoUObJI9XMEdtK/GuJmHDEeo6GadCm8RXX6laRQNSzkbSLRXoMyQVR3evlbGKz/S&#10;29OnatxYI02ZMF7vv/m6PpkDPWsxwtUjOHr5IPq1PCQPuKWVxdhohHnoo/dn6o1XXpIbRRwbG40Z&#10;Lx1BDX8uUHh4P7B8P0JWED7rVkaKuOVQAT/RnohVkJIBnbDAnBGP2LrMmyIKo5OA9c9c7NRKqBAF&#10;swAB91FWS6FYUkacO63YS9ly6E/TnvoAPmcTObYYs17gfbvoohD2YAlnoHXhRVt6q1GxhAdFdIQp&#10;tYO46odjdflbIzU9WKzoIdparOlTyZAYaggjiz5NBWg+gwGiKimCZ3e79eU1fF4hdEQxO8XR4sbC&#10;PnIg8z4U9PQJFpcPKcQL32UR0Y5V5FcEJA2d0uYIVCb46xxIAgDrPqLiiwGqvpGi6vvEvz/rVNfz&#10;DlU+qFH69Upl3WxV86fnlXujQRZQKgtvBKn/y2Z1P6uHpJ0MWhnAc4AY/XwsaHkaNyDPxxBrhjN8&#10;j8NrANdWKa9rIauR15Qw8Bb0yC2sV/br/FUPPb5Wp7O3u1R6rZ42u14tiMtbn+JHe6eOPzMfZVEM&#10;oJQ9yCjpwXezAIBa1fCA38+zEQFYF8/7X3jZQpk8jyGDngrqc8UqA/h7HaTm9Y7mskiIgC9qro3s&#10;2yxjYrTa/oTeoTX9xG4LpydKi9wN2oqOamezu/bC7VwbYyVr5hr30mxgdWRUzE62mY5aERIum5pK&#10;WWMWbM4scrT9oCKHjih1hL1Tzyodgex6rIsHmozx7Guc9BeQggzg3tw+T2vwYNlbskEOoHKODPK+&#10;vRTiua1KYcZIv0RbdYaQy4GFtB27aH2O0d5Q/LRg/rSHXj3GRIrvZFaAw3cVZOqinS5etiUp+LQK&#10;rydQrJmqulHIm5WsQ+gs91dawLjfD7pG2AiDtG/nh0oaJuIZilIKD5E9ukJrzK2iScgKx+DYsxF0&#10;E09RX1KAfBvpDqq3aXv5Slny/QScsVP6VZzIr8Qp9VK8ci4m4rDtobgGe1mYbtHhzdCx1izQrhX4&#10;gy7CQfuTudq8CcOufTu0dDFeKtDlPN2sFRLiqVNW7FfdbWVpTkGyL82gVTXZiCX+0gUKDfOTP2SF&#10;8LgwYuBYzzALObStBlRaL5cuACOI7LsxJHKq8gWhDeRrT5b/cClfFybOD+rV+6BQeXQEYey+gkE6&#10;XeBPlhDZ3fzpWQ6RBsVfqlTAUIVcu0pkVees/YXLiEwwVvgg7mPQ20KZlzLOxqrifpPK77bRkVTK&#10;AStIV+a4pKsvq++5mYZflFAQ2UofYWmNpK4I4+jM8+kIwlk3EQXXeKVCpReTaQEP4MK3CCDHVinn&#10;spV8PktBeLJGNGEz0kYi0/UD6vwyQ4Nf1XAg+2th8Ca9Ygm5IgJVQ+dptT5q18Xvb2j4mxHaQJK7&#10;vjrLj7joPT+vmgdYozzoUOJIkj7B/sIMEkEat3Hxo6PcXLFqeJTJ52Uv/77tfE3I5QYdmfsAsLqJ&#10;b+texve5UkkdG/HNXUlxrmEPuJHfA2PmnJnq0L5m9mHXcsZHMWeSVX+vSy1kimTfKFPSSIHisWAp&#10;HyaMFOZNNbdd3pUE/gwkeoxIpw1C4KEwZWKQnX6xAnCohnEK86gVJsuI11qjEwks1SuyYcU4QRHD&#10;1yU6TPNRoc80xjrPcQmC0406QAKObX+gPEk99WT43ZaEbAhTJ5MMV+B6oP/updqHPcYSjHJMAVns&#10;MViy77aSKYRZ5wH4flc384VulfvwTp3k150Mpr14hR5innDopC1s44GtoQWs3yjbOmNcx7dga2jC&#10;B+nN0OysuOF9gAPL5AEcn37JVrkjKUo4m8pDEq5D9Se0pxJYvdeYOW0PN9Ixdjl22PG7qvVOAeBD&#10;uxJuVMn7Qp5ODeToMB4xbt2JLNqtkGWtZ0hfxZu1itMeWtM19kIXiCrHvCl6MIHCwt7wYgpgDA/W&#10;sDdtlJlcDfaQdXtl34GlouFUfljP31GnvNsFwNr5yrmWCiyNIdbxVdpOAW1eNAd/T9y030NZvgqG&#10;yfqVWr92mQ6bcsvSip72tJW/P3RAFwybKUJXm2M6fAArETtzRQR5KC2EVnXPOjlABggIwi7DFvdo&#10;fG9sW/fIGEjfFRCp8AoJzPe7lXGtmXUMMeI4wIUNJikOZ7kydlaND1tUf7uQgmItBAHarmU1a4d9&#10;SrucBfJ3RqX3OxWGx2vIUAHMjyplIVPbRPjLXP/3tI4frbDDTKId8ywHUKs0lu8ACdIjscq8Vqmo&#10;c4XMxv4qou08+3Wgzr3w5BZgZjcsvM/HYIaFEqV7szwM7frZKMWQyZl+MY6W8DgOfbvlW34Af1sz&#10;Wn83QEFTbYnBg4egmuDmE9z4YUrv5XPoCAeJt9X6uGMQ453pqMo18NVV9Xx1UW2AJk2gmK2fD6rz&#10;+QVV3GtTIB2KGZktezNnslNFYdH6Mge2EZ/NTjU+Tlbz/SRlnTNndj1BQdhzM4Gisw6xrUa5X/Sh&#10;zPM3chBvRa5HbNuZufIbZCYEDc0eiWRexNalldBSDJwLrwPKcCsWERERfw6z6DMJqhkKVxfL+p4n&#10;/er+fFiNvP9JGIplXihh1OoCZyhD3B4g50qcCtGvGr1ryuls9rGcYcD4ZHlhIwBJOxu3bRbyb6yb&#10;p/kHcM4i+MO2AESwz1F5l73pr/1YdrrKGOHw7LBNejdkrRaRrW5c8QHkZqwaaPn2lWEq3EpGBEbA&#10;sbDTvRnU40EPS7mpsoCFw3Ht3owPzaL0zdpeuBRABDlW9QZZtXzM7LEBYAfOasJKbc9kdwUVygP2&#10;hA8zSggPThBW/lmX/WlX65TNHibnciErBribhhDVbpTVF0xVctsLaB3/UoIiU6+wz3lKnDbFGIQv&#10;je1godwGq9jT5fNQ+imy14aC9dCNO2GqZ6Gce8ND+dfLiBWI4/c4KoEWJnnEm5cbM5Mdt8ABRZC9&#10;7t7P3HT2lGoeN6ruea/y7xPdfTlHXhfSlXA7F9t2W635YKbem/maPpyFho6CXL6cOOtdm0FNcUSn&#10;/Q8P9lCIP9ECId5KzYxXbgaR5qHe8rM6rHh3G2WHsc5gpnRzoODRLXpD53NxhghgQQfigsFwi63M&#10;GghlIWAzAkeCDJC+0PPRcu4Jx2LfVwcYJz6E73m8CRsHwCRvyM9HOxHIsgKwrsfhrG02BUKS7iXD&#10;DVGttRU+mhOH1R+c3ugWBwTYFmg292kBvqdr09Zh50grBQtqax4euPlEqAGK1d2rUz2oYTk3ajZL&#10;7IQLJxV/YQ4Rf1DdcMz2LN0pEwx87bBJyblSxEFRoaq7Lcx/5UoF3KrByPlyaaBicrcib1so45h1&#10;oOXbtSPoE+0OAOyCY5yKI3obX18qKwLnGi4BntNVOKKlsafrRGdqmMXaPusDxRxkpXBBHfyaAbBZ&#10;mWeq1eks+tl3prMH9qp7DQraHD7Hk3yeECj43FvvlaoLhLPuTh6dEaSTuBVa77VQi8LXMo5gddEN&#10;wMPSv/J2ODdfvdo/61IJgFAwvkgpZIumX6pXHMZjEV2AOpU4gZfApa6Exsciv+Vxv/q/vqXGz86p&#10;4Ca35pUuLopKRAfYg8Yjx/KfoZ2uE9ke+C7TMmhAh9kT2sGLdMam0AO7vvVIo95YNVubUFwcTtuJ&#10;Kv4wloAgkYOo6zu82d1EybktWgcqPLQ6yQTB72qtTF6AfcVaaD775UaL6NlnoyB2ZoaZLJIijDwP&#10;fejqbvZEdsDVztqFedRedlqnMCD2gvEQ0DeNIntPzuzsDgCiLIRNsZpYrqOc+KaEV1rywLk1YuiD&#10;eiOOodoNyDr8nK0S4Pz5DBvi5fjAS9fxZxxR9YNY1T1K5zYAXTt3TAV3q4Dmh1T2qEdRl5qZqTKx&#10;QHSTP6rsoD4/TqhoNd2MV+UtdwrRCSAmil0i3+/5jbS0B/hnZtoRJxbfWB2c2w1Uz/dwDcv/K1Y8&#10;hMVqeNanMob1RB6uoIu5KrrXLFsbHuDZr+uNN17V9FcmadKkCZozByOl9StILlov68OAUo44wEUE&#10;KCDQU5mkVDXXFSkvLUq1KeG61FShmtxkme3bIg8KsTINalRpolISUPVbmcnm8AGVEowTetVBDlDG&#10;goZ8+PriOfRcAVZsZdfM2if1XX3gM5ND83VZwK6xaH5LB2texY7kbZKg39CJjgnM8h/hGRRFMRbq&#10;nTQHALWtmhm2j87EXzlDKWTKY+tY7wZiDdp7NoMialf57Tr+m1QQUMJmAUsShgzING7sWEn608Y7&#10;N7jIFb5rDod6TPp2LUlg5CC6OvNqnXIMPkL3OkZfxbeayPxo0JXhZqW2JmkPDnknys1VxW0W3BUq&#10;x9rTKGwiMBzjMxoMxYYTX6CyzTqRul7LsWzZgR9MKUXd9nRYVbSiFffbVPe4W+0UYsujLuXTLuby&#10;mdTdI9H5Zgajx3Ha5H0UXSh/d5JKbqSq77N29XOQNj1qgimTr2GSwsqLQ3DQo1MBjMk4l6bOewQk&#10;8Rn3sDfsfDakTm668qslgDh40sLOsgXEPEHalFfMMnkbYs+LXsPLdwXtdjAAYSFdUptqsfSMJ6TX&#10;jpWXReEq2WBeZRUxnf/ubRkt9MFK0WQxqT44OAccBmAoVdhAkhY7r0NUOg9lOHMKRRfWX6yI/mxZ&#10;1rvIAosJ98ZY1PzRqCf8ZIZyfn8Svo8YRp2shnTLcjx0iLli6AQPBwnCtJP2fQRGDr0nv/MfKO3q&#10;Olo/09HWaC9mrrYNy5CUfMCQPF87mRG3FazUQdYFm8hmWIMdvG3BQvaDa6AkbQVmhjWPBizh3A5Z&#10;Y+l/DMLwSf5767od2p0NEeD0fFKL96jmeoxabsYq/9JmuV0wkv35TxR3GSfwyxWyag/RXsAXW4ra&#10;qm4bYMUyUF7mToougxs//EKCnDAgtibgxrf/BC3OHmYBVNpnCZwEcHAn9yPvZrqaP29X3ZMqtT9p&#10;UBMzQh0ffg1QdcZtTn3mna1bVmnqyxM1YcI4GRkZafy4MXrllZc17903tH/jMq1bu1IbN6zWbtY3&#10;5jsAisyIikYOlZcRr45iUpx5FSSFKd7DWsWxAWrKitTF1mJV50XLz/2krI6AtCaDBt5vVNl9Qne+&#10;uKj+F9fYaw2onHkw+UoiHcJxmVYv1hHc3qJgfiSBSFtXvM9OF7+W1le1p2GaNsHdDBqE94itn1lb&#10;nJbjGncEiZkNDCBDbmb2gC8cywzFXMhVBLNNJjdf9ZNe5spB1T/upLVNoa08oppee9gwZczz7BN7&#10;0yF2x2mwOkEtOfbaTWzD/lS6AKRn3m0BdERZSrlcA2LYrRJeBVebsJCsA0yrU8PDHoCXYfV9eV79&#10;oyuAszzEyNeY8f1Qth/Go/REEI7ernPRx5KH2BHMDXiBAuxTzo1aZV6v5SDuGl0dDH81rHPfcEt+&#10;STgr+752QlqbnuSr6WGQKu4Es+fLV/+zboqsH5SzT73Ml+c+v6CzxBeU3qgH1+BgpXPyO0NLDxKb&#10;e6OO2bMVFk4bXVM9zzHmz812OkKQz9HTsHiKcAfvgm3EyNXeGaGBpmSdrmau7y2iu8pmDw0WU0su&#10;DKFP7kQbupaYyDzlA1DTAFYU7A7fXzGHBf5aTqBgSNoueusQejfL1dqJ/s+ZtsC1PY1WMx62gg2n&#10;ozG5CQewtdgnJ+Qke0iOOk4rcSxvq4xZWZyGWR9JJJt3z3YFQhmzbMfQFbGlHVISKyQjfgA3OZci&#10;5AXJeXXhen2YNhe1/FysErdoaSj277gw74Epvz1nFanFH+Pdskj5/J1xbTBeho8itvTgZEORAEC0&#10;yv99LbF5VRsNkV6ZG7WFwdwNN7UGTsEc8jByMTROGcRUtmO8jKuWaDsFeLDxEAghnqfMS1lXMkBA&#10;fZhNaGmHiIGGimaLZ4xjdwagUpJsOuK1p8Zx1AjZBx/Lk8htzDjxMmkBO76+provz6oGxCwbZCwR&#10;tK/AcNLfrZF9nJ1mvfO2Jo4fo4kvjdPYMUajxTj91cla++Fb+L28pXffmK5P3seu/i2yHD6arRPs&#10;Do9sXi1vC1zEufGi7I+rMiNKvWXpOttQpItEyd3pq1VfWaKS/G3kCNXP1ckOEnGZKh51qApfnopP&#10;e1X9WacaebBq+HnNk07WEhUUEd8v+6u6IX9QYjoWWEKesFC8Og7JpMZDwcOZABzNPKQ9oJAcJpdy&#10;meG360TDO3Jrx1ulh9XJWVBSbs34y+XKvt3A39lD0V/ghriqpsdnYZJ0Qpdr570pBlHm8O6IwIIw&#10;SPHskW3jV8k6bIVO4LN6hJd14jY5kKXpXeGPP1K8Ei8UQhdrVcGtdrVQVGe+u6uh726p86sLquf9&#10;reGWa6PNK7pcjN3EXu21eV37zadATp/MDYnw9k4tremQah/3qox5rephnxq5tdroUtqfNqnjWYva&#10;n1HgADpnKM5COKWuPVuYU63Vcj+TP7t5tOAHv72j9q9G1PIct3YKOxtkNI6DxXswh2chWZa84s8X&#10;Q4lrUxFfbwnobBa2nZaAY26l3lDofKHERWG1mK3vzozo90O3VN1SqKPUlWcPqWZ36nmv+lR9r5vZ&#10;shU8ohXHeNYX+zJXsHfarnknlo+2qAYv0hXea6C7cRviDGZCbvipGi9YM/BDE7fj17mZ/RtZAa0o&#10;qbHPDwb23wmz3RzlvXfbaR2u88Znk2EeXuLKjMWwUHYBpGyC3XFYweco5KE8+Q5nsw/kxOYU9OOf&#10;zRr9ZFLMMp9ZZjF2eOtQT5vmQQxGeWBbxg6zYgEenu9obck0gmw2gG66w9JwRi5kDnkcK4sAorqS&#10;+JqaIVdjNhVkKEBOsyRQqaiBABC9JTKpf4Nb0IAuMosxM9aydM28laHwkVNKvQqN7CYt4c1kgAoH&#10;DgcTrc8204kaBLot0drNm2xThqV/I2hyzkZtDpxG2+HKzu2MmgAKSj/rUQSMCp8LFcplRolpyNNb&#10;b83QxIljRwvw70U4beokrZlLsMsbUzVp4gTNoF19Z9okfTzjVW1b8J52zJ+l5bNn6jgrDrtV8+SD&#10;WVWWh41qwz10rS5Xj/rr9Oxcm662EUnnjzbTfK92Gu9UZKYnDua0uN04wNEuBgyzwKb1T74WB4BU&#10;P3pTNt3ndCdOOoAA2RPxJH4RQ3aqfi8zXarK7zSr5G4DrV0tSGQrQAZt9r0m9rYwUggKSjiXwN42&#10;g1shm/1cMTdtpbJvAt3faVcOMH4uORtNGHOd/eEzDXx7g5uyAmYRzCgI64dSIEskk7yUsFz2Eatl&#10;jdP2QQfCYpzeljPx4AexHPTFua4E4KWRwq643wvg1UGBn1PP11fU8myY252H/UYj4wU32mfDZD42&#10;I4vbpwPHX5cV2kRrgnS8AXUKmNt6CbAd+OY6COp1inFAJfA5q66VcSjHQrAI4QAPBuCLIEEsXG1D&#10;OeoFRa+/na7KqwB63HYdX1zV0Pf31cZ7Vs+tX0QbnTZSo+CzxXID5LPjgA4aLlL9/T5u1X6lXanG&#10;BrRU3l35XE6pWMkcRMBuKj/8hko689V9tpH8T3JL8EpKp4B7vrih898/VveXN1QLQFb/hIK/28M4&#10;0LaeNxp6GuTs7dEgeJgBG4yGjTHgcSW73MCccGdHZdtAG0W67PHaZYodXsds9j4I6GauWxuQqfU8&#10;mI5UO1/YjR4dbY3RcmRF67PwcKSnP8R6wJmqLyYwNOvekMJGmpijyPxj6Z1yowOuYqeCKUjTXNqo&#10;WIyJ88kdqNyEd8su1ADbSCxmxmkw0jy8J9+NI58jhcxFTHyru0NVBWMmDXFlzlV/Tq8I5jbSlq6X&#10;y5PkqGNteK92OOhg53YdJ6I8GIQrn/aihK+zlFPfb8BNhxtflsvwShA3ZgAeok7SiuMJczEl3fho&#10;9SmdagXwYQUQPpCmZB7yaE56l3pvWCaxPIht3IacwhRf5adDqiAcNJvvfxFc2THsCQ2vsWPGjLak&#10;b7w8TktmT9GHr0/UDNrVSePH6o1J4/TmlAlaMGMqhYhQ9t0Zeo/i3DX/bZkvnKFTK7Bu2LVC2cd3&#10;6BL2i5+1l+jHq7jRnSUn0Z00Kgj627Zg/ZfoD5XNk04gVB69IXxeUOwuOKn0TinzWDFrgAroY6Cg&#10;AB3u2GYuc10q6xxH2B0F6iNNuJcbopXbovpelcq46YuvF4O+1tIiVtESVgH19wKG0B4+HlAORZvJ&#10;PiyP2S6fGyHtagvgEIjgtQ61f3lVZ7+7zb9LBVHexDO1AKXJYpknr5B9ympizhhDUEMcPvmqrF0/&#10;UDJ+QhED2aw4CmCvRKroOiuWzzg0npznJrvAzdylItDGKtrA8nvtzN2dqvt0QGdoWatGcnHLPqEs&#10;DMDCKvfLlrhA70IvWDjZozvcouud7DyrUdYUKByZW1C2E+Ev+JPixhbZ6KazZ9r0T89/oW9ffKvO&#10;B3QOvD91Vws5kAs4BC6NAiwtT8+oAC5o7KVyhZ8v41VJZ1GrlBHSqVkHxcOq8UStYsggcaJl3o0j&#10;xU7nFWhfdyJgd4WUHqoAQkrDadFzh4o4DJhVHw/CWiKz88VtNfK8lHIz5hCYa7QuhZUB1LGP4iw1&#10;wxMNG3kP72ATvhcLQEtoZeb4NQazq0oawWtmaBG7wXXyhuITfnE+89YBABhXFtk72PU5qvhun/If&#10;DrOgb9bpYfZRg/kKYRY4jEp/FyTn6JFKlT46p7Q7vYq40qxI3rB4Mv2iOFVS2S3lUwD5DMvJwO1+&#10;hJC6tx5WHgTsdDigp+B6riOdZ2mysbbSCltnGKuznpnpTLnSzgXwzcSolXmlnrmlivYkHf7jYTii&#10;26uxRCC38fQQOYTnSshkLOHAACTgQw4GYj5atlaWLSyIr0RySBSq7ctBDXx3k/amlpYjTmW3GqB6&#10;XVAjD0bxvR6Qrw5mmw6d5qQLP98CnappFL4vAyRo+e6irBMwi6UFHfO317ixYzSBQvxw5kuaP+Ml&#10;zZ02Ua9yU75EIc6cOI7Cm6j3p76kJW/hE/rqJL1FkW58Z6pM3p0oq4VvymPNe4oxXqyrUU56Uhyt&#10;//XFHf3ScOB5Eou3e4WO4KHj5eUKlawZEKqczyiLeTaR272KueimWr8YUf6dVkWNUDygdlUgj/b5&#10;rAR4ID99Wk8AT6d6PmvhPYEjyvsYfzYOjSDW/+AEpZfLYBBxy9/kVH/Uz0x8ntuVtu3ZedVSENW0&#10;fsX3+5VO4GouoTdNjwwzWj6rkdXaljkbG5KF0CGX6GjiCjnGAQYGLpclSUxWFjMVB+pZd62Rgh/A&#10;7jJdVsnMybSc/i3cjiMNLOtrcEtLIbA1lzVDq7q4Gfu+uAQKyRx+p1GNN3jPz2ahmC9F+Z5Ni+sp&#10;O8KLTqH62WdwHjSkXlnCXkJIvJacjc14o5pYzCP30J39azFL/S5d/vyW2h/0qepKKd4zSVAj/ZU2&#10;HMDBXsStX8vs3cwaBFSe2z8bsCWP77Ho9iAH1qDqblSwusDJu/Rj2dMBhrWgReX7tAleS+YhI5LX&#10;dkaZcNZdaewnI6DC5SqVdGzD197Obd/91Q3Q3asq45Y3rQ3nmTm6Q0bHdmnMoT2abLpNC72PaH1O&#10;tN4sSNKHBXGalR2m9RVUNbvDhPOecCtjkApFAmAANxsItnAZ7dmn7Ko1Z0eUB6Ohi8VuCw9FHe1R&#10;g2IuNaGFi4QQgJIfeZRdbxZsGtpGgjcSWD9kQEMKOw8IMBTEqV3OCdGjNGat0tv1qr5doVoAlrbr&#10;KUq6QJIw7H4fkDQfvD9PVbgrLstFVQzD3i02OlrxCS0zvEMoTrXMKbWP2/m7U3W4bZ+2NBFO2QUY&#10;MgiFjNYqfaRMEcwkPuRn2LAnimbRnAEbPvRCDKc7sxCcyT3FDNT4kDYSrd381U0VPzkHCNMNXN4O&#10;ClvPHrIMkngtrSDGxQAzGVfKlceCe8shHLkowv/Zkr48aaw+xHxpzvSX9OFr4/XahDGaQoG+/dIY&#10;zZ7ykmZBY/tk2kt6g19/kyJdNnWMNrwyRsffmyhrTJwStn2si+TtfU0W4l9+/lz/+6tbaiA/0nzj&#10;ApntgPPpaIXotErR1+sUTlJwNgE0KawJkthrVVEsBrQ4lxYyD+pdDcv72Bq4sNDcOlmSF7NcDu49&#10;jTEyeR6kHjl2+LK/ddVcjw1aSQ5maDeJybR8p8/kQbwoYwZmVoNHOcCpPkzCVu9Xt4H0aeOYy3Iw&#10;cz5atZmDkizDnHe0NwPxMfS7fdEAapFr5BRGZiaE9NOun6gg8xB+oc6kgbnJOYtYvqBtMiWl6XDc&#10;FvbZPGf5tvIjiCiyOlwlkAzamX9bHveA2ubKvM4Pn1wH3B781XS7RR20iC18Xe0Pe9Vwt5kczWRZ&#10;+K8im9FIq9cZEQNnpM3rjbSWnx8Ix3e0n9USM1zUmRJ4ozlIp1JUMQy41Mv66GIVBPNOGDdFMIfQ&#10;wfLs1TxsYwc7rKzrbbCmeukYOIAB9CKhXDrRfUT2hBIHGCM3kNNDuCdssCRywm8HzCwsFomYb+TG&#10;raUDa+RW7+DZbOa9anw0iNqlTyXc8lGkfhkZYS9hZHtYEw+vwnxohd7DrnBpWYJmlWdqcl6CjFKD&#10;tbMmUUFEg3l3gwANcUVfIiDlTA1cT3rjvmitgQT+QZKjtlbHUJylquDDzr7WpNTrHQz1ffAMQRfJ&#10;/bMk4fZQkaMqBxKgELnqQDOeqhSKSRMOWx1o8dgH5tHu+F8wQMr1+uZXTzT0xRl1ctIOAUZkj2Qr&#10;cIAoM5ahASgp9hVhEEzwjA0o1e4qYPnSd0BBV9AyBDAjEn3GTssJJoexAcavexvSwAH2RkUAMqwu&#10;SnyVU+ipsCrI1gSdFp5NZ0+aqHWxJvrIjsDOY5O0CGe0GOa+VuafCtqltFudLKLrZdvHcN5ZBMu/&#10;hl0UtzjzS8OzSzpNlPa0yRM0HoDm74VouBGnUFxvvTpW7/Ka9zLIKf9+Gm3rDH58lRlyxgR+fcpY&#10;vUoBzxpnpI8pyGUTjHTinbGymTtZmWhCr5Lf/k+8j//986+knz3XzdII2a+fpSPblinEzUbFMGGy&#10;mIdy4bpWgPjlANsHQK+LIruxmM8jhrbIsycVwCuKh9wUbd5CRMpLFNJoDmKdhkTHDdc4e9Y1aawN&#10;grUq65Q2ZmF8RPva/hDwqRnHgEYocBfLuQGZKcmUrHt8ZvREL+CWTTtfwAOJHyttWiimynH4y8a1&#10;O8iz2kF2BiNnrD5cMXZ2KwlSCpmXIRl7dJAg0V3Wk2RiNV1bzGfqaDweL32p6BKL2EFG6kAudpfk&#10;ffj0ZcDnbFYlc2wet1c8h4JfW4xCOqIovDbVM1sWcesbvv8cWsla1hBZjCE7MTPed/I1nQwGSXfB&#10;WNj7fdkXEntADJ4F0ecmFVEyrYtjS1AIA6aFi6CTNQMht08vg6SSN8llkH0tnRm1XMmX0uUIaT4a&#10;+l/IcKGcWNGkQqDIvOqswLN0iV0IzTEICyzGTYEdbAqRDrmDGaq9DYH+y9vq+Pyyuj6/qoEvbqqF&#10;Z6nmXj+AUQeFzQHCPxstLE2SaXOWnDozQZFYaA6W0yp20jL26mRfpbY1crXC0LBsy9bqDA9unyT+&#10;cpCeS43cKg0KhA71CRmC84kuNi4EicK2sBQgpgBEqISrvPnuoG48uaTPn17RpdugbOdLdIHhNacv&#10;XLuqV2hZOfHPZW9rC3NmKKqIGlqg1Js17H2q9exnd3QT9KwSmLioP5YiswXxRO91rpybtI/FfS1z&#10;XxqQeqT2dawAjCGApHo6XwP2B8NWLGfXyb4WcIJcij05B3Q4FXFsQyiL7iwSkwih6ShVHbKdtP4I&#10;+KQ4amcZPFvxz/RapFPoKpe5LiLE1Zg3vowPA9Dg0Rnmo0659ZcqYaQZMGBIgSNVzEq9anxxnVjp&#10;I3pt6jhN5gY0tKaGYjQU4hh+fPcVIy14dYzem0hh8s8vU4jTmB9fM2J+pPDen2hEIY7Rx7Sxi3lt&#10;5VY89NY4mb42Tl3Qup5me+lP392nEL+RfvGdfv/gosIOLNHB1e/L9sQ+3MTKmOnOQDvrBQCgjeT2&#10;aABMieOk923xJO7bS85F5gSsMH8XLNKWPPIkioxQGNhqBMCp6ykrj1uViFWLUatXMhuCil4jwIeV&#10;RiGKhv051pgam+t42WntLsIBrzII9g2ULh7K072Z7HhjEU1HyKE5XX69+dAMqyHet0IJK9dJwlQP&#10;V6UzbxeyssrDvJei7S+AgpeiU/G7yISAZ5u6D2VHMq1qDwjnBXXTtnU8A6xhJGihKzEUR/3jYTod&#10;ViZ0J80syBt5VtKZ7bxoYY2rQrStNpaDAvLGowYVXEqQRex2eeaYyrFqIfmb0zATnoxlC4gt1EQ7&#10;ohEc6k/ztWaBd1QiJGhg1GpG3dGqPlQU3aCooV2nASD9WesUKwEWkB3USzd8l9L4/XkUbRHtcfJV&#10;a0Vf+ZCa2IqyxAxFBu8v24PgJjIzBwvgm7La4iasZvdaRgxg++eANI8vAgL1sVPvJJE6E5F1LBfe&#10;9RJal35VAzoUcoXm3elUOddw6/Nb3AIjtJmttHutLMCLWA6TbpTrgho6H90ebJbmOJgXYdrgw1+O&#10;SDYB+DaAUypkGJj7XL7KgbnbgcHbWAi3cioPfHmH3dAtUDUGcU5tA1KXcT2PgT+b1gdrC3Y25Q8H&#10;FXe9CQ5klLwxDvbtiUcJEQDj5wBW/Os4xU4onlup8vElqEy3lH6zhwLOg/aGLygK7n2N78kfy4tC&#10;RKQnipZjUw+ii/fLYdKHtwQhlg1cLHu8Qv2J7c6/0T/aIhgg6NizJWjuYuVZSyYBc3HG2RTZMtdu&#10;iNqFdjGXWWhQjZ9fURVfu+E9SbnG3vCzEZU8Ogu7nrnpm1taQR7Gy5PHsTscx8pizOgcaChCQ1F+&#10;8NoYLXyDVnTSGE3m1wyvtynStyjG6dyM71OgH/DPq/n3hiLcxe9dPd5IAR+/oSuYcP3YVyb97he8&#10;fq2//PJH6bc/01BWuFx3fCSrfesxavJBMsaNcT6f3Rapw6waQplNLEtwwEv+GFe4fbSAB3QS2phD&#10;4SJtysERLd+IPeleDQLUDH53nZnyEu9Hm9rhcHZDGSu9WSuzphi9G+Gk8ShmpuDK4JYHURm/1eWp&#10;dsTOFfK+F8q+PYP8kkQdJL3qJAe2/2Ap0il0eXe62cPV6lRTvKyrWNYTR2ddHo/beZQ+yQiFCZVF&#10;mleKTtcFMIuCH3CIlIGalsMTLeVVDDKZzyyXx0hQzL/L43bJ5jAvfTAE0AF75vnIaCGa1gdqTjZG&#10;zBVEuoPotj7hIoDf6snhEwaAZV2LM0TxdJkmGWlvuBF5LGO1P3eajhYtJm8FUGWQGHfGpLaHHeoC&#10;G+h9UIonabhORL+vdS4zEAGE6srjEbVdKiNABhkUt3zxuWK1Q3xvYIfb9KgRQXMObS462TKCd8vh&#10;JOPT5Jxpju0+8rxekqHZXVuQV2KRjas9HrfeRD5EN7OXJ8TJ2OZdGQ1+V6PeH5pU9RyWABQe3/PO&#10;Cr4UqgzQsnx62WQG9VSGasPJEV+O9CPTXadgXxgYD85VJwnsgGidAlMBdv9l9ifD5xNBJtMBNfJp&#10;JYqgMPkRUroPu4ZwdkGX1PXisdq/fajmr2+q9vlFVTG/1PAqp9UpuTNMr39WBbS3h/OZV6PI2oub&#10;Oao03xy9VKuxTD+QB2OfqOry+2dUxH/j0JfAh+8DopnAPpB0qCF4mcxHBbDu4y9UckrVKPNKA3Q4&#10;JDFwSz1jVkFoX4tvSRqyGD5QULpShu9sZtsy2ui0QdC4Wm9F8uZ7tztz+mWhYL+sli+uqYlTuu5z&#10;WhYAp6iRVg6BXtCvBwhqH6nru0daugWNpeEm5GYbT1EZfvw7aLPonQla/h5gzWQjvUYRTqcAP+Tm&#10;MxTfXApxDS3rxsljtJtb04QiXPeSkU7NNFL9kUW6RLzznYZsPT3bqZ9eP69//fKJ9C+/1e8eXlek&#10;6SqdRLwd47Zb+SC5Ua2ndSJ9pzawV13mQfxZENFlntO17/RcYsd26wRURJOQmSQgv6QF0UbaUjqL&#10;1jVDfV9fVMeLy2r/4jwQ+6AGv+xHTVAl295Ercnz0hSy4Z1zvZjX61Gdt+hwcyI8YYAhxK6hAGah&#10;0Aa9+gpg6eSyAqoAxKuh7epQPkqUIEgiHnUp7NriCWTN0ap4V41xOKKXfe31dpSnVmUGKokOq5Qb&#10;I9MwzgDgxV6qpeOCw3qhShFE68VcRNnASJSKaqOCm7/u03MguRcpXHibgIBBrBDCuX3zmZMrULwb&#10;SNU5jA2Gttmw5yvGIya03UzHIl+WsQ9zY7ARu2eKMmw6e+FFMMXs2U9z4F5NQ1bnqpphnOMbcYNw&#10;GyNbXPEuXWjR0FCjQvKPglKvVj6CgVLem5KbtOhPLtOJDCnuDPvaHgqSsNkAfHfj6s2Z3fFBHfYZ&#10;zbtwIYDX1G8xtjPMrEQFHHRYqT0eK3QMK1Gjiz9r1flfdKjvp3Vq/BJ5yxOSbh9lo0fLYSYqUBZt&#10;St7dOhTQ+bp3sUtfnDsn73Rfsg3dEbxCM4PIWz6So647Z9TDMvvyAxgMzHO1TwFMPm/lTeNNucYN&#10;erFErsyZJyiAUm6hthe3WIZfUw29eCkwcRIfmC1x1SHsX8qrIhWF0dSWGOK7YojiioconYRlRzyv&#10;2PfQ1+2GqRChE4Apa/I+1rbKVTqBUXH4UCjtlWFO6OU1yO0+xHqkVwnEd6fABayAJhUQu0473abj&#10;V2LKTFpDwXbRLmVoW4w15ICDGM56I8vJQNWRDAgVxW4OQ6FbPWp6ym3x2SUkNp2K4CCIGmDWZKeU&#10;R6va8+KJur79lAjr5aOF+PdiNBSiEa9xFN76eRP1yds8/BTYYm69j7gx11B4y7kJV0wy0v7XjWQ2&#10;w0iHpxtp3xQjha98U3VwgBvtNykPr9X0U7t0LidMv7p1Rn/65pH+8qvvpN/8qBInEx0mPyL2BOoA&#10;UEezZDIeAomn9t+Ms94qmCdLtdkFq4tEbAEhK0ShajmW+rbWeo3XAlsjzeWhPI6Eq/o++r8vz6nl&#10;yzPq/XpQlxAJd33RCgpdDUulnPc7AWS2kRmqfTRENQu0OBygKpoiiadIws5Wjs7uTnQPzt2F/HP1&#10;6HtTR/vecLmWuZS5sYAIdpwGXvY4pikuJ/SKx0m97H1KEwLstb8qhfmvjfaQWY/3OBKwL4QWMJIW&#10;N4y/IxhMImC4CXYUciKQ1kLAj8K7oMAANdWPDDdm6yjSGQKgFMJBns3PO0B2G3gWIy7mQxRoAbGs&#10;li377W1OFKD/JG33m6CNjhSkl5GORoNQw3W1LNmtk4XGiml10sBVaI4E7Z7Ev8c5dokco2lxgxbI&#10;JWS+3KIJu4n4BE40POQLjczijSQ8VwBmVtGuVyJRC8VyBdtEFChDN7wxjLKgrXWSYw5rMWxlTjHO&#10;BaARDWKHGtabRGt6i4f3s1y1v4Dz9wJQ5csuVT+D4YDEP/EKpjigmwV3WQazN7n78Jq+uXtPe4OP&#10;a4bNx9qeuolTyI83pFH1z2+q4av7/HhDjdwe1YAXZSwrS3kVw7oo4NaJYqa06kgF8ChT16MB1dxu&#10;VBqnVzVDfz23TATtlDUWGMdCkfPAdTX25oHxnEg2xVRAlJnaEE/QSPJbyLFmMA++g9YOIjGhH07t&#10;wdhZeJPOk6kRdl79sCpSmB+t4EoeBV2zILjmIOE3LsHLZOXHHityuawyaNNI4l2HZeRbJm9r6ifM&#10;aAvGa5ffUfLqs6DuxZJPH4ZLOQGhWHOEcNJHEetmXuCp7V6LZR26HSPdDdrtSpZeK4cXEd3zFs7X&#10;BFYSf19f/L0QX+bG2zJ3gla9YaRNFNtObrpVL1OcFNxC2s9Nb46X9/qZ8lv3hjw/nqQMZr++IDO1&#10;ekDVc96mJubvoQRnfcFM+yMP4g9DNfrj13el//XPag+CXjXLSEHbFigLTrAn0WKBEL1dCvfoZN5+&#10;HQzZJBM4mY5Yl4RWHFIwqpZwrB1dKrbIGiK/E5EHp+D8xuE10/yoDBSUg+WrLvW+6IAuh5QI+l7l&#10;raLRebGem6iSkSKLYsy+0cpc1MxN1gCXGDLDUIkcwRhs27NAXrN4KEHA6XBq2S/mgI7au38kN+iS&#10;u7L9NAtH86neVprKrfiK03FN8bTW9HAXmRNlnsjYUUT7aUAn4+hk4qG9JbB3jrnYyujSxU4U0TV/&#10;dwZdWgDzfQTPUgnrjSxWDNFE73lDRXMfKqT4qpkv+3Tl2xE6nzrQbkA3kHT/xhPa4mykPe5GxEZM&#10;JabtDR2JfoU8+0mMXZg/tfhRRBFYQcbgQWpDezlfZgETSJQy0iGfMfINXqLhjBC15/gqCiG8bYkN&#10;aotybl6UK2eqIKeka391mizrUFpwgLRxQFRCASyCRRaCWN651IJwG286sgDkUFFwWR1A7vfI6GQD&#10;xreYHmV1A2WDtOXc71A6S9vQ8yCUzGch7JOy6MNzaFH7HnBaXupkL3RCu8i98GetkcUeJ7Q/EfZB&#10;hVq+uqumF/dUy2K3iNYh7V6fUunv0+/0KJsZq+KzK8xV1xXHjJXXk41Wzx3FhRm+JOlqhW/YyCmX&#10;fLZQVpkOBIhs1X6bBQiVp6NA/1gHUJQfKoaaRfyaWzvzIECMG2hpMgthdxamHuVWaukO1xWW0Rdh&#10;yXg32ciY9Nxt0SQYR66UacQamQat0P7AT7A5tJRVdbDWE/q5A3uPbYHrNHsX+X4rXyFZljRY/ryd&#10;RRgAB2PzT7rQ4mNERXt8ok3+H2il1yvECgCLH6aQdk7WkqVG2mqDoWx2lA7ZmNF2MCe+MuVvxfjX&#10;1nQSN6KLySdKdVmvaCIM3De9JRcCWFzXvimXzXMUcWK1sl13KRsLkXL3neqKtlZ/vJ26yPioI9wn&#10;yRzKoN0h5Ub6qA1t4s9GevRfv/hW+t//pkHI4UffNlLE5vdVmLgP2uEqZsBPmH8+hrS8XrsSVmHQ&#10;vFjbHD7WVueFOnh6uWzSsPCowwYeY6NO6G8d15PUeD0StkgUi/Rs9XzeAhgCTQ5mSeP9drWzIujk&#10;82ymFWyila9+PMQN1MMzQUECbiRRKGFnq3QKsvSO6iSZNWfIo6OAHEAE4tF7MML6SJahu2VREamD&#10;DRlax4w4PdJVr/haa6oXL19bvR3hpqU5EdiORPJ1BageB7RmZsE6ZvBcgLmkyyzoAVMS2YeGsg+O&#10;BChKg0BeAkOqEUJFKSuGNAM3FElSIfvsSsC1drCPS9+e09CXA7S9tYA+oJSo562zSYEO/5gQGqwX&#10;EYPHNK/V4eDpckEJlIV4vex8vFKwFzmQ9ProbbkzkE4lfKqsIheolhg9DfxUuv8f+tWNpwgcykDj&#10;MwGnmrCC7KJm8nSwOEb7s9xpSbP11bMzunIuWX6ZSMCylsg9C4YRapCTSStlC//2CN5CJ3B7N4pq&#10;YYmbu1ep5TiKtfmBbPnhFkY4Sx5ZhvkHdZR/dxQjWS9kT7EwS+yrPGRJepRZJHbyMHGM2f/sD8TD&#10;hFi0Zr6QjufX1QRM28KbWMXuKocizKEIS59cYca6y07uDm9Yr/y6CxBEwlQYYGFM713LSZ/Lm+jV&#10;EQOxNwTbuSA5kAJ1NH4Linh33JBTUN5Xw7CA3XGjDdSW/x6rA2d8MvcXkpWeMlOpdWYqBoZ3L9ig&#10;HWjQNuZ8qK3ZiG9xXTuSv1uHUAHs5Zs3K3eUNwVs35fHSQ7H8UYTVDpMi0+vhJYUowFu6EpAA+dq&#10;tHHMpnuC2Q2R2XAoHk0eBGn7UkyTc7ADCULlv38+abbv6ZjDXtkE2cs9OVRL1iz7Py3qeApxNoho&#10;mM0mVcWbq5yE4QoG9JqAXar3N1Fr+EnVh9uo8vRxlflixXDaTB1oQ88Xhuh8rr9K3DF5WjVX1luX&#10;KtntmD7tKJd+/p3++x/+Qfr3f9e9xgod4aaN2PSeGiIw2Mrjti6BFF34Hv5B2GdkbcTmco32eGOn&#10;4QEhAwNl88j1OgCn1792L+a4FrBUQvi8EOveY8ZiUV0B2lrNwxzLiZ7I+1PJvFZjOIS/vsMi+ubo&#10;fFbyNyDF8FkY2smMqx2oWPIARch6rIwmix7/WFes+W3eIq56ow4X+eFiwLwJWr2mJFIbi6K1LDdM&#10;r8d46K1YL3bX4VqfF4OogBsJJU1KnxdrClztKHD7riJ21KWjberpM0VIrzLhLCcqlc/tDEjy0Pe3&#10;1ffNJQBGCAdQx4aY2QdgrvRDHL/wVb9GXpxV80OoexRrNUhn1pkC3BpK0J8m8mw5K6AGcygQczu8&#10;a/0JJs0biFM+f7d78W7tj/sAosFmkob3kDy8W5EpTmrIOq3Ltcm6ZJjJoXSGsknIHYC+xp4x82wZ&#10;Fo0+2hM6k/jujzTc7q/6wiOycH9FB7lUzDxnaJfrG9p5aoaMrbE5sXoFNs40GTk3mMqHJWxMGznv&#10;VRY6kLyEzIUPMSBaqeNFBG8SsLg56mPtwoz2YAwfbMRSmfrP1Uo7oPZ9Rnp/pRHBk2/Ll4VzZII7&#10;34gbKnYi0Noi1Ha+jhPtkpqf31Hb8/vqp0CHgJ1LATmiz9ezoytiDuAUPHuaeSMeiUi8XNoR/0Lu&#10;dkUDZte6Vma0WhaJZorJoReHeJx0JZ3TF+s+DHhPE2Aa2/EOztjjKMbX5FHNw0q0t2shJseZb2pj&#10;AVnrhUsAJAyC5U06hJQrmF1hqWHX9vAsr0EOiu7RtrjsNgwf+JQ5zI3ZoL2NLF7bYJKUs3QN7c9E&#10;WGoPDG4H19YVfi3pviy+G8rD1Eyk9k43QyrREsyCbeSQ7qxD+/A7/dusaGhTZzEDBhxbpaoYbN0D&#10;9yvFbpX8sMt32gcTw3SrXI/ivYNLQr4bsxrO6n3M4Lcb83WrsUBnS+LVl+qrgXh33SqO048j/fq3&#10;Z5/qP1+wT/zXf1Utiv39rEaC2Cn2hZoptmwrHE/UFYWzQehoxbO20sGs11EAqlPxEK2z9pFDYQzx&#10;GoZL1lo8W/xYNdVwgwyoiFVTPjNoyX2Etk9vAnK1yK8FjV1DlE41Ziv2GvaBHKSdMHYq4EkWskQv&#10;pWANhRjKrs+PeHebMPaTkZvlQM7FEbt3dJzYP6syf5DNZG2pjNWm8ihI5skgpmky4bW1LFbzMoP1&#10;IcSRncWxMq+ORaXvz426R+ur39C2vCWyITIwmXm0iDY3jTk1hPbTvz95tN3shOXTgf6wF8R3AKVG&#10;z5eXaa+vgfqeH90xVkPFa0eJ0U2n14pqpPJCMZb5Ffx6CyuaJqiR1XBMm0cBqFSQ85QBFPbsFYMR&#10;OXiV+hL5fQiAZ6sOuH+ivQTs2DoukD2Hi7fHAjUSvOuO920e8XlVFcGKJp8koh1lDInWuwNe0lrm&#10;zyPOPJeerNX4+ZK9dFEWRtrmNh4H+/Es/scSVTdOm0+AKxzvhjBdRGBj+scKKNwhh2LcketelmP7&#10;AtyvPAgJDeEW5GbIt8ELk8i22GW0i+OISgZ02GWkDynEJesnahMeqFvJSlhMy2Zy+g0FVwYq/UIH&#10;cDjIKMvLkMFKHKSxd0DDmM1qwKfXGU+apdrbMVbb28ZqS90E7W2YKON6ZiZeqxsmaEU9/MyyV2TM&#10;TeQZZcyeb4t24o9pigO2L2ZOzaBSVwZtOJU2aG8peeuV00CrkPSUQzynLd2QM0Gri+doWdkswABy&#10;B2gVSphVC3jo0qEsxbPvjITQGwSHMJ5TPwfktPYxpz1FmY01YM19GPscHFYouLc3vM5qhEz4gsla&#10;F8LXxFzhlo34lbx1g6TIB8lQzkA93ENyNkznaebf0FMDWGNY3jvtXqBq0rOKg48q3cNETnjJmiyd&#10;pePrsL8g6CbH65DKTp9QQ5iNzuZE6uc3R/TVhQHd7W7Q/Z4GPeHHb8/16B+untfv79/Sfzz/nBXG&#10;bxSDM/p+cgvDN76vi7SyzYTA2uLsbZ03R5ZZgAkE/1jTDZzKMpYzaKodnEz7jB0y858vxwp8SQHZ&#10;SkGgCynCdJbZJfcvg0beYod3mV1ut8qgzSUBXq1I89MamFZ+Z3iYH7PX4+ZpMSy9GT+8UBwcRTFz&#10;4vRrzPZv6KQbsdm8jifslWdHAq4KWbJqS9TJ9nSZAYyZ1Kdqf12qNoGi7q5JQZeaom2sNuxa8kEs&#10;a9gDn9SmVp6BZiMtyqE1LELE3LSHP8MaOV6EjrN+Mq/AQZvVSB2k7LJrtRzkGXBAs+Ato4CH5F0M&#10;G8ebNdsp5tUQbtU65s7aq4xY57gNaWnzabcbYes00zrWIH+qYZ5sAjSsgU8b3J2g41Dw9oUg4nZ8&#10;RVt41o2PG8mGSHA3EomtD72CBA27f97PzP5jSmo4SreBBUziVjyBfBQJQWQvGsO1lvx3J41k5TBF&#10;+9zGatFOagWWz3p+bc0pvj8r0Fv+3A3HKMTADpTdpZjOxr2rnURb7cjiyqwaj9fMOPleWKGQS9Ys&#10;Iqsgwt5gz9gnl95kMiWWaKG5kT6iEOdvmqBPdk3VTvO3dcLpVa3xfkkOZFyk84GVAu02w+usQ5/n&#10;0xMkRxJ84+rc+HCwnAcosMOh2aTTSLt503c1T9GWemK6Koy0spRX+VQtpbhmF7yGu/W7CswkiwE5&#10;TRKsisLbbQhWS1Vejw6tK4h4bHPtKZgLZ/Z1HSZ00qkAcylaZePEt7Q0fYpWYpPghL1FBkhf0rU2&#10;3MmYM5htvUGCbYCbzRCkVsKvbIEzms2HVA+QVMliOaA/Tvb1x3QCC3fjLtDMbr7WRt7IGObCICBo&#10;HpINlUbaXsYgXzsLNzsrSOrBcj+8SB9SfH+/Fafwc0sCPYtDT6g6Grt1Up/qyDtsiXZRRxwtPWnA&#10;jfzYGueilnhnDWeG6Q+fPtR//foX+gYQ6Gl/k76nKH9+9YJ+df2Cfn/vhv74/Kn+/P03isY6w/xj&#10;3KeNP9YIqO/5cnv5FeGSkEw0Wdx7ZMJvRNS9n9Qs/FsTsNrINZYrkjUTIt18u8IQSqNkZ9ZLuIx8&#10;6Sa75Nvn2ZHiAXuPF7dIHmyeJNDQnWQ5TnK31Me4qNvQKqbCCqmiq/CoOa11p8ZrKye+ie8kcg2n&#10;66gnYgE0qons9NLZtQWezcc3Ng4daLyOURg7G1Pg/+bJvCNXpgA0R1qxLmnMpQWtwEu0DzolZltt&#10;c3S0A5e7clq3ikmaUwADKY7C5BD8yJEoby8OGJ4n12QOwNZkWmyDFw9CasNM+wBjKg7VrBHsMiAO&#10;OILkxoDC5nPw5oGmZjLiOA+lK+RyCZ3asCqfQMuEGG9QlLh2BGjD6Wna6gCyyms7BbOVG2uzKf+8&#10;Z5ysDk6Rxf4JOubNmFK2n+eczES8d47grBfTT/bmiAfdHjaPdbO1BUR6o8sETLInac/JcVrDjbhs&#10;Nc/2HtZTlqDmJ/jxIMAdnaVRHr4rZ0kbaifkxCznI61PeUtbst7T3vI3dBh7u/19RrI7t0B5D7PV&#10;+x07wG8eoL0bQFQaxDxgq53ZhgjtAESnoQqtJKa4HUUzKFohr1z2QJVQjga+7kO4yRtw4TTuXwlA&#10;4XaKiDusXDIx7Gre1l5OvhSMlyoAASLwoTlJbNvOYr6RwslaWcTpg5WGTx5RbwSYWDQ4QyjPgDlT&#10;qxJ4ps3MMAZjWzfsFjywZDyZ855Mc+bJo8BCB4Px2/Hl5Ml+W0dbMIrqzwPeroWi1QYxvU4+Z4pl&#10;juHrznpIA3WBqjqbjOtaMe1ZE7uhHtgW5dpAnJwTLUjgGSLfBqBMtU1A9oW20Z9TLYI3tmACLdQk&#10;bSl6WbtSphHztgqB70dazprCQFkbFQQD1pzAADgbC8mmBFfaWU+1J/mrKyVI3cmn1ZtOHEB6qDoT&#10;Df/OXoNppym2m4Ax/1v/8eN3etFZqa9bS/WTs4Yb8Zx+y235r0/u6p8/u6+QI6j8iUXLM12hy8yY&#10;D9j1VmGTEVyJ5UPSh6wqlrNA3sHudzN7QAJjyY7wqjnGfjWPG+A8RO5zo5Q4gzKm4PYwD1EFdMbT&#10;+LamohFEd8duro2H2TvLgYzKDXrV6SjCbUx3QW79esu0itizbdbTZAep2zJmoXa5TJJZyAaU71C7&#10;UGL0fn1WqbfqAVgA0JjLfThA3Vn4O/ZBoBiuwtiqGoS1GkcHzMa6oK+drSNDA29S+KAZ3HIB2HKE&#10;drthWXlcWzmMV0Qt1372eFvJRVzEjbNoB61e4HYE4zlqvT+McRSo/aeXOFA4SM+Ww9gK0+bSIFZe&#10;EVpbCAEC5LsNmVVQX5pmFbqx2oLHCnkhFUGzfZMrCdnvaTU34Hrr8VpuMZZ8F1rMU1NJIn5VGw4a&#10;5FukPZHbkjm0DHsMO5zxcHQ4Z4iNt1N5C9InRArufROR6k2TG/abUfCYXXJ2E4bzunbvm6RVmynE&#10;HWO0ypS11X4jLd87Rns8l8jIjWyAoKSNSitHMV+5EMYFvD+Y87sSCYRMgbxbQ+vIjXVscLZS76aA&#10;jN4YLcjObx+o5cUd5XCiZqA8KOMkyoJIHc+Jk2JQWrPPyblcPcpFrPoMxjz7nDx0bcFDwdpGrPZ+&#10;v/2KzbKVeQ3yqrqJOn3Bg98H7Yfb16ffWkfrZ+hAtRFsmTGyqML8h4ShI8ijDhVv1La0OTJNxaU7&#10;HaNfiNxV7MDK7w5ABMhTTN0R+ZGlZxpLBDQn2ip2Rp5YNxp0bhWPkZ0YVinMhrmgfhHsv6z6sgER&#10;Ijnp3bUkjw+sBbkTRN1a/GeiIHLPC9pA7Nw7Msu00Q7yz7fEE5cdjM+I51itZQ+3xG+clmdP155E&#10;bs3Yd3So4E25sQ7ZPBXmjIHi9rdiXDV7moIPrlB9jO3ozdeZ4KO+lBANZUKCyEHJnk5eR4KLWmNQ&#10;uSd56cfzPdKvfwkg8y/69d2LepAfpS+aS/RNX7N+cr5Xv7kzoh9Y7vvANQ1b/oZqjq/XVQrx83wP&#10;nYeSV8xe7zQQvBv0PrvinVD61pMmtQ6/l03QywKZByEvo5zwg6KWZrgtIIoH9zGjQyP0qjmK8fIG&#10;2dfsVDAHmnv0QR32Wau97pu03mm3lvha4Kcaob3ckpv9FzPDr5VT9gE55eCakLtR7nnWuJHjIztS&#10;TKEbuJsX1ABNrQrAp5rWvx7GVijmVq6898VQvTJBRdOu9YLA9kAAqcBIOkjLUj0oPEAPjMl2Zbny&#10;93mSZOWCH5IfIw/gCMoYLyL+PFish3bxa9y6cdxyscMxMKuytR+mz4YK3O+KfOVbEyrjbB+Q93AV&#10;DFVrGGApojVRY0IO8Sx6qxDfmwwExzvRoL6Pt+/rdhhgux3Q8lgbWRKPF9gUQQoXwbIE4Aa0ZqAI&#10;SVTNZXxOr6Lwv4EzOmbBgc0uqi8P11kuJK+6gxBdjkF6d4WOWYPQgAMlbq9MTV4ByDPSig08NxuN&#10;tHT/VJkFkxfKRWBk5bhalraLtI/F+YYsEoESX9bGiNe02fNVnNwW42i8WZtzX+M0MbSPE+RCHFfq&#10;Xeg9L25q6Gefq/f7h6qgz85DrJl20eBgVo1pTzEiTSRFFF8lO70cqEkFLMXd+qv1HoDD5KRgbcj1&#10;YWhOGfWhzEU3l3g9G5EuFCmShHdWTkIaQhE2jGFfCGOe9u8gvMgjBVMRMb+qvXFjdTCJnye/Kwvg&#10;4GN5OMg1+6vsZou6IGB34G0SXkskd+As8u2BniEHVBmoaM+vqBGj12aIt9VPR7jZe2ASFdNWRmgf&#10;sPvBllKdQMwZPJCOSRb+nnAY33VaodnGMGFow2dtm6I5u6dqozvvj89YLadlWUqLvjZoKojrbG1N&#10;YieV/Y7cyYffBZI5n5Z04v8AbQxmwZkeB0BFnWlJ3dWfEqyzWTG6kBuv81ncigA/vbSmfdG2ul2e&#10;pJ9daNe3LUX67my7blWl6VFNpj5tKtbznjr96vZFXakFtFg3Xxkb3lHzsdW6GXhEX6TZ6yEz3Vla&#10;7zSIB0mXWoHWC+TFqseufja6RWM5YPHo0OKD92a0bMrd5VoZzC7RFtCO3SOxanuSX9bevJdkmTlX&#10;ZnZztcZ4mkwclyow56Ssk0grDib8JnKttoeTVBW5TCZe2ETaz9EB7yXyLcNmsDZO1kFb9CbR3bPC&#10;VskMYXkce710AJKGJwBBz27CkmkE/cxgHr2ujq8eArrcUetnl6GLMacBAEXC07RlxRTRFC2vkoDR&#10;jMy3D5PLab5FK6Ix1bpRCpWtmt9vODQzUdb4yLkZcyycv93hiH5S4K0tae58PUGMXkHySHaTSxSd&#10;GEWdgWerEwFJq0myckDJUXi5EYfBFkTsGRpHjPpL+Mau5Nb36YdyCfJfDvIfe7EFU+VkrDRPAyLy&#10;/VUFcoOG8N/iY4rQ+BDJ0PbJR3C9d9LWQie8liw1jmzNlwmrXUEatT+uhu7xO7WQldfcxUZ6h9cq&#10;Urp3IW9b6k0WqAO0pVOJ5jzgKOOTJmpHMKCL01RCPSEdRy2VGwyUVYF8GBFvELAyU0cgaJvggZKL&#10;bWAfbWr/D4/U9u1N6HDIUSio774f1vB9zJSQFfU/GUTMCX3t7jCFOCT/8+3a21YmF+weim5iFwCP&#10;sA7QpBhycBNSmnKAlOAzTjreMkVm3IZHKcKD1VC+KMgDdbTJlRRg8Vh4o+N0NOcVor6na3/Cq6QJ&#10;v6kDcfPJ3TuKyBRJC0qAArR0rsxAa9gffsRM6zsMWspuKRmEzCAKvv7NZZa9nNJoF4OHDTbtbcwJ&#10;PVClIJJjkWFARrfCon/P7k2tYKj+xBNhMj3/SriKO6vHamP5DHIl52iJ50taxa5pW+QMHaz8CFAE&#10;/uKut7R/9ngtREHxOhS2v7NtDD+e2PKJOhIduBHdaEGDKMAoXcqN00Xg+27mxJ5oB7UFW+h8fqgu&#10;lUbrDkDGr5nb7iO7ul2drsdNhfqcVvXHm2eVZoGRFiGhZXsWqMdirR6EW4eQCbIAAP/0SURBVI4W&#10;4pdYmjzGFvEirXfu+SYAmWHcyYml46ZrGQhS/RAZG+0BauV7bKAYamjvo5jdffj3rhXbOf1Xk3Xy&#10;niw5yPZj4b/dZoUsI411LGkTMefLtDZyixazstrgvoKM+xnEMsCLBYjYZjpFewjFOcbhVVIXCbKc&#10;y+hh4Lu66G2X5ZruQJRc2F6ZZB2RVeMuWXSu4yaEGA3HORO7ynAAvPizKOjZ9TXebVInJO9y2DnH&#10;KcT5gF32gYTZJLEy4+/1bnRFNZKg8DY7bn4n7Cswd76WjP8pUQ0Xs7nVY+laiJM/BcNo51wt/JjZ&#10;cvV4rWdVcCCFMNfMOXIgPDUNFs5fCQSdFHOxlhZHcEuSrwGoZNaSCc0OZwCe1WxuURdMrHyzHfDz&#10;idAsaHqvxzrR/pbBUR1AtwrTqCtKfl24o5ObkYa+1Rse67FE0s0Oz5KlGyqZSgT4eDsdJ0T1FOqT&#10;raywpu8EUcVt3agScm0FfL3cW2UYPsXKu8pZR1M2ac3pN/E3fUdekSt40OZpZdRGCnETfMV1hI++&#10;jV6PxXjncXZP1YhFWfY+qNL9p9X69mfsciDP5lxtVz5gTfildnrmCtClfFUbZsdrhnyAS0horuG1&#10;eY5WKGR0qW876K6PC0y0Im+aTjCbWrSO0bGSMaxRuBULx3BjAZbQJpuUjCcz8GVY9FPYc74q04zX&#10;aBtf1YG06biOz8VtHHsJXKtbEMZmXWWOQVYTiU9L5T13AJgs2Bf57ETjdO1Jkb78SZcuQemq4EFo&#10;hglUBwoYg3zLH7eAYKRSto0BOly7H+Pk7dg57pHt0AF2a24cHBQ1tvTV+MEEnY0kLmAzDB8y2nvc&#10;FJ5OuIzxTJnMGQuVzUjvGSRR/+NWnP7yeGW47VVXkpuG0gN0AYR0JD9eF7gRDWuKFtrWphgnddKe&#10;ni+M1M8g4P/hZ4/1FGbJlZIEPWzM04uhep2tzNGp96cocsmrajyyQsM4tt8NOKRnSbb6rj5cX+JN&#10;eh7pWclFJEusawKaEhSa76Lc/nii2pzwGnJXdKYLxkbYhLSlMVdmqhmBbvmIwXcTRzW4waGV5iDQ&#10;ZEfUwk9NnaLt/m/gIM4MFb5B89w3Elb0nhag81vKayVdw6YDMIhMx8r62KtKJaw1E+5p/2c3dRYa&#10;2jFYNUbb3iLvZJ6mOSzRDL93+axfIl/kFRDet3Uo6yWZ5UHzo/MyyR6ro1AXXWHBZOMSl4dQ2Dx+&#10;o5IKCfSpQjmBZ5BNJunFBZsUitLBNh+6WK8felViHHCnM85aCC95ARS+CVpC17IabueStYAt1q9o&#10;Vxzk75TZ4Am03awaSmmN68EmygHn0mDyhCPtc+zKxlUiGaVPBuSRAjoF3OS46U/RokaVB8i7KEQH&#10;2CV6AjolIC+LR0LXghJk6Gvm0yc43JEC1f20GPkeO1HMu45Fr5cnMX6hsJvC61zQr4YQ+413cCzx&#10;hmgk7Rl/jEqY8WqwJm9lx9f67AYFwk4N2UYEC/QjUKUS4jFYzcG/pdgUIMYOFoyL9mS+Q3tghAnr&#10;OIUijCy8EKw+THaHbvNhgrTlcPvFj3SyFC1RDbIn8/okrY+grclmz9iDWS9DdAbyoTwU+ensDpOv&#10;JsBrzSaVKVzvktDzbglvGoV3uJy2NINC5O/alU4xkjG3h52hWQXUpKpXSWR6XWZFZLmXUoxlM9gV&#10;vsM8yCDd4YTvKuARwMumQtQhKSdkwW0VcWYFPiOhiJoTUIGn6s7zJo3Ar2yHktfHYrgPr5IWjIM6&#10;2Ed1fH17dDncDtG75lMW/MhvKvnA6j7jvXp2DVOjG1hr3MX24B6L5EujoFQCNLEwjJjdt741Wogr&#10;oLAZtIUvQ/D+O+3N8OOWj99iTWGpniTMeLNCNMJa4FJ2qIazAtVXFKrugmAN5YbqNtKhb9pK9U12&#10;oh7FR7Lgj9Cj9kJ9DQHZFfv+k/BSY1e8oYZDy3WWqIS7AQf1NPqkvkei9D2FeBuApBvGUzmkaCci&#10;wE8jtq1BJrQ930mvR5ro5ZD9epVE4y0G0Ax5WAEASQ5awBwcEtx7DkLgxuyr+3XGBboTw7yeMZMQ&#10;14n4Ek0kRWs66VtwNf3YJzPzLAOW33KEW/EQZPVjL8vVZw6hRIBuZaF0Mpgjk5q8jNjxmZGm2gxI&#10;MinypN6PgmaY/BpmUGAQKEGOgIweBok+kMGfFcorfIzMYkB+iXk4wV7YNuFt2r85csz/iPXCLJln&#10;zZJ3/mIi7oiEbyaRugy2DB3dSgpuDnS0jwHTFoJwLwNtXcLPHaP5/bHzdZIFfcNAtOpByjPBCYoh&#10;mxv8Y0opxiQs9IMoxrBz1fLqLiLs5zDf01QddV+IIVSe2q/UKyPfUUuOztMWR+boVGtZxO/Qkcx9&#10;tNM53K6Ihs9lyLfZhwttEc75E7TW5RX5+H5IgvFc7fafA8bwvjZ7vavVJ1/Xoi3jZOK/QkaZXMt5&#10;ZBEUMi8Z9HbVDNaNX1zGBWyE3rdIjRgo3cJ9qrnflxstlSBJwy3joT15s4hKtifZNZjBOVRNd/Jh&#10;aKRyq5YCgnTIi9xC+4pwpVd7KI8d0oE0gmqy7SGKO6Bv5KHo9QRtCtSlR3Fq/5QW6lYaA7aJ3iwB&#10;hSycwgfzOnkaLzG0AyHHjNHmMH5MNJyYYzGSmqgTlVMBcd6AqjYbc6v3MTbegHLfEsQ2EiNZb8XD&#10;DvLEr2QygaRG21bKaNe7pBi/OmpR3/OMedHgi4Lqown5Vwmk4eZn2Bd8cw2+LXMKSF8bTI16lsTl&#10;/J78hyjz4QymGsySeJ+KaEWqOLwa2LW1f4l86OvrLP+x0riJ/Ct0k1w30KbO5wNg0b4cYvcM+KT/&#10;f/7pX2VRbnsWqz0ahDTFV5fyInWF268j2EY9NqYagSp32/KoPj9xQj/sPazfn47XNw0VegiN6rPh&#10;eo3g4nYUnaL/vJcUs+wNtRCnfsZ2kx5FmOuLRDv9rCZcP8P68mtQz6vt2DXg1RKacUTRBbiy5xzV&#10;WPftoHTMJX4mWhSP9UgBe9Ha5ezvMMTCBrEKY+Idha8DXoEeckNtpTj2p4wham+cdnI4HmN+P2nI&#10;CWyYREgoUQHMRvsspms7O+SdiHxdgtahPPDSx8h9jFDEvxG1GzMu2DXVZKUYuJwjEDlQRDjCO7ZN&#10;X4P50xhZ5rICyqQIsyjGbORKyS8RAThTO7jRdphxCASO41acIZeU9+SW8T6L9lkU1HtEPrwLieIj&#10;RbY44YUarKRce9l6r4QmOVlLGSUmHh2rKXbj9bKNYZ5/VdHEDR4HeDoUQURBqS2i4Dw5ggoHnKui&#10;u4PUQD24NaNCqvHlz2Z/bIZKwuQlDJ2nKSzrICywSPXiY+rjtkjLds3UJutZsjm9DvL4a1rh/Caj&#10;0lodBNn94Ci5JrvZs7OeWM7e0Nud78VsnBaANSwDLY3BXqPhEn6oUSu0y/cVGUVghJOCMiKfHVoB&#10;rPZyHtBqnLDqvxwZ5RTmwayIy2FFgb1+RLkDp2UeKgo/5rftar5dqsFvznEzXEQmhMHrNRTr55Gv&#10;QAQOv9BMDFi2zFLtdTJjv+zSiDljFbCzYA9Kf2eAEUsYFnsRg2IAdM4fkWkIgtH9pPvsJu/+gKLz&#10;TFBirNH7sRM1B5KuYSdjwglpGoVWLxqDpSTY8ljl+9Xx+0DPYnuCaSV4qNrmIfhkjZCD7q4ijDYs&#10;QabZG7ST1mcPD9YxijbxIhFdZ0Px8iTBicyKGETEeZdDmVVqQflg7D+nS0CjV/6UdB+Mi7IowkwU&#10;4BnsRNOh8aXzYZU8MtyMV9lDXRxdBhs8a4quYynhskGn1rwisw8naeM0PvwpfxUDG4rvr6qMv/64&#10;ePoYpdlsVHesi85lB+N0jedO2Cm1HtqiG3idfrlhg366/6B+7Rekn7fX6wtYLZ9f7taL61gEBp+S&#10;y5tGivp4ssLnTVCnxQad5896iN/QF5EW+gkk9V8j0P4J8891KHvVRXZKyzKFhrhLM0JWywhFx4TT&#10;+znkYFIVb8X5zowVRqOGXlzVVcC3Sy/uIrwuJAiI3BKyQRyqD8utHCQQ71j7loU6VbZEdpmQBDL3&#10;Qw7gVguHOxm9kiQwJ5QHZF4AdmWRjBXBnu5oT4KMCxy1KcVUexp92SlC7MaxrRqOaCXmW2Yg4fvp&#10;eKzTuBF57c2kA6IQTfPGQvqfoF0mYBUUo6nHRAqOUNG0BXJOeldOURQio9P+05O1n9vzJI7wu1Mx&#10;J+Y9sPVbL/OkCdAw2fOCnC9jX/caKOXU5UbycfhQDnazSMlGdYIQIAW6XHBPOkSMWFDlUJ3M9tUC&#10;k/e0bBsgnPF4mR2brhjP+XJyeg9QitBXbvmaSi8VFroqrNiPjBRAG3JBraMZYUDy3VKwn8zZLit0&#10;h/Ow+ZxNMe6zn0RswltaQ1F+SOeweMNEmYcQ1IpNpRO3uyX/jVHcVXZqaLlyuZLLH15EvjSiBjxJ&#10;mr+6wkl/Q8nIltbCFdzpvVTXGnM02FOpLbhHW2ctIPIshZa2i98HMZfWzMDC6H9YqzOfQ8ZFCGwF&#10;snQgz4xQFFjnRdjv0z6cbDbRhjwoVzWmeKMcAO6H6VFwUKEUeTlO4pUXQ6BhkTocthX2zHatSpmj&#10;qbQ8B52Ilo54RwssX9Xk/dN0KJZI5xGir3uQY5VYyoxB+DXkPdMMJyttlCdI6zGSXU824KdJ5oFp&#10;CyergbUD+rozh5UIH/Ypfm7P73OARBBUTf75oBWtmSG+LZyHxCAwbWVpjf0Eq5kMFNYp7J9yaGPK&#10;KcJ6JFEtz89hqYiY9bFBJ1cMUJShwJMk0657TUcWvazNSJuWUIgfoTU0cE7/XoiGlcaK14xku/pV&#10;5btA8mYmPE8rerEgTCPlADSIZz8vS9PT+gI96a3WZ+ea9CUStF+gfvm0r0ZNzJjJc4yUzN8R/fFL&#10;qt27SFeIQb/vtU+fBpjqu2R7/bo+Sv9Ai3UbbualfvSG7LPimGNXERp7tCFZLh2xOpC9HpL4XgTb&#10;N3T9H77RlV9+pUu/+lKXfv2VRvj58A+P4XE+JjfxPp/xZQ4d9o6soqqZ+Rpo0buxLGyA/HCqGJUC&#10;rnrtjxHW0lEUcCAbvFpSUdakcsDHnWWtxA2dwMGQgQDYQCsrhBFTDjEj/izGT5Am7POxsuBGPMhr&#10;F3vaXXHjtYP10K7jY3SCg/i420S5JxLBnfiJXOPnyzVsjk76vCET74k6Fviq1oPQjtsxV1t2vKOV&#10;m97QjHXjtNFprExD+NztQCgBkw5wE3k5zyS2/T28cCkQW/bBPrO0038dq65lmr4OZ73Z6EUZKT5c&#10;xO8/+rZyUnaqs3A/XOwj7Mr95JdHJmeBK6sKHyh9XormoPMjmcsD4yqnpLnchgBymdOR2JVhYFam&#10;D33nyMZ3KoGz72jVsZdQceDyhn/P3pAp2p9OodOOW+ZOZqEPkpjNaVvBMrf+6VXVGxy6DPblWCc0&#10;4IgWSgLSnkh6XHiL/3Tzlr44M6jD0Vi1J5O3TttZ05qgLtgpjUicMocJMznvQ6QWdnywaRxaQlne&#10;Z4A4tWMt0I5nZi9oZrYsEOfuD4RV472Q/hhIPYEo6shFWhq0SOshXvtkHmY/ZCUfLB7iSdHxJr8u&#10;HN/O1D4QK2bVtQzuhZC7nxCxdetpoUyIYB7viFFv3GatIbHqSMVc0pDewAMVDio2jPsptj2GFwis&#10;Ma3WNtqf/cwlFpzADsX8yJth4NK6sAcLqHxPDiWTFEmScHKPC2yMQoAZIrcYxqtxc2tAGNzA+1NL&#10;/kE1mRflJMNWPGrB6IqfQyYOdyR/Y8tbOrposjZzay1Bbb8cI6jJUN3+fhtOohB3zJ4gh9WvKXDP&#10;PBW7GKs70laX80J1ozxOD5qy9Rmrns+gzD3rb9BXZ9r189sj+uZCp64VRqjzNKa41jtUuX2uUpa8&#10;rNxVMzTiaKy7/DmP/E31FZYWv2Cf+NuuDMTEJeqADXUel7KKpmOKbSb5CgK/aQlZI+EzyTs5ANeU&#10;aDE8RPt/uK2hn9zTuZ890cV/eM7rmYZ/ZHb+yQ11f3eFlRW8YQTETV9j+ouxctOXFxBEX9cQ/10t&#10;pGqDprEV4K4cr5eK27WMPGQtooioh5HV+sTgR9qpFjyJKqGkNeDW14PjWwtslnz0ohWwYvwIDTXj&#10;MzFNpesJHKNNR/mcYOxYIOC1cp4st7Al8ohdgRYQH9N4uLphs+QPCT+ixVvusKxcK31l579WG7a9&#10;pteXTNXbxM8fTtwg9xjDim6uEvjvLU/h5mbOkp7iPuExU1tsF2ia6UJN3bdEr2ybp7dwt99mBSke&#10;5Nc/aKPyUhzUQdT7bZQqDx6XaIg4g6pyVni5J+m0LLC6ICAH87AAaH7OpRhtFyzQkdwp7BuP4k9z&#10;FaJAtSzT5skpgQsg9FWZ5+CxS+TBDp7HnTDIDpS+hP3IqzKqYXdThSd/LWqJWuacZk75ZtJrcmFD&#10;OLbZyzRmhjZA5zqS+IFGGObb2nNoMbdpddx2WUByzcLEqCwnAIZLDV4wp+VVj18mHM0G5qhMUm+8&#10;zrEOYAdTeJe5DPu6QubHmkQX1TCsp0IGjmVmSG+y0OrcdzQ9ZJzWm8+Dw4f1P+ZSXRTtZ98O475M&#10;1vinRWr9qlJtXxeDfqbIo9EWFoOvLj8qwtYujBAWiONDmfAaiQgjo+Fg6iG97UyeXvzrWDnS1gIA&#10;7aIIt1N424rHMLOMQQzMrWloiyhMk/Ap2hs5DZ3i+NE2yYp51ClrOlnv5twCvdhIYP0OubjpOQ7a&#10;BJaUParCoJjMB5KUYnC/LqCjKESzGO2yTa7InAyFuOlNdo0o7tdMH6vX/scaYyqFeHTxdAXsg0O7&#10;5V1FmH6sYltc1QKP6Qa34uP6TD3vqGB536jvhrv0Hcv9p12Vugbh4EqGD+BOom4PnVNv+GnlrHlL&#10;6YunaNh+l+4ipXoackxP0TL+kGijX+Ci/VNWExdItKrA6r29+5jyYHsYp0wh8XmsttHuWXt+ohL2&#10;bWXMScWPcAVHOtSAuW73dzd09mcPdeanAFI/XFf3t1d4/+kEvhxWzXNmZNgoVfzeSly46zD46qKt&#10;7X0xQiGeRblRR+HBTLqCmJeOqgiyQAXkgUr2yRVQCD2rg+SVZa5iDtgGHB1CUVYUU4z5tLNHS2dj&#10;Zk0BwlyysX6VmHPwAthRVvYTMST+WD5kaHhEf8RculBuuatVfCEOU6YBROBkjcBp3Yt/6fZTSzVv&#10;8Uuaxvx8PMFKJVwIbgTFhuQdVVThLtzBX9USpG3mrju0J+CUpjhbary1mSbhrD7Nj2e+HC0iN3g1&#10;FEdP5H47t38k91MbVZLrrYG+EKLgaYFRurg2+CIKgI/M+9XKKNcDVmCwmiwjEDUHtX8ZmRy9qEAK&#10;CDIN7reTT9tB8jih5hETYUfissGC1KbZXvtQNBlVYsRTesMQ19XGcp3l5b2W0Ws1Dkcuh3ozWo79&#10;PKhb0G+t0PawXdqVbKd9CeYKb4bAzXoic7hBAfWxGMXGs9cxZIIP0rqxBsDuwBZT1Q8qYjWrOF4n&#10;4RGmXkWXeLlXoRRvYRsW7ygfatghVrCjsWc9YAFhIKh6iRr7o1UC0FCBU9c9fCWvPOsi/rgaIKUZ&#10;m40GEMsGRV5OVBhvSjFubWl3KhTCzRWESDQeq4R0iAVByGR25voRyQ3rod9VJ1rmkFY1Fi0c/D+K&#10;cTU/rmZm3Mwhc4Ad4RFOXQtOrZM8BFbJY2QO0mZDgfoDTCT2WaJCRxh8DrDqrmG+qcJvh3joq9Cw&#10;8OYpNviz0D5mVEUpwhVD5PXQAz+hEGeO1Zo3xmvdjHGaPmqd8df29IOpY+W1+0NFWW5R1PF1CjCe&#10;pwQzdrNHF6vBcatGUr30aW26vuoo0efYtd/D7+USBXgt3VOX07x0uyZHv/j5b8jBaFfT0Y3KXDhZ&#10;XVZbdY+Y9GchR2lPsV4MPaIfSXP+EdeDJ73+6mvcrdrmfWpilRNK/NnOzGUyDnxfT/NKpM4XelHQ&#10;qv4GCN0YJJcBTtXzcA9/c56w0LMa+f6izvxwhWK8zMhynuQripEglppngxzeHOCAX034x/R+ew2n&#10;bzSnjCfd+JDW0j2E4fNix7zq1Up824XsUXfwU7Wh2hyyR46JexRQ4Y2SJh2mTcWovjF2BHJ4w2KZ&#10;+b6qYvu1igr+RIdOw31mznLyJTslbakCineQg+KiFOLeUi+RdQm1bHq6o2ZAEVzKWmEnjJgFBz7U&#10;VITeS+1Ye3QmyqvMnpQpYtozt6EDXKuFB9/X4t3z9IkFIbO+pzSXCPWpFiaa7nIcggeiXnSWVQaX&#10;8K4I2Tmu1OJVr2r5xje1z3q+5h56SysPv68ynlEDyt75grUFxtSNX+HigBFXM0VZD3Ww2FBPuAT0&#10;fnuLnTuGwpDMQyFZlEGzLEIA3UQmZSZ0S0vofUZF1xvJRE9WMUN1bEc0i0ZMhVNNcdgK4UGrZk+W&#10;j0EqTsksM8d57kKusUEzXQ7Q2hCCSThHWIMfqvpDOj1wgL0ghq9P4C3idZOGfXkEcVV7mpO1Bqb8&#10;2jILwiIheneYyanuGDbr7oAre+VQvg5WDOY+zfNlTlKRX/17qgZVzTtTqeKqVNXCY70AObu2O14t&#10;DPlld8rhiaZwY+fDB23DTIhlPHHMYZfT5U2hRILIpVwtYg3TxOk0SM7A4KiTddVnBRCVIeQSx2VP&#10;DJlt72o5D26VeSOGVDFYSwTN0FHMhcyZUaxTJxKLzdxYBUqXNx/fl4VaeHqX1oeZkrGeQ5GnEH7j&#10;zoPFMvhCvdIxLcqm6FOyPRVJa2qH4PfARy9rEy5sm7DH2PbOS3qbNcbfC3H3/FcVZ7NFmZ5mynIz&#10;Veap7UoxX6P8UxtUSyF3BZvpcqqzbhf4aiTLg2U/yGqWn65meFOknrpbkap//sd/1aefvdDF9ATl&#10;Q3GrN1miaw479cjbRI8DD+sRAuPv8Rb6EWbKDwAkI3Q3Q+yJz6CoMGS6lzDPVZNV8ezhYz178kwX&#10;zw5opKZF91vO6MXF+7p364ZuIwQe/rIN/mbLKF94EJHt2W8x7aI9NRRkK3NjBw9hD057hvVPz7dX&#10;WefQrj7vVu8XvdymD3g9Qt/YRrZIDEp7Mjz4tZ5vr+PY0II1IdKpDnZxmCMXss+u5MGsx5KklFsm&#10;kKCamMTD8glZIquEj+UJ4BZYaqJYMhvzaRPLiFIr4BmwhJTwGsnVY913abyXqRZGnCKv00+WuN4d&#10;9FwvEw+CR0m0Di92V3jiEfkmYrOStkNb7V/TUrCHxRgP+3tskcmRxZo8C/PnD16RbTL8UVYVkRDV&#10;ywnnSSk9JZ90JGbFrrKNYFdpNg3H8vlK6YoedTfv/u4O7wGZGbwfTXQEdc/x1CGOoYQDLQuQrwyB&#10;dQsIfBO76nyUSHUAouUwvVpxqWtmxi4HQTbaySxhEmoqF68V2oOf5za3D3DVIm/BYBjLMtkT0q91&#10;e6ri8RFdk+ev91AQrM70omg4jc5QKMQeVxhuo8sE05B/7nIJT4/zy+XZvwPrAAf5ktrkN0zv3PWu&#10;TpHFl0lUW02PF9njp3EBoC0ZDB6NEAsYcsL9y1YhbYfkC/Vo3nEixE6ukc9p0Np0G7kAt7cURWgI&#10;JkhGwyk14ORtAISOA8mfKKCoWg7LFQ+dNMJtcq/n8++S+aBykDqRUPtlpbp/Qtv1LJc3Cv+SB8k4&#10;xQXJF6a8xwVPuZ/FCoPid8OG8WjpONkB5oR0TFPXWVeco+00zmqN5jitlCvGVeFkZ5jASVwYfgT4&#10;HZcBSMun8xjiI4iII0E5/CTQ+arpMpn/MnPgS9pKERq/Pwn3trGjt6FBieGx62PlBJ5QeZSDamHS&#10;1EfYqCHUUnVBx9UeYakzqa66XuAPWBOvf8AW4l5DEu1osC5QiOdp628Uxui333yhb558ps9v31cl&#10;youKTe9qxGmv7jnv0j2PvXqCEuNr2tMf2c3+BvL9F5AbRmAVXYVz2w3S2wFFsR+EtPcHCuMnFNJP&#10;7wHIXNPZa2d078KIbl1jnUNXU42yvYoOoAFntJ6nXTr/Za9GvjuP69sVZsN7Ov/jZ7rws08BdAiM&#10;+foM5sNkxgPg1WHl30Hb2sMarPoOowpMmcaHdfyeCxr+6VOd/fEJRXqfG5QHmb+3Cf+ixi+5TQGE&#10;6rhh6wiEqSI+IT6bZGP0fZ0Py3X1a4O7HPIlRoMOcgoLOJB35ltrPgnCs3gupwcjnzptIrPEg7gQ&#10;kPIVAk2TPech29dkToyEi9tHSklaKruIWVoDULMSHvKyI2MUAD3v0HbySLAveYWV0+a9s2THheSL&#10;iXVYXZDc0o4ouOioagbjcBYvUSdC6i8fhKkJZ/Rq5t+/vo/36RjwL31xBdSdzQOFaDBGS2OvmAPq&#10;XgRKXG7YRX86zPeG2RQFWTKUpIjiPToV8gaJweH7tfbwXNlbvCWnwJV4Mppgk2gHXxSrQ1y4DM5Y&#10;tlU4erPzyaXnb2WOaPnc4PYMekgiTh7zUf/ze8q/myGf8yCRQ0DQIJSrMiZqrWH/hLJiD6Rxi6aX&#10;VUmRXWiO13BzktJ6IxVKRkIZRO/uFw9xjX6iS7hHd0AwiINi5lEXTQsFYhtjqQUnPtLKA+yMwrdr&#10;GHfqh7ejdeF2EqpvT73psIbFrrHsq0/IDbNgH3acJ1CTbEvZChl7BVKmA9g3ZuvCT5HGfMW+8gmu&#10;4ffSFXQtSDbn7FFU2Mty2E02Z30JMQ0io5GU4/JXAYqmq/tGrC7Sgrozj65OPYiKfDN+meYosVEn&#10;YKHuPYQOrqcYpUO4QhAJxySQRX/4Y1mtnKaDH03WLlzbdsyeqN1zXtYHGAgbCnHhGxOV5LhL5TBo&#10;mmHWdGefVl+mn3ppPQ2vAYrtYl6AbpWG60fma2g1+keQ7Nto985Dgj6bCE810kmPLvTAsGnR9198&#10;rYHYQJWseV1nmBNvQFi+57pbj04f1ZeJp/TTygD9SGjKT6826iusMr98NKyrCHv7cNLrxam7+7t7&#10;ozea4UHqpxh7fiD/g1VUEz4whRSvP7OjLx1AKnYP1ZCtG+5kkD2B2dg3Z9i7ntcAv//M99c1+AIO&#10;6ZcYRT3v4UcoXwbE9Ew6thO5pId5yxR/IIdKnM2GD3ObwXTCoqME8K4T1/JB/u7hnzzi67lDW8c+&#10;FuAnEJftuIETSiteJc/CnWq7ka1vfjqke982qudBpM4+SFN8f6g2ZTrrExhJ89IC9QFKlk1Q/Lzw&#10;LD2WbqxtLmNlhozJBJmRxWEi6OyNFJ27RWV446Y0oepoxaeXzJe40I2y9/tEW90XyDHVWMkVTjDM&#10;fGRf7CMP2vuTp7fIKnwdgMs2ORbhOdNix2yKbcmNODVz6DfzfbSBILcxI7bib9tIu1pLmlQNHGxD&#10;AcaBIudRK2XwrivYTBjAMf+aPbIJGS97twnajCbRaEf4em3Y/woq4uXKJ+0outZeOyM2akOsqZbH&#10;mWh7CJ4vAR9j0xeF3UA3eebnYJwQ+AlaGDxiRd7hUqVcP6XAcytp9cbIikI8gm5vFwjlJmasLQAk&#10;m0AlzePfl3fgPsXGmJIMS/GXTtMCkKMlqCyOEut8nnzBr3+4rKfkR1zmGyniFA44F4NSPwPbC0tt&#10;wY/laMk++dSZKqvRRqmEfhhn79OyzOOam3xCH9A6WkZt00qYLUYHZ+idYxO1HbQqg/nwztMKffpd&#10;i659izU7H3QNJ24toZMln6IYIek2/yEZHFgH+o7k4RSWCPPkbYJSgcxbZyCbQXHevxDK00a9FbUQ&#10;161DOv84W620UrlXyGgHMU4gUzCrI0Np3N6+O1iZLIX/On8qhThRO99/WXv4+fy/FeLhlbNVQvvU&#10;kR+mc1UJo68RLCRGKuN0rihc5wtCdBl2zX18Xf4R31X96Z95/av+/ftP9QBl+zkKsS3IkgKO0p3m&#10;Qn2KPOqbT5+qcu9idaPAuGizVbdd9+hx8Ak9j7LUT5FF/QqWzT+MVOsXdBAv2BU/+pTMeWxLelDQ&#10;dH9/d/TVbygG2sjzP3+oKz+9oTJQTJvSSFpyW72DDciSqJ3aA0JZdx3mD0T9LnasvV91E9bSD0gx&#10;gAX/OW4DvEb5seZTIupohzMHUmnlI1ld2WjW8bWaBgHa1kBBvMxe7ewEyNPz6YJOIdyNhHOay7xU&#10;gISpC/I3fqhXsb+/FKxy4uRiWkwJebFAVhejm1/Q3dw7rZ676QA8RMehJd1IhPnsJG+9Feasd/wt&#10;dIT5eBXA1/vWy7RoGwIC/Ih8HOZiwz9N29xXyyPqGGE0ISrifYmCulaIV27deTu13QQI+wITNQQM&#10;6QA/CXXY/XMpJKWdkLXPRu2CXRMLNlJwLhcVfxIWK9jzn0+gjY3FZbx1NJCo+2tmZcOtCGPLMEPX&#10;kGRchNtD4b1e/HC7iXwPkEXG2zoJBmHt85KswviagibJyL9irfzSP1FAlomSOSniGqzlT1xxaMlR&#10;hvnFWgUr4CSwb1x3KtKmcgyGWrm97nDyXVTwFZgy5yfKkZvQ7awR7lljKEb2Y2d4oWM8wI24BQRy&#10;E6DIFkxd17rgtBw+R3FVWynUl1Flo/QvGwvR1kj5tKVPn7fryRctevy8k1CTnbI+M55djDPrAqwr&#10;viphpZIuNwSnRQmeOof6uvtzXLofpeqtuK0y2v6yjvoBVWMFsdwC1zdXwJauaRAQzHT9boEeflqj&#10;K48Q/hKpXcLyuhoktJxCbOKNKmZfmHIToXBPCIE5O7U2bhx8xQnaWjpZq/KZ8WCTHIH/uqdisqwQ&#10;3ZZ1HUEQis09Hj5l7OmKsVYvzfNU6qm1sob7aYq9ofH7r2j3ey9r3wdTtWfBNL0DAdwgFI6gUMoT&#10;3RQXaCcvd3yAIiErpyerrShN11uL9Li/Sp8P1usXN4b153/9nfRf/yH98Q9oE3+vfwV1vkV73h9+&#10;Sk0hDhpIoyh8j+v7r17oRkWe2nZ9qOsue3Xbx0wPmZe+irLWD8Qc/AMk8F9Dbfs1Hc0PtLrPINdf&#10;uc9t9jloKDdi7/f3oPdRjHyuvd9AUuCQOgUl7h2z5ZoFtP/G7sVa4WkCcr5bSc1OyqHIauGk1jAe&#10;9D6qwRW7Rm1wjquul5I12AI5gjiC7lhuUNhW8DBPNwfqBG2yFawfuzxfqJIH8RzCPoRnxrGXF/vd&#10;k0VwiAteQgXCjrB1Jy4JqCo+7YBkkjcK/uSAZRiMhvtAJXthQQ2/YLdpIJFQkP6Dy7FYOUlo0kk6&#10;odU6FLIUHuda7SRxeq0PNi4hn2Dxv0DxpBjb02a6RJtqS8BOdo+baGF3qrBuv6rhTRcRfT7Anz30&#10;nLBXXOo34ie0l5i1pFSyKtOOKZDbsg4j4ipApbDWYPbGuA9U7ZRV/iplkKmSh/VGEYhpOwXY+bWB&#10;mTVInRhMkjtIJivShkwExOnjdIxd43F8VS0jJkNo4LBOxGwste0jjFLxbKw6gBPxLpUMohJHnNuG&#10;hiqujUVlDbs8THIaDC7c+Ho0wIgf+uFT9f/k01Gz4NhbDrI2vKGk8rrycu6nCLkRrXkdGt3P/XVv&#10;t5EF+qpEBLTYNISwewkesNaeKsImy0g+KnlV4fm7NAhH79bDaj2CclZ99ZAC+fPK7u/QwPf1qnuB&#10;YvxpvCIqrJQWZ6tGHK17vm/WzV924qUSpvFHXtUWt42yyj0mqzgCVAwcPwp8T/NYdjormE0Z9C/i&#10;in0WQvEQDPzed7W9Z6YO9S7Q5sq3tChlkpYD1qxLNgh+8RJJeR0zI2hJ0O2smiAIcLD48L2FN01V&#10;efVq+KybVYKhcuM53MYgMmQDsATC8j8Gte3ghy9r91yMbGcbChGi8bxXNQt2zStTpsrYeLOO27nr&#10;dFarLj34if79j/+lf/u3P+qnP/1Rj+/d1afXLui3L55K//lvogr133/639J/8HN0if/9ux/1/flW&#10;XcaQtzvETi0B1krau1zDhZgP30W07XxII+zAHp8212M8hL4Ms9D3KY76ZVWw/mE4Vz8nL/IXuBN8&#10;hUvBA1qke59f0yV4so2sqwx2EaW4fBffbyLHIQJblAPKBlDruAk7qRwtHaExBdgHxqWhimdtlYKO&#10;z7+C5falQCWQdeHgs0YeGE2748y3O8VKm5l1vTickktwLMghVyOBiHSvw7I5YSx3q53Eec/CCwhU&#10;+pwR6heIFTgf2FWNkV35JO3mM7CpWQM6Xc9silaSESbzehTtXT6c5ER5n91IPspmuZ6fxUUwSfY8&#10;J74X2Imef5049zE62YE6h+hsY/ir/mUzld45mwTo8SRl4bZHGG3eRR9lYYzl0+KP+0C6Mlr9Cbux&#10;UhI8264vbqnfYPOPFvVA7hHsKLerhHVFdWeo0mvc4TAnKLrKXw5Er20OWqploO7bWa+cLrLExLoS&#10;BUearAdSFIk/Tgchqw1Pe0Dqg0haMyalagLUO/aXUWNlmfy6nOtxHKcujhYxtrRcYBdy1kk+JUfk&#10;hVlU1rC9mpBxVICY5uFhUv7oMtB9vcJwNMsH9Wql2tsYrLtIVh386efYDPTKvJ18+8HX5Hd5ifwv&#10;rkaFTeZE27tkoSOrQue4PX2JNuYDqjQGYZUAvxBaUS5O3D59BH+SSGtXR3F4IPy12KLUdASWcEX9&#10;zoFY0uZmXFvAm5MMQleg4c9zdeszQ/hjpFqvJNFmljEo18JdBA4/vQOmBd9szC5tjF6hudZTtCLh&#10;Za2pgStZM1EmzeN0hNva+exUWfLnmmJ9saONfwdnckUsdCZahc08AJsTJ2hTOMElxSB1DYSWQAjw&#10;Z871bxyn4Eb2igSlltW5Mu/GqNKgWMBfM4128fTeufLe+g5K/CkyJcFpn+FWZDbcNWeqtjMrGi9f&#10;IZ9UzI6bHtDW/pu+5LL7//rfP/3TP+un3/+gX/78R/3xf/0Ltfin0YIcff33H/Vf//BC3w/W6WIy&#10;xkarPpDv9tXckpmAOGE6H+uvq867WV+Y6QuK8EWMjb6PO6VflfjrNx2J+iVKgZ8Rd/YT/HmeIdS9&#10;8NVVjQAqDELRq+f2KaczqHjQKI9aTIuhkRWeO6qnPytljZGirk9j1NPvqYZOpD88dDncLPsZWUyx&#10;qjyBPMnZe7FSwRZSLsVreZqtpkE4mGy2Sh+TQh21b5sS163Q2X1HdN/ZQ98Gx6g30EUOyO7CwQ8i&#10;zuAXSgG5tY9htcHqiIfzGDeHa9NuRQ+7oBXMVhGyIo9u5FjtL5HCxWHPTerA4ehIEdtyEZzkR8NY&#10;ZM+Plnxe++nGNiMYCMuZQ67JK3z+XAxgF9YdgGV971CUm+TSvwZdYxJOBJFE7DmTGMxIdA9H8MGD&#10;OEHsh/0TREaLL+i9jXJR4qQ2h1Jwnjrls1XWJ1do5vHtmmCxSksO4xho/q7CBpOUjYmxHXkj3nQg&#10;ZYCde9AwvuO9DauM6ToEw+fY6YlyLdvOusbgNLGXVDMMxGqguD0iH+/htz08UAVKHMzTMYZYayzm&#10;/DlBQy5BQ8LhLBcr+q0syDenr+TNsEPUyToBU6WBnyDoxGIvg4DJ8oeNo3Z2dbBOErg5j5GB4dUd&#10;qIWFgXo7N0r7mrLki+rCBZDDGeQzwBCPhuQoDUuGiAvrMYaCLb8DNorrTG4gioVTzoIW9zAFY9uB&#10;UQ9k7b7rsbqBvOTCnVy1IgRNHrJSB5zRfEStkWlHVRvnqKuBoToX5qo8oGqf2oM6hRtc6qVMoHPU&#10;50MBfOg8wAMTdJwP0pQPZRu39kqY+WsSxmpV1CStj8MWAWHsicoPYdesUxnZj/UXiD3DFCgZ9kRq&#10;Q6IKS32Uj1dLLSdoQgTxYBhnRWMY5bCKm3b+FIpvsnZ/gJP0+5O1bfYkXihGdpgQsf2dOh7/AXu/&#10;/9Rv6Db/88/SX/6LW+8v/02R/YUXP/I/w////h//Sb/95a/0I0X53Zdf6qvPnujzu7SmgwBl2Umy&#10;J0bvgPEuYrwrcHxr1GCgk7qPrNX9ECs9zQ/XF9Gn9FWYub4NOa4fE2z1G/Z4v0Zs+xPUBj9gS/gN&#10;y/Ur7LqGsdg/82wARBRzpcfYVGI1b572ssw5nE5REMFNb2HQdFJXv8jV2esRZEDkKB+rwzQI0DaB&#10;qDNwNTti+5H8w1cqLJ91VKULRl5Y9EMoH3N0pd4/uVAp7EqzCFxtdT3BTrSYg4SE4aQwzbPD2xWl&#10;RQwFYihGQ8dxEt2pHa4MdvVI4CD4b0thLMCJL2EYsJBWMLffVInnXyH8h8Lrp2h7x8ieAjxFIVtz&#10;0Fp282tlMHPowg6kvCTf9Jn4GPFngUccoAU242A9wt9hwj+bsqI6WD1Z5q0vyblvLMbXRMZdGoOV&#10;B4Bj+WzCYVzZl/sqn9VbIibVfrgOOMRbyM57g45af6JJJhDnDxhrpvEKvbkBEbQravvONA6jWgyZ&#10;m2GWpWqmL4nauL4dOUicgvW7bARwKWyy1sfVB7UENz0PZGbHMsA1QjrsdfFxnj5D0JtOGIsX/v0e&#10;6N3shpqxkzivQoO1BCRnF9gJDkRzuXYFKhueYA/ynw4Wle0oFtpeXIP6dBWn7xGcwi+w9uiXB+Tv&#10;tW05ehtl+QnkJEGw2/3OlVLcZbQV2O8jQfHHTjEee7xUzIrsmj+STeFE7cLJbXf9JJ3qHa9jnHir&#10;ucoXwAt8/wAMdnr0IWKyes9EqxLeZNHAfl0856qRVkdlpq1RSQZgQpwpyncbNRackG3ux/JosiOG&#10;zYo9lrn8iRsz70BPySm8F9OqXdyWxqnwGjk913IbbgiFt8iHc4TT81j5NPL7dquX/eT9z9p1htkg&#10;hsCUxEJvFSMYLse7MjXMTEG731f0oQVyha5mzny4i1XFZvaHOynEVa+PAzVln/g2WYeHyFq88St1&#10;Pvln3fzmj/rNv1KEFOB/UYh/+ctfqEMK0VCQf3/97br8rz//Wf/2hz/o1/iYfvvl13pw45buXLuu&#10;b7/5Tn+gY31675lut3XrWk666pnlrllv0OeV2XpWkabnWGd8FWimnwQc0K+JMvg1O9Cfs0z+AWuM&#10;bwn6eY7J0tDTQZ0BeDkDpTFjOBTVPYcU7dbJSIA3CA7m8Yb2boqSW3arggOtlYO2Dr1p+Uip9iH4&#10;PUWLGo3DQTLC4lwU8r5lnnIhL34PUqslkUc1HR7nEccV8rLE7cFjh7IjsYVsrlH/QDlJuz7aF/+u&#10;7A1/B4Xhx2diZ2hRufEcKC4rw+dgkMRRrGb5M2WT+5Fiqw7RVRyVXe1Y2XOQWvE6zu87xX9rQyGf&#10;4OfGfJ6GzzTc4K5X9LqM+TP2A75Ztr2tfQ1valfla9DLJugQBenIf+fOf+d3Zgpu4h9gWgwgc3kC&#10;HSDKlhwKkLyUyhYX2lI3OqBUXbxVp9v3yYshsGg5nF8j47V6Z8cyzdyyWEZbV2jK5g81Yc9yUrfn&#10;602z6Zq6dZwWmb2vDU4btS90j5IIiLWt3KO3s9Zpoe9CrXdZgvAcYfAeoFp3lAs1t0nthZLmdrYB&#10;Swu8Q1nWl947z37nFq1pjcI7g0c/hEFIwAbdXivFV0/R1ROjXA+/sPr5EK9hlBtk5rE/ySaXIPBS&#10;1WhSbSL+mL4wJ9yIaHZHIxfItX36YilhN2VKvFELXN1DOGSNsrj19lEcu3JeVyWmVg29B6Enmel0&#10;3EqtO/GqthLgUUJE+P1+Z5WUrSPyypk8BsJH24/KOWMW7RTCYT60nVDX9jLn7Yl7CcHpa2jh2A3m&#10;TSCf8SXtg+5mzizizN+zJ3oGDH0G9qoPZQqd7Xj8PKBvqFPVC+SRsxaFuyXzs6P2JZlhTGxNX++s&#10;YqwQykkvKiUVy3/XbHlvfFWnlk/WyZW4zS2YqjWvAUrNxLOSYjTwTHeDmC4lCco3MJ2Upd8Tqvlr&#10;nX/2B/38X/5bf/4vQyH+92ghjhaj4UY0vP5ejH//+f93Fzv6W//xN/+mL+5+ht1itwYcTXXh6DLY&#10;NVb6siJZT9lNPvXYra999uuXyaf0j8Sg/RJ/0J8QxvnltQZ9B6PqJsTk4i5c5PpYoOeRsIwVvQks&#10;o8OnmbVCuGUAFY7jdL0v7GXCWJmhvrkBuEUy08NOSAFwcA2JwdyuRQ86mIdYVkNtjOCz/iQvRNNC&#10;XTTR00LTnQ9qts0Ove94QHvZyWYXOWDTn85i3sDgCkeTiCIiaTo+N1MwYRovr4GpzHJv4LwHHxd3&#10;Bk9uSMukSfIjguGg/XuyCPhAccjiPMAfPNIoyLgZUM4myLzyXXn2oiaB6J9c87HuDtuqrQ+rFwNy&#10;XzKLMScbqqIB1cUV/CZEAggembc9mIvhSDMjGxKWDZHdTZ/Bkx2B5MLF0cKl0onDWy/v10WcxtMw&#10;TUvDkbAZzaaBsfMxlMJXt3+s+buW6LW98FVXv63xW2dzU87W+MMfaAU3Yig+SDnY8dtGQnwhiDW1&#10;fo+ar0arsC9MOeAveXi0GsWPtCjkYpu8saMLhEXgCMPcvgNTVwSh7rR+xXheevfGY8qDHTsL1x6W&#10;uB1QmZoMgyi0HkPxVdDaVHGyln6KIRHWEwXsVTIQF+eyO8mE0hSG1MoXi/Tgi6T24CMac43EYPxl&#10;cmF5lECmrvhsGGPYW/hNpiP+5UHgNAuO26GKQju9eJSvn4GajlxMRAmC01unpaowEj6FXu14xitY&#10;D7ypbRG0Ikhe9lKAB7nZTGirDseM1wmsIc2z3mBBzwnLy5KT15nf48Dv8cUC0SYdhguDegaRypEA&#10;L1HsNiOBol2LzWRFtkVJxUFMeA9qqcsWXM0tFcMurL4nSeVA5ske2+S+/hU5rsY7h7yKvXMnasU0&#10;CN6vj9cSAkmXoa5YO2M864uJWjZjihKL+9mR/lY9T36Lav2f9PyXf9J/0JpyIVJ3/z1ahIbXn//8&#10;t5//z9txtHX9HwU6+u/+2soafvmff/dvenHvKQSAMt1xP6BHjtvhnFro8xBzfeq6U8/9Dur7sGP6&#10;XYmffkmW4c95wJ6TE/GM1wPQzcHyYyrP36qEpGU65DdRBwwW8xThEX60AojYz2zjQABnF11PF0vr&#10;evjIiUS2Jd4EQUQYkI+gNgdeZcG9VlliCDUj019GvjYac8oEMoQJfiyHZeRyDDdrC73vfhy7ecjS&#10;0BiL7tVSHKXMSVZyKsMNG6MqR1QO6ZhOt9KJBOaS2ZEwSQ1Ys0QjPwpzXKsPd76uvQ6ziCtnHnd5&#10;Uw5BHwAKOWo1K4sdBLyEDgMqDmCzCVvr4dlTKm1fz3pjoT6BpG1V7qkunsNhUM9uDpIz37C//uFL&#10;2D7PeT0DNTawfgw7VoNI/BFdH4wZDp4B6GnDoMt3v36ihI44HSixwBqjFdkYJATMsU7hi7OBgnvv&#10;yDxN2fE2+lcK0WSRjA7hbIAbfGQ1avzow9qxf5Z2n1ggq6jVOCQcUUCunSwzWBfir2MUdT4HK4t4&#10;LCG28VqBe9pmmbLf2dc5mav8fdjljopuCxpFSw2L3x5g7h4sztu/wUIfXp1BPFsJr7CAYMwiiL75&#10;jw2MnC5EtAYNX8sosyCGsJIQCjASYnQC7I5UFsvFLJYNaoYqhMiVWLg3Qv+phSzg175Bpga+Jzu7&#10;ECwOS8l0H+TkeMyaYJjQjpCaObQznNCchqbMdkcBWQ5RePt47efXDP/uIDfj8XQU5FgretesUnwP&#10;+RHD5grrOibX0pU6lT8Xk6eJsihfI7+hCHkBxyfjdl0D7aseqDyizU0xLPCTMw3L/VMk+BxVXKmD&#10;SjELasalroCVQBjMfteN0xXkuE6ezlu1edY4LYaZsehVWty3J2jl6/BMZ0JxQ4Gx9qO5Kuhmnn70&#10;G/U9/Ucy63+rm9/+Qf8MIGqYE/9rtKb+Wmx/+tNfcFE03JAUGbfl/7sA/x8F+be58p/pdX9y5Zpe&#10;1ObqMauGh7RNdwFuHthv1xf+h/Xce69+Gmel37Lz/Dm2ht/hnPBsOE/3WsORX9ngCnBMmckrgPbR&#10;Up7mPfTCK8gW/adB7LubuanCj9SwT2HgPBodR/5ajESl8b6V8tln327QTpQ442JcZeRjrXFOBzTO&#10;8ZDGedvw4p99bDXW215jfRy1IMKQTEyH8KyFLIt0bjCyLNGgrgZp3U4cgWXKBnyJoB7SoQQWr1Fl&#10;p7kKK60V579cC/e+ptU4rR1kNeNdhd09oFn0UDlugCEK40AJLDJWYtEGtQP01DbzufdD0kZVn2ow&#10;LyNH0TV0s/xijFnm4xmEw8KZnz1FQXKLmx5ROBzRBhbxBppaPTS1GjrAagqtjpVG0xdkYHIQ1ZNe&#10;nQvybDiU2nj+B7CMPAtWUgtjJgeDrGiofHsiD2qlH5Iz3z3aG2oimxx7mQcb66j9EhlbLNIu8k9O&#10;BJC/4bhRHzhs0hu2KPRNq2ZjkIt0v+IV7a39iJ7ZGgOeMHIBCeLoD1NWva2qiTPLw1ynAVJrr2Hf&#10;9BMWwdyMbd+Qc8EC0zAblnIj5sNhLKAQ81j8Z3AbZnBKZvNjCuTZWGaSOIOtOW1MLsvwQgqxikKs&#10;hQJVj9K9GTFyM0Lk6E5vbB3WYmHnh7yoX/5Ii0K7k1jMpyl7OBktnZfeDN6pN9gBve+yQlsC39X6&#10;gBlax1LUmCLci6LfLBMD2IxpcimZD8k8Co4frdOjWuB51iBoB4uJmkvCwzSMPHZbfFrWNITIlvkp&#10;j1u8HVZIFjFziRmE4xTasphOhUrF7pG48SrY+JU4omVk2Clk/2z5H2QnGnNY7scWawcFZwxSunfJ&#10;NO354KXRtnTl62O0AU2i8drVqr74rXo+/Z36Pv+dep/+Vuef/04//v7P+o///OutaKin//gThfif&#10;3Iq8/sTP/4vb0VCQ/69i/Fvx/V+/Tvv6Lz/7pX42gPMbmRKPAo7rgYep7rNX/JSifAbl7Qu0ir/C&#10;c+WXXUn6gXnnu750PWyN0I0yF3VBmkgKXi0zq2naj/xot9kY7WAu375lrD5aPFavbJ8jX4x8u3gg&#10;e9g7dsEtrQGcS0bylHmrQRbI3YxiHLkJreB9HueFE4C/ncaiZhjr76CxwR4aF+qjyWG+ms3qxboh&#10;AE8hnPt6owhUjVRg5WEMkdejH1zNbo9kXmRwx3CH8IEknQl2UUy0WhMeOrssUccEI7zFb8cf54fQ&#10;rkSyUszQrn7ISmipwjOXKoofS3BeL6HT6X3xSJd+8UJXf/W9Bog8D++KwyDLGbF3MySGW3R4t0aX&#10;7w1fDFF8w/BCcTeHVGDgh+YTMZjNM5yKdCv5ZgfPcyc3ONQ6xq0mirOOtY+BU9qEo0ULm4SO5/Bs&#10;HzZza0aomIj03PZY5Fkx1FQGdv50nAXuCJyR6pnNlaXTEkXF7NWRiLU6EMAtalxOzFnZW6BJKyBu&#10;B49az3sPF8gSuHsdOyAzyMfl1d54eBSM2kZ0cFX3/YTgjx//ejp2fH+HtNyro+xzw81Y8ikBl7Sn&#10;edyKOcwNmRAADO2pYY7IxGYi7wG27gBAlZjANmAG2/QFzPXnfCOcQOV8oElDcSpGQZHB+qTYkExF&#10;tl7q1QakRkVk4rXrYG+OjEKxYHAjV4/2541AbOv8LAi8tMSN+kNyOhjuuSlNkyfJuXYrLm1NHBaw&#10;G4gXC+aD97+cyW0M/w9tXCTsEdvBTG2CmH4Ax7FoyMfltNeJJBEl5GAofPxdrTo+h13SFvlhh1dF&#10;L9+Gxi6rNFCBtCEBB95RwNEFOrRggra/NRYbxdlywZVr3/zxWoy4dD1z4jp8ZQ7v3qmmW7+gCP+J&#10;hfTv1E8hnvn8t3rx6//Qv7Ov/8/RdvSv4M3vKM5//V9/Hi1GQ5tq+NFQkKPI6v98GaDV/+c8yS/9&#10;89dfQPQu0NdZ/voM6tejCFvdd9qj57Spz4KO6Oe57voNhl0/aY7Ud+3x+hQu6m10fB15lsrDhNjM&#10;9l3tQhH/ocGVehs2H8vGavyH42X0Loa4e2erqj2MGAKW1DCSqsADGliw2+IWNy7VR0ZB3Hr+FKKP&#10;hcYG8HNyD438HGQU5qMxeO5MSo7R/Bh/7WYP7FXtjxP7CfIhyCsMJiau2EQRjfZKbY3RYSxWPoh3&#10;0xib/ZpGQI0vI00+rWQdGkZjlzd0IIqdZVce+8BaeWatl3UMSU3J7KKzVimzcLOCkhcpqeaUWj47&#10;O6oIGeIZvfDz57r86++5hQEXic4e/vln6vgOf6LvIGNDYK9h8V7zDNomhVgEepxvMEDDdSHT4M6A&#10;KDwehD/6SpNimX8zoAzmwpQpQ2NZY+jq+HtKuCkr+P1Dj5pwKmDPmmmvPHCEeShsXjI31iqXfciv&#10;tnJRsJGAteNLrmIcrbJTtTOhNK/TxpZjptN4UOkGTR0ejrHkILoOJJNNEKZJkGjfcjuiMDRdLi0h&#10;yqOosh9xWnw2AJ3pOpSox5wyT0Zvx15uxhYsJgwSmXIQuEJszLPhDBqsJgwPfRZFWACPtNAQ+ELC&#10;qiGYpusrg/HSVU4X0nqYMzuhFnXjjFb99BxsBAZq+K4+QMAewxU6CLOngtkzHPRyUlaQjAIcNSnO&#10;i3QhYsnaAJew50g6k6FwFsHhtZje5n8iB6wZmtHO1X4JQeBzSN/kogdd5ra7Wcnp1jYaP5dGrx9O&#10;rJjVQBmzbDNvai+AE7c6+sajpjO1aBn7qO3Ip3aO1SGXWXjhuCixlBAaFN2hJ9ET7sK0ahbz55JX&#10;5G/yrrwPvK+9H72k9TNgE707XquZFS1M9qn9/m/g5P6eQvwtBflbDX3+Gz39xf/Wvxj29RTb30a+&#10;UQDn17/7k/7RcFv+x9+KkUL8K6jz1/nx/wJz/r7v+PstaVh9fPFUP0E69SXc1HMoZS5bb2W5z1oj&#10;4LC+x/T2x2wXfU/O4/PyQD3jwX8Asfkmq5kaHM29yX7cc+I1TVmNVfz2VyhE/F7mY35FvuPa7W+p&#10;KJfYAOLYYzGKzr2ZxcqjE3uSFBklUYiRHJDcdmMCbSlKijDCQ2v5OsyakrQbkMu2zpFMxhUQqOcg&#10;Gdsmqxhcx3NPKZr2OJH47HhWWrmYVM+PPUWrtknj2dOthHvrNpjFGgr0nRvZqzYQ6lweruEVcs6H&#10;eB83Ry6oM2xx/o5MW6FU0q/cghfJkyLPAxyM7Y3B4+gERPEeivFz/FOvQO+7pfO/fMFFcl/tFKPB&#10;n6iOlOQa3BYq+H2lxLcVMSYVPCQDhcM/k64unVErgdkyDnZZLoWYhqV/Nm4NZQbLR+bkSoOJNnXR&#10;h04zn/k3Ie6YbE8u1YLFoKbMjKt2zNMJRNured9Po9jJ5PCKbz4NcyxatqnYl2T3BamapN/6z87w&#10;B3PzEOBxmmxEV1qWd1EDzPc5KW8MUmf77+ANIQsc5zVDnHcu1W9gyXfTI/fhbWqwU+gGwGmEod/C&#10;6dL5NQx8EoPzyWMveQzTHJcsg6lvEwXY/eJTyL73+Dlgz6d849hRNDBfdvH3F1zJg2QcA8kc8SgC&#10;3xVuWGZADzIguuWcQOVPBrQd1cNcqF7H2gg36S2SF9bthtz1drh+Iw9L8FT1JcWIGG+s+dsQsra+&#10;ODN6whVAkarlIKj/HA/Vp2eVzgGRCbqbegsbDCK1DHzAahQDGdcIwEwwkcOx2Vq3e7J27n9ZWyhE&#10;+3Cs/6EChhBQEhNirCC7xdjrz9Eebgvv/XMUj9/madtl2oKn6a4547T1PUJwKESrfTtpS/8Jxfbv&#10;1U8h9lOEg5//Wg9/9m/63b/9t/6dNpQtxWgxGorN8Pr9v/xZv/unP+uPf/xr8f3R8Hsoxr+DOv/X&#10;7Wi4Kf8f//vDixf6eVOOHoZb67LTPn2BB+ez4CP6hsSo7+Is9BWH66NcNwyLQ7BpdNFIoaNyU/fK&#10;w2s+JOlZGv/eeDkdfE/L109DHmSkyR9N4L14S76Oy+VczCoGnWg3vj6xF8Mw5jUmr9Jdi2sTNTHD&#10;X2NiaUFxMX8lJ1m7WnKVe+aAUjteQjZEWA7rgmBWDpFd21WBGXUrB3cdrWDapWyQ0jgob+Fal4G9&#10;v7eZTCsiQEIDtSjTSe9nOMnIdrs2x9qrDCGCPRaKZsGz5Yq7gxtqffugeXIMXqBjLu/I0orICJN5&#10;+ohVzrHAU6pOCpQPzJlE8j9LmWm7eIZ6Ga8GuUT6UJ50fc+8h3yrjue2kue3crQYu+jq8CviIsnl&#10;Ns5l1ZPNK9Pgi8setuBOP6MMkj8SkatRijSwOTDMlj0oUMqv5PB8bNPBFa/ow7dhlOHqt8aEsc9n&#10;M8gpkj9ASL96xNh4uF54VsEhXYadIpBsB1drDyrjJsOMd6sSH0x4fcM5LLYdtZYTztN/H3DsR1qV&#10;xvKxJVgruS3D2UVVgXY2Mze2YbNgQNMGfjCoKO7rHDfktR/v6Ox3NylIBuGvbkOHg93/3efo1j5D&#10;THkHkOYcpACDyruH04Zh+nymTlcelVnS+yQGT5GxxxhtD6C9O4SwNng9rQh26pex7Uc+UklR5yI/&#10;MYBAjlioB5xDAY4DnSHZJ/tqiWwhg4c1e/H9tKAYh5DMqZfI/HeEfAQ30OGoSwh5R2dUTHppm4OI&#10;Bghi1RKHn2cJcLVvX4I8QtbK33eNThaQfZG/TtvsWfwGzVVStaUiy4igyzBVpPNq+ZKAdWDeGNkQ&#10;PJoQulVuxz7U3g8myOTDidqCBMoA1lhuWwOv8/ejhTjw/B8pxt9o4OmvdOvbf9Ev/uUv+leK7Y+G&#10;FpRC/C+KylBwhq3+H//4F/3LH/4yOjf+O7fjnyjWvxej4Tf8n3b1f9yGo+3q3/75918817dFsfoa&#10;M9wXIJnfpDjrq4hj+jpgn17EntDn2Mg/bMOmEcuTphxrucSa6VTsch3Ejex141flbL1Ua7a9ownv&#10;kfG4hL3uYdYDR+ZqDvnvVgVmKDRq5cyMtzhjr/wGAok4r5MX7tg76vPQoGbqEI4CDnUROOt5gDdM&#10;UCQ7vojGyUobcmWBXgwlDZ9bHnKD60E940IRWtKg/gSMyQL0IanU081Xaq3fQpQbuHMbskpgqRxn&#10;ljWJmIPFChKniI/knLIGGdE8HfacJTMsCrcdYWW1d7p8zDgUnSzVllGsP937vXKzXeURf1jdzbmQ&#10;V2rBJjgAEDcbRLydYB09WH4YbsYG+KFVHDBFpAvn41Sfy6sQMKrkCbgGSVEGt8MytgANhO628hw3&#10;s/KoMUi2EFLX8+d1UYh9dF+F5XbasW2G3p+JpSbepfMOsxqLPQDJ3JO0qRhFEZ7Udb9e5xBSnwX8&#10;NNpZEMnujsBFPEALOS0KIeoacgQO0KfPJEBzIaRXa4I33nQiAhqruvXp5kDBblpVdlq+UNWqEHE2&#10;fA5FilcHgtGeH6C+/eRz5dGHd355R5d/8Z3O/+wFr2+Q2TxjXrvJmmNo9KovecD8xg1UD8cxu9NX&#10;5tjnrUEasjOA/DgXKGmktNoFzSLcZSweqx9pa9Ep7W+MA+GkIMmuyAN9TYYzaMiyz6fF7KO1qLyU&#10;o0j0glXk/vV93al2RMHtqAMMEp06/q7cB4YotgId5wGxwxo+FNvHPG7bQtqMfHZiRUDxhhDOcmbi&#10;gNR95C6i1cTlzKdtm3zqj+BLU6xywJsE9GnRzivkt+dtuR/9SBab35TXsU/kxs1ovmKyDn4yRVvf&#10;JbDmvTE6vHwOLujfq/8LbkUKceD5b0cL8dKX/6Svf/Of+sd//2/9L0OhjRbjX9vQv7eihh//N4Vq&#10;AHIMxTj67yhYQzv7f27H/3Mb/k9CwF9ny1+ODOu7TF9UGLHMhbn6ogZeak2+nuGh+hV0rSfnIEjA&#10;40zvd1T2pWjcDYIpHBvs8NcqBaqbqfsGTZiHTm8xagkSmOJQ5awjfdgm+7ASMMvywwlhC4a7pnUx&#10;2oSrdzT7snwe1NP9WXLLY16rOg6+kKGYzo8RkWPeVDFBoSQ+z8HVfIytiVZm+cLPZFxAHBuBGPcY&#10;NvsfJdjBTw7UIUjX/ohxy85mIYkKhxC+G+4yse0h7IYJ2Dka+7Es0jewmjokZw4SJ8A13xJXfGxI&#10;ssaMuRbjrezuTGUwj44UFehP138jPfmDSgGn4gDhqsEDShi1SmlDawFeuijI3h+QhAFGNXO5lAFA&#10;FtKpFfCqoYtqMeAZAIu1WMtUs3qLGMJy/2oBSDv2L3RjtRRjL8/Z1a8H1dURIitcF2asm8LXuVue&#10;rLxKuEXTQG8NF8oQHejF78mR4dXPjWxkRJbAWGeUzSgCPiapdkWyK3bi9PeeB2UE9/M9izXyijkq&#10;l06Y5nheHoFF4cs351nqqZgCBL2lNooYjpD9QBg7wmQU1qCkdzs0s9BD9v1eoJSVqkbtUAyZu4s2&#10;pPOra7SJXRRDGbS1SNnxoFtErSdf7i3yErD6j31Xa/xmaYP3ayjmZ8g5cq4O5b4iG1KXLKsmy6Ni&#10;NeZT27SNTAar8PmESH6gHaFvyBXKUOFlgJ7/H1t/AZb1/fZx49g9u3t2t9iNiIrdoiImiqiAoki3&#10;dIN0C6jY3d1T51zPTd3Uud5+69/2/r8+l9t938/z/D2O73EhXCJc1/f8nPWOowHywaw0KnMeIsZe&#10;BCHwvY+wh4NDV/yohMx82MLcX7wLq+g5jZFUaIQM31ImqKhuQYSNpE+OxQogqMhXG31YS7gPAwg+&#10;Gm0R5Nkv+qjgQjLCxEzcrmLcuWW8NkzrJM+No+Qf66gtlNFrRgOpMnvFttVkw25xChNUs0tM2XcW&#10;lvt3ZMWvgJV9zRrjhY6+86Xuff6rviArfkMw/odAM4MbS2a0BONf/1wmSKVvfiQgCcBvKWe/5mNL&#10;Vvw/O8j/jcfXWdE844url/R+arCenD2tn7/+Wc8+fKbHn74CPvdKF/aicnBkI17v0N8OLYUAHAAR&#10;OIBhDBw7CNQZJxFjznCWTcAi1O7o4zD4TGd44Q8gw3l/IvLyMVggeKj59pWq6s5QhilpFe/1+B6G&#10;UN7vVjEMioxDGNFiOuSxy5rldXNtBM2yFmHoif7DVGlcL9WYMlDtAKjP5X5ZCoRs4c6ZWhOzEA97&#10;rOOzvOUYb0/Qd9Vo72qa6l4PYAQzgB1TUPqbxiBxulyB1K3LdEa1byWrKg9WVMwJkHO0jab8S4ZX&#10;iwFRlu9EnXTdoB/3fajv995VtMdA9ZxbT/PjXS02fJGGNcGENOtBOW0MqwsO7xzKTAux4RPMlthx&#10;RxhHKxgnxY+uqpiAcsp1U9tNrXGPnoFcSiRglwPc3wd17NEe3QGp9O6RUl0t2QtWNoU+EpgojJfl&#10;x/B+PIJmD/Iy6w9GI8+JTQUBXwZtymqAb1fZru2m9gv6yAqh2oo421ZbbK1W8wepi0NndVnXCCk5&#10;JwXjW+52OAmV7e2Yg7hgce2lTJr+SMw2Nu0aq8XF49EydVcZsvsxIBgW73ZBNg8u2r42AHWra+6+&#10;KoDBO1JiOINV9UPTcYnFg6ATNKs30Xo03glLEQAegV6ltQvaIJvra3EcC9sdLbUAOf35ESBXkNZP&#10;x/Jr6aT6mjiZhf0q2AxOdeF3oQawD4NIhITCWTOszxwkz4iOWpM5l8AK1PUnN/Tkuy90Et2V/TTl&#10;7378MYY5MZyci7U0fIpW7XYDexoq63QvVVs7U00d4D5SBQTiW+DgylAhygbeIaaeIEGykKw/gMhs&#10;EcMNL1jfwc5DFA5FJoxd0XaEexeOaCKb1hU1q1NdBKTqaEq7yhqOIY33zhjIs9/rEEF4hNXFwbdf&#10;MLB5oasf/6DHX/+pl5Sg3xKMJtDMbtEEpEHbmGD80xKQBN8PlLG/kD1NhiQwTQb9n0C0rDn+CcX/&#10;U6qaf/fqg0/09MG7+vnHP+g1X+8uzZ/nX3+t+Vts8YfvjXrdAq0uReCowB6Br3Wosu3C7DMDA5tM&#10;i1dkJD6HcwEDLOBadzhOLfHmGMegrAnoHSvHybJaM0sVXFAz2L5JXRJDwRPnQBzI1W72wBtQwV4a&#10;OIwBzUQlYk67IR9GS3RTVLTtNHktZrUOzTRvHaaquAwv29SJMrM9hjbdtcC/Dopo7DFBS83YAt54&#10;zVxFbGAH6boEbiHMB6dqCGABrF+NmDDk2u6zq2qEU3M5bEW1zbW7VuFUleIyWvkklPTpw3V7a6je&#10;CYmTq+twNEfbq/O0jmqCeU/HVaOxr1usNRwCM/37wKNtIdv0gdpY6q9Ne0LlesAdON8gNUYi3wdH&#10;6RxmGaFwV4OorOawpqgWtlhTGCYWkRFPMI+4zhrjHKi0fY8uKon2J5DVhz8qCRuxqt9wbC/gGYDh&#10;kK3dT2cy4DlK+3ZBVgHngxWaMlNzFjVS5RFVicx6sgKu1XpAXY1DunykD2uA7VinweQfikhtb7iJ&#10;S+Awbtpnr7Uw5tdiSOKW1xbRn0ak3pXaetYNIdn5DHsABl9YqwXQoVYCol3ONQeMpwHdTkuvoY1+&#10;1TQUSbt2jMq7oTc5GEHXmUursQitqcFoVc7e1kDLk+vLya8Zb2ILzQpurHZ+1TV1eTvZDK6rxXYI&#10;CC8do76L8ESknMlnZRIJDSUc45noctTE2SstiUd+r8RJn777+f8kixevvtF/nvyk2+/c0rdffK/j&#10;WMsNpy9pXuCLK3Cg6i6ZqE6oAXgjbJSYuhyQrj3iuvbYv20GCO9DRl4gL/ZYPo4DFLxuqKLQMgmK&#10;dwCL6K5tG2y1bBiHxqBamtuvhmb2qq2pZEejb7pi8Qx68WfsEF8QhC/JiM8JxJeUp1/p0Ytf9Zwg&#10;e0WmM1nRlKemDDXri7/+TyCaz/07YTW7RwsqxzJJfQ2PMz3j/6Nc/b8BSZb95WcmsQTxf//k+Sbt&#10;8ufSnZtaAUBhTcIi1NVnKwRk1fv3U/Up3vMF7M8c0ZRxOxyjRGQRtyLNuB51syDAAEMS3XFfCtDw&#10;uE2q4UE2RICp1jYXtY8NQZgYwaj9mSiXhcNwH43d+yDN8sE/Efco13h86MvQLMqZKztUrkegXToF&#10;/ZhJeBDOcGoKk6OzpmztCmSxjjy4V+aBEbUxaKuwRlhmo3k0fZzmLIRruAVTXUxxjWbpSLDIwxdy&#10;D3EvWaND04fVi/3chgqYP0AZkwYrAcJ0EqJcZai1Ja2brqlLemAoNErj2el1BAEzflZvfDyGo2NK&#10;5h31hpawy/ROwTVrG/d5qiPq3/FIYsCyv5ZDGYt+LzIgpsWJpsfzPp+iQZCMh/JaJAH524uGj2En&#10;pcBoSeSeDMfZymgGp+xdJPfCYQwgV8l771Z0gwxn8Qr8T4SlGHha2RctQRwVjwtOoDr90Ffs1Ugd&#10;J3TX9JkgG6ZDX4LeMw1Qs5V1KzVZ31JT2TnOL24Ke/1NzQsaINeonpQCBCtET5+z3TT34AwNz5yp&#10;5dmOioCetGYfyseAtw2w1omJ2SIa9hnwBNesY1eF2nI9XrQOLJCHL62gcbwp3VfzYgKtsqEPGIzI&#10;7LKQzvIptJdPiY2mZ3TWgOBaska63A7tygmzeqn7ykFamb+R9Uu8hsOIWBa3VB64BY8IHKet8QOV&#10;mLlD7xx6R199/I1+/O6F/nj1KwBN7sAXJBCoSBtP5Ko3Q4CJmJ7OBqy8FjkHr7wZSsidrwJEj8Oh&#10;hzkmAnFLbqJuSP13hyZlv6mtov3pQwu2KYHdYsLhSAij+UqGre9gg5YmI+tp/RCggq0/dzAGOZ0q&#10;avIAVL9OsPS98wkwt2dMUT9nevpCJx+90lvP/mNZ7r/66S99TTCaADQB9x0fv56ivsaiml7x259M&#10;sP5vAP779f9bov7/+/jfIc7r4DaonX+A5rwUH3/6kTx3eeGmi7EOglLhe1Yr/yhaPyyw803fjGRK&#10;EhPnJOOpSG+egvqeFx6MjngM2iVu1hg8PLrh91jJa5Nqh3qrJwY5m44V0CpkoIxH/4xd26T12Nat&#10;BhS/jvdvTXUNc4TpggDwcA5jmxXIWKytje03VKKErlDN6tFqcHCDB54BGNyAto0toKGr9V9WhcDl&#10;gKN6GjW/gdpNqM7Femkmwz0UvUeCBOo6piKK2s21doq13Kf10ObZXRW1criSjBVgKmJn60eq65bJ&#10;CPs6QElytghVTUw3XhXztSZiAcoEbApKNigZ+F0W5PESylUzec9GFCv9QSm9YDkbAWYUN/MpL5n0&#10;s2cMZdBnoH4ZTPYT0AWK5rULwqx1AwJq8ed36sxdD+27uVxr4itpdUpHdpmH0eu5zHDnNNcZWTUG&#10;IjaY6WQyma7d5Pqq1LuO/JbYIGIElchtuabN6K1ZjOjrTuisEYz0x2FRPS67DrIVHbRsBzqTob1p&#10;8gfhb9gHzthMMHje9A7OmhY8VmGlXmhU2qmpUy3EgxvJLRmWQkZjJmcsw9GTWQJDwp7p25TYgRoK&#10;3cVmMx4DZLGRgW+q/9o31GUbVsk7W8s6ZjzoeTvoI/C34ltozJqGaj6/l6zD5sqfLBV6dqf6gcKo&#10;BOtiZMBsLcWLoYaHLXuxKH175ok+2P+uruxHb5Pp3SOmXnpKNvnwe126dgJy5kZsoz00C7Vqpyxk&#10;1PfinZePx17aPMWT6dKRm49E0n9Dmo2mxXeH91hXDh6tVZoK8RUzSuuwEZCHR6MODleT3iIc16vp&#10;eF8sHlpbzrgeLZ7URDP7VoalX01hu7Cru/oWPca7WI49YbH/HArSS9349Ad99PUflkA0148EnAmW&#10;73+mXKVkfZ3xXgfiky8hEvNoAsuUr2aK+n9B4//uGv8/wWgCzxJ8/05bCW5LQL6uZ/8i8A+8ex1A&#10;91EFMKgKha7mwwI7nXVPGDYD3uxaPZhy+p0FJXWuWCkMt/y4ySblhFPW8p6jUG61Y7OqhvppbH6K&#10;gnChWo5J6jCXypq6tq5GOwP3Ww9BnAPY2HyPWUDwIN40hIN35DpY6qsryzW0vVLxL4nNmq8wMMWh&#10;Z3kf9nYj4Dtry6EJlHTjYdJMUEm4k57sTNGx0G2qyXrFql9thiI11L1fBXUfiFp3Lyq7zrDeO9dR&#10;fUx65q2xkzsGsSMBEjiEOWiexxT1CFygBamrtQDx4G0Mk1YfDJQj8hfpVxjwMOswme4A0Le9H+Nv&#10;8j4OZ2jyFL1nBKEY7rA7NRPXYgYzyQxyIhjcxBuxNWYjEaDIzPJ/B6LaHuw754OhDcAjxvfCIqRm&#10;kP7Y00nLKbV9+T3L6UOLQHIVoAtrVQ9IWCPQ9ps2NGRnh3YGJ8rgmdixUTtvWjZUrqac2NFW1qDj&#10;5+T0VuCRBbJN6q4pqGtv8LLWYCguLpwocVeQNriYhhtUnmxSNqjfKjQ+AjEgQd2sKi9ER2MuiRBR&#10;Jm9u4RVQCZy+hYx901nye2MsOh6B4cVx45RyIYPgwsciuJf64XGxJLquBm3trw7bRunNbSPUGyXn&#10;3l426sJwZC6Bvvygn1olsWMC32e1bZrabrWVs/8ktd5mr8bbbFVIY/zhufuM6U8ovWCrDqE0cOvu&#10;Hd18iJgy8oyJuFKtw8Y5nvXJieu7dO1uhq5iGRByDukMyhKfuHkas2OY2m/sgItsI/VaWEvrXdqp&#10;DM90a/cmqoIgUV0YC93xZxwWZ6vxabM1DSPPFdMaa9WcFlq9sL3se8HGqA2Le+t6ZZwDU3vuGp56&#10;jwEvPNUhgvHSh9/pgy9/16t/+sRXZD1LCUrgmL7QrDBMIP5BSfmrGegQPF/yHPO83/8pX00wmuA0&#10;PeH/Owgtgcr3slz/TGXN0y1T2n/xrARjOQCMaJSpy+6f54ZPVTscqsKuHLQE4kYcfjcwbFgJfWnl&#10;IRQJLpmh1mHkMZO1M8uL4VewhmbEakSSt2bGzKOU7IWhKZL2BN/MjdU1ZiOCztxnQzzQMuLAtXVs&#10;qLGLIG4TjCOdgNOhwD0DvdGA3Yu1gQFg4ukQFT5I0caypVqbNx+d0S38DFCuTm0CBeSmB5tD9e6O&#10;QPUY3EhWrFaq9KymJm9WVJNuFdW0B0ggVi5Wb1ZX7Sm95Mg0d8s+P42OXKaVfDwywVnV/GaqddBi&#10;DQAlNTh3u+rHr8ZEF9RPaQS42QJmC9yfAFSOfHqF9cIV0DmUnGjyFKJwns5QJ5UANPvGfHicidw3&#10;BvAeQdUQfqlEWyAOrMQIdmGYrUYzA+nn2kRtAvqztgAMUYLPI5l9iV9dhlnJIH9OW7RtrCqQEa0Q&#10;2B2GH7mxuq7OCdXJGRTFQnQfp8CG3toGXldXtd3ZFsb0NL34HMm9t0EGYAaaAFXKnyFOJHSaTDQp&#10;i1EK38texpMd45QEFwSAIxUINi8UREL89UP0cCWwO1bBO1vOvw3g+VhpG/+DAxHINcZAK3FHtTsM&#10;RWj828udNAY77DH+PfAnGK96wLOs3Keq4855Wg8IfAXgguEoLdeGM2a1FV6Ymw1oG3RXXccqiVH9&#10;zTOXNSgSImexq5KPb1MGyIycM+yEEE8KZYkfwerDjJG9Tu9WFj7qRy7v1Fn0Ua7RH33yBD8PWB+r&#10;4sZovc9Apse8Rou4UATr5FBBOzb1hJw7WX3BuFYgEN8gEJusq6zGm+qrhkttGAZYeS9rIZdVHeTg&#10;0EHTR9eVNWDwabYjlXgccMMxTsIb71mCsZwy1fSJ7778nenpfy2DmC8JPpMVTRlphjXfMFX9+R8g&#10;+E8gcT7/7m/LpNXsH00gmv2ieTT/9g8LbvV1MP6bKf/vo3me2Vn+wjrEPN8SiCYjEqD3mWpv2++B&#10;9+RUzfDthuL5BEUhohvJCR9yDlTJmT1yO46EZVkCO9lkzd+Tihoa8iUs3adEwljB7mB6YDO8JCBc&#10;m+xHpTV1U1W5Qjcb411BQ/ncEAJyhCeAhyVvyM6hMbL6hjDbDrPcyRoTuYLJpwMT0Lly3rtK3WMm&#10;qM2KLuq2sAOSiX1Ub0NXtXTopM2L+ytw3AAlTod0i1CzVZeKqtC5kurgW9GhC56U3axUuS8Gs9DB&#10;Vu6LBx7JwQFQZf4+f70JeL1N6jrVjgS9445nI6rob8SswDMFsDpW5G9meAN9TNcOhKxCr+5S3FVj&#10;CT5JRWgeHUR6spwsWQy22qgP7uLK496y92yilal4NR5YyexkmWbubKwxAOeHcchMIKYmuSK9shkt&#10;1M1d5B3MMAmep9OOaorA/uDAu6zvTCAO2zVZowHcLkEmzjHeVoNiemFOggRCVGN1h4u2PLifso+z&#10;X0IBegnGJudup+rxq+M6+mgf7kmMqDkl8jD7zDZUKGPIwimxnTdufNJ6DU7z0ISyKLwSEZPFS3xE&#10;yjLZ4RvgtX+N0jCwycIvIuZ0MgafkUzYWBkgP74ew49tZbZYcg9Wny0T1NF/uYZ7z1P18GUACdZp&#10;00l/bUHP0gmFaI8dC+S41V5dNk8A8T9KVpsRfsKC7Bn+hiLDXH/rLodEmbajP+LPEjcMU8rgS3uh&#10;YFFqwZE0Jqpm71V01At91g06hALA2bs7deudFB0FHB4NrtAhcZHeIAPWXNNetVHxMo63k1nzzMbP&#10;fW7SEvUKHKwGK3Gn8uqFGSvOWUwJXco2sy9bIY8gWzls6q6Ja/FvnFpVc2zaKaF8jxKP7sfG7r4K&#10;TYl651N2Ss8tcDczsDHDmm//85e+Igv+YoYzsDHM8OY71hUGCP4NzP6XP/ytF+biOc8IyK+Ytn5L&#10;GWuGPb8YwPj/lKz/22Ma4rHJpD/yPX/i+3xHEJp+9F/mhwU6x593n32szaCaJntW10zjshTCVDqs&#10;rZwwY3VD+T2mbAfleyrIpRiFZmL5VuSHJd5WWhFeg220F1yTwfpOhlw8hvtnBuAMP5yVR/DxcHfK&#10;0ZVA/zaTKVcgHjapmgaMqCbPncu1C43cNYXuDDRWKCRrjjYn26sh7kvNZrRUt5HV1JU5Qucp9H8M&#10;9tYubS2nWfSe0zpogF17WXWiFO1UheeQ/ZClmLPFXuOTPbWDNYsHYOtuma5aQC9vRwX1Jqptvdkr&#10;dkZ3pk7EGtUC8jeAtUf3NHdVYN/aMzdYARcyFYLkhQ/KExuhxy2MrcXucxDorWSErQOVdSsNHCs2&#10;fVDzZnq8qe74Qw5mSDSJg2cOZedkwwYyWk38ffbWxhjCtsSolddiSX3mIABDYBc5+b+B0nkDpv2L&#10;UMcHWZPOjXmYRWU5YG6TirOZCEVBTYk760XG8GZHEqX9YEBPPn6giXFGKGi+Hj8t1aX3kSRnirQL&#10;SFDK/VLqZsxFQLJsOZdEj7AdD/alGrHLAwRFHFIVu+R+xE9exyOgUxkEDCcKAlGhEC59IQf7sFOM&#10;JXMmnWK3UrYJyTrEeuF8TUn31IwiH20vBqJ0wh+IEnSlyzFyOxesRUnLtZSBktPkfpq4boRahM/D&#10;UDOI6VaeLn+8V2cMkBe/9qgb++V7vgzUTClBSFAa/uXpAgI6B1pWqTwPA9krWK00JNxzsH0uO42F&#10;9qVkfNPLgfrlaAFuusOwCKiwaaGFY1cnbDsYSlfVDPNgrwjIndev3fo26oI/4FiP4VqZ4aS5+LK7&#10;pK1XNGuewIM+8DxXaFnyCK1a2huJiRClnoVGdBGI35X7wJs+1r47T3T1E7RqgLSZyaiBsz3/7i8y&#10;FmUpQfknJakJwp8InO8oR5+++ktPv/5Ln339tz759m895t+99/IPPYP1b4LRBJkJNhOUvxGUZl3x&#10;J5nyP/8EoPn6VwT2Dzz3/7GHJBY//+57RV/Kl/uu+ZoIGXgUdnjDqZLGwEucRYAt3txQ67DoW+kz&#10;QitiHOWyNw3K0gjZELTT4XpO8cNQNqCCJvnCEeVmnOdXR9EwIqw3V1Q/vsdQsuUITERHzq6k/sOr&#10;aaL7JGhqgSpGnjPhcjyE3CD5ps9Weqwt+qILWUM5yW4F0hQbRmjcrMbyDGwlV79BWrdxpEZOaaAW&#10;g6sBSKeSs8UurigIHVsIu3AOt0M8nwWP1pbg6w+RewSQzdVYxi0mIMexchhVyD1a6Kd6Ces0IGer&#10;Bmd7qXK0m4bkh8ubIVMA4BY/kFvOe3dobgqWctGDtSi3J5IbNTQttZJmpzBg8qNynMsgaTxlN1IY&#10;Y/nYhqrJdjW/O71wDz7Xd1oDzVrRTDPwYJlPFhy5oBpsfaqjDVW1aAviYghczQloIatVmb0VgNJ2&#10;GkKp2TdzcMUtZnqWpMwrGfCtDoEFRMLuLj0TU0mHHCdNCZuo/acD9fAjZMTJiGnUyolkj0Ka2COM&#10;bstI25k3CoDKpWkPQNhDTIWKSL9lWLelAo6NYZkfQ7MbCb40nOftOJ+BPir4VpAVHnhuGP8KL9TG&#10;skHe7L0HcfgqDPKzwUyn4uSNEajXRagz50O16vA2DaEUHeI6TL7QteIhmRZBR0kDDR8BTC30BuUn&#10;06skQLmGi+bLgjkEP3bv88XacbaYQUQJgVgEWbkAR+MALUJnxVBktnO6x6M3Enq5XL0ydso6NQBN&#10;0wj1TwpUlSCC0N9dDSLZg54CrfPWZRbdG9VgBirRExqr7iBKECa6gxazQ1zcWpvYjQ3bgMeE12Rc&#10;bh20KdaJvd0CpRznkLhwQ3mX7qj4+rsqufUJzsVfWlA235HZTNB8zdDm5Xd/6if2hqZHNP3fL78x&#10;vCFrmsnpt3z+y59M4PylB09/1Z0nv+vh8//qk2/+Bjan11mSMvYbnmeyoClHzb/57mcYGkhsfENG&#10;Nf3m/zsQn373FWwYAPxvn8bLPh6pQ0ctz1nG7m+pJnu0VdsJTC5X44gM0XZVeSo7xQKNDe9L30dW&#10;4BpCMI5EL8YOiROz/1uC2kJcDL4pZIERXshU4vI0fBY9dQ/Ixp6T0TfN0IhoR/bUYcAOM1GFSFPy&#10;xQQlo6geGztFrlvRxtmCrqjPUvWf216FZROUeXSRdqY7AnGz03C0cru72msgvoZr0VzaeACJ/DNJ&#10;KEOkyAkV+sl7fDQXvq0NGkqLCdJNaJI6Ht4pe6h1s2lXeqJdOjjXW9Ygg6rGbNPIwp3cF1mIQKFb&#10;e6kcA6NFABW6QHaeKg+qsZQboIROTmXIWBP9X7Ich5QNrcs4MvYYsuIoqGP9B1RQ0/YVVB0aXKt2&#10;tDPDjGob9gFRqOhvbwY3EShk8GD4iaxaWL8sjB0nq+70iFNZJzjkNKI+70VQjlFgyWRS8gZEfpPB&#10;AaLIfCNaTnscQMf4aAXiQqtpqI/B6cumN/QxppMPcnXgPWA7QIQOIadeDIwtFEC1Yd6bujrnEc67&#10;GHCkgdcLpxGOMYyMOzAzCMZgCKUB+GT4XEQ1+yxmMthMr0fTxgPL6Uywr/sZF2ddjmMyhdjU9QSY&#10;HIkKRkp/OdPSKUw5E64jZ4hMRzq41VQstpMYCycSfCYI/S4D2gXInQiuNBA+pRc0J5/zRSAkilBz&#10;w6WKzBh6cR9rl3JNLkvn63h2HIjFHAcL5wsHmMTGq1aEr8blxcr5UL6apEVrbAF241dhj2BPPsVn&#10;qprOflMVp3aFkd2LHWwjNeQGGziakn5+FTkvraE3e7KiaW6lln3NhBBGSNRyLAPClX4WkumFW2TF&#10;t8mKcBXpF9/54he9oE80gWiGNZ9SXv9sste3f8HEeJ0ZfyGYTKb7ni2MKVE/+OIPvfPsdz347Dfd&#10;fvyr7j35jez4J9mVrIoch7lMCfodz/+S51vWH3yP//D4P2oA//SUBhFg+skjH99WHqrV5TweMB6J&#10;0N2OIpGfynu1qcRDXngaboWCFHrJ+M9fweg2RhOisdgL74IhaRv1im6l4bGtNQjAxqQdbRRMrz0n&#10;oTPK20AXWVlNmN9Gk92GKWQ/OFQO/InuEyHL9tJq9G8iLsRZZBTz0UmNK8ISYUt/jV7O0n/7DDnT&#10;j+7D9OYI9nD7cOYqMw5MrACMZpLXmWx5M7fYcCwM/HEwbB0/MmIgrJoQOaA8MRsghi2yFAsOhGg1&#10;ekmrwFI7ErgrYVLMQY1vZD4MkuhtZMpIQCf5oIfitOWIu3rEjpRtDsOiiwGQE4A34m6ddz8aka3l&#10;mu7ZB9X2jlpiU102s9HBmVtL/QYw/ATAUR1fzPpIpLQB9N2gs7EBXK7sYyiyZ/RGkGo7FuoJKEZM&#10;UGvs36ZloWjQlUHDBASAWwRWZeJYmVMLDc+IZjjiLGPH5g/sJ4nVhK+2nHBW0E0sjUHGzCaD2iNG&#10;7FC2jb4L1+BPCJiPipWPwOw+xFn3Pn4LFvd1ZeMPlw9dqgSfhWzYDgaPFwvTIwxSZozJvDDid1L2&#10;mmAMAjBs2N4mIH3OZdK/ZcgLyfco6EqFkDR33SrG6i0BHp+P8m5GQBgOVxTPL8YuLR0cYKJxN4ZI&#10;nIipRyIeA1GAwkPgQAYyxTI8yGCga2Go0UUCGo8FbhR17SiYVfreI1lyYQBhR4m18USeYlE6y8Mv&#10;cuWxMjVLhOzKXmwaPvZrju0mE4Oyf3BFu4HC7fBHAmI4BpPj2bHOHqiaCNZ2QdumiRO+6bPqatX6&#10;xpo6s5KaQCNqY11F7UdYqS0nYxeEhPwSkFoAA5pz/gavGeuM6wxurn2gG6Y8BWVjgtAE4xeUnK/I&#10;iqZX/Orb/1oW8SYgfyKoviGQPiXgPkBy48PPf9e7nxGEnwBU+OgH3eHx4dNf9MmXf+rJVwx2yJpf&#10;EpBf8mgEp34jEP/ge75edfx/iBv65NVzOJtwDTGsLUZKfu+Hl1EDv4LHxU2QI0wOobkVPsBw5f4F&#10;Cwjf42Qq08f1Gh4yCV/KBZqM1d40NEPHJa/VSAgDq7f1QHqjq3qMqKIWHVm2bxiM6eda7Tqzifc1&#10;imnpFPUfWkP1Z3bTAP/5GguPb2U5kiQQEFKNuiDtURwE5AOY15SyRiiEu5rHYCmfxxJjr46UfSCH&#10;uN850F9QtNy51gE7syfwJmEUM60cIDl2fXZ7vTWdgc0ahozuHPYzcQpeiWPZMq7hxVEcvGFajw7N&#10;FgAh05KHARSZAhZ5AWasgUjl+8NtZZZxK1zRV/wZXCFEljBTG1x7aea4Jpq8ZrBWhA5VT+taqlGd&#10;AR5B2AQqXKumVhbzU1t8FlMvQ6HK6qsZ3mPkluWjCAxcF5RtUTfYLFaNrDmtWaTXXl2PoURvdUJK&#10;wC1tgfqmrgLEu4bdSLR2nNyEndY2qEMh2noOOUJEiOfudSWThMMxjIdUyZg5z0V+HnbaTVrfAwtj&#10;DydpCTofhbyJeXjnFfNYyBAlg2CMgucVDT0q9i7lIwEWikFJAOJVvqA3goFSBWNe6QUvchPYxo1g&#10;QLcAs4pEoboYbF7UMfQlD25n+rqD03gP4lbnEK86BxXlFKTkYyDmCUSuXTjaJr3F36GpRJIdzWMI&#10;k9ud+KSH0v9tRy7f9IzO+Et0wIZr0u54uR2lTylnyrYnRZWTYmUV4qvxhUmUI2cZU19T/h2kQa6W&#10;KCVtida491UlkBn1GSgNTZqLE9UmekZf2WeAgURNzj/DBrvy/loGEmdd/hxUA2w1H9n2kev6KPsI&#10;EDkgUBlnYYdfvE12fUdFXMfvf64PKU9fo2uwvWBS+vEXv1uGNd/S0/30T7/4I2Xn5/SIT7/8S4+f&#10;/6GPyIIffPYfLAt+0HtcDwEv3P8QxA6B/fHz3/Ts1Z/6kj3lt98xleX7/EH5+yvBbP78Aubt66++&#10;webtCz1//pJABzvHn4L7F3ktATJDVcujoimAZZNHFsq7UwjIeS+OTewb6aFWQqx23O+tMRnrNBgU&#10;0np65HCkONbSLvTjxB+3AhWDLY3VH9tqM82sQ7nWnMcZTk20k/1wNEEzK9uNHspOvYOXqCWl+ygM&#10;WxOoYPKBjJViC1/y4VlFcr8Yl6USAnEfMi1lhvGDH2M+wOxwBnH+ODZvQ9zK5zz3y9l4+SOH7wcT&#10;x+FwKEEYyD0bLscjMELIlKPAEa9gSj+22F/tM3w0Hwa9M1C27Qc3anFJP01LG6BuDm3UcUkrtdw4&#10;BPewdQxwXClZ3SFHuEPTmqZJKatQfZ+nCV59kM+fiiLEfJj7O7Vw+zQ1aFlJDUBTNSAzNm1cQY1h&#10;YNRF4cAmDjW4QmwHXNpoeQjyHxchD1wKVRQTe6vZIfMYVztqSaEHHgTAeC5zUnPiT8wO0ZtRC1Fd&#10;26FVWcsZy65DYt8b4xVXdB83aVjBCsbYy7FtW6c2W8eqrh1Kyx6oZ8UvUxQnTiocxAIy4W50bnLR&#10;98iEwW+RW4RulUoZmYCkhtG5MQEZZQjHZD4fZNU3MUX15HTzh/NoSLtGbnHd0TQabWyfsRnfj312&#10;3oVdwI6yYH1glkJfuJtSOI/sm8PHu1ihmKV0LPtJs6awrCoY2OwkGH3Jjn4wLYxKgBc94+aT+fAQ&#10;SzgZU8l6ceypkEUoQXc1JVAtY/yR2U9GiwTl5w/vqfTtSwpjyR1QjKYpC/zoUgDvJ3cwfQ0GeZKg&#10;YiZfh69kaRfE41UlDGrQx/EtxbYgy1FjUMTuigDyRCZ9W+MXQqyl5+V3zT5/jaHNTRVcfpud0jva&#10;f/uJHj77GTzpa26iWUV8RMb7/kdTrlJiMiH9wyBuyIbPvjTXf/XkxZ/6hPL0w89+0UePf9STJz/o&#10;6ZNv9fijl/r4gy/0+JNv9IIS91vD/Ccr/kxWFHjTZy/+g503Hoj79urt2zd07+ZVXT4Dc718r86f&#10;Og3a51OCEHEkpDHSuNmTgGwlw+NL59CMoH1wOpjIwZUEvjcSxNRqytDBau42UEt2rtBnJ/fLCfxt&#10;G8rQBcsBMkDa7UK53qyDleq3qKB2veirbCopcHtL7cQIdjfvWcJl4HB5c7WsAEQP+Mt9HN6llMeH&#10;aG0Of3abFucm6hCXLboxB2Dc76UNKoH/agaEISgqGFUFXyoyL0tWjNe6k8wTYEZ4wOpfgSbqDKht&#10;zpSuridjNKLIWxNLwvkdojUD8LZDJquX1B6anYEDMa5gcZB/e45qoU7sf5uOa02SGsxswY0EsQVh&#10;MyiBZPXWc3oickX7dI1p/OEAzYhbDAQS7SeUHPrZ91JLVBrqE4ztKE1bMEyy6l8LBcHVtFrJWpky&#10;HdI6Nn7XIxlcJirusr+sipEOKER6Pe46E8C7Z5Vz/4rSME8chSdfH79x6kf6neVth6srtfaJMNUJ&#10;nqzmvqPVJ2WyOsRNU+OV/dFkRNNxQju1Ydm9cHMjUBbzlAvD3lhcZyJiu8d4ZViCEQ4iEozpCPIY&#10;bZto6CcR9IpBoN8DrrCrQh/EBwXwzYBhzbWDk86TCdZSEApTyyK1qDwB45ECXIJLEWDazWDoLNg+&#10;uI7GReqD6yri41zYHZlIb2Tg7ZdGVjSBmYw4VSyqy1HQmwKBa4XRA8bePsSpWU5WJEAxUN18rIje&#10;lDKrKF7x6LGuzp7J75BqEbZKZYiVcysB85TtmLFuVxSj/MSDKzi1UXMmex/DZOQO5fMdiNJ3PoTX&#10;yZuzaz/GPOiitnEZo6pL+6keo/axY+pr7sYRFi2cbhumQ+8hw1y+SVZ8C6+FByiLfarL73/FfvAf&#10;gjBl4/Nv/tBnL363DFV+Zor6E0H4M183U89XrDJeMJh5xhT1GaXoF4+/15effa/nn32HMPFLPfnw&#10;uZ599q2+/ua/BCGrEYLwL7LpVy+/VVlZud5/8BbRblKjURJ/zeb46/efdffyBWVnZFkI38XGeBTS&#10;azRVjOepKMDOwSz98aBkzxZ9JRH/SbNrC9K2A8sgA4zU8vQ5ysjzYjKK8O4YQO8bOikld7Rqjaih&#10;KtyQXYYyxKBfnjS9kfbm9NeGhIYW/5ETSFcUsALLY6dW/D6u1SzOcxE/ziYLFtETGgPQfNZkOfSI&#10;6azJCo16IId42NU0ixZRPJZvUfAj/QjIHaBivAlIz3MJzAPgOCKIPZPytE02/EhwswthES0BQ7sY&#10;KOZc4GZTk9sgfd9UY127aOyWxVq+y0+dBjZTF2sw0VELZOM5SivKHGlrAjVx52DVZFfZYTglNrpG&#10;ScRKHITjGZSXjqVQt2IXa+DY5lqwwlrD8LpsPwB/l2VdtGI3XhmXE+R3hUFRlL2arBmhpsixhFzx&#10;YTdLj5j/7kVSPpnk3gn6qsPyOBqrAOTGhzu1UVP71qgZt6WkGqFTHxzX5RcP5WJOCyaAc0qdIUkW&#10;yTZ2tKy312VahvkKk7KF6PhvP9idHdkmHUJ2wu04BFCyWS6BkY+RYy4vaCYvbgpfM3IascgSRMHn&#10;CofxH2l5LNEmnItWIHOwghp6zQlKDtxVDW5vB87CBSDZ34XPWMpUNhN5+BKCes97hpiMgQqaq/s+&#10;eYvAv4uOzg2C0JzmJ/n/eDR9JDLzsUC2om8eAycIiZjyZ8vRKHCT3hinICh1KlGJ9CZxWEpPim4j&#10;z/jZcktBGr0E/8Jb3ph2JkCGDVT2oTU6RGY4DDLoEj3TnQ+P6cK7B1jM79O59/fqClPiowyXLjFt&#10;PgWTPZtlcsqpCK3cPlotVgySg/sYMJOdFLI3k2HNHXrF28q/fJ9AfKzDQN+effP7a7Y+wWdWGO8/&#10;Q9uGx7/+Nj4ZBKKZftLrvWJ18YKM+PLpb/ryCYH47Bd9SkA++exHff74az19/I2+fPWbfmRI8xOB&#10;+BsTV1F5fnj/kb765EOzxrd4a/zPZYLyD9Ixf+5fxv8dl+fiT7EaozQspBzM4z3bhS1b9DU/qG34&#10;VPKYTM8Ufi2Q9RWcwqu+LKfhDp52UyfMbkdtnqEsss5dYGPjF44AT8lEdbqVGtMvj5neWCf3jpQH&#10;auJuJVPwSnyA7Mpt9tKU/wg57WJIlwQ5N5wDOoY5Qhz3Ryy+HHGY3Oy8jk36DQSccJ3KeECrgFVA&#10;AiVzEvpEqW/BoGcFF4/yfAQW4r6gvVyY/rrRE45Fh2k4h8Qy9uYOuzoA06zDKqKRZqf1Az3VQ/3m&#10;QoReN1HLUjep18TW6g0B2hNh4YzD/qi90w4xtJme3UVtmHQOgzHUA6W7NpAetkBydsxxw5lqAwgj&#10;Jw2b2Fzbk/E3ATZnl7BQm49uQ5XcXTa7XTWzbJUGuQ1VDRQAraYDdzu0UZupMq1iQZUbvf6QM2Es&#10;VBehB8qehoFN80Gk09bg9dpV1wKz/ypfrxAmWmWPinWUNyeZPWAZPoleJ9pbTGdWw65YhQTCShgW&#10;nrhDeR2vpOyryxWHY1CnKEdOlBDAspxwlKa5FqEpppvYbyUwGY2j1wsBIuRDfxhOmRoJ8DgAGcYA&#10;cHvJt0+CZr/OUMZk7qO6ALP6vvFvx6tvy+FAND8gZhKQuQAJCjBUKYZNsYdgLIecXP74EcrjN2Fc&#10;X+L/voKbEPZrZ8PAS0KVKp+vZSX9NT+7sWalN0DqvTOiRU0VnDZG/ll2DBkaKcJzhK7jd3DpSJjO&#10;Xk/GpQqTz4vR2ncpTucZPp17WM7PA/kYCcaMK7HKvBSp3Sx7yx8U6hA35vn3cnTlk6O69uyozn1Y&#10;qj0EZ/q9PIjFYSq+NIXJmwOT07dA/FxHBfwBmj1MT298rLef/qDf/0HImIHKY3aELxjcmInmH3+8&#10;npx+RY/44nOCkLL0OSXqF0xJnzKY+fzz3/SKQHz5+Dt98fQn/WD2kQTiL2TQvw2GlWD84+kXNKDf&#10;6e9f/qO/CT7L9W9A/sZ+4xcWkl89VxgOVfkfo2X66SUdeXqDaXGWHPcs19QidEgPuCK85Yz63QoN&#10;QDZ+NkOaHkGTWFvM0tcfvq+7ty/rxW1AvZ9SB3/Gf3f9uXyXzVchY/yl6xtq0ryGOlQ8SNHcL0tY&#10;dwQd8dVBsmIZUDKTAXORNQy9tJ37x04+x4fJ9dBozGynQUmy144TG5XEQZyFQc2u+0VkSazGkbkw&#10;VnuZfGyA2YmUrLEEZvp9tGfQnPGmnA5Bl8l1z1x8NXFhSq0qO66xkdXkDFcyoHiuFoZiqrtrnhJP&#10;YBWxop3a2UHL2zRMhy+l6fGH++UFIGVH8UJs1Eg8gAsGsCdtwTXEpRPBhWMUhPrIYyGymdtF2xO5&#10;9y/HIikTqKE5oMI8R2sc3iCDE+xUc2JTvTEYEML4uuoTMg6X6jGohAd1A37TVTPwnGg2HV7XVPRM&#10;N9ZW1Z48sWMddRzRSfMWd0H2bbAGe0+Q+wkmXdyArqeToB6BqzuLv91pR9I/6ZcXdSNy6SEX4d+d&#10;Ar+KbLrvybYoOnsoAaXkcPQlwwiGuDvg9BjaZLB2SAS3F0WJEUF5F8TJF8KLFnnLZEssje+ZaegF&#10;esrj2oWo1C4IxvvexiTzepYcEuaCH9zB/wESgn4gFo3NdL5vNv1FLjywfAic2QR67n3+P4xF3LBR&#10;m5HbVPb4H8wtqKJJmVWwWausmbgPTcOY1D4V7mPxSCWjmVJ6wkvnDqzXWWzJH9zI0l0AC/uvZSmc&#10;Ubc3yB13hlm+R8icx7zZrzlpFpKTMzEqWZ61RB6FSLPTJ57FSPMhtJgvH3yil48e6T0MX965f0rX&#10;71Iq587R8SM1lH60LTL2lIFnGAQRiCU3PlDJlXd16d0XFsa+GdKYrPXtT//VRwSc2ftZ+IlmfUGG&#10;e05J+oq+z1Kistx/SRB+/dkPekWJ+jlA8m8QofqZHeTPBOKfBihulvpPv9avnz5Gh4MgJPj+MgFI&#10;IJpHU5b+zef107cE4ufyC/VSIqp8iVB+FvN6N1raVY1WDVCDZX1Uh6vxumFqgQCUQ7Sr7hy7pY9Y&#10;wxwD06tv+LEJPj0BSfD8NdPFct1iErz/IIijBlrm0VAHSnors4js4d1SYeETYXrkMeSjJ0dPJoob&#10;eNIeDFu4j3bgc+EIe2cyHhkTUGofQRZ13T8XgTEAIRdjycQp3FOFFnTXbvbVu6ne8t5DvoLpbhKH&#10;X8T5LRCZsfkrbKPF+Uhs5NS2HLpDguujW2urnIPrtZfyOohEFLl7kU7fDID901ntplSBZtdSew55&#10;69YdKrvg8UpEfn+j32ANwPx0nHNNdYuuqJ5sHjrBuBntjXIbKC5btEtdfWdoNSih7ScAJBSBg95o&#10;jYL+Wk0rRHWQTNtkcCW1X1IVMDyIIXaPVrVH1lF160bqN8TYB7eWnV1/7Qb6E+m+WQU7d+rp6XuK&#10;QM1tf0SwrhWc5EaL1uR4H3X0XWUhQ+6m5ztI85wNUHotJanDnprU511wSe2kwPOVLB547kfqw05A&#10;+x90SefwFXJBlsMoQ6cxtDFS/UaGMc3U/vRYu0wJSTBlUFbmPrrGjXCakhWs6u08wAZZOvSwRAdA&#10;z4zCznsdhjnL9pL20bZcAxUpjZIlibWF7+lIxt+LIHc2YFlcByXlBpqbVk/22HJPSa8IHxLkB76M&#10;k/E/nBlXl0Bsw4AFh6PLGbhM5erSBX+99VaQDh5Zr2Kca0+9la5yepHZ0Ysp02GQRIIGAcqWTMll&#10;DoAtB301m32TDcK4U8O7Awzoq/37l+rvm2SWt7kBue/Fh+bm/OvWrzqM2lnCWrIAHLvE46jMnb2h&#10;3Ev3mJ4+JFPe15E7j+n9KE9N7EA6NMRgs6p4Sa9nYe4b8LehRBGA37DUf0lGfPnpT5Sb35IJv9eL&#10;pz/rS6at/2FK+hvAgD/IoH8ZMjDJ6cXDD/XbN18RfL/p7z//NxP+RSY0198mG/7nG/38wdvait7N&#10;bCbE/WfXVdNO4Gn7kAGGVFJXBi+d4Y+26U+ZSYmWnZcCdIfv/0y6QI+ff3oFTJeJ2ra7LyY+0/U+&#10;U+oXl+7qs4vX9WHZfkWk9ZX3rrYqwwQ2OLKbgpymKm6drdLCVuE6dRhn53LNLGiFLR4UKDiJq49V&#10;0EaCcTFOT2Nh+A8AHJDCoXcc1b2ic3nKxWfFF46kG71hONVRhpFfecB67CpQw0OttGAP6BX8LWcV&#10;VwS80Ug2idgDBtTQ7FCs0q+cUXD6CkUxfHShH1yfugJznjItJvGMZv00bEodeXohEYKF+PhFqMYD&#10;ZZy5oJna0u/ajGurgTvqqb5rVbWjghw0vI76zO+rzr1qqNvivrILtlcv507quL6Dajl1VjDCa+Uc&#10;EnMixqsrsDhb4H7OYfxu2VNgX9h2kNXQ9uoxqIm6Duus2+G7X988VBWWG4gq5nnBBf2971PpHGVQ&#10;5l19lfmWXAMi1TjeHbl+diu3Q3SYpt5o0ARfCGG3c4iLOv+uk3aQHVcepHfcA30KkmdzIFI2iWu0&#10;ngmkmZSm0neY4U0ug5y9DHX2MSDYg9x5yfvXlW5ceYHRhbHcjb65CyXuDIwki3UKH/elAL5nxM/U&#10;qjw3zd0TZhlH57G8j4Y1vaWggTyyYfzHN9NYPxbC4Qu1cJcz/esErc2Av5jRH/n1IZqXPlE2SDas&#10;yHVmQc0AAkZ5DqDzC2em6uw5F108E6lj5wny3WtQjF4J2gNWPv+nH3osKaxCcjH6zEebNfUKshkH&#10;GiKWW5l+AV0WeJcJib2lgy+lq69vUEuW4CXUR7Rhez7Q7hD2WfQfQQeB08FTzLlAn3jpLRWcR+r9&#10;+vt67wsylpGg+ceg5kdWDmZVYZA2lhLVwNUoN79gmf8FquEvPvlBL578rFfsDr81wxlKWZM5zfP+&#10;S19ozKZ+/fY/+v75F/qNsvSX777l8Yf/KUstQfjrT/rrR37QH17p8Z2zmpm1AWRQf01b2ka1u7IP&#10;A5jQloDsM4xAND3S9GbqjNKd7abOgOYZkpSPZqgG1I2bfi7V0Sx8JW14H+ZkYCqU3hiOamP5549k&#10;OtoWFbPGCi5rhgZoXe1YO1EBKyaDOrFnib5DfoD6xzqjyLCyimzdK2gyswcHvo8TATWZ7zsMfuLi&#10;xe20ff5Exe9wRqUcCtrJUqWiFl/EPCDqihvT/dZaWo5NG/9m5R4U+HZj451VGc9D2DC49M5CNTwy&#10;n7L21AWt2jFPo+a1V6fRLdRxUkegegvQIO2llcsaqrs1zBk2Amu8hiosfbmSj/oiB7lErXpURSWi&#10;pYas7YcFXSe1GoPW0kCjNvGG5vpM15YSdxQJw1hlTZfVCKz58JU8QOI5CQgh52KE5uJuvWynPUEI&#10;1pT9otUpesQp4cCHhjTG0itav5+FLcvNYgnGR1x4Zr7cc1e/7XmsP868kq7x9fMvtDM1RmsOZkOD&#10;CSTDvKGAo8OxV7NHWRsbZsiSiUxFy/BTz7rjz8I1nMnYKVYHflq6e5iWJGB2CbYvluW9gcgZQ5Nd&#10;QOTKPsKPHYm7MqQZ9zBsSYfnlYjC205KljBcfzNvpYJ7zdFpytzTWAWk7p4p9yIwgECwYspC8XJA&#10;RWvfbEXhKBQDATl+b1UlHMO++/RoepBeMDrqyH9/DRx+uCFKB8jn4GpeKFxs0cq0K/EGE7oTl59t&#10;On66pU4c66eDe/EcvBylYOy8F6Iwvih7GwzzOZCIwwEKUPrcIxDRMvHgZ3Dk/3QjCDfxxq/hZtmA&#10;Q/KtgO36o/i6/r7A63af1/I2kUVQfnrhHWWcNjo+uXA5QxS1v1Q554C8XbirvHO3GUQ91JX3vgSW&#10;9o/E4j8M/K9A3XzxFRnS4EcJss8Z4jz55D9MRmH4P/9T3xvYmtFJJUsan9O/TE/4TxD+RdP5359I&#10;oSYL/vkbn/9Fv/7wLZf5HFNZgvBvMuHfkKeJap26GKm1+9zI7m7aez0K2REXtUIGpH0/eqLZSJ/s&#10;tJbvsaVor0yVXW4VkEngSikfNzIrWLwfwSxu/mm0Kba7kaOk/LTJa6UZBY0Izjr4F9ZhwtiIe6GJ&#10;lha8oY3breWwfrQ6+fRRz+jhQL5moSg3DbPZARoyrxoSGkxZPRn/Yyxkh2/JcD/sDKa/gap6I82A&#10;yO7gOISDMY17iEnp6SmaW4jCQ0YzzQrrocU+AzRsZRc5ohKwAsb9VILEZWt3LXHtg4THVm1C6qPn&#10;iJaqxSFTl3VDHQShreqiGL+wuyLAmG4KtZFPxFx5wa1cvAuoX7GbhgLNqzaQ4eTmpvLIeAMCAi2O&#10;DzA2lwEK3L0N/8t05gb0sMwNHMExD4uajUWhJwM7DvDDOBwDLLBFd2dq0BJMel3I5ohmX7mHlsbO&#10;8Tq72oUtLmnwBO/kVWqYM7xBV3i8g2Dt4dv6b8EDfBOucWO7qwQjU1+mq16wF5ay/K66spt6gC4P&#10;39NBmbvHw8trrb5p3TQxdyolIrowlGlrj23BOSgNzlaglqb21oqooSq4QfaE6ZyJElw2PWAOoPMs&#10;5A/T+FwOGbIE+FKpBRRwgazJ8v5srBKDHJSDI24GepWRKdOY4nHTF+Me5DNDd9kFZuT301Yge+6R&#10;lbQhg7KGy5FMvApT0tUEiBPXcsqdlXwuMreNtqDUthipgxG52zCwjFMuB0t4eh9FZNbS3oKeit+P&#10;MQ3KdsNzvNU1aL6ckA5cuC+fhfZ1uSEzP2trW/VGoqErYN/p/pTiBXXxbeyqFCydT4M2+XRfjD5L&#10;j9WP4WX6kaA8DyQsDVR/2Bl/lb8dpZJ7qMgdydWuE6wJzt2yBONu9oqHbn+kVz/8+Y+YtyHzGhYG&#10;rRvDl+8Nc99o0RCUn7NP/JIk9jNv239ZPP5F9P79E9f3BBvSGH+Zz8GT+osI/dtkvX+HM2ZCyhT2&#10;h5ef68eXlD1E79/fE4SvPsU7MQeFgtEqOgWK6TJ+kFedAEEPxVj2Dc00JqKRSCKeaM4OmfKurCaU&#10;qPoWL8vFxggWz8LFhyrInmCcz9+n7amlScUtNLvoTYZjXeS0v70c97XSsjIYHaUt2F83Ukgyvit4&#10;BFbYDmWMnXUEEMTZeXGqu362ei3ooCXO7TRoSR9VH9lIDTgIanTHBr1PTVn3R05l2UTuxVU4jDXV&#10;xpKaqLphrbeFEhLh4fGLkOCY00gDp7SWGwJhvlj2OYfZa2sghHZEydajsrBs5pvqSZnZkIluHYKx&#10;YlV2fwObaDMZ0DdvMVneRWtjZmoYO9JaTqNVed5o1CqwURvUSbUXt6Tt4tDnHlyUTNbbMlPOKKen&#10;XohW/rVEpZ+PVtQJDIvYxa9HgmRTmauWo+w9eucC9V8ySEO2sE8E25xwHvBIEA48o9CKyVgzVR8H&#10;FelV3HUp8bJ+DE7R9/4Z+jYRL4XsAP2Wv1eASeVBDb2g0AFYUz7k0HJNQuelBuI7KyHKnj60Wr5h&#10;LTSJ2n4ON/tY5A2m4rpkR4Nt6vr+UGUm72yoxV4NNR2UftyNrvAXKTmvZij88FZlEKQljwpZ1Bcg&#10;W4fq2jt7mJaiAE5QHiY4LzGd9A0YpekTmmj5emtlwZJIvjVHKwrqa8bKttoe1VxbKWGCttVQzoJ+&#10;CtzYTtEbuytt7QgtSa5J5kR6Ix8Ji1x4lhk15RbHG+nekwnaFoxVQYOQ4aOzEDtCv2UcorVbMDTx&#10;Y43iB4l5HSWkUxISg7lwChGZdeNwGepWXf3gKc53QwE7YrpOZm/QUQY4uyhn71xM0mf8fM/pbZ9i&#10;PXcbVe2U5O1aWx7MgbBO87LGaP9bSG0AJPYs2KFdx9mvnr5KiXrHgrTZCxj80dPvLKuE15zf18x6&#10;w8r/nl2i6RV/pDT9hhXG70hn/P0bPeV/fiQIsfj+7kv9/QNTUUvwMYT5t//7dzL6bzCSGU1gfvXZ&#10;Y/353Uv99fJDfUNvnnPYW1F+c3QkZqP2IBpceDgFFsJyys2WWkTGn8ghNgZRpxkMvqbTs01JQPO0&#10;AA/IA5j/kBVnMKSbyeN8TESn7iVQS8mAe2ux+G9PFoSPVwQ3D0fppXy/5ZktlZQyAuD4ADX376W1&#10;4EuHpm3XipK5CsWabUku9wvyGYtQghiJbunETTYaunSCqmEG27JHHXnDJXTCVm5VykD54R41dVFb&#10;DZ7YQA3Ho4XEimTWyj7wHydqRwkYZdyoR28YqTn0fKt9G2t1CGJRkwhEYGjD5/ZVGCrji+NctAGi&#10;8E6s7NcxyLFLnK1hARM1PHShGmAGa7V4iuosHqNaS8aoqUsPORRjjMrh3nx+JYDbTdUAl+T5yeuV&#10;eJZDFhx0KjIZASgcbi11oWXZKCd8JGfEObKvnKy1mZ4KOR6s7aW4ZU127KShy6trjnMTBYGb24+P&#10;3vHN63V+3QIdZkgTQtRmJIzUHsRoU1N34oMxD8nzBHCah6EvFWlM0mr5FyymTFysQE6zURsxHE3u&#10;r9VZg9V96RtqBgi2MUDoejSz1YA2tUTLZaRNE3hktTQIvpbvcScdQtg191Ks5sT2xmrNVmGMso+Q&#10;qS+/j/jxFUxoYhdgONlJicfwPEisqxW+DeS3uxUL93WKR1tluVd/xUfjQ8EBEBRYQweWjtOFyct1&#10;bsZsPffYqR93XSXLzdDMTNSri+rh5FpFSwoag6BBmMqjN4B3fM8PZKpfqr92JLogmRgLR3KHXIqh&#10;1AASj72yWwsygKl5V1Q8/973cAsyH71gXCVtiXlTx/Jd9DE+g1+AmX0PdE3yWR+dBC3xzsVAvX0u&#10;UB8hvfjkUbbexpfvxM0M+sJtGhRurdjDLpCS/ZRxMx4APSTpY4ARzhmkzTsqu/pQZx48tewRX6vs&#10;kwUt4GzKTsM5pPczeNHfQd38jZGpvkeIhyD8L4OYP8GKyqwm/gm81xPR/7Mv/D+fNw3kj19+rl8/&#10;JwPfPq5ztBWpdzM1CSkSV/sBSnZ3UF6YpwryUjVw2zzZRHUHtcJhxs03A02ZuaysZiHuZAP1aUpM&#10;RVTN/rHRZi4wE2VvuzzK0dI3tOBgZaz+amhdeW9WETOoPsZqYUkvzYnrRj/NQZnYXtsIPreU0Rrv&#10;01TTomtpwxmoQkcZqhHwRrtmrgl++v6YGwA70M9Jv3Fahahtu8N1dYQ1Mdd3qayXjVPf5bZquXiQ&#10;egKaGL51MYM6EGFJoQoP3qi1qd6ah/qg/RYU4nz6a6JNA9mNraK24xvLZvtUYJuL2FGCjMI9LLJ8&#10;DdSnrRqCIkDf8AXqFDgRrd8pqulsq7rLR6gR5qutl0IIR7iqGrtRQ8eywoioGRKlc+PxuChw05hQ&#10;B/XwQLBqB/cPMh22MUuAg3poQ8EyrSmawWthw//RjUCcz8ng1145JdzscdTDjNY9MlzlB0J8G9L3&#10;duDjYrOnaUS6m94IW6uw+KlKwovC42yZBsV7ahRygqu2DpL9ZmTX8b0bs7GfZgcMg50NcmBEW9Vu&#10;VkvVa1ZSFfB2BllRC1pIO5AV/YYzacKqu8+KbvIscsQHYIn6weZuN6mqOs1kGrW8G5J6g9A2aat+&#10;gyvgQV4TQi49B8RT33Aa8YCaWhtJeeTfV/MWNtA6Mu6eAGu9cIvQW97bdSfUTd9mHdKfhVekh8KQ&#10;M0sLuHlWlVdUCKVTIJO4FcVvoLvTSz7lYfK8UK71QPxSD8RgY32aPVW6XHFTdsxbxIpjsrow4Zq1&#10;qY4O3eSQeIR9OKyUfdf8MT2ZrqKda/Q2pfrnN/L0+Z08FeD3HnSURfBxR+0tWq6i/Fm6fNxNtwEL&#10;P30/TR++BXyvdCW41k2U2x469hg+54ViJR45A/6UnaKZnoK0OfrWE332lUl3/6vw/a9SmylNLQqK&#10;lJ1//0hZaTIggfjXj9/qr1/4+880ilyWdYRZVdAD6jfz8evP/ZslzTj15QOmmbyf6QcWwhf1w7h1&#10;mPrOqYUTFAoJw+mnFtpqW5yXBq+z1yjP1ZqVYq+pu6qri2dVxIBxeEboyQiCGVb6WKhOY2Iqy5ZK&#10;yJ7qZDTcvSGJ1TQ8ER97yv11RxEDu+QNoKNQsffAFMP/TOMwSrgSokWZQyAQt1fP9c3VaxHfIxCp&#10;lIPw+E5UBbhdUTM5QKdmVNJQKEhzc6lWzuLsVO4JEdtDDlkjAZS0kl1sS5b0QxkOwouNWC9rh0Eo&#10;DS7SasSM/RzRSHKdq7HudhqNmU2FMVZqz/RyHkoUViZRwJSZFgZutGCk5u1pACWvBbDIUejZjKZU&#10;rqol9LyLd7PuSoKBH9VKfT1bq9fmShroUUld5la0oG2qk2ysMCttvYBAtQNx1gVNneHQx5zHYJK0&#10;XOMTqYZyF+JyzEowvz7uZo21MIfnBWc4KvNspPbAEUxhmZ7OqiCT/VsMsKGg65laVAABNmm0+mZs&#10;1bJDKHIXrVPk4Wh6w0jk0K01eUFjzUaK0WZ5Kw1bjRPSxtZaSZkRSfmVjitsyuEgLUQ1a/T05hoy&#10;qYH6TcIHYFYXjbDHSg1Nl/5T2qujbSN1mlRHPXGDHTarrZZjZzxoQWs1Hgx6nas9WbUzmbSnXTWN&#10;WVhZIf69tTm0h5b4AhtzqKc3Aei22dpL97OzhNOIvroTqp8+jNKflz/WHwff0R9nX+neiXQt34tz&#10;MCVTKKPwmEuMjg9U0wZ/DEtSBjN02EqvsU2ZuMFGnQqVJ2p0HkWIGWfYase+LWq1qLEmrKmrFDRU&#10;cjC8OfPOXcXsh0wcO0cnUQ3/CDrY50yNn1FWn7sVquCj6xRzyEmJ6bPwyhiIw/Bk+q4pOsfO6iBo&#10;iuM8Hj0P1vACJzUcy3kByxRfjtz7BbC5Vx6Qle/pIIpv7zwj25ny1EgnGlmLf8Wf+JxFDMqgt03Q&#10;/UCjaCaeloDjotTUD18TkGDgzEqCx79/Jlgtf//REqxGtfhv+sOze2PltrubRlFmOhb211D/6urm&#10;yIpnbgsNXo0RzDYHTUxwRfxpNCp7I7HEQxFhFsz4CdiJjWyhivb11WhdVdUheK0GIccJTrPK0g5q&#10;F9hRLX16qLpTN1VzHEpWQf2BjDmStmUMvvVj6O3HFFcB69tYy471AK1VVxOyq1Ka1lNv95rqy35t&#10;GLItMxGWnk4g2nGQ2uVVki2Bb0OGHMQ0tStVVW/Iy2NRALDn71PJmjaxreR58QB7xQvqRmafNLU7&#10;GkIj5O3phMLfFvXZNlnuuWs1KXQmP281TZqI4BTM/woQjdu7TFSjrQtUffNI9QxE3pGfd+VxQAf0&#10;wAtZxS0k0y9gGruQ8nsiP8/YQvR2MivJmgHSrPgKSIUAf5vbiIU/1Lj2KM9tYNV1toA1H07L7CKX&#10;HLDWuHS8VBKrIhPZBGXzTvh7EIhFLNiL8LkrfASAGuRINkiEHFAJWbezWJDnalO5t/yTxsn7WC58&#10;NDQad69QdNEadmlT6NPaat7SRrJfUFdOm7pq9sZOWokeqHOsPaLDznJAvm6Gv4M62WNtPLmF2iJP&#10;33PKmxqKMpwDyIV+MxurBw6rFXpWV6XOFVR7zBtqM7Kqpq+sr3ZbK+gNBiDtcGAaHogIj98KTd8G&#10;hcSU0P6DIPAukH0W/gLU/I4eMLlhV9/bf1R6n6EFq4U/LhzSjwdu6vP4Qn0QkIS3wzzMLCtoCS+g&#10;65ma8ruERfRh7J7Xtlb/8exQ2Yn1WokCNWzy8QnD5F++ULffy1I2mXGg0zgN2dxd+WfXquzkOq0P&#10;GoMo70Ct2dFPF0HefAyM6vMbuXqKN957D/LZA8YS7J6KOImvJAgenxjchd37yG3LQC2l6bdb3VGe&#10;rE1KkexLLNmCOesOTVxAj5OSRLl9jwHJfeWewbX29oe6+v4ry/TUYmnxr9mMQd0Yhu9XSMg//wR2&#10;8Lv6/cE5/Q566Nebp/QjwP2/Xj1jJ2iCj77xP6wpfjKByv6QR8uu8Lff9Cs2ZfvKPeSa318j6f2s&#10;M2rBoBiirgGtwF5yU7PrHOmLwFNgDw3yelMtHNuoAgelFbqvVpO4aDGsRvLasYe2sm6Mx18ntXPG&#10;3z4PpYVLhgVzBk4r0Ekk6v3PMwGHsTE1Z5SG4d5sS585hJJ2NFlzFFf/eP5OFh3NzT2Om98mlxuc&#10;HZux2Ru8AcEpvFBG7UByE+b/NN5He6qaOaZfzcelmb1wH1yjx8GMt0MNcEp2Nd5fPx17/gzI3SXZ&#10;bZ4NV3AQPEBftJX2MO0+AEoLiX3U0wKPJygMBkng0QiGcilaXOSpKq7A8Xg/rKb20hsLqqurP/3u&#10;gZpad47suZdemP9zNv/3bALShh6xD/9n/1A0eZiFTOB3WpJSG7X5hprAobDh+FR+d7NOWaFJuW01&#10;mt9zXCq/S0ZTTc1GqR6reIessbLKZAlaBiKhFHxfGT/Y3kfl6G0W6eD9HNyVcHMCqJp4zEveJ7M1&#10;H0edTbGD5Rs8AEfZTupq31JNuldWtz5V1c+2lVrY1FfzWSPUDsHWJuPrIGdX8/XVpaqqjGiqRjTG&#10;9msGwUJorwCkGDfh7Fq4L0wb0pdpVuwQrSuExVwwXW6lM+CXuYEDDUP2IE3HIeKuyV6v+aHdNH87&#10;DsCBI8kYCFNdT1FI+XZdiI9Sxo65Ohu/XegA6s+IY9LZby3L4wxXSpJ5g7TEs5UWplCSnm+hwFMD&#10;FXuiBhoz9TV+djstW4ClMqfq5ujuWhY9RP0jhqNEN0l7b+7UCHoNKyuClD7U85QBem8mE/L7w84O&#10;9Ruv45luunsgUE9Bd3xyC2/6hwXaezcZMHkAffQ2BZx1UQSQsPkEoK3zQE0KmKpl4XO0MgxDksj5&#10;SkXbJhhJR+uZfRWcDX7y+j0Lyib7DFZ3dz7Uqbc/RwWcqec/Qt4/IZD8x8N39R0rj1f70vX8QJ4+&#10;KcvTw11x+qgghSltNtXAO68x3KYMNVnxBwKQINT3ZohD8BKIP7/8WFEl9vJOn4RjNFNMYIlzyiqp&#10;kXM31Vzcg/6pmua6tMBKrI5GbYXS40TAze6CEG5LdcYL3gUNV8eSCLRmkZLAQ8SpNJLVAeYs78GQ&#10;AHifjoOu8Q9MQUg3BXpa/C3I2tcOaRPyI9bRYzWcNmMUPb11IjcwmaR/cgX14gbtQ4AOpfccSVCO&#10;4u8TQNNM2c1zVhGMKAxOBMUyDjTKRG78KXkEJYEwnpvfcGpHoxA3jmCdgDLAGPRD7Zjan6b/PYoF&#10;myceKU77Q/h+XjhUBVl4iAE4/2YDr8yEbmWMZPZ+eEZHPjqmWWjn9I5cpUX5wdyP/G5on+6AyjYt&#10;p6YWkhnncVjMKakgByami8mQk7ivxvJ7jOeAGJ7EYUCwGQt6W7Kl2Z0P4FAbyOeG8zOOiwBNk9xQ&#10;49KaMyHurbWly/EEhX2xEzByKaiWffDN9sPvykVrMR4oWcTNdGr5dPnCoPa5nAWULZ0bMVVBZ5Eh&#10;gGzZYPs4VdgwVI3ndVPv0TS7o5qq2dT2ZMJkTdiyRu2R0K/es4qssCer2g2PuGmUo5Q284JGaLpr&#10;B6VGTtTpB+G69mWp7jw/rKcv7+r602N6GybF83ef6G8m6b8++FGPL72rb2+80JrwMUy0+mpOyHjF&#10;Qys6cjVEaTeRT0cTpl+wq7p69FVm/ip9tz1CH2zw0aPEYm11Y0fk2EF9l/ZCCbqH7Fzr8YICcYpG&#10;MTzMSn6nKihodz/lHAvC649MXzZR0Ynd1M+9jVbg2T7aebTe6FZPNfs0VnPnQbJG3WxB2gTlnRyl&#10;E3fnqKRokRJ3zFJR2BKdy9uow0zF7tzDo53+MR7yctRVP5j+bnLJxjfe144hVKzSAMrHs3sMQoHA&#10;jRI/DQfiPWdxsKJ/iD2IcO1lgzu9p4xTaGre+kAH7z3VO5+zaCeuvv35vzp/9SNdLjqom8UHdP/s&#10;bT2685k+Yqjz5cdMPr+lHP0vk1B6we++eKa/Xnyqv7/k+uYLMuhL/f0tQ5wfeA4L/RJ4npuyJ8IK&#10;eBMFAsAPVArrD9dU/dUcPHYD1Xd2e3aFDgiJrVL7ddayWjpUVvORo49eA0/wpI4/gbUP5/QQHpn7&#10;2PsWI5NS+P4FQPYGVA//kx1wCJS1WOCKYSjmGdC+P5SzbciTbD5RrKV7V2oG+N5J7F/HEojjyGpj&#10;cwg4buZhZMNRfH5YNkHF5yYTbDbc1MPWIyIMd9YOSQ4bp0oa78JwKIN9ZRDPMwFItpwQgh4Ou0Zj&#10;VtuX562EY3jum5e6RSWw/7NHWouywHBkMexy17PsD4DKlmVRiNjC+xEGltZIJRY/ugDB/YbOw+bZ&#10;hzmvU/FG9VnJPTC/proG19QkMvhcQAsGrTOD7Didn90+k1Kej0fy8TiCclg0V2QFWZufhxXaeMrp&#10;4VmVkJuspyEx+K3Ed5M97KUdxxJxJ0sC9H2XHRa0ohmwlQflY62F3mcQCHc3fB42cIM4noiVAyiY&#10;tbAgtnOCeF3M44TDUIMfvCf22vVCpqglsK9qczvLyratOm6aqRpzuquFbUW9OZqRLixlKzhZVgNQ&#10;dwYUHH7SU3H0Rp8dgYJz9Re9fOcJI3NOa1ZZf7xDuWWABIAIdJnrGHtMDvCfgWxdK4JADBVlfdEq&#10;RFqX6MBlGBN4aHR0hx82awindX+NcrPW8SJnXUVweAnT4HlLseaK89WywC2aObcHUuzotS5rqyaU&#10;U21XtJfTvopIJVRAGwd/jJcvkftAYBeTyQWb+ync21ZtUDqfHTgQiYbxWhY/SvMSKC3x1Mg/NEe/&#10;//BQTxCo8nLGto2Rtf/68UrfuVDncCW+9EEukCwfRInwi0+Zo+ZbR6vrnM7yYAIXCQRsdsYWdd48&#10;RXUdrNXZxU7rMjyRHoFneeUywxoA6iz3U49fAHv6ng6gfXrlg6/QMP2v7oOiuQ/T4jkzl28pV3/h&#10;+sM4nf5g+j4uFvF/fMK+98pRPShJ0A/cTH99g93A158TjM8tAUmE0jr+AUMiXJ3oswYwkRwFusUm&#10;qpE6LG+iRnif1LVvq0lOfbQIicE2YYzsN4MOWTueDBFExsBej6vgvSsQva++fkQ6Pg97slRoZ4ac&#10;nQIf1FiYhVwrlTeW7ZHXCcoreyF9G8UEeKfoBvmcO6bt8AZtuJmHkv0GRnHjEpADuYH7kVW6kkk6&#10;p/HI54aSLSdlkGm42UchxzhhtVFMq6hxC8F3ruBr/NtxWwhOptoDEGMaQSYdT2COoX/sS3k9nvdw&#10;zV53qH74YKJQPtm3k6YEVNX8lFZMb9fBEIoCdpnCrjQfL4pTtGYX8GvEIevkTPSXwIuWr1VzvFba&#10;2KJFM7e+Gq6iXI/FuJaffR5l9OQI1jRkxQkE4mgCcTwl6kiCcTiZcPCWCgipmT6S1zoF1bqYphqf&#10;OkbOZZ6yDcbmAHX5WQhbWeUi9x0C69wwlVsmucIRROAJfRkvxvB+LHZdUVlzPpmoJSDL52GfZTiC&#10;hjOYB8/Q6Dt6w5IYWQRrGbbywPDZ6N8s07y0VfRja+QIOLrnJtS2EE9akMUIHD7Z4WfotHx2Tdco&#10;r8TKUje5LjJ0OMxNcoib5hZj9rf5e+kr/X2cm8yAhe8Bx7r/kxIv+CBV7kHv5IKglBeydFNVB+8L&#10;q/nDZDVniAa7DIb7NkVxZU4Ym4DmYJE7Du/4kUFr5M9uZy1CuJFF4bgKbwDdMEgbDjM5pdZfxv4r&#10;7fYs7TyxWEHpY5RQOA4ydDsA3Q20hdN4HtcaTrOlvMl2TGdXpjZU1mlnHT7trlh+t9nIurssHaKo&#10;LVO0G6dhI47bitfAKmSBrPymqyKix1YYmHZbMwyc4XJZz++iljTyDVgg12Sa3A7e27odNiq4eAW/&#10;ibtgT68y6Lqs4pvvad/dzyzM/Tuf/qgvWVX8jyepYQ9/8UJ/f/oulcMlfX/zhJ5dPKYPThzWk1MH&#10;9NsXHzOM4WBjQPPHs/f1x+fv6++vn+mHL18IuiImo9csN/s0mDPjomur7bQaamygawwtmo9lkLVu&#10;oBx3LlL9bbNVGafbiUjyH3gEAdvYkuG6mwt9LpcBRDasmGxodPmUowXIaiQQhMYZ2lypKCSEkg0D&#10;Lxu33VICElv0S8ijIFi87WwJnNNSvFHGaAgZpkcigxcySB9u4L583Ivg7EYm6UCZ2osbeziv+5Bw&#10;sqYp+9wq4gxFANI7jmJaOYRdrr0PHwPAHkV2n5TLyoOAHkNfabw1rGciVoVub1c0RvuitDaaj21Q&#10;WZvBntuOcnFp9jhI4gWsqhA1o5cdmReF4HVTTaJqWpheFWhee7Wcw1piZg04t2+o8aJmOFTNA145&#10;SgOZFpu+dALBOIHDYjSHyFB+zjFxZEITiEz5jYXEwBgzXe6r5btRFy/aoWkQClwKluBexX3JKsMq&#10;B82PRF68VSczWMJGoayGDAIUnx0EYSzE3V00tv7sltwRafVARyaMUyUMLRhv7KxSMNnYC0/twEfo&#10;1Hx0Qkc+h6T7+IwSUF/zBgy9CwW48mecoM+uax/OrLno1xRx4rx9421dv/OWXl5+Iu0j0vLgxhXe&#10;1d8n3wOfCbqHv/59gJvssIHTsR/bf1/PHr2LWoCvuqb2pF+dLRdG/xORV6i3AwMUfNprrJksj+hJ&#10;SsHLY1sytl3BXdDWHIp3YgyULdTFH+2HR5eFpRx9aCmTXW5A48fhykh6PW/eJj7ewuf88fXwAgfp&#10;kl0P/zvQN/taayGfn89zzPLajhd+NjeDDTfGooi6CilD2yeho1a6jpPrWnagqI75xK6hN+AURfG8&#10;Ydw6nH5mq2HwLI30nsb+Cqdb50nqOrCBRo6ur1ETW6pL79oaOKCy0kHXlNx9n4xIIFKaFl9/xDT7&#10;McJSn+kWgfibGdIYg5qXX+mvT57qKUJWH+1O1dsH4UAeOatbJy7pxxeUn78xaf32hX775J6e7s/Q&#10;5+fK9Nuzdyldv9QHL3/SU4AAH3/9ixx2d9Vwyrq2BF9jRu9tbSDuwiroM7MeE8Zxsgucp1ru89QO&#10;VkHcmRId/uAWhF2YIu+SCbkymUrm8lgMLjjj7XMw2A+CPS6CqEtmREMogSsN5kwUinomCOMoU4OQ&#10;PAnGndkYxcYzvPE5u0cu0KkW7e2iwWRoM7TpbW5ggm98YiV4fpU0gczTm17xTQKjOzd1d1TgRi7g&#10;/eAmt1tTEW4jgsVGwpCMObmU7JRdCVIA34NgHU4wDiUYhy2raBHRHsHObwRIqJEIRY/axHPZBc/O&#10;fAOyAOiue7cxlElUpYA1GhGEsxR0wEFktKlx9TTAtQHL+ppqhgxkl9X00MELFVLsDQtoshrxswz2&#10;5LAg+AaTwfuQjY0oW3uGPG/6V9HInTCTWNG5HgrQ1HwfFBvmq1/8CIUcXKuis74Az71A1kBwNTbW&#10;wQSgi+FsYZ6RAXjWmDOaKw4zx1hwoyFwBf0v4+uGjMVaxIK2nIJBTzDuRAhqNyXakU/pEz46qyKu&#10;XPhkkQRxKFjKXADg+e8bcu5xhSOlmIjz6wcnbujP4y/1ffI1/Wf7Xv3mCdC8gFL11s/6OfOmfirh&#10;40KWf2l3BSJW3x46qwss/VP5OUYk4IOIqaZbua+mJ7uqZ6Kb+sTDUyuaqIjy9ojf9sW1tqvWsHT2&#10;PIuL7/mO9CjNOVhaKBjHqg28oV4En9+hBtpURJ+BEK6jR23NXFNN6zgdgxlRe5IlN3Mir82uouDd&#10;9bSc5nwa2WMRmdGJaxqlz0QzKqcXWRDHTouyZMteDgHEruJKE5WBW3E4pYcj1nWT0lepd9IGvNM3&#10;aWriJvmBaXVOcdE43KScVg/Uio3j5b55qtzX2Sj/KoputwlENE9TASMXXnukMqBuhjB8/oOvEYX6&#10;RlcekCH3H9GVoiKdLzuse28/06fgTL/8/DsCjUPLBOGrJ3rx9jVdDPPS45JMVhWsK756qi8IYBOE&#10;RgXO/AkAdN6MXVoj1kPNRlXg4uSeWFPLN9oohMOjQ7CTWgVi1cZ6JguJwrhTTB1BiyRdj1UEhqab&#10;QYtMQApwZsI4DWM10cDtDTXcUE19wkbiBIxfIL5/pciYhCPWFXi1XAc/vKZShjmbzu1WIEY2R3BB&#10;ykOO4/STx7ryxfvwHSM1r2iZ5mTP0MJ8W63JnaYk9GLiz+/Q8lNkjgOztTFjgDrN6KbuMzpYMqMt&#10;5Fx7Z0AiM9BTpRSdBMNmeikUN6qXocAux7HbHI757eht1cmelOHzyVSzKIPJkoMxPhqxlRKX931u&#10;aVskN7Zq5ekD0NocNJL3d0IQ/57sNiqM1UQcAmDo7jTBX2PQwsGy3miHo9RoxUESmOXD1BPY3ZuL&#10;KtCmoVPDQdGRRb91zEi5HNiB0DF+KEX+ahDqrMos9wcGYkcRBzQve60S9qEOh/KDVTDGk4YVv/M2&#10;soKwocNvQqqkB0wCKR7GKREKKzrUDBhwVo0huHZcydNGI2MBXWjzqXT0QTIYTCBRb9xWkSNPh0KS&#10;AVs9DdPGnXDE4hGOjYEtHcqy2x1pe0f0K5fTnwTsTdBFVx99sNpTn3rG67Ok3Xq+57jewsjkvUAP&#10;fQ2k7seya/ou/ywAb+QIruzSBiZ1G6KWqeAEQNmTEVoGwNvrbDNtv1QJCkw1Vi9WZGwadQJpHCBk&#10;M+FyYAe0iOCaTXZzO2+l0ntW4FMrMphoJo/9XdCb7ICtAJCoHnXl5wLGtKQ+xqsEKyerE5Mvd64V&#10;BNp0IzlJr7KCHsAEpT19yULe7CUwAWyY0tlyAi/OJjOWjANy9yYBPwAoWxsA4I2Ah2FXUDhKNkzf&#10;gi446dqTAFgIyDSs7qUBK4Zr+epRiojy1qGPftbuOx/D1r/LEOeMCq8+0B4Ccc/ND7Xv1scqgkRc&#10;evGByq9/pAvvfa0vjaSG2TGCK9UPrCSefcAO9YJu7slVeVGBHt+8QQr9gz7xBaz9z/XdL69L239l&#10;9g9fPoY/YBO9MbySmrLMfuNNfpeFXbUEFsQqsLsdg9EyRYtzST5W3UWGw8fvSLk4hdfEjuw1D5jg&#10;2IiGmpnCRBnls+1n1mnxnulaWraeALyls198oGNPH0LQvquDn95HkvER10Mde/K2Dn/6AP/6tyCZ&#10;v4Vk4x3cpO/rNOies198wtffQ6vmIYf7I53Acfrc8ydYwT/Ssc9OQiMqVM57u1EOPKT1KI8baf9J&#10;Kypq/DKABExVx23AaZpdpC1BOHYNQUdwDvEBBMBwZ+hy/s41ZC4XwThiNn9nXzoardVBBOwQViUz&#10;sjsDt6upYUxnjajyxEAOXQJyKu/zwvTJWLWtle36GRro56DpUa4gtRx04DpCWTimVaHVqEDLUQPf&#10;jXnOHRngR2t+QajeDHfGFmIJavQL1BCN1sHY+g32HaWluE6557oAMHGTVdz1cAtbIhzH1ACyWzBL&#10;/WDY8tEs+MNRWDMe4jt59GXS538tn+yIPihqa25kz234vnlxeWDksu18JtQl5BMhZMbdK6I8RakN&#10;4eFQ2B0hNzNBriDTjjDUSmTuFh/ZqdlHA7U8f6vCo5erJHmzTqT4yX/1UO1w7KqjsXN1hZHubSzT&#10;zhOEQQTdSsxE1+VuViJKzUcASmdc2QSNChtoAm/eaV4kCKSOLOq3X6SnYwAzmnJmFAE5yAwDyGgj&#10;eRxtlAQY02/l60tKa8qpxBqTk97aQmYc411X2ykxNxc2IUDhiBHIzkzsHAlCB5rt2ZRLS8iE83fR&#10;m3BKzg6uoFkJr5v0eZRTi9iNTWZvNJ7gNG/aVB6n8flpnLaz6Xm8D2KcyiBpcNIArT3O+uWmk1b4&#10;WavPPHZ4A1spKtsoH/yF0euXKr39CdC3q5aA3MNSvwRa1N5bH8HD/EhH3qJfRCTKiK39jebin5/A&#10;rWJq8+LCSaQndqukFD+G7Fy9c+M26wp2hoC4P4eR/zUKcGYZ+doH43VGfPX9j2qFO3StVWPUaBQI&#10;pvFtFQsIeWYkQ7GYWSi79ySTU9YxaBhEEI4g+Nbt608v5c6OMBEDlWMoxJ/TEYSdTj17T8cpf8uR&#10;0jTW18Ufnkc87AJiT7Qj3BeFtCW78QIsRdKkjGvvRzfwrb8J9c1oDTFxpdfcY/EKvA6/la+RPfd+&#10;ZGy0UQREj2hRIdNbGB9dmJ43D5hk2RPufi9P86N6axj75km4SY3Elm34FD72AIED5G40wTQirBIt&#10;AYFHOTqcoBtGIA4nk45eRx9JSTlmAZ9byfqEPnMAnx/gzf1CCWwNFnq4Gfj4VtQE+k8bPjc1s7Gm&#10;F8PKMJbxIKEmY8o0LLKi1qV3lmeIgyrC3mgGIHwoA6+FANUnYzveZPtyNdmyTHU8V6qOm6NqrrZV&#10;h40D1dqtH7vPYRrvO07zE2HwR/OCRhCMRi/GF7nCYCamPgRmqNEGIThDbxZS1mXKmR5xDuTbdUZ4&#10;Fccm11MZlH65luFNKIaWZlQdQ8AWsv7YT89oMmMUUgVBNzL4nhmYeqTLBamCVbDpnRCoXQAdZPbx&#10;UC06uVNOAKGDcOXxoWRbEuss76Q5St+7BaU25PFupID0D0dcCY1Lrlx6z7Rra3AobogDcQX0Shm2&#10;nCUIyHiTQfvPJAtOJZCswUCO3VcNzcqRSP5xuqdw06eN1Nb9wLiQQsg5F8QwBNmKKzGgHdpqKoE6&#10;i33V2kP15HEYZjgl7HrDaeQmnBnJ1yhD5xGM02nG7cmAU/l4LEFmH8rXeJOmMxyYQ/M/kxt3LoE3&#10;J6UqULDafL2ehrq0lq0H9K/k+ZqSOBwKkCP0opXKPQXUix3kqtDloPW5iR/9Byemb1T+8DvK1Icq&#10;vI50xN1PAIE/QP/nKTzMb3Txgx/0FWRf8+fjV78rxp3DbNVSLZqCwJcHGMY1q3Xz3EXLwv6vLz7U&#10;Rx881st/nv+vG9S/1m3me8yKDlCFeSNVmcnzAMexaLlsxbxnhVZGIRcS2hClcyv15PdttKO6Gnu1&#10;1Xq0Qk988khnyL7lyGbuJojykD8xrUcOEihZCE1lIIOSzm5uFyoMmcij5PJ1I5GS/+55pqtcyF+a&#10;XWOJUYY3HFQYNvsoYdPeOi4PtGbnHC/QpINZWoMlQvJ93JKwzh6MRZ4VoBCrGX1Uad04yAbLcKj2&#10;VTA91kTPpux7OQQJtBGTyW4jGOqsIrsTWNNT6uI+Tc9IZhxO2TjMlfcthGmrM8FFxhyL/P8I9yr0&#10;yjU0aldNDY3FhTiawUp6NQZDuFiREUfS643nMLbjfhjHgbsQKN7M4nYax8xgEoeTbQT2gSjgtxwP&#10;EMVhgLosHKUZgB+G+UzTG26LVWGLAzaBDmqwfJjqwCZptWGYRmM3PtR9lDY6I0yVjHhUJi9KNITb&#10;MDhnAZSpJhD9UFXzQp3M/xrygwThFjwqXJiebkIGwAcmQQAyh2Y3FIxSWxj/JurmXvZF6M9QvmYg&#10;vWemqWV4yiUgDJVy1+wk0whypPWxOltJIK6Ef7XsWDTiUFGgXPi+eGNsRrt0ByYxG46G4Gfvg0Zo&#10;ItkYVgbqXDkE649PrzLPKUKU1hOHqbqWvddC0BXOJytoOVnOniw3mYHLFBasiyhHp+9rwgm2mPIg&#10;QWWM1DPoURJQgw5k+huK7HoGv2cBQ6X8h+iL3t0NztSGUreJVkPRWV7WVEsLawIGpxxlfzWbzGdP&#10;eTKLvmEGaI8pXFN5Y2wIxAm8MaP5/FjerFm8IbOSqlLOofOTUVczopup9/ahmoNPx/r0+XLBrswl&#10;eAqmLS4gOFZyE20Ftxqhy0ag+b0ftOft78mI36AC97FyLsHAuPdEJXc+AgR+T+XI8p8gEG8hJnwP&#10;8m/5qYsaOY4+pXlTbVo0C2mPMtj3d/T+0XLK1J/1+0foxty4hxw/1Kd/ytHXXoqvJTj+zYp5e8rR&#10;JsKgtktDVRvaBjGwzdyMK1Diw14Oo9dR/N4jtjWH8IzrE8repe8BNCBjlX7M4p6sl4uSntEgykHz&#10;NAfLavOYDVsmE5U1o8CQxAQ+nRmECdQsEFypfGykLmNvl6Mxa0w/TzJtvaANF/dqbFmquuXHqVl2&#10;tAaXptLSnCQb3tC5zz8E7xkmq7ktVcURDKfHJFVa1AfLv4nacGKL/I+utXgvjiUzjpzCwASluNFk&#10;wDHLq2h6HMHEhHQUg5vR4VUJqMqohhOUTjyfUnQMHMfR2/kc5agNgTchrJpsvbEG8CcTAmIfxQE8&#10;0UxEeb9t2W9OZb9p9oh2HNyTOKync3hP4uBdykR0Ec5lzUCNtbDrR+nbQV22IykZsUnDs8O5t5KR&#10;dUGg7MI+4uQM1cJdEkyusgt26uRnH8gqjb1hMqiCiJvJZLYYykjcT9GP8WY44wkB15clpylLg4HC&#10;heBVEXKDXQyNdiSBF8fUNIpJmAnEaLKn0aLJNFo0eF5ksQhNZ+KaitJWNH7sAdcztNUoarE7WgmI&#10;YA3Csi4WvwsCG2l8r4tl4AN3azXMZo+DO+hZM9GxSadXZRiEjOMtdpoZiDalXe6IjwXDFrCi7mTC&#10;1UcpHennHODBLSBDzjAcuDImkfQ4VefagxKZqNFM/laErFGTOUNVcUI31aJ06O67ABqOj7zJ7n4Y&#10;4GSYQ+jcVnRr+oCk6IyZZC1eXIKOF30W+6EZZMJJlDgzKFnMkGYcJczStIbKPrWMg8IRrCaW0wSu&#10;LcOCdQXjNC7YWjVH4qhEmbd1Hz6OUVNZqfSlJxyBtLyzxq0bouZOLXE7noiz1m3tf/dX7Xv4CgHj&#10;95Ry+g76LY91CLu2PW99Sq/4NoMbeqYPXqGnekrDJ01X++YN5DxtpB4czoX9z/T5d6PFAZOiPEfP&#10;r13Vzbss/iEN/+dXI5UIaNxi3/aaSvV/A/HVy6/VdR7+jwvaY5feH2U5H4xzAlVwzBXib6A2MJAx&#10;ekNnH7+rc0/foZ+DtM0Cv+wxwfjJdTijTHfRGzVXEQt9U2aaLFlEWZrLRN5oE6VgtZDMlc59loXA&#10;V/qDEwTiPjxJimlt8jWsPEmNs3aqRXqY6qaHyq48k8Gc8SK8iEHoTUpg5P7RL6q5dTDQM6wN5lur&#10;rfdCWB3bgI9h7/cQj8viycDgCER7DkbMX8ZwWQ9n0EJmHO5ZUWNhc9il1QUmB17ZBCLBNtq/siYE&#10;V9FEekhb/6qa5APqZVtFJE9wtmLxbkNFMyEW6h7KhFMBF9jSqkxiWDeVxxlA3WbS6kzjoJ7Jx2Np&#10;SyYF1lIP5zF6032plmT5UQWWspe/gI6OKbNvAny4SynORbm9j9648D4BCcWsnDLdKp8XLIOyIfHB&#10;UYIRzQ+uUIDfgQxojKqav5HDR18m2PiFM6jxx88wgDI06NoeHneTFekFGdZEEryxCAbHEIxGlS3+&#10;Dr2KRZmZ6/0yvkYfifLWZtSXnXF9Wk8geiCtvxXNEW8QFxFIHGaCalhVuAGu3yamt5CI0anMeLBX&#10;2xJd5Y0+6PboMcCqqmgFGL+tDFQ8yXzulKIrD1agBK1ApuXF2FNZFVaOBAMJMLkPcvjtACHXp4HG&#10;safa1Nqq0AfoXTcQ8UPaqMGSEZqNfdyC3QEahTVXKL2u72GY2AlttCCmthay7J5DcE2g3JxACTLF&#10;7J0YmdtzzQytoqLT63TufgKKbnG6dC9CMafm6DQ32J/ExINHL+ST5KVNaLx6Fa/X8tDpslvVj/LV&#10;Qe4FGxUfsUTJSZsUfwSzynd/Uun9LwB7P1TiSUSvrr0PE+Mm9mSlOvrR19p7/wNY/Mc1dvpctW5S&#10;W9NHdlQuE7j3TuXp23eu6JePH4BEQtfkl+8AR1zXjVsPdRHhplfsHV/7Wby+jCuUGdT8+3dDNDZ/&#10;LhBMWTeTtAtPkXx0f1IvIBtSNJ2ldoxKH57XSXaV+z9GwuSjq/R4lwm+S2TEq9r76Q2CkpUVl+n9&#10;SszXCciS9y8RmBctgtK7Hh4liFjuc5AHosoXgzx+GppEiWTK1DvlWo4JjVWyj2phdNqzIIb7AhEo&#10;jITy2FVmP0Tqkxs5751rOvjxuyjHQaB1JBABF3RNRrTrgB8rk3ioUEkqeWs3Dk3WsiYYJyxlIkpW&#10;HMYkeAzyjWaPOJ5sNym1vkbD9B8fXxvSel1Nxr3aNqC65bKjNLWLqE3/X5uv19NYKHKTEnhOOoFK&#10;FpxCABpI3SSC0I45wVT4l3M4/GfCuZzONQla3ASoXFuwb8h+77bOf/mhTnzxDtIvbBM+JBh5Pczh&#10;VIg0ZTF9dQ6vTQT2helFQByvTpJVFpqgWcDb0igbYlFzDscDLppJpz8DG1+EcgPoFwOv51Ou5vMx&#10;O0QyZiQZ0I8FrTeL/QACdQcQIT+Uuf3h7UXd2odkASwCQLU54FdzsDsu+eAAu8YisluWtl/GBo0A&#10;N3KJRn17F6dC1kNY65SPsZSiq1BB82GK5EN/6IWCdsgJN4WBb02K6K3c9AnaltoAw1SGBmD91rOG&#10;WG12gQTjcgJzAX+fzunUM6aWmjBKf8MBteUJ7Md4YwbS502kjOzPUne0cx0k7Npp2vbGGu/dgZ7A&#10;Rv12IrGQMEEbk4cC7WoGELe61pTWgE0PXwx2hnUU1KsMdDCj8AfxrooPeh8dvR6og9fpmW4F6tCV&#10;IJ27k4P8/TV9/PQujsSHtP/cTu0+vEmZJ7bLM2+tfHJWISYcIb9dSxWR6qTLDJ2OvvsRKgU/qhCo&#10;Wtalt5FkJPN98rPWBySqXceO7BJva4ELjlNvQEvCjjoac809CW46uitQN8rT9OnVw/rhvTv6i4mj&#10;QM/o1+/11TdYgX/1D1LcBKJlSPOaVGyuf8tTU6qaP29//DZ+IsUWQHQY5igR5VgrpE7nUEjVnnfv&#10;o7p9lwAzMpXIWhKEBUAh81DZzqYfzOXeyQcUkoOIWPa7lPlGJpPvk0qLYsTA0rgPErivYplBGPV2&#10;/8sM8EARxXNgJ6FyZ+wQdqDA7gnvMwFF9gJ0aLONcBhg7awHDP8AHpQ8ekunPv2AjPyhOgY6qdm2&#10;sRjfIua1z5fMs0puRR4owaODeyBaI3YOBCROILIvHMRudNS4+lq0bZjGLDG7xloM0QiuQvpGbNVs&#10;w6DWxb6haQCwJyc3wmy1vqaF1iAD1teEZDJiOj6OlKOjYYrYIP1hTwKYiRzKDAvhmQAkAZiZhD2P&#10;c5lLLNiNZEj2QNq2YnkecVbspUA2Cdh+f3xcBQy2ij6mGkDyMfp2Af1zMdzMycrIccBzcSUZkdMw&#10;Bx8BE4hJiDhF0TftpJQMRQ0rgIwUiN1Z4DVsysiQZqJqAsgXhrrnhRxLz7iFaen2i7l8HsVuEDo7&#10;Wd7GYAaTzClYQO9QBJD24ONT4BIxLnkPhS56hYyHNPUGnYEvYw5XHAiMlDtkYk42332uSjoGoxkH&#10;qFWngvFK7KhIJpCZuZV04kAXHS8fhu5kNZSlGabwwjgSfKt4XMULZDKYqdnNumImJepIBjaGcjOB&#10;lcNQAnECJeUk9kaLfRrJPaOJXBMhE+f11cbi4cgswJDI64K4LEgK8I6OMPljLjjq+Ae7NQsEjxvc&#10;xMB4G7VZ30kVAIpP8R6j0rMbkQ3xVP5xdx08G6Gi8y44JVUHVF5H4QdaaV1qd1kjx9DF005TNg7X&#10;su1j1Z9mfsjodhqMGvTSrdNhAPxIIH5D//u5irh2P3ilMwCMxs9i3A3YvEmz5qpXmQNnSgft8put&#10;XFxtiyJcVZ64QxeL4/QBA42v3r6s358gMMSu8G+A3f/9EV4iSm///vk3EI2zsJHx/zcQEYiz/Pns&#10;86eKLQ5miJWIuBaMd2Tlw0uC0Ru6qD2sIUqBsJnp557HDFY+RVMH1b4iTvh8gjAd/dF0sMqZsHdM&#10;IL4Wj35dFWXyPptStQjvzVwC1ai7hwIIMWrrO4G97frHucuAw3fTX+YCkcvF3CYHe4MsDG4K3rnK&#10;a3MGETH0c+nv+wDqb+wxU+vZ08bcylEoSt4OoLnGxK7XyAJ/LdgfD+gDdylfoIP0iIMAKkyYVlsr&#10;d9AWTKuusXxu3HKqGg7SGXGw95Po4yMxkd1ZR1NDyZKBqAnE4GQc8gZKEvSKBVxlVTVhdzWgeJSs&#10;BJ8t9509mXA6M4oZtEUzmU3MPcE9d5JEQEU262Al7By2QaGaol7bemLKsxSVv1g4k5DOsWLwKp3D&#10;3MIfFfyDCkQdfWOQtYJQaLAq/RRpBkqLnA9Q++bFTHt0SNEwyUMRatoJyTWU6DXDmx3XWFdcppQ0&#10;9mkEoc9lxHopNYLBE0be2kOUl/NCHwRveIza3vhRcKHaXPTBCT42rj17LWVN2Se3SM2M5sEmZhOE&#10;xqcilIFQBArS2/HF89njyopik7ZdS9aum9Eq2NdQETTDIdTgRSV1lYPZS8LhXnJnvbDpcG0kNmwx&#10;pVnEpJNJFs2zLf2cHcFoEBZ2ZQxU2HmNYZQ9gnXDGKabk30qa8EWFvsx9bQxrr08ikfgFz+QEreJ&#10;tvKCbueE8+MKKW2mUw9ilIoS11zfYbx4ztq5y159/HEmHt9OQ+a/qbhCR9yGt4A93aHD6JRE7rdl&#10;WsobwqRxEeXMxvImCj+bhqhWkVYaU88MjDCD16rjglHqBbLGJ4V93yd/4f3wDQH4FVZj3wG8/4ml&#10;/lM1atVelWtQRltVwdqroeK8Zyo9YJEyAx1VuHO99sRt1SnMc+4fpSeEavTLx28B8KY8NeJPhvL0&#10;J1xDS8J7rW9jekPjk/i1cYKyBCNl6j/X7whLFR0/osQ9BUoq84WsHA/uFrn9RzfIThjQMOk0q4c9&#10;9IXlWLTtBbxRRllaRoYswKMii0l5KrL5ycwEkrCzzmBimnRvH/dHHvMEs0vG5vohdgtk0ExK1UwC&#10;Lov3PZ0AjKWFiUetL4tMmMtyfw/4VeN5UQCEcted3cpgWBd6Lg7Jy/Ua6AlImqFNFtN5H7w0g/BA&#10;2bg/VGPSfVDQjqJUBRPNjnvQzN5qx8K/z9ZG6sUQpyfl6RCzY5xHNQTHcSQfj2GwM5al+/jVNWS7&#10;oYYmbUffZltdjd1Ef+jD0MatisbSR05OrkxvSVnKPTWFALQzbAvaoKnmIhPOIBCnc9/MPs46yzyS&#10;BNadr6MNBwapx+ream/fRM2nNFf78ZXVE0CADT/PerwR0/b5Q8tapOlMowc4Q0w++AxF7Cf3tJvT&#10;LvcjpOnf208KPUBTCWoem+5A9oD+1/MoKbO1lRXEtiuUq2TFcPwPdxKAUTgDpdFf5tNnmnG0GUXv&#10;//gSO6FT7IuOquxDA3PK57nZlnF3KaYiJeyKSt67xICnnKyajtlMKHba4Fip9z3K3WCuO2EWQom6&#10;d54y9/ZAvryyNgawkE/sqXXsIH0Or1TYnnFKIgCSy7fq+s21unprnjYdpZ43XDYDdaK3szdAYcbP&#10;BpU/2iAkmG7ODKmhJR7NtTGmDUyRznItB/h7srK2s+yPZBUSRCZNOjxKmWVrLX52a+LmaZnPSPhq&#10;DC2KZmk5ArH1pnaAbNpKo3Gt3QgTJKXUDY1OXyTyGmkkZVEfSKrdoA71ZUw+N89a7gcW4Tm5lunY&#10;eZ16eRNwMYRr33UqvvcV1DMzLf1Oe975npv/B/ZxfysgY5+sKlZR9ToNUDeorwpWlbV28SjlhBKI&#10;AQ7KD1+j0pjNOpLmp5t7oT4xbf4BNfS/Pv8AaJtR8QYaiFaNRUOR63VfSHwir/HCeGeArLEs9vnc&#10;n0aPlD+3Hj9HGeAG6JkCetZbTL1v40VxHqVsshw9WyGMhL0MaQ49RRr/KeUqmdEEYgnrh1KuQvqf&#10;bLJaJiVpJjq1mUyjU/HHjAZNZcSjI26VMkWnFSFIjXymsdEzwtG56Njm4iCdxWMmg8Nc3KcsztVU&#10;Zqm3CuEy5lrMazefStJKk1VwGyskaZiKK4S2KIJKbBbEZpvCcC08kgTW2V1tetRAPjEWxlAGrmFe&#10;st+FREXcFI0MsdbQ4IGsL8aAIyVLBnXQlFAgdJFVLNzB8UzHpyRUJEtyoANZswXLOs69EspvlWXD&#10;vnBkIUiefQQfQTeboJtGEM7k0d5cKD6Yyf1CHpezz/ZioDhycVP1IPBHz6micQtYYy2oo5Er6mny&#10;lmYa5dBU3ScYZTr2lXBvrcoIHDP9spx0eA8UPkZi/bPjOv0che13ypRwv0RxDEyiaazjOOWSGahk&#10;UooUUGIW4wa8F8+6w7wpJ5/cx7UHxx56iDzj/ESZYhSX94BBPfr4KM32KUxNmIAR8GWUw2VM1DJ4&#10;YwIxcom8HkapkU1Tj4TEtRR0QsPkdXSlJmJ0uTqtt5zZu82IaIsEw2Q5HU3ETjxGhYeStMZ1ppoj&#10;eBuR1wutyPZMQDlt6BWXFqEkRjk6BwqKGazY8Mv2ZQzfz7ualiY113LvNloLO9qpvIZFjdwHQEDM&#10;+QqKOfCmtqZ1VFDeUmy30WzNXgeUaYyW+43WjkOrgFstUQp1/2gmnrb4FjRbM16Omau0Pm2ZrLHa&#10;asFJ24F9Vl32U2/CMB+fMAic6kJEbh0UjqbPiQ+QfwecMBEvEffkJEw2/6uD71GaPviWbPg9k9Pv&#10;QZFIM1ewV6pQRdXq1Ff12ngkWFVSr04tlEEgpvsvUE7ICu3GIXc/YlQXEXx+78xuvbp/Xn88gYf4&#10;FRNUwzs0jHyLluJrJylz/cFlAtFYeP9Pn0jPaClPv/5Wx98nyN6/oax7J2Eq0C9eJBAul6CWTabD&#10;xMcEigm+wwTi4WcPCcq3LQG5m4PX9I67QVYVs7zPNqsKAnEXgZbC9DyTPjGTntlkzQyMiQp47/NY&#10;YaRzEOeg6J5FJt2Fe1giAZuLH8p+St7D3Ct7KYHzyLaBVGQe0PCW4zK2+mg8E9j92s09ZBJAJLOM&#10;LWTBWXtitBhq1xDHYbK260jiMD6coMSwlou4fpCP9zOlz9fAojDN5t5xQJTY8TDT7P2NNPd4dU1n&#10;8DeVbDaL0nMaLc4kwBvjWOTbsme03wa6hsN8OMiq3hzuQ7i/JpAd7QnIOadNUPJvKFOncO/ZkzHn&#10;831WpFXVIEphe8MKWcIAyLEZFnWtNRZj04ncK9Yza6sBzKR+3DPjfWEpxWHqmUF/eNDwyrj2M2gw&#10;HgQHn73Fycep9/iqdmNSaV5o0yfs48U+RCl7CFn0058/0Okv3taZL+6iUHGd0fYZoEkneTwCNcZc&#10;x8mO7ILeL0KlO43TNZ83xSh8o9r9oIgTsRj5gASmY4UEOCYjb2UzMaNpR+Ld/2weU1F/ue+bpp3n&#10;/JCyQEPnSAhE21j5AwTYiBJWY2BZhmK1ZE0HJZ5xZCILUobd4nqGOS5ZFbVkV0UtAAA8mz7RJo0y&#10;w6sRbse1UBBoKO+91S3is6PAKSb5tlF4Sn15+LXWOtTb5vPouKqFBjrUVPux1RDWGgIcaZYiEIPN&#10;uBqndShCr8L5d2LsSvkit5cOL9Jl/2Lq/1EK3m+H55+9sm84aP+djSq8tEYRZbMUEztR29H72bp9&#10;pCYut1bqpffhgP7Cjf8fStPvdJjHPe98CyvilTr3HawaNWurSd26atmggZpUr6nq9IubV4xXNmpi&#10;WYFLUGFHLQCB55NZQXrrcKaeIfxkylNDhZLhHRo2PmreJhBNRjQTU6MEZ+y7v8YRygSlyZLGENX8&#10;efbtK8w3DeeUqudEBg65DNcA9ydzAyfdPqYcdHwK2DkbCzyTGc39cpjseOTZO/hivI1MPggYc6hT&#10;7ZjBThFIGjMjyCLwssmMOeCXs1lbJJjgwNsk9kKyVkPUXbMvUBFnIZ9jVBsL48edQzYWytTFVyCJ&#10;0Lg1U8cCdpWhWDGso4ddjqmN38UcSt8D/B9Qr4w/Illx8UGMYI4ksNpppcmbpsiTeUXAJbxU2Hfv&#10;ZMrvBSTTn/WY49EUAjBR646lQWTAAezAdPRYq2qqpfcDjEGAmdWE4UJOpNUZFQLaBh7kJIJxGrC5&#10;EUxMezAx7U7lNZz5xFSTBQnEhVRSdtx7k/jcImYTa3Oma9GGZppHOzTGsaJGICczcV0bjV3ZXtaz&#10;GmnQ5Crq1I6DuxPfx72irOJBrmRj6lIOO6LENOFkuN0E2r7PwAF+Ab4PdMZhpBgsJQn95OEnd3WE&#10;UraUN2PrhXygbmHsAYHJXY9gqR/LsjJF+z8s1IGP92IwycIWxnrUDcAClyPxP4yAFgMzmps54FoS&#10;/UMU0vvhrDayQeFk0+ADQMdnIgkvDN/z+UzT8ElkOubP4GbzmVhOxUQMKdP4eoHFl24TSPax2yer&#10;J5INriXbLEMCryNgPVm2zqdHW76nEhbNrDe41kB1WhBWH6HcaloTVBfB2Degq+BZQOkQtawD3gtt&#10;tNWvjtbubKGliQO1EYWvkUip9+HrUxwHa7Y/IN0gWwVQCntEzAHoCwRs21BUxUdrdd4ALUzqppmU&#10;u9OiW2jqzsaaGEzvAQJ/hU9Nbd8xToneU+TmayM/5PqjDu9W6bu/kQF/fF2Svv+TDhGIpj/MOn5T&#10;7Zs0Uo/mDTW4BZYBrUG3NKqjNpWYBHZpodSQhfSKC1lfkBWxzjuY4qUrpfH68PJefffeNf31FAYL&#10;QxsLAdiIRRFt/2ZDi7Ub2fBz/DJMv2gJRLNbJCn+8PPPVCFMtOEKxl9B9JmbNo6ASEDmIpYrnO8f&#10;BSgim94uH+NS4751CIzoMfZhx8mQJwjI4+wZj36GJqsF5naLe4A25SN2ZuwCi1hDxIHccoPXuuVE&#10;HB+nElQR6hWzQU757nJBdLcvq6TuiWvlvT9M3gX0gpTDZl+5F6xq4QdXmCWUyBkirScmtoEGYYUp&#10;kSmH0+4fxKQ0D6WBGI0Zg+hw2BqtZj9tSAkG9RV0BU+VK8YbsxAwSJE2gQrzOA2dD8rT5iMuTNur&#10;0P/xPhNEcw9Vxsq7qmXIN4KJ6VCm8y2AMbaifOxnoHS8pxMoYW0KW2sMATyLTDqfbDiJTDiDyelc&#10;dosOxV1RNl+vGRvHas6uNzWFPeaoJc3ZHdfHpryaehuhqaHce90qqnvbyuo8kYQyM8dZXdCGDLyc&#10;CPD2nAqYoOYwmk4DGWEmYqUGR/gcHOEX7xGEb1NmGoDubWXSE7QKhEc1o6uqs6RuuGGUrFMc0Zgk&#10;Mx01AkyM7e8GE1zpTEsLGOGWatulKADj4aBpQuWG27APC/Rt5wnkq/GsMpKZuGYAtculTC1kt5gF&#10;lYqBEdOxRCy+Uw1Cw+KJYZbCxxgSnOZUvsKJeUJTAxeoAjZaw6Aa7TwTAjtgGxo70FT2LcCAZKw8&#10;jw7WnHgk0pdW1ZqtTbRwTQOa5poa6Y7n+eJKckUJeltAJ7kE1UcYagzkXIxwMlH3jhormxUtNWx2&#10;L02Fub4BmNryuEVycBmuluO6avC0yiyBGQRQ/vYHOmUZm/PxQuQQ4nJnyDdnqkoOxOn6CSyuM/21&#10;tTxLa3d50Bt+rpKHP9IT/khp+pOOfvgz+7pvYL3/odDwRA2oX10TOzTT5HYNNaU9V8t6Gt2gltpX&#10;qaiNS0cpO9xBmahEm6y4N95Dp3ND9eBUPmpsZ/QHYGqhRYO2PlzEby0CUyYQfzM7RLPCIAOarPjD&#10;P67Er8vW15o4JbdPEYS7ec0K8YLEJPZMgTYcSdOKg5DEj2DIeWEP1tWH6eloX1i2H4NJcRRUzAHK&#10;0UMspcsJvHIW1vs/usMUFNYFAR1+BfbOTcrS27g9Q0PzO5+t7aeSKXmZkl9IV3/kDdv5LlOLrTPU&#10;M2QxTHcA/UhZjlrQH+MhEFoMhozhbQkHfyn/h1mPeV3IYvdGG8Mk36zKUmAIpdIuue8O0tjh9RmW&#10;7dB8sp4r2T2U/WXw1UJ20kZRHlE0dt7bYAA5QwQ2GXEVIl6GaT+PgJpFVpt7oJLmHKrBuoIgZFk/&#10;lP1hf7JkQw72ZhE11dGvtmUCvzmvp8aktlRXJqt2/LtJrDQWM7lfyfdaRguzIGY+LlEToHPNtig+&#10;jFzO/ba+OigeZgcQmzvAdOnUrYpG9EZytBuB+Maiwaq1YJhaOwzWjNR5/LCpyN6TFan7U6jt0x/t&#10;oQ84qX1Pr+Obfl4XDx/U1af3mJxd4iQqV0vXiSzOUe/qV091YREMT0OIdauNrAOH86ZuofzMolQ1&#10;w59iTEWxT3uXTHYhAtaGJ1hVN204HUEwRjGsiaNfTOKFQ/eTgZAfuNJwVidGij8LdEY207YsM3Ez&#10;o3Lzc7GvMmrgRz+9ajlpK04Ah2hdG0PVbdwkJUqg3Ek7lUaWOa8YMulU/3Ga5thd7r6cVitAWQB7&#10;ctvRThN5cZYsbqa1W5po2uZqitozDCkQPBkTQZiUAsNDkr3V5Lb4MPQBA7tATgxvJjj3UbeVo9QR&#10;UazhS+toPHjTIaxGbIG52TEQWszyP5Y1y2kMLJNOH9GqhGB5xcLGjp2hLek7+Jn+0p6HP1gy4ZEP&#10;X5ekRfde6Nynv2rtXOT+WtTRpDebaFJbNDfbNiQg62lKC6zAaoOZfLORUgPmKj1wobJDllt6xYOp&#10;XroKm+UxvdxPH93S31CK9A3a/j/SK/7xu8wm41cynwlEE3SGBvUdgWiC0BKc/wxszr93S5HnwA6D&#10;IV7L8nwJbJe1B6hKzpQp9cZx7M0OsmZCgxaUSx79XxGGMYXslLPoH408Rjz/f9TVA9p5eZ98CeIl&#10;/Ez2RbFMN0uYgOJZiMBWDMMX7zNpaBJF4RKcoonpcPGc56kBBqGdyfJDE9bLo8RLYxcNxOQH70sq&#10;sEKm7FkGq2pQOwDBY5hXhEJQiDIgEkgJxt4hmYm/O7S4MTYtNA9T27n7Y6mGEhnCUe7CENqO87Tx&#10;3dyGv0kAmdELtQkfgNvbyaQbjuKhcrym5rOCMIydOYerMw19PR0dzXBmKBP4rpSi7fIrq21EC3WJ&#10;7SxnJFaGAO5vG/6G3gytieU3swlgcGPDu2hWyVJ8LSbIeiVIoKUQ1+06qLsjNCy4lEMY5A0A89oN&#10;kEEXFOTGWddTy44EopVNO70xvZtaoYw9J28VrkobtLlktZJvROrA09M68eKITr9kUcs+8MyxQ/r+&#10;1CVMMT+hhD0NTYXgeLdQNliVNV+Imc2MLuqJb4HVsn6qtGyQJrGcX4J3wtkv4KJ9tp8Vxi7KmjQy&#10;JJL19yIBgPtqEWLCG2C0u7OH8zofB4gcO2h80AMusdIA5REBDSueZXAyuNVU+JEpLIfTzWTOMgAg&#10;KClLchj6dHPsrwELkXMs2AwCwlWzIxcoe18I5W+RBiQsBXw7ReMh5KZkr1KA/wDNQn8zIqgthiGs&#10;QTbjVhXVQ96AwmP2r1AKMiAJlEeHycJ++V5kyETFI6FxnFM9GXheztVkFYE0KgTIsB+Hn41pMzUb&#10;Z6c5YE9ddtWVSzpDppjhWrrTUYuR8u/lOUdeXgC/eQPSzlxhQf0r2fA/EG1/Yo/4LQOK5wh4fa1j&#10;d55oas9OGtee0rYdinJtGsq2TX3ZtWEJ3aqupjSroX7V2Cnao88TtlBprDPydq5SafxmJB2D9eBk&#10;rr5mP/tfM7SBdSEk9I2GqQnEny0+Gv+uLl5PTn/7JzgN9M0yOWVxvwN3LX8UzRz3oGRwFCt3ZAlT&#10;rh+zlKXxN5ly3junRDPIYYUVxSRzExlzIbYCY3PQGMUCfcuJArkdy2Roht36nlhZp4VR4jIbeCuP&#10;oU8O91WuQs9nyAsfCD8qI+sMDzUL26B2ERvUI3a7erAnTQJu6OSzBK3bCB1+8a4lG5ogTKEayjYw&#10;OnrQJIZA0XimWFBcXIm4ii1HNmXOilFIvOSw7IdcQFb0YHLqeIS+/hg8WvpCByoUM/BzB1oXRP8Y&#10;BYgg9OJBbTUW5MewDscqbxZBOJOgnMoEdDyBOZiebzjg/yFM4vskVtGMjGXoJR3RnPzZmhLbQW3W&#10;NMYZurqa7egvh71eaPKsZYKOh4c7CC90nKzGIqw2sz7SHRU1lGAcANl4EFmx77gamoCL9JvwQa2m&#10;ZLhoUdlWrToRIo8LCYzyo5ED6CqbrVU1J6Y30hAQblEjKwfQ/fQYkn0fMCL//Fvdf4sd0u0IVN+Q&#10;AEQ0t/yTZHqy9WoHRcVqVldVIsNWRzqiE76Lm3cNVtHb9HmH3bWIMf6OC4HgUZPokzK08UKQlh/3&#10;QT06FAA3Puq8QRuBVq3Hb8LtdCxZMxVcKWJLBo0DMTn4ciFBCgaWIEjgjUhCJWzd0XAs11ZySm1n&#10;qBOnkQxR1sOOj9u1SVOKfLH2csMObr2GOE1EqW2p/KJnKBqv9Iwy3uzSzoqEK1jOG3GMfvkk2fTc&#10;x8e0BxD8+Uf8HxhPfvTqnnLxPDwGYiQN8awzjNoPM1RKNeauOMW6JK7WWmQI14R2lVNwQ8SOO6mP&#10;6yh1WNdFc0MIqo1vaNu22nKjP9zz6DeW1N9Tjv5iKU3z33qh/HvPdfCDH5VddEgjm4JvfLOpJpAN&#10;bVrTUxCAti3f0KSWBGNz0DX1KqnbG1UUsMFWu4LoF4OXKT9yncqTPHWlLE6f3jyoXygN/34O0oZV&#10;hpFPNJnP6Nu8DsTXO8XfCETTJ5pS1VzmzwsY/LHQ0zwPRGDqmY9iHdNMJDjCEX7ayeQxDxRULCuD&#10;pbhhzcrzRmM0CJGnEPQ9w5BGDFCf5CDNJwsuK8fpmeHJQiqK8VkYEIE4yrqXzZAmAyY8wGd6/+Cz&#10;cQzhotkHJvBvwjQo0YNpdwSK31Ohpw3W3G3WWh/uomMv3qFVMtAwdHEYFqaBVd3FlU9AJqEUl0A2&#10;NNzZKED8s7jv1tNzBuEy5ngoQbP3R9NP7tISRLscDkHBQxh77fFkbAEiZc3PPJ7M6WDsBAjS+fy8&#10;yw4gHwrkbuVR9HrpF6cRhJMZ6Bn63GB4mAt3LeT+AvyORm4izmNFqBKEQiJ4w6m++gUOYXYRDmxz&#10;i3rAXFnoNlJLPcfT+/VQzRn4cDiA6tnQVOO8quEzSkADxRs6pbZsbdAKGkEgerFEdzm1EybETgKB&#10;R7T42ywcquaLrdVzZSsN3TJStrgIJ2FF/OTcKX2Pb943j9/Tn49eyjtklvp6d9eQBBTPkqZoXMZ0&#10;dQ6zIbrJjtNAoKwdps7oewyE6zUjuCUnQyPVnttVzShdbRn5+17yZd8Io+NqhBYf9YOrGCx3wz2E&#10;9rTiKB6HECuXo6C9jgZ/E2WmGzX/Bnzwlh7mOYdjqfWz2SUVyRmO4+oDQejOlGM9nsrkNF6BlCWb&#10;0VwZm70DN+MIFv0BWACMUespnTUK74zuC7pBT7KDKmOraaAgtnOSZV+Mx3AlDeuPBEXvma/I7FHa&#10;GjxGp9B6Tdnvh2VaHDL5W5TB81LPh8g3F11V38WAuBdo5o6RcmY/NRLG+ADK3l5w4QaB7h/C2mQY&#10;fcEmz2r4+JWAw/yTSenPDGeAtd1/qZw7nxOMz8Fz/q4gLz8NbcBOqx3QOwJwfMs6smkO4qMFV0tw&#10;kGTEMY2qqBET1H5dWyqFEjXFnykqAk9FcYgW41PxNvjTb965SFY0SBtWGcgn/vf33ylN/7dHfI01&#10;fV2imqxoMqJluU/dup9JYwF40N0gXPKMN+VV9oDIIGZTikZwr8yhbByUtFnt0JltE71FA9J9MeIM&#10;Vze8FFvFBSJ5EUdJGwPcLEkdkwK0mV7swLtFKnp3DyK7OH7RmsTfYAV1Pka7ru+id8xAuClRnYMc&#10;wd36KRcAxer0bprkjNrexlnKAZVjesRkFvyZj4yFOGUqU9QU2pQkZgbxEA9SWHEEIctpj2auP/eI&#10;4dW6n0yXA4eyu1HLg8LnhhzoNibx7qfTtf5EKoGahFsVmXz3Ti3ieSuOJluQOX1zI2VfGoM6W3+N&#10;zW+k5UUTNCWrMSrx06gW85ht7GYKCzHiIrbh2N0X8Lr08OqnAR64UhXbANVbp0pkwxkbmLRvA/wx&#10;tztoqrqatBKI5Wr2iM71NZys2IfqaMQMEDy2WNuNJhBdGZ6YAJhWHqDlLKXX7vZWnzVjMN5YpOG+&#10;YzQv0VYTNtbTtp1zdGZfmt6nT3jvgz0IF/2oRH5oq9kNZOUAuNqhm2p7DFVbamOrJQTi9DZq6wTE&#10;axa7O8/K6jirsqx6M6YdgTq0PacEPVaVpQM0KHQS/QUGMKd3UhYEoRYXAhA4HEehcERdwwHW8sKg&#10;MDdrPxqaSOMvPMAbdSyBTIlvIjuuXQDN3Q/GIJMOwPpEAiVIslxOQLcqDpdXzDI5H0rDcTZNi/fF&#10;q8XKcdTng2S3oq+qI5JbeVg9tRrJUnXrKMjBm8GNZsoHI5JoY59VOl0RSZSXBNHWwnYKjZ+Ia9FE&#10;ueDP4ZQ8XD4ZU7Ula7g8c23w/hgLjnS21vIce280daC2OCUBSvZux1S3g8Z7tdKGHX3RO32ivZaS&#10;lJUFBOCcW09USG9YQECe/uw3+sPZGtEYZEfrehrfvIbGt6B0aVbTctlw2TapLuv6eC1UZQFMMC6d&#10;PVjp7BZ3sc7Ii8InMJmsuCdeT28e1q8MTfSCrIhq298//2ARKTb94b8QN4uhjWWI8zoQ/y1PD2Of&#10;t5cS/Djg5N2sHTIJxALWDbvod6fnb1DH+PVqgKaLldN01fWHU8dQa0pxpLrF+6vfLg7Qg4kI/8bS&#10;lkSpx04sBU5hxnI1Wrv2uyowdb7iyl35fjGAB2JUgkFLyfHNIEymaGF0B+05v0l3P7usU5gNeYbN&#10;kC2mn3mgtAx4uphBTTKUqVT2k2aqXwDA3GgrxZpAZE223neuFq0Zp1jaloibu7WdQ9oVuJsrFDsv&#10;+l4vgtAPRblNMH4WH44hA8aRDdknkjnXHt9FlUbvyiG0GpW3vnihOIJbXc2qxAsNngWFnqgPlHFf&#10;oUpx3PS5BicLHBSYXj5ghCWF67n/q/Ga1NPElLHqkTBC8zcP1CKfEWo8FQ1TtHJGEogjl6FnM5lV&#10;xsKaDG3e0FinWrJH+b7beALRGYrRejLQ+LJtmoibkT9IhAkssYdtGaZO8yojeU5aZmw7B5hXGPor&#10;pSc36/LdCGyZv9cJ+GlWzgOQAEDz0p0A9J6qSbvXaXI+0gAI0bYeiBT5GCIfaE9vor7d2EqqPI6h&#10;ypSer6+etVVlTGMssX3kei4KwxF/LeNQcDoGi//wTtnhBGxXFkR5EKoFhyhtaaxjmJql3uM0vMuA&#10;AJ2dLchvzIpcrBWpa+VQsh3vPU9Usry0GMW2wOj58iJ4s/AyTwM4kA9yp+B2AjJ5WyDhFmALl6K8&#10;S9Hazw5z/1vFOgblKuxsDKajGxScAf4Ua68dqW3lltWUcna4grCSWxsFNjWMbAQ8LhhNTeP/7hTS&#10;SDvixym4cJ62lfmo7NZ72rk7Cau4MfIECRMVwdAqG888cKUGPVOKfGTunadcz5iefkXmeYlT7nPZ&#10;DuijUWS/Ca3e0PgmcOeaVNP4pgQkATihMZmSqxdlaZ0qLIAJxLp1aijYYyrl6WLlhK1UcRy9Yl6o&#10;3kU79FuTFZGX0NdkxR9fYVjzh6VX/HdA8y8d6l+O4r8A8EPgO50PeCkOylkkrUHk6Sjcurhx81zU&#10;PGyRmuImXW3HcjVAhn9k5nb1S/djOBGrbpi82BfRi9GXLd+frHbx3hriPUcT5nVUh37Au8YglejQ&#10;QbMj5tGHeirhOAcuQsOdYNSPpFSbGILMCYY1fsWDUAlw1NJ1wzWCQ3sJQylfpBBLWJnsf/KQ4eFp&#10;suERS99YBKInGeJxAhC6edCj3FNRcIBoYLGBZ6rqzqLfnUD0YEjjcnKX1p9KsVjOb+Rz287ngbzJ&#10;RLEhhc+bVUce09hC9o6lHPSJHPoxeD7GgTWNZQKbSYLIZt2SqsUMr7aezGP1wbwAAawcYHoBZ5LV&#10;ZlsfVVveUDUJxkZzq2kRlgOLPLqoG2XnMDRsBhnhqmXEEvjXMavbaHJcd80KbCX7qY3VixixcjoW&#10;QFr210YykefxAC1GArHpwNqyGkx9zEh+LqVVLyY8A+c20Owd3bUld7AOH/ST3vtQ5UyfrOiFrDaP&#10;V42ds8loAQxi9vCLRCHJ3kr12ldWn3EVNcimkgZNg+kM6qTPoqoavLi66o6spurjGqnqGGQP45bC&#10;UeQUOoGRKT3ZYtj7KwhG02Sv5wUMuszU7i2gT5QmBmmRCarfIPdNfxDOYGcWAOwNKQvxs4hHGTxK&#10;kZRQadfiFJ09X4n0PIGn3bTxyAYtKQ9EMt2fFxQHphtpkHCBc6F/UvxOHkrneQRFNmP3HK48ZdxK&#10;ke+epQjM7tKeB6iev1WAoNNGbKn95B6Ftx8M/ZVpb8gxEhZHfAvNYHq2Kq6LUjE/3XP+mDyTV2u9&#10;c2+tWzhWc216KSgpk9E+/eGDl+hkPbdkwyKCz5SluWTEXWfeZn/YWP0bE4gtasmGILQEHwFp07Sa&#10;JvI4grK1vTH0qWQCkeqCYOzfs7XSQhcrMwQMarSLDuJ8dPNACj4cR15nRbPK+A5NU7Liv1PT13xE&#10;JDPYWZiPTVn6b5/47osnLNm9mD77suz2kRf3RdQ5luyH/DQdVfKO0c6qunWZ6vk7ahPL9/ll0Rqd&#10;FaIWiUFY9WVbgBgLy+NkhTPT0OBVYHZ9GYxNQ6Nluob5z2KNtEqbir1wbeZzKHN3nWEY8yBVgCJ6&#10;g9OdBLRs9NSK6juMQcmI+urTt5LasHMLxArw/MtHoL+gigESSCU75rJbLALNZbRKp83oTt+Zrhjj&#10;2wKszqw2AoBlboeYYFA5zseByVEZbSX4dpwrsFRUa40NG1lxCX3iSloaU6rO2B/Jcj4GWl0KQ51d&#10;Godd35zyeIjj/LszxfI4gWbTsWytOYpCBZNhgzjaByi+4F6hWrm3VbXFNVSHDLcMe7ipjg3UGwZI&#10;v+kV1A2dnGGoyY1CBW4O03r77Na0a60Bi7TWqHW8n64MSDzORMgVuE9fv7GqOL6e+g+DzQAiYBYQ&#10;H0O2bA2vq7ctkTynoZYHDkaYaLve4oSww9+iqv8MWWe7kvoj4ZdlAuwtIRB5I0a11Jt9WHw6kIrn&#10;V9YghGBNdjXB3QHRnqYocK8+Mlyux2ZxSm2FZR+sJceZ1vHmupyI55ekqYcwHHMLKBTwrXR6lgTK&#10;0AQmZBE05tvJhL5gNoNonoPK3FiVxOrSq9s6+/yWrvF45gsoOIfXayu23KOxi+u6a6aqhqxSHaTU&#10;m8UwVEKeYHAuMLYzxs14F7KRWGi/BbzurST+vxQmfcHyObKMqSz+jebrd+BH7h2grdBjlgTX00rs&#10;4VyLW6Hd2kH2SZz0sZ1QaWusdYaTFmsnN+Btq1zwkWDd0LVRJQXnH0Z68keC8BnXF8q+9dQSkJnX&#10;P2VY81KB+cdUqVJltXqjhgY2ZKxNJjSBOK4Ry+WGVTSIkrRTrcp6g12iVUVz8eZVeJ0ZHecNVW6E&#10;E8yM1SpL8ND5okh9cKGUrHjpn6zIgp+saHrF3y1A7/8NxH9lMyxSjQxPf/z1NyoGBmUHmGbD99tM&#10;QBpEU9zpOPzqo+mlt9J+rFE3XKZ7xG7UsIwA1du5FT5etE6yzioAouaLNtGEnM3I9tsr9liYkrm/&#10;Uu7mQFvz1ti4xZoUMVnDferJGsGmfvNeY4HHEoDesY01Y1tVWU+upOa0DNYIQXcd1lBVrGuqw0xo&#10;aWnTdQL01gHw0ZkMa9I5mIue3NKWJDfNWz5aCfSNkXBpjdBZ5C2U4q6acpMAouzcRO/oDgB//XEm&#10;p4dgmdDGrDyepPG7I+kLg2S717RAkVoKOmf98XStpqzdfq5QG0/maG45zz+azUQ4Vy7HkY3BNcwD&#10;TO6W08XsRYu4f3MBrh/UStTf6mKSVG8sVdKStmiq1lJ/9oV9Z1ZQ58XALFGRG7ugmubtrEcg1pQ9&#10;2OQF+MUszsRDJJABhEPpVtXfPpxpZ2NV7EcZiqhOAiPbRQTiWPQf+5IRV8BMd93aWnP93tT2QDCW&#10;XhNp2hcCxg1RLB4UcTfM3g9jRjwzHCl1WyC428eutvrwvQaRCccCgralBGk9u7IqMZV1OuIuH3h8&#10;2y5v5FQBUH3TGVABHgPnfRUErSri+mHFAdvaRRBm4lVvVhZxdwCbX8sB1W/2QVmwJkLkU+wnB/cB&#10;yBQu1tkXJ+kljus43K+zn4C62LsBha7+lFITGSpMVaMwZzWNWq2W0evUDEPKDklc6RuY2AaDe00G&#10;FYTvHho+KXwchYxF0ImVmKgg2QFiKAjXprjUvrjMVpUDZqtLMzrJMZtFPyrZ9qwsZiS101RMRpag&#10;pWOH8tnUiB5aFd1bm7YP0Xi73ko59z694BfcqE+VB7sih0DMuvkpigMfMMD5QWuDEy1BVbVadTWv&#10;VU3d6tVQ77pV1aVOVbWpWVWNq1VRzcr/BF9FyM8EbYVKWBrwb+rXraUIvD+yw1ZgtrNBRzIDdI+b&#10;5fnd4/rZTFBfIDZMVjSyiibzmRL132z42gQVgr/hKv4zPS1CAHgjWjpuyGP4HAqW93Gmm8diFH0u&#10;Xom44C7DxnwF0+KmvJ7V/VeqH8Jfuex8CzDgScdyLpNDK/M2in3xcxWGCNjSHIw7uT924buYTCWy&#10;lul6t1VY8sGK6G7HOJ9RvjUH9ASXlmpqj5lNf1gnvWup04B66mXcpXpD5O7DLGIw1dSSRkq7lALi&#10;632VAl4oenpHTu7T5ey3XNmfQKmjSjKCZwkcCMFwaH3ZSfugMGAUB41YtsupXTymkB2xlAC44EzQ&#10;zcIp2pFydBuZMhQ00Q7QN8uPmGBEnYJd47azhQx3dsnp4C78PYqQR8yV634qJgAOkfSLIRf3yPtc&#10;EVYEB1CPG6KaxNBKnM26LquqgZSdw1CM62n6QziSdk6UrQA+JsLQsXWrqpmrGqJ/ZPxhdo5Exaua&#10;qmEqWgtwandq2KFEsa2RHYBEa82LNQfgqltMdQV4t9dAgtJ+UjWt3tRDkRfCgD5FK5BSMOQyxivX&#10;EgieVHY9cPjSNqLEPUcu9H/zE8fLs2wYCmB4KyymVGXamvIwSYHQnPwpIQse7kWSI5IXYQPIjUX0&#10;TiuUfDOQU5RJ2YMrvLB7LHKMAdCwjD9BImuLFF7kjalLtIwl8KwFXeWKY+8+DHSOANM7Dt3qMNO1&#10;2L2b5OQ/XC3I2mOzJqlh4Cq1Zu/WOdZFLeJd1Cl1kzqkgtbfhXDVuUiQHEkAGuJYECcztFmP6vMm&#10;RHETQYbEoYnqr8zM/nKPB7mRjg883orTmaqNK4TbBvpidT5L4NwGeMZTgifRD0TU0pIo5Bqjx6OX&#10;shQ0zbfKZ1iz+/5zZd34lIz4mdKvvKeki7C4P/pJM9Z4WILKqlJVMmNV1ahaTbWrwMCgDK1kAs5c&#10;JgAtV9V/Hl9nRHONHdZN+dGrVRCxjqHNdoY2ifrk6j59izr3n58ZMDhZ8SdMTNnem6HN/7D0/1nq&#10;G67ivwObi7DsA0/GKg5MZwCtwdbjcaCToqCaRXFApcmz0EPbGaR5GOznvp2sJEp5nwoglrPrBemS&#10;j6L70Y/P6DBsntL3jgOqZ8p8CWjbfk/N3TWNQWBndeTe6si91XsSAk/0Sj0JTCuynxUuwFawJ6x6&#10;1lLrvvU0CK96qz4E40ACdCBf715TNcY1UAz6R6efP1TpZw80feEAeeeFKfcx2FMMlaLvQlR4yxAV&#10;wJuSFQ1ofAf0vS0wN7aiCmFYGZuBuLkZGBz7UBcm8qsZ2Dif4HA/Y2RhjEdHvuYxeDIl61YC0ZMg&#10;nVVOIJ9grcOQJvBcKZq5KIOzXw1CEiMY0EI26635fr3VYQiJa2lr1ZtXSV0JxDHETH9QV8NZ5k9E&#10;bW4m1gA2AD/GU5JOplS1plK02mwWkPkLQYd01GykKN6EQNlpXG11wXCj3aLWqmDbXZ2nVZHH1jry&#10;8GitPpSoM8dW0A50Gc3JF3QhRmGXwJrCmAi8lMC+Lx4Qeb7sox20IWeNip+AxMAtd/f7h+V8bh67&#10;JytF3HCnhEXf5iHqyu+Ughks/Wcx+5oak/ewRKcfIYHw1lqCwJSgnF4XUih/6QfL/VHn9lYZxjg7&#10;st3A8w3U7KXd5JPNxPDpWzrP1O0QBOQiAORRe+fKL9FGHYNmUSoNV0Of5WpN4HaJWqtuCSyRU93U&#10;Mc1TTZLdcLQNolfLBK1PdsfHbtuJ1Uq4tA3kRjw/b7xCTnkqrHwaGqeNGARx4pVVppcCgV8Gsr6w&#10;gcXS2tiETShCYxNkjbG2HufHEMu+n6Zs2waa5hcV338G6+CpMhCHyrz+mJvzkWLO3GcQ8RVNPF59&#10;VkxDKzN9gwJlVRmOWmUeK1CGmhLUZEBLJiQIzcVzKvxTmppArFSporavt1cxh0xp/Badyt+ph2cK&#10;9QIUzM8foaIOZvh1VvxJf/xPefqasW8GNSYIDfrG/Hnny6dUKftgQSCDyBK9GMjjbsrAbChR+YC/&#10;81BrP4QU4mlA2eUfGVjkCVgX5+iBL+sEDJ7zn9/VtRe3dRHK18ln13Th+U3Y9ddYfyRqSNQQtfVs&#10;p7ZbW8CGacVut6E2I1T1xmQm7z3JfARgBZMB+zVUwz71NbA/QdgP27cBTVTBuqms+hKMnWtoOM69&#10;BQzZEhm8TJ/eg9f0BP3iLXaMx9k1HiUQIScTjGG0MWZwE8TBbYLOFSMlNyRRtgIq2MDgZh1WbKtZ&#10;Z0ymPxxUGKp+hUGyB7O6nOm7M8G57hh+L5T5OxHeDsa3I4jslwRkL+rafhA6e1ntGDrWfguiKOsm&#10;ZaxvLU2CdeHqiJGpfQW17kPA8fchrLRGMDm1oXQdzTrPmipxBAfR3GWdZLelO4POk+xzgJWlQz8q&#10;vAO+kEFJBA1ut5ClarJ+uKpuWaEqQ/GaX9AEIHRHjWMd4QiFYzES5G5YT7sDAJh1rA838GqY1fEQ&#10;hpNR+c6UXTCWX7s3suzfA+qe6eR7R7TzbpZmnK8qr1udGLqYkxOYGo9Z2MEVw0O7+vABu6YbDEtu&#10;6w+gkueBx3meWA9SARnGI8GUB/7qhJT9qMzNSrsOsoEhQbO1fdTew1ZdItdq/u5g2cXMlA8T4CBe&#10;RM+MWfKKH6zKLqOR3xugOsjzN2GA0JnnmqzYMcVdnTK2q2XaFt6IAEbRlFYMZlLuQYA+vhr0CNoy&#10;d+ORc0hU6KkNiroQoIAjwPJyqO0x2FzE0ncJ5OMxZMOJhZVZt1B6FILIQNfEhiFXE2Q66lCm+OYk&#10;Q3b9TWVvP4e98ZFybz/hTftMSRfeVuLFdy1ZsnW33ha6UwUC0ATa60A0AcfnTD9IEJq+0BKAJiOS&#10;If/naxX4GsHYuX1TZZHxd8du0qF0f908lK7PQIB89+gqGFSU0199hj0bveIff1gGNAYE/npY87os&#10;/VcB/AVW4AngMhPJKFnsULOhMGUwIMtnf1fItRvYYBGPhtKUwzphL3u+g3BNj0ClO/3sDrzLGzrx&#10;mWHjXNd+aFNHPr0CbPISuqfXkLzAJ+MhrA5Dd/r4LPIk2BFMIev1boGeEC6+veFfEnQmEGuTHQcD&#10;naw0kL/zNSu+VrFPXVUZRHbs3Qjr7AHqNrWdFk1rRT+/GuLCXfiR93kPQV9BQk40zIzbxWTEXETP&#10;TDDmQWrPkNs59tJnwJqSGbeAfbWQ3AGK+KAh48nlz2wiEsRN8t0T0PKMXUCeRbk8jQot6toBWihU&#10;KG6ixQMWtugRygUomqfAKolB4qUH4lUDmRAvndFQLfvSioEjXYSHqMu2NurOhHj8XNyP1wIA39JT&#10;I1Z0lEfYbDRvXdg8HPTSgrLNoGI8FQzULB6tmExs2XJQ6Z7AEKaOexduqIpavbIt7ro9NJ/y1XlB&#10;A01bV12b9m2A2BuicQfqUCP70ANsY9Cxk4Y5U9NDbBR6CPY6kLa8d4rJgJhDIpdgf6o/JMqqnLCl&#10;nKJnIBOj1AV+0FBn7j38QF988q2efvhSf332X90gO7qBuplJ1p6530vDil01IQ9fcww+V7K49gSL&#10;GAA7PRY9zG2wBlbsS9QYgMPDolbIOmk7U6khco/GZmydrWaU9qUkXqFu2Di3R+auvd8ijEFA22T5&#10;qH9hGLIcCfx86LKa61EZrHoXMKxeymeCmng7TeGn1oAwCQGLycAio7kWktmnUobOBZ0/A7UA489g&#10;A49tMtQZY0Y5gEFEr3XIwm+foKxrjNpB0xTSH5pMmMfENOXK+0rGcs4MbXade6jqDTjtyX4VzPVv&#10;/2cJxNdlqCUQTfCZEtV8vkq11xnyn+f8O7hZNGOIihHbKqM8PV8Sp/fBfb68f1Y/f2iyotkrMkHF&#10;H9EE4r8SGpaPCcZfDFWKjPgzqw4/pCncmSr6olsbhs5MGIprIdyw4UAGk83QjIyZAIDCaJHmgDDZ&#10;Az1qP6Dv49Djzn1+XddfoCT38gpZk70g19HPLkKdu6CTn18GYwv7BOTShacXtZKVWQc8JSpbY3za&#10;v/nrjDcY8Id1c1Xv3VBD+jdU1b5kxJ7wMns2UMX+TNqH8Fr1JBiHtFLX4S3lOKejpQJxPNBLfkfW&#10;oCfbFWUEfyCVaN+8j+IECWDHlRSUJjJpgbK52CkSeP6AQfzRlwniMuqFRj8nDv5iNrzLbAAEUbdR&#10;vGdVVkplUMwVw4Q0mEBMunuahHEFHabLTEzh5KJAsY/7OfXYFtWY1l3D7DtBp7NHF3aepoTM1/qQ&#10;oShNTNb4rc012qGhVqWu1jAqsq7uWEWE2Gk7BHSrYP7xeMSMJiUs0fCweRoTvkjO+EokAHdLugHh&#10;Mn+B6sIw3rS5MUYrjTQVVxyXhc01gUZ0RRK0oFvbQa6319YzceiFBEBzWgGLIk4zw8ZBgl3PiZFi&#10;ERvOfsfI8p+Fv+Wg9mm1YaYf1AFOS6MMlgWVJQxa0z48Er58F4Y52fCnZ7/i2JujT5/FKf9GhDYd&#10;ClX6pb364iES9KDzfY/5WeQafc3QZs82luUJuo5IT4rZQaIBsrQ0jJ2oo7bEDFKXrXOBUXUgc45R&#10;jWWsW5aNUCUsqTuBPx0btFQjKE8ns4TeQM8QgzxDKW9e8PktKn4QrRufnyOT0f+c3kj/moq1eZbC&#10;982A+oT8HgriM4xgFdekArzvQoE1HZwE1WcDlgCxwLooY2CS55Lxih58zYDmU2QbH1OBfADB2PSH&#10;jxhqfKaw0tOyIrBe94AmEE1PSEa0/N1kQfP4uk98HaQEZdUaBGF1Vahak7/TU/2TFevUqq4IXwcV&#10;JqOZmhume7Aynt45ru9h8Jte8W/QNn//8E9WtLD0X68vTFD+/g+B2JSn0ayM1h6JZCVBTwho2pdy&#10;bscZQBQE5E6j0ABLIxqYV9Kdk7QPJ3AHu0Bvfh0q2mm0jQ7//1j7C4As033tGwbFbrEbu7Bb7O7G&#10;RAXFbjFoBKS7pDsFW7Gwu2scRx2nc83q2v0c3++80bVn73et/X7P7Ne9r3XDTQzcXP/zX0fIg1LN&#10;B+MZb/iMIUa5DS5iEWpmpwnKk5/DyL/hrbAzXmqBhk/XmTXVeAyB2Kel6k23V/UZ/WQ9rrNsCMph&#10;9Im1CUgThFa9KVNNZuxKBh3UTlbjcZ8Gx7l8Ths1XdJCLXxsNBb5SwfU9uYGYauAAsNpyNj3f7ql&#10;QEACgfdh9PP3jSDTh6NYH8ZBYjRWEx+egcBgiMxgqoEvZhoYHeuRVPRyjJLESeYO5/i5y6gCjqCz&#10;agS0Cz4uR13gCPd3Kc8fVQUgF7+zIZpd5Idr9gLMiwIYKrKXhtPpi7JD1slFWhQzSS1WDVIt1L6r&#10;QCpvvrw/Q6YR9Jj7ZLW9HIBqtrNmBS9U58UD1GzNOPY/q5CUWKr+m3rBXEC//zCj/Bga4gMdNGlJ&#10;XW1fgrXzgobqSi+56Xh/OV8eBSiAZp6mfFdFIGPjnVoZOUJF11cyRTvIWoMMy0CmjAzoeHa77A61&#10;ZXpokPwg50n7ITTQIZSfXzx7rf/4HTXSb/6qH/FAePc15jT/cpr33+qvX8KvwwJQvwLUc+tL+VJK&#10;hsDY2EW56n7CSzuyVynlRIRWIdY0cU8bTXCHaRGLPHpSb/V27qRxeViEr8dwc8kYWS2jd+Oq4jxK&#10;NTdOUDv32bI/uEqDY3dpAdlxPauZyMvuuvhJpm58Dt2KEjmlYp3SGdxko9NaBDM8onytZkBANh4b&#10;S473hNpzACxluaI4TEwZY/Rat8C7i76P9MjzXwNn+7Uy772zBGHyDbRLIQYfuvFGWVCi3FMO/23o&#10;Ys1wxhJsf5uMfhjQmAB8/zF6Q0uf+CErmj7y/dDGPE4Z11fFlNslKb5YF6TrNaf4j0yf/zMrAgbH&#10;0tsCayMY/+09ysZMUw3axvzLfXxFq9CD2VIeywKb/hxo2AE4ov5MtH0tWRK+Iu1BxG3WRI8Bgt+7&#10;BByxUA64U/XKjVPHzDjZpceoU2asumTFyj43AU8Sghla1HHI5hm8jjboy1oN76sOCxqom7EE79VS&#10;1UZ2UJXBZESCrmrP+hrSp7bq9iEI7U0gUraat/tQqo7rqtqzB2nmxDbsEJvgUwKt7vgZLQPdND/J&#10;RiPBhk42vXxZTya2bipCPS0HkoBB6qS/rLDA5bK4sg1sDnRMGT3uEaPLY6wAOFDKkPk/jg7pCYjO&#10;ZWTDkpdXmI4GKeROrEXDN4j7NgF6Xh577XzauqjT+5UCbnY/BPb13pMVjhKeN9BMP1yv92YMVcbJ&#10;qSDVpqvmiimygcpmjF9NIK7aa6/NJ1fKaing50UF61CuXgI/b4aazh4IfWMKRiSLtDFxhSIJxGQy&#10;VkRFhPJOrlM0qJnNy+1APTBybUApFmcjn/vrkKnIoJE1A5VE7UTZLPbURBSqt1IyunJ6biLo0rjK&#10;tIp6uCOB6IMg0E7QFecxQvk16JK/ULr9+6t/118/+73+DS7dN99f109/QAzJWFYjLa/P0GAxgfgn&#10;ISH4Ocv2ZGQvkKAAunaQad609b3lhOXZaGBzI5j8TsPqeQO+f2G57TUMkdmpuYAU1mFo6jgIifkB&#10;sl7KumY16Pj1k5BenK5ubtNkv2e6ZsFt7BtBX1q4QJ5ntgNjAoHDSD6F0jsX4nE+/VIhk8DMR5Q2&#10;51ypBDxY3xTDEi/RSqQcJpUEstAGMlgSIDvWIxMBPZcaCf3HQNoQDTaDmkM3PiYg36Ij+hZUzTfa&#10;GppSGUimL6xes/LxQwn6PhtagtAEIJnPUr6+z5ZW1pVTU8ug530w1qldQ9H+a3U4xVunckJxFi7S&#10;V6hm/+7lbbKiwaBiXPonuIrsFS3aNR+gbhYIXGUg3vniE61lMrrNwAlBpHhVwCUEKuZOdvRndxZy&#10;4xh0J3ow/n7Rt85rSmmWuhB8PTOj1CUjUt1SwzQo0V+90HZtGOOFRV0QnpFhkGyDNSifnp+faXF6&#10;gGpMY4g2pZEGLAVxNYAs14sytCfB1otStFdjSyA2pl+0wrXZaiDwyEEE6ehOsp7WF0lLfDsXd9Xk&#10;Bc1hw7A//vRX2h21QQFBDnAAm2mU8SCBIzidA3PZ4YZacaQ7gs0pYH0vE3joK719Qs+L3s4nEOEZ&#10;Ph2jfC/m7VIEgQspPXM+Yn/9+Bxyh4hfn89n2T+ElghUFRC6ko8q0Jy9oPKPS3TuSY4Ow6ctg9x+&#10;6GqsdoThIn3FX7tLZ2lh/iS5pfZVbvkSjdjlIBtWMtbTegEBBWY5patWbG+nvjtwkwq56KN9J3aB&#10;kVuvPhsnqdsSfgmXUeoyrYO2pG+F2XyI0Ww6mo7h2lYWqKxiZOvmtNWoEfVVrathwtdDHGkWhpo5&#10;pPhsANwEIgLC0ScnKYmVhJk0Bd04SEByU8Pkdz62wZIRt5/1hQLlCSoiltOabIczsPDV/D/EmxDo&#10;/Ywb5l9/hGFuNJDMfusJsg84DOuz/4ABgunKnd/oXHSiDqYmaG9pAb70bjqYm6LVMYDXHQeqONZH&#10;kcexvDrWRyuhO20+MkgtPRZA1eoh64WcxKvIjNCiam+eoc7bJqkHbOoBW8fi8DpZvciQXjnjwJxu&#10;UCKnXS6wuIxrPmS2UsrVQh3F9zGHksQ0+M5nzJLYuM0yWAJg7MqY3yHfQz2SdmGwuRMpx0iVGBl9&#10;MKWZdz+19IVJTEvT77xDUuMpE8hvOBUDKoPIlKfmsgTi+6GNKU0tgWemp+aytrxvekLL1JT3/zMY&#10;PwQlk+3pw1R8aJ9KUw7oMvzKt7dP8Tpf1V/foPZmTEx/jxGsyYqkRRN7JgARc/tbIH79299oG2JM&#10;u5kourHC8KQ0dWP/5nkRDdtLuIJVIHF46aj8Lp/UtLICdWUg1ZnftUFCiGyTQtTiUKiagrZpASOj&#10;WZwvYIodqnpwu2wi98o6ZKesA+mRsvzVbN0s1RxuqxEuzVVzBJShXmS73mZNQTD2sNWowY3Uagg9&#10;4QACdVgHWY9lwog1QHc8MQ8eRlR4eTPNXQWrIcQ1boD8AAD/9ElEQVRFaQxi8uG0xp3yUbfxbTVx&#10;p4MmBHbV/KxOmlZSB70Z+nhEgpeXtmY535Hh5HqdRizt7OfY4UFyziWgjqPxehg6WNmb56gKVGDN&#10;gNMxTP7t7Btdkd2MvjpTCazcigEvhHM/D00aJQckUCbj19LnoING+g7SZrc+GhrL1BeKXVPPBnIO&#10;b6/Ms/BMPYfKfmZL1ZpmfgfTB7fQbvSTus1jYnwYu+KU89s0HvbEYAYZa+I3KSJri7wjl3JjTkXj&#10;c5dcSvzQ+kjR1FDcgJH1m7u4u9yjYVv4tgOZXl01mA6NX9IRgdxAJmKFSCskKAHmQslNdxU8IECf&#10;HNbuy/Haet4DdsdyDchqqw2n3KAiJerN2Wf67c3v9fuLb/Qfj/H3I+v984vf65t3QLPg7ekOUYlC&#10;4L88+k5/PXRJ/1b4VP96+St9dvapQtyXg2Jxx0TzOiJTZMgIfxXceaS8ggxdoUzJwpW29BbA4jvP&#10;yEbwGq9eA0wAJnYyAHWC0I5FcF8k+rpvH6Phm4drCG5UvXD17bt6KCrbw3Xp0V5wo1FKv7xPGRe2&#10;KQuJR6+LQXKlHM6itMrBei4QjdeVgIiXA0afihThAsDzS4FJdUh0U4PQNVp+OJMe83eWQMwgEE02&#10;TGZQk3LrDVXGM/rHbzVtxTpLIJrBi1U1MqK5PkxFTcCZvtFSfpqgIxDN+yYjmr7wv5WlH7Jit252&#10;yoYaVZrmr9OgXp5dLtW3jy7pD0gk/vvnZq8IcdhkRWNWY8pTi7hU5aP591cgOL6sP3aAPnG/yP6N&#10;IHQHs+l7GTQJ3yvo+imFXj+rRSdKNagoG1zwIbRF+b1R7K4RfUB14gJkCyHaOsJT9aK9AVD4qa7/&#10;NhAkAMbDsSELYFLovkxV5gxWlYGtNHSJrZpM4obsQeYzWbEHgdgNZe7RjdVpHP3joM6ynsgBOoXL&#10;oROylfFyDfPQ4jUNtHBzE3rN4RjXLlbSSQ8l3w1lR9lSvgkbNN5phPan7qQSCbWUgMtKHTS9qJHm&#10;sGqaSaack2N8NOdysMwBttaCXvCUzn/FCu1RCkrnI9FIGkywXtAF1m+ZFft1GGvCEkrXfIjIeQir&#10;BWLxvSZvCnIfgzUyylZdVuIsvbS5qoAttQLSZsUSf2lgS4gB/dUA+++Rs23hJfI7D+ZwodzevKeV&#10;+k5kd/rgTSnQpGTG866KPA05tzxQU/znyQtUhN1sOzVfOVLNN45U5w3D5bK+G570G7XJf5bKLvsr&#10;4oqvxsc2V1VK1OY9reQZOAa40Rxl39+ljIxhCkodLC+kETMeH8YhFmcoylc3aE4TinvL9fh6FRzJ&#10;1M2TF1Vx8pgu5RbqNAj+N1HhepudpD++Ye/FxP1PFz7V768SfBUf6T9OPBevkspKTmhTDDf8/qn8&#10;nOswCL3BqgSKS1qI7r77WudevtXJx68pjct1AqHk83hIRFLbZz6KYkIVqAnwEevPHaSOCwdr8FqA&#10;xysGyX5BV/VA9qMTNtydZ9prT2R/qFBrdPCoh0LxUA8vc1E0qJL9EJfN7smQl8MhuR5kn7kBWJ4j&#10;ZZwTwbgYQvG2s/FgGKPVEAmS+ZmoBHwE7xBcaSalaQpBmE55mnT9NQOxj1nb/BorsYWVgWiyH3vE&#10;yhXGh97wQ+b7WUa0BOb7AY4lIHn/v5WnPfsNUnrSAfpEf50tiNejC8X6+uFl/fbFLf3z26cMxIyc&#10;Bg33X/6EGDFKb+/xpv9RqdJv+ZfKEGZHOTtVFt572L+5GXA0sK5gStLI2xe06FSZhhflqU92glok&#10;BKo1gdc2kZVSQrAaxgeqPsHYID5IVcP2qyYwuMb8zRqH7VbdsO2qGQEh2BMR5bGsbYbYAf9qDMmg&#10;OwFI+dnTZMXmqjeqniZOrK0ek5mmTjY7WVqJsd2oWLZg0PNGI12naDl7yFlr2mh9fITarJ+vxQcd&#10;UWbYp95Tm8gN8eGJjj0Q+lqEltE++UCz8oQS54cJUujVEIVec8du3lbtQfV0YOHeDFD2wF1NMRFq&#10;JMdDNZR2tqnGMQ3fdWYY1R3CZjfDdYzB43kcks+iy3OVFc39TxnW3N6tmZHd1cSpurqDrV68lDaI&#10;NYbVJC7AMYu8msk9vZs6b+3M7GUM2bu9Wq3hc6goF7nW16zlXWiTjrNmuLaWF3YralIjNXTVUPWb&#10;2Vxdh7IkHtFScyNAr+Tslq/vMAVuaa+qE7upo6GnnPPhZCjW2oIJqo8SVfsBVjoAEXZ37EgEYWcq&#10;Nq4HCsu95XEYt1l2UgXsczIREk4AHzq7ZKJ2nZ4N+HoLepPTQc3P1qo8Bw0IqmHRfwk7uhDm+VoV&#10;73XU6PkdtdSFGjs2SOlRASrJz1PmlcvyztiqIvY2V2576ty9IJ27664L93eo4pGLTpHJTjz/XFk3&#10;z+ro3QxVvPy19l87oMEI/JS83aSz30eqifMgeg5KnfH2ajrRXm0pF9qRKTvM7q8uaydpQ/gYBgDL&#10;tRxS8fqMZag0c1BBbDVqAcay/ABE5T2XQeDg5eFx+RCojGjUwYLkhIPsnKNMzE6lKJGSLeQseEij&#10;5E35nXb7jSUQM+9+xvrijWKufKQc/A7tR9AjmEA02c1SipphzAc8qcl+5rnKbGiy4t96xb89/z5b&#10;/qxP7Nqrr1IpDYuTTSAm6v6ZAr25dVq/en5Tf36NRP+XyGn8LSv+0/tVRqXWqWFmmH+XKM+20fe6&#10;0SO6g6fccx7J/Cuout29BCTsGBISJeqUHqe6Ud6qG+GjKmFesg7zVK0oX7U/FKYmiaGqG0tm5Oeo&#10;FrRbVkE7VTN8v5pGuakGKKeqi+jXxxCIDr3VayHKZs6UbH0oT/u0VrM5dqzN6mgYDB778Sz4R0Gt&#10;m+Ggft67VfII1v69J+qNqc/6LR00emY9NerejDVHc/Vbz+SatUH3YRCxQ0BUccBuCJuHaNhqrUhe&#10;rU357iCmGK6wFSgmo3kf36d2UJM6wA6qM5jAsePqXg1Ji6YqON8GQ1smsCi37YZeFnd6B5KbO5WS&#10;68tw0EuzM5FjhD7Xc09X2UxGKoZ2bixt25J9vWXn3UX99g6UY8I87crur9Mo+t39zTG9/ifUDs6i&#10;AlG8S3M2DIWlE6DzIIKsxjDRWYLL6+TonrJbwxicG6Jpcyt1nwWqZnwvDXYdp/ZLHeS3q4s83Xih&#10;mFY1n9NdOfR6xZ+mgprvp3qUpmvxBogqn8EC2FeTAvsoFPHWXdEDlHA9iulalsKuw85GMi8ZNS2H&#10;rOlQaBg1RzZRZ+eq6gO6vjmA2JosPGuARlhXsAiOVjV5rWygFiATrPrwMwGkXbrbXj4s6QvOrVDR&#10;eUSUTg2Sf1577U6qiaRFDSy9qyv7fBVdfrFJJ5+9JBBNRszWzde/18IT+1SL0fay01114YtQXJ+W&#10;qPe2seq/b7rsd0xTh6WjcPKZhZXaerwR98oDFebII0tx/N1OIDphzpIEwga/DyNchIJ1IiVKKJMz&#10;72v0TtBg9jMx2wDAeT1qAVOO+CqoBJcmKsBbj38LdO5b4G3fWErStNtvlUpZGs3uMPzCE1gg79Sl&#10;P6f9h4xmyXBmWW+u91nwbwDvyh7Rsm/8AHezBG9lsP58YNO2QyeoWv46nBygcwUJun0iS0/PF+rr&#10;+5VDm3959xwWv1EGpzknK/4f9PcrS9TKnaL59/KHbyzDmv30hR4wD0KuMxG+d1ku505q9OESDUgO&#10;Vy3KzeoHNqt68F5VIxhrEoT1In1VO8JbTekXG8cfVJ1Yf9Wm2rEKZl9mrjA31YvararOsyCQj0dO&#10;YoJaz2gHmbarak7oo7qjGqrt4nbquACfwZXjtT8GAHpujrYUFerUi09167Of5HekWGO3TdX+g70x&#10;KGWdgVuvkda04t6t0R0Zym5VNXX1YA2a1F4rfOeoP23HiqQNrGVQEGRfHnwlSLvLPZne5mghZHaj&#10;5teJgGwworaaO04lIcxVfnlHQCSYHYGoiii/rdBSVznS9/mwBlsYOA3dWqMw78UcIY5BXipAllht&#10;iFqg+FPrWG0cwEMyXfd/zYFcMUaXnm/Q2z9m6O7XcQxD2yKp2V9FgOMvvkOpjm2C1bT86ZrsO0ED&#10;R1TTEO/Gqt7BRj1GtVQupeSs6L2UCdTr7WsraHsbEOVtVXNWOzUPaaJ54AWn+/cFmlRXvcHKLURW&#10;YF/JZLJNkrbkzVZYcC+NO9BX4zMg1CKH4QE4PJDJa8ilIPWK7ajmaER2QL27DgHYlUBrYeQCOJF6&#10;rG2FJ90wi9yc/6ZWsrWvotpQsuyglrgsbQfvDDVt+JETAAoPASY0aC4TUvwMtvL9jh210mHQLWkn&#10;p+n4szfw6CrkA3xvK9l0YsocdQb1kvPcFYsxJmev/XXti3ydepWuOMbSkwOXagPL5ZCzXkxhd3Hi&#10;md3qQnVBnGlKxh7QQYcBIZSTEYthfgBcJgMeQPk8/G4+sD5Q/iiS7YKhsA69lxWMrF2hz/wH3tqX&#10;3vyOXSFOT2BL0+7wM1n6xFeKvfwRq6HnVAtfqHMfQAcmEC39n4GzVS7uKzOh2Suaocx/lqaVA5sP&#10;WbIyG1oy5s9WGLbNWiiWYChNCdBFMuKtYxl6XJ6jt0w7f2Jo82cGEv/xJbInvzIiU79jggraxgxt&#10;3uvYmED84Y9/YVCH8xdYSlOOpj+6IefzJ9U9M0mtCPI6ATvV5MA2hmDr1Xyvs1r6bFDN4P1qHOWn&#10;ppSptWIC1DoxzFKSNuD9agzQqoTvUA3KUtvQbaq2baWsV85FTmICvNQWmr+2sezmtVQH53FYIRTK&#10;NRsmD6YzsUzI73zzT6p49SWGrZ/o8N2HWuS/VcPWt9HesO4ajzZt213Warcapka3mmrYvbZadeK+&#10;6k6l1obA7EgvzWOPlUPkiNLgmMCZaBo5YjS0nt3vAjlFTUJhAQV49pCr/RtqeewwucaPV/7xThoD&#10;NWttlgt26V8oEcW31X4IUntP0jFWWlkvYnDPXqPZpxxYzfTjHmuiVeubyAt/zE3JNXTo4hikVWbi&#10;bdFFcaWw9gOHazgbB5shVeTqNV8XYBJFc5CHQUi26ra6j7r1ra4FDnXUbUYttV9cH5WyCeAs0xTE&#10;xKwmU1SrsV0UtIMp6q5+mhY5XcMxa5ldMFNd93XFjNGGGw+qR2hXpVxzQqE5WMlX1is2BaB3uR8y&#10;FXvgDEYgjYBKG0v/cG7epWWr1epAf/WOaa+W4V3VcVUbDdjYXo0C+gEdm8VkdYmGr24ll7m1VZU6&#10;ug4OsGPX9OcgsNNYx07wGjGBWWurNXuG44feVH3IoiNWVNXs3TZahzZMStQUHTuOz/qls9oWMUHW&#10;w1uqhVsbDaXMWJQ6WhFnPOhbt2p54jxOQ7zsgyiNI+Yp8DD8ueNb5JixSf2SPEH0gD29X4FEB2K0&#10;F8jsDJ4iEEAKvpOBnyMQOmBSfgSgH4pzBpDuD//NE3rW1vOx7BYRm7p7VVde/R5u49eWQMwgENPv&#10;mMnpK0tGTIJ5kUaZ2qYLlcb70tTahoz4fj9YmeE+lKbvA+/DwMaCwnkfgP8tCM33qlW3voIOuKks&#10;NZBATNDNI2l6eCpTH1eU4JWB5AkE4H99RxNuyYqIEf/1nyyB+IGzaALRSDBmMOCJggmTcP8qFmSF&#10;9HcYpnhA/N5Bf7edQNrG44bFslk1U3WdZ6rezhXq4Qu7ItZXvdKjGN6EqQYZ0SbcUw3pH6tiwdYM&#10;2lLLddNUZVw/VZ/YXw0n9deg9Y5AvrBByA4F+PBaF998L4/jZzViYRfFoHjgXVqsaQfmaoLfGDmG&#10;jFK7Cc3ILA2ZSfTW6M1V1QFX4Lobx6vOtkUaC5ihj/9mdeHn67rDRV3cXDTYf7sWJh6QIysdB7wV&#10;687qqLpMK5sj69IV4np/Z4Sd9qHahiKfAw7JU6ABZpQxRMLgtMPStlC2ZmhdeEt5hNtpyka8MAsH&#10;qV1qI1WFGF4TbmoXkD39wZMun4PaHsmlHzhSO+RS+vD9dsc2lm/OAI1HjWLWwSlak++CLEuEKgzY&#10;Az2gvUynrazsULNGDrH3gCqqWs9KrVc2VLXJzVR/SS+tznFTrUUswYe3IBDbyCN+hoYi6Ft/bA0F&#10;HVnODblC3o+qytYX/4jUBUhVLGb5uxPHW2gv2agto4Wz9yzTqhMHcVn1UIfQrWoR6qbecc6yj0Mx&#10;rnSDLn/NgvTGHjRIZ6v860M68SYRiUEmYpHD5Bk+TatRiNuXPIPTyF2ROY4qpDRMNOuCdPwvombq&#10;QPhw7Q7qZSlRNpCF/YKmq3jnAhV6rdTpBE8VoK8yZNMsdYzrrrGnQLuHTtXGbByVPsJp9gJgAHh3&#10;27JRJij1xgLOXz5nPDX/sBucNpA/b+4oBdmI8YX7EZ0NgPKSAR7xEOVoIlkQrR2A6PtNn8j+1Bvh&#10;4wDErcLwkgwmQ+65HM2w6JRO4W+RTiDmwMY3gWjK0kTwpeHnHyngzB1LULbs1O1vGdHCMzRwtvdB&#10;VhlsldnQ+n0P+J/P/Wff+PNsaAGBs4/08dipMqaY5/Pida04SQ9OZuhZea6+RpXtt0+u6a+vHwMl&#10;NILELPj//GeLWc2HCarBoZp/ZS8fMTnN0/g8yN4EmNXW5eAil/JoAtBRVmvIaC6zWQfNkdVygmvZ&#10;FNV0nSWbrYvQvd2seRmIMxUXqU6UFxPTTVqYFqsBrjNUvY3J9GZ3SjV1MFgVn/9RozzxZDyeynDr&#10;K+zLP1VI+VUNpwJz3NFeNvOqqxoDkEZMIe12W6kuhNvBy1rKLa6Xhq4E0wnPr+qSUdhkr1f1EG+1&#10;TImSfXYquqSZlNF52LgX4CZdJJeLxxQMACEFmY0YY5R6NE7dt4DkARfcAEZIJ6RRulB+tuO/kVDU&#10;UrMCa6jbBmu1ZpAzY38j+RXMldfp7cDikP64uVNelxjoXUH18N5e7iWclpER3cfu2iOtqnxPTFHx&#10;owjI4pN09lmQ7vzmmu795obu/XRDN37kkH57SscRQisCxWS1FwmKUJa0e4v85QRqf13Wbn64g/I7&#10;5q9DeMyvzPJWW0d7hexupRUHx8sWYananRqqv0MzbS0eiMdAX82KX6i8i2vVNGgeUhVmorVT6Sc2&#10;QHtarwlJazSESdGogNacSsM0CATPgsRZWpKyANW1zbi9Eoh3IrUdhbdsSLiGMX/0ZYFiQODk3fTW&#10;9c9LdB1r69MvkC+85Kpbnx/FYfeY9sS7asOO1gr0qyk/n3o6iLnIU5gGrz5/p3C4aQExaxVd5Km0&#10;E6HsASlzLo3QgtNt+QNjS342AKC1t+JvH9S978pRqMabAwhT8WcgK95dVvjjDAudJhV1sAwA7CFk&#10;QE8AwlEAh0OYlEaAsg/lOe9rCFVVRCG9EA5NJhJqTRQW5LE8JkIqTdQXL75gaERpagKREjQdA9J0&#10;kDVxlKUHTtxC4Oq2kq6+lG0rFtmWjPh+NfF+KFNZrr7fDf7s8cNesbI8/a+omv8MyCrat2e7jh0K&#10;0IXsOOQWI/XwZKbul6XoDXvAX927QCA+tQTjv7/7GPQSam8sEi2ByP98CMTk23dU78BGNURD1Wof&#10;PvablgGCYMq7cbGsXRfJevUcLgJxDTtal7mq5jSFIcwEEEz0fssGy4dsfP/JDcAB0TBdPFV4Ol/d&#10;e7ZQ1fqVv1fVNi10sOKGyl//oAWxO7QqcYOOPP9SR569RUQqXn1Hw9fbUl11yS4NoeY1Z8LZBl5r&#10;Q3iuA+Y3034qqv6LrWW3uqrauk1Sp7B96sD6pFWol1oFe6gtK62uCWEakBqjfhnxGpmbqCEFSF6c&#10;RaITEeTT3zyG9X8LgEma5mYtV28UF5owMGxC6xOZ31Kro2qpN5luvF9DPFd26v73Z/XiD5f1/KcK&#10;bNTP6uF3N/Xw+6vcR8dVeNdPgYWrdefbBF3+DPPar05wIUN5ZgYDwwRd/fqyrrAeKX+XDmInS6cR&#10;1UpBQS6MSbRVDAOUPG64JHCRxkQxHUHfZHzv8zCgyULDpez1CRyFTyugeCdeb2txRtqk2XMmqvWY&#10;Xuq+z0Et/Mbp8NX1OlDipvo7huK2O1hR11YjI2Enx0jMHaOaajie88NhI8yKbqEdxfN14IKxXAY/&#10;irDQ9gpkCMBlOoMR3V3BWPleOnhVrOCgPm0x+jWnD1C+capmzFFIcjtN3tNdvZY2UavxlX2jPU12&#10;GyZeh2LcKbGotLAly3zB7/QiBa89oGmGpPo4HU0cVhLXFgDmzZPXud3wGVl73PTRDUDIlzDcKf7M&#10;WA3w+A5n17fAngDzFr3Fjux1ORhJbMQsDkcn4Cpi1orIVDCaqwGMtP0hnh7Esi7oNhmRLLkDjZcN&#10;56JQivZRwoXDOkZGLDS6pY++UMm9TzEeJStSlgafvouH+gNFnXuoOg1ZYL8PxA8L+sqe77/2fR+C&#10;7OdZsnKP+Pc/b+uWLTrGMv1qTrzOstq5XZqkx8czdKswVh+zOtK7T/SXTx7r7XGU325dQoz43yyb&#10;iw86NiYjXmDoZTKgzX5gWDu5NptAXARKiWBcu5AgJCMuny5rJ66VMy1Bab3CDGEGq73HYjxPkB18&#10;cZwJJTcqPZFXAbjKdmbAVBmIA1w3IrD8jY69/FabcyPxJpyFWc+vtSEn1jLB7MJ8YN6m+pSdZEMs&#10;zZqggNaSQGmxxlCJGmlvNFq6S8lYzAnquoKc2rZc1jtXqbHPDtkFeyIA7A7jZrc6hexRHya4A1Ij&#10;NBi43eD8Q+pL7zy7HBUIVjqnvsVY57vn/M2vs5oK1TCgcptS0CzKaSq33OYquzeXoMrUta9PMWM4&#10;oiufFevKuyJd+vw4wl/luvLdZfbZ/ootd9dHf76vhz890ZPffKI7Pz5EknOuLj9L1O1Xx3UNHm4F&#10;2fHopd06fGmP9qav0MT9iHTHIZaT+riYC697WNYBqHX5X4lmWWugTMlaexJtSFD4IUiVe4AzTGWU&#10;PWT3GiTkaHpjHLS0YImu3mUSGrCGNA4ECGbC6EN9NYAUP5k6exqiu0uyhsjz7FbMZdhXwg/zBuDt&#10;eTNVO5g0Gg3TvTyaFYDXtWT50G8ZCYwd7K12I7nhdxlLbNjeHmfdFQVCYtSaerKD1d0UOQ9b/khN&#10;IWE2oUzJCHfTaXRBe3owcd07VnPcJ2lJ9mqgTeu1BNs0p7LZwNDc0UE9BEg5UoXP4zF+KbCUn5e+&#10;MfbTRkn6ogrfgbT/FKfaT9DIwRk3m4DMBtKWbXHIBVdo3gawHgN4OBasbCTDmtA7WNXR+/rx8wfe&#10;NI7ISehbBvM7JOoI64nT6NScfvqVThKMRwjE3MtQdS49tZSokWfuqWYd44NIRjQri38QVD8vPSsD&#10;sZL69D9dzmtcdTgSTdrQ3SpCUa2UtcGtvGidSvRSWeAmfXo0Sz8+vKSXp7L0/ZUTIG3+8rc+0YDA&#10;zb/vfvq9GtBnWW3mBt+6QtabsDdYu0DWzmRBMqCVy/zK4DPBuJgbyhHAxPwxauY6WesKPbWL1de6&#10;mDXaXewtbxg0q3JWySVvhValL9TcuNnsKUORVTym7Bu3EGcO12iPwTp0/qymBW9mnTZdK8ImaHvE&#10;QGz6tkA5W86AZZock0fIIaS7ZmCTsBuB3x4uHMqUrN2cOshu3XR6wnVq771Z9fc6qZrrNHZ0E2Wz&#10;foZa7Fkpe4AEEzE8nQBNbFY22jTZuA4X72HPXQStqQR88GIFXJkHOP0Rk/FSUFQZuvwlQffNMQxk&#10;T+qKyWpQuS5h9XDliwu6yUF+8etLyLRUKLZiI2JkO/TJ70uVVcFBfNpDCezbk06OU2oprVrsHO2m&#10;cksvmKaTZ+bozJlxOpTXUWFR7E6nJW1jZL9O/bZPU6dd89QFasYQMJdDg121pziEZf9ZnYOn+Phz&#10;UOmPMZm5vUObKvohc2GrqOdWuvxjHa0sclUf97HI1LdHBbmtGvk0ZBoFIzkMW+SUaToNPSYf0mj8&#10;E/on9np+t5Bxv0XAEXQeKGWby5/sYgYhoVBVwu7Ek3nS0QExwFrEaRF0SvsIP4yKALCf/pSISdoE&#10;JWrE7gFqMauGOiysqlUBgxCm3a5RwYs0C1W3idELZX9oAez5hXIqctac7IUan7OIxfQ+PXtXoktP&#10;4NhhN5eB93oZQXYOHw3DmcyDVV6M5EI+Puf5GK1mv8LFFrm+XIIy3diNoRJW8imWdc+PQRgFh0kv&#10;uJ+ydBcHymqEr7Yz1PHB6SgICcFMlASOP/pK5559rzOPPteph5+B9PkEHOIzldx6pTJQNSGHL1fq&#10;z1gW+pUDmP9Skv7dYCMQ4S5+gLz9o2BctMRJRWTE4rCdyqBcz/B10XFuwrJ4d2UfXKdLDE5egaG8&#10;kxulXzOU+nd4iEid/peMaCwWB/uSxVzIcvSE1mRCa2fK0VXTKi+nGWTCWbJeQhDOHyvrmUNVe1Rr&#10;LfSeAHJorXaGj4UswE336pAuf5GpJ78+r1d/OaFP/1KoT/54RA+/jad9WKRtboO1Zfsw/AiZReC6&#10;lQOe89KvblLGB2hHwnjd+M05dIhOQjI+qbs/lONCBqjgvKu2hLXT+J111JnysT1aoYPn1NBgpqnD&#10;lnVGU5dd8eIxHBLj1RD8dJt1WEGgQN93fX31dGus5T4dtJGSc6U//V90HY1IqaEBKShToOjtfWY6&#10;1RTW5Z8+wHzpMQTnW2BJzunka6rE58U69+lJuJUXVPEVGfLzLD38KlIxhVN1BJZOxRPgm27N1YqB&#10;zQiPSYornqnoHAet8h+nJWsHa9Wa5toR1EEbMD1yDairgHgC0Rm2wWivNaoLELXtCtTQYlyUgiDr&#10;huxABHED9OCrVNSpd1FiuDJBNOaagUixQ5lCtWztoXryPT5G68udNT1ll9Zkjpdj0QKGM74oRQcg&#10;SxAg+5Q93Kyp3LzXuHkZ16I7E4ZcfTBZ5CDDD39KY+8bafRbqUwcY7SHVYcPcKRE9jJ5r0HMY3Ra&#10;8o7MBE8wCNPUGDwUS79AiuGHBzr6zXX6tXQCNFgbodQkItdQ8PawMj5hUXs7RVsrcKDCBDX+UTQl&#10;N5J6J/cqBkTF3tSF2hxOSU1gFZAhs2F6H8dvr4BgK3hDScrPWgjXzHjDG5fbDAjMuZ+gh0NwWgLz&#10;FX7okEGzYIIXvTnDH6uQ0xRTlJvxwN0OaOExT4jGW1nZHNIFoG3lT74GZPA5NC9G70DcisCblt5+&#10;rSKyY0BG2XtUzPse8W8g7v8p21X2kpVl7N8vS01wTp0+T4WJgSqJ26uEfS6KY8VwAuxpWTxT44Ob&#10;dLUgSvdA3ZSSPX64c1b/9rvf6Z/eMzDM9PS95TC9WjJQLQLNDGbWzrWUoFaryICrplRmQNMTThgI&#10;dpLVVo86atWUknN2Uy32maAtUetw3gqXcxw80nDkFcHx9sNdq49jL2Q752h/lIsiExx1+r6Xzj0N&#10;0qL4Acrl72+oUke+OKlYNIzWhPXXhe+L6OPTAVL4aX62k3r4j9YYAChLN3TQ6j14mICImbCvpUY5&#10;Ijq13Vr2VEv9xrRRgxUjGTyOYnVBqbymtyZCaF8cM0SrPEdo0coaWo6N93j6zt47kBshCBcxWTce&#10;iZMxnZkGwXvnkclM+xFxfhAMBQp3Y4jvE0OXY8k+yeIePTxoiOZHDdeWQ4BAtvfGem+KpsaPVju+&#10;d1Xap47LuikWdYhVMW3knL4RN+Le6juvivqzbmvP+q4dZbZHAiDwZGQKyzByKYNjdfHTM7r37Sl4&#10;Zdmq+KIA0i4y6UhHZLwoVQkurefRybyKaM+xdx+RuRBypYQMZGQfdGcdC+14i3jrjLJdWnYcASYM&#10;Sg7gxONFietSHk3/aTzW0SMFdxr7iLqcLBtxD0Im7Gk/yrlgRKFmnvDWuvMBimPJalj+SQCsc1/D&#10;dvj0IvZceEa85e1PjvDcaVyqKgjUCgKmQqe/vcsfiSzG89kfH+UyMgmQWO8k0HPG8d+D+fEkD6B2&#10;DnIVGTqFTMcFPBwvfIFWJs7GhUhr5MAvK/n0liUYi8l4hfhA5hFseZSmmXzMqAjkUa7mEIiZvJ1D&#10;Fs01F9bkufSQuchF5CEleQj3K7eLB1h9bNXWU5Gcjj/oDITgU+jVHDWBiE5NKQObgisAjcmOETnH&#10;VfXDMt/CsPjHk9D/Xp7+T0FoPnfYyLHKjvZRbigHKHu/zHA/HU32U2n0fsW7rdTdoyl6VJCkMg+W&#10;zecK9a/ffyNc2yyiwxZp/vflaer5cwQbw5fV9IAmENcvZngyn5WFKUV5fvJA/FMc1LBjbbVthbPu&#10;gp74CS7VJB90av0OII3YFfxoR0i/9jwC52rLbtpcLTAv4rH7uC5ydOuvlTv6aolnWxVcWAKscCdG&#10;QoEKRWN2fVBP+uldWpo0Q0P2YdEO2Xpl8ByN85+jOTsGaejmLkAVG2jO8r6aubizpjmxix7Tgt24&#10;DS5MHTVtKxP1wM7A32zl6NlL2+LHaFlcDbYF2GxjSDTfDflGhkHd1qFWiLP0PPwR5+PuZNynx2Ub&#10;O3jkEdlRbzndALbNIHRqnHEzLpE3QPgtQOZcSn01M3k96n7z2K1PpdLLxBsjlTZtsexW1dKB+Jaa&#10;trGaOoFD7UDm7svueyD7yH6sPnp74FKdjDp+FhPFNFgTpR/loV6Wzq6MwLqRIm/AzJkQI8sMPwuv&#10;uxLKy0KCtRiVZeOhfgJD01LMKjPxJYh77EOmy0JmIIYdWgCirjkWY5CDjPID6Af3k+282LPl04Ml&#10;QCWKe4QZ6aNCyKK4Q9HAmmFQGiYi0eiMRDzIx28dMSImoykcAOkwHQzLOo+hiTG+ycGbIp/eLpvg&#10;iWSqW/YZQfruIsGDbspbSksCN+djiKjP8/mZ0Ll8kIgODjqlyDOkYpKa/TJf5TTaN769zKFyXRe/&#10;uorHHwoB/G6Hze+GH18hOiwFFgfcG3w/go0AzEDSw7hP5eBmm8HPmo5tXQZXGoJVmUYjB9JzCYJJ&#10;qZSsWU9SWVeEKhORoXJQNSYjnqQsLbv1UqUE4lHQNIXIZBx98JkCUksrM2IVAtCiV2oC8X+ahlZO&#10;UisnrKY8/XuZszJLdu/ZR4kBO5QVsE7FCRHKTYpQScw+HYWWFL9rpW5j+/2UgUX+luV6cTxT//z1&#10;lxa5RcPCMPo17+NQV59/xBSU7EcparVyBjzOWarO0t1q7mA1W+uo7XnFmPNc0TI/UFVumxR9Hvdf&#10;835YrIbOHa0Jw1G5cxmvEcAnR7gMRmdomLziNmpbwCI575modbsma5XzQDmt7In5TB8llI5RVula&#10;JvHeymL4MW57VzmnrNYpNIsecEA/RI/o809P6d67szrP4ZuC7uq8wHEaAXC/68be6uJip+FLO6jb&#10;Gjs13thdfVe0UP/VtdWRyWor5/qy3wowOxNS8eYWciUbrkUcrS9UuV5MZQ3m1J5MNZEAHA8AZBJY&#10;0wkE4ix4p1MAiS8HLL6CjLkHMHjh63Rczk6jx3SMe/uEJWmk0boUU12dgvR+DkWCxAdFSkAtYGXi&#10;Iiz7YF/s6gypoLn6+CKbiRDZjLgJWhMHzC8Vs8fguxA8H6CQDJM6AtZyOAKtKTghZaOqnIXcQCaO&#10;wgVwuPK5Ct5c4aa/RQ9FUJI1Sqmfc1/F4SILbwtJglD8DA4ghW/k7MJpgIMYAIUBM3O7jCsszXAG&#10;QRf/hOHQs0wlPENG4/VRHWV8fOSLWwTCNX4ZhiIfY3jCC5xJkKa/LLNcmQSXec5kn7xXhSiD+dDj&#10;HVYepat5AXI/OUHGOm4JxHyuLDLjIeNK/CybIIfAyQuV9+pE5QtGmVvycQ6j5EvIOtwnKO/r5veP&#10;ddk4H+OCfBS5BxOUhQRiBhbkJpObnymbRzO0ScPjPdnookA0TfnoKO9zWLw6YylrTaZMhrmd/Cgb&#10;ZE8h5dY3OvPkK5148KlKbrygLH1u6RNLoEIdffiF9oan/q0n/O/omP+3Ycw/zoiVgdi6Q2f57lqt&#10;MNexKkqIVw6BmB+yVUci4YtuXaLz6cG6nRGmZAYv15iqfvfJSxmHNpMN/0ogGqlF8+/L73+tFq4L&#10;UfujT1xKGTqH3gs+YM2FY7QwHNesF+9U/uYbpowYvrijZAAA3wnluqHOSJXAaT1+wU13sOi7dtNX&#10;11FYf/Yl/eHXJXpJb/XkTYpO3grQ/oQh2pmIX8S+bnJ278H6a4fOXPTXXQ7yy+yO776lCuFgzoAH&#10;moKYb/HjLHC6BfRrJSgzlOs8B3HcyYMawYrNbkt32W7opiau3YGrddWAmfVlCwC7EbvCDktsYNg0&#10;0aQ9XTRhT0vtSenNCqQuor94JDLXmMM1FYu9ySEEXiQZEXKxA7IoEwjMSRiXTsQteKUBhmBMs/5o&#10;MyqsvaynOOwf8PPgiJ3D1iGKYeCmC7w2x1vglzHCsvaKMkR4hLjScU5OfnQKSmAGg6IAjYobo2kE&#10;uFUggjoJmGmYAAyDeRx6v5TrMP1NNFSPk5Zxbtara0wbj5NpzuPIc8HS7xUZd+E318iQD5Xw3J8b&#10;vZD+LZUsYYKZrEcgxqG6HEIQhj/MQcCHIc2NZDJTGUGIKNHLbMU8zVa8sfOmVCyAZFmAmFAhWSX3&#10;DZPJ1ybAECfiMfNj9nkEVgYlZwmrBa/bgUy3kCh8c8zysaxXKMIRrBlozaQjyWECL+0lGfc5FC/2&#10;hub9dAicOXDPCt6c5AApxzj1tC69PsL0C3InJXk509JLX93VlW+f6cZ3z3T7h6e6+eMLnUE3M5/D&#10;Jw3NHTOoyaVUzSI4U1llpBCMKc/LKKGxi0NkyfhFpr04yvMEPRPWrAcndJpsePrh5zp+7zWB+JGK&#10;rj23ZMOci/fZO73R5sC4/9fp598NyPcwt/9pytq4eUv5x8XJbw/Yx+x8JfjvULbfepUFbVfMhvk6&#10;Guupq2nBCnOaqDTvNfrqi68t6wvTHxohKbNPNP/+iuzbgl2rCKyp6rJ1oZotH6154aGKOcd0+fYT&#10;5d1/xhL+nfYUlaqTLRxVLm/K01OUldfp3++f99cjgB7PH8frNq/TNQIoIpNVmNcIjVzRFH3TatoA&#10;XPLh/RgdOeOtfAZf5++nqBjlhQf3cvUZ7ch5/s45Hx3nJme2wJoohgM/hH4thnsqBS7skedFevSO&#10;FuI+Wjs5mzXQa5BGLG+tvgtaoMvbSu2NZz3B2Amx34HONTGVba1hG5tp0YFm2sWwxD2st/wAYkei&#10;fB9/wUtRHALp6CXFndmpMWld1YYyckg8fSNeiTMpXWflWmsZAbSI7LjiVCttwQx3x5nRqNP30viy&#10;KhYrtxFk0+Fk04GH6E+pQtqiOTskzQu6GHtNUD7N3RZh1Frdkmmt/GGWByEVF07whOB7F04ghjPt&#10;65G0XauPogvDTZaOgnLac5NxkDl/VaFkMkEePWMBA41SylaPe14swRMUzAtpRv7RyNhFIY9xiMwQ&#10;DmY1gkAMwwnYl14wipMjldVBBNqhifSAqYjupEGyzSDjZcL5yubKslxkNTJiBsGTYR75eC6rg2j2&#10;MesrpvK9UdrCBivr4zICjcUo0ozJPHfoeSHlLxenZjynZiJlaSqlrrnSPiqivysis5/AaRhJQDJw&#10;6WuyHM+nkzlz6e9ynmRxupezX7ynYv7wBWTdc1+gWfI1jrUcQMaJKP2l6Q/N4Ab1LoIxlpLaKIfF&#10;Q/eKZw1krAAS0fgsekG5++BzHbuPHzz9YfH1Fyq8BgfxwgPFHruAz+JL9E3if3EgVopNVYLA/0tA&#10;vi9Xa9aspYhihJrLTim+oEjB3tsVumWhkjy3y3/1FCW4Oyvde4d8V0zU8YI0SzY0it+GgWFKU1Oi&#10;fihPV+/fLtvBGG7OGS7/dJyegcxFnj2r/LvIQT55BXDhM61mb9mRTOzTtKFCOjdR7JB2ypk6XNeW&#10;zNXVFfP0LjZKP566oC17xqsJa6dmDFSqDyIT4SP4DP/NR19e1XWu818hNkXPn8Whlkz7cYHd7zkm&#10;lfnsIzMJ5LA7qQRjEjhYoIVXU5DpyNIJ+KEFBGQ099gdDvBC7rkpwYvVYE0n1V/aXr2AR3Zc1FH9&#10;phOccxpr+Eos0XZW0QwgmnMwCXLc3EEj/XtrXs5GLShKQjWwgKBCTPgiGqnYljud2K3OGArZsc/s&#10;RFCORyRsWgGQOB4dKGFHkzWH8uhg+koCcCRat/0yERWGjDw0ywaDnulq4b2a6egEVVkDRG9bH3XZ&#10;3EBO0fY4TMOxDLmN+yq7RJMFAwlK46QTereQZjVcjlhd+cA833guFIZBBHvENIuScgHKayYQLeUp&#10;Huk7b7pp/213ysBEMs15bs6TBHQ2WRHLZPCZUQAEjCW3P4vvGPrRnFdMNj82/RVy+mQ6U9ql85hJ&#10;6fgh8CxvcwqaktRkwzR6RvO4rqIvQRxhGaoE3gsnCKL5eoxp6AkTGfIkPc2zrEniOXUTHiOFzh/n&#10;EF6GaQAUMlGTS6cXNgGZQ29X8PosGfY8hwme8J+RjQnKQxwO2ZQ7+ejSeFfEs0tl2MO6JOVhJmJV&#10;GNV8+ZBgPgqfbTIqb468TbZkeppFJWCqgET+21ncMLH0wLH3ODwAeefd+kgFN54p98pTpV98iHrB&#10;NR0suwBQ4VNKORy1fo6g+X/ZDf4tO34Y6vw9hv77SWoVJquBOZRKkKQjoSxdeviRnnz0Rm+/w634&#10;JAa0FRdx9vpC9+4+0k9/+ldL4P2Fac0HV2FTon5gYmQBwu41rAfL+PqaNBf35EMQfNeTIT0RNb7P&#10;AXPkjEa1aaxqQNa6Yw/g0qKmRuLlOLBFA41saavhrRpq84hhWj2gtzqwqG/O7rclXL36DlWVgs3e&#10;dSqhC+xnb9GaXGQWUEoLcuRTJtMAKNKYKZzk73qIVVMqh10cKoGhrMB2o0vqA/MlGefhOJBOGeim&#10;pgA/zCYwc58UqRwrem/ExVo5j5TNxO6qstoBfu1ANVzUH9sHO03YUE3jdjTTOOh9I1fZqDtCwHbA&#10;3Lqub6FJvjM1NG4fCvEesE/iAZikqb/bHNWC0Ds1bZb6JtRT1xiwpInWBBnBRtk6lLXHUErZwRnY&#10;fafxfJK1eiI2PTyBkjauigbu4zBY2VkdZ9RUV/bg9tgN9F+Ib+IWBlmBSIwbZeMgBiv+KHOF3CXT&#10;3DMaj2atwF4PS65dl4MsK4Z9LPT38IslPTlimVjmgzwp++ypdlH/+90CyPosnSxhpozYPHNTmsll&#10;MAEZQRYM4wq+m2Zpbk98/UTH0cAsBk6Wy9Qy42OaXIIsnaBLp/w0JagJyPT3gWiey/nkktxvTdae&#10;6/PIlBeUSmAlQdKMZSiSxNoiliCMBpoWQxaMIxtGs3+MYRcZhv9eGOaYCZTBZoCT9CyHxzxKSizd&#10;uFI/QqGZ/3b+m9ME5CULxK2ImyGNbG6CKZy9pz/M/N2wRuaVbsLmebNcziIyjHLbYk6/0GsLUfQy&#10;1cIFvh+99VNKYHqZXLwAExCRygTknXoTjZqrz5TEEj8SNE0IS/yg8ocown2lRVuxrrYE4j9eQ/yj&#10;0vRv/heW/ePPhjZm8PP++wVkUpZfe6BkeJHXXn2tP5HtfoPqiNHowqlNhgdsrt/zjgnCSs9EU45W&#10;Kn9/6BNv3bmjHqN7qOkg2A4rFij3RLK24Dw1LtBFs/y2a+JcB9k2BmDRwlp1WV80h47UDGpSg1aA&#10;9qEn1eLt6jV5H3xpB5gQHWHXNOBmbDKtvjKw0z5LtZPPfXWGodwxDkgzxY4h8NLgDKYyZTc75URW&#10;X8bSPZZ7KYRA3IImr+tpf4vb7xbQTJsxP/LCUm8PWrsbT4eQKXN0g8xaxEHZ2wN8rOltXSABOBGQ&#10;8/up6/wu7BXbaoJrE41Bgb5VP/pqDoi27P/a8LMNhO84wdNVgzzWamaGp1pP6S/7af3kmzVNfbyY&#10;umIj0Q333+5MXdtuB/S92kbDt1WXHeifTgyAOgEYbwNUbuSaRnL1bCU72EI9geb1xJbNOKX1xAOm&#10;z7KmgMgRzgplsud3gx0dgXgAEKwJxODb+eg3grR5dIIscobyLtsiD3AYG6xilK4KjMAso/0c+qVS&#10;lK62Xt8ktysryETcvCDKE+mbUikrYsmIwez+Dt5NoYxkGstNncwLm/TEi+AezAscyAL9CkFnst8J&#10;SyCmmuxoVMDN2zyasjWbkjjiiTeeGp3IPmBAeT4ZNfBEAjH+cSrfM5EgzOe/kcHPDBCAbGgeIyk1&#10;oxH0McEY+iCFbJlFyZpBpjTyHZTOBHAK09Q0AifpaRHP5VGGU6bSZybTx5qfPRDZD4/rEYC4Q5Fm&#10;D8GQxEtz89lf0RvMZILmzDTN83RPPPOiGG4xqGGSmsNBdIismki5n3wN9yJWFTGgacLPP1YQQRiO&#10;Vo0RFi7++HfAt6Ca/YJArCQRV8ovVgoP/4yPaJ6rivYN39czgYn4U6zWbz9V+Ysv9Q0Rh0ievv/j&#10;f+h3/1Rp4f0ntLl+zdt/IhArvRIJRC4TkCY7mn+ff/eD1mxdpeCwAKhmHDZHEWEOXI/wFULNOPV2&#10;7MgN3JUbrxsGQ62BoLUlu3Qgu+AP3xmR3T7c5O0Iyj68PXXxNI0kCOogvmzvDGAfWft01lglrLaO&#10;E4Sm/zaroYSnx7g3DyHZiF0aCCaze96PMoLP9UQEyRK0CPPYOUhrrj0TylTTB7sDL61CdnMNln7L&#10;IBosPQyqBROaE+yh8+jrW+8GmoceU/Wto1V76SBw0/3UaUU3zXVtpZELqqsenNem06zVZDZYVrJ1&#10;XcjuHVfN1/z4GMD5d9Vv7iSt8dmnoOipGgLcrhcT1iHQr4avrqLOBJn9JNy72GO2hqbXFghe25VV&#10;VGNCdXWY0kDbAzvKfjOWFourqcuSamrR31rdFvD6rKmp0S4IsQXeMtqLaPfzePB2MeTXI+z10K5k&#10;r3cE3/JDz/K5cpg4XiaTMPkxQGh2gnlkqELcXMvePdXiMyu15dIy5Oko0eihQtgRxpOVEhnWhBGA&#10;gXeSLUESRKMdQHkacGsHMueOYEzDLUvzVAYh8QRCCoMcM500KwFTrlqCkpIv61WZFpe3RBg2gPfN&#10;pJJAIXgSmYrGE4CJj2MVS18YQdDFkBXNc9HsDiOY4iYxDDK9aBQlahTrjHgCMYbxdyxXHMGYQA9p&#10;+kgThPGUskmUlkkcFuYQiaAECmYX6X0ToV2El70pgQyCZumR/Vpa2lHTUQjbBut/LRM00zOEYKJT&#10;8PwkMvoeuMkeIjviaHv1iWJMJrz4WMEEod/xa/KiLHUvwWDn7lv0aqAU/f9bjv788z4E4N/pESsl&#10;NypJ3tv8o2Gz/KSyh290Fjznl797H4h/+j/67fvg+wMBaN7+oyUQKzOhmZqafaJFw6by/xWcESfP&#10;SD/MfTIVnR+lGu3IaJRqPTZi8jOqqvrT7w3i5h06EpTKlMbqO8RavezJCDzfq3tVjcHGeuUW9oX7&#10;dmnWVhA53bh5t06QP6YvJ5hF5AK1NPL+OVQ8h56Y1qGCmUIB7RFDGZQR/G6mcY8yjAGffJC/xSLs&#10;46aiabv8+EFNAUI3Gm/MRRgTrToRjtsvAl44fs3FX9PtAkgtJvhZADh2Ifu5/YybGqJr23J+HzXE&#10;YHe4U3MNMaR0fs4qXIaIXguj3TEBu7Sn9KSOPGHQdv+pukwdJa9s5h3JWNBHMxDa10ddt9dT7w0M&#10;c4DYtQH7PJQA7rS8tpqtROxqCDBEw/iHyrcObZrJXkPUdlI91aIiMPIyPZZgVhSySjP2DkFyH4/D&#10;kDuoHd+iLEU6MPTRFPwNArG/AlZGw3vgljeBgo4nuMoYSw90irKtnEx5luBk4IEjjxNCwrsvY5ZJ&#10;RjD9UjplRSw1eiLBEcuNHYgTUCjlYSQ39uGPGYggHLzLmH/AUohkMHQMj7tsdozJgM5TuLLYy5k9&#10;YjLZyewet16bhPfiZDLwOQt6xnhlpLygL+TjJoCjHkRahjFR/LdMJjTBF0lpGnQ/XX64D0VwCCTS&#10;30Wy64x9nFaZJXk7jOdjCdw4PjeB56J43wyWIrnMXjQGCcgIk035PiH8/KbE9cHA0/NqGOJJ/MFP&#10;dUMLhaXwBZp0Fr5jEBzeXdJQqxh7e5wD7vT6FhCtJwTmI0VcgPZ06pa8jl3BnfiktuWyXgFdM2E+&#10;dKJfEoj/AwLHoneD+LD5vqt3ebOi+WeIrF+o/OV3+sIEIppcP/75//yXjGgC8Q//XCkybAY1pkQ1&#10;jz/vE8/eYjh3pkiHD6Nqh1RkBJ4hW6M9NWzdeHWa3EgOy/pqqstwuR/yVdSJQm2Ghjbba4VWB63V&#10;wJn9tC1qm9wiwf3uB+wMudh2QHXMStdDQcONi3vviIEPst46zOwh6RlDJhTFTYnqdz0F+GO+BRIZ&#10;AgxyR0U0PispZD9MUkExLTqCp+aJIFym0SMq8GT/560JeT70d/uw4T6oiYVe+JMAbOCQvIoHRwXw&#10;tKXQ62o6dVcdeK6dVtupO4TzXk7D1Gtuf83Z74jO7jmVoHuUf+cJVCYEvy5W8DuOQr7zuIKywes+&#10;+YK/aTnK4mWKvnQKSZV1mpOwDELxJlQdvORy+IDmxG3BFWw9yLXl2hKzWNMPLlPTyXZq0A+px81L&#10;tas0RY7Z0MI2o3MazKAmEARM2N1T2n9ru4ZxY40pbKz7X+YhhY+K9sVtIGxu0xNeo0REofnlBcuk&#10;MIG6/RCMjUIW+svPObM7XMDA47kFg2kyoQmoGJOtyEah3NQBd8DtfZKH/DrqZygjRxLUuwFKb7oY&#10;x+cfAyRwl53kXVYY1y2DnMxXLObZzUU/j4ZT1syyHshi2hn/FNSCpbdDDp3HJC7P6z6WfWEqO70E&#10;Mng8pXQivZoJ0jCmt16Mu31vJVsOg2DcqiIZGFkyHo/BQORi3veT4YAZwu5n8TwCwyh6R/EYR59r&#10;PjeSQI1+mIJbVOWVRIaNpGqIvDSRExdgO4G48zwef2fpHekfp2FOk37/LIH4ClT+Y/5oj+GnXQcS&#10;aDJihfx4OwXB4REW85n/Gbz99z7+N2W3v9Nb/jwQZ69w1fXv/hVX5K/Be/6ot7/+Z/2OHvFXf6kM&#10;xD8TcL8nE/6GIPwdl8mCJgjN9Zf3gfhB2e3stSty2++iHfudtGyfo2LSEe5FZnCW53LNRg0g9/Z9&#10;FZM5TiEUffr5G663OsFaI/7sRbUd2E2jneZpwpplmrN+jQ5TLk/atUidF/VSlald1PcAquygVPL5&#10;uxpjm8PscMNhbgTcyeX1pnVi/RVINgw09DNs2fZdSsDBCaEuxMhcYe44wisdlrOXQDQlqi+DxnBI&#10;6QnafAaJEyq+ANqvaItGbQnCTzd1G2TWPuzlrFb2pWfkkMBtuph2pIQp/zEO+ROfQI+jujv/yX0C&#10;9xPkLw6jDDeKr8eXkf1wPi1Y4bOjiH+ROJjU59EqpZEYMj82XiG0OyShdJKDAZdkUfEdYpMQex96&#10;3x3uT5yuy95eA1Z5HjvDTHVbih6Pz/VsS38Yin7j6PL2asvUZ1yeI7/IDOTmTwDpgQR7NRdM5RVL&#10;IMZRmhqHnUgQA4eQvE+FYDnpxEwmWfN0Ci3S/NdX6ZNMn0i5SVaMpNyL5GZOpBQs/xKGwxsW9qwj&#10;svhFD/F5/iw79zKGNv1lPuiUY18i9IqjUD77wjJUssYeHkITvpuPmaHOMbKgKXlRDqcPM72oCca9&#10;HBYRD8LZY6I+zX8vmpLUZOIUMmcWX5PEEOXgPf6QiMAGmX6VqVo46m7m54vmZ4sg80Ux5ImyBKS5&#10;+OOzkDeZ0/S2JqNGUerG8zGzA81kUJRiViTcKFvPpCKl0U5rKFMDKqzJhOyZyIxmlH2QkzLpymtO&#10;zEf0hw/JiHcspakJxgMnb1KavlO/0cDEfkkgvpff/7tBamH5V2ZEh8mzdeu7fwPW973OvfmtXv/6&#10;Xy2B+D2l6a//WlmOmt7QBOJvCEwTiBZnKALRBKnJiB98Eyvu3FO1fq00a89GzQnco9YL+6vf7B7q&#10;v2MFwr3A9x49p4R7ouybEKqv3dCenGQNgr/aFFfjqliOdxzZWB0HUo6OtqcUfaMdh3Nlu2u+Wrig&#10;Mbt2tjaWxrAGYeBFGVmMEakBj5gJvC8mSQfpD8Pu5jHHQMiaEtWNifYuuKB7sRdfhm7M0Fw3DcGu&#10;fQGT/t3GZg0XYdfT8Vp/OlErjpFBLyDxCborEPnQko+gLX11Hf5qttqsZXWwoJvGB89g2hqjLKq3&#10;VFYj7riDOeXt1crcfdp5JlqrEC7uu3qsjoHIKn57hGCjMsOsKAnZRXNAx5n5xL1D7DmTCbg0hnzJ&#10;sHyy+F0KFG1ALSSCKN5PenwUnutRJRE/2Qhun2eWElaMzGQkmLloEDWu13aqEeiBhcWLyS7XNSB3&#10;NqBo9n13jzO+5aakd8xjh3gUXGox8J1clvypmHXkvLql2Scc+Q/uYfl/G/QJuE1YDBlMTxPJYlGW&#10;QDQ3dgbTSBjJXz3AYPK2ijiVCtnj5TChNCTcaMbS6ZQlJkAPo2pV8cNrslekpqT3BoLGfwtUSyqn&#10;j+kPY+nzLAgds0inr9x+fj0y6P5kwGN8n2wyH9xAAi+KJj8JFE8CZan574fcS6LHANfK9DaYctP/&#10;No98XgTlrOlhw8iCJltGcSrGWgKR5wjScFOiktVNyWquBII3np4yBF7iViZ3s4p8KJMQMjb94klr&#10;iyuUy9GBCEV9TxA+swRiGLzDwFO3CcLr8jl2Vd5HkXvHFarnIBTHf0Eg/ueA5v+ZTa2rGTn+yh6x&#10;x4BhuoGPyNnXCDK//q0+/c2/kAHfB+L7HtEMbMyw5icC0wSgGdCYYDTPm0A0Qxvz790X36j9/Nlq&#10;T2ZrOXcc8pOjVGtkV80ORSnuxRu4lx+zN32Cp0WZloRv0oBlXdWMfqtNewY3vWw0bUlz2AcdNBTD&#10;mQ0wQpbABLHaNEfDPJfIvTRMvhiihhJcyZabtESlBsnEkCWGmYMBhISTUfypQg5y7byE3QL9+p6L&#10;YUxMA/k7QBioSCBDoplEEM4sDUFpIZzpaZIWlEZo4/FIhV2Co8r3zWegdpNAzDi2V7br+6vx+r4a&#10;vW+UnDO3aBKWDbYMkqymQtaeCCtiPDqrU1urxsA6TFKbajSE860gePxuJFDt5XIfYi3IbtrYCxoo&#10;ZTz3kLmiacPCODxCYBkZemEcP3s024gQcKhRKADG30QN8FYphPHDus79bFVAX5fy7IJ6HW2pXtld&#10;lY77jfEDWII5zfYL8zGLuYiuJTf3LdYcN48gMpvFqcIOp2IrkvmL5I0a9tLioagg9wLSFU5/dw6H&#10;3zw8BIzL03XLsCWVlB0HyTiRDJXHvqgIEm4pVl1HsO868sUDAu8OULXLBC8EXHqCIvZHBaAk+qIR&#10;knwnUaUgXkxGzDTfmz4i4fmHMpQymKHN9gvrOC29KR+Pg9bJtawwvDHG3IddwC5so92vRVLiRDAN&#10;TsDLLoGBEfxKVNmiOLnC7rMYpmz2pnz1NPIXIDXCeD4STKO5ognMaEvPaIKQQ8U8xykYQXnqy4vs&#10;fT0Z1kWphSu3EMWvFZSlC1ju+qACkHP/zyA0Hiu64iGB+AhV83sw82/K68hl7WPRHk3J2q4bQOhf&#10;EIiV8hn/gDhsdFFroJvJ923WtqMuvvqVzr/9g259+RdKUqalZMQf6BF/pDw1Wc9kxd+SEc37FkSN&#10;yYIE4p953vSJH3wT/xnx08JbYIzZR6Zcuim3HBQcIoM1M3i7tubFygMAuXdRmmb4OGnY2j5aFzBD&#10;6YWYsoQ5adO+8YCgt2pW8jbtDF2muUs6q/US1Ou2ztPetN2U63tV3XW0bDFoWX/YVzGQBY5Skt4A&#10;VJ/G4R4CwsagtIJg7hxEJcGbHtEXjdn9F8K0H3zzTpTZtrBXXIf9wpa4tdpxOhkR4QiGNSjUl6Mj&#10;BBN+K2Vq5PUMyO4VqKnd0v6CXaq5ZYzqbxyhdluHqAeDI6uxyDmOZNAyGI5oXybRiJdZ9aqiOkyD&#10;GyNGZWXPaz4WezjHLmqzY5QGHpiNSr6rlkN43nHSH/XzaAZ8KLeZiuxJGXC2Eqa+xtqNASL7+Xjs&#10;21LhX2bcZUsA8sqUyrmn98BsOXMUFSpn2eVUVRO3heoR7a/RGbGafXSWJhc7IC1RpulILYzOjlfT&#10;UG9VgXRptcFolKBWjAW39Tw7POqbq8HGxhCDwRV+foPFNzc1dfk4mvoRRbFaxIuSyCSy6K1ByJxk&#10;MANe1LAeCLjDGJIcZUl+/KsnDG0eQnm6gy3zc7B9i7DDXgj3jJr9XSHZ8xbZEzQK01qD7zRlagK9&#10;qsmI27BMi3rgbwGN+94KIgB9cQDmBGRdYgAFoQxcIigtzduV7wMuuAPxGTn9MEqJGNYUcTwfyHP7&#10;mdAdYEdlsqDpEaMMIIFsGGV6REpT85z5mMmeZnBgpnhbWfiOzVijFUX1UfoGr1hcTSnX7yHX/itL&#10;sEVeuIfMwn00au6TFe/K9+hV4GCnofg8I1P0/0WB+HNtm/8eyCYjVqllyMYo4DVqqhMAzi9/8c/6&#10;+Kd/0R/ZD34IOtMnmqxnekMzrPmWctUE3wexYfMxkyHN9YGJEV5+RnuPlGn3kSLNTArDXuyAOoNd&#10;7QSjYxCapeOQVxyNr+aazB0s27H7xrLBm/Jxd8EOtcO5uYnnXNnuxZovlMsXlj/6NV0Z6Bw4BGl3&#10;41BUAu1VC+TJGgAlxZDUI8sDVP6I2QKHdypIp2iQS2EcisG0GIE3EzHJjVcg2kjeF0O0BdfnTj7L&#10;NHD7VCXi8emNqajPlRJ5Xi5iMstUHQ+LTNqJU6y9KigPT2EF0dt/mmx2w6tE4b3qvJ6qhh+F1Uhj&#10;A4f7Vi+U13uZx2qyHVhFTQcTlD2ZhJpgdOCgG8U1gtd5eEPebkTmpARf2FsNNo1RV3R5x6XugRIY&#10;AS8VkAhzkywkOIvuH0VFvBxVDPamuCvnUcLGIVZmVQtFrn5l9dVmLwJGE6jVF89QPXQ+x+VNVL0Q&#10;R9SeDyBLgFbJPEifNKtVZ2DgMrWPqk4bqKozRyD6OopGd5RaLB+o5sscQKKbIUu6eiHLYBWBwjMY&#10;Oyt0RFpG79YqlLCNBEeZCT7K01KC1ujEmMtkxSM4vlb88EY+DFC6+wwAIHABhEUGJfI2Ph8UDJ9n&#10;0DEGbG0YD0kYwiTzx3G/sovA28yyN4aMFsLpmcJagkHOsxKChlLzMXW7gbtRosaxJI54kEvPCBn5&#10;LsJP9AMBlKgRBG2cmaRSxx/g/VACzXytuUwAmgmreTQ7SIPWiaaPjOVjAeAdt7BEXnYyQI7YDAyn&#10;x3Y66QBv8w9KvfsNq4snDGoeKLT8vkLPsUdkke97/KalNE2Gl9im43vhqP/brGjxRny/R/xvX1uF&#10;QKxai5vEqIFj35Z36TF94r/TE/47AxiW9wSbKUNNIJr+8PdmUPM+EC2TU8tCvzITfihPPyBsYq5c&#10;VHukJzqHuatTMOJiXutl7eHK+H2TWofvk0sGzHRWBIGUZSuL9mkcCJwa2x3U1nOGWu6dqla7kbPY&#10;PEQt/bvRJ4/UGMxyrFwmqZ3HQs3cMVGDVvbTcDLT2uxtWpa9Sc19l6rPzmlKPh0MEZd1Ga3RCeCJ&#10;R8ASZ3GQJl+PtRgkhRGIExAKs5oDLWvLfAWkrVA4vp+ZWHeHXcpCn+iIjnDfXAGocRWGT+6lYJU+&#10;OqgNxzbK2hNi825U6NgvNpqNFH4vAq0nAdibPrs3+1iu1qOrqsEwgrA7wdmHixWNNfqrVmMoXUcQ&#10;hMMIyBGNeZ9ydiwWAQsHyQYH5ypbZ6tPhIsSGQJmcz8Wm/82Q5582qosNI9STvPzZeB9Mr6ggQal&#10;8A2N9PnEobIeO0C9ve00NJwfDm0Sz6urtcidLNgFEdfuXEYjsjMng/mBcHatzy7GJXSU6kyHGDrF&#10;HirJeLkWzVKfGDf0T5FVhxne1G+paniuVJPInQx8mDaRDQ+TDYsAWhfRJ1Ze13WcIU0qw5wGPu3k&#10;Wx6vi7/5nCksTIxnOwiwhQhLZSJVUQwQvIIS2LAdmD5Cxl19dCnYwyCyLpQY0DOR4EWjQOmH80uH&#10;UUKGMik109Boej8DtQsBUHyQxtqPnaaPZaL6XjGAt4Po+wKp6UPv51HiQtdiH5rAvtHsGuPM/pF+&#10;0gxyQgAXHzBeGDditRtpEW/WGjGIKU/LbYJxSwA6NX+xBKJxBY66+KgyEM8/USDlqTelqS8wt0iy&#10;ZANb5OX/b4PQfL4JQou199/pEVFwq2ICEZNTg0GNKCzXFxj8/JkAMztDM5QxgxoTjCYILcHI9QOB&#10;aZ43PaIlE5ry9G8Dm0oA+LEnj1Vl/xpZ+6Hotp8g2gF+crOT2iIy7INOz6TAZVCPxqkz2a7plnFU&#10;StClnIer+hZ7tfJib7fHTm0C26CW1lGt3GwVgLtz7Q0zEKPCicx7udZnbcNMaJdiSrZrqtcEddlI&#10;H4r5Z10kP6fw/Y7ez9dx5gO3aWsqmK6e5iA+DeA/BeW8fhjbtD+4S46FKAd6D9BUOICrIiHt5m22&#10;KMwfZ2aQSusReCkAizU/xd08iJdFmGaiAm61c6rq8v1bONur6kD6a5QNrfrxGg7g6ldTnSfZqOZA&#10;Xu/uBOcgXt+xfHwMWkMm8BywBEAL2GoMCBkyqjVGpTYL2+OF2EENUam3WjteK494Y19ndtxM9IHs&#10;pQBeyGJvms/sJfZoImyW89XUYJWRPecLxjFBGt5cYyOaovrdXI1Wt9f4xLE6iJygVVvzA3FaDCLa&#10;B+JkY+yxcOjpvLytZgawBxmFbwGyBMYsZPT+Ftgxd1RNbJcbgFTov9xG41Y2VZMlvVGFQw6fyZMZ&#10;6OQzqClGH8aUp6VkyFPfPAcoO1pjo6fowo+vdeTL+zr+DUMAeGcup+0RnJoHGPsBn/fQsibZaxSb&#10;6Ru2n/eioU8kAx6ngU63LO8jwSgm0JcmPWP3ROD5oJHjTaNsMmEofaEZ2BxkFG5oWn4McDwocw5Q&#10;2wdRboYwFY6gnIjmBTMrmMj3E1RTnsaa4RPvm53kQST4AwEgR7MiMRPWFPZUW5FviLwBQ+P+D5Qi&#10;30NufWrZIZpBTQgZ0Z9A9Cq7LP8zNxXC0KZm7Uq9mv/ry7LQ//sKbtbVa1SWptYmEK0UlFIo5jOW&#10;YDNlqQk28/grHs2QxgSneTQ94q/oHS2g7/eBaILUDGvMNNX8e/75V6q2A0U3LN2ttpsgXKnhPmvx&#10;CPHTKCqo7j4LwHQygFrCwYz6nxUcw9rreqjZ3q5qfLCFmu5vpXb+OCD5dlC1DTWVAcNhUaKHmvgu&#10;BhjhjQZulA4Bnii+Bb73hI9WH1wiBxTZB62ZqCl8zgn685WeDgrKX69LAD+KmUoe4aA8x+F7gsPx&#10;MKCRLMph58Pbte441mjnAWRQpm5KdpGr71StKtuN7KenAi97IezrjmX9QWzWItUldoVsCPoeWx1U&#10;E19GS8LpSUD2q6U6w5n4TjMlqg2OxdVUFx1U24UgbxZUk82cOkg91pbt6hqqv7wBiJ0GqrW0mho6&#10;AnaYDzAA9EytdYOYIXijD5uAJGcSKwsOeDDeKXfPoDB4TfuyAP63cKdUmMepNYMycxgcrsXN5LCD&#10;YAMlYIP4U9PNjbHz3ocQKy9uX6J/GNOkYSYYCcoONTXepYs8UvnD4F9Xk5Or9oxeqCl3Uye3BmoC&#10;+7nF9lqatLiGlq6opypMzxrjKxBwzktH2eMYbOcHwu/Fb15oDc6pDd2bYGN2T5d++g5M6iud5PlT&#10;mJbmv4zCwKYjDIllFkEfP8SmTFl69KtbCP2Gsk45xECIiSqSjGYFEQ8wPPNlCsOiymwW8zCYyec+&#10;AjcUC2fEk03AkSUDyIBBsKkDTc9hplyMyENZbRgFgRgCMYpSNJKy1qw54ihtDXzO7EYTASEbLK35&#10;3DBKaZMlg/D22HRsq0U6MfPB1wTit5YdYrjZITItDaYsPXDyLsOaK/SLN7EVu6DqNSqnm/9fXqZH&#10;tJSmlowIzC0s0YIr/d37QDSZ0ASe6Qt/MraT7wPRPGfWGh+W+qYsNaXqP7/3TzSB+Nvf/1mt928l&#10;gxCIm1aoF+K9J6ErxdOfVduKSczK/kjpj1CN1Qxilg5Gfa27qq/rrqobu6j+/mZqeaARQWen9gGN&#10;1WRvDXkXL9f+0iDtOoJV+tVoeZZHyhvtnyC+XwJT7mxDHqeKKoKzegzcaMm7oxrmPEAeDEYSaTni&#10;bkegbxOBfq6b9p3zkxcKbHsuRYGV5vC9TNtxOUGuSU6aunOknJBb9M/dBpHYVzl3AtnzBiEZGgIU&#10;kV72XphGJq9CoJgDxMj31+ECO2uuFsNtUApkcNPQStV6AVZfbU2SMhA2PsbVmLfbreURUbM6UK3q&#10;gdKpPQeo3DJrNTNmNCNraqD3Su3H0jAZR7K0G8wPbtxX2vWHyrv3iXyK8/k70fsZOTwjDms1caCG&#10;RLRSt+3UujCWrUCI1AAzt/vITI3dDE6vY13VtK+pmkNJzQOpncEXunj21c5saC3Dq6r9UGv1wMti&#10;+8W+GpLQVs2311cHxypydKyNh0ED1SAQGxgAMMDaERu66CSk3jPw/i5+j/I1VKbqkTU0PLoDL/wu&#10;BjM+Ooty1pUf3xKIn+raT59ivUxjH4NJzflFfM0LFdNjFoAj9OP0jICJb2BxKXAQF59bACRtJ+uN&#10;yqwVRk8YAyY1/pkXWXIXO1PwirdMEJIRyZahZtTMUMYEYRjyHeFYO0cQhCb7xQMmj2PfGMuQIIqh&#10;QSTZz/ArDxlQAYMiA8szLJNo1iFruSG3HslmWf0blMkwJUXFOx5kTTgTU79jMC5O35f/yXvyOXrN&#10;EoihZMQaJmB+SSAaNv8/zIjI9ZtMi7OU+d4uOz2E06Ql85nBzIdANLtD87aZmv5EEJr3zTTV9IcW&#10;Jsb7iarJhh8Y+0ZMamiQLwM7QNQbl2h0wDZ5Fq7FtiBCXYKWEIh9GLYM4UKYGqRNNdeuqra2p2ps&#10;aKO67rXU0M9WbXwbqVMsN7dHE/ky5DpxGwB/+RA9fNpH5x4vxyUriMCC7XMhWJFkx1SqjWzWVkVM&#10;3NNYUY11HcH8wID1DaUtl3bFoKvMYI2WhNYj+hb9PcTbcCbaqQxzEsEIZ3BQpvDxGDJu3u0wnLki&#10;lXgnHNZGBIt+NJIeArd8FsEmYKMaDcP0xpT8MEmsaiHpOL2a6puJKaB1E6C1gfHZku3qkKysMWuy&#10;ATNrBdzP+G5YgbO1BmdrjTFTnVGAwhd118IQkgh80HUHlqng1lO2C0+4Hirj5kPl3vtI/iUEYtVp&#10;NJtYHzec2lnNZtppan4r1fPiD4lcgHWgtaoAZh17oI02xhGIaHw0gcRZy8VG1Yn+JkT75qyhmpLY&#10;S+3HsrNCX7Q7z888ZAvsazKA1gbqOb+a1q6tJ8d19VQbVH6T3oyB0SKtBcB20N7uimAE7X3GR31K&#10;2qr2QRs1gildD/mCdr7IF3AQeF+ajILXKxQCHmATPlft4HitPWGPtD/Mj6/u6TBcwf2X9xBgKeBf&#10;z8n7XoD6l9qyC42ntwPbSqaLopwJIWN6WYIP1sXTEEtgGhhcBIEVgZ+Fge/Fg36IIBNaMqIBhkOf&#10;OkSDnWi5igk+FvksYM30zkDsUkBUxJjhDXvSSHCsriyWI649YjH8JT3JSzwuQGQQiBGAvY2gcCBa&#10;pgdOwd8su4KdwV0FFpSrynsFt//rYPyfAtH0j7XrIs9YGYjj56/QOyLRZMQ/UKOaIY0Jvl+/X1lY&#10;+kbzNkFpylPzMbPENyVpZWn6n3A3kxVXpdDToOhttXS2mm5wUkT+dsWec5dLEUyS5d1Uf8MgNXIF&#10;P7kEtsOSoShw26vKbPwNF7aT7Z62qrOus2pta60OPvW1LKiHHj0/rUVFyxV1xl6X7rTWiau9dfzJ&#10;DiXcipAPu8LAyxGKuBULcoW/FWuNyQxzDlNNGZZMvlFOoE3JAZuajapEBo+HaC0SAJGnsrtLh8aW&#10;wkohnGonnnYkhxYk8ybYZIIwFO/MMP4b8XfNFar0hwDan0dod16aRm3dqo6zpgFMt1OHyTVgnbDW&#10;IDtatwTH27WOqjAlrTe+q1pPHyvbiUPUaGpvNYOdYTO5i6ozfa06u5uqTG6vsUH7ABOckUdporZF&#10;b1TujQdKv/GIyzw+UM7dl6x8cvg7QXRcnDtauZxoO08t0JpbNdUdyfFaCOlYx1gjEGSlVgSje9lK&#10;UAitVHNVVdVeRoo2Ar9LQJKcHa8Bwc3UjCzXg2DsTIANDKxHxgFh791NPV0boknSULPpB+pyWrQd&#10;Wh2fi9rqNd9aLTFzbEm93RYlq8Yp1dQmuppq87Y16PWGrlB7trVQda+e2n/aR9tLt2rbxYlyudJF&#10;wwFZH32Tp/Lv3soTBkfnqOoq4FTMp3mfdra/VqPqnQ+MzshxZLzI4DGVrAWUDdvmSAY28U8CgMz5&#10;kNmOku2AxT0BjvfosGU4Y6hPMVwRDHviIPeajGdhg7xnhJismwRZOIqyNBx2RxDgAe9bhxj4RCGs&#10;7K98i+vTpzAuXlhs1+LhIIZbhjQEoVH3PkkgHrmqsIoH2n8Ihedfkg35mkqz0n/QI4K6qWq0Ut/j&#10;TQeOnapXv62kP5ksZ7Lgn3g0PaIJPjOwMUv+D4FoSlbLUp+S1KwzTCBaEDfvTUz9j5ap6nIck7Y4&#10;4qA1T/PXj9RmFuFHoZRNCDWrrU5qs6yfqi02vSJy9ku6YEjKdHhae9WHqNuMYLRx7KBWq1tgQmSj&#10;mKzt2nJ4lfph6Rd5aRWTTWedudVJh8/1gD1xgJ4ujAFYoA7CgvHBBm3+tgmASiAdoKZXBn2q9CWC&#10;X8+Rc3mBFi0gk8MoSRxmoGMW99lMSpPoIxPJmCkcyvEVgVgfJCgV4emIu1EgYPi7cSU/CEKpzUsZ&#10;rDny7oIxffQahYVPGLBdV9u5oIMWDlPNpT1Va+0QVWcAVW3LRDXYM08dkahssGeummEX0ATT26bu&#10;c1TDY7aqesxTA29H2bhNUSf8OGNu+XAoJyjm4i1LICZff8CK6wGT3xc6UFoEQHxnGxU88VP2kyDN&#10;SuuheTerahRMgkbTyVxbrFWdYLFb1xTgbZgcszYAByLlwteqhv5H51U1wakSiHvqqx0putsoa3We&#10;gjrVnnpyvzpSc5DGaw7/aptHfU13r6eGnW3UDjT+ANK6Pc1uT5SzehHwHXFtbUyp0vUgPDY3Bj1+&#10;I9TQf4EahbqoEX/gISGUot++1PkfPtH6a/M0pLAawbMbFvcTzTjSCGDvCOyWQdogmTHkeH2QOuGW&#10;3tAQlQ8RhGnPUW9DcOrom1Sd/SIOUHEsIIatBN5JghI2PQggk/GSELaKJzANl9KIXKUwsTVoH6NZ&#10;YyQVUwjCeLJkFGVOLNnWZNQQhgMRNN+hl1cp5LwfGiZ/tpSlSTeM9dpHimV9EXz2If3hA/keuwnE&#10;7Q6H2mVFEogeKSX/i0CsdBL+uxA3A/quw8DBgq6BLzdwuD766d/1W4LNsCpMIJppqHk0wWcyoMmK&#10;P7yfpP7m/eTUZMQPgWiW/AZtY/6de/RI87wXQ6rtpx4L2qn9zAGqPX+odp6O0kl0g4Z7T1SNxd1U&#10;j2xo5diH5XdP2cwiEGd1UB30Rlvvrqs2O5tBFaqhmvD2ViNt6J01DOuG4VpVPELPvgrV83d+unDH&#10;UYfPj1DsNQY60J3WnPHTZuYRs1bZI+gMQIN1VRR7uMynaQQexG1YQoYYng/a5TCaRIkA/FOekAWf&#10;m9UBrl+0JOHXIJPfiuZrIIjD3ilE4qXwTQ4qhQlggQGGnGIaf+cjytenAL6fquTBS+1HHKsTnpmN&#10;d1EFbGQwuZGh5HoH1d8ywTLgsdrEgGfLeASYJ6nmLmQmdzLtRWFuSLyTOlGuOxXjYny9WP7lpxje&#10;3bX0hqnX71sCMfP2c3xfSmWVcXsh9fFWSJaLNCm/tRqm2qgePoL1A6xVZwc93Qob9YtpwLJ0HdCe&#10;QNVdWUs1yGI21MdDttnK9/5IlJZrVwYipWlvAnTMtjpajCvwQBeEX1dU0e6QhhrjVleNmldR1yl1&#10;1HdjK3Xd0lLdXBpxCtqodQakzCRbdfWfrJZ+y9TIe6aaI0o7O3kRYIKeGpffhBfYT2e+/UyLSpeC&#10;TbWW+/k5Kn/7GBZHN5A1M8C53lPI0yQoWT1BMvgQXFHsGcGGovpm5DgOAcRNfn7UIjx1Fen0i58n&#10;o68DD5F9ThwwuFiyXywL1zjU5xIIxlR2lOnozhiicyFsgBLA6AVkXIMcOvYmTde/YKfICWroYxFX&#10;97Oy6UgmPMai9o8gJz5X4o23sC5esMx/aOkND566xyL/GvvDG9p3uILd1wN5oeD2v8mI/xhZU1VV&#10;a9e37BDNwKZ5px66//kf9BMZ0WQ+MzU1WdBkxO8pRc0E1ZSg5vkPK4wP4G+TQc3bZo9o4G7m32/Q&#10;Pz3LYdQzgIX8ROYJEzsjqchgBixmIGrnMawSqmCBVmch/eIihoHI71tP781AsJuqzoXlP6uXGs3t&#10;gPgUh/rW2hoxvYvmUzntjGqv9dkjdJEZwb23O/Xpd3G6dGuhCs8MAjkTCrDbV4vSNmjWij5gSH3A&#10;IHtrH/q5EbfpJblCqEpCb8fSryPZAlngEEOYKOQ0Y8CQJj9C4hMgxkHWTLsr/LSDQzPuVhxl4U7t&#10;z1mrhe6T4Rg6akNWkRzDgzR971aN3eKiQa6Y5a5bpJ6TcYAK8NWS1FSAJgBVdm9U2xlDNcZ7v5Zl&#10;pGlFaopmxERqRmKslmemaUdBthYEblfwSTDRV+4xpHmEtf0TAhCS9rX7BCYXj9n0iJEEPwz9eWDh&#10;FmsFJ499hq0axVtrcHEDNTpkrZphrB4OYqp4rCby5MPpxaLUdhM4PMpSaxrRWSEdtOOmvSbHoMkB&#10;ObLDlGpqTiM7EPq/02Fs11ZXU/eV1pBTG6oXZWuLDrXUy6eH2nl1lK3nSNn6TFa/QpalqfSEUS1V&#10;fw+CsJtrqJNnS/UN7srgqBeaIY2hv8BsuNhc/tc81Du+gXzuDlSeseJmQDMWrcm15Y3YKTpo+7V2&#10;ZMDdKkBiMfuNYfmDiEc0Ko2y0iBxDOs/1VBtAB3c/CoLNgj0KALukNFC4flMQOgZAIKzoXflg+Ax&#10;KgRGLCsfErQR0SpCJi8XRP5VGCTX3qUBA5yMboqT9pxdqaVQX/IffapMVhaptwnE628YOryysC78&#10;T9zhAlFDRvQsvYKP5EXFXHuqTUHGjuuXTUyNUWmlVs3f2SPSP9pgy2YhB1Oe1m7eBqPMr/UDgWgm&#10;o2aPaOkRzdTU7BShRZlANFnRBKfpIc36wtIbvn80QlImKxoNm7+guViBro//xVg1RiLRajyrrAmI&#10;5I6xVwt4hgdgTLT1W0M52k+15vHxeWRFpulW9FBVJzNBXdBLdSc1Yt9mqwZL+2rKkmGqQf81Z01t&#10;+qhuuH056sE7N93+ZLc+ITuWXRqo4jsr4Rl6aV4ajlJIL25mruB8aj9lqy/DmYPsBUMsE1P/65FM&#10;r4PxOwnASi4MAjH9IaVnwuODCr8Jfe1qLF8TqBmlG6E/dVQ9hiqNmH00HVJLO9OZtl99yN/qvLxK&#10;YSMVH5fn4VMKOn1ZbaYP1rrYJB1+/Cnu15/Iv/SEZvr68fZbstozSsznyubK5cq581xZZNXFnrsV&#10;jbVcOtnVBF6qUUog+ExGTLv1GAjkS6UwvNmG7bjVngsT4CKClzvWXm0i66qqMYs50Vp2mXXUPr6e&#10;ZpyrblGv6unZGpkKfw1DQtwK4R8rsp9jek8EgTuxRqii2I9s5HdykOxGV1f/lbXlROM9yqs1Slq1&#10;5RXaRM2w4WqNwnEL+s9ufkjVHcISOa+uRhTWJyMtRFtklpyONNP4eDvNTe2lDhFt1DqoujaD30y9&#10;NQlEzlJQLGM0Ir86Y+mhKnrkobxHi7XnZg1whA3pTbCWy7aCbeGkS18XIQ6F3iSyFzmvj1tU4fIA&#10;EGTT3BuQeQZBdvTtMZ1+iweGMZl5C5AdacjDwOsOf3qH6dxNnrth0eQpADNbSBBaJPfBwcaxiL36&#10;xWFdeMsg6Mpk7T03XRPLvORYkgzD/LdKvv0ZGfELyqnXuCW/trDy/U7cZm1BMDIx9Th8VXsJxFgU&#10;3Vz9MVr5pYH4QYz47309AVqtYeNK4LcNHpN1GuvMnZf6nZHJIOgMisYEnpmgmuD7ief+SMB92C2a&#10;YLSsLd73hh+EpExWNLbeJhhvfMaNxYRyTPJWNdiG8DA9lNUkhjPDe2q4/xq1PbiDXnGeBY1VBY0Y&#10;61k9ZT2lD1cvgrE9btQmeDur25KRGjkRGhCWgFVg8E91qqF94U3lk91P+VcXI9XopnMfeani7nhg&#10;ajs0BDu/JWsGAx3zxIPSDWNYD4Y5AfJFysQTtIw3XFHfq0xDCUKTESPIknF3oylRQ+V+YYdWFm6F&#10;tpSmhdgvGMJuHQKxGRNRu6mNqV5Qo7/xGE+SB/SmD9HCqbwKCb4FvnvUG6uB3IevAQ/Qapw6q6m+&#10;XkolcJMtAQYYhWyXxuenc+Xde6GNsX7yz8fQ9O4zSxmacRPNojsv8Mi4CXTvknalprGfdFDdbvTz&#10;CdfXyu3qDA3Os1WdUPZOTCyHxzXV0jPDNKLMRovONtWsgAlqQbm5/PhSLYwCTcHawgTi2hx7LSrs&#10;rB1XbeANwlC/1UFdZ9TH/xxG8pkBWo3vQZ8F9TRwKKc3491WrEL6EohDQqppHkI7w6KQDQhurfnF&#10;3bT2VD3NKWyrBemNNSarPeKrjRV1vRfOu7YKvTmSOn+6yj4ZiyxGK8qPWii5NaQfa6LrP9aTfRTY&#10;wJEDNSmtrg6da40TcDMoXMt1/tsnOvf9FwDQT+KHGAW0jvLy3Q1gUo9V9HGyDr/apFPI5Zfgb2AU&#10;6YygcCnBWEowHkZQ2ei3lnx2j69D55THfBOQDAde/fqubryLgpWCi/K5bUjqBWrvBQSOH/1Kybfo&#10;D6+/ZSf2mqz4Gn2a+zpAJvRmUurNkGZ/6TVwphewe36lNZ6h/4tANPC2f2BEAxjcBocp6+qgP8xi&#10;v3ptpR6tMGZZlmxoAtGsKCzQNku5Wvm2CURTmv5nIFZC3Uw/aQY1lUFYWZ4++w4zHfa2oUDM5hfv&#10;1pAYV/ULWqNuu1hhTB+hKk54JWI+auNEkDoCj5wFNHKavawndVa1cSy+p1I692+s1YsHql4H7idG&#10;/lYEYm2CYg2mMpvcquN92FF7c4dqTuYk7T7qhFLbGm0ocNVCAnHDmf0Yp27X8mN70Knx04FLB+V7&#10;ORAzo0B5MjRLQCI/60kM92QEmTGCPXIQrUYogPEQdJMSNMJMbjsRhMwsOo1HARzb8XSyVObtezya&#10;6y7AgPuIJV+S36lzWhYTTJk6E80hyO83IbKzfpgb7iv/Y5DYAcInXr0D5e2OZQiTdI2P33kmr8Ik&#10;7Uj0Q1zrOb3hdXkV5cu/AM1XSt8OE0Cxda3P4VNX9VFIt7rzwFfLL0wkKGzVw6OG6rC2aB6GovHp&#10;7ppk2ATHqJvPRqlvyDgNiuymTeAHq7WszuqiqnYW9dKOvK5gQ5uz9CYQn9fW9M12Wry+h9yODtay&#10;wJ6ahVXx1BFd5LCoFfy1mnI8aE+AOWmoL5k2oAlmqLaq515N8wFM5z3upE7Yh7daW1+bD7VQcNl4&#10;zUrpyvCohVae7K4736/Qyz/OgXDZTYPQigm41FX7brTSAKzfbOhDyj+tqfMP6+vZj9PxrZuiQ/S+&#10;0R/5asu1ttoMeTeNDHrmS0oCeIy7z3AC3uuKMWosk7ZCmCJ3yYJ3Ldo8xz5/ioQ/QIKvPlL5N690&#10;CmDBqa8/Blzwivc/09Ovseu+grSgEZk9Px7LuiGIRL0A5P0t1JbPkMf4hGz41hKIgSfx3jO9Ydk1&#10;5DEuybPsOqVphQ7hezHflazxCzOiFa7CVobuZISi/vv3YAdWvUFlIFrXZE9Ztbq843P0W2LoA+/Q&#10;BGPlIp9s+D47WoKUYPyeXaKZnJrBzgeS8Aem/gfM6ae//ZE1ECB+gBH7YMnvYO/neNSTFc4BWgr4&#10;dYsmg7DBrGYT+8ZVCBObYJzWVTUcmquufXXV6oLV9tBmWjunr4YtZ/w/rZ1aL+6nltObskprAhKr&#10;u9awg1y8spMOBEyR92EMa89MQAV8pJZtG60V9Idzy3bCm91BVeIOb9ZfXpfdFXjFDaEvT9ZQESp+&#10;lYhERgTQsnAGbeFMS31xaNqj6aht92eoOGt2VQ3HLn7ebkjt8CkL7nH4PoQR9OSuTgIqOf7kHkwT&#10;AuzqdazWr2nqJpA5UThiE2w5MPe9D+drabgH+NHnBOdtbUFKZBxmTqsSTPC9UOiJI1ofuk/F914i&#10;lXJdm3NytRah59URwRqIdYHVfOB765aq+Rbs7nIorTbgAb7jdHX5RraUk2djjQ3rowkl1dUlnb4u&#10;3lYLsDYblb1YLck8a05vlG0HIErLa4K+t8PEsRamnzOV9ngqjr8LdAjtmp67WnFadVanQBp5MmH1&#10;RtU0dHUjLVrXQfvyhmnTXaTsEtop4nJ33f56JrubNTr5dhrTLPwJDnVX+DFYH+x9ZmXhhXAAlL7T&#10;EC10AW7nUkuJR0booz+4yOlsc0XfGKzd+VM1Kb2hhsa21eKAhtrr2xxdy6n67t+2a5lvV7ViQjsO&#10;W+UpSN4tQG9y9emmmgdVaSICsCtgSsTdwWb87iLQPr0YwlwjAF8SgC90+uuPCL7nGFl+zJrkHZC7&#10;z1EB/1hlL9IpP+epayoHBnSnmVk1IHbOQGL/V0q/95VSbleWpcm33lHmvGFKeosBDWTgozfpOS5S&#10;lkKBIhCT77xmv4f77i8NRIMz/QdTU/M9q9SnBzNBaLIiA5stfsGWpb4JNhNkBkFj3jaB+QFrajLi&#10;HxnmWPpGytO/BeL7PaIJQos5Df9+wDkqEyHlYgjahUyYT4D9zQV55IaMhX3sVlXZudTiHGVsva02&#10;L1HNRSNVvbutqjdkR83PV6ujrRaidRMctVFnaRVWlwSo4TYHNcUmu8uc1hozu492pHgwGNmkemMI&#10;zJl9FVhCQIb106p9kzhcfbQXrOie64H0hH5Q76LQyw1hoe9HibpPB84hpkySKcaQNqZiu3Zlwntc&#10;VFcd6Qenc0+E4cS0yaWm5m8epIRyFPweUE7ewfvkLlXQPQgJD+4QmLdZvN+h/+OAfvxCM7ZM1tbY&#10;cMvu7xC9XuylW3LYulZD8IPsPhs9mvHtVAsdnj7Y1qUjoXnw5DkNQ9x5ZxGy+2TRgmcfqfjlC+07&#10;maeNRwHFF6dqbGqwxuRDkNhQ1hXPwylKfFNXoQxp0jOmKACMXo+UqqoVUUVVWLAPTxqjmUWb1D2x&#10;n+YemaZB88fJYWc9jfalzudEOZAyWQ//4KV733M6fAISn68JuDyERX1H9EqqaSNBMIEMOGJ+K/qw&#10;qSBnRlPKdWaw0kxR5wfoxU9b9egnV9SxRyv2ZVcoLFMVFLRSG4p6avnKAeo8BF9y556auX6i2s/o&#10;jKjsYvmeH4eR6lDUuqfo8Iv28n5ZX4MW2qrXlCFqNr6bjlwZJ7dweg8LQJqSePEQuRT6akY62iFp&#10;M+WEt8LKI8PxL9+v3I88IPTWZnq8HBjVx5SjdwEK3IMNwouHdk7O4zhFo2sZew6B3lP2cokdqFYR&#10;DVQnsaaGe9ZXGlOzvI/+BJLmC8xPP1Mc2TCFPjHh6sfyJwhNRqwc1FyTW/El7SczphKIQyeAaPpf&#10;BGKlctvfH/ZUNYFYG4RIDQKRgc2iNesE7psgZDBDqWk0a0zmM0t+C/D7/V7xV3/LlJUlqaU0NbtE&#10;9oo/D8Q/s9vIQv39JMgmQxQvRfQpmwl0JsoF89CNsdq9WFX2oMeza4Xqb1+qVh2bqtrPflZbcJxz&#10;/LBYB2hx551ZzFdoMrShlovaaPiAmlofvVqbC/ZrV8p+dVjA0KdDNY2Y0E6LZrfVGFyEu89oo9lu&#10;I+XoPVkjQa8MnNlBTj6jGJCMk92YRrJBPa4+SK6OY+pSBtZW30l1NJ4suGR5PW1xa6kdm2zktLWf&#10;EiuuqugeSJfrt5TFgj2XkvQYWfHKiwc68oAS9cZtej+kYh58pHkE1bgta5R8l0lnxW16xWdyTU6T&#10;dW96TIaRDqz6OvHYb/1sfDmzWaulgIOGg3jvLACUuzoN+OQUYPWrP36iqz98rMvfP1fFd09YzT0E&#10;q0122FPUQdEvG2k18uD9JzTRwPjGao04atOk+lqXV09zM7toUgHiOAXOuO6u0Tj3mZoX3ErD17RU&#10;w34Iq85shlz9Dt3/zW6FVwCVQw5hDAj75eUNFHeiKwBv7LVLuHn7NpZ/ymjKSzcdfzdDC+LbqP4E&#10;G7kV9tPjPy0CRT9D8+IHa32+I9L07gpLWohBB3bMB/tqUi7riu9T5X92D0zunoo/s4C9ZyPoPW3x&#10;22gI+RMZdU7OqWig1MKRtj5TuFmuLQjM0Zq4YSeHxwyybSC24SHKZaKZe+srJA6RMrjCC/3YH/RD&#10;DLy2AH4umCBA77JBe2Tdq1DomSw5o9o1NWyawk6O1/BldVQPRFFjSviuOc3V2a8eC1kYJS/+oMSb&#10;6LNcrQzCjPvfUM48l99R0D70hu5kQ/fiCrkVoOB2mMERpqUjpuA7/0sD8X9A1pjvWY1ArFq3cSUL&#10;o1Z99Rk5Wt+BK/3Te7SMmYx+Z8mKhp9YqWlq9opf/7EyY5pMaUpWM7AxHzMDG5MNzWX+z/wLK8/S&#10;GtA0h1kLGdGnEqRUjIBYxN0c9UdBrcpeR1VzX66mEIBrGMhY9WpqP6S/lrhvAnlUhmTFBc0vA1iB&#10;Bk2e8RFhuj171SA5zqelIaAGbB+tfngcdh3eUQ5jusmeFmfyiOYa0AMGhIGfMeCxas1co0FV1WwF&#10;dG40Q8aZ9mrYu5WqM6FvPbK9ZuPG6xyFUU6Ks7bHzld4zhIllq2Rs+9I7U6JJeu9UibDlUzKzaIb&#10;Z/GxvIVXyX0A5GTFO7dVchdridu3VfbohXajYDea7JeKavvBc9fkgWr5pqwsxLOaAG7AY3FvUy2J&#10;WK0txT6sSsqUB8Ry7aFp9KQoU3xhBKwR5OY1SrgLEwQVigJ23/nsvvPQtLGacAlzxoX1tYmeayk9&#10;jxUy6HZmj5hMUBbaquxNR+QH6ml6vhMWVS6M6rdp00kXhHVHafK2lmo1poplBLx4Rxc9/6ct8ihy&#10;kBXpebQ3WpF5nG5j6mtDAA4882qoVq+qaglG9crnKxX1iYM6hTZQlZkMFkCqp58YRfnQR+1HgVGd&#10;VV0tI9CHDKonp00dtWfdRI0F0bDhwBjEiGbqwlfNKGdGKx+l7VNvm2rf8Q7alkD5MraNug1oquq2&#10;dTkVR8s1Mk4FT5/Ls+ioOiOFN/ngelAtZaD9w2ELoAJ3E5fXi3cYOHjLF4+GrOvvFMTHR7tOlddR&#10;gN2XabyvvmHyWY5AsKNGTGqszgB67dG0bAgCaEhhC63In8hU7CsAxN8o6gq94Q0EhQnEfOzYYlD1&#10;DjhuRuHXtSf/AtCpc9qec46BDTIZBGL/UXgL/tJAhPT7weD0730PGwLRpr6tqprStH5jNW/fUa++&#10;/7Mg6FsmpKY3/JagM8FnYG8m81mW+gSowZuaXtH0kJZAfJ8ZTUb8ua33/mI0Z/YtUCAW61OKPHGF&#10;TkD97wrEbpbVoF2Wn0qTQ5q/5oRs1xLfrQAb0pXBLvbaj3fY0x7B+u8y3EKj/Aeo27huoeSQgkvU&#10;iCW26L3WlJNXW/nkb9TmA5s0c/po7dy+RMsQWlq1Dml83zFyjlmopTFLNdN/vlwTNmtzxiptTXfS&#10;hgRnbY5fyYphC3tCFAazNmpL5kb5lKAYl7lY+1NXaZb3dLkkoKt77Y4yLpSq7HK8so4vVnwpVL1L&#10;2O/dvIuL8W2C9JbSrt2mPH2iPewQ240bxl74ijyPFssJ7885EXM0eF8jdeaeaLu+DvA/T2wNzyr4&#10;/HTZr7OFrUEpHDiRnSWsi8vo58TMUpOZVeUEX/LMt6gh4lCWClPIavq5+mSQ6hqFb9u2eygd+1dV&#10;8zQbdSI77mF/t/0ifnMouw3Jx801y1Ur+eUi8Z8/eHW6WrtUJxXXUd1+VVVnaGOVvpgJ0ZO90fCW&#10;GuPeTrPOtdKkGQ21aH1DC3i26YgaauvUQOOim2lwua3a4+xabS6wNud6mrqsFXZdLWXHxHU0gPN6&#10;lLdWuPJ0319fl0D5h/oOUuSRCdBkQFXcHKoVme2Vc5JG/nIzdoAr5OLbTr0H9lTQ4RPw4nCyuvcA&#10;7txzHXn0VLvTsjR83Wr12DEJhMsF7S07rd67l2tJ5GbGz8/kf/mAtp1ZT13/iZaFxFDOjKYcYUR9&#10;5iy40EilXXHmd+iqKrUBLBjrLjJiPVD3I/KbAUz20uFn/0Q2pDe88Rkwqi/Jhl/RN/+oqAt3FXDs&#10;HJnwsiUT7s47r50Eow9MjAwU3Lr2Y+T/CwKxdq0agCPACCOJ8Y++vnq9hqrRkGly9bqq0ZYDc2wH&#10;/Nu/EnFnKUNN2WlwpWaXaHpBQwY2KwsTmCZAPwgO/6085fMNPcoE4oc+8fabj7Sm0B3nZFTVLqZr&#10;wxEf/rYumhKzWXlIWew/GaM1Ofu15rCfMsDwHkYsej/aMZGX02DNHwL2laq3X9zQKbRcUsAcv/mh&#10;QsdK3LTBtR/9G3/nwNG4CE/Snk3L5bxwog6ELNBW2EIh0TNVdHOLCi5hrsPOMerwLIILecJDK7Q7&#10;dQW9pYv2ZbvKO28NaxAupA5981wVVUprkbdJ+7F48yQYI1ANSMPPM7JolaKKnSyXf8Z0Hcjx5O8P&#10;DO3qbXZ+9IgEZd5dQNqUqAu34EwdTIKI414AFdSUe9WWq6UzQ04n4geQwsqQJXhrQC1Eu7QW2GoT&#10;jPUAutTnaj2V8hUB4zYkn81HXEB95aGSeIyMeLw60ufVEPqprZV3iOqU2qodWo0dTT3ccXrJDz3R&#10;qGtTtKt8lsZlrdX0vC0ols1A/2WSWq5phmy4rYZ42qsRweKav0S2yG3YIC40GpviZTeba9SeYZro&#10;yn5xcW90QZrLdnJtDcFroLtbPXRVCDZq+ZZ722swZhzrvIZppktrDcWDYKY3NCvQPfWTrBTuYa+D&#10;u1shd9dB6884aATLf7+SwVq9t53sd9YFFTQMBWYmv/PGsNw9o0LGxcYcJfMG8oz3HmtbcpYmYpDS&#10;z30hkhUVSgHrF3z+jiaH7tTWQrRb0eHZdX4lSPjXmnswSu1HD0eN+642529VbPkULY9pryqUus3Z&#10;O7XFTch6MJNKBGV7Z9YHmIwl3CPKUkrd9PvfgVf8Fi7iVzD0v4cMjHxiWbn25l+0ZMS9RRXaVXie&#10;fesN0P/v1K0/VKFfEIjVq9vIzr4D09B/sL7ge9oAcTOTUysbJqc97FRlUz96nuf6K8FkAtGwK/74&#10;HuhtStD/YC1hekEzpDG9o8mKJiOaLFmpBl7pDmXRs3mPsPn6p1/LB33TtEux8j4doC3lXmrvuUhV&#10;lvH3AHXTbi3Qr8nd1J0Ffmyymw7ku2vG+rG49a5WKW1BXPga3b9zU+msCKahIr5p02w5zRulTi3p&#10;b/kdGoKXbdGzk1rat1ezQe21NnqRFiJ/uG7LSG1JXiLXiFnaHjdTBzMXak+yk7YkOmvrIRftTFlL&#10;8Lko6aizko+sVfzhTUop287EdY/CAKiH5nlDh9oub+QU3TJctD9rjfzy1mt/Iuu5Ne20K3oXkpCv&#10;dOThA517cU9nXlCuPr+NUvp1rAsWKbW8p3Ku92G1MUircoZrYuJgzUwcoLEHe6ifa1+1ZyhUz+E9&#10;jQp8dS1Ei+vyfm1w2IYq1XqRtTpx/7QncO3dGmlhArC5KaXVMHZpQ606FZn5MWoYXE2tfOvIN5Yp&#10;6K1NKsG2OOH4RB2+MhdhpCUameWitaTvrBur5ZjbXzNTOkBdmqvau4D8eK9VM491auC+TX2jHeV1&#10;v5aGF3XSCN8BGuPVHXHVWmplX1ctu/P8jP5av9dJ60PWABEaopVX2ujkZz5KvbxPc+cMVZf+zVTD&#10;n4xYjjyhkbVHgsIj0Y61wFKtS5iKVXN97Ykcr75uPdQhuYpc0prILWWZ+oS7oMC8XNsLoMGcv4yS&#10;2lM5H0pXP+d5lKb8Qa7cZadzG9jRHRa38ARPIVp19yQIGRetywhWePk9dZ+1SBGn8US84ipHv85q&#10;QTlai0OjgQnAyQTiBFBHRlY9oTFomjegaX4D9/BXoP9/pH/4Cjvw75X38Bv5Yczie4RStPAywUgg&#10;khn3FF3SwTOUPHAWewykjP8FgWi+pmv/9qpW7x9TqKrAvqjWgIxYpbb6zWJpvL8HAPSLloxoyk4T&#10;VKbsNJNTkxFNlrPwDw0T4/1U1bxtLhO45jIB+PNA/GeeG7FwPE69AwFtzFZw9kb5J2zUlE2TlUBf&#10;HZmwHifgmVoTvEabEY3yLsQ2Ye8srZzVSlt3jdBiVhlJR1Diu/9aLonpMFHIGo1qqGGbNmrSGdI5&#10;TsNLA5ZqsfccLfaYofl7ZmnExC6ajQmOS/BSrQ1apF2RjorMXqnogtUKz0OS4vBGAm6j8k5t1OHT&#10;rkoq3aDsYxuUXzRdqVkTlFHqqewjm7hWKbnUVeEFaxWQvV5uCas0bEkPzXVbo7BjoK4enaX9OU4b&#10;VYBDVZ5ufn1WFZ9hjPMyi3aoVHd+OKXb35/W/V+dsVwPfzqha98dB0zykn4ZyOTNfXI6tIAMSOVC&#10;62aYS1WBgdaFr9iCRNNqETtMsufQXT3U2RXgxcZzDRV8ubV2FFUhs9QDQtRTgSgWn8BcsvjiWh0+&#10;uUVuxwZoCXs459x+Gpa8UvNLdiAO5KqDFbOQEcRcA1Egm/VOqrbTRVX2rYdBsU12wa7KfFtDLsfq&#10;a+AWrLHApnZZU0tbAHIfQRfm8MeYu9yJ0twsgom1Qv9EAwiYoJu/CZNn3HJ1aV0fqFtN1aJEtg22&#10;BsUDSmdYHW3Aqtm9aLEGTGsg5wO1deLlLFAT6yCRDteDH5YqELFhq4Uww2d0gTWNaeUOR9VbjTrX&#10;DDu1dZ6suIo7lolXOIJOMeyGCh6e0K5jLppZ0kgddzRV9/V42Y3thZ7IBrzzgPNRVlRHIt3cJFUd&#10;wN+Os1Y1pOSrUGIMSBijso/+mab8D2iQ/I5s+D0j8+90FE+LhCsv5VF8RD6Hy8mGlKa55xhKXdQu&#10;gjH0HDAnuIqdfqlwFIHYsVcLNWrFeugfBLI1lmw1WOpbWdXSBrKUS8EcBaG+/WfTI5oM+D4QDZD7&#10;398Tf/8mNkz/aJb65vMsuqcEnHk0jAxDjzJl7Ae7tgU71sp2WDUcohpoqOMgjXOdpNU+i7WRoYUb&#10;amrbkjdqR/o27SIQt6ds144ML82BQL5222I5TemmLMr/ZIYfuwvzkFlsrr6T22qu/zrU4TZpFRlz&#10;FX718w84Yp22UPN9l2kQiuEDRttpxcHF2hCxXD4pqxRftEFHzm7QhWubdPz8Wp0+s1hnT89Vet50&#10;xWXN0/HyVbpzY5Xu31yiZ7As7l9fp1Nn1yqxeKWCc1YqJGulFu0bquXhiE7BTzz1LpX+NQ9h5lKu&#10;I/hlHkPE7Iyuf3MGPVQs+749h7EtMEkC0Vy3vjuNcsQp3fzhtO79dEZPf3Ode/GK3v7lqVIvBrFu&#10;WY8fZALooAc6e+uqAjK85YRawL5sJz3+Mpd7Ek2oJRcbyH4v3Ko5rAiC6mtlbH9+yPVKzp0l/6B+&#10;2oED64Ki5tp4t4omhXXUxBhHTS9eixHLBu3KnQSRsq0cgMS1BlHRe/UwNfTdoQZYdXXcOBaZgl4a&#10;swFPucU1oYqwu0OE98RXPrr9Tb7sg+klXWzVm6GQPcCB+putWewDZ3vGCuHlAc1wHsViF/QIvWKV&#10;9bjtTGmk9m1qyQeBH2ePsdq8z0GtBlfVZuhTL3+apdPvdurCu9X6+M/eGuoFDG80QORxcMjGoiMy&#10;srWqDUTcdnpfSLpQkNCQibyMGSq8QwNFckrbo6l43bUF5G4Djjbi6EQaftS8cCyyhvRpAxm0eg1r&#10;1UK9qzbCQoalbcW1MTdcR179K34Xv2fF8WtLaXr4o9+xa/y1Dh6/IY/CIgLxDNKJrC1y6Q8zz3DD&#10;XYTq8wSA+JtfLhxF8LXqyOvRE52UfxSIyGVUb0RGrNpQW6JHaUPOJO3NzrY4P5nMZzLbzwWiLDC2&#10;9xnS7BEtSuDv1xomEM3k9IPYsGFlfFjsh2SkquXgGuoJOqXBmN6qN7an2s4cpN4rx2j09tlIKyJW&#10;zSrKhcBaGb9Na7OCtHT/bnnunKedrJSiS4/K5+QJTTngLIcRbRnmNVab2fYasG6WhmxfrAn7l2qs&#10;5zKNcl8qB65BiBqPgVI1w2OB1vrO1l6fCYqMGa8iqHxpcUMVFAsLP2mmQtPov07HKvkoqn7hSF3u&#10;n6kNwUu0I2SZ1njM0by9C+QUslKrY1ZoW+ZqKpoI3f1Nie7/VEJmO4pNAdnw2+PYu5u3D/N2ia5+&#10;V6ArBOelb47q7FdFOv813plflerC18dUgRj3pa9KdOZdDqV2DCCP/XKJmaEVbn3kwV41pADVAQZG&#10;2yKnyclvmBYHD9KDr3P0/Ps0wCfJUMSO1pfXxSU6WL5Bk3x60+AuUEKik8YvbqyRDCX6Tm+kEQTL&#10;jru1NTm2pkb5NQJts07zCndqcNAQeZ2mB8QPrgmnXFuHtuq8sAu7vprqO7+BJu0k7Y5spPrzcLxh&#10;bTEkq4kWprSALkV/s9hGLfZV10DwodWxSbZyp+wDXjcnp6dKXmzQ/R8PcSOvVhV4iVZb+Zwx1NUI&#10;WK2e3lVBGfM1ZNkAVQEWNYQ9ZcQDW93+lmx4dY4++eNOBjKrCEJQ/g5G1oNA7FxdXQHtdp7P/jIX&#10;NfDrN7XvxC7Zb+undckH5Ri5QMNjycqeTRSSOx2F6omyGcwgZCiaJH1qq0qzWqoH+7oO/aw15Gbr&#10;Zvw8oIsiQc2kPfgGRM3XaFR+j4nKr9hp/sS09bk88s8iA1Eor+IzDGuuyi3vgnZknaVPBPDNgCiR&#10;HWNLrLV/aWnaoBmv8Tj0N/9RaWvkMho2U50mTbUNMP+ynCkKZHH9R7O+MD3i+zVGJYSN4LQ4P1WW&#10;omZ9YTKiKVHN55o9o/k8E4gG6mZKWpNFzb9Tl66g/t2eSqGPqo0E2D0c7aIR4Ekd+slmdH+1WzYb&#10;rZkdmu7lrGleTtqcncpOtUJTRrdREIThEasc1XTWUM3cv1gLZ9hr4LSeasEBOhT1s4meKzTD31nz&#10;8Y9wjNmk+XHbsDibrFa9G6retO5qOK6TWgxqLruhENCH1FPPwXXVdVInDVwzTu7x23XkUoGC8gI1&#10;ZscCdXKers7OM9RhxWR6uNEatWW6lh9YyN5xhkZtYxr/Kk2Pf3uG65LumnLzN2d04/sTevC7a3r8&#10;+3u6/NVxJsJl2Luf19VfVejmT5d0/aerBO9L3fwVe8evENa+sEf747sC5q+n2SSeqbusNJ/DfaZH&#10;I4SL+6obAx07aIRtaXVazbaWd4k72q15OgMFz2r6pbpqv7qh1vrM1NrIKUotXaEJq7urHZqlyyNw&#10;7Tm0XKNLbLT6Qm00J7lZd9kiADtba48GqDML/qn5wNEyBmnQgloaR/07lmv67Prqt4ISAyTOjFRe&#10;WLcOaunBHwkVrJptrFXVjpXFulqq61FbNgfINGsJwjX0XrDye4e0YJUwBRrLZr3+a4EWJE8lEG1U&#10;bTZ1tNERAeeafXcdiJspas8OclJCfS3Z20ERRQ20CWb35S9XI4mApspkAMjsnqwp4azsYHjMG65x&#10;B3ChYgG7F3LoqOAxyD8ygGH6WZVJbQdwsIEXh8gvFejRoJ4EMGCAcZ1Vhct6TAdZj2xDFqQUbGZY&#10;D5CgB6Pkfe9zRvK4/17+mCnoNyBMQNfcfsuk9Ko8cs9groLjbMFp7cliYsraYmfOWVS+b7A2eaVD&#10;BGKTlmj//MIesYoNbrVLWlIy/30GhhnkVK3fRHU7ttO4uAlaVuIFIuiqRaPGeFqYDPifTPz3k1PS&#10;pcUH432P+IG3aD6vkpdYGawmc37ww3jzxbcMIxAe60sFwWU9FLrTYF6/oUwNh/bDlmykOi5foB5r&#10;Z2nQrpU6cBpgNcTbOetXatPYeqrfF1BI19aqPbyHpo3pqFmbZ6j99J5aQF+5KGyNlsZv1pywjRoE&#10;sLwZwHLbIa2wfqM35tC3iJn1oQfr3lA1h7RV45l98DYcquYoCtZ1sFPLOfbq6DJevbAc78uS3X7D&#10;XA3euUT9t0GvQ4jKOchR410dwHzWUoNxjTXZfQB7X0/t9ndQNNpDpz/FEvDsActgqZzd8rlPsH7H&#10;2SwPbm7JjUCllO9H7iQYh6i12hyLf0ZIXbmHMsvgUN8SxDrQw0bL9jTQ8p0ttWpXb21hGOnjPUxu&#10;2wZovXMXrdjUTQs2d8IfkYSx8EINrQ5uoM3g+UbHdmEKNFozD87RtOQxmpo+lnVGHY2jpFx1wlY2&#10;w6poRFBn9XFprkVMreaUTQFJ4kQDm6h10dPUENCuw8xa6uJaB/up2pq5q6O6HGqrWp6sL6aCjTSa&#10;Hq0gtA6wQSqhnhoF26gjGdFuJjeTmSpBDG4Ni2Lz6TG8+P114m6A7v86Xf2jh6r2JvodRH2qkpUS&#10;zrhoYuRI1VlqrdmJreSwobscd7Lm+GkqXnhMP5+uJAujSMcpbQnEzraq0bOO5sf6AALYDoVmrxy8&#10;xqsdQdiEyVX3Fe2wo16BijnIjchGmh2E5fKGVmowkZvKCGYhG2mFTLwVJ7D1WAK0c13N3LpFKfe/&#10;pv8rVyCBlwSuNPXma3aHDIBKLsgj6yRrlGztzz2tvTmVgbibPjHiwhO4ivhhnHvCYILS8RcGovm6&#10;6eubqXXHf7DCMNZsNeur42isxK4dlvs5SLK3LjINrewRTVb7uUKbyXQmS5qPfdCyMeWp6RtNEH7w&#10;TjQlqQlEowRucqJ5u+c0/Du6UXkM5LAdQgAO7q0qwweo/vQJarRgDqP9VZoeGautBfihXHuC2vVr&#10;bQ720YHlfTTcFeGxXnxtz9bq07Oxhqycojbju8jRf5Uco7dqHAz4FsvGcn/Qr4/k3ptYT517M3Ef&#10;1lrWCJhVH9CEqoV9HcO96sM4LAe2oJpppWajuqjH9D6yI8s2HtdT7WcNU48V4zUIcWz7TfM1O8BJ&#10;EyDythzdgYOEfprJZiPuQbslrcC+tpbD2q4avZevMYc0k86+G5oh/dLYMrgz6yt7VCvGcHgvxpR0&#10;O2u2A6wzzBUQ3VGZaaNUkjNOpXmTVZY/U9kguSJj2Dx4DNJM144asrQh1ZmNmpEdbbnM0MZq4sla&#10;WpTSTP1YwHdjiT45Bz3GPewFSav1QME3R51q1Kmqmp/Eon1yQ00LI4J3N9a4jM7yAnh7/c0xuRxZ&#10;oYWhI9R9fE218ayL1BxlUX1u8hlNUOoiiziQRSjpqoB4qT26GS9iddV3ry+HI1XVNxdAQB8CsRum&#10;jrivWodb8TN013CPburCC3vtJYz6T1kY5wzUlDBHhHvqayolZQs3IFObq2hZAX3rrrZq0BVA+Y52&#10;OvpuhZ79fo+ir4BzBMljPbidqvRpozrtq2lbVrqmFM5m1M5gYFdXtUU9oClDl0U7BlBCTtM0Su/W&#10;Y2ux56mh/o51tTlwOSXMTAIPqBjSkdZ96cm4GazGdtGWVIjBwNn2UHbuySgD+nZdYadvkwUvyCuv&#10;XPvSjxGI6dqffUZ7CEAzNd1PWRqPfEYYRqWhEISr12TZ/r8IxDFLG2kCxpj/uDyto4lrnVC3w9rs&#10;Ui6In0vIJZp9YeXQxSz2LX3i+1L1Q7lqekNzmVWGCUDTU5pgNF/zYdpqAvGDiens7YC8e2I/PZjM&#10;OBwVtLFIZIwahibpWu2E13fw7HWGY7e0p+yYNqYmyufEGa3avV6pq+0Vn3qA17aTqg3oqJ5dG6n2&#10;+MGq1acF+7ixajfPQVVGU9VQ2VgRWB0m2kLQbaqW0Iaq9ufvQUas0g/8KsFYg+CrxSFpPaIyQOsM&#10;asPuFAnHYVQN/fm79WvH33qgBq2fqeG7l2i2P+3XjulqNLSVag+uqUajbdR+IXOC5dYYjZIgWC+0&#10;IkhaUTV1ALpmJp3N5nK/EIgteb4FgWjHQe5AMC4gGBfDKpqNQ/DULS3k6m6n7QhkrQqoBiGevSF7&#10;xiZ8fh32h434Hm3N1NQEIImkNc93dKIinHGmufakDdCMQG7GU/M0r6i9GgLXMUvKBqBemiFlsfKK&#10;jbbCA1xztBpGkNUgVlaT0+lacipyYscSQSDCcE4aqoUZrdQFuI9ZZFbpzKqCTDgvHHMWt6nq5NCR&#10;aWMt1QI3auXAD5jbWhNxTuodBJu8A4HaEZ2VZQQk/WIXstKUSLJRhxqa7jMH1kWyPK4s1+7Tu9Ry&#10;HCAA8Hwt9jVWbfRzNqTZqecsMpaBO1WnLt/YATaFoy6+2ak5W+HBNa0im161Vb19DQ3bMUwet3ci&#10;iXBDfUDJ1+uNgsCQZmBAp4DmaaExHnXUwIGfvwvZt3NDNRzWQsXI9TWfyo0wkBLIgd52REvZ8DUB&#10;BFxoxUfyPn5fuzKOyyPjsHwLTskz76TcCb796UcUcCRF+zJOs6siKzKsOXAMFP/VjxR04Zn8csrZ&#10;lf1f2nX/l6C1Bi5WX8sDeT3/UTDXqEf5tV/pOD8nYcue9+gSsDbKTwLR4nnxPghNsP1cx/Tnam+m&#10;P/yQFT9kzQ9k4Q9ap1HZIGxGDFT72dM0eoOzJm9fozF7tsk5C/OYMxWKvniD3el5ubPOWQB7YazP&#10;Nk2e1lmes4E/Rjir07z+qotIU9dOKP3RUtiOsIM+N0TdR7WT3YBaajKwttqDH53qgmDvRDs17UjP&#10;jnynKU2tMUq1IhCt+vH+0DaWTGnFc/VGd1LXWeCOaSmqg7aqyiFafQhfzzCpu6ODRrpO0PDl/dR0&#10;THU1nlhdrRbj+otMYgc0mtpSJbVECrEdQdmSIGmHNlM71g0dl9QhE9qp02KALHxee2y5OxFMXUyg&#10;riZgzUKfwG3P+60IOFuCuRlrLrPob7LCaDThqMz36sijHR/rxH+jLR/vyMetlpxrp6Xp7TQpsr/i&#10;ji9ScsUYzEJotqcRIHAOW2y0VsorK0V+xHrhQQ1FPbNhcV/dYj02GZ2RzNvb5X9pp4b6D5RjVEdU&#10;tiZpwUG0TPbhhprdW1d+tVgR5csxfxyPGjjZkcxo59xcC0/3UIsEo39DaQWg17pTTciiMAqAjtX1&#10;RZAY/Zx1Be7afjJEa/Pm6cTngRoJPrCKPexzZ34BFvy2U+prSmA7tZtM4DQxuEMu+rehPnAd1zdQ&#10;606YhbB6sAb8awX3bFBAdc3ZNw6NkOM4Ea3UEOd26JFM1cxoFt79qmnk7jq82MinD4IrN4qftWdV&#10;tFTWwqSOVtUhCMn2s6Hs4QUd3VTR6NAcPP8co8rHTEIvaW9yibwyjsgzG1Z3djlL4qPA5QjEdDJi&#10;VjmDJ3CrfE0sGTG04rm8KF3/N9nQfG2NRrXlktxMter9ffB3jUbNlADMrOxOiI6exTrtvK+++oMB&#10;elcGowm4P/P2B8a+mYyaoKvcJb7nLr4PRJMVPyz2TRa1SGm8L08fQxkKDnNWTKSzvNwXafmmBdoR&#10;7CW39EPanp0n55QkuSRFa2MSWqVXHmprSammY9i52xlpDe9lHNTzkem0U5fu7I6nDVDLEXjaowDR&#10;HwJ6v7HWsh9T00KtG+GEl2HfZmrepR5LftqdQbQNQwjGQc2Q9+RxOO0DgWc9gmxpDs7eHFJ9wNza&#10;cx/0aqgq3Ruoeh8uMqQN/X7tAVUBlLOTJbN1JrDaESymXWnF2y15uzVB2IHHNgRbBwKoraM1bJ6q&#10;ajHTRm3NQp4kZce92J3gs6N67MCcw7zflau9uUf5ejsUKtrw8TYEnB3ZrwNXJ/M239eOj3fnv9WN&#10;y2rpuZZokLZX3yAU1/zIdAUttdq/g+b5cSNCmqxFjezziEHGM8b1sPVjX1rj31BD67EgG5fTRRGX&#10;NiL74CaH2PGad7wT/MBOWntsuLp5Yem8oIVSr9gq/RLlnicvSm+abLQhW7k2V41I6nwPVgO4xlp1&#10;pn/sQokFFtVqh7XqBtTVjIIhmoWWyJZTfsgqDsa3guW6P+I9BrEArm9IQG/1WdiEXrWnGtrz9SYQ&#10;m5Fh0PK0W19TM7IgxFYjCBtxMeSxnVFN4yAhm0Bt0pq1yewWZMKx4E67qDmofGv6217zQBit4udE&#10;5bm2A9qtw6uoz5I2evHHYm1ikmw7BCLzrIYau3Uc4G4Uvi5AdbnwMWK3Dwk2MiFZ0DPruLwYynjk&#10;HVPQcUxtss7jknSexf41gvA5iJ0nCkE+Y9+hXy4c9Z8BXF3LIlqqqzFC+TtZsVWntjp6da2yT7BD&#10;THRQZMYyrLv/Xb+3+F+YYKzEmRrRKCMYZTKdJdi4LEz+9yWqyZiVzlCVit8flL9NQJrh6W//+JW+&#10;frNP30DcvVSyQNkpK3T+eJBCs0KBOm7ToK1LNXS3qzothL3vPEiDXfppyeRO2jC/mYaPqgOEbaha&#10;9KmjHn3aqsXUXrKnlVm+zEYDxtRQPyzAp9GzjV/VC5YDma9PY9Xr2VCduJeqDiEQB7dgQNScA5K3&#10;R9BrjgIFZYKRj1kPboZ8flMgZvSQ9JF1ujdS0wH11AxGRovxBNNcgoFM1sWFQGOi2dFkNQKqLe+3&#10;JTuaoOpmAsZkObJXZwKxowFyQKNqxdsdTBASfN353M5ktY4MHY0YWk+qya4Io/Xg7c58vBPfsyuf&#10;05WA64piRZc5nbiPekKir6M+89rIfilrNifItc2hMw2K76DJR9rjK9dBXVa30tSDtTQvghIxsDqj&#10;V1s5w9/bfd9KfhCAtx2pIs8rjGVLG2vvyVWgXfbKqWSxBm6w08YQeyTY22KF3Ey1W+GJt6MB2o41&#10;8JTvgeDQbK30QVF8ITc77PyaW6BZUZKa9YIV5WlH6C4t3BmF+7HTjBuh8XGz5eC/AlOchlpxnIyN&#10;RbjVAlSWvWpqyaHRGrCzIeVxX1VfRF8ywV5NXBqTPaFAPY1T4WfRaoJ8nwlGq6rwEWPbYapJH8Ni&#10;3soWmQ+P/nI/PhI597qyn1VLPWCMj9pgC0AZVTLK1Daz6qvVzDpqOaMR8gdeuvVTDmPuSWox1Jal&#10;9VKIvV8QUM+Byr3UgbPPLYgZ94xjlkD0yDrD6uIowkEZBOElwMaXFIBcRtL1lwq78BQpxefaFpr6&#10;v86IVlbVYJY01ZTNlGd/JxA797bT/beBuvZxIEwCN+WVb9e7X/8LeqaVQWaBrxFYP75fV1QGYuV6&#10;wyLNb5gZRt/m/ULfwsD42QrDso8EIPD7f/qTHr7y00evPPX6I289urtPeaUHtQZwfbe1wzQId6QJ&#10;OD6N2gwTxrWLRiyuA3a0nbYgp9i8ByP+kTXUuX8N9RrYVvbTmmswWdBhZn1NWMxEfFNrSlJ7ZO9p&#10;Sfo0od9rCsKpBRC/BrIZajIiK5xhrVR1eCvZEIBVR7dTtdFtVXNUC9XFz7DeMFsO0EZ8TQPZDq6j&#10;Duym2wMx62YC0JVA4epJANnR69kRNF0Irk5c5v1uPPZYxecSiJ3IiKYMtSNIu5LlevK5JuB6E8Cd&#10;+XpT1nbjuW58XQ/wyD2pJM3VY33l5/UgGHutraU+TmPUe3IH5im11I0Wq9+0OhoynYpuaUV3WA5N&#10;1MannvoBE5t/uB+g7g1aEbxKbdnrOcAjnOvThh7DR+tv2ujAUyZDZ9ppZY6NRmVU18Yji2Gi75Hn&#10;ua2qYddEtUfV1jDv1mrfr5EGQUuaBlG3fUBHTdpaT1lnbfXJ72apXxijbj92cZMIwg5kwS5M+HrY&#10;qO5AWzVd0VC2B1qpzvKWqIK11HjsnWezrB2W3AS9Dxe1QbZ99TFK4Fs03eFNNA+sn9UmBjM7CdjY&#10;zrKD1uVyarwe/5ingUmrWZSOUt2JteV+Y5radmKqxg07zrmz9uUO01inFmBhB2rE3vEavWmExoLH&#10;XIAKQfdV+OUtG6xuKxE1GtqeiewUvfyXEjzhmfCZaeWytUoGwnaQyWfw+RdQs17I/SgyibnlQPFM&#10;aXoGGfVihZzKQi7hqnzRqQlnzZHM2iL0/FO4ja+18eAvF476eUbsNKQ2iBAOnL8TiM1atVCC9xRF&#10;7R6k8N39FeM+Vy+++oNFVvGD54VFdp+AM8FpJqaVNm2V1m0mK5qsaQLRAnV7v8L4wMiolNAgSxKc&#10;T5/56fiZzQrIgW6UthRVs01akeWvrcWJ2pQfq3kx+zR+91yN3zldo7nWTG2jddi39V86RXPo5fqP&#10;7K7+Q1tq0JRaGjLVVrNRdduMR8bSze3VZGhT1RoA6IQysxplaD0AGp361INowBCGAK1uBjQOmIly&#10;NWQ/2WpcC1g8TZDKZ31DmdtyBPYPtBatR1TnsCcAyXImi3UjCLsQOL0Jkt70e2bP19lkLxOQXD0I&#10;ut5mqk4Z2oUE0ImesYsJPjJdX4aYffma3ibIuEwm7MX7RiK0h3l+A1+7ibKaqz+Eir78dwYhP+oA&#10;e2QMVdXI6TYaxi5xBIqIY6jIrFZdt1e38OZwxmzUa081zDunIwnoqvgLa9VjchvtjurMGLmtEk/h&#10;VX55jBzJhM7JjTU6ETMOdE+X5cxUNKI+cWSNHotofp2hsPj2UEsW+dWwtRoZ3FbDvUi9zSkbG/IL&#10;sZi3C2ipem7U+AaDx2UNmNpQp6zo5eqxG+we0AaAbB1gdNN1/nmCvCrcOCxaIgI0XZPT+6pzWnUU&#10;u0doz/l+iA+P0rQUR9XZu0RV+ByrSAY+7p3xp3dT+NVgQAILNepof63YD5KHm9WeEzTk1ES1m40J&#10;CmP2+kGIH0W6q22Eu8aEeWpD4QqN3rUcv/QRajsRLw/6lgZdbXX8cbSOvo6RTcsqWrLLE07ZVwoo&#10;f4yWaWUgep14gOLXFcvawiOzXL5FeGKcyiEgsemGnZ9w+QWMfaPq9gxF6W+1zjf6f58RUWmr39QG&#10;CYYeqlmnUtX751fDpk2VhdhSXjyCvQXw/g6s1NUXX+iPP9sXmhXFB50akyUricCmf6zcKX7InCYQ&#10;/8ZPtAx5KpXf/mpMNfh382OkKyvWYLKzV4fQHD0Opani6UXdf3lXj97d1KV3xTr9SbKyrsbLOSlU&#10;AzpTvexz0QTIw2NG99G0hTM022U2ELdGmremoXYhqTJ+7SC1G9tALYagtN2/nhoQiDWG4LEyvKk6&#10;glluwOCspkMrVeOxBsFZZ0wb+ve26giGtd3o5mrN4K3lsIZqNqQh09FGasOhZceUvBflZU+ynQme&#10;Pjz2JNh6EZS9yGwme3Xn6mbKTIK1L9mwC4HYnVK0D8FnAs+eILMn09kTcP1MRuW5vu8vE4hdzffg&#10;c+3NczyOIKFNWltFk2FczFteVYudG2qJC16aLlVhHVlpGkQCqw23Bsk+HAQGn9RtXzXUqcbp2qcb&#10;df5LJ7wgJmlCUhONzrLDHGSoTnyapxHp1bUooIE6bK6jOvxSs7IHKuDCFkVd3avRkUgdzG2GKlVd&#10;gL8Y0czna2OQq5jQlPFyHdVfVUUdvWjCEzppXtIAtZlA4PQw5o8EI41zVeBkTedU1cTkHniwh+Gs&#10;NBFL8LE48k5Sk4BWqLcNwnNvkgakddG6CwPouUYBTeqhW18bdsgq1Yjm54qlTEGqccOJGXryfSF9&#10;7FTNPd5HraaP0gT0KcOLx2tc0mLV8N0tm0gk4kP3qPshH+TXc2CJIwB7H3MSBGrTnp/CC71EQTdy&#10;tB+n2XTk2q9/f0gbD7niY3BUkVeQwTj9iKngEx0of8Hbz5ig3qU3BOSdTiAWZyj0ZA5A56u8pndR&#10;onvNz/tCAbydDhpntXvI/weBaGzZrOWc3k12lGz/z6xoo7KyQP3qxxv67U+P9O0393X70x/1NZNT&#10;Qwb+wD20WLSRGU2wGSD3B2Eps9A3g5wPQWmZsr7nJ5pA/KBnYwLx7pd3+L22A3bfpktvfXTn8zA9&#10;/ypbR09Cks1w1c13gZCt3ZHE30+b4q1NGISu8Z2vsdvnaQTaNQNGtQEZAyJlHeN/X3s5rBqHqsIY&#10;dZrVXt2mtgBB0xiIYSNVx62swahmlkBsRPlZHzu0mgxnTDZsjVRF+/FItDBt7TC6pVoO534YTE9G&#10;O9EUap5pK1qiNG83iWxIZuxFidqLzUBX3u+OaUwvppn2ZMSeZK+eBGs39nvdmYB2ZN1g2BJ2BKwd&#10;73flczoTZJ1MX0nf18kEKyXsZI8BmshAcVrIfMAsa2ntnLU0eArgdHstW1NdS1mXOTnbaMXK+nJa&#10;3UCrN1TTCgJ6xUozG7nloMGx+BBswCwmm7GsV2OtggGf9wRJieI6smPhvuR4Y5V83EVXUc/eUryI&#10;QUdt1Z9hw5CnpoYe7K795UzLANEuLgIwPY3AMsgTyobprC4GoX1alxq47X5OJ++a6pdnrf2XhmOn&#10;3V6bzw9G18NfzefSiI9uoYYz20CjGaD5hYORwVhm0SvdcbEqnhVDNCJtgVYe7oQpyVYtyp+v6SX9&#10;dOjxKJ37dA4q5Ytkj8ddo0P11SMJiJXfBPVK7qjLqHWtOTtQ43OXkfncFXtmIdlzshr5u6lrkofG&#10;ZHujjYkT0B3cnvBIDLgeh/iQFx7nkRav8wA4dQfwSg/mYwexKz/2cazOfon7sVFnPveRDhCE/qcJ&#10;xDNMT089YS2CaDByGO6ZUJ0OH1LI6UKW+9cVzXAm485b+sPH9JLn4Cx+BpIJLcv/xQ7RfK2xX7Oy&#10;qqopfu3ksPq9LMj779msdXO5YZV99mWOPv7iov5/pP0FfFSH+u+NUmgpVChOS3F3d3d3d3f34BpC&#10;BEJCjLgQ4u4uJMHd3Z1CoUAN6O9+14Tsvc85//e999ydflZnMplMwmQ967GfnMI64Ch2A0lnLurK&#10;iw8m8LfhfVGAnjFKUYOPWLBXLOAmGo+bVN4+H0Y5avSSpiAkKA14nPFx4cl1+HtzYbnPV/jpmTpy&#10;d6OSL67SwFFfqxGsg+krmimC9ibkwnY8KFfJ4jRCTigjWISv0/wV/ZGyqKSWHX8iCHuqFRKL1Qe1&#10;Q6C6vzosGKqBSwaq0yQUHugDv+mAJ2f3n1StMU5jnVCFB+ZXiXOnEqTwasg0Vh9QRbU6lVQ9COnN&#10;hhZX84HF6Tt/QlqjoRoMYyUysKlq8ryafL1GR6qz9pSbHPWp1JrhydKEAGxMNuw0p5TaTyquzjML&#10;c9GopA3OtSm7a2nl7mIaQKk526ahdnn2gxHUXrPtO2i2bVPY+CvxNskyadk6ZV9FUOqynBIiZR24&#10;Wcs2ddfs6UU1bw5spxnfcb+EZs/9XjNnFtP0icxIlp3opK57KB2ZZraZyxQum4U5tKMWlt+qtBNj&#10;XLuvEYz6SYs9y2mTzWyEXg+YpBQrsnhvYFOS3UlVLYmD8gSNqD/9VpX+nBw/MOav9p16uDcCJFBZ&#10;oxOaqaFXTTWmv+s4q7zmB2FcYwUQm6nkOKvJGmzDEKZ5BTXGZ7GafV/V3VtOQxF26sOAaEv2aNTW&#10;PPXj+trq5/kz8gpbTPvEHm5tND+gDYBrrLRxcFqS7q5y9mXUCfm92s4ohzH1beteC0/F/lwgrDXF&#10;caBmH+ym0jar1MsbHwK8EO3wNrTErHRLphPDp71ah4DytnQryMY7tT7NCV2dXWiO7NLKlL1amogJ&#10;CjZhsTf2AhjHdDTlCovq8+A3jQMjkZjTEH5PoE9DVgw4pO3hTkgphsJ4wMsx+7IpI+5Edn91QBI9&#10;9RVNXski+78NxK+RjGBgU28Uwlw2/7YA/7b091iUrUT3ZYJsHbfoNNoyV69m6MSxA0o9d1WZVy/r&#10;7P2TJrb+cyBvRnY0MmJ+UOaDwn//XJYavWRBEOavPf5t01aAUyUe9cu795jtzMAHcgBT9d6aOI+W&#10;ZjqZGjRUtRrfqvf68Rqyrpts/Mcr8TbK26cxlj25HfymGxdTfy1xWa1qzX5U4zHIY0zsop6LBqvt&#10;THZ9cxAHW9xfA5G5b9i3msq0LwNqpjw9oiGFUVZVepRXtW7lVLt7BTWEhN5wQEm1RA2iFdmnMwiW&#10;btgM9pzVXH2X9ILBMVp914xWT5x8u4xopmYdCqtBF8pNhiatAPu3ZvfXl7LT1q2GEpPaKSH1R5TG&#10;W+nCtQk6fXWwzt4YotPXRikmvZLiMiorO+NHXbzUW2cRW049joB1ahR75yz5ZsIsCjVHyxa5lSw4&#10;sTnn5IKa91zU7RfTMy5eXEbz5pfSHBj806aX1nQCvtD8Y4C2LWuo8uDCGsSgo08UYlE7f1JrV+Tw&#10;t8EEb1MMX/Ty6rWZhff4Vhq9e4TKLSihny2RXlxfhKU98gBBA1ALX6y2M1qzQmANUfV7VVtaU93Q&#10;wqm9q56GRzdXGydOFCZYRem5RjnXUpXJtfVDMxbkjJY7A/gt1AItEuuhCAyPUKM1ldV2AzAnr+aY&#10;iwSpDzzDwsCKeu+rDXzNTI7Yo7Xd3FArABE44FPhhGWaO05NFewqMF0dpA5kwKIMfFq7ltWRe27y&#10;SdkMwqU1RqUuuPxi3UWZaYdl99bsfdpquFFlIL2OXdeqNBu0Sm0AwW/TelyIlqbs1CIMUJbhAW+W&#10;xvMJzvALbujyGEOaizJPOkdZihFp2nV8DS6QEU+ZsuKG8BOoQ2OYisTG3tQrJuibUzYZFJHhtaEZ&#10;2o9b1KDJ+Kb/l4FY2AjEL2C21P1KEw+0VVFThjSmdq3V2xmMLvddXO107/EFXbt+WE8xeM27dk83&#10;fv1bIbgpx5+PF3Gmx7/JRAY2joJVhRFkRk9oeGPka5/mD3OMQDQC1QQA+Iy4MYSljGOm6xT1sain&#10;Cj1wSwLU0QBL6w6zuiPBuQ4vSjtN9V6ursOqa2/IaB08vgbe5nqFX9ujGCqN4KsBaj2yg1pOHwnE&#10;cJkGbZym5vNGqdWi8eq/frJGmo1SR9Yf9QeDHx3dVXXbEYAdf1AlBjOVQWs16F5OrcAjN+tTRC0p&#10;H1swkOk5tQ7fU1odRn+rnhOqqOfsduqJdGKXBQORXuml7lPbqf24Buo8qTkZt4nWoRh37PhQnT/d&#10;VGfPtFBeFhq5SMJEpq1TUt4WHT23SKeuD9eZG6N08kIfHaYtOnbJTSdvpmAREKKzd2J1/FqqMs/F&#10;yjEan8eIGPivkIkzcrGGy9LM1Q00m75yGVuAhYt+0Jy5qCLOLKupk4iZ+Zmd1A9tmipIJ/aJLKqu&#10;u+prgHUbjQvD5dSylvoYjsB25dV1G/uZcUydYDBvilqor9eUwISS0fDIH5hqdpL7yTU03t1VvF0d&#10;1d+AsLBPfZW2wDeDwcv2TDOCAI3LGtTC332lbstqqN3IumoOUt4Y0DQYUZ8Bx3Y5px3QaI/pmnVw&#10;vBaG7NJIr0WaGjBV5SaUVxPGzY3tiqCItUCWh2xUH1ObDSz63S/GI6HnizGpryrsK0upOV7jIgGu&#10;+7TQpsR+isnZo50eHWBmWJA5sVs7gcsvrq078/ajHO6EKrSdNmfv5XaP1qbtQdp/jzbgp7eZoFxv&#10;3Id9viHDXutSnbQiiWyYhXdiKpqVKZcIxPOmQDRnWGPJGmMX5eqO+HMyjwc9kwQDPSMDlsV1siGG&#10;NDgH74gjSBnceMDg7zEShbP/MhCN0vQLxIO/oJoZAVe0XLWSKgLYu6VHZwYUBhcRLdf9uykc/9Sv&#10;j0/r7b10nb99D4Fk+jsCMOJYiDLOJIq41EMjGBncGD2hsTMsWOAbGdG0T/w8NS2Q5jd2iqZ1B48X&#10;mNPMtV+vCsOrqc2cnuoIjW3G2v648TpqdcIW1PK2owW7T4NndFbvaU2YpEKNOjBUi0PHyDJ1FYyY&#10;5RC57dA8CqLSSNfy4GAtDQnRitAArQg5iC5RtPotHqHpVhsR+spV/0WTaX8Kq/Ewgm9oCXXHXarb&#10;9MpqOr6c2kytbTLJGbdzjnriHNVtQQ8NWjNBYyznaLrDcuhYyzVp3zIN3zYN5QZYHgTnwA2TNZVV&#10;maXPavnHWyo600ZOEIZ32NTXLoaBgazpjh7voeNnJuoCdguX7vlglHNA5274kilDdfJyuDJPhSnp&#10;RKJCcjOYC6RACMiExY9FO0HonJmn3UAep69pofHMSqYzCJo39xstmINe1HxmJWa5vQiar/W9RTFW&#10;BKX00wY8AFD57g73sPiaomq0/QdN9quG9Rr7mvGF1Xw7OFAyUdEldfG6a6uyC5qruU0jlvqL1WPv&#10;CJVa0VNN97dR6/191NCiJciTnkq/54iWaR01YPJU+sfC6ry8oYr+jDNUy2/Rg/xWS92WITWBLVz4&#10;TA325A8Ts1Eeud7akuCpMVguz6GUHOY6UOMO9qV0nKLFETNghXRnUrkCQeA8PCuS8C6MUjkCcVbc&#10;WPRnZmhxWEdZ52zQNtvhWGSjS3I2kN4EKy7cga0pMS1y90NEdoJITFbM3UcJzEmQZo8duC3sDBut&#10;TrHR1hQez3RFzp2smeJEYPL8FLwQEs6wC7xCAFKWEoTmiQQgJao1wWmbfk1WqdeAseEwnJmDZPtN&#10;9odXwFpi3x13ElGqXHrEO+o8eMx/H4hom5pU2gi4brtrox9UQcV/KqF2PvX07bf58DkHixXUjXk6&#10;GrlNDhv7QZZ117XXQNyM5TzBGHIkRuFHI02WbU/RWzToTwX4UiMY/xWIJiTOvz0y8gPx3/6JRp/o&#10;l5aCn0Q3jfNYBv6yh9Y4z0PeBI/4LHcwtrhyYfAzef9C9ZjeRvXHNMIxqh6VTlUN3DeYtc4CHcix&#10;0HoHgiEKT5LkOO1PijWpbFvBId0HWHyk2WzNsdmpeT771Hx0ZVVFFbwJfV2HWT+q/dhqGrhusEbb&#10;r9IoJP/H2izRMMt50KtAdZlN1oitDE5s58G3XaJJexdqku0CxK5nAc4YrH5rxqqfGSXr8mHcTtLI&#10;zVNg98zResfFcg5ZpoAUK0UcckKtwh6BqZ1yp6+1D7Ehs7vKJdJRu0M4hw66s6YKR+eIIEzMMtm5&#10;WSeztuLYw+/vkJIpH4SqnFEKtzjoqpUwSyYz6BkP0mbOHNZPm48zhXSqqp8W1VcT1+Lafqyrps5q&#10;q9aTQLOvwshkFVNMW4SZNiJR14XmdmR5rYvFcyBkhBpsbq/vRzXCZqsaLPcpmhtBObG3j5q7NERe&#10;jt2fXRdtS52n+NubNC6rMLskQ/cRhe/50GQqcqI0gX9o1per41boLnM02XsMwOzOaILs1NVTWHvH&#10;w+cLXo2n4X6mmvjWR2M0kjyeANqM0nKwos8jRXcmCinDeIXhUTEiBF8EfBQXRQxjwjoGtsUwLUXN&#10;yw1lb+vj7rLB1deaYDQCcdcRZ+47IU7rgBiVgzZl25L99mJkshfZdkrVDFdEpdxQj3bWhrT9aKn6&#10;Mh3eR0mayoDmOIpt1+gVr7PUv0ypepUMaGTE84gL3+QxUDepAUgGHiMbonPKtNQ6CUU3AnEztmzu&#10;CBG36wvd6r/NiBiSFv42PxCbLPpZzaf/pPKM6Ttu/zdheFCfllq3tKeWzu8p530LFJMcqVOP/tQ7&#10;Ssk3BJIxa4k7na6wo7Em6JvRLxqBWBCMBeVogapbAS41f2iTj1k1Jqm0mzpy4SrQMoxu8bQYNKE2&#10;7Jt+Grt/tdZEWWqO2yqtCNsJwWCh+q0brrrYepfvRKvSrhRZrIXmmfO3t5+gOXvGaqr7cvaS0YrK&#10;Sua9zmXSnCHLpEMaCKdxqu0K9E73qP/Wfuo5vyVZraupJJ7nNkOL/BdqSRgTWZ9FWh60WnN8Fmsk&#10;pOARVtM03Gq6hkFQHmUxXZOs52i8xQyNMZ+OFMo0TbJk52m/QtPsV2oilKt+a0eq/4axWE3M1Mjd&#10;qzknPVlBJSCLGSuzgBCEwMIQiY6mBQFMH50KtSuLv3+OKfh2JWXKkkxoZdwmGb+3ociQaQrGfam4&#10;iVGq+uOd4ZaC4ruHvabv2aRFjlgvrMrrqlEHO6uXYyt18iyhSStas5P6UhUIkqJzv0P2gvJz/U/6&#10;eTwZEQpS3WUllADtaXfCbP2AcGs9AnOwdwe0T8dqgkNv1QOh89PyquptxeBlcylNcBkq+3OTNSgd&#10;dDoY0F4L0dicXFNF2B/+wH6ozqi2qjmlJyXxVLVf1klTdjdRYKaFtrhY6MchHdRnTW++NlY9dk1n&#10;MjVLs8OGyzxnKYMByodTKCifCOBzN4RtQzAlTccHwV3LE4ZrYRQ6ptvaYlzigJ8hTrNkQisOS+MW&#10;w0prhG0NC+892HZZHHagTLXXVvz2NmYxOU03vNfJhJmYkJIFt2XhCJwTJCsGQjZpR7UR8LZNygVT&#10;9jPKUSPwdiVdRosG1AywN+O+NWW2s2G/hdq3ffo5ApFVRyzDnMg8xKuuq3FbBIP+y0AsZBjRfJ8P&#10;bzNMVDrxd6rVp7Sajc4vS42jGvSisTPbyXrveAUHLFJMqjcGMu9MQWha1BvDGTJj6sXTijuZDtLm&#10;o6nfK5DhLwjEgump8bmpNyzoEfl+IxB/53uev/kD6BZOwfhg9hz1kyp0Ks3inN2z/XL6xppcKNrp&#10;ZwYutUFCfQfnsDLCvB1aFFZ7+rUhO0ZqAsoKy/xXyT3BUa7hu7lwYaXH+34Ao9FQ1M4irnor88FB&#10;9GHidOrXZJ19m6wLb9N04U066u9Zuvxbii68TtKltym6+Dpe517GoCcDy/5BqBKuwZw/spdsukz9&#10;to5C3JigJBDHkhUnWM1n4onanP1SjdoySUPZLc/Yb4UYdCA9f6KsCSyTsgOHDaVmwWFpCjaCjq/v&#10;SjQyYYYsOCwTCD7TYwWPp/N5BsO6TF4rW45kSbfUXPlmo6fKsY/hX6GVGR0g/tZVDdvyqrcV1EJd&#10;XKB6Gsv471R6cCmVRTzpuzUV9NOyBmpsXVkWJ0bjNTCGq0YnlaI5nspCvdnmquoCHK21TX/V2ldF&#10;Fcxqq+ywn4GfDaCs7KJhAR3ULjEfDjTMrDJUluompnupXqwaapbQj/0bovo2TeURiJ1q0URbPedq&#10;TqCN6gxvp2l76RGHd4SlPZMr3wJ12dBVCyKHa5zjGO1C3HYnFs1zE+xlleOMLmay5kcuxANvBn2G&#10;BWsDG7lhGmNn+N7jGGtzHFPREx4MDihPT+zncwLrKBbOR+xYUdAzGmVqlhNSkc6UrO7ale2FfqsP&#10;u0TKTMo3h8OR9IKntRZDGaPf2516lc8vEpxGZrwKwwBLrxhjt3iOvseH/vA4vcFlJN/PcVU0XKGO&#10;0sCz3EfPpsZ/oVfzrwA2XINLAlKHxVGG3W3NeT+qEQpitTsZBqVGILIfa/iz2jQopvp1WSIvH0QJ&#10;ZaHM66/02hSI+Ut7A8r2lOlp9tXryrl4HBFi8Khkx4LesMCkJh+b+r+Cv/MB4EbgyoQ7nbp7EfS3&#10;UuozobpaTxumFpP7qvX65aoxqLe+/hEmRZ2fVB9XqM5Te1AKch7BwB/tsAB63QLEeSF8bx6lvUgw&#10;+hx1VO7DIJ35JRwNmBidfhkHez5Bp36J5yAQjWDkOI1GjHF75pdYDhj2HPm3sZ+fa3xPAt+bCD0u&#10;RZfepNK32ZJR2fPtmKGxBOFoy7lkzTkatG0GQbpIE/ZZosZOFUWJaU2g7cS5yeLzYQSZJfcLAs+S&#10;ADMC1QhA4zEjAI3HCu4bXzOyohGUOxOyTMToXQnZckCg2IUM6oMnhld6rgpNSqmhGjtwcV1cV8OC&#10;q2uaW3vq5ubqMBcwdXeclrY0Uhe3xmqzE6us+O4aGYy8wf4WsBQqaFfEcqhPg1QPK+a2dh3V0LWZ&#10;qlnA+9rUUF+2pIm2bKv5Pr3UZm81NQ8vo4pMPkfge1ipbjkYEeAE2yFnAeKmUo/qCPcycYX3N3BN&#10;HYSGusBds1QFArS32TBVHdpKw3ZNVP+do1BV7qMeZg35vLuGbBonMzRJxoTt0uroneiJHtCksIHs&#10;GjGWgYPni4y796Uk00DHMCPdx7R1L0Od3Se9CUQPHH89MCd1lP2xPbI97CEHJqm2ue4MgwjQw/6y&#10;zfEmE3ozcMCX/VQMds857A/PM/nM1FYk9K0JRKMs3ZtxA0YFk9PY09hznyQgTwEG90Ry/wRqcfmB&#10;uCvhpMn/YgsMfTvgbj9V+V/3fv9/ZUf2tYVLGDQoqF4liiLUXAo8JxLzBpD+cyD+wCqjcZOKmmux&#10;gJ3tLm1DDj/x3H3TgObtf+BKDfnEJ/SIFx8+1/k7t/naJ8rTfIZGgYWbqTw12BifHzP4iQVDHZO4&#10;FIHoxyBl0t5dGr2kIQY8EJLDkrQ+Pg7fDw/EkuzkeyEJw594evsExT9IUOjtEDw0/Nmz+ikc1y53&#10;Lqy+Z8J1+GmSTjzLQiktVkefRejEiwidJCiN2xPPogi0CJ1/Fa6Lr6J04ZdonX4epFPPDiKxEkgW&#10;DNbJ5xEEaITOPI/UOb5+9mWILrz00/kXVD8HcSDeQQ+5YqBGLe6klXYrtPSAH0OhcC6iRuYChMGx&#10;Mz6dwZtxpP3r/i4+t0jgcw5rIygZLBlBZgRfQRAa2a8gGI1ALMiYxmMWfM/2+CzmBZmcB1kEY458&#10;UAwsNCSpAqYxZSFMVsLrrpz62dXVmsQhIEwmgROsDyIdtrJHS5VcWl1FYCasiBxNDT6SaWhDjfXD&#10;imsHUug+xdXAsaHq2VVTFfY2P06rroG2nVRjbQ1VX9Jc1UEQNPErC8sByQ2MZao2qkSp0hwHIAws&#10;fyyqwlCgCtUjOGuWVquhNZBYRNXbbpZKdq0HSRTUT5tKgNDHqPYU6FVDW7O0LQkQvTmAbMxpkGPs&#10;i07lVP9NWhu9EPORhewOfdCSCaVcjUHdzRsrtwj5XopG2jzCZM/tQhnrcsZfvmdB05zG8pmsaA+S&#10;Z3cmZpaZu1lHWMKu2MfAyAPRYZ5Hvxp4Pg2VtuO8iedlxtJ+fUg6TAojEFECZ0WxO/06WRIrrlDD&#10;gi0XIDiNPAOGfemXtJv+cGfscXqMQ7hBpcsuyQhEAOj/bWnK9xf+Ft1S7Nm+AGFTckQZVKVhFxjT&#10;6c+vXbF2Va3YPEnjVg7HjWqRNsaswenorp4bHhif9WtMWZEAM4xpTAObN29168kLsuKnf60s8rNi&#10;PjXKCEajPDWIwQUZ0QhOo+98Sq0bhBvy6K29gEvuV+Kd44q/k42hT5aiH+K8fD0eBBN9/ZVYbkNw&#10;bDqArbo3aykXVNn34fJsJ5vTzline+HuHIr4brTCb8Xi4pWIeFMyZWmszpMdTz6LVeQNb+z2vORz&#10;1oOdpCPnLB4ltBqGS7ADJrYOJ/fJicrHHZt1n4tuCrnqRcCjto1Sw1KkOKYtaqeuWDTMs1pHdXOU&#10;rJbN1BuAfhzB9/n4131TACKF+fkwN24JUCNILfia5eevG4FrfG4E8U4jqE2f//s2/3UJRo4d9JZW&#10;8dlas5M9+sB4yLtOpTUMd5xOe+kDgZkZnKm2+77jZBqijkuqMK1EAmEWZeTUSmq0qYPaLq+nOWjb&#10;VFnbUG031VTDNXVV2amOuvk0ha/1lYo2KKpWyAJ8z8phrG9bnKTqq8w+bLu7M5E92IwGG1QB6J02&#10;oVCLxrFfNBgSdcvom8Y/aTBy6vU711GfeX1VrCEg7RolVBYyZ5PlXfVDHxD2LcqrNFjD9osI3BYw&#10;KiZ3YSgzR7PdlmqO01AmqdZYM8OMj8GE9FwCJacPRqyYiF50xY6NNQf9hjeBGIbfQPCZUOyzDqIK&#10;jtx6nh2OrnvQkrGVxyEXdFvdsNuKQuktiufmEIyRiD7lyDz5GpO8MzTtyZQtF0w7RCtWF0ZAbo87&#10;SxAe0abII9qc4Ip913nZsuqwJgOaE4ibyYiGW/Ce+KMq91/o1fxnAH9RvDiGpPkZsHxvcL6gi74t&#10;UUA4hqlStqSasrudgXZL9GlfrUswVwharMYi32BeFNCeDNC3ofx979d8SNvLd3/qGfWmkRUN4xpj&#10;l2hyj/pXIOaz/POpUfk9pZFhnxLEvqdi5XYmTD4XonnPkdPHdfnAlRhcmCMwf43E+JUgvE4wXgtD&#10;aj9QHlf85XjOUzuPWcF5taGPzw8mm2O76eFtocD5yPVChLwuJynoRjpKahnKRUPU4ZSjVnLh3MiK&#10;agM+jRuw5d6cx4T7sBNoLHp9LgS7qHosjqFTxGpkjr+lhllt0Wzn7Vq0Z6aWOyyCoG0LMyaJkjGN&#10;iobBC8d27u8oOIxsSPAYmdA4tn/Okgbh2TiM5xnP//eR/vm1jNf792G8hvEcIxCN++am70G6PypV&#10;rYfTVw+PbaX+B4erqT1NrPdI1TGbp3JT+jGUaaa+mwbKL2O5Uu9NUaudiDFNraFqa+tohGd3tEFn&#10;q60VnEGnvmpp11KNgQC1dumqbyHfFm9ahD6hqmps5wqNDs6UuB4q5wpbY+GXWhFbTh0BDfR0Kqp6&#10;Vr3U1BEpihIw9H/8Sj+0qqJZdh2QLiilYi1Y9leHE9kcq6terVR7GVSYruApm1OK1YI6MuN7le2L&#10;rgwoi9bAoKZgMjIT++wx+zZqqs8u3J72Ujq64UERDdjABds4F+3MYWKa585C35uS9IAcKYFCLiUS&#10;aEHyP8HiH4RO0PkkrANSFXweL4azuAufjgbPiojQmUiA7QaF6Qb7w8sms9FtUcfYJ15lQMN6Iu2a&#10;KVtuijyhTfSC2xLd5IYrsC0sfkvA4VtgZ2xBHmMjC31LMmaJUv8nNrQwWa0wlK2vsCco81MRValf&#10;XLWalVettjVUB7mIRj0aqWItOJX/kUkLf/21CqNhajxWBlzlGM+y+qowGNTPz/m2GPzM4l+qJHpB&#10;O+J2coK74gV4RQ/e5K8wTOLBn/vEZ2TD268+6d7rT6bpaYHsvnFrfG4Eo+EW9eIzqbigNDWmp6ZA&#10;JGjf8+CejL28V1zMrtIeXI3DBBbbswdpZMR0Rd1LUzj7zMiH2abbwJvG15MVhN16FItxZy6Uu3H4&#10;tcL3fjd/E7vT/gRiAF6MBxnGRWFolIyZbLYSH6SiqBbOuRmo2Os+isFwNvZOiELJkB5Hnfh7ugO6&#10;twFuuBINUUABCEb1QZ6xz8oxpsnpzL3ztXzPNG11Wgn6iSxI32Zks4Lg+lcgxqUSOMZhBFF+wBm3&#10;+V8vyJz/GZD5GdUUmATijs/BuCOWx437MZ8DPiaVz8mWTFs7zByBtGhCS7XxnKbvN60HID1NjQ76&#10;qYavt1p4WKqyxSb19LZECmOuxjnNVgXkBapvGY6XwWyWrcPVlnJ2/J4+qutaA0xpbdUx74CDFNwy&#10;mO61F5TW+PCGGmhWRd02NsSqmz4TWFwZa8om9HC+aPadfh7XVJNTJ6lab2hRnDhVujRABxNZvmbf&#10;6ytDCqEtPSRBWLRfY6gqlVTsp+/0JXCpQhXRlJn6jeqMgPeIwWXFGYNZAM/S9jQfTfXahcQB/nnh&#10;tuwFPfE+DJPrKX9tZQ+0MwdEzdEDXGl9tBtNU4fTQXI+HQzmMVie5wLRVI0HoYPP39kwLMe4Up8M&#10;khfB6kE5a300BIPVa7KlH7Rgb7gGfdIN0JssCUKr5CsmXqIRiFtjzmojK4rtSS7sD421xUUyba5i&#10;LsUogRMzmluXFAd9V+r/FAeuUq2sxvCejlrxrYYtKo4NnTH0QH16Tn+tQDV7NXutXb6btAsmRc0m&#10;/5ZiLPJN/uT0K3a0w3bWVTGMSY3P6yDXGLfJU1eHbdeoZo1lZzZBucnxijl2HXRNfiCaZDAIJAPe&#10;ZiBrHsDgv4XHt9EzGqDwfDrUv+X3TZqnJurUv01MC6aohhaOISi12G2DBsxszLrHTnZMqZ2znWSN&#10;1d/22I0gmmxx03VmT2hJP+ismEeZin+aR5Ae05Ffbij+/lk5nQ+VOxXLAcPqDZcpr4v5rcXBq/Fk&#10;UOPxUPlzm0BguzCkm7F1jMzs52un9zItpaVZacNk3WGkrLDg84tdrIBIAs52vBbtGAIPFFevsNVK&#10;yVoqG3NMZhH73ZMUgY9lGBdRIxuyLonP5PY/M6NxP//ILy0/ByKBZWTSgmAzZVNTgPE4t6aMaAo8&#10;4yATfg5Kc2638vmWmAwqrCPIPc5QoSmxTcBnTlYlbIg7+ExSSRsbNXLeqGauq1Rs6yp9a7lGJawt&#10;VcXKXI12rFXVNUvUsE9TDZzUWXV7I4vuWFtDfZDeN2ujn9ahY+mN/IDLF2q9Gzu3gEYau7U1g6AS&#10;mu4JrWjrl/rWAbU2zDi+hDlfcXxZrUzFwcd2NNSiPtqbth7Tl4GqOayyCiNJ8SWwpUJNy6pEcyMD&#10;wuowDD1+BlT+zVeqC+O+DquT6r2rUCr3AN/JyDnYXvP3rwMdP1ClejfCEWi5RuKvtyHNnWX+AfaP&#10;RvBFypUdlcOpEDmT5VxP4+nHrdtJd+1jUBN7OkxBlEFuLKKduDq7MuTxNnrL0zFyyLuHdOIlJrIX&#10;teJANlo1KVxFr3BVM46L/KEuUNrAwog9RiDuY1hzTrtZ+qddTdR5hgtnnyHR/vAA6m9tVLzc/yyX&#10;X8SwWzOcnv5f+sepS4cq84UfGpqLVLmewUXMf365mmU1cQWKZ9yfNHySXiU+JMURGUHXpQHr9dfS&#10;ECnqFx0+/1zXCLYCMxqjtDQW+QUwtzuv84PwBRmyYKpaQIcyMqMBezNY/QU7RZNshsFjNPByRiBa&#10;rlYZWpwGI0G7TK6uNr2KqSFqD21gPIxAnb3rbIDg+EC06FdcC22HysxxHD6JtlQfe1FO91faozzE&#10;osFtXvGjh2c1dYqK5hLY4LP7ZX/Ki57fk6CkSrnkz1ojVNYhm+QdMk5LnEZqG87C4anjlXt0lG5d&#10;7g60bwrQtBnKOrtCeTcslHUFpe/7niBitirrxCqlnN+slIvWij+5A11SLnIRNrQQ0aaBjVGqFpSr&#10;20DKmO4TYFtjUggiKiKO7cYtu0Tj1nTf9PX8YwtBuDkmHRyycaTxOTbgPNeSQHRMTJV/cqJSjuTo&#10;xPmjKjQ9nqmo/wSVNN+skaHAbw5OUTu3+Sq/c4XKWm9UhXG99FP/Tiqze61KW61RLdstajG9r3qN&#10;gsy5uam6HWyEE9IirbUfjxVbZ7RFR6kaEvpdEBJubtNFE8MI0jSIwtsAiG//UR39G2jYSviAMKYX&#10;xsJJixkke9ylnM/Phu+3TuE356rvuk4qiuJVvUXFVG8AjApU1TqvhHUNsqcoK5Av0TKpAryp6eRy&#10;KEpXVVuMP6bYLJZNhoeGbJugKqA7CneootITOSm5bW82ApBxgA5ggWURvxOI3m4cpGKx+k5TgIE7&#10;hapjGbkE85LRSgTkHXMxQB7nQgECxDDcATdIaeRyGrB27mu4dlfIiqe4aMTJEWW0vWnJBOZlsuRV&#10;EDaAvylNt0YfAYFjb/JHdEhlWHF5P3w8AOOX7BRwarq87kEy5UT8b4Y13QFShD3epkNPvbWNBXYl&#10;vCJKIhvZf3wDbZy/XDpJFCX+pn8cL+mfpyhzH7ymf2zOSV639eLhJ918/fFfu0SjTzRpmX42n3mI&#10;G5TRL5owpmTEggxo3DchcAhCIxgLVhlGIBv9ofF148PR016VoLa16ZYPpm6O70Nr7Ar6onbWZxlQ&#10;xWE8hkRhC77eAAJBW6QnZmwurIatvla3md9ooU03zdxeS60wRmo2GN/L4WU0dklTmbmOZyi2QTuy&#10;dmAM68vwJZyLKqX2zUCFMOzxTl+p8ENTlXZhsTIuztfx80NhnYxTGq7QiYcnK+HEDCWcNVfqJXdl&#10;XvTW4SuByrvChPVWoi7cywKy5qacCyu0K2SdNoaEmTKbIXplym6mLEkg4QK8LdowEso/jGDcwtc3&#10;EWAbONZzbOYw5/E9sclyiU9QcEIMNgDhSkyLRfI/XXdPxOrZkQC9YUL8nursN6qzQrPjK6mF80B9&#10;twwfuthKau3YXxNCDQ+LFSqxah6Micm8WcjbLRiuksClfkJOf4DTOo23H6Wf4f7ZH1mqQ8+8tRyF&#10;7CYrmzABc1GdAAw8A4uqrUs3jfKvpckJRVV+ST2VWV5WuyARJzxC5Sx1sZYmfY3GaGsgZBOBt/XT&#10;4LUNkGZvqJ9ngrgAPf8tRx1G8oOYxracySAJjZFiYPS+Q5q/wnQsAJaW0Hjr6kg0VoH7yBg60lZl&#10;8FIs1B25jV4VEOxpTl/aU3OAM/mAzom7G0zfthk4na+i7iCbfidMYWestStggtZ4jpJ7Br+bAWVi&#10;KLCfYYMTgHKXczGUStHsEQ8xrHHBG2E8lgCOeCHY68yvu/FF2I1RJ6UuC37zhCvaEsW+MOYwEDd7&#10;1hb0iKkJyGrMlfORyYDJB1IiV1DIC8ANm/4bBbf8IK7euYKWp4zVwXt7satbqxrogdosXye032Hq&#10;opuY+Vb/WF3QP0eZtuDR8XfWLf3tf0u6n2/RbTIjNTHy86FsJpKwscZgemo4ChvsfeNrz0wMjfzy&#10;1Ng5FpSnxv0CtoYJg/o5EJOyMkwyEB2An7VD9qItF522cPu6LIZcCxm3MX/D1rDTO2Lm04Gvj0FY&#10;ehT8vsoIfbWFWNuSv3srnt+UYG3Ma9TjtZrhnVIH7856PLZs/1Atj1wpz1Ou8uS9tz1mTTCCxLnq&#10;pKhDKxSavlXhzAOSzvgp/UqkMhnwHLoapEPn/BR/KBZ18iyypotiM7IUm5qn5MxcJWQc4vNMpeWl&#10;yzfQjqm9JfZ90fnBSIZc4+uKhm2AKbOtw/NyfVSKNkTifRmVKHOW/vZxifJGST0yKUZZsDAu5kTr&#10;dm647mUH6U6qly7FOOnogZ26FuOoh+yl72b76SZ6s9cOx+v6qRx0mDKqqsnObvqR8q6HbT3V29ZL&#10;vTCBaWaxXIUmUiZya/iaF+3fWBU3LlWxiUNVfdFQ9QnrpXqWFRGAna5gxsdDA7qq7NKK2oD8YFs/&#10;TF9QO64EZK4Jq4iyZiW1ChWx3q6dNT+2Kzu8bZxAI+mrCiHB0QFbtBkqNRX2NZqRjRYxaOhDxoM4&#10;WW0J5OPRUFMcy6jjxrL6As2QQkx0C4HRK8wfrvOWEhqys5YazOmEPDsiSUDUdkRs1qidyDV4YEyT&#10;s05RNxwJQE8FMhYPgUUefSdSsfcjFX3joJJvH0R2cZ8ybjgo6to+paNzY5luKRsmpp4nfeXEgMDl&#10;HEMCAtP28E5NTuLKHVfFJBK8PytTiTD2T7/aw8J4N6yMQEoXMmIU/MRYTG5SHREbpmRNdtWuQwO1&#10;KrW9hobWYs/ZSN53CwH7yl+4/zdZ0fjeYvXQh3UbpNFACfd4WehjGIEWc1f/XP+gf8590j+hT6Tk&#10;+/qIQsAfacf093E+v/VB7yEHPydwCgxmjIB7QSAaQfjEMDA1+kMjEE2Blx98RllqHEYAm6Q2TPzF&#10;fMyp0WsapamRE6/duQeXD1L4zK/UqR/B1reCei0vqj5mMHuWkilhxbeBhNsFMvpAmBJrMMZt1e4L&#10;tRuMLugGApe/cW1Ewmq1ZoKP+3R9ArEfvprzNvwoz4geunHHQivchzCYmkn/D1Qxz0r7T+yhfXAE&#10;erhREcwCok5lK/osRqjnMvHJzFDcuWz8IQ9RjqYpHSvtyBwrpRxLVXhaukIyGCBlp5Ax03TobLb8&#10;4sJl5uvFjhrpEwY5Y/ZuQ0axiUZuw9oNzKhbQqxC06A+ZSboJIF9LSdMD7IP6lmmt14e8tET/B+v&#10;MSM4x+T8WLyfjqWH6tShOJ04nKbLIJiePX2i12/e6O3bt/r93Rv9+dtTGPoZ0JW2tVcPq3J4WbRW&#10;K4uBKjJtjIYAmK02o52KLp+uelNaq8zkASq6cKqqbVypatv6q7k/SlQ9AYuP7a9GO1eph+McJA5r&#10;KeWmE2WDs8o5VFCRHUVUFcZyFbtSBOhq9bZrpxFBTXXw3B5NT+vOoh/Dl5gyjPlRg15dQ5WQFOhv&#10;j3T6FASPZ9UA9tRZpVeTPQ6U0QK/qvpmGtqTS8prtDM+dPAlh3h8h2RHMW1JHonMPRZy7JLisXY7&#10;ganH8UfR8NxiFXE9EBxqoIIu+zBBxbb77Cb5HluH14GNMq/tpizZo6zb4fI748iS2VdjnRdpXuAq&#10;WTMCdzrlLvdzAfK7GKqlGRXUhZJ7Y1I4k9LHaNRcpHzJZDpnpVMvbQlIV7nnJQLqRjojHrpTlLP2&#10;MMDZlLhG2zI7aHFSI/UJqMFE15kRe3m5XCaIyv33gWgEYyn2r0sDZ+lscKIUTjY88kr/MIz55yyp&#10;LP62PiBYdX7RSl1evEL/XLijT1ff6u/HBNdnOYwC2zVTViQTPmZgY9wWLPCNctQIRqNUNZ5jlLHG&#10;usO4NdgXhuCUEYjGmoPVo96gtTF+RVOsG2DBdySDWUxU6HH8UliR1SfTtYbRblCVOqEQuH4zzB3n&#10;rqrGVHcIHidtCc7mPYuoS9+ymjChhtZs7CDnwPE6fHyFrpyZq9yUqcpOWybng+PUeccgLQb4v/8E&#10;SBim+7Z5llqcME0WmauUzhwg7TzBgtJCEmuspHN4VjAoO3wZTwsGQNEnVuow0/IspuOZAD+SCNQA&#10;uIROKZSXIcHaEMD+OS5CoUmRSk+L0pHUIF1JD9DjQ0F6mXNQLzJ89STdW88O+ekFLJbHp+L05Hym&#10;7l06rGf3r+n588ccT/X44XX9/p4R9ScD2AvF5fdf9OHX+/r7xS39+fS63j+8qN84Cs1MrqiB9nWg&#10;6SzAUclDIxFjKozRaD0mbON2Mc2ZOQYM6Qrkx8erzLzRqrJpKsYxTVXfprHq9cZnAKnz8kjTNx6O&#10;QtfW2VoEKdfmsJn6oLJWaFppsmFTTQztoKR71hru0AnEyTBkNZar3n6QNTCdSyNmPDehOmuMBiaz&#10;m4jT7bXRb4baLWS/yFWxHNqPgywra7hlOeQ5vlbY8eG69Ko9k8hWgNHrqxJeA5uSB/Hmt5XT0ZWK&#10;vemr6KsWirviTcOfrKTrQUrDwyDrnpeCWBJnPMzRcsDP2+mDk287KOO6szIfcpU7764D19De9Leg&#10;1x0E2HsrWjkW2g/iw+fUeI2Ow88gbhyTvidMSq8zLTuntSEnQNwnmFjnV954YoRzUFZxeUzEjmlB&#10;gJsskMVYmTiUvWZD1AZqagiY3g0Bx7U0erY8H1Ja0jf9txnR+P4ikIM32i3T7ahsKeCm/rlLhL0A&#10;iO11Rh/9D+kdfpBnt27SxQ3r9eHCRen6r/pAIL40YGwEkrF6KPBFNDHzyYYFpWlB4BUIShklqpEp&#10;84Mzf7lfABA3AteAzf3JEZ1ENZI1XA4HOmmfTzPtdZ4ob3RVF2/tpumzamvEgkrajCvSlYzdcrZY&#10;qBbsOpdvaK/V63spLGItfD8vnbvnrosvwnXyKfZot2zg/01l6guxOHG99nmt0ogdI8A5z9Qov5EA&#10;+LfBtgHREzRYC9w6KibJC2U5StILiUq/mEpQJpLt4pV9PhVu4QF5cs5E5S5XZFaE0o+kKo7+LT4Z&#10;RE9GqG7lhenZ4RD9kuOnX5k7/JLuqReUkk+yA/TocLienEnRvXM5enLnsn59+Ux//Plnvh8I5cDH&#10;T5/04Y83+vDbI/1FsP3+7Lp+uUMl8vqhPr37hez3i/7+/Z3+fPdWf755pr+e39T720dUaERIYa1P&#10;6qkTjIIT7pupk2tlfTVhrL6YMhSayDxMPHBxxRXWO3W7+i8foYqbm0P4radKs9EYHdBX36IX+dWX&#10;iAIjsV8DteWSKHx/P4Bj6s9QpCrpZ6amI4O7alr4aE1x6q+VgQMJdoJ0IXKKeylDt9EboAIwNby1&#10;lh/vpMW8dnH0RWstQyKQK2blNUWQL6yi1qgH/ICcxw5Ku4NQqha5NVLKFRx9QhrBdZsq56NrFXa9&#10;J97sLRV6dQil51ICzU0plzco+/ZsnXk2ltJzniIuWqnnzB8xIsXG69habLedkOBfxsVjN4TjLQrG&#10;y/3nye3VacdQbU/doU3x65i4MiyIqie3w6GU0g+0L+s2U9LLNOmntS4AaktmpDJuWerhHwmK4Q++&#10;Oeqw5h30oFeMJRO2wXeyAcrolTXOf7rMwy5oIXCqnWTE/kuMCel/H4y9B3aWEyfvRacIKewBEUJ9&#10;eOKN3tnE6xePUL0/eUrPkqN03dNZ788c0z83HunDMwKKgDEYFwWGpCaF74K+0LD1NrRsOIyJqsmc&#10;5nNpagScUaKakDafb42pqRHE+e7DaNhcS1f8dXv8A91Awjgo9cQCuYQvViyVUajrcE78zco8Ya28&#10;y3YaBqhjzrKxumnA0u5YgjENUDbWZxn3/ahqHDAMdVTCOVoIrNOO5fbTsr0TVb5/ZfVe1Zd98UK8&#10;NbtDa1uHwruzFkQM0dZNjeTgvFOhOcehL2UqNAsmDzZ8cRlkw7xonT8Rg1+ipc4f25sfcIcD9OrI&#10;QYYnZLdsbz2CafOQx+8dj9W9M5l6cO20nj++qze/vaYM/2CytjN9/GN4EPyhT2+f6+NvT/Tx7Qt9&#10;4P4fLx/qw7vX+vgXbw4fr5/c1uuHl/XhzUO9BWn06mKKnvCzbiXa6STg9ozQfcSSZ3HgW2uVeStS&#10;Ow631fANeA90RqKwdycMO0ar/9yBGIWwepgLA2NGRTX2MhS8u0BpmokRzBRNxShy3Mo2GgIjf+CS&#10;ShqyiIU/dmxjLFqwXO+gSfvxJE/qJxuA2luDxmBdPZxesgFA3yaUFfU0CFu4VggcD4YyNcllgHos&#10;LI82ZBnVX14R1eXyiE/9qHkJZdXJAbUs1iLV1nypOa6tFHC6m049HqVtKbO1OamtzCAEBx+ezr5u&#10;JpPJmaDtl7OUX6LMm4vIepwIF5mUMcI+mLpS7UaU0vLs6VgHWMkOZE0fh1lqtbkNTI2F+DcmaaDd&#10;fBXqUVEzkU90Pb4IR2XKqzh84U8kE4jPGNoQiMkEYtQpfC3YI4XkKZTS9vILbwY59sDI4jX7gC9c&#10;TA90eeprSUoDTYiuDLJjm7aHoXS9J1zjvYpoSYARhP/vq4r/bxnzG/iIZnbT2TFOVOxyc/3ld0Mf&#10;D5Pxwi7rvkOgHhwM0F9XzuoVcvv3U0P1+ky2PlylPCVjGoFY4P5UUIaagoxgNKamBYFoTEhNyt+f&#10;+0NTVvw8QTX6RVOvSDowbo2lvvFx/fkFmPdmvB9bFGO0AQ/scd+1QejLj+CM1OFn0cp7koCtWYpa&#10;da+Gyryljr5m13qRHd9FG8VdcFL8GfaMx1nWHw9T3NFkxeVGKySgowKT3NRuPHjoqU3UeCnSGlu6&#10;ahWqg/E33MhyEdppM0Y+ATuUcShJpw9F6DoZ7n5usJ5QUhpZ7kU2gYYG0Xmy6P2MAN06FKY7EHof&#10;XDmup/dv6OUvT/X+jz+QivyIISu19if+UX8bCIjH+vT6vj78clUfXt3RXy/v8fAzgu5X/f0nb9Dn&#10;j08fCdY/XvO1h/r17jHdZJV1MdpWF5MdlRG4W/FhboqP9FEy7JLYpHglpSep0NKQAYq45AyUa51m&#10;HsDlyayeek3HdwIpgkojGsoyYK6ieWNS73niV9EagHVbxd3wlCeSees94IDZAjHz6Kia+EY0n/ed&#10;WmB4WrtfUWTxiqr5jq+RP2wkm9yhWhU4SGPQmRnoio6odSP2h5W1POln7UxtDathtNbHTkRNroxq&#10;rSiq1jD/B8DsP/NwjKwP9dKOk3jeuUMi3vuFWph9qy47a6rp+orqu7eqVkZ1VvipFdqK131X1ypa&#10;Hl0du+a5iskbiwnpYHZHc3Tyxg52eYj+ephp9wELzZr+nVwvNmP0vUorc1w1h6tglTWtQfs00pys&#10;vZqcbgs+tr2+AhtrFonQT2p5bU+20sETyFzQfzkcQlyYQNwUcQJPizQMSDNQM09T1JWt/Lv6a3Hs&#10;Js1Gan4nMhvzk2tpWUp9PCXrcRHyJxCPIEAUpZr9v9K2Y+xUS4Iq+i8wp/Ub1kY7dTok1pnaO3+u&#10;ruzN1C3LJD20idGZvU66Fe6lv68d06+XM3U3N1Qv6In+unpPfz77lF+afh68mFygCEBjamryRvy8&#10;yDcC0vjcOEyT08+Pm+BunzOg8b1GIP5mfJ6fBPT412eKOLtFGXd2KfnOHqbLLjr82B1QdhgZbj/s&#10;ihXKvLtLkafWq1Gr7+SZ0EahJII4+KKRTBzDcmMUdjhO4UwVww4RhIcz0IXJUDAqfqmgdlpPR5EA&#10;w6B6g0gQ/ctr4O5WSmY+cQPa1L1DB/TqaJDeAt54meOh5wiBPTrkrdtZB/h6uG7Bv7x3IVenWHk8&#10;AUDw9vVLvf/1sf4x+jgj6Ojj/jEFHBe1F9f0iaD7+8VNAu+h/vnrd33883f9/ddf+ovge//mld4+&#10;I+PdO6nnlMH3j/jrGhzWcynOOhzrqMwgC4UGOCkslhUGQZecgsMwU9ULaWG6mRmi+wx5XnFxKLQ3&#10;cwJLUwcwoN0oxzAnxY5qgnlr9ZiLV/lalLcoJc6+jZYVat7N3H4EbYLsRegcOISd0ZkBbsZUq+Q0&#10;/ANn/qRvexdVKXwsSsI1LAt7um6/Yvp2bgWV2tpIPW07a5h7S3RL+oPvHK8FqT+xt8QLMaWHLOgl&#10;dmfCWA6vxqi/J0OP4dqQ2JRFexlNOlBbkz1Kq6FVCdXBT7HbdpSeUcIqZJh4bC6Pf+IP2hxryC2Y&#10;aWP8BJnl1SSzltfMrQ2Vd3qrjl5dqetPzXX4gTuS+BBGbVnTTG2uiBv9ZHW8LmwMO7CnLIjBm844&#10;OECJgJCP382hxAxnX1pfc3EznhQCgDnVEj5bttyO/CKXvAfsI5FQJCOa+WdquTumpAfyCFZbLUvv&#10;rynRnQG3AyBP26IFSTW1JLkGfXInQAcsfIOztcE9VkW+RyYhgYlgz/8HW7X/H4OzZZf6WhkOsoRy&#10;bdWcIUreeVDHNvrqyJo9Stm1XmkOq7ga79Md9la3QQk9uZyid5ce6OmjX00MjHzUTD6Lwgg0I/AK&#10;ej+jTzR2iwUrC+O5+TL8/56cGp8XSGsYGdE4DDrUr0xwPMF+RjFgcU0fhVkrf6P45ZrmMEAt5pVC&#10;PbsoKJjSstz3lRo3K6J9noXkFPijEuBExhw7jGpAhsKOJSn4ULS84oIZ2ADKcERwygPHaZgxJXox&#10;uBuKLR02gN/0Nuz1igDcnqDHKR66Ee+ki3EuuoKsyfXTaXpw+xKSkk/029v3+uvvv/Xpo5G2P+rJ&#10;oywOBly/3tXfTy/ow8u7ZLwnlJq/6OP730ylpSng/vhdv//6VH/8+khv7p3RCyCQ93P9dRVBseMh&#10;FjoWvE2Hwy2VGbNfqWjZpsT6KzsxRCdSI3TzUKTu5IXrQV4wu0OOw8F6lBOq23mxunEsXTdOHtKl&#10;k4fJiBGDFXbWXnO9sNHaWpzMgK+hfTcNXtxQQ5c3UADCwQEXHQjC6loQ20czA4ep2W7KAttBqrKu&#10;iUrPbaTaq6qqzrqG+q4/0uZYWpdBRr0cgsHlWxZVVdYSpXc3U6N9nTU5qCt2a/XhqH2vLfE1yYbt&#10;KR+nK/emh3Luu2l9em2Y0H054XvILnOAxhG0Y1wm6zsIxGOtv0U2owKKbyzxgdAVZcTdYhe+D0hE&#10;9HepwgUC1TRDHCq9m6yzK2rU7n6asR3L6rXV5OA5GBWubQpLWCnr/bM1AaOT8EPBSrkRQTM/SyfP&#10;zlFY5jbNcB+gJbvHyw0ZBN+U/Qxj+mlM9LdquQT1MWhW3icuyP3oU+3Pewj16ZaJALyOsnSVX4bM&#10;DjAECsmg3F2gJYkdYZGvZxWyHPGp2lrAQGxmyAxtPAgY3B90BkrgXxT6QV2w7BqGkvp/kxHrta+q&#10;RVFDtNhhqOaiWO66dJWS19sqZt0GHTSfKa/dUxThOl+H4jbr/ElP3WFYcSXviM5ePSdiz9TrGb1h&#10;gViUkfmMYDRK1gKkjQll8x+AbyMr/mvZz2DWNKQxsTPyA9HAoBofdsG71Gk+Mvrj0CUdWlkDNvRF&#10;sbuIfgBlU7YZ6wn2i026oUKHyru5+dfasK28djEY3AgbYeXKEZo8sbPG4HM5ZlB9dadCa10Po6Cm&#10;JbRpHnq2zC3cXLfK3X2XtpjP1dg59bRmTxddPZmou1eO6cXT26Zp5T8fudp8YFfzHlTDmzv0z+f0&#10;8dkFfXx+Ra/Au55npfUPz/vjzQv9yU7n7/f0gS8fMGS5oTe3jukhZfEdCOI343bpUtQOHQvaqkOB&#10;5joSba+TDITOZIfqMjzVW0di9YjW5VcGOb8zof3AtPYvSAVvgVe+AjL58upRPbl+Bo+QC3oAzezJ&#10;g7uIed3Tq+dP9OsL1hcr4qdpTy7OwMEt9OPOoqq9sao6r++mAbu6aNSiinLPZnkf2UedDlTDh32U&#10;KvFmDXLqKvvU5aAHpqvlxmaqNO8nTdzbXRXwIihVtYhK1S+i70BW1OhVRHWR2q+2oqrqOSIYuwHG&#10;xZqKasAgpzGOUD8O+F7dFjbQoWsgT+6u19zkYvp6VVE1tvoaQ8tB6rK7veZjatKyXwXVBmnTz6kM&#10;QO/CWupZhf5rpMYeYGWC0FV/t1pak2muuSxOZ+2fRVatI49MRtyIFW3EgLTLjKIaZ1lfOyO3aO5K&#10;wOxM6OxCYCGAtAmEqW+Dtk1XtwHq5thT9SZXUs+tCArN66oRvj+opwvarBMHQ+Z1RfriAsH4XF4n&#10;nhGMjwCVXwdFccaEL91Ambo56oJWxwTIPnea7JM2oPo2SfOZls5OrKhlIbtR/z6C4BVQKL9EFS9W&#10;RiVxqJrqC4/wq///y9PSTUpoRkRP2Cfdtdqtv3ZtHaeD27brgM1mudoulOu+GdqPSoIvCubRKWbK&#10;ivPXoUP+igRfW0DoNQLRwIsagWQKuv8Y0hhL/sdkRZMs/2cvDGNNYfSMBZNWY8BjGtSYAjTf4tv4&#10;cPByN1n0fYfLc7OB1dQfdbkaLb5Tkw5UXujrDBpQXgN6lNOQpogpsQob3PJLDUD1fQTVVH9ExVqV&#10;Zv2BT0nrKuwVWW9UYiBYrgyemi1r6iBCVYcDd7GyWa+H0av1W/ZWvT3trk8PM/TxyTF9enZWHx6d&#10;1N+IKn94xPH0nD79elOffnuov98xVGF39/er+8Df7BjGxOsF1nUPs8mmifRyETt1JmSLTgRv1XEy&#10;3Znk/bqY4aermQd1/2QcsZysNwzl3p2K0h+nI/TnqSD9bkLIeOrlSS89B0jwDOjd8+vJevnwtH6j&#10;pP3rjz/18QO944e/9OmDUb/Te/79J7Oe3/WOIVCh5Uk45UYNVRevKvp5dEVV6wnDYipK3C5DtBqo&#10;0eZD0xHvxUbNC2zp+lpqbltZrTd0UO+dHfTtyG9UdlR5WUZPg9M3V13Wt1O5/hVVamxlddjUVO3W&#10;V1f73XjVdS+KvinmlSO+UfO5ZVBZLqXGeBoU6/O9KnGlTL2+C7Z8F01O/EpVllVU1Y1fIvRThTK2&#10;u8b6t0HfY5CmeNRBQ4RBzoAimr9vAGsKC6BO1urnzu/uXkcrI+ao4ZgG+rnUV5q3ppAW7qMHdQEt&#10;kzuLTDRStgmLIX5u1FjkOAY2r6TBywdqPNSpnYmrcUpeqFoWI9TBfqRaMJiq3a8vC9zG6hn+g8oP&#10;LqqO48bKEV6ideI5LLqfwMZ4Bgn5qSkr7kDT1ByI2/YEA2uKmBSCw35H3BWBqt3m9AFakFhDM2OA&#10;nYXGIDqcixJ4inZgWvpj5Xw+4jj7L1Wt+b/ZEv+32fGnIeU016+vxtJ7bwzqhajRZLm6b9B+P0u5&#10;+GyQPYB+Wz/kSkLHyv3gMiXG2in3+k5l39unNwScsZA3yV98dhA2gs7oEx8Z6BpD1c0ISmNvaAJ6&#10;5wegUaIa9wssvf/TNcoI5oJAPHzmvNq0/1mDkceYPZrKYGRlrRhRUQuR1V/U7Vst4VjX7wdt6v29&#10;ZpMhhyDFYhzdCbwGJVn+Vyqi5oD8m9SvoCEwTzbMHyo/62k6cWCBHsM9fZ28Qm8JwPennPT7xWC9&#10;uxhL2R2v90xs39/I0e/Xc/XXQwLwlyusa47r95upesMe8RkSK/cyHHUzZrcCEvqDspmhU1woz8Q6&#10;6AIX8+u5B/XgGP00zJu3gDn+4DX/Bo/81/FA/X7UV2+y9+tXxMeeH/HktQL0FFrdU6heL5Gr/O2X&#10;m/rj7UvT8MaY8xiXpH/43ycGP58+ftIn1hsf/2YQ9DtZ2iiQIXX+/vY3FVqdOpaTsCzS+Qi0Tqiq&#10;H5oWVzu8vqcdnAzrfJZ6BjdSc9yBK42rrSoYj7bYU1vdzbtDJoYW1aWovh+C/PnCxqq5oKkqzaij&#10;MgRYX0cY9uzc5kYTyFmt1XVxHdVYjxbOKJyL1lZH4OhrfNXLwtCooCZIK46L7afRSd+zwvhaFXr9&#10;qKbTvsEg5Cu13F5dk53ba9rG9pruWE2NISa3oj9cerCSlgZVg/RbRkvAH05waYGdOBbOyApW5+Qe&#10;BhZ1GWCBccjV7XCuqTHja2lU3zqauXGQBoyooU6Vimn00Gb0lMgjrGmE8xMKc7gULfOejiRHM5Xu&#10;UVrNLX9WCyv0XwZgeBO7Rtbo2GyPuQTF5pEpEN0OPwRzessUhDuTwJkSkDtgX9jAxLCMSUSPhBIr&#10;oztT08ro7AxBcPYYbsKHtM4fVbLIw2rcLh+c3Ryp9/Z48v3fBmDB8yvNq6y+I1tqHnvbudgf7I4Z&#10;K5ewBbILXa+9EYu1N2wi2X+6XPxnyvcgu2LEsW6RNW7dSdartwwbDIu2z9NOo080kDW3AYTfY69h&#10;groZaJvPRz66pgASl7/gN/pDk0r4/1aaGmJSv8JpjEJVwWJYRa3oVlpLuvygZT1KyWZaS0VuGaPY&#10;TaPlydBlIQa2YxsiRd/qWy3GnmHVkKqymtxEWdt76dgOZgpzOsp9QmOdQrlct4P06fR+vUGN4Rd4&#10;j7+cTaIcTNR76Gt/oMTw55UE/XE5Tm/IUk8oKW8jgXk9yU6X6efOJ+zV2djdOhe/T+fRNrqRcVAn&#10;MtcxFBqr10fCwH366+/zkfoH5sdHgusP9JDeQo17BcncCMon51P07MZRPbt9Ui8fXNBvDKT+oo8k&#10;vv6Pj3+Ivr+Nr1Eaf2DlkR+RJME/ftPz22d0MitKN05n69rpLN06n6dCcxlE1HH9nsFBfbWeU19F&#10;KA3aT67BcnShljIBrOlOGYHNdaGOZC9zWBC2zTTKdgDWaz3oD7F0G1FdJTri2NuC8qodOpuDUTF2&#10;G8xwYxtq0xu1OXGt+iIU3Mi1tKri7jR+awv9zBteiLKjGCrLgxCt2nV0qWblIDzMiqJyj7LqiBR5&#10;fVTJuqyvqmqdiqrd1NJqPRODSQDC3w4vzLCnOdJ8JZV650utjpyomnPqIgA0SqNWzdGmrcs0a/xk&#10;FvblNXdFCXVpUUgducJ2omcdMJphT+sv1RUnobn7R2r4xhqqajjxAKWaaDVIrefVU9c1P6oK2MfG&#10;9hidTCgrC58ZOvrCEs2ZVdoYDogbvKYRjG6HH5ERbwPTg6WfesN0a05WtEXNbVM4PWP4OKwFmrFH&#10;rK4lwTtlHgwYPAQ5ft947Y0/pQ79R+ZzCOvimYD5z/8/gVgYzmJ9/jZFkVUcMgOtUJ9WlMfdtC9p&#10;nPbGTtXeyMlI/Y3TnkB0YPwGyjtulR4+hZFhihJQMGQ1g9hbEESmpT2P3WavcfP5GwIRgLeBtOEw&#10;VhhGwOYf+cFb4CZsAgR8DkajTDWy6wfK0z/5OU9Ow6oP3yvnRbhSTWiiYAjeF5DIvOE2Wdecx+mU&#10;3UilWw/TaffZuha4XFfjrHUfXdFrUVY6H2Grq+HACD1WavvM/vKzWqw/XtzVhzs5envCT89T9uhe&#10;wHJdxPXrLC3JmcC1uoxZ0hmGU3lxDKwiHJSDesP5JHpjEDFPQcD8Cuvm/ekQ/Y0FwceL0frrQijw&#10;tj76BV3SP6/l6P2t43p3/7zePrqmd7/cN/WOf2E795GVRH7B/b9+mLId/yvIfPlfJfMxEHrL9/5O&#10;dnzPAOj1s5t6cveMHt8+rfs3T+nl0zt6+fK+zt0/pfRrWbCM7KurIrjQvbkg3vcONTnrNhlXWasz&#10;hqpbaCX1cMGmDDn8yiOKq+g6TGQw7px1YIRa7yQrbkESbyIlFid6ococ1PbFu5dGgm4wez5LZA53&#10;apzFYJS7a6kRnhdtcBkevhVqDEY1VVr9oK+QY1/q2V/2Z5doAvbgPczJaLj4dIKT13BuVQ3YWhWL&#10;5i/UY/aP+hJvgmJkum9B8s+3qqJzb3oycS2L2/EQ9dmAYoAzDlYJEUo67ijvmInaQSAtwPijIyd6&#10;59qF1YXbjkzX2jentHUdiqQeO0zwqmXBt7ae1lSLvKap9IiS6jEf3Z6EImq4+2fVGFZNWVc9MFgJ&#10;1e6Mdlhv50H0Rac0565cmZzaZd6GoX/DxL7YSUbcBfvCFp3TDeGZmh7YUWbp9K6JPVn6xzAtxb4a&#10;SJyZR4xsY0/h/zc6PxAbfIUcfBkV+/r/vk8s17uUmqBmbbxOYXwfG/DedZtSUwPGVtWQsRW1fFdb&#10;uSbOUQiCydko2T15ATP/zT09fnBVj+5c1S8vf2VXlo+MMY4C8u/NF+905fELQOBQnoz+8PMAxwhS&#10;Yz1REHgGDrVA1c3oDwsC1KBFGYFIjOtKLowDl6m65jFFN2G33PeZoLsHZxBA83XTf4Fuha7To1gr&#10;PUxyNe30HuVE6MXxBD07GkPP5qdH7Pt+gYUfv3McfRuDqN3DFQ7Y4rTPbKXuHqUEh8VKPsCiP8lf&#10;V47F6B5Z8m5ekB4xZHl9Jlh/XyW7Ibfx6WqsPt6if7ybp4/3jtM7XmSFc5tF/Gtl48Nx6V6cqYT8&#10;+OFvSsr/CDnuGtnNKCmNgCs4jMeMHaPx/A9/vTdluj9Bzrxj0GMKsmcMYp7d1dtfn+j3315Qrr6i&#10;XGWyxcf9u3dkZbtG8yzGa4rbQvW1RGz6O9syqrq3CGKoPRHMWU52oXRz6ahR0U3Vyqs0EnNdVKLq&#10;d2q4loy0DJGiOl9ohu0Qer8ear0RUvF29m/bJmnYdksUxDqr3+aV+mllB3Ww6C7XlGVaHzRD3WdM&#10;YmFeH5RNIY2OxI5qZm21x3SkBMG7MmSwZnEMQeWtt1kJNWpRF/XlJgyBKqjH5GpqDxP/e2T3CpHZ&#10;qpBBq7WGyzauovyy6+KbUF+tNkGkZbUxzXqkFrjP1y4fQAPrKmnG9OIaz9EODmN7fuc2DI+69P9S&#10;G90gh26j9xzysxbZddIo64lk713gYIer/o4O6spjfUMwzbThPdg3RZceR8v/OLvH6G9A2fsiq3cL&#10;n8N7DG4IQjKhNQx9oyzdHod7MKXpbo61oWmaQG+7KbOuNkCx2hZ0TFuw995wIFmrXaO0B7W3LoOx&#10;GSCAqrX9Us3ptb8s8n+/2K+3lH4ec87/NZt+pZ8qYbzKhWfxhoFkR0tdvHBK//z+Sb+8eKiHXOlv&#10;Uxrdu39VL5G1MILmPwPRoDPdevZSVwlEYzjzn3vEAms2Q0ojHwCQn0ELmBcFujbG1NQIRGNJ8PL2&#10;OT2PXqb3iAe/x9znHSJdvzMo+gOK2R8Qf9+jSfv3qWC9z3PTi4Qduhu4WFc9x+sMlgHHAHgc9p6k&#10;IwGrFGq3UokHwPXCaNiyZJAe3DzODu+p3j6+rN+f39Dfj07o79v0hjfT9epysl5fydS7Oyf14QVf&#10;ewXShcz0wVhJ/PFen+jfPv1tDE0MVVfp3pMspZ/eZbpvBNenT8Yi3wi+zwFoBKGxpGe4YuwO//qd&#10;C9j7V6bAM7Ld+9eP9ftroG78jD9B1BgB94nBDC/A1JbX4DD1i6Y+8U9dOHdC8+dMVIvmFVWuS1Xs&#10;EIfzN8Qmbbh/Sa2L6aSoc5s10WuYBvh31ZKM1hpu3kmDZzJNNXzlrL9S+Tk/adaWqVriPEx9tnVU&#10;u8n1AelWQwdyrJqN76aK2CZXmon+xpTqqknZWh5pxp6zG2vIijGqOQtRYcre4e4V1HMuzj7NkFxs&#10;XRJzlxHqYt5YA2MLYWT5vUqXLKruM2uqg10ZjV5dE1W51qqI1XHDkVgBLOuiPguhRE3/XiPMa8j3&#10;9AwMUlfRq+0BOI5AcNRKDd/ZVx2mtAKtj+K1weZgCNAWjdZe/RkKuA+EHzZP6xYPkhOM7qCsbSA/&#10;9ivtjpeirrvI7vB6dEznqpv7TzD7DaKqDYz6LdqFJHwnrMDXRyDVGH0L5v1tvCxua0/6DdS6LiOX&#10;R0bk1pzd4m48MIxAXBbZDWpSf9yCE1hZZGuTH7QZv1QCMVaWgVnqOjA/EOu3Qd9nZIH84f9Fr/g1&#10;7BOAESVK/e8EY7wfcNAdNKSUgiM2ghD529THGCeXcXAJJ0pIdX+84gR6bkLCmFYPBryN4PqDp9x9&#10;9kz3fnmdL7NoIGz+tT/MX1vk404paT/D24zvK/DMMEpUE+6Sk894rT9/J1tcTtQ/ACoE9vcTtKS/&#10;znrrtzwbMiFlpdc4HbYbpDR8T1IcpyjTf7WOxjvqIpy9OzcNaNk9/facRbqxgvjE760/FLx/q45g&#10;laf3D/TPSyahrx/pnzdPTMdHsJz//M7aggxFmmIBz7/dCDr+3Ubg/WOUmJ/fCyMDGh8fPv2hWAAG&#10;f/75juz2p/5kkvkXv/dff/C56fiNPeJD/fbint7RF/4BmuZvI7D5OR+NBT9BZxrEcBjZNH8wY/y8&#10;v+gP/+DXeMsO8o7eAQr47cVtMAP8bnz89edf6AhPR35mIBlx3Zca6lAJuFYbKCNrWTz31bKIlkhK&#10;TNd2b1SZoX9UG11S5cCF9ly/CK5YF83a05dFem9ssGqjwgY6pGkxVccgpFD7b8CHFtcPuMF2XkSg&#10;dfxKJWowKZ1YV7UGVNXwlYO0IHgEKJhVTBtXI/C0SCtSxqmn2zD1jCgMq58yty0T13V1NM6vpFbv&#10;baCOQ3Dt6d9MXce21ljLUSi1rZNtNuXn2WCFXUsCTJ6i+LvRMH1ClYoOZsRtf/lcccJfYpt2BE7R&#10;CkrjdVtHyj1xo7b4j1XPrrjvzGiqxLxFSrm9TTHgGHPx8cu8d0D+iBWtTxirMQeb6CaitRFXreV+&#10;fCZA7wCoRj00L7IjpNBb2kMmNEpSG6T1rRnOmJMFd8HaN9TcrJHe30JpujWpPyuWNdrgfxQH4VTA&#10;BPFa75Ok1dxahuZpwGSUu4yM2LKwWkz5vy9Lv+U977Kzyf+IVW3WHJmSURUxT9kG3emBPtKrvL5/&#10;QS9vHNfru+f0ihP89d3zenznmskP0eAUFuBNDXHhm48e6f7Lt58hbfn23UY/aJSoBTvEAmhbQZlq&#10;uEeZwN8cxtT0bxNrn1ggEzxAOf2y1wQddx6tI55TdCRwoQ6hL3Qk1lkXjsbpzo1z+uWXJ/qTk/pf&#10;HwbC5Q8a2XfP9M/bZ/wbwMf+xi14zn/evdRfrwg8Sr5PZCDTwf7v05/v9Q/Z6MP7X/ULvd4bSkMD&#10;hP2fvZ2ppzMyHEH58a93pgD748VjheZN1YlrIXxOX0d2MzLbXwTah9+NLPpWfxF4//z9e35WMwLP&#10;+H4CzRjG/GfQfeDfYATeB4L6z3dc7MjapuzJ72q81j805v+wvvgIRtX42OO1R5WwqSg0N+ZnJqA1&#10;Nd+5ESf4PC1JYPoGLtQMUxin5K2aYT5S9VGQ/mr1Fxq92UyzPBO1xHcLu8SWKlwNKcTKwIz6NMEr&#10;YAdmp8bqopGKlyymknWKqdZIhjKMoYt3/Abb5Aqav34oe8HBjPoXI2doJ/PcjahrwdaAS9bSv6hm&#10;Ro1SSyTaB4Q2h4DZQv0X11fF2t+reMXi6rVigJayUHWFJ+iOk1Ew8hXBl8IVdAl29rUgxIOQ4L8B&#10;C/puDIaiicp5Dlfs10hlG1zEI/ZKuxulKPwdw046g+QPU+7tQEVd9uBxd+U99AF+dRD+mjUg4raa&#10;E92DQEQ5/NRK4Hfj5XsiT4O8NmpcSHm4hueR1btG8F1FBuEye8TzprWFqT9Mu4Qn4nk4kcmowk1F&#10;Kg8PDY90rXHDvNQNbU/euzWeCdqNY9SgqYtMgVi55RdqiRXY/+2wpgZT4qYopv9P39cYE89JY2tr&#10;VWgD5Zx11qu7d3X/xiXduXJeV0/n6VhmrLJiDijO10GPCTpizMSwN4LqNxLmRZ5/79XvJsSNkfmM&#10;/s/IisbgxhjGFASlEaAFQG/DZdh43lueb2REUyAaEE0C8RgTwiPJB3X1AljOp5Rx7NT+l4+PRoZ+&#10;acrSnyj7PlLyfXr/0hRcH41VgAGmJrhMWYgTnDRDxntngpp9olz8SMb7SIAYGewPlvN/GtNKY0JJ&#10;YBol6R8vH+vN45uwIMiwlLRPrhzS86vZenrjiJ7ePKH3zx7r5DVXiMTb80ctvP4nI8A+kT3JbB/4&#10;OQay5tXdi/zMdyz938Cg+I1fIz8Y/+T3/O3VU7iFlKw8bnzNVALzu/1NMH8igHlBUzViBPJ/XhnC&#10;48P04xyw3TMjy0NpqgpCpAdiuhO1M7O35gQs1aQde2AoLNYYq64s8b9S8QnfMVwprAlm27TMY5W6&#10;7Kqr4rVLa7LtXtVGsa3J9J76Ev/zYStXqkRNvBcQv/2SvuwHppTVhpY1WXO3GFhTG8iIi6JmaGnk&#10;Ws2JnKuVBOJ48Kzt/L7UkthRGuy7Rt0DvocsPBOWAkt+28Xs8Bzki+yebS5S/1n22pW+D2szTyBw&#10;lJN8bf8JV/QtgxV4OUahSB/E3wyD7mSg9wOV9ShQh1/EKONxitIfJaH+FQLLJEBJ92Pw6QsH5R+J&#10;JHs0wrWot2GcuTi8q/aiFH7vPVIYxwjEo5MoQ09rmv9BWCRfIIlgiAXdJTOeZp1x2OSJuC3eKE9R&#10;cmPPaEN5ujE4Rj7sX21hrKzwiNIqlwSW7XEyc0/Qqv0xMgeN029yfiBWBSLYccn/eyCWqVAMZksN&#10;ffXNv+25W1lU1o8N/k8BKuM1G2OZvmlVB/iSvZWB0c7hpFBlhCMDgVlKHup2R8PsdCp8n04H79Ht&#10;s0fxisrv80zZjuA5f/smQ5oPn0vPz+BvY3LKYewVjVLUtEs0yWnko2qMTPjOgLtxGDQoIyu+/3z/&#10;30FnNI+clJzMn8gan7j9509UBCj9PnH7iTLOKOeMw+jHjEGIMa00FuDGyWyUgUYQmHo5I2A4PhrZ&#10;hYD7ZGQYMug/LOs/GlnuEZPPaxl6gTfKbWBlt45EAO87pF/vn9P75ygVGDA2vs9UqvPx2293FZwz&#10;x/TC+Xu/D/qb3+d30Da/vnyhu3eu69qpQ3oDz/ATgfkPv1/+Ew1QuBFcpkkP2Y7f/U+jlIUG9dtz&#10;ytFbXAQu6W9+p3/e8z2AyT/9+ULvf7vKVBW7PJBOjZf3V6GRB8siHFUBubg+6F2O02yPWao6p42G&#10;r12jvcELNdyvnWruxYe80Teq0qaJmvTuA8bvB21JpUwdPUFd5w1X4WZfqkjvLxF5Qml6IEpuiBgV&#10;BU1RujWrhxXl9GO378GflkYu8WuN21BfjVe2V7EJ7TWYhnxd2mTVNkc/1bcYgktLtDp+Lfd5/uoB&#10;0KXW0KuhTZnhpHVxFjJPQ/wXP0O3kx4E4X65HHVA9sKQr4DAS6b0OuWjkIseirjioJjrToq77q6k&#10;OwFKfxCO9B6A2/txSrgXjiefk6JveSruXiwM/mC+x1mpD4IBbftoSehIjERn6+av2GjlLsXQdC4Z&#10;8Kxm+2Vq5MEf0U11ozRFjwSwrtdRJPljs3nsMtbdCEdFHccB9xiapxFo2MwAxjdfq70OaKVzMl6O&#10;cVq6P16LuTUPPaoBUxbnZ0QgX91W/T8PaqoiJzE3lUFR6Dxt9Fpt+p4vUWvruLsu9LP/ee3RpsU3&#10;Cmc94xgB2yRsvm7nAMHKMbh0QRhD+euXLB89h+pzP80bpEimKSMa0hnG8eL9R528fsU0MX1tZD+D&#10;LMw+8fmbT3qGzOIvJuY+feLnbPjm861RmhqHEYh/cGuUvPmWbUaG4QTl5Pznb0pHAsd0GBnnc4mW&#10;PyApmEga6wCD15f/uREs714+0tsnt/QH3L1fbwJgf8Ttwyv6Dc/Hxydj9QCQ9/0sD93J8oagG2Pa&#10;9724kk35fYY1xBX9aQSBEXTGcMYIbALsIyWicRiDFYMf+JEjMHeSbj8+QlZ9R0lPefv8EVhUJqAv&#10;nujNr6/0gP7uxI3DuvHwEv4gwOL++kWv4Bm+evMYHCtl8icuMlwQfifQn904qVswOi6mHtDphAPK&#10;DrTFb3E1FcooxZ/uDt2LqfFza/36xl9T7CaoUCtb+r+dZVCg7iX/w3M1evsi9d2xSG2WTZI9mLqZ&#10;yOz/sApgbqv6aIj0VYkGJdV1ewsNseunyh1bqFi14voO6+SfyXbN+vTFj7yefqjOAAFvi7KNGbww&#10;0TSVTyzbC6HX2W4UgsZLW2rwog7IsPfHp2Ipytz26uRbGp7hSi2N6aL+B6BaeazTAM/V6mA5S5U3&#10;TVLLTWO0MsYCjRxXMje6mYdtWax7IK0fiNKzH7L4htqXG+Uqcn2ngHid3o38BUOYa8hjXAtQMn1k&#10;6gNoNvciFHnzICrRbkpAwybyuh+iUlb4ZmxHyg9lcFAa+09aKACIks85Dww0Q+VxGjef7AR+Lipw&#10;x4O1j9LYBpS90zHcpfAwWMd+cWvMGdYUGSzsUXfzwrAmYS5cRqhWB+xx+0nRYhcjCHGNtY8CIJ6N&#10;P+I00/vyU8PC6mpmBNT/mRW/wNuiqs03aoLCwbcliiFJ4qTqdWqqaGfEmhdV+X8sZ7u1/16x3qO1&#10;1WeedroP1tOjEbqf5KR7EFyfHI/TL2dSwT4e06trefRSZ/OZEyaWPfIZ1JZnbl2nH8xH0BgB9xTp&#10;jCe/ftTjlx/0wsiKBrrGYGN8DlQjWE1K358zoklekftGIH4wDTE+Dy9MgxJ6NgLPdBj/mfZwn4PP&#10;mEyyCjBlRjLk2yfX9IIsdodJ6dVUX52L2qdcH3rLSCdlhpDZAVmfTfPXTfClj66f1K/0hH8Z/SLZ&#10;6h9ex8i0pluC3vi5BSWhsW74QEb+0yglOf58Sz/47g9FwdoPObyGEvM9Qyb6vIKeld//5qNzCmfB&#10;HwtvMZwLmZ3bem2zWaa5SyfIivtWbhtlBZopHTWAk7lorSIpGUcLlxFoKS+cqGzdzbQzDZgleGq7&#10;7C46cmcdPXicnv0ap/4bhzDI3FQRqYzWskmYgk/DHM13xx3HYwvuvKvlhkPuYN8m0JcGaITtajhg&#10;XdUSyYzuW0qjP9IMScPBKoWAUfdV01RvWCvV7VBZVRqVVFkcbI2FfbUBX2mES00t2jpVtbshx18P&#10;qfwhNbUdlM22wAZaBUs64JwljAZbdfP7GihbT0SkRuDMtEHDfNbpy7l9VHhGb1TG+8KF7KPFaGPa&#10;5FoD7N4hK4xFHRh5m2ds08pYUCS5LmRKK/wrzORyfAdDlt1IuLspEjZFxDU/k9x6IHIZB5F5D7ud&#10;qIg7SWTEOMXcOkgQWsr5+AJ6TVuCM1Ch1zwgF7spFNcrg/EffitYBy4T7Ej3exk6myjAuRul8LVI&#10;mBjhmNKc1brQI1rtkyIz70wt3g8FKm4G5prjtYwl82K7JC1yitMCh1hNtw7RZr9sdRvCVZBALM8k&#10;ucuW/5kg/AUW6O3D6qvfJnxBeO78bRPR5pylEiid/YhL7v/UH37B8/pTgSQEjNVs/EImsmJ6fzVd&#10;v4OLvBXtQBCynyMr3kTz9WK0nY7H+tHXfTIhbH43ZBVZaVy4d8dUoprY+QYFymBhIJ9x5xnq328+&#10;8li+DqrRMxo9oik7mg5KXCMjEogFGdIE6TJG+EbJ93k9kH9rPGCUdcYUl1LvdwYwzy/rLfqlr1HQ&#10;e46s5R2oSydjHHQowkmH8EzMjvbW0fRw3b9+Tq8pF/+EGWFk0nzO4L/hLf9A2DUF4+fpqDG5NAYn&#10;vzHg+e0lIGt2fO/p+d5x/Emp+5cx5OH7H/9yRq5p4/JLX4P0y8cvrCfSQNaEIip2EEvu/an75QDQ&#10;wMJ1i7a7b5GZxXwt3TRNu1zWyM5vOxKXq2QRhmK57wb1GF1dDbsAA2Vy383MTKtizLQtuTNqGCOU&#10;dmkz/I+zykB39wekSQsN9GQSGDkdiko/7YgZrWBkz/0pBbdyAu1FKaufe3Umg1OQhFilzmsGqZ35&#10;Yo0PqaaRO1uqx5wlKtL+a1x95mrg6vkaNH+gmvf5WaXak/2+AaTNyqOH2XdaazVcKQ/2qV7Hmvqu&#10;7Ffqvaa8pkU00Mq40QxMdpLFHDQ4oJ6WBffXfO/5CBqb6edtGHmOb6cv5hCIE7uroyVOwjHL1cxm&#10;NNjQWbLKxEyEIJwVPFcbEqxxEt4NVYvfOWcr+qT2OoiNV9B5BjUwRw5eoMe84K3AKxEYoCQi+Z6A&#10;wjSq03cPIySVRdDhf3ESbczzqH/dCkDMlqC96kPgovZ2K0TRDHqCyK6eF9wZMmHldsIZ+7btPO+A&#10;Im9F0CvicOt1CDpUqpaS/WbbeSGzNxmg90QtDp6kGTvDNc0iWPN3h2qmXbS2Bh9HanBA/kK/GuJY&#10;1sbU9P/MiEUrfa1Np4dp3aCEkQAAUMtJREFUlBk4XZ5bGw3TdfwxK275Wd+WYkJtVBr/21GhSmlN&#10;GF5eaWETNB0IWfdJlWW7fb6i7NcqO8hBlyDXns2L1+GcVB09lqO843l6A9TNsFWjKtWDX17q0n3K&#10;MUOf5nPWe0pp+ohAvPb0bz169cH0uFGiGiXrKwOPapSrHAVZ0ChHjWHNv4LPGFD8xfoBCQm9ZxDz&#10;7qk+vYHvB9fvj0dn9Su93GMuFHeOhEKeddUZtGEuHYvXvcvHYSpc0Rv4gh+Mnuw/Pz6PQk29omlN&#10;wNCEcvLNg8t6CXLl18e39I7P375mYvzLY71jVfPu1+emgY4JeF2Qnf+1ysh/Qa/MiXoC8df4eAFH&#10;MerYQR2AzhWQwTwCaNyuECttQpR45opJ6jeql3qyOx84jjXf6LbqPbqVVu8B2bV5JpS3beyd9+qn&#10;Ft+ryqC2mnmQ8yIgHNL4ZGQ4xynxwg4uTNflEh2s0rMY1myMH6w1QQO1LAzeHM39eK8Fajx/iKpN&#10;64kWaVW18vxJK2K6qd2kWpprtUANN6Nlk15V7cwAAiA0XIRle5PxHdQZgeA2iE3VNkRllzdXwxGV&#10;NC2yGKJPY8BgrmE4sl+eaWuQOe+m0T69tT19qTYgLhxCoKRe98Aqe7bq7uipIrPa6NtF6JIOa6ov&#10;+qP0PbmTvpvZU/Oj4EFmrAfpM1MLogCJZ+1iV7cAcSZLSkbDzWmdNiQvQ13aXP7nQhR8gZ7x+E65&#10;HDbHbMYdCYxoxKEM7wRkE27lKBIdkbj7JxRz74SCb+fq4M1svhaDzGIMzwsz+TQcvIz2KYz9hAdx&#10;CFARoLDGg666I8nhrkAkNqKY1qY/iUOUKkaLPaM03ylS8+3DNGMf3ovJS2UWPU+bU0drOyrScx0P&#10;atwmL43d6KN1nhmqUhdNHqPfo3Loved/3h/+hJWax60ZGrWpkylQq3dvhsK1mxqbGWuL//l7fq5b&#10;XrOmVFFa1EQNmddPbYaWU8P2NVWjVSf1nzFP5nZ2ioulJA9xl4fjNh10tdCL58/Fvl9viZdrjx7q&#10;8sO7JnEoI+MZ5adJ1c0AgtMjPv8NOf7PJavx2DPjawTkS+4bpajRGxZYeRsn80dY7G95z1+R6Z5Q&#10;7j8EQH3jRIRuEHiXTwTr4skwHaZXzcuCrR5HP58WzT7v8yCkIPCMDGfQmYzXM6aS7AqN8vUvJqkv&#10;b53Ug5MJunUmS3cRbrqLCNTjW+BAyXzGBNPoA/OD7t9LDFNG/l/D+l+fxZ9bIC/w17dRcws8FcEa&#10;zBNRKV8FQCq2jcIx2mOHtu1bpy17Vmur4xYttVimKbgLD5kzVCNXTFTfWQM1Z/c8tHINywACL3Iv&#10;5qrmQB7RQQX6uDveS+HHVujkHXu9fnccUne4mm0g6awMmqD2a9tyUlfRzODO6r67L3ozw/Xt0u4q&#10;tqeoalmX0ZbEwRqwsasGbBsg25TVWnaohfq41gYsXUv1R4Cu31CLaehEbUkywwJ7J5LoXuBHMRWN&#10;rIUJiTdy9h6UjtY6dNNF2U+CkZ2YJSeCZEPqTCXfoD9Lg9l+cJCa2/dDcKodXnEGoLyivugMamRQ&#10;Y5We1kkzw1ZAb9pD1rNFmhE/9rRVUI7Wsvfbrq0E9Y7sJXi0r0dqfxMlqyP9nSNmKPaUpaw27sYR&#10;iPgvoG8ZdjOLrIjE3p0MxdzOUsD1DESj0smSGQq5SaDyfD8UpD1O+8gL+7aoG5Splz0VgbdC+PUA&#10;Hbzkw8rEnx4yEInGUMXdDlMyk9iDKFS7nfRHwS5Mvqi+hWCw4njaCou4YUp+Eo4LUrAsQPbviDsI&#10;KidCC7y2aa73BvChZiiRz1ejSX315U+G1+HnADPcnfCO9L4BYXpXV9Pjo21nK+kG/WfKTs3fsxAF&#10;7Tb6vpRhy5b/PUUw86nWqrwWzqmirJSJaj2gpZr1LqsOvWrq6+9+UONuPdWwN3SvESO1cPEc7d+x&#10;TDFuO3X9yoX8jEgwnr51RVcf3TWhZgzQtxF0BdKKRuYzAs/EyDAIwwZFiuB8yvGCYc5vPNeYlBof&#10;71lDRIRukDsSHsmRq3UO1sIZeqyT9NZHMnwoMb24WOyTi8NqWdlvkqP7bvl47FV2RjRTSpStjGAx&#10;9YrvGdjk93Mv75zRbTCj1w/H6umd86ilGZzCa6bVgcEl/PAZKZP/zcZy3ehF/7dEakxYDRoUy/93&#10;7FafYrNwDQmLwx6LFUOvZuFcRZMjvgUcHwRD5ZSCj4TLwtNc8zfPUcdBjVS5QwnErUuoQTfswrEf&#10;H03FduBoqLaneANzdAGL7I0odk2NXT+G1ihO21AHcDgaqAOQlMMyAxWfiYQjkovv3gTqxt2jWnYw&#10;CiVCJujjXHuo+pQaWhddRRN9uqmLZQcV7tFWJTfV148OX2rCgdJaFlVXOxL7aLZTR6317Y9xZ1t8&#10;JdpDfp2ggfvnqpfXLPh8CA97LFVX3xVq4wUTOwRFroiJOBAdQzLhqFwyw+Wcaq/tOdbq5jZGs6MW&#10;aVniZDKGBesIG80x76u6KyjBJrVglFtfX3TD9bY94/ne2MH1r6OBWHAPdpmv7nvnqD8IjBWgaDYm&#10;mWtt0mItjKAMjJovcziJM7Fs3pRsgV+CD4rbO7XWywxa0n40TXF/uoKz0/Vogi2KQIlHiT6WIMS5&#10;iOBxORMoLy4arliCOTOw2ZS8UxbpmzBG2ScvpOAd0c70v+RBeeursCvsHK8BKLjsQjBu5bX3KgqN&#10;1JCrrryuq8Ju+aNYHsbrbENKsZ2ib7sr9VGMYu4coBT2VdKjKKUiv5+FxVjm80QlP0pTwutkbMzs&#10;kObYCi3NBmaIHarROxV0cxe21zTzXxfBhKcG8h+4VF1ganxlrw5ec5b3cRetYxDQY0xvVcbGbtD2&#10;Rlq9uKoy4sarPB6Uddr8oKGjm5kC9SvwrNXr1QbN01o123RR2369ZLN7uc6dPWziJhpeGEeundKV&#10;J+Al6QON3tAItl8+3z6ElfGIw8iAxmNGMBoZ8jnB+ZxgNNYWxocx7s/JRMw31lzHc3x1mcnmJXCg&#10;F7AHv34mHcZBKmoBKboMqTYv8aCO5kbpLaiVj4z8/3j1WK+A4T2A3HsHVsL1Eyk6nxupG0hbPAKI&#10;8BKUzft3ZEUTzejz2sCEHzN6xM+5zug7jUELF4NPTDPfgb55ceOQ7sKQv0ZgHEvYraTQLQrxXaeD&#10;Xsvk7TRVXugT+fptVkiauZbnVJKN/wqZrVygtn0aqFzzwoikFdLPrJo6jP5SM1ZS/s8tr8Y9OLAe&#10;n71rFtVSAgZF+7BoCGBSvlatx3ckZvZgCxeKOJsjAmf7td5mhCIinHU8109vTvvpwdUTWnTAXwvj&#10;zFVoV9YQdUHP1CKuroa4NVE/15/VHfxpLYdS6uVTByrPDg30HK4l/v1Upkcb1e37E2xz5CjCmqkj&#10;YN56TsvVmKOR80o1cJqOMSm1sYcL0vM9FYFGSt6tezp++76u3L6r0aHWWoRcwmgf6EYAf+fEYz5K&#10;AI/0Ga2VKLy1G1pR3w6ti8Awfg7QYUyB2A+0TeeyqjGrlVo5zVGFdaP044yu6oSI8PyYFWTdaZof&#10;Mp9sbKG1CVvU13665oDvHIPrbNVpffVDvW/xqy8LJWgrSgSsLpDTP8CU1YeSw/qwi7Zm78MTw5Vh&#10;jRNmpHbaf2ov/aalzBK3aXPycoLMQt6QR60O7UJcypxh0Q4mqBiXZG9m2rqJqe16Vhyr5HfZgeGN&#10;B8rTu8mI9gQwVtHnbLhgteI1tjCtDSMDh6B2QJa+5cvBAAC91bDrTOGueaI6jtTj0zClPfFTFg63&#10;2b9kKBMPwFiC+iCvuyV5u1ZFbmAtw5oFG2r/83aoljnyOm6Ke+Sm2Kee8iNbLkSKcsXin5UYNVIl&#10;y5XQT3WLa+SURvoCT42vi/27r6zdqKFaQdYdNKWkstKQfzfWBJzXOZeO6vaLF/kapp+RNEYw3n+F&#10;tIShd0rgPeO2IBBf87X8AU1+EF69fEEe7rQbyQg23TynhzeQlgDX+pxl+JPbFwiy27qPgNUtAN7n&#10;w5BI5HyJctmiVIDb8X57lRLho5y0UOBt59izvaS/e6JH106CfrlNM8gv9ZGJEGsQ02HsDk0BaOxI&#10;YEigLfPq/mk9vntKt+6e1EnajZN3D+nIZQZwETtkb7dI63fN1oE4AB4nQpRzNUmHbyUhtRisoAQ7&#10;ZSAlEpPpoRkJJdUHSZbvDIYQJIhShlUhfi29J3+jRevLa8/uKrK0rKJ6nYuoTRd8XbZMgZETrtXB&#10;G2R7JEhu+HJuCNmhhUG0TThNb4lzx+16h34e2kK7bKYphkANXDZEtzKZwPPeb8veiyB35khN9Ouh&#10;WXHfqEsYVCF/FsLWxVUYvdBuLtVZKexQFKYdew+ZMfmsiv95IU0LqKXpEa2xchuE2/AQVd/RWzUt&#10;B2jyjvVKtUIx2c8NitAkZRw+oxPIzp8G5OyUHqEqUFUGBi7Q0uApsBPmIwY7V4M9N3NVQBwWiYlF&#10;uzA3bY3MYjvKLUbwhbqUJBAZ0/fGigz7tZLzkVpY3FffjOuo6mZjNSl0ljbAOt8Eu2AWb8Jg+8lM&#10;gCfj37FelRYMVlHQPKWZSlZleGS2raZi0h3kZ+wlE3dqOTjM6aiCr0q1kSPmld6nbQm2zRwbKaO3&#10;anXsWjRoFhE42xAaRpY/dztMimVaGIl2a+RMJrhz5HlmA9+3FfDBHFMwht9wpaw19pzWfB/Gm2ir&#10;bkjvSZk7HcswXxTHQ+ldXTDo3KfA6/4YaKIoTgntd9GRctfa9Jygq+jn4JVh9KqRtyMpow+QbQ8o&#10;9XGkkh7HsWKJZaVyAFsAWPb0rbF3ggApHFTsbUcl3ndBga6PliyuqJCYwfg82ssCaYdpS9sgZeiq&#10;7ItJWm4xQ/0nddGcTeM1cEJ3WW2aq1ORXrpFmfbkj0eM33N099VrkwGNUZIaeFKj/Lz78qOMoY0R&#10;jE85XhOkxnDmw+dh5QeGM/fv3lJqGqUepe4HQ78TZvr7exdhrKehZIZwVKCVkvabAeBeokiXTYr1&#10;xcNyv42OHs7UjRuUma9BofyrL4TVALTtHZIV75/AFLkEoBu9mA+GVujji3p7i9XL2Sjdz/MwacYE&#10;ugAMR7ApAvOgYKz2gq4nKvwqVglI60+xXKAWQ9qo98iOcvM3V8wRX/wvfeWX7Ka22BQ0bQFpYM5g&#10;uQTZqkXvlhpgW0xzD0E4GPCj2vRtpL6jW6stF626vVAiHw/xfNF3mreghBoj9TFgUmPchq0YwGF2&#10;e9Rf5qketB5c0HO9GBxGamuKHwT2AE1124YiRRMtRAZk9saNslkzXKcgJ/ujp7sdQHyhZXE4BYd+&#10;pUbIng+xr6LtPiMAgbdSaZjjQ92bYePdWq6pKxjrY23stESL/KdoDUOddeFDCDZ2JyiezY5F7wUT&#10;mhCf4coKCJMNiByH2FmIF+HqunYfIF1fjXbdoClB1vAHvclM/LIMW1yyrJRx9pRyLl9WzFFPxZy0&#10;1DqLeWrRCXGhzj+pYv96+qI7KJ2OZVW8UwnVntdJxafTL00A7bNlnDrtG6eZlBBTwzaoJpmy4Yye&#10;qrJ0tErMHqTSPauoMto5FaFNDcTPfcokhIxX1NYEdFN6Mf0dSk+wKsNa65N3wJBYSTBu174jW5HN&#10;2AoX05x95kqZQRz2O7eFFclqLQyfxXMXazn/tilhczU5bDo7zQ0E2U6GWTO1EVlHl1NbKFH2wJXc&#10;DRTPijJ3L0p1vbU7ry/7Srw37oTilOsl7wu4HqEq7k357Ewf64Zmp8e5XWRGF5BBB5j42hPUTH3p&#10;Mw+wbvE670zm9KK0dqfMDWbIFIXXQwCZ2gv4naMOYFVuZNxgIHutLZpqxarK8gczm3SPrIyWz173&#10;qXr+13VK96lamllVq3Mb07tvkgfZPvCWHXKa+HjcO6Sj970VAQv9GXg3EG6msvTF208E3yc9wDfx&#10;2eeS1OgFC1ovY0d4lfYj0ddR6QH7dOigtW4gPX8qEoelfYvkv3WKAvYuk/XaifKwXadMUD43b7KM&#10;f0+v9r8PTMh4n1hjfEAj9G+y2+vbJxjEJOtqVpgupx9g3WKujP0M+Cz6K3hzC1nMKqV1Czpr7Zal&#10;so3BdfhKkvzwY/S5TJ9+gcyU641MSn8VqfoN5rffqOeUonJDR8c2crdGbV8gc8+patK8uGo3qK9d&#10;kY6ay5rNBMQ3THGOlsAMp6OOXLTTuQc+mrBmDMa5CJaxw206BCuBsd+q9YgiGou26nSrOZq4sDt7&#10;7SjMh1y1HUepcVuna9KedXBzt2mO51Z1XzxaFXrW07TdaOXibh3oOEGnUrZr9tK2WuWzABE2ZOT7&#10;eSMlH9qd8m2bmg9qqu8ti6n+/u8pc/DlQ/NlodNYeR/ZRGnlz4k1W2321VRv/A7beQ9T7/2rFORr&#10;g7nLAkUdtVagr79WxLWTd8ouegRMPmhOE48f0aFTlApnzujYseNK48rhdWyhAlkFnH51DOn7HLkC&#10;dQtIRofkzCkdCKN0DPKUb7C/Nu/brjFbB8FrbK8ui1rr6zEMc1hnfLuwn8ou6qOi03qrBLvGYuM7&#10;qcqQjqowupO+h0dYoz0YTt60oXNrqN84bMWZ7lamxv8G6lX5Gl8g/dgGpfDJardzmKb4coLGLdeS&#10;KJyA8nZpZ7Y5q5H12opRjgfBZZ+3SbPCZ2gmx1oGQ1PDeONDp8k6dw1gAnMtiJyh5fGz5Hh8LRNa&#10;c8rc7SjTsUo5Yo7e5hhtgcsYdAVBJ9jlAfSYHmf2csX2wLAngFLYSfbHCF4CNx40UPpdD6Xf81Di&#10;rQOUtFvle64P/g4IPCOeG8BKxY9VTPTNIMw5ybAPsAIAPN1n2Shef78cD29Xq20NtHRNA6VjLZAM&#10;oP3glSCZI02fSV87O6qHhkfBgIkuJMfc2fI5bwECaCVZHJYJSCPPEx2gfK1jOZ+PsjHKzyfGIMaY&#10;nhKU73msIHgM5sDFy1cV6OMj73328rInu1lvUqq7ueL9dyiR3V9OerTOnT6qk0ex7Y6FAf/HZ9FT&#10;IwBNEvTA2sCYfmCV8Rd93O9PL+nl9TzdRaYiL8JCER4b5WwzVebbwSjjJD1pRAlNMfijyPg34hgy&#10;uZfcI/co9nEW0+QkExHA9zwWCSeCgCW6a4bVQgKwHq1JcU1EPmXy+gra7W2lzfSGjUY21bJd01Si&#10;xHeqPn6gSg7uyPm/E+reei2j5VqcV4aVQ1V55m1RyiPQWtfc5Y28fgD2fl5ndnJh3KdU1mDuKS6q&#10;3L221jgs0X7IAZuR26gzqoO+h7zwPY8X71FVZWAl/dyvKecvHpfe60GwrVDQ3v46mc3FH+nN0HPO&#10;yMgAX5vtMlj7c1Zo6EoGJd04WR0xCvH+UVUxBx2ztT1sgf5yDhmEZ8QyUCfrtTpspZZEzGIkuwIp&#10;hmB5BHsoLicNLZRc0vIOXIHbKyTeQ4fPXdXRS5eUd+ak0nMydcDLVr6u5rLAndg8bgrLci/lPEhR&#10;Sk6WzP3HsyhFCTqO0ivMX96hDvKI36r9SSu1xxdM6rpJajy0torg8FRkZg+sjpvri0ENVBgJjC96&#10;4rMxpKR+GPY95qV48Q2DADzwS/UZUVUzlk/U+Ild1a49NC7Uw76n5i9NMFYAB/sNJqfF5vVCXW4+&#10;IsDr1Y+fM9Jvjgb6zlAXh7FozUzH4GS9zLM2awol6diQKerpOEw/Q8fq7TZae46sIyNu1RzeiylB&#10;E5kEr6LUsKLktGagtVkWCG8tS5rG0VKBlyjx6feCr/rjigvFioA6iGW1MRxyOMre8xRl2w071Mid&#10;FYVhjg9lqw9AA89LhWR3pihN/wKyYyDDADLgZYISweTASy4KvxsmB+QgnXBEGuUzRFUR3nLN6oDI&#10;srmGLqyjnosRljLrJp+8DVqdPRovzO/Vgxak99YackCnxx69WbOg8VC+tmt9xvcKPjdTEC/y0TRk&#10;QiMADX6hwaQwsuCvv73HMeu47A+Ga5enn/wCkJs4cVI3bwHrevZUb96AbPmPSeX1K5fUsUlF3bh6&#10;KT///QmI+xc4hA9gR1BevriWrfvnsnTxcAb9oa8CmRkEeTdVaPgEfs4ypZ2dpaBTG2SXPJM97BAs&#10;3VqoJkyfKgPq4ZUxXRt8p7Bbncz0fIQ2JXTDGr0j2rEbYbpsVrvu/Ptxj5qxsLi2ObXXEvNxmr6R&#10;if1hVxQGy6r3hM4wXyDDt62tRmO6aaH1UoLCT9c/nZHn1UHMMIoq9XKwcp7FKJd+/dTrDJ2GlXP8&#10;VYpO/3ZIzlGuzDaWa0+cA1NTL3mle2jA8sFwZ7FT70BrhUBWZVZ63c0nqfrYNhrGuRh/LYYBJsM/&#10;QC3HjuzTsV9z0XyNw+lsXTvNOTAbZjnTtAnl9DUA5B+ci3Ay1tUW31Vab7eD/clk7Utsqy1hjTFd&#10;WQtWLpIlp5MCk62VnckaICdeWVhLRZ131LIEBJMSyigQL41oxHqjUFKLSfVX/BFvBafslruvuTbt&#10;WslrL1L2MyaZwMasLMgq+9GQ4YKwbtcCbfWbJvMgbMz2jdHy5cM0e/IQjRrWR00Qt6o0lJ6Rq02h&#10;1qiBt/1OJfoxuqeUqDwc4jAGJkYP2xuA+sIdaJa6LUOljUGH3XL16FMSsxZA6KgJVEAhrBT0re8r&#10;8r09q6rBtuFazBBpRtxSNdo1XBWhpbRBxmEQuj0rEpdjpbZF7ezHqL/XaPVyHoITVSd1okrYlLGC&#10;vmCzlsQsYMg1RpvSF5IhrYDb7ZQdKtL7joK0YHc6O7oNk9elLP9ZfTBscTrlgHORnQ5c8tW+Y85k&#10;IisQRuuxEN8OwMFKu9LWEvzbCcRwjFWHaduZQtqeWx/AgT/wOgL3pDniyA64TG3lNfbTY3oxrfUm&#10;+y7XpNiSDI3GKgc17abwEsthoz4tvLocz9amzx2utfFzZX1quTosb6Eew9tp5dhvtMy9syawOpqb&#10;9JVcTrTVhSc4RxF4BtKmQF7++Ys3yj18VL5hYfKLjtLxCxf0yytD2/8/C0zuG0wKk3wh3MBXyEPc&#10;Oq8h3avo4eUsvaQPvXueoIO1fyQ1Wolx7Gcj6INjIhSWxhSaqWPqqdUM93bpJGLEpx6jpvbEUade&#10;hOgU1n9HHzkqmd469/4BHbpry9rAQjP3DNSgzWU12eEr8Lz4k1g20HLHdWrcsYZmLeGcsuku64Mz&#10;5XN4v0ZtnqEGg8j6qBU0G9BJJdtUx5G6kRqM64MQcrwiAIHM271YOw7YyD1nulblFqIq2UYgwubB&#10;kiLnCef5I5grkAcOP09HdDtevqwrXHI9MaR1QGmwHnIxgDM6cXQ11AuZTGPAM8Jjrdzw+Ehm/RXN&#10;ZN4repGsVjTXOcre3Fd4fLxG13Rjal/WAsMwVaSPsmmjJo7VVc6usDaHT8V2KlnHTp1hwuSnDfF1&#10;Ndq7gg7kDpPvcaaGaZQ06VYKj8dRl9I06Vg4+M8lGnygrlZmfSHbk4XkkzpUIcCSnF0ctcd+m/b6&#10;zNWeqMGwNzpqF2XeIbwOttmZac78YdoR1UduWTNkEzhDCzYMUr++LdW6YU21alBdDepWVePGNNVj&#10;f9bw6W00cfZQLVwyRstW99fPE5HnG1laA5G5GAgYfcw8RKJsO2E001WWi8ajZDaZPZ6NVuwdCE4T&#10;I5u6P6psebz26jN6bvyTajb7Vt8MrK/vpnTSmANMYpMX6OfNQ9QAGYbWe0cwmJouhxMEovUQtbIa&#10;qF4eo/T10p5qxtfM0hah1LYG+tYCdcX1dlroFHicGwkuAjFvh2wObdfKeBa++HpYYeAayhAmFLCA&#10;2xl3OeLj4MV+dXeWJf3pXGB5s+nn5msPMpDL4pZoewa7NdjstocZFJ0qoaW5hRkIUaoddZQ14GEv&#10;Mura1I1k5R30mM7af9ycHSbmqMcW69A9nIueHtLghe3geiKsta8QFteoF4DBbez6BRzMvYo84atK&#10;E5A4HN0Uu4Q6muY1XsMDC2lXTktKu50s6J+YEtj9h4+UhSR8ZJCrspIC9RDV8I8I8ur3RwQb+z7k&#10;CUFWo4aNu9HjC3oDzejlzZN6dPkYy/WjOpebogHdGsjTyVyhMXHyDImTA3MExxBKPLwCQw65K+Om&#10;v4498NDpx546cdcFipoTzBkv5T5OUCZDqnQYNHlPOfmfYm32LFRHb9uzZplOwI4kcHsziBqj/Qkb&#10;tXF3O823HKEJq2ZqzMwmOvqLF+wanJ4hC8xkYtpq0WiV7NqSib6VZu7DCRuKXak6JeWW6aPL7y8r&#10;73my8p4lKB4vxaDTFlqfV0iuZ6fqCAz+U0/OEohMsh+mKftxmjKNYHyapeO/EpC0CBlAIxe7TuNn&#10;tFLZMbVQMewNk2ct+NI9BKCHzr4IwKXMTxdf+cslYIYsljVUcsJOlAH3KwDbtkIeaUvV26ENXMQf&#10;tSqss6pRqrZBKdsjwUbJGE4GRrEzS2Enl9RRfZ1KkTlKKzZrI4ajKISFbEAdzFah0QcVddxZ61KG&#10;ANj+XusyvtbG3K8oYatrx57hOBUhuLuqv+ZNmqzV88Zq857O6L30xUVpuZxTFsBaGCaHjP4aRxpv&#10;2bSu2rZsqN4922r0yB6aO2OY1q8EB0vZsHQ76tzWkxTusFH7Qfn0WdxA0+a1ld2ykbJZMEBWs3rK&#10;ZhM/x6O/dqwfJ+ftK+Xh4QjpkwC4tlpp9Eubd1mpxHeF5HfQVfEpIfL2gfzL9K7v1vEqPqW92m8d&#10;rHrmw1Rz53BVX94NrOxwssQafDqmqTGT4TJm3fXFbEqaPcO0MZ2rJypgc2PoRehj+nmM0MZMQOwZ&#10;GwAdLGU4AtAXh9s5UQy3kvtC3drFRNRPtjn4+OXtBHe4Q2ao3VkdHi6r3LF873B13DFAFWai5xrE&#10;a2dYMSAyl/XRYVqDPP/m7OYwTuyA9JGJc7fIjhJ3VcISLKydZX8C5yqA7lY5ZvIBSJAMvnayW08k&#10;KfvCg2Sfm2cnRwK1qU9xdUOo+eLrWE2xH67mKPD1WTtYK9nHjo/6GmB9Q+1KmaPQi7ZKj/NToMM6&#10;5WGy+eBkJLSiVJNU4WvUwl9gpPKQaehdGAY3j6UAnUvScTwDsxLjlRifqNhETI3SchUQnqCW9ctq&#10;ty39V2wo3iNkBfwsMmC9nH0epzO/ZOnI8wwGRfhh3HZFZd1TR25Tot+BN3o7Wzn3WDPcj9CRB4mc&#10;7N7K4DlpN1xQVQhU9oMgHXkYrnNPMP58ZqZDJ8w02HKlZq2foEVm7ZTyMFDHHoaq89T+agBWueGs&#10;PirUprGmggtd5b5exb8vpK0uKNm/P6S0B2S7h0coE4/qxMtDioPnapaCbeDxesq6H04WjFP6wzjo&#10;dXEEnkFEh1oHhS7tAYQCwywHcvnRV4HQ6byVetON1/LCHcydC0eAjj521ukHYTrz6LCu/npEDh7j&#10;tG1hXVTBN2iujYNG23moUAjohoFWM2Dll9eYqG/0tQ3urQeaKjDWRdEJYXL3361Y6t9tuDn1sS+i&#10;2cjiO7rOln8wk9HMrTLfs1LbtoCOSBinybE11MiN6aRXE9jwnYC4FdKcuf20ZGk3zUaTdOGenzRi&#10;BPIX81ph5jKbKdMK+Z9cIGsEjPdEN5S1BfLsNqsU7IqFt/tGBTutUiCj7oO7F8gfi7gVvLmbFiGI&#10;tGKgJixooMWcRB4LusltSW95bZ8id+uF2uOK+lzACCXAljh8+axyzxxRRk62XGiKfS/O0E5svOrV&#10;KaPkZPiK2bHKyGTRjKzdjiArlZpPfd+vJfV6C5Wb00Wlh7dS8219KLena1H0XM2H+lXbZpS+mN9D&#10;DcwHa3nyQq1OWIb05HS1QyG8D33jtkPIaWSbaQKZdCIlthnamxPCBml5QieGO+uZjtqDttnHyoPe&#10;MniW5jPYWgcHdHlGTw3w7qivhgNf61VDzbAcG+W7gF50OmueNdp6opIWZxXSHqB8luwzNyctZGpq&#10;qc1MdB2O0Xcnr5Nz9nqgeY6UvdbsNe2xwNuovhYt8fwbSo+4Q/0m9FTTzbBibAtBel7DMMdbHQf8&#10;pHYLOml2yGj+fl9qbkB9bYibpy2Hxiny0DZdxwfw0YlIXT0ardPHgnQ0O17pSamKTUjSgagEefqA&#10;yw1gN4vZzYGgULkHcHELiVRAJDZnmVlKyopHjXuMkkFW5VwN5qSkynqRqTyOY89TdQyeaN5j3Jkw&#10;pDnEYfBDD9+L0qmnJ3QBGfzjjzLQDTquw6xzDBWFLKb3eQRfNoF76GGUDj0K0YVnO0CrDFf3ZRNV&#10;e/pADV89UE0G/qDWo2qr35Ih+qZvBxXr21zVRzdW4fbVVbJfe83aPVc/QtVbuGOMjr5hoAhC6jyi&#10;T8fwMzz28IbiT2Rpodf3sqAtCL2yTVmPk5RB5ktlEp2KxV/qvf1sEuyZTLsoheFaJrvczId+/E4R&#10;OvwklCAM1olH6Tr8kDL8YZKOMek+fttDl58HaJfdEK2bXQfl9a1ab48eklekCjl6L9NAANV9rRqo&#10;jnsh/bjvay0N76GwcG/5U45s3zRLnm5rNW/dYA10/FpzfPCigA1gN78DfL0x2ua6WLNmDdF65PP7&#10;BH+nVrzGMofu2omR5MqMkuq1oIZ6teuuIVi4bbHsD0C6mrZltKIUI5BTgEAxunXDZNPSr4UO7GWS&#10;aj1HARZTdADAsvfqwXJf3EtOC3rIZeVQStgWWr28izZsaaO15sPlBzwqwMtcQf57FJOIlRdgZpcM&#10;c41wa6tDLEpP5MXoLFIM5w9H6zq8u+AMSyaYgxSWtUW/PUULxZDLQ/jn8e3z6rB9qb4zApGpa5Gh&#10;rVR0WHMV7t9UpQnIJQxtpgXNYj85XbUBsBca01rf0ScO85mIA/I8dUS7s9bmYWq0oy97zUlo36zR&#10;3PD56u/OThM90VH+o2D9t9T27OWyO7Zde49aEaDbNQ886MykFpqV2E7jE5up3ubGuFBV0Vdjm6js&#10;6kEqMb+7SizpqcYbR2BuM0Qr877AlqATwx0rdqiTtTZ5NhnWWm7HN8s+cyWAhjkAEQiiVCTrwbk6&#10;wULZfQKF8aSpGj6tlX4shJTkovIqSqk6zqmNrr1K0ALrcaqMEtwYz66aGv8FyuMN1BhnrrYe9eV1&#10;eYVOX/MHmuavjKu+lIdMda8zcEvxl30kfiiBoaxGnBUUFaGIxDjFYv2Wc/y4jp8+oSs3TukO5NzT&#10;7EUvkjVOPPTGgCaWoEsynZi5ZJash2H0gmEEZxAnsj8laLDpZM/BZPbwowgCLoq+MJWMFKvDqK+d&#10;QLn7DOprOWB/s6GzZd8P1imykH/ODlUbP1Rf9u6u9st6qt3cJuozuyH2D8VVtj96ur2ZtIO3LdkL&#10;y8FOrMMgWVca0xPc7zhA3R7KehqINyiQO5BPmZT1h/gdEnCAHrf+Z1me46J1Ziq/XxTBFK7zqIbn&#10;kJVTMdZJuW2j7JtRvDd5GPR66AqaNHeRubv28rIOQ0o/QyAefeiv4w98deIW2f4GKuKPfbXJvJfW&#10;IdKWgtbSFEcfzfCJUCHLvdPUf8cwxt61VApZxRZeZTXDs6FWb++qiaMHqUf3clpv2x0OYWuN96yM&#10;U24vLT8wVEvX0ltuq4Y04CIkEcdrcWJ1dYBl39e9qHY6jFEgJ8bB84sZ6c6R9wGW3U7rtd9jnlaF&#10;t9OW4G6UbfRDlHbOW0fI2W+0luyto/n0hXZzesp11TC5b55qklUP8rRReLiHUrDY8opwofcbp80W&#10;XRUf6qpDNP15wJ+OpHOyZPnrQg6NM0v4ycjP/44P3cdnoOj/eM7BUOETgj2AiXuQRefgsXjrWZAh&#10;NWZCaoRmJOgrrqTFma5+NayDvkP6o/AgYGG9aqlQ37pqtHWAGu8eqa/Gt9eXU/ijDm6qL8e3VnOb&#10;IRrqOZlMNl0/bgKGhrNyiy1dtDxxtvo64OE3v7O+GVBfxcY2AEnUQFuz5oDOWSMLMs2gPWM0NriD&#10;xidBM4tprv6RtfXjdLC1XSvom/ldmOZ2JzM3BO5HcALz68vgavvR7poe/zUDpEnqi4R+b59B8jpr&#10;7DJZQxxarvnRE9TTvT826iM1OGiUpkdPpJwlC4OPdY9nn7WqtRbajpYNI3mb+J2c2Ji7pG1Xjcn1&#10;tDBmhCZixjrSq4EqLEeCA4vtMnu+0sT4Hjr/W5LO/Zaos6+4qL1J5ojVyReBSmbim5OXpqs3r+vK&#10;zbO6dvMMXhKJOnYuUBdQP7j5LE03XmRwgsYzAPIh0/hRTsbrBL3WScq7PNBEh+/je/LwoNLIbJkE&#10;wCFK05w7+/C9tzaVoLmUptkEx9HH8QRwnA5REmYTvCdeJZuOmFRb9ZqE+BItTbGWdfXTqOomd6if&#10;ejZTmT4d9X3PpirUGMpYdXC8TG8L1ScQG4HcqoOPyoa5Ok1ZnPUkjIwXiF0cP/8xg6DHXlwE/DQY&#10;xfvtDGzczvQiU5PZ6AOfste5+OQcmdlRsRALjt7FSPVepFLwgky6bK7kSyuxltuk+IvrTJ+nXeG4&#10;uANbQNBGl5iS3vHQkrXttXYGniyhPpriF6fZvuGcZyNra5B5fzXeUUY/IPDbK6ASCtkdNXo2wFWX&#10;bzXRorh2wFccObqu5q9roeXeNeV+mkx1cp1WBgyRq8tcEARjNSryB5Vj7THRsZmC0Wz0cWGC6D6D&#10;AUQ30CJLUE8DURPYDhU4LNl29NMG3J8sGc7sQFdlM3Zt/kkzdfroEd27d0vPMeX47Tek6WB1vwcr&#10;+AsE0acIsyYiKLsTM5tM/DAugcW8C6/uMej91wi0/g6T4q/HZ2XPlHMaHhAG5OmXW6cVhVmIa/BG&#10;HYy2UUJskJrjOT+P7LUlfqiOsbczeGyLve2wD2itCt1rqEiXmirdvjKrDYKwWxVV7P2TqgJuLzqB&#10;khVaVqFRbRHI4v44NF3NeqmJxTC14+SutJlsOhXeIDjZlrjeVjfDyLUrU7k2nAR9aqgz0MFNWWO1&#10;EL2elewrm4yvrKGhNcmEjTQqtqF6hGBNPhQSdacfVHJ2OwIRM9fJKOKNxCIPyF+NFd20PXO7ZnDB&#10;m59QT4vwA5yMfqt59mL2i86yOmqm1ckTwe+OxfRmkualTNfKzMWyOrFLvkd2sk4ai3lqV3W1qovs&#10;40hO7BxTRskgY7Vm+FR3R2ONjy+kWR5d1WtjT7J7FQ3xwoX5yEqGHvQ5Lzj5CajjL/A0fOHFrT2e&#10;hVt0+Fisrt4+pUu3U3URpsqxO+E6Bq72FCXo1acp6KMG6/LjfTp+3QatILLOfeyyHzD5BA2UTR9o&#10;nMDp4HkzQAZl8Ptkg9FNv4HD821bHblpr6M39+sogXnoip0yLx7AnDYAS7d57K0n08dZaPaK7mrX&#10;pa4K18Ikt1VN/dS9oorUL6ZCtSGsNyuhGp2+UvuJ5TV4/hgUBYdq2OqJajWhi8r0QzO3YxUt3ThW&#10;nggbpwKIOPQglVI3Xin8juG3fTRqZnetOYBL1aWKZEt6V/rNU0+STT1r7r0kXXrOeg7scNY1Rx26&#10;ulUpl0Yr6fxY7MLNlcCuOIohX+TxDdjN7STzOoLoYbqNSsK4We20dHJF7Q3yoYeP0kzvMBUaMqWF&#10;JjkOUGWrL1TJuZj6e1fR6E11tBoUuktgRUXYNtDlVZPlvaa9IjYO1wHXNlqTVVR7wTIeOLlY6acA&#10;uiYPVxu/L/Q1vceqoPpy2bZA7rYz5G6Bb59POTnGMUjBem1JSDNEizwUnrxP8+L6KeLYJr1+e1t2&#10;KaOVcHS2CbRrmIO8e3heLy+jT4n18q9novX7cXzk0vDN81+kEL+Jyo2cpT+vZ6FsdA1XH0wj0a4U&#10;Kl94ZqHGPRNz1O7y8tqs6kPr0HOBWUXNe8CijvL12qcGDb7Q9SxOpmN+WhvYlAncbnUY0g41usJY&#10;YLNjrEQPhQ7qt5ifFAFrOGlIHZyIKqh41S/1dXOA6J0Irp7gYenjCg1C3LdvPRUZ1UxfToAxwgSy&#10;CIFTrGdtek2yShegee34+X1qqZ5DCc2N76xRQbMBqK9Sr/VNNSCyssbHNda4xLrq7MsJ1A9lgx7f&#10;68s+7EX7sKIhqAvx9ykE/rb0TBTRIUOb583VRJbyK5P7aEvmLPwj5yrgmgMg950YzU5DFW+8VoDh&#10;nRM7STN5n5xSVsrWpaGW2DdXD4u+6omxT/udhZkU7uCEitO5FxFacnC5muxCwZ3X9TnJ3u7CbgDq&#10;e8gU2JqzMki7T5A8BCJnfH57k1KuAmW8RiDS6164naJrTBHPM508Tn93nLLzDOXkkYf0fA8iKDOD&#10;yHjYlN0NIYtEcQIzeKGPykMt4cj9aIIvGgBDICWhHz1WGGamSUDxmF4ybMp74K2ki05KTA1HzzRH&#10;547nIF9xH+fgDToQz5DLb638Tq5Sc8DXhap9o28ZClUdXB57wC/1LRfAzv1KqlobzJAGfyvbEDNl&#10;g+89+3sKPWo4pWQETJhdmsj8YUvIHnlgAbcFiNyaFBsdMJQZboYDAJimhZu+lOP1LxGUZrqdHY6m&#10;00aT5fsZhjcnUXjIvrxeR2+spf9dq9wbW/DjtFDuLQud5t974tZKnbo7h/tLcB3bJcvIYC04GAvA&#10;pIVWTv9ZNkH+muoTmR+IC/b20bS9bVSFIGrq8T2L6VKKiO6q22nr9AD0eDbanDcPWyozdDlKyxN0&#10;iSX15riKWoAV2j54hTE45AYzYevsUlvV9n8JwbewwhO2KhqU+8VjUbpyNkDuMa3we6gt/yOYhsJs&#10;P33CWzvSmyj+/HxA8u8UF79SgShiP8bK6lGmmx5DTH6a6ayX+E3cxvRxNej4Fpu6qf2mruqO73oX&#10;Bjabbefq5uk4gvE+o3QUwN4+ZW91Xcsoy37eiD0cfgvfj6qmSmOrafTE1noHsDuDfrgZf5izMDQS&#10;wsYpLWimrDCIGbcRj43+zdWgflVVrvSVtuxtrVGjuqhxPazoQO1UrVFKRRDDKl4EqY+W2AYMaa7l&#10;8CR3LxukqTM7o0JOcLI8LgQusdZM+JOjm+s79F6/IaAKtacU6lJDdfd8R8n4sxpt7E1AMWxJmK2e&#10;oT9pDNlwenpNsiqB14UlcE+OrlzRO6F1Snb8YgxMFAxxCg2rq46b+8mOdcmGlOoaE44L1MHBiBtP&#10;ZLG/HZqVvfadXqjth4ysO0xTI0ZpmtMgLdxI2WlRXyt8+2DiOkNDXPqqs01xYFVDmFxSYtL75FAO&#10;Bl1cqmEs+mNurVH2Iy+lY5N36IkvOzQfPvfRoWeANs5ZaG/AOEUAqcuDMnaU4YoxjMh9FE7QwStE&#10;juQkg5bT9Hgn6O9yySxGWZlNOZnJsOLIo6MEKsiqu/EEXiJBFwiAIYCfH6zj/LyjxmSS70m466Yk&#10;4H45vGYETJOtzmu00XqJwsFmnn6KcvjjbKVdjtA8W1uU98K1wxXrvmbfIVbGRa/u1yo57FvVH1AN&#10;6cxSqgPEsQzMiTZQweJY8xx54QGVzY7qxErb8mxlzlLdEZvu1CtH6a1tqdKgMrEj34/BzHzctCaO&#10;LSZHQBUbYdUvCYN+FkovHrkJStsGfseNOowR7qFLs5RzZQEZexJlaD9lXu6j7KtdeaydTl0froBU&#10;1BG9vDTFM1pz/CLVZ1gtrZpeTTuDgsiIkZrlzfrCBtcn84ON1dKlCMreJTXC5zt5pfXU4Ss7dAtF&#10;tNzDkBgZyV8M36KTwdOwG8aumzH35vD6So4dpxMYfJ5+fgj5QAdtTeyqGemFQNTM142XJ3T1lVEu&#10;3pUbg4adcT9jGunJlXib3LKHsvCupAA0Qm78dlJ2gcOVFDJWd5BHfHEyWL+cOKjfz8fp+jGWnxB7&#10;q0AYLrOps5pt767WKIvXXNRGZaZiBTCTvsthvs7haSBQGk9Oe6ivW2OVQhWgNGYzVcfWxB9wlrL3&#10;LNU5q/Gyn99Mvfp8Kyebzlqzr4XSraYp0HI4YlG95Zc7HgtlN23cPFK+iC1HR9rK33mdrFYNVoOq&#10;+QLAzZB1zLGapdug5x9Br3oI/ej+fjh920ZrM2TmXiOaqMGw+iozsK6GO7fS/pSZ+AIa3Mpa/Bt+&#10;0NjoEvp6UHUN2z2OYBkIxresxsRRZmbWxK24lIryuxXqYhx4JnZGsa3T9/qi94+YwFIKT2pIUNZV&#10;mxU9kOLopkUZ8BP9GmlF6GjWInNMdC3vC+vYeU6lF51A9TFWk1fV1DLzNupCNl1o30OWnguAtq3U&#10;ALefsNjrrRD8Eo8YQ4/b3gxE7EGSlEZky1wX37FaYN+VcRPxrYuuBJg7GQCkFDqvOSzUs28bmSxA&#10;WXdgSgB7TEOaMvUOzBFKtmyC59h9VgEP6LUYshx7QA9GD5XLlDPnDswSgs44sun9Mu7yvTfcCUbW&#10;Ene8CUh3Xm+vMsiQpwF7n3/+gOCNUSoY2FyYKWfIZMcfeAEgCdUGu33shgG1exyQlfM2FvjfqHjj&#10;b/RNq1L6vnVpjZpUR2O5GE6d2FQdW1RSdZQF92DftjlrK+fvOoZlVux57XH1cpNjjp2sMy0wu92h&#10;xTBczGLMsd3z1Fq/1eqOEJcTQ7I1OQ1hUSB7ghL5RJ8pmocj1b60BfLNGaJ9CZMAuJjBul+hWDJ0&#10;HICLqKO7FJhlq83gb0ftpRf0CNMcXy4enoGIXZfTmtn1tIkJ82SvcM3wClGh/WYjNdWpqmq5fK12&#10;rlA83CjXAGwfypuv7CsWOvmUydUZD11Kc9YVJClOssRfHlcGF6Sf9fTEKh3KXqtgwNrHmIatSeit&#10;YeAYnZNb6vVprnrITMSkW7D6KKU1aY2QDpjM2qIJgOhG4DZHUX/PM/UorknLlB08T09g0L+EtmJ4&#10;0MUlAoxm7+VxxpyhyFAkHfuoHirebaFs1V3ZTj8vaKdKi1uqDNOxRkxTd1lNRKxngpo6V1epNSXU&#10;nJ62+xRMbEai+I3e6oxhVTVtaFUNog+bYFFLu1xnKj5ot3IzDzCSD5B/9hwdpQxy9JuOWnc1pR20&#10;1GEvJOCj9qg7y38jEIciX3hp3wJd8d2o0wCZT9lScpjPUPr6sYpfNlCuY9pocpsyqtPsK422b6AT&#10;d/aqEzssIyP+sJwhWMo3qjYRZ62JrdThQE31jfhJk+Kx9M6orjVHi6i9OUHbvJy+QnS4cHuC0QjE&#10;/mTVubD5pzfQ11Mb64shtVDMQ1zL9RtWHl9rtCc8UUASXmBio4DIedMueOStgj3eW6Nn1NaSPePh&#10;KWJfMIdymX9D0/b11HdPadlQtvqBCIkCKpf3IFAOkcthnPwsP3wdtzssQHRqk7a6OsvuQLCS81IU&#10;keynlFwPppzhOvLUn2DyVS4g9uMPGb5A2zL2eVmsF47eD9FFUCjnn+Tq4tNjOvs4nWBnGHIZOceb&#10;RmnroYxb3gQfWReeZvpNT2Xd9FYmcMcjXEyO3bZgn+ioyy9O6sqrLB73Q23dVRFnXLU/0UnbXS21&#10;c+d8rVvVU/NmNdTiJUi9OFhrwoolagqZvDn+mR0GfK0psxrDkGinhUsBdjgv1fh989QboP/AA2YA&#10;LLZoOWY1zrlY1rOXDTgDSufsNojgzDbOAUW87Eq57I0k5m61qVVC1r6FZXa8LMZDmzUBR63xIHXm&#10;Ba5g7bAQm4eFGrZ3LKDxBfKORSdoJ5A7X3dQaOGaQ5BNQblhNgE42ztEM3wpQ53d1ANz1vWLO+DS&#10;HanpBKEpEEMAoQ5xrKqa+75V1/1llZy9Rg9OB+IjFwNvLES32P2cYEdy7uR+3TMInodclZmDGcjJ&#10;scrLodTZ1wrycFv8y5EZzJ2nNSz+V4Q30vl4Cwifztp3fCEL6Ir0Ks0VdupHOZ9gHHxoEgACC+0O&#10;M5O53yL1t++uTT4z2Tk569KtOOWm07/hwhTOTmwNV7Ha20eoKb543Z1mq8+eHhpg1U+t1vRUKxr1&#10;LusHq92qfoj09lTfTe1UB2RQ261VtBq29d4NozRwRnNcncqr3MRvVafvN+ow4gvElLvpFt7sd3Aq&#10;uoTZycn0KGVGMpmDtrI/bLz2ZtVWZvxBJrOw7712qWElhiiUpgOa/KSApWPkOG+0zGeM08ZZM7V2&#10;2lRtGN9flkxcHWZ1VxBq5l6bQOSgUp57a7sGDmqn7yp9qR/GfUc/+LWGW9dU1aWlVNujuAZFV9Xs&#10;JIZXmdVkdgTHqr30g93b6svudVUUQu8XeAcWGkafOaM+U92aKj4GBbcRqKsPxNpu6M8wQugVCeR1&#10;QVMBHy9kYrdX8ej/eBxcrLqtYBwMbSJPuG6DVvXWoNWNtHjFKC3auEBjUHZfatVLeyIt6I1QQ0Nu&#10;cj9IHvO0duA7XbXbZYMcgyAlI8FoDUdwj7eHfOKStBfj0QPRZMKzTE4fZuoy6JLzNyMVEb5BuWA0&#10;rzB9vPsCytPLVF3/NUkXmawefeLARdoDlEwAA5oQ9mxkvidBZEhvJqQuZFsnhjHu8AJdIQfsURRl&#10;ewqiXQmUpM5BEKt3r0bew0yu3nuw93bTDndXWhU7FvKeCHK5auauVWo7spUGTp+knoOgyWGMWqkW&#10;OGPI0D0ZyLRkkNNnHD4tO/A22T9e3Shje9hN1gQuxAswwpkAvNMMoa/wK7D0mcoGn9grl7RNso9e&#10;pV0x01StSnENn/WF1p3DzzG4txbtma25FiM1bGZbNetYTvWafKl2o7sz1LTRoK17NGKPnya5hmia&#10;R6hmEHwzCbKZXtw3bv2iNc1ml3rh4bJrC14tfjGa4RFsOgq9/+WaZvu0Va3dgIG9KiL1tpjdEWzy&#10;vJXYSIUDWUpRdDb2Wdd26waecYfSHLXPbzhTzCBUr/upxp6GGuzeAN2WBfQqaxSStxS2fw9Q/FsU&#10;hrTFguh6cLKq6mB2NfQ/iqozO6wsavCkK566jaPq1TPAj5yrae7upjLf3Vub9vXGlQrUSvgaOWds&#10;1vbEaVoDDnQN64AgdoebsGfe7dpBI/DAmID3hj2omtYDyRqg8evM+V417X/W/E2N5bd9pkLQAb2I&#10;JdqlVDsdSoRR4TBMbTeVUo/d1bXUvJ98vG2UEc1SPyFd8dGJOnUxU4GHZ3KhgLeGrZc5fvczzRar&#10;XNlv0RDFarp2ZfUfNETDR47U9ClMLFewx9u9QSluW3Qc+69LII1uR2/SbXqIbR5tFZyH2zFct3I4&#10;3dZEyWuYH+uAODCvdlBt/IpoWFQtLU1rrLXZtbU4B38OZ/rE4Qg1T+imrztU1w8NiqnEgHKqMLyq&#10;qk6vrRqUppWG1VS1ITWYDv7EydiHHVc7jZtfT4OHlZYLa5ssLpgDulZSsfL4Sw5uroMn9mkD1mWT&#10;rbsq9hSKAqcPImzUQ7OZgO+O3CzHQ2R+luWh5y3llDFWrgfMqQos5BezR6nnghjBQ2iGQZ978QIX&#10;33NyCEumTwQjnAL6JDdb0YcyNHf+ZC1eNYO5QCAy/77yjdjDJHKLYg9ZKwv76vScJEWFQV4OtCGg&#10;AGqkIZuCmkH2RW+lnfFSPO3NgfT9WrAd6ZCtm7GR85Oj5155HXD6/xR1nlFVnmsaxm7UiBo7oFGj&#10;sYIxUaNi76IiiPQuIIgiWBAQQVCwgUgHAQFpe7PZdATEXmIXsJ4kx5iczMyZ8mf+zqw1654Lz6w1&#10;P74FC1Fh7+/93ud9nvu+bhw82LSqOJvmxSsFTkxArK/scd+s5trovx15Xrhc8fd9azdF/XhY2tpZ&#10;a8saHnaTB/O+0TkdOUQjAZktd9yqpdG+WpcCN9fTVSvdSaT22a7NB32043wEZeRjdfb+poNpCVrs&#10;6SCrmVZy5vunzfhK36+YqOjH43WiZZ12RFCu7o/SEhcS0dzdtTYsQh65VfIprVfQNXa/MhM0fCO7&#10;Ze3/XyXsesUGFmKzvJLj5LV9kMoKDrBLNv3fQjTI4j///l4uhfM1K320lhZNlPFekv6L1NPmn07L&#10;A6V+x71I3b2TQHpQgz59bNLH3ltqaDiq/yHi67AhFACxvQ61zGKgP5OsCEhhoCI8c9DR3c8iHyJM&#10;Hqg1vK9bkBk4TkF070adtJDxVgLzxVg1wQ9tfHpCEaX2WGe26t9unuC8V6CK25cVkr0eFMY2Hgz+&#10;IAsDdPUxPjRoc6HwWy6lMzZBEXE+gjGFuU09J8M1f/VgTfO31IikifrR7Qv9tmKmGg5tUwfqnNIL&#10;QUo96SX3EHuNcRmkpeEEpIZayprP57tPkWvEBu2NdVBq7U5dve2q7OadJO8mKpUb0i92kyyJEOjP&#10;m+yJYLi1DOkXsrh7Rp7m19L0ri5TPQ3gDzCGvqgi6hkW643L4Xg3F6n5JfNVnpxT2RG/Qmi+vtBC&#10;ocSTW+dTIlYO0m4QJDF3bBV/z1ahzKs8C6GpL5gCF3a4ho/qr8FI8RZ6jND6dBv5FdOmX2ujCZic&#10;B3l8oaE0ILJJOr7378lySRyrEURbLyIpq8DsDerPWSWtlxAx18mAiyMsL0R+l9eoHQZsPeWo4RZa&#10;U4BNlY+KyOtIUNNTlCLYei4ZaOU3Xvhsmep6V636x2UqozRvvou+8nWP7jx7iFOmWTcfdajlwQNE&#10;//dASzxW/e1HMvK56c5L1dx4qMq2m6po6VLbQ0ZOD7rV2HpXJTg1cnIzdSozTRfKrijXVK0sk4HX&#10;mVmm0aTCWrPKW5pUe71FdS31MjdBJjDkodhJV4WxSNeQzZ1Bo7rvUh7VRq52n4zV2n1ewLGIbu9D&#10;ec6FcUQwz3T0xNOnWxLOw0NszGBod8Q/0AFfsmMHlMFDcrtUIp8Cg9yyyhRUaJJfQa3c8gzak1Es&#10;x8yrVAvX5JZbo23Jl/k+o6ysYfbOtCV+HazI07U6aGiUPxmXgVUwag0d2lvT/rnr6c/i69v9Pu98&#10;fR/Z5fyvGLhq5VdSJ98iPpa3yDUxWqcJ822tS5ZfEX+vyKCAohpZdJM7vj7Hmh2RhVgwWvd7k/Tr&#10;604W4ClYoyNljVImgQH8v/zSof/+jw9KxxVfXL//MzX5bH2MZmdZaivaxdT2LSrtBo/4IUEb0mep&#10;rW921+qqPaQ8bcDzeJhci0UJ1nJGQlXBgDOy1UWZD0JRhpwiUnuTcjpJocr7RpvjluheZ66umjbh&#10;OvdR22/nqdkzVALr9BLKkfCC5WrMcNXH/HM6tGOBPpyN0ZMDzjofsFO7vKw1PGKENmPSzDpxXFFh&#10;9opl/nbxsCOqnUT5JWzU94GWik8OUXRugTbGRWka2lcbvy2aSmdy2gG6okcmyj5kllb7ztR6969l&#10;t26QvhzZT4N5k104m5Wc9VE5ksArFw8wouF8nH5cN9G+Xk2FrXoyShnRfko+4Ior4Ds1QnWODHOm&#10;e7dQk/cPlV05bNIObpbM/lpYPpL5IdCtOwswFs/R/sfEqCEPHM/4ZAqG5hngGaYuJcY6YYTWJX2p&#10;oKgt5IAMUD8nLvdJst25TiFnHZG5hepat4cWBFIVYO3yPz+RQTsx5SiW9hccgRmbRfbGIYVkYhHC&#10;AnStNUnVZAk2P+vCmM1cth11kykTR815nS5xlQ+vx5ZdSxVA9FkNibvXMLo23+7Us9fd6uUh/Mtb&#10;s35+B28G3sqb98/16s0TPcZD+lN3j+4979HzN++5XusJhu+3H3/Xm4+f1AAQqguyeHsXSIpWzM5N&#10;daqCbFfRZFZRvVn59fUqbGhQeWOjKpubVdEA1LkiRznF53DQnFVhTbmu1DdSLtcohnI0LPeq3BMh&#10;DyShTuImXrjmH3CtgbxPFrxPA9CQfkU03Zej+2nk+MEaYzVUgwBr2Uwfo0VbV2ilvydl5AUF5Fdp&#10;f245HF+TfGimePPRiwXjzuVT1iRvZnyjR42Rre1i+dRGK+WxnY7Xlci9kIVVXKsALj8WYN8i9Ofv&#10;+BYaFVxiohFWp7AKs6KM9TpSgz+3MEtxVRU6WNko16R4ZccuQGd6FuFJHVcN7v0qWZw2b9TSbGK7&#10;IXKfrN2sthce+tc/eilNU/nBZmkIZdQ4ysmE+h/J2vMCsWjB/MOX3fG1HC+vVH/CRZ2KvlNS+y6M&#10;sauhmQVrZy4SNmhwsYxCtnGOCTb8iGs/jkGzP/K5JTK/SVAQDYaMWy4wYIAXF3yBH3CE3DoHoAyh&#10;KZI/TEfMX2KrWgWi/AJtZ3e1IYxuNIUrongVENdNKj4E73OptZpystCY7texnHKtcrKS1aGh8k32&#10;0LkKkxKOOupZymE9OXlKNSePyuHkKjm6D1cWXdQLdXdV3NRFE+K2um49UsvtYhbFJFr1yWq+eV7N&#10;18/p7nWsReEOGgahfORwnP5b5nH4d5IXOR/u/hvkFbiNa7sCAgjWicIRcsBF650gAOzYLKckOzX0&#10;7tAuNwctcFuoCblDNJPf7XA78dRUIGvLrTgzzkQ0Po+wmAmgGQiLvd5P+wMGyMe9v8IjGU9EDpN9&#10;5EC5R34r92DMpvYW6ueArxKnd2YrwvG2Y4pr26TOPy7Js3ypZruNlV/iSD1kV8y6FclNEIMeOJUu&#10;634dLd2mQOgFC+ZN0bQ5NipgNLSvdp98C9zRadK9JBQoisxL2w3E3+3ZqQMROARyTrPz3VDHT526&#10;84oxBHar+72FesRO+wLsRs+bB/oAe/TnX9+q912vut+8Uve7N3TNX+jBq1csxD/V8+GDbkMwewnF&#10;7QHICENTrQpqa5VlNCqjxqjTlQYeGjU6XMpRp6JWubUmZaFZLa5rREnVrDxTEyISzlzcsFGUfRHX&#10;IOCVmWEoNSm8mh0mNQO2zFANoPzsz3v0xaiBGoXxexgOm+Gj+2vytLGyd9ymL4Zh7xs1SCudt2pj&#10;1GH5VrRylquRD4vRm0XkfcUoLy4PdjCPvgXCqCGAz3dHbZJf+G655OXScFxG/EIWlYuZCsXweRH1&#10;7XSBLL6IcoNieYDEopY5e50HB+bmSo4B+cyrz5vOK/cBiE3IBUdpAF46Riw5Sie/fCO7bt9CrGYG&#10;XTYXSBQdRaRN//SaJ9fzQBiwrz6HZnTjeo5vC1YQMW3etaOhf8OxIVu+6lG60hkUTzpjqclk1W9N&#10;W6jQ+q0gIez5j9dpUwED6nNjtcmEi7pihMyvs3UCVkmSOZIMCTu5nLJRRJcrTmlnbj5vHateqYst&#10;liT1WtBJmskbcRw+6ArOguQ3FF/RPv7ME8Fz0tMxOtiynNp7D/K5XAUk7ZR3kJN893koKTpRrr52&#10;hKdOUQT6zPJIsjv2eugsCyQlPVHBeTHaeXyXtm4YpsysI3jCbmA+bmL3bdN7ROEdID+iOofRRj+q&#10;Wpg21dVpunmzSz6e9hrCU9aSc97eACLlko4r4tgR+fNmuh08rM0h4bL3DdEa/zAdPeQoRy9yPFzd&#10;5XDqe5m6Nysu3gMKwGRNhQW0iJI0xjwJr+VSrbpmTck+g6CaueBJxivsnoWK7g/QmfhROptkpaz8&#10;uYo8bSVbUo9zyl21ZLs1RGhLiAk+SsmPo3zP1MnGU7zua0jBSqPEctfK/TY0LyzVg741uzZK8fhI&#10;Y0pD5XN5H1Hlq5VrPKXh7ByTrQYAj07XPigDWTdScUOYdQHtaioi9ejMeD35ywfdeHpHjbTwO970&#10;6UzL0JgW6O4vCJtRnHT8tQyDay6ztyo9hN35AiLbp7/16G//3K2P8GJ//chu+Jce/fbn7/pAslTz&#10;bYh51xvU2tUsA+VnGbtfcUO9ckwmpRtqKYlrdbHKoBQWZVqVUdks0Fx0rPmUrFkszLM1dQq+apRT&#10;voE4QIM8uNwp67anphMDsU6WLLghvD8WlPKWU4ZqGGFJ/dkVbey+1sRZVppgNV5LdjpqxFcDNY7Q&#10;XZdLxfKoaJEbO+CeIq6+fzO/Vp4FgKD5mt+VCq275IUHdbU8GzawsBK0K7NSAXUrkGWmULrWyauw&#10;WuGVRna9coKIrqiGHJRUclkWn/LS9MCVsju0nZ6Fo1afOYp9kEXXdE7L0qO0LT0MC5StnkGjSAYb&#10;crAG4UA+pWmcaT1sFgc5kkdYdHs15chKPXl+Vc/vA0LtTuKQDh3sYSwiYAudJqM9vzoU0XEMHVaU&#10;JWTNbygbqRWXp/JDrlT6/Q06/8hWa8qI3y4dqB9AcAQUfKMWUITFdzIUmuXCwg5UWPJ3nyVuXhc3&#10;I/g+qSpcCaUZC2R7GpxBEl+jZl8ZNEXeMR6KI9bMOWqJvDvHKOgnTL+m/tqQZovVJwQad4ISGXAf&#10;qYIpw6Lb6bNQ9iemKyQ6WNGp0fI9sFHhZ1jkxbSaUxlux27VhjWDlcncqcDcrqLaerVzJnnYeQu3&#10;dSKqiqlEjkdSQmxR5Y1EZZsNxH3PJFabctF6gHYE7NYyJ2ctcffTD+Qb2vkc1PyASC0OjtSaA1EK&#10;2OeoEylIzRKOaU/KMtKlUL8UusjuSn99x+82G9PoUfS60Q3fanXF1/Lv+gbXxzTFZA3SPh40ucwG&#10;07IGsCsMkbFrksIyJmhSBIsvcbssV/fXN2eGEM4agUk7nXOhH9Hm+7Xs7HxV/BIn//jd2gKTJ+Qi&#10;I5aSPfJFDbXsyBodwoa2IGyrdifNo7OaokWLrOQVBXOTmW4w+ZGFrWBOAEwFgSKpQTB/+2m7ej89&#10;VC/x1r2wX9/8eV9Pf7+B/68BJQmOFUBW9z7V0mntxCHxgJkh9qePeAYflOnt20d6/eGtHr98o573&#10;vfoTLOOvxJ49hZjWeoPzXzPE9MYGlZobVIm5uKSvHG1o/HzlmvoWZp9P0Uz4kYkwVyNsFyODcBof&#10;nLc82a3+sWtROn7etVg8LBr3ErMcki5o8DSG+X35KuyKfZT5fizEoaMHkT5NB9n+R327mHzOw7hn&#10;5o3VKsfl8r2QqsCcXPln5zFeqJZ/KVcFlIK2gwTSHtTyvHmyvjBRIxMmKR5w9fZymoLV/XQZTtOh&#10;KgTvtxt17VU1QUcVvCbXVEXc32HTKTkVBmkxqJK1577Wkvjxmuw9Vv3gy46n5J9yzF/TQrC0hc5R&#10;d3uE4oypKG3SAVGXQ3G7G6RQFqNv4QRlYF3KaJpMCxnNHILefMI8M5C/HaErGojFaVnGRAJNPbHX&#10;8IOeW6TZOXjbSr7UjjKSnSoW6FjrQpAOdnKrn/B5EW4sHMtYwk8tIPRNjyMU3cIs8eZyOqjRKBe4&#10;oW77qtycrZw2vIacYcZF9UF0YxRdXCKHfTPA+m/XEcoVp0CQ/5Xn6C5+hQqFBsY5G7mZcSI8HA9x&#10;2xnkBr492u8rWHTfx01RQn6aQqPJiUhKVELOMYVmOmovPsUz8S7avG6wakqOc1PcUBU3RDE3QIGx&#10;g3InSqHN1iq4e1TLLo+lnb9Yl7ACrXC20VDOF7Nmcr5LWKeZO3bDO3GVfXC4HA8fU8ipaMWmxSnl&#10;zF5dYNgflwHK8dhROSavUmM34vaGtcSDT5PNlAH6mizJqLzZZH5YaaNxmkI6v1Vy0yi4KOuV/nQj&#10;8Cp2qkcDeaD1UxRyM/vMfjTSZiv45CbIdYO0KmuUvFtnkJy8WRPXzdF8skgWHfkeCBS+R5ivC50n&#10;KujMKL2mknBwX/NZ7OzQp1mdSzWzz1ox+YGKJ+out/0yzpdohv4+uoYBvA7410Wkd1V3joE7yWbs&#10;gsoFzegTFDE9KGQew8+5S3DPA4b01z/mAFUuVOcndkcEzI9wVrxkntjQgaj7xU/qoTR98fadXgEE&#10;+/mPv3O2fElzhwX8GA/fgyY13mxA4kjZyWufzRmqgIfhZYOZstREmQqolyuB2eURSj1fGhkuhex+&#10;XN4svL7S0bvIyEL8x8L05GvBpTUsnCZyRdIQVEyVA7gUV58RCuYBFhJho9P5h3SlpUTJeUd1hSCe&#10;UuC+RV3IMpmLlz+D5EajykyKceUz4FFmR+1vIWC2Y4ecqpfph7y5Ghg7WrtyHTUueZLGp1sqjei2&#10;0zcoPTl7dyJGMAH+iiQ8d9vlSO3JP6wZVECjA3domNNizYmeo13F41icwzV1r40GbmU8ZY9x3fcb&#10;vW8OIXEbYT/C9LUXwvS/3vyOQYN9m4YAAAAASUVORK5CYII="/>
  <p:tag name="ISPRING_PRESENTER_PHOTO_3" val="jpg|/9j/4AAQSkZJRgABAQEAlgCWAAD/2wBDAAoHBwkHBgoJCAkLCwoMDxkQDw4ODx4WFxIZJCAmJSMg&#10;IyIoLTkwKCo2KyIjMkQyNjs9QEBAJjBGS0U+Sjk/QD3/2wBDAQsLCw8NDx0QEB09KSMpPT09PT09&#10;PT09PT09PT09PT09PT09PT09PT09PT09PT09PT09PT09PT09PT09PT09PT3/wAARCAD5AQA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2aiii&#10;kAUUUUAFFFFABRRRQAUVj6z4p03RAVuJt8/aGL5m/H0/GuG1Xx9qd8WS0xZQn+5y5/4F2/Csp1ow&#10;3O7DZdXxGsVZd2ej3up2emx7725igXtvYAn6DvXNX3xG02AlbOGa6Yd8bF/M8/pXnDGW6mLsZJpW&#10;6sxLE/jVmPTJn5cqg9+TXLPFvpoevTyehT1qyv8Ah/wToLv4jarNkW0NvbjscFz+vH6Vkz+KtbuC&#10;S+pTrntGQn8hSJpcS/fZmP5VOtnbp0iX8ea5pYlvqzsjSwtP4IL7v8zLk1G8mP729uX/AN6Zj/Wo&#10;CzMfmLN9STXQLEv8EY/4CtSiCU9IZPwQ1k6/c19vGOyOaDMv3Sy/QkVPHqN5Cf3V7cp/uzMP61vG&#10;CUdYZPxQ1E0S/wAcY/4EtCr9g9vGW6KkHirW7YgpqU7Y7SEP/MVrWnxG1WHAuYbe4Hc4KH9OP0rP&#10;azt36xL+HFQPpcTfcZl/WtY4lrqzKVLC1Pjgvu/yO1sfiNps5C3kM9qx743r+Y5/SulstSs9Sj32&#10;VzFOv+wwJH1HavHJNMmTlNrj24NVlMtrMHUyQyr0ZSVI/GumGLfXU46mT0KmtKVvx/4J7tRXl2le&#10;PtTsSqXeL2Ef3+HH/Au/413OjeKdN1sBbebZP3hk+Vvw9fwrqhWjPY8jE5fXw+sldd0bFFFFanCF&#10;FFFABRRRQAUUUUAFFFFABRRRQAUUVieIvE9r4fgw3726cZjhU8/U+gpSkoq7NKdKdWShBXbNK/1C&#10;10y1a4vZliiXu3c+gHc153r3j27vy0Gm7rW36b/+Wjj/ANl/Dn3rn9U1a81m7M97KXboqDhUHoop&#10;9tppbDz5Uf3R1P1rgrYntoj6TC5ZSw6562svw/4JTihkuHOxSzE5JP8AU1owaWi4Mzbj/dHArQt7&#10;ZpGENvESeyqK27Tw+ow12+4/3EPH4mvMrYpQ3Z0V8Yobu35mHBbliI7eIk/3UWtODQLmTBmZYh6H&#10;k10MUMcCbIkVF9FGKdXnTxkn8KseVUx0n8KsZkOgWsf+sLyn3OB+lXI7G1i/1dvGP+A5our6CzXM&#10;z4bso5J/CsK81me5ysf7qM9geT9TRSo18RrfTuedXx3J8UrvsbU+o2lodryLuH8KDJ/Sqb+Iogfk&#10;hkb3JArBoxXr0MlU1ezf4HmTx1RvTQ3k8RRE/PDIvuCDV2DULW8+VJFLH+Fhg/rXKYoor5MoK9mv&#10;xCGOqReup1sljay/6y3jP/AcVTm0C1k/1ZeI+xyP1rPs9ant8LLmaP3PzD8a3LW9gvFzC4JHVTwR&#10;+FeRVo18PrfTuepQx3P8MrPsYc+gXMeTCyyj0HBrMntypMdxEQf7rrXbU2WGOdNkqK6+jDNEMZJf&#10;ErnoU8dJfErnnk2lo2TC20/3TyKzpIZLdxvUqwOQR/Q13l34fU5a0faf7jnj8DWJcWzRsYbiIg91&#10;YV6NHFKezPVoYxT2d/zLGg+PbuwKwanuurfpv/5aJ/8AFfjzXolhqFrqdqtxZzLLE3dex9COxrx6&#10;500rl4MsP7p6j6U3S9WvNFuxPZSlG6Mh5Vx6EV6dHE99Uc+KyyliFz0dJfh/wD2yisTw74ntfEEG&#10;E/dXSDMkLHke49RW3XfGSkro+bqUp0pOE1ZoKKKKZmFFFFABRRRQAUUVheKvEkegWPybXvJQREh7&#10;f7R9h+tKUlFXZpSpSqzUIK7ZB4r8Vx6FD5Fvtkv3GVU8iMf3m/oO9eXyST3100krvNPKcszHJJod&#10;5726aSRmlnlbLM3Umta1tVtU9XP3mry69dtn1mGw1PBQstZPd/10GWlituAzYaT17D6VtafpEt7i&#10;R8xw/wB7u30/xq1pejbws92vy9VjPf3P+FbvQcV4uIxeto7nBicY72jv3Ire2itY9kKBV7+p+pqW&#10;hmCKWYgKOpJwBWRea6iZS0G9v75+6Pp61x06VStL3Vc8mrWjD3ps1Jp47ePfM4RfU1i3mvO+UtBs&#10;X++3U/Qdqy5p5biTfM5dvU9qZXuYPKbu7XM/w/r+rHl1sbOekNF+IrMzsWYlmPUk5JpKbJKkKF5G&#10;CqO5rKutZLZW2G0f326/gK+loYCMNZav8DkSbNK4uorVcyuB6Ack/hWdJrnP7qDj1Zqy/nmlA+aS&#10;RzgAZJY1fgsbaC+t4NTmZZZZVj+zQEGQbiB8x6J16cn2rvajFam0KLlotSaPXOf3sHHqrVoQXMVy&#10;u6JwfUdx+FYzWUF3NKulStI6Mym2lwJhg/w9nH059qpqzxSZUsjqcehBoSjJaBOk4uz0OqpVZkYM&#10;jFWHQg4IrHtdZIwt0Mj++o5/EVqxyJMgeNgynuK4K+AjPWOj/AxaaNmz150wl2u8f31HP4jvW1DN&#10;HcRh4XDr6iuOp8M8tvJvhco3t3r5rGZTZ3S5X+H9f1Y66ONnDSeq/E7Gori2iu49k6Bh29R9DWbZ&#10;66j4S7Gxv74+6fr6VrKwdQykFT0IOQa8OpRqUZe8rHqUq0Z+9BnM6hpEtlmRMyQ/3u6/X/GsW7sV&#10;uAWTCyevY/WvQeo5rC1TRtgae0X5erRjt7j/AArsw+L1tLc9bDYx3tLfucRFLPY3SyRO8M8RyrKc&#10;EGvUfCniuPXYfIuNsd9GMso6SD+8v9R2rhLq1W6T0cfdasmN57G6WSNminibKsvUGvaoV2md+Jw1&#10;PGws9JLZ/wBdD3SisLwt4kj1+x+fal5EAJYx3/2h7H9K3a9SMlJXR8nVpSpTcJqzQUUUUzMKKKKA&#10;Keq6nBo+nS3lyfkjHCjqx7Ae5rxzUtRuNX1CS7uTulkPAHRR2Uewrb8ba+dW1U20DZtLUlVx0d+7&#10;f0H4+tZWm2uf37j/AHB/WvOxNa+nRH1OXYVYal7WfxP+rf5lmytBbR5b/WN1Pp7V0mjaVu23VwvH&#10;WND/ADNVtH077ZN5ko/cxnkf3j6VuXl/BZIPMOWPRF6mvCxFWU5ezhq2c2OxfLdX9S1WdeaxBbZW&#10;P97IOyngfU1kXmrXF3lc+XGf4VPX6mqVb4XK3J+/q+yPm62O6U/vJ7q+nvGzM/y9kHAH4VBRVO61&#10;OG2yqnzJP7qngfU19NhstjFLm+5Hntym7vVlwkKCSQAOpNZt1rCR5W3HmN/eP3R/jWbc3s10f3jf&#10;L2UcAUtvZSTwmdmSG2U4aeY7UB9B3Y+wya9WMIwXZGkadyKaeSd98zlj79BU4shBCs+oyi0hYZUM&#10;uZJB/sp1P1OB71DJq1vZHbpcZklH/L3OgyP9xOi/U5P0rKllknmaWaR5JXOWd2JLH3JpOp2O6nhe&#10;sjSn1to0aLS4zaRMMNJuzNIPd+w9lx+NVdI/5DVh/wBfMX/oYqqqs7qiKzOxwqqMkn0ArvPCvw41&#10;Ca6t77VG+xxROsixYzIxBBGeyjj61lKSSuzrtGCsjiLv/j/uCOomcg+nzGtCLWxcAR6tG1yAMC4Q&#10;gTp+PRx7Nz7iuh8TfDfUbKWa70wm9gZi5QDEqZOen8X4c+1cSQVYqwIYHBBGCDRGSeqBqM1Zm5JY&#10;kwNc2cq3dsv3pIxho/8AfXqv8veoYZ5IH3wuVPt0NZlvczWk6z20rxSr0dDgitWPUrO/4vkFpcH/&#10;AJeIU/dsf9tB0+q/lWyqdJHJUwrWsTUtdYSTC3A8tv7w+6f8K0gQwBBBB6EVzdzZTWqo8gVopP8A&#10;VzRtujf6MP5daS2vJrU/um+Xup5BolTjNd0cMqZ0tT2t7PZtmF8L3U8g/hWZa6pDcYVv3cnox4P0&#10;NXMV5WJy2Mk+X7mZpyg7rRnSWeswXOFk/dSHsTwfoa0a4qrlnqtxZ4UHzI/7jdvoe1fM4rK3F+5o&#10;+zO+jjulT7y5rOlbd11brx1kQdvcVzd7aC5j3L/rF6H19q7ez1CG+X92cOOqN1H+NYWsad9jm8yI&#10;fuZDwP7p9Kxw9WUJezno0fS4HF81lf0OW03UbjSNQju7Y7ZYzyp6MO6n2Nex6VqcGr6dFeWx+SQc&#10;g9VPcH3FeRala4/foP8AfH9a1fBGv/2Tqgtp3xaXRCnPRH6Bv6H8PSvcw1a2nRnTmOFWJpe1h8S/&#10;q3+R6pRRRXonywVz/jPWjo+iMImxc3P7uPHUerfgP1IroK8k8Z6r/aniGUI2Ybb9zH6cfeP5/wAh&#10;WVefJHQ9DLMN7eur7LVmLbQGeZYx07n0FdFbWzTzRwQjBPA9hWfpkHlwGQj5n6fSus8P2eyFrlx8&#10;z/KnsPX/AD6V4GKrcibPfxlfkTf9XLF1cR6RYpHEAWxhAe/qTXOSSPLIzyMWduSTU+o3Ju72R8/K&#10;DtX6Cq1d2V4C/wAW71b/AEPhMVXdab10CoLm9htB+8b5uyjkmqepakYWMEBw/wDE3p7D3rJRJJ5g&#10;kavJK5wFUFmY19RSoxpq0VYxjC+5autTmucqp8uP+6p5P1NQW1pNeSFLeMuVGWPAVB6sTwB7mpZU&#10;s9NJ+3yedOP+XWBxwf8Abfov0GT9Kzr7Vbi+jELbIbZTlbeEbYx7kdWPucmqc0tInZSw0pb6IvSX&#10;Vhp/Ee3ULkd+RAh/Qv8AoPrWZeX1zqEwkupWkZRhR0VB6KBwB7Cq9bGg+FdU8RSD7FBiDOGuJPlj&#10;H49/oKyb6s7owjTWhjk4HNdP4e8A6pruyaRTZ2Z582VfmYf7K9T9TgV6D4d+H2l6GUmnX7beDnzJ&#10;V+VT/sr0H15NdXWEq3SJMqvYxNA8JaX4dQG0g33BGGuJPmc/j2HsK26KKwbb1Zk3fcKwfEHg7SvE&#10;SlrmHyrnHFxFw/4+o+tb1FCbWqBO2x4h4h8C6roG6XZ9rsxz58I+6P8AaXqP1Fc3nI4r6TrkfEXw&#10;70zWS89oBY3Z53xr8jn/AGl/qMVvGt0kaxq9zySx1K509m+zuPLf/WRON0cn+8p4P161pRSWGo8Q&#10;stjcn/llK2YmP+y5+79G496h1zwzqfh6Xbf25EROFnT5o2/Ht9DismuiMuqHOnGotTYuLaa1mMVx&#10;E0cg52sOo9R6j3qe11Oa2wpPmR/3WPT6Gs+z1ie1hFvKqXVoP+WE2SF91PVD9PyNX4oLbUf+QZKf&#10;NP8Ay6TECT/gJ6P+h9q1U09JHFVw0o+aNq2vobsfu2w/dG61PXKsrRyFWDI6nBBGCp/pWvpmotKw&#10;gnOWP3WPf2NRVoxmrSVzjlC2xqI7RSK8bFXU5BHaujtbiPV7B45QA+MOB2PYiubqzp1ybS9jfPyk&#10;7W+hr5fNMDb4d1qn+htha7ozWuhWubZoJpIJhkjg+4rnrmAwTNGenY+orvfEFnviW5QfMnyv7jtX&#10;J6nBvgEgHzJ1+lcOFrc6TPu8HX50n/Vz0TwZrR1jREErZubf93LnqfRvxH6g10FeS+C9V/svxDEH&#10;bENz+5f0yfun8/5mvWq9+hPmjqeBmeG9hXdtnqjO1/Uf7K0O7uwfnRCE/wB48D9TXjMUZmlVMklj&#10;yf5mvQPiXfbLOzslPMjmVh7LwP1P6VxWlx7p2c/wDA+prkxc9fQ9jKafssM6nV/pobFvAZpo4Ixj&#10;cQo9q62fFtp8gjGBHGQv4CsXw/Bvu3mI4jXA+p/+tWzqH/IOuP8Arma+dxEuarGBwZjUbbiuiOTF&#10;Mmk8mF5D/CpNSP5dvbi4u5kt7c9JJP4vZR1Y/SsK/wDFZXMekRmEdDcSgGU/7o6J+p96+0wGkG7d&#10;T5ijh51NtiN7RbZRNqsxtg/zCIDdNJn0XsPdsfjVO51qQxNBYR/Y7dhhtjZkkH+2/U/QYHtWa7tI&#10;7O7MzscszHJJ9SaktbWe9uFgtIZJ5m6JGuSa73Jvc9SnRjDUiHA4q7pej3+tXPkadbPO4+8RwqfU&#10;9BXc+HvhYz7bjX5do6i2ibn/AIE39B+degwwWOiafsgjitbaMfdUYH/1zXPOtGKKdTojj/D3wws7&#10;LbPrLi8nHPkrxEv17t+PHtXSXniPSNJUQtMvyDAjhXO3244Fc1r/AIplu90NuTFB0wDhm+v+FcZd&#10;XOSea8ipj3N2h95rHDuWs2eiJ8RNL+1eXMsqRHpMFyPxHUfrV7T/ABjpd9qMliZhDcK5VA5G2Udi&#10;rdDkY46145LJk1WY54pxrz6lSw0Oh9FUV5l4H8dyRXEelaxKXjbCwXDnlT2Vj3Hof8j02uuMlJXR&#10;xzg4OzCoLu9trCEzXlxFBGP4pGCj9az/ABNr8XhzR5LyQB5CdkUZON7np+Hc/SvL59M1fxBL/aGs&#10;XBj38oJByB/sr0UUpTs7LculRdTU9JPjfw6Dj+1YD9Mn+laNnrGnagoazvbebPZJAT+XWvHJtAji&#10;BMdwzY9VGKpG2MLjdg+4qW6sVdx0Nvq8drnvUsUc8TRzIskbDDK4yCPcVwfiH4XW11un0Nxay9fI&#10;fJjb6Hqv6isDSfEOraMRJbXDzwL9+3mYspHsTyPwr0/RtYt9c05Lu1J2twyHqjdwadDEqXwmU6c6&#10;WvQ8G1LSr3R7o2+oWzwS9gw4b3B6EfSqlfRV/p1pqlq1vfW8c8LdVcZ/Eeh96848Q/C2WHdPoMhl&#10;TqbaVvmH+63f6H867o1U9wjUT3ORg1tpEWLU4jeRKMLJu2zIPZ+49mz+FWhZ+dGbjTJvtUafMyqu&#10;2WP/AHk6/iMisS4t5rSd4LmJ4ZkOGSRSrD8DTY5HhlWWJ2jkQ5V0JBU+xFbxk1sTUoRnr1O6hkE0&#10;Ecg/jUGnHpWNYeKw4EerRF+wuYVAcf7y9G+vB+tbahZbf7RbSpcW5482M5A9mHVT7GuDH6wTseXV&#10;w86e+x1sQFzYoJBlZIwG/EVyNxAYZZIJBnaSp9662x/48Lf/AK5r/KsXxBBsu0mA4kXB+o/+tivi&#10;8PLlqygfUZfUafK+qOJljMMrJkgqeD/I17NoGo/2rodpdk/O6AP/ALw4P6ivJNUj2zq46OOfqK7X&#10;4aX2+zvLJjzE4lUezcH9R+tfRYSevqd2bU/a4ZVOq/XQwvH90bjxRJHnKwRLGPqfmP8AOqGmJttS&#10;3dmJqHxBN9o8RajJnINw4H0Bx/Srlqu2zjA67a5sTK7fqdkI+zw8IeSOp0fyrPR2ubiRIYixZpJG&#10;2qB0HNc7rnxBiCvb6PCJc8G4nX5f+Aoev1P5Vzniy8ln124tmlZre0byoo8/Km0AHA9ScnNYpOBz&#10;XfhMno05e1q+9LfyR81Vn7STl3Jrq7uL64ae7meaVurucn6D0HsKiVS7qqgszHAUDJJ9AK6LQfBG&#10;p62FmdfsloefOlU5Yf7K9T9eBWt4t0q38H6TZjSWkjmuHdZrlj+9YBRwD/COegxXr86vyoz5leyO&#10;Y/syGx+bV5WjfqLSHBmP+8eifjk+1aXh3VZZPE2l21siWlobpMww5+fn+Nurn68ewqG68HajbWJu&#10;VaCYqglkijYl0UjOcEc4B5xmq/hT/kbdJ/6+k/nSUoyTadwa01Pfa57xlqCWej+SceZO2B7Ack/y&#10;/OuhrzX4r+cktnIM+UVwp7bg2T/MV5uIu6bS6mVBJzVzm7q5yTzWbLJmprKKXVpxHbqSSMtjt61s&#10;RfD26ukR7i8jVjyYwCVQen+0feuCnBLQ9NvS5y7Pu6Him5BOARkV6BH8PLNYVEtzM5DZcrwSo/hU&#10;ds+tUIPAD3d5JLdhLGzZsrbQnL7ewLdvc8mtrGTZxSsJtxHQHAPrXuXgnU5dV8K2k9wSZVBiZj/F&#10;tOM/kK4nVvCNu1vO9qrRSIoWGMYCqqjpj39TXZ+CIo7PwfZpuGVQvIfQsdx/LNaUJe80Y4mLUEzi&#10;viJqdxe+LLaxsxve1AEaYBHmNyTg8cDb1rn9f02/sJ4m1C4e5aZd3mMSRu7jn0re8PY1TxDqmsSj&#10;JMhEee27n+WBXV3GnW+p2RguosowzhhyprOUnKTsdEYKEEjySLKnKEqfVTirQMsi4Lb/AK9a6mbw&#10;CyTHyZ28s9MjJX/EVXbwtfWEyiWJZ42OMxtyfp6Uo1qlN3gVypqzKmj5kG1ucetb3gm+/svxJNYs&#10;2ILklAD0Dj7v6ZH5VRktl0iaOaUSeXJ8pO3kHqM1m7mkuWmUlWL7gR1HPFYSq/vvaxVr/mKVP3eR&#10;ntVFY3hvWxq9iBKQLqIASD+9/tD61s16sJqceaJ5couLszxzxtqjp4vv7a7iS7tFZNschw0fyLnY&#10;45X+XtWD/Zcd6C+kStOeptpMLOv0HRx/u8+1X/Hx/wCK21L/AHk/9AWmW/g/UpbH7UzQwN5ZmSKR&#10;iJGUDdngfLwMjJFdvNGMU27HRFaaGCQQSCCCDgg9Qans7250+4E9nO8MnTKnqPQjoR7Guy8K6PB4&#10;y0e7bVXc3MEipFdLjzACucMf4x9efesbXvBmp6FulZPtNoP+W8IJCj/aXqv8veq503ysOZPRnQaF&#10;4/t5ES31eJbdgMCeFf3f/Al6r9Rkewrf1pUutJW4hdJIwwZZEYMrA8cEV5B1HFbfhO+mg1qCzWVx&#10;a3b+VLFn5WyCAceoOOa8fF5NRnL2tL3Zb+TNaU/ZzUuxq6mm61Dd1YGr/gC6Nv4nSPOFniZD9R8w&#10;/lVa6XfZyA9dtVPD03keItOkzjFwgP0Jx/WuHDSs16n0k4+0w84eTKV0/m3c8h/jkZvzJrobNN09&#10;vH2Lov6iua5JrXj1PZdweSMBZFJY/UdqbpSqNWRGNrwoxSkzMi0HUfEetXstpFiFrmQtcSfLGvzH&#10;v3PsM12ui+DdN0crLIv2y7HPmyr8qn/ZTp+JyfpWxqF/b6batcXcgigQhcheFyeAAK5vV/GmlyaX&#10;dRWV3MLl4yImSNhhu3Pavec5z0Wx8peUtEdvAxaIFiSc9TXEfFUZsNMH/TWT/wBBWui8J3L3fhqy&#10;lldnkaIFmY5JPQk/lXO/FT/jw0v/AK7Sf+grU01adgj8RY0u7a50rTrxGw7QKCfR0+U/+g/rWB/Z&#10;aab8RdKaBNttdXCTRKOi5PzL+DZ/DFS+CbvztLurJj81vIJkH+y3DfqF/OujTT/7QvdNZQPOs7tJ&#10;0916OPywf+A1yxl7DEyg9pHdNc9FS6o7usrxFp0GpaW0dzAkyIwfa4zjHetWqT6lCLl4JFIA4LHp&#10;Vztaz6nBTUua8VscHpWmQabfXLW0flxSFcJnOw85H071a1/V5dHsre4t4IpZHmWJfNkKIpbuT0H1&#10;NdRdaFDJbP8AZziUnchJ4+n0rBYyKTDKgBHDJIuf51wOMqUvePUjONZe50NKzne4s4pZoHt5XUF4&#10;n6o3cH8akduKpxTMEO9+T6dqwIJdfGqpBczRtaq+5pkjAMq9h9T3GKtzQo0W76iWmii18Q3l2spl&#10;a6kHlbXYYB4KsDwQDgg9a7eLSmttCns42BkkjdQRwMkYFQ6TpbLKLq4QKR9xCOR7mtqtqNN/HLc5&#10;MTWXwR2PKG0K4tNN1bRzMIJ2ZSrkHDqcenYgY/Oup0ezi06xW3t2k8kHciPIX8sH+EMeSoOcZ5xX&#10;Q6jpkOoIC4AlUYV8cj2PtXN39td29rNApNvMVIjlHQHsc1lOMqWnQ3pTjWS7mmHBGQQfpWFjV28T&#10;XEj3Aj05AgjhKApKpHzHd1Vw3boRRpEmprG76rPEzHhI40A2+5I6k1ZZPPuFMQdpM8KvNS6ho6Vn&#10;Zsqazai/txF5iod4YM3aufnsDZXRhZw5AByPeuqubS4S4WJbO4nnAzhUxGD2BY8VEvhK+muA1zIi&#10;s3zyyH7q+w9T+lc1SnOWyCVSmrajPC1pK1150IIaFkyR3UnDA/hz+Fd3WTpjWdhss7VWIJ5kP8Te&#10;ta1ehhKfs4WvqefiJOUrtHlOoaYuo/E7UpZ0DW1psmkU9GO1Qq/if0BrQ1e7a20bUrt2y/ksgJ7u&#10;/wAo/mT+Faup2qWup3zIQZLqUSyEdsIFVfwwT/wKuQ8b3flafZ2Sn5pnM7j/AGVyq/qWP4VTl7fE&#10;xitonZBclC/Vmt8K+NL1L/run/oJrtLhiseVJBz2ri/hZ/yDNS/67p/6Ca6LxPqDaZoV1dJ9+OMl&#10;f948D9TXVUV52OCXxGLrXgrTtWLS24FjdHnfGv7tz/tJ/Ufka4p9E1Dw7rli97DiMXMZSdDujb5h&#10;0b19jg1vapea7dJokNpcvFdXFoZZWjbajHrknpnAre8H382p+HIZbxvOfeyOZADvweMjoa0UpRWu&#10;pV3FGNeR7ZriP0Z1/U1z1o/lXlvIP4JFb8iK031TzLqczD70jEMPcntWQMhh65rwI05U27o+rwVe&#10;FaLUWTzp5VxKmMbXZfyNMyRyOo5q9rkXka9fx/3bh8fQnP8AWqNepa2h8o5OTu3dno13ZW+uaQIL&#10;ncYZ1RzsOD2PWs3/AIQfRkgkEdq7OUIVnlY4OOD1qzoUzXfhqMRuVlWNogw6qwyAf5Vw1/p2treW&#10;NvrWpNGbx9oLTl9nuQDjGTXRTu9nYmKe1zv/AAda3GnaJBZ3nl+dHuUhHDAc5HI781i/FT/jw0v/&#10;AK7Sf+grR4KjOl3+raV5glNtMrhx0bIwf5Ck+KRDafpRHQyyf+grVRX7wa+M5Dwvfrp/iC3eVtsM&#10;2YJT6K3GfwOD+FejxeZbzAj5ZI2/IivISMjBr03w7qn9s6PHM7ZuYcQ3HqSB8rf8CA/MGufMKV0q&#10;i6HdQnZuL6nfWV2t5biReG6Mvoao6lZsJTOgyrfex2PrWdZXD2sodOnQjsRXQ29xHcx7kP1B6isY&#10;SVWNnuc84OhPmjsZlneNb4VstH6en0q/LbWmoxhpEWQdj0I/HrUN3YdZIR9V/wAKpRyPC26NiDRd&#10;w92WqHZVPfg7Mtf2BZ5483Hpvq1b2FtanMUShv7x5P5mooNTRsLMNh9e1XQQwBUgg9xWkI094oxq&#10;Sq7SbFooorQxCkZQwIYAg9jS0UAVjp9oxybaLP8Auipo4o4hiNFQeijFOZgoJYgAdzVGfU0X5YBv&#10;P949Kh8sNTRKc9C5JKkSbnYAVk3l49x8o+WP09frUbyPM26Rixq7a2A4eYfRT/Ws3KVTRG8YxpLm&#10;luRabZt5oncYUfdB7+9XL27Wzty55Y8KvqafcXMdtHuc89lHU1z15cPdSl5D7AdgKU5KlHljuEIO&#10;vPmlsUZA9xN13SSN19Sa828S366jr9zLE26GMiGI/wCwvAP48n8a7bxLqn9kaPJIjYubjMMHqMj5&#10;n/AHH1IrzQDAwK2y+lZOo+pvXndqK6HpPws/5Bmpf9d0/wDQTXRa7ZLq2n3VkzbRLHsDf3T1B/PF&#10;c58LmC6VqbHtOn/oJq/4ptLy7s4ns9RjsWicuzvIY93HTIref8Q4pfEcrHceLba0/sRLWQjb5SuI&#10;84Xpw/THv6V2Ol2C6B4cW33AmCJndh0Lck1wy+K9dsbhbdNQgvmJwAAJAT9cA12/iK4a38PTbyPM&#10;kVYzj1PX+tFW6QSucAORk9akgj825hTH3pFX8yKZV7QovP1/T4/W4TP0Bz/Sua19GOMnF80XZmn4&#10;5tvs/iidgMLMiyD8sH9RXPV3nxJsspZXqj7pMLH68j+Rrg6b3JWx1Pgu75ubRj1xKv8AI/0qG78I&#10;vquuand6rculsOLd9wGBgHPPG1emO9Y+k3v9n6nBcfwq2H/3Twa3/iA0h0a1VZCttJcKJmHI244J&#10;9R3/ACrSk3eyGr30K2g3WgeHbv7Lb373lzdusbSqvyLzwM9MZPvTviXk6Zpme08g/wDHVoX/AIRP&#10;wzGsivHeXAGVYESuff8AurTPEGpWXinwoGtZFF5AftP2YtlwoyH+vBDfQVsvjUhr4rnA1qeHtZbQ&#10;9UWdgzW8g8ueMfxJ6j3B5H096y6K6GlJWZse0RFHRHidZI3UMjr0dT0IqzE7RsGRipHcV5t4U8WD&#10;SVFjqG5rEnKOoy0BPXjup7jt1Fei200V1brPbSxzQt0kjbcp/wA+hrxqtCVKXkbqakrPc1I9RkAw&#10;6q3v0qtK3mSM+AM9hTVoNJybWpCgou6RE9NiupbV8xNx3U9DTnqvJWTbWqNUk1ZnRWd4l5DvTgjh&#10;l9DViuOY3DRTw2k7wTTRlEkQ4Kt/Cfzx+Zrzf/hMPEQ4bV7sEcEZHB/Ku/DXrRv1Rx1aHLLTY95q&#10;ve3iWcO9uWPCr6mvDh4v8RMwVNXuyzHAGRyfyr0nM4SGG5neeWFBG8jnJZh94/nn9KWJvRjfqwpU&#10;OaWuxclupbp90rZHZR0FOSq8farCVwpt6s7WktETwv5civgHHY1Zk1GQjCKq+/WqgpGrVSaWhi4K&#10;Tu0RyszsWclie5qrMyRxvJNII4o1LyO3RVHU1NdTw2lu1xdTRwQL1kkbA/8Arn2FeceK/Ff9r/6F&#10;Yb0sVbczMMNOw6Ejso7D8T7VSoSqy8inNRVluZniDWX1zVHuMFIFHlwRn+BB0z7nqfc1mUUV7CSS&#10;sjE73wDdR2PhzV7mbcIopld9oycBDTNe0K68UTQ6tpk8E8Eka+VBJlCAOvXjrn0q1pIk8M/D2S8a&#10;MfaJs3AVh03YVMj6c/jWVD4IuJtFi1GDUP8ASmi85UAwuMZwGB4P6ZrC65nK5j1bL3hm41Ox1eLT&#10;rnRLe2DglpkhKEADOdwyDVnxpd5e2tFP3QZW/kP61peEdTm1Pw3DcXbkyKWRnP8AEF7n8K5DVL06&#10;hqc9z/C7YT2UcCsKr1Je5UrofA1t9o8UQtjKwo0h/LA/nXPV3nw2ssR3t6w+8RCp+nJ/mKzW4PY6&#10;TxNp39qeH7qBRmQLvj/3l5H8sfjXjw5Fe7V5D4p0v+ydfuIlXEMh82L/AHT2/A5FOQosyK7TQZ4N&#10;a0J7G9RZfLHlurfxL/Cf/r+1cXV3SNRbS9QjuBkp92RR3U9f8aSdmNmnqel+HfCKJcyWkl1PIT5M&#10;Mr7hx1Ppge+aLLxVAb5Z7vQ1tLuWMrbzlOHOOFJIHB4H41Y8WwH7XpetxwfbLW2OZY15ypOQ30/+&#10;tWVrWuv4ymttM0q1lIEgdpHxkds8dAM9a6ormSbKWq1KmreE7o2UWq6daOIJoxJLaAZe3J6gDqV9&#10;O471zOf0r1nRJWhv7y0n1v8AtC5Qh9m0KYh07d/X0/GtC50nS9Qk3ahp9tOx/wCWjJhvzGCaarW0&#10;Y1UtozxarWn6ne6VP51hcyQOeu08N9R0P4165/whfh0jI0qHH++//wAVR/whXh3/AKBMP/fb/wDx&#10;VP28X0H7RHL6T8Ro22x6xbbD08+3GR+Kf4flXY213b39sLiznjnhP8cZyB7H0Psarf8ACFeHf+gT&#10;D/32/wD8VVmw8OaTpdx59hYpBIRglXfDD0Izg/jXLUhTlrHRjVawrmq71eu4Ai+ZH93OCP7v/wBa&#10;s9zXn1E4uzO2nJSV0QuxRgy9VORXmXiW2Fn4k1CJRhPOLr9G+Yfzr0qQ1PF4e0fWIVur6wimuAPL&#10;d2ZgTt6dD6YrfA1VCbT6ixKtFSPMPC9sLrxNYIwyiy+a30QFv6V6UjFjuPU8mpZfD+j6NC1zY2EU&#10;Fw37pXVmJAP3upPYfrUEZpY6qpzSXQMMrxci2hqwpqshrQtIA6+ZIMr0VfX/AOtWNNOTsh1JKKuy&#10;vdXltp9sbi9njghHG+Q4z7DuT7CuN1b4jKu6PR7bcenn3A4/BP8AE/hXZX/hvSNUufPvrFJ5cYBe&#10;R+B6AZwB9Krf8IV4d/6BMP8A32//AMVXo04U46y1ZxOtc8jv9SvNUuPOv7mSeTsXPC/QdB+FVa9m&#10;/wCEK8O/9AmH/vt//iqD4L8OgZOlQ4H+2/8A8VXT7ePYXtEeM9wO56V2PhfwVLczR3usRNFar8yW&#10;7jDzemR2X68n9a7i20rTNPk3afp9tbsOjqmW/M5IqDXLq+t9Nmk0uFbi8XB2E5IHc479OlTKtfSJ&#10;LqX0Rzk2q2Y1nWtH1m+ma2uWHltIuFiJ5IB7AHGO3FQQeEteiiNna6xGNNl/iVzgqfRff2OKmGu6&#10;D4nsjFriLZ3UYPzHII/3W6/8BNWvAbyQ+HJ5LhyLVJmMLPxhAOT9M/1obcVcHdIoa3o8ehvavbXc&#10;mBbmCOH2Od7k++fz+lYlXNW1FtU1CS4bIT7san+FR0qnXNKTk9Reoh4Few+GdO/svw/a27DEm3fJ&#10;/vNyf54/CvN/Cul/2tr8ETLmGI+bL9B2/E4Feu0RJkwrmPHWjHUdH+0wrme0y4x1ZP4h/X8K6ekI&#10;BGDyDVELQ8Lorb8V6GdE1ZhGuLWfLwnsPVfw/lisSszU6fwprPlsNPuG+Vj+5Y9j/d/HtUniGTWZ&#10;b9NK0a1W3jnXc90mFyO+SPu4/M9q5Tocjgiu00PWv7XspLG4lMd2YyocdXGMbh/tCrhKzFtqcjot&#10;1Y+Hrm91EkzmPNvaL0MrfxP7L/j616Jpl1Le6bBcT2720si5aJuq/wD1q4+38Nx+FbC51bUdl3Pb&#10;8W8Y+4DnCsffnPt9aWybxPqMEV9/bEMEtwC9tavgecB6DHSuiaUtUVJJ6nexTGM46r6VaR1cZU5r&#10;B0O/uNR0uOa8tXtrjJV0ZSuSO4z2NaKsVOVODWDVtDPYv0VXS5HRxj3FThgwypBHtSAXaHBRvusM&#10;GsKZTG7I3VSQa3ayNVUpeMccOAw/KubEr3UzrwkvecTPkNXtDm2zywE8Ou4fUf8A1s1nuafZMyX9&#10;uU5bzFAHrzXFTlyzTPQqQ5qbiXNbm3XMcIPEa5P1P/1sVSjNJdsz3s7P94yNn86RDSnLmm2OnDkp&#10;qJdgUySKi9WIArcwFAVfuqMD6VkaUu68DY4RSx9uMD+da9d2GXutnnYuXvKIUUjMFGWIAqB7nsg/&#10;E10nITO6xjLGqkkrSH0X0ppJY5Jyaxtf106QsUNtbSXN9cZEESqSDjuT/Smld2QLUsazrVrodqk9&#10;5v2yOEUIuSfX8hXGa5OY/E0V94bvZrm7uI/Mkjj+cBQOn0x/CelX/CcsGuxalDqtxJcXU7ZltpeF&#10;CjoUHYjpx04o0vQtU8N+JlWxjW4sLgYeV8Aog55PZh+v8topRuupaSRPo50bxiXnu9MVb6LHnY3B&#10;W9DkdfoeaZ4n1WMKNLsgqQxYEmwYHHRR7Cr+v6xDpKSW1gqJdTHfIyADbn+I/wC0a4ysZyvohbhR&#10;RW34T0M63qyiRc2sGHmPY+i/j/LNZjOz8C6MdO0f7TMuJ7vDnPVU/hH9fxrp6QDAwOAKWtDJ6hRR&#10;RQBm67o0WuaXJay4V/vRv/cbsa8hurWayupLa5QpNE21lP8AnpXuFcz4w8MDWbb7VaKBfRDgf89V&#10;/un39KTRUXY8wpUdo3V42KupyrA4INIQVYqwKsDggjBB9KKgs6+w1S38R6dLpmpYSaVNuRxv9CPR&#10;h1xWTJ4R1me4sbK4mhaytGPl3ceBIqddvr9PT1rGGQQRkEcgjtXUaN4r2hbfUySOiz9/+Bf41pCo&#10;46BdrY3dX1WDQ9Le6nJYINqKxy0jdhn+Z+tY/hDXL3ULS/m1WSNY7dx85AXbnJIJ9BxVnVfDw1zV&#10;rG8luw9jDyYAMhu+QR68Z9q43V9PvNMsWi1CX97d3DSQ2UTZ3EnG9iOvYAetawjFq3UIpNWPRrDU&#10;7PVIDLY3CTIDgleqn3HUUq6nZ7vkvIM7xH8soPzHov1rlvtQ8J6Rb6PYILjWrnBZF52u3c/ToB7Z&#10;6UzwpaR6hc6gupx28z2TCLzFQJnDFiTjAOCuQetLkVm+guXqd0ty69cH60srw3MYSeMkDoQeR9DW&#10;HofiS18QNOtskqPCRuDgcgk4Ix9Kv299a3bultcwzNGcOqOCVPTms5Q6NCTcXdCtpVsx+W5kUejI&#10;DVi0srW0fzFkMknZmwNv0FNwcZxRWKoU07pGssRUkrNjruxtbuTzGkMch6suDu+o9arrpdqp+a5k&#10;YeioBU2CelFDoU27tBHEVIqyZNE8NvHsgjIHUknk/U0jXLnphfpVO6vrWxRHu7iKFXO1S7Y3H0Hr&#10;UssiwxPJIdqIpZj6AcmtVGysjJtt3Y4kk5Jyfem713hNy7yM7c849cVyNv4h1bVQ1/byWOn6Ukuz&#10;fcnLOB1/HFVNduksdZsvFGlv51rMTFLtzg44I/ED8xWipu9mPlL9741ksdauLd9PY2dq/lzyA5cE&#10;9Gx0xXS2d5bahbJc2kqTRN9117eo9j7Vw+sRSXXjKNdPuTFDq9sgaVU35Qjnj/gI+lbek+FI9A1B&#10;7uHUpltQg3RNgBj3LHpj07+9VKMbIbSsJrHhR7rWbfUtLuBZ3AcGZgOv+0B69iOhqfXvES6eptrV&#10;g93jDN2j+vv7VR1nxWXDW+mEhejT9Cf93/GuWDbuQc575zmsZTbVhavcc7tI7O7FmY5LE5JNJRQq&#10;lmCqCzMcAAZJPpUDJbW1mvbqO2tkLzSttVR/npXr2haPFoemR2sWGf70j/327msvwf4YGjW32q7U&#10;G+lHI/55L/dHv6101WkRJhRRRTJCiiigAooooA5Hxd4QGohr/TkAuwMyRjgSj/4r+decspVirAqy&#10;nBBGCD6V7pXNeJ/CEOshrm12w3wHX+GT2b396lopS7nBaSIo7K/ujZreXMPliOORS6IGJDOVHXGA&#10;PxqTUNKlaXTlgtPLvr2JnezjGNuCcMAT8oI5wemDUEMl5oGoyxzRzQyFDHKquY32kg5Vh0OQCDyP&#10;wNS6ZfHy9RWa5Ed9dxrGl1O5wBn51LclSwwM9OO1WrNWLINM1q70tv3D7oifmiflT/gfpXUWms6T&#10;rEkJuoo47qJt0fmgZVvVWrAm0+3mgS2snhMFmhlvtS2nYCewPUqAMAdz+dU7zT5IL8WsCvOxiWQb&#10;YzvIKhuV5wQDzgkUuVrVBY6UeBdNMlzLPLdzyzNvWRpcOh9iOv1NYFvFf+G/C+tC7glinuJEjRvv&#10;ZBBy2R7Z596bYa5faeAIJy0f/PN/mX/634V0Fp4zhcbby3eMngtH8y/l1qlVfULvqc1ZW2oaReNY&#10;2S+XLe2EbyS9oV6u34DIrY+HNqq2d9dqDtklEaE9dqjP9a6FdQ0vVIJIRcxMsqFGUtsYqe3Y1Ppu&#10;m22lWQtrJCsIYsAW3cnrzVOpzRaByujivF17dp4sBspHDWduspVWIBwdxyO/Bq9pesvf+NpZUnlN&#10;k1n5yxbjtHyKTx0znNa6eHEHiabV5J/MEsZjMBTgAqF659B+tU9A8INoesy3YuUlgZGRI9p3AEjG&#10;T06Cq5o8tvILqxl6RDqHjL7Xey6pcWixvsgihOFU4yM/p71Aup3WteCtVt71jJcWLI3md2G7v78G&#10;tb/hEr6wuZ20LVfskFwcvE6Z2/Q/y71oab4XttP0O508SM7XSkTTEckkY4HtQ5R3HdHB3VzOPDEF&#10;ldktC2J7Kb0xkPGfpk/l716Np0ya14cgeQ/Lc2+x8dckbW/XNQW/hexh0JdLud9zbq5kDSfKyknP&#10;BHT/AOvT4rvR9CtFtop4ookyRGrlzz19TUzmmtBSknsctDpGtaXayaVJpEGqWZl8yJmfCq3r1BH0&#10;NbGh+FWg8PXGn6q4dLhxIY4z/qsejevFF34zhXIs7dpD/ekO0fl1rAvdbvtRYJPcbY2ONi/Kg+uP&#10;/r1Lqt6ILtnSy6vpPh+2W1sUErxLsVEOdoznBc+/auY1TWrrU2/0iQLH1WJeFH+NU5I5YSUkieKU&#10;AHZIpVhkZGQa6SCx0uC4gCzN9h1GAKTd4HfkpIBhXRuqnAPrUpOT1CxnQ6PayTW9teXr2tzdRq0a&#10;GLeq7/ub2yME+gGBxnmnavNDdQl7oCHWLeTyLhFX5ZwON4I4BGMH1/Kh9XaExQzQWd5NYt5UF78x&#10;+VT8pwCA+OozVKO2m1LUnis1nuZJXZlLgb2yc7mxwD3PanJq2gFdVLsFUFmY4AAySfSvRvCPhAaa&#10;Fv8AUUBuyMxxnkRD/wCK/lVnwx4Qh0ZVubrbNfEdf4Y/Zff3rpahIhyCiiiqJCiiigAooooAKKKK&#10;ACiiigDO1jQ7LW7fyryPLD7ki8Mn0P8ASvONd8JX+ilpApuLUdJkH3R/tDt/KvWKTqOaTVxp2PE4&#10;LyaC3Kw3dxGVkDxxof3ZJ4YnnrjHY55rXtfEEY1S41Eq0N3dXMKAD7sMAK78N6naB9K7HWfA+n6k&#10;Wltv9DuDzmMfIx91/wAMVw+q+FdU0ks0tuZYR/y1h+ZfxHUU+ZotNMg1uGCweCxiETSWyFppY+d7&#10;ud2M9wF2gfjUepaa2n6glkrPNceXH5iBeRKwyUGOuMiqUTeU6PHtBRgw4BGQc9K04taK63b6pJax&#10;GeOXzZSjMBMSMdCSFPXpx04oupbjK93pV5ZIWuYQFVtjlXV9jf3W2k7T9agiu57fmKeWL/dcrV57&#10;mxtNLv4LOWeea+2qWli2CJA27nk7mz3HFbM1xZ3l1dzpLDJFpdvJFDkgiSMxBUIHfDhv++qfInsB&#10;ix6/qkY+W9lI/wBrDfzFSjxRqo/5eFP1jX/CrFrp2620mCytbaU3sZ826ngaUCTJHl5H3Mfh65ql&#10;4ftIbvWY4LpVkiEcrMGJwSqEgnHOMipcWgsSnxRqp/5eFH0jX/CopNe1WRGZryYIv3iuFA/ECr9j&#10;Y2d1qWhMbaJrW7Z45WQuscrjPRWO4Y49jTNPsFk8L+dDbM90LqSF2jsVuHb5AQCW+6PeqUNdWFkY&#10;0l1PcvtknllYnG0uWJP0qPGOMY9sYrctbqKPQNPjnZIngu5F3gDzIHGHV8dSucqw9PcCqGsSQNrt&#10;5LaPHNA0xkUgEq2fmI7cZJFS4WVwE0qwGp6gtp5pjkkR/KOBhpAMqpz0BwavNYRW+kW97BJA93Y3&#10;Si7MLlwFZsoSemQRt44rJinkgukuISscqSCRCqgBSDkYHTHtTZZWmllkkb5pWLOBwCSc9Bx1NCkk&#10;gNrXL+wle7tFSa4aGZza3YdTtBbOz3jGTjknPTFYxnkNusDSMYFcyCMn5QxGCfyrV0rwpqmrbWit&#10;zDCf+Ws3yrj2HU13GjeB9P00rLcj7XcDndIPlU+y/wCOaG3ITaRxmheEr/WishU29qf+Wzj7w/2R&#10;3+vSvR9I0Oy0S38qzjwx+/I3LP8AU/0rQ6DiloSsQ3cKKKKYgooooAKKKKACiiigAooooAKKKKAC&#10;iiigAooooAydR8MaVqhLXFogkP8Ay0j+RvzHX8a5q9+GxyW0+++iTr/7MP8ACu7oosh3Z5NdeDNb&#10;tcn7J5yjvC4b9OtZNxp91bti5tJ4yP78RGP0r2+kPQ0uUfMeGpPJCHWOaSMP94JIV3fXB5ohmkt5&#10;Vkt5XikXo0bFSPxFej6/0auDvvvmpd0WncrS3dxNMsstxM8qfddpGLL9Dnj8KiD4BVXOD1AY81es&#10;fviu80DotNNvqDdjzy30+6uWAtrSeQ9PkiJ/pWta+DNbusH7J5KnvM4X9OtesDoKWnykcxwll8Nu&#10;Q2oX31SBf/Zj/hXS6d4Y0rSyGt7RDIP+Wknzt+Z6fhWtRTshXYUUUUCCiiigAooooAKKKKACiiig&#10;D//Z"/>
  <p:tag name="ISPRING_PRESENTERDATA_1" val="UGjDuW5nIFRo4buLIFR1eeG6v3Q=|R2nDoW8gdmnDqm4=|aG9hdHV5ZXRtb2NoYUBnbWFpbC5jb20=||ezhBRDUyQzM5LTg0RDctNEMxNy1CRTBGLUZFRDhFQUREQThFN30=||SVNQUklOR19QUkVTRU5URVJfUEhPVE9fMg==|MQ==||SVNQUklOR19QUkVTRU5URVJfUEhPVE9fMw==|MDk2NjQ0NTQ5Mw=="/>
  <p:tag name="ISPRING_PRESENTATION_INFO_2" val="&lt;?xml version=&quot;1.0&quot; encoding=&quot;UTF-8&quot; standalone=&quot;no&quot; ?&gt;&#10;&lt;presentation2&gt;&#10;&#10;  &lt;slides&gt;&#10;    &lt;slide id=&quot;{B10FF662-6E5E-44EB-A370-C74625B5971D}&quot; pptId=&quot;303&quot;/&gt;&#10;    &lt;slide id=&quot;{92C8A88E-4246-4FD9-8D1F-079A21FD9278}&quot; pptId=&quot;309&quot;/&gt;&#10;    &lt;slide id=&quot;{4712DAA9-4711-41AB-A3F8-481211D80B3B}&quot; pptId=&quot;304&quot;/&gt;&#10;    &lt;slide id=&quot;{F7EB2C47-5E89-4B67-B59C-EF95B0863F8D}&quot; pptId=&quot;284&quot;/&gt;&#10;    &lt;slide id=&quot;{DA933138-D153-43FF-8335-EE8B2185BABC}&quot; pptId=&quot;286&quot;/&gt;&#10;    &lt;slide id=&quot;{B6A0750F-8838-4457-9661-1C3E58C9DD2C}&quot; pptId=&quot;277&quot;/&gt;&#10;    &lt;slide id=&quot;{3D78E6EC-C763-4903-B797-7DF9B382F81A}&quot; pptId=&quot;278&quot;/&gt;&#10;    &lt;slide id=&quot;{CA24968A-7332-4D8A-9D40-E7CF6468EE14}&quot; pptId=&quot;291&quot;/&gt;&#10;    &lt;slide id=&quot;{9B9682E2-16B4-4705-AA17-597B56BBE2B9}&quot; pptId=&quot;293&quot;/&gt;&#10;    &lt;slide id=&quot;{E4E5727E-FF79-4396-A28C-264FADB1B749}&quot; pptId=&quot;292&quot;/&gt;&#10;    &lt;slide id=&quot;{3DC2017D-8F8E-4058-A74D-B1E281C046E0}&quot; pptId=&quot;294&quot;/&gt;&#10;    &lt;slide id=&quot;{273FAC71-ABC0-4A1A-B0F5-45FD9206B36F}&quot; pptId=&quot;295&quot;/&gt;&#10;    &lt;slide id=&quot;{881582DD-3121-4E06-B027-EC20387A37FC}&quot; pptId=&quot;296&quot;/&gt;&#10;    &lt;slide id=&quot;{1CC2300F-A10F-4D95-90A3-7BD20BB3DE31}&quot; pptId=&quot;306&quot;/&gt;&#10;    &lt;slide id=&quot;{04F279CB-F9B6-4616-BE8A-A87C454A55E6}&quot; pptId=&quot;308&quot;/&gt;&#10;    &lt;slide id=&quot;{0E31334F-F6DB-43DB-A334-BBDBD74D5C06}&quot; pptId=&quot;281&quot;/&gt;&#10;    &lt;slide id=&quot;{1B7F7384-4831-4193-B1C7-363D19B76489}&quot; pptId=&quot;307&quot;/&gt;&#10;    &lt;slide id=&quot;{0DF0CA2A-A972-4460-9750-7AF8ACDF8225}&quot; pptId=&quot;298&quot;/&gt;&#10;    &lt;slide id=&quot;{10F01B9B-D30C-452B-91DE-CE5D3E6CA198}&quot; pptId=&quot;305&quot;/&gt;&#10;  &lt;/slides&gt;&#10;&#10;  &lt;narration&gt;&#10;    &lt;audioTracks&gt;&#10;      &lt;audioTrack muted=&quot;false&quot; name=&quot;Âm thanh 1&quot; resource=&quot;2ae7cc74&quot; slideId=&quot;{B10FF662-6E5E-44EB-A370-C74625B5971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&quot; resource=&quot;da914443&quot; slideId=&quot;{4712DAA9-4711-41AB-A3F8-481211D80B3B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&quot; resource=&quot;34282503&quot; slideId=&quot;{F7EB2C47-5E89-4B67-B59C-EF95B0863F8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&quot; resource=&quot;fa80c533&quot; slideId=&quot;{DA933138-D153-43FF-8335-EE8B2185BAB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&quot; resource=&quot;f06a31af&quot; slideId=&quot;{B6A0750F-8838-4457-9661-1C3E58C9DD2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6&quot; resource=&quot;534d6bc1&quot; slideId=&quot;{3D78E6EC-C763-4903-B797-7DF9B382F81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7&quot; resource=&quot;11dcd587&quot; slideId=&quot;{CA24968A-7332-4D8A-9D40-E7CF6468EE14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8&quot; resource=&quot;de8b384b&quot; slideId=&quot;{9B9682E2-16B4-4705-AA17-597B56BBE2B9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9&quot; resource=&quot;b3d030d9&quot; slideId=&quot;{E4E5727E-FF79-4396-A28C-264FADB1B749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0&quot; resource=&quot;774d10ff&quot; slideId=&quot;{3DC2017D-8F8E-4058-A74D-B1E281C046E0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1&quot; resource=&quot;7299ae1e&quot; slideId=&quot;{273FAC71-ABC0-4A1A-B0F5-45FD9206B36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2&quot; resource=&quot;04102b71&quot; slideId=&quot;{881582DD-3121-4E06-B027-EC20387A37F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3&quot; resource=&quot;a789f6c2&quot; slideId=&quot;{1CC2300F-A10F-4D95-90A3-7BD20BB3DE3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4&quot; resource=&quot;78e981b6&quot; slideId=&quot;{04F279CB-F9B6-4616-BE8A-A87C454A55E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5&quot; resource=&quot;27e482eb&quot; slideId=&quot;{0E31334F-F6DB-43DB-A334-BBDBD74D5C0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6&quot; resource=&quot;252b0bc8&quot; slideId=&quot;{0DF0CA2A-A972-4460-9750-7AF8ACDF8225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7&quot; resource=&quot;8e1f8098&quot; slideId=&quot;{10F01B9B-D30C-452B-91DE-CE5D3E6CA198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giot nuoc ti xiu da xua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20.quiz"/>
  <p:tag name="ISPRING_CUSTOM_TIMING_USED" val="1"/>
  <p:tag name="ISPRING_SLIDE_INDENT_LEVEL" val="0"/>
  <p:tag name="ISPRING_QUIZ_FULL_PATH" val="C:\Users\my\Desktop\BGTT\GIÁO  ÁN E (GIỌT NƯỚC TÍ XÍU)\VĂN HỌC giọt nước tí xíu\quiz\quiz20.quiz"/>
  <p:tag name="ISPRING_QUIZ_RELATIVE_PATH" val="VĂN HỌC giọt nước tí xíu\quiz\quiz20.quiz"/>
  <p:tag name="GENSWF_SLIDE_TITLE" val="5, Câu hỏi 5"/>
  <p:tag name="ISPRING_SLIDE_ID_2" val="{9B9682E2-16B4-4705-AA17-597B56BBE2B9}"/>
  <p:tag name="GENSWF_ADVANCE_TIME" val="19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19.quiz"/>
  <p:tag name="ISPRING_CUSTOM_TIMING_USED" val="1"/>
  <p:tag name="ISPRING_SLIDE_INDENT_LEVEL" val="0"/>
  <p:tag name="ISPRING_QUIZ_FULL_PATH" val="C:\Users\my\Desktop\BGTT\GIÁO  ÁN E (GIỌT NƯỚC TÍ XÍU)\VĂN HỌC giọt nước tí xíu\quiz\quiz19.quiz"/>
  <p:tag name="ISPRING_QUIZ_RELATIVE_PATH" val="VĂN HỌC giọt nước tí xíu\quiz\quiz19.quiz"/>
  <p:tag name="GENSWF_SLIDE_TITLE" val="6, Câu hỏi 6"/>
  <p:tag name="ISPRING_SLIDE_ID_2" val="{E4E5727E-FF79-4396-A28C-264FADB1B749}"/>
  <p:tag name="GENSWF_ADVANCE_TIME" val="1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21.quiz"/>
  <p:tag name="ISPRING_CUSTOM_TIMING_USED" val="1"/>
  <p:tag name="ISPRING_SLIDE_INDENT_LEVEL" val="0"/>
  <p:tag name="ISPRING_QUIZ_FULL_PATH" val="C:\Users\my\Desktop\BGTT\GIÁO  ÁN E (GIỌT NƯỚC TÍ XÍU)\VĂN HỌC giọt nước tí xíu\quiz\quiz21.quiz"/>
  <p:tag name="ISPRING_QUIZ_RELATIVE_PATH" val="VĂN HỌC giọt nước tí xíu\quiz\quiz21.quiz"/>
  <p:tag name="GENSWF_SLIDE_TITLE" val="7, Câu hỏi 7"/>
  <p:tag name="ISPRING_SLIDE_ID_2" val="{3DC2017D-8F8E-4058-A74D-B1E281C046E0}"/>
  <p:tag name="GENSWF_ADVANCE_TIME" val="1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22.quiz"/>
  <p:tag name="ISPRING_CUSTOM_TIMING_USED" val="1"/>
  <p:tag name="ISPRING_SLIDE_INDENT_LEVEL" val="0"/>
  <p:tag name="ISPRING_QUIZ_FULL_PATH" val="C:\Users\my\Desktop\BGTT\GIÁO  ÁN E (GIỌT NƯỚC TÍ XÍU)\VĂN HỌC giọt nước tí xíu\quiz\quiz22.quiz"/>
  <p:tag name="ISPRING_QUIZ_RELATIVE_PATH" val="VĂN HỌC giọt nước tí xíu\quiz\quiz22.quiz"/>
  <p:tag name="GENSWF_SLIDE_TITLE" val="8, Câu hỏi 8"/>
  <p:tag name="ISPRING_SLIDE_ID_2" val="{273FAC71-ABC0-4A1A-B0F5-45FD9206B36F}"/>
  <p:tag name="GENSWF_ADVANCE_TIME" val="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23.quiz"/>
  <p:tag name="ISPRING_SLIDE_INDENT_LEVEL" val="0"/>
  <p:tag name="ISPRING_CUSTOM_TIMING_USED" val="1"/>
  <p:tag name="ISPRING_QUIZ_FULL_PATH" val="C:\Users\my\Desktop\BGTT\GIÁO  ÁN E (GIỌT NƯỚC TÍ XÍU)\VĂN HỌC giọt nước tí xíu\quiz\quiz23.quiz"/>
  <p:tag name="ISPRING_QUIZ_RELATIVE_PATH" val="VĂN HỌC giọt nước tí xíu\quiz\quiz23.quiz"/>
  <p:tag name="GENSWF_SLIDE_TITLE" val="9, Câu hỏi 9"/>
  <p:tag name="ISPRING_SLIDE_ID_2" val="{881582DD-3121-4E06-B027-EC20387A37FC}"/>
  <p:tag name="GENSWF_ADVANCE_TIME" val="16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24.quiz"/>
  <p:tag name="ISPRING_QUIZ_FULL_PATH" val="C:\Users\my\Desktop\BGTT\GIÁO  ÁN E (GIỌT NƯỚC TÍ XÍU)\VĂN HỌC giọt nước tí xíu\quiz\quiz24.quiz"/>
  <p:tag name="ISPRING_QUIZ_RELATIVE_PATH" val="VĂN HỌC giọt nước tí xíu\quiz\quiz24.quiz"/>
  <p:tag name="GENSWF_SLIDE_TITLE" val="10, Câu hỏi 10"/>
  <p:tag name="GENSWF_ADVANCE_TIME" val="19.61"/>
  <p:tag name="ISPRING_SLIDE_ID_2" val="{1CC2300F-A10F-4D95-90A3-7BD20BB3DE31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25.quiz"/>
  <p:tag name="ISPRING_QUIZ_FULL_PATH" val="C:\Users\my\Desktop\BGTT\GIÁO  ÁN E (GIỌT NƯỚC TÍ XÍU)\VĂN HỌC giọt nước tí xíu\quiz\quiz25.quiz"/>
  <p:tag name="ISPRING_QUIZ_RELATIVE_PATH" val="VĂN HỌC giọt nước tí xíu\quiz\quiz25.quiz"/>
  <p:tag name="GENSWF_SLIDE_TITLE" val="11, Câu hỏi 11"/>
  <p:tag name="ISPRING_SLIDE_ID_2" val="{04F279CB-F9B6-4616-BE8A-A87C454A55E6}"/>
  <p:tag name="GENSWF_ADVANCE_TIME" val="19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12, Trẻ nghe lại câu truyện 1 lần"/>
  <p:tag name="GENSWF_ADVANCE_TIME" val="12.35"/>
  <p:tag name="ISPRING_SLIDE_ID_2" val="{0E31334F-F6DB-43DB-A334-BBDBD74D5C0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13, Cô kể truyện"/>
  <p:tag name="ISPRING_SLIDE_ID_2" val="{1B7F7384-4831-4193-B1C7-363D19B76489}"/>
  <p:tag name="GENSWF_ADVANCE_TIME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TIMING" val="|8.58"/>
  <p:tag name="GENSWF_SLIDE_TITLE" val="III, Kết thúc"/>
  <p:tag name="ISPRING_SLIDE_ID_2" val="{0DF0CA2A-A972-4460-9750-7AF8ACDF8225}"/>
  <p:tag name="GENSWF_ADVANCE_TIME" val="1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GENSWF_ADVANCE_TIME" val="12.42"/>
  <p:tag name="ISPRING_SLIDE_INDENT_LEVEL" val="0"/>
  <p:tag name="ISPRING_SLIDE_ID_2" val="{B10FF662-6E5E-44EB-A370-C74625B5971D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14, Tạm biệt bé"/>
  <p:tag name="GENSWF_ADVANCE_TIME" val="5.22"/>
  <p:tag name="ISPRING_SLIDE_INDENT_LEVEL" val="0"/>
  <p:tag name="ISPRING_SLIDE_ID_2" val="{10F01B9B-D30C-452B-91DE-CE5D3E6CA19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II, TIẾN HÀNH"/>
  <p:tag name="ISPRING_SLIDE_ID_2" val="{92C8A88E-4246-4FD9-8D1F-079A21FD9278}"/>
  <p:tag name="GENSWF_ADVANCE_TIME" val="14.7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1, Ổn định tổ chức"/>
  <p:tag name="ISPRING_SLIDE_ID_2" val="{4712DAA9-4711-41AB-A3F8-481211D80B3B}"/>
  <p:tag name="GENSWF_ADVANCE_TIME" val="1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13.quiz"/>
  <p:tag name="ISPRING_CUSTOM_TIMING_USED" val="1"/>
  <p:tag name="ISPRING_SLIDE_INDENT_LEVEL" val="0"/>
  <p:tag name="ISPRING_QUIZ_FULL_PATH" val="C:\Users\my\Desktop\BGTT\GIÁO  ÁN E (GIỌT NƯỚC TÍ XÍU)\VĂN HỌC giọt nước tí xíu\quiz\quiz13.quiz"/>
  <p:tag name="ISPRING_QUIZ_RELATIVE_PATH" val="VĂN HỌC giọt nước tí xíu\quiz\quiz13.quiz"/>
  <p:tag name="GENSWF_SLIDE_TITLE" val="1, Câu hỏi 1"/>
  <p:tag name="ISPRING_SLIDE_ID_2" val="{F7EB2C47-5E89-4B67-B59C-EF95B0863F8D}"/>
  <p:tag name="GENSWF_ADVANCE_TIME" val="13.39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14.quiz"/>
  <p:tag name="ISPRING_CUSTOM_TIMING_USED" val="1"/>
  <p:tag name="ISPRING_SLIDE_INDENT_LEVEL" val="0"/>
  <p:tag name="ISPRING_QUIZ_FULL_PATH" val="C:\Users\my\Desktop\BGTT\GIÁO  ÁN E (GIỌT NƯỚC TÍ XÍU)\VĂN HỌC giọt nước tí xíu\quiz\quiz14.quiz"/>
  <p:tag name="ISPRING_QUIZ_RELATIVE_PATH" val="VĂN HỌC giọt nước tí xíu\quiz\quiz14.quiz"/>
  <p:tag name="GENSWF_SLIDE_TITLE" val="2, Câu hỏi 2"/>
  <p:tag name="GENSWF_ADVANCE_TIME" val="10.19"/>
  <p:tag name="ISPRING_SLIDE_ID_2" val="{DA933138-D153-43FF-8335-EE8B2185BABC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II, Cô kể truyện"/>
  <p:tag name="GENSWF_ADVANCE_TIME" val="13.85"/>
  <p:tag name="ISPRING_SLIDE_ID_2" val="{B6A0750F-8838-4457-9661-1C3E58C9DD2C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2.quiz"/>
  <p:tag name="ISPRING_CUSTOM_TIMING_USED" val="1"/>
  <p:tag name="ISPRING_SLIDE_INDENT_LEVEL" val="0"/>
  <p:tag name="ISPRING_QUIZ_FULL_PATH" val="C:\Users\my\Desktop\BGTT\GIÁO  ÁN E (GIỌT NƯỚC TÍ XÍU)\VĂN HỌC giọt nước tí xíu\quiz\quiz12.quiz"/>
  <p:tag name="ISPRING_QUIZ_RELATIVE_PATH" val="VĂN HỌC giọt nước tí xíu\quiz\quiz12.quiz"/>
  <p:tag name="GENSWF_SLIDE_TITLE" val="3, Câu hỏi 3"/>
  <p:tag name="GENSWF_ADVANCE_TIME" val="10.26"/>
  <p:tag name="ISPRING_SLIDE_ID_2" val="{3D78E6EC-C763-4903-B797-7DF9B382F81A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18.quiz"/>
  <p:tag name="ISPRING_CUSTOM_TIMING_USED" val="1"/>
  <p:tag name="ISPRING_SLIDE_INDENT_LEVEL" val="0"/>
  <p:tag name="ISPRING_QUIZ_FULL_PATH" val="C:\Users\my\Desktop\BGTT\GIÁO  ÁN E (GIỌT NƯỚC TÍ XÍU)\VĂN HỌC giọt nước tí xíu\quiz\quiz18.quiz"/>
  <p:tag name="ISPRING_QUIZ_RELATIVE_PATH" val="VĂN HỌC giọt nước tí xíu\quiz\quiz18.quiz"/>
  <p:tag name="GENSWF_SLIDE_TITLE" val="4, Câu hỏi 4"/>
  <p:tag name="ISPRING_SLIDE_ID_2" val="{CA24968A-7332-4D8A-9D40-E7CF6468EE14}"/>
  <p:tag name="GENSWF_ADVANCE_TIME" val="19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305</Words>
  <Application>Microsoft Office PowerPoint</Application>
  <PresentationFormat>Custom</PresentationFormat>
  <Paragraphs>58</Paragraphs>
  <Slides>19</Slides>
  <Notes>19</Notes>
  <HiddenSlides>0</HiddenSlides>
  <MMClips>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Office Theme</vt:lpstr>
      <vt:lpstr>2_Default Design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GhostBTT.Com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giot nuoc ti xiu da xuat</dc:title>
  <dc:creator>Windows User</dc:creator>
  <cp:lastModifiedBy>ismail - [2010]</cp:lastModifiedBy>
  <cp:revision>270</cp:revision>
  <dcterms:created xsi:type="dcterms:W3CDTF">2020-04-03T02:34:05Z</dcterms:created>
  <dcterms:modified xsi:type="dcterms:W3CDTF">2021-05-12T05:42:34Z</dcterms:modified>
</cp:coreProperties>
</file>