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13" r:id="rId9"/>
    <p:sldId id="314" r:id="rId10"/>
    <p:sldId id="315" r:id="rId11"/>
    <p:sldId id="300" r:id="rId12"/>
    <p:sldId id="312" r:id="rId13"/>
    <p:sldId id="299" r:id="rId14"/>
    <p:sldId id="310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L&#7898;P%20B5\5,%20TUY&#7870;T%20B5\5,%20GI&#193;O%20&#193;N%20&#272;I&#7878;N%20T&#7916;\2019-%202020\2,%20TH&#193;NG%2010%20GA&#272;T%20%20TH&#7874;%20D&#7908;C%20-%20TUY&#7870;T\&#194;M%20THANH\nh&#7841;c%20s&#244;i%20&#273;&#7897;ng.mp3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L&#7898;P%20B5\5,%20TUY&#7870;T%20B5\5,%20GI&#193;O%20&#193;N%20&#272;I&#7878;N%20T&#7916;\2019-%202020\2,%20TH&#193;NG%2010%20GA&#272;T%20%20TH&#7874;%20D&#7908;C%20-%20TUY&#7870;T\&#194;M%20THANH\tr&#7867;%20th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L&#7898;P%20B5\5,%20TUY&#7870;T%20B5\5,%20GI&#193;O%20&#193;N%20&#272;I&#7878;N%20T&#7916;\2019-%202020\2,%20TH&#193;NG%2010%20GA&#272;T%20%20TH&#7874;%20D&#7908;C%20-%20TUY&#7870;T\&#194;M%20THANH\&#272;o&#224;n-t&#224;u-nh&#7887;-x&#237;u-Nh&#7841;c-thi&#7871;u-nhi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L&#7898;P%20B5\5,%20TUY&#7870;T%20B5\5,%20GI&#193;O%20&#193;N%20&#272;I&#7878;N%20T&#7916;\2019-%202020\2,%20TH&#193;NG%2010%20GA&#272;T%20%20TH&#7874;%20D&#7908;C%20-%20TUY&#7870;T\&#194;M%20THANH\ch&#250;-&#7871;ch-con-&#273;&#227;-c&#7855;t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533400"/>
            <a:ext cx="85502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Chạy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thay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đổi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tốc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độ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theo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hiệu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lệnh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Phi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4 - 5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Tuyết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2200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2021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2022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3124200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Cô cho lần lượt từng nhóm lên tập (Cô sửa sai cho trẻ)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“Phi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800" y="2438400"/>
            <a:ext cx="83058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 smtClean="0">
                <a:solidFill>
                  <a:srgbClr val="002060"/>
                </a:solidFill>
              </a:rPr>
              <a:t>Khi giáo viên ra hiệu lệnh : “Máy bay cất cánh” thì tất cả phải chạy xung quanh sân chơi, hai tay giơ sang ngang , ngiêng người sang 2 bên bắt chước máy bay liệng và kêu : “u u u”</a:t>
            </a:r>
            <a:br>
              <a:rPr lang="vi-VN" sz="2400" dirty="0" smtClean="0">
                <a:solidFill>
                  <a:srgbClr val="002060"/>
                </a:solidFill>
              </a:rPr>
            </a:br>
            <a:r>
              <a:rPr lang="vi-VN" sz="2400" dirty="0" smtClean="0">
                <a:solidFill>
                  <a:srgbClr val="002060"/>
                </a:solidFill>
              </a:rPr>
              <a:t>Khi ra hiệu lệnh: “Máy bay hạ cánh” thì tất cả phải dừng lại ngay.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hạc sôi độ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38600" y="3962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8102012214149647"/>
          <p:cNvPicPr>
            <a:picLocks noChangeAspect="1" noChangeArrowheads="1"/>
          </p:cNvPicPr>
          <p:nvPr/>
        </p:nvPicPr>
        <p:blipFill>
          <a:blip r:embed="rId4"/>
          <a:srcRect t="7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rẻ t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343400" y="4419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9144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Trẻ biết kỹ thuật đi, chạy thay đổi tốc độ theo hiệu lệnh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4953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 </a:t>
            </a:r>
            <a:r>
              <a:rPr lang="vi-VN" sz="2000" dirty="0" smtClean="0">
                <a:latin typeface="+mj-lt"/>
              </a:rPr>
              <a:t>Trẻ hứng thú tham gia vào giờ học.</a:t>
            </a:r>
          </a:p>
          <a:p>
            <a:r>
              <a:rPr lang="vi-VN" sz="2000" dirty="0" smtClean="0">
                <a:latin typeface="+mj-lt"/>
              </a:rPr>
              <a:t>-Trẻ biết thường xuyên luyện tập thể dục để giúp cơ thể khỏe mạnh.</a:t>
            </a:r>
          </a:p>
          <a:p>
            <a:r>
              <a:rPr lang="vi-VN" sz="2000" dirty="0" smtClean="0"/>
              <a:t> </a:t>
            </a:r>
            <a:endParaRPr lang="vi-VN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276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 Trẻ biết phối hợp  chân tay nhịp nhàng khi đi, chạy thay đổi tốc độ theo hiệu lệnh.</a:t>
            </a:r>
          </a:p>
          <a:p>
            <a:r>
              <a:rPr lang="vi-VN" sz="2000" dirty="0" smtClean="0">
                <a:latin typeface="+mj-lt"/>
              </a:rPr>
              <a:t>- Phát triển thính giác.</a:t>
            </a:r>
          </a:p>
          <a:p>
            <a:r>
              <a:rPr lang="vi-VN" sz="2000" dirty="0" smtClean="0">
                <a:latin typeface="+mj-lt"/>
              </a:rPr>
              <a:t>- Trẻ có kĩ năng chơi trò chơi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0"/>
            <a:ext cx="6553200" cy="18288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-Xắc xô, phấn, 3 bức tranh ngôi nhà 1 tầng, 2 tầng, 3 tầng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 </a:t>
            </a:r>
            <a:r>
              <a:rPr lang="en-US" sz="2000" dirty="0" smtClean="0">
                <a:latin typeface="+mj-lt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 Ra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76400" y="4267200"/>
            <a:ext cx="5791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 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p.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153400" cy="990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b="1" dirty="0" smtClean="0">
                <a:latin typeface="+mj-lt"/>
              </a:rPr>
              <a:t>Trò chuyện về cơ thể bé</a:t>
            </a:r>
            <a:endParaRPr lang="vi-VN" sz="4000" b="1" dirty="0" smtClean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4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0" y="26670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Đoàn-tàu-nhỏ-xíu-Nhạc-thiếu-nh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09600" y="5334000"/>
            <a:ext cx="838200" cy="8382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64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hú-ếch-con-đã-cắ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71600" y="5638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1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57200" y="26670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30480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1 (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2362200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377</Words>
  <Application>Microsoft Office PowerPoint</Application>
  <PresentationFormat>On-screen Show (4:3)</PresentationFormat>
  <Paragraphs>65</Paragraphs>
  <Slides>14</Slides>
  <Notes>4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ismail - [2010]</cp:lastModifiedBy>
  <cp:revision>65</cp:revision>
  <dcterms:created xsi:type="dcterms:W3CDTF">2018-02-05T07:59:18Z</dcterms:created>
  <dcterms:modified xsi:type="dcterms:W3CDTF">1979-12-31T17:58:55Z</dcterms:modified>
</cp:coreProperties>
</file>