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3" r:id="rId2"/>
    <p:sldId id="280" r:id="rId3"/>
    <p:sldId id="281" r:id="rId4"/>
    <p:sldId id="296" r:id="rId5"/>
    <p:sldId id="284" r:id="rId6"/>
    <p:sldId id="285" r:id="rId7"/>
    <p:sldId id="286" r:id="rId8"/>
    <p:sldId id="287" r:id="rId9"/>
    <p:sldId id="290" r:id="rId10"/>
    <p:sldId id="260" r:id="rId11"/>
    <p:sldId id="288" r:id="rId12"/>
    <p:sldId id="292" r:id="rId13"/>
    <p:sldId id="278" r:id="rId14"/>
    <p:sldId id="289" r:id="rId15"/>
    <p:sldId id="291" r:id="rId16"/>
    <p:sldId id="276" r:id="rId17"/>
    <p:sldId id="262" r:id="rId18"/>
    <p:sldId id="294" r:id="rId19"/>
    <p:sldId id="295" r:id="rId20"/>
    <p:sldId id="264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74AB6-0023-463F-A938-5174A1C826FF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46CD0-4023-41BB-9FAC-0FC318717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56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53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2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6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01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78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881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98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05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01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30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22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12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3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75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95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3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6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22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7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46CD0-4023-41BB-9FAC-0FC3187175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46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EB1BF-38C8-4CA2-A4C0-E4487F81F96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0B683-6942-47D8-903D-F7D3CE9324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5.png"/><Relationship Id="rId2" Type="http://schemas.microsoft.com/office/2007/relationships/media" Target="../media/media4.mp4"/><Relationship Id="rId1" Type="http://schemas.openxmlformats.org/officeDocument/2006/relationships/tags" Target="../tags/tag11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7.png"/><Relationship Id="rId2" Type="http://schemas.microsoft.com/office/2007/relationships/media" Target="../media/media4.mp4"/><Relationship Id="rId1" Type="http://schemas.openxmlformats.org/officeDocument/2006/relationships/tags" Target="../tags/tag12.xml"/><Relationship Id="rId6" Type="http://schemas.openxmlformats.org/officeDocument/2006/relationships/image" Target="../media/image16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19.png"/><Relationship Id="rId2" Type="http://schemas.microsoft.com/office/2007/relationships/media" Target="../media/media5.mp4"/><Relationship Id="rId1" Type="http://schemas.openxmlformats.org/officeDocument/2006/relationships/tags" Target="../tags/tag13.xml"/><Relationship Id="rId6" Type="http://schemas.openxmlformats.org/officeDocument/2006/relationships/image" Target="../media/image18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22.png"/><Relationship Id="rId2" Type="http://schemas.microsoft.com/office/2007/relationships/media" Target="../media/media6.mp4"/><Relationship Id="rId1" Type="http://schemas.openxmlformats.org/officeDocument/2006/relationships/tags" Target="../tags/tag15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2.png"/><Relationship Id="rId2" Type="http://schemas.microsoft.com/office/2007/relationships/media" Target="../media/media7.mp4"/><Relationship Id="rId1" Type="http://schemas.openxmlformats.org/officeDocument/2006/relationships/tags" Target="../tags/tag17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5.jf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8.mp3"/><Relationship Id="rId7" Type="http://schemas.openxmlformats.org/officeDocument/2006/relationships/image" Target="../media/image26.jpg"/><Relationship Id="rId2" Type="http://schemas.microsoft.com/office/2007/relationships/media" Target="../media/media8.mp3"/><Relationship Id="rId1" Type="http://schemas.openxmlformats.org/officeDocument/2006/relationships/tags" Target="../tags/tag19.xml"/><Relationship Id="rId6" Type="http://schemas.openxmlformats.org/officeDocument/2006/relationships/image" Target="../media/image20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9.mp3"/><Relationship Id="rId7" Type="http://schemas.openxmlformats.org/officeDocument/2006/relationships/image" Target="../media/image29.jpg"/><Relationship Id="rId2" Type="http://schemas.microsoft.com/office/2007/relationships/media" Target="../media/media9.mp3"/><Relationship Id="rId1" Type="http://schemas.openxmlformats.org/officeDocument/2006/relationships/tags" Target="../tags/tag20.xml"/><Relationship Id="rId6" Type="http://schemas.openxmlformats.org/officeDocument/2006/relationships/image" Target="../media/image28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7.png"/><Relationship Id="rId2" Type="http://schemas.microsoft.com/office/2007/relationships/media" Target="../media/media1.mp4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BC50027-E1AD-4C8A-8BD3-6D07F87FC1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98" y="851098"/>
            <a:ext cx="1587302" cy="15873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66800" y="3581400"/>
            <a:ext cx="73914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DH 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NH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TC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Tai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MGN 4-5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2778079" y="6324600"/>
            <a:ext cx="3587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2021- 2022 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81" y="2590800"/>
            <a:ext cx="59346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DỤC ÂM NHẠC</a:t>
            </a:r>
            <a:endParaRPr lang="en-US" sz="4400" b="1" dirty="0">
              <a:ln w="13462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27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KARAOKE Em đi qua ngã tư đường phố - Nhạc Beat thiếu nhi tuyển chọn [HD 720p]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1371600"/>
            <a:ext cx="8763000" cy="5257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95600" y="304800"/>
            <a:ext cx="3262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KARAOKE Em đi qua ngã tư đường phố - Nhạc Beat thiếu nhi tuyển chọn [HD 720p]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1074240"/>
            <a:ext cx="8763000" cy="56313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837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d mo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" y="762000"/>
            <a:ext cx="7315200" cy="548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52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200400"/>
            <a:ext cx="75335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Nghe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hát</a:t>
            </a:r>
            <a:r>
              <a:rPr lang="en-US" sz="4800" b="1" dirty="0" smtClean="0">
                <a:solidFill>
                  <a:srgbClr val="FF0000"/>
                </a:solidFill>
              </a:rPr>
              <a:t> : </a:t>
            </a:r>
            <a:r>
              <a:rPr lang="en-US" sz="4800" b="1" dirty="0" err="1" smtClean="0">
                <a:solidFill>
                  <a:srgbClr val="FF0000"/>
                </a:solidFill>
              </a:rPr>
              <a:t>Đi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đường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em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nhớ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34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h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" y="457200"/>
            <a:ext cx="8001000" cy="594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892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52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i đường em nhớ">
            <a:hlinkClick r:id="" action="ppaction://media"/>
            <a:extLst>
              <a:ext uri="{FF2B5EF4-FFF2-40B4-BE49-F238E27FC236}">
                <a16:creationId xmlns="" xmlns:a16="http://schemas.microsoft.com/office/drawing/2014/main" id="{C8F1B598-C5EB-4F7D-92FC-732F5CD27900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CC2E29D-59D5-48D3-B958-6E1CB4A6EB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" y="0"/>
            <a:ext cx="1587302" cy="15873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89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5849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: Tai ai </a:t>
            </a:r>
            <a:r>
              <a:rPr lang="en-US" b="1" i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endParaRPr lang="en-US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>
              <a:buNone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i: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None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0351A0F-DE04-4521-A246-104281388A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0" y="871021"/>
            <a:ext cx="5632762" cy="4369053"/>
          </a:xfrm>
          <a:prstGeom prst="rect">
            <a:avLst/>
          </a:prstGeom>
        </p:spPr>
      </p:pic>
      <p:pic>
        <p:nvPicPr>
          <p:cNvPr id="6" name="CaNhaThuongNhauBeatInstrumental-MinhNgoc-3633385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ABBF8F71-03D6-4583-A02D-88FACF9511E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37494" y="4648200"/>
            <a:ext cx="476201" cy="4762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9200" y="5631986"/>
            <a:ext cx="4570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Cả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nhà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thương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nhau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6482342" y="5240074"/>
            <a:ext cx="2433058" cy="1306947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DDD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79124" y="5601159"/>
            <a:ext cx="1383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Đáp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án</a:t>
            </a:r>
            <a:endParaRPr lang="en-US" sz="3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35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5C29CCA-0865-44E5-8173-598C30F9F6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457200"/>
            <a:ext cx="7010399" cy="4114800"/>
          </a:xfrm>
          <a:prstGeom prst="rect">
            <a:avLst/>
          </a:prstGeom>
        </p:spPr>
      </p:pic>
      <p:sp>
        <p:nvSpPr>
          <p:cNvPr id="6" name="Left Arrow 5"/>
          <p:cNvSpPr/>
          <p:nvPr/>
        </p:nvSpPr>
        <p:spPr>
          <a:xfrm>
            <a:off x="6482342" y="5240074"/>
            <a:ext cx="2433058" cy="1306947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DDD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80544" y="5601159"/>
            <a:ext cx="1383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Đáp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án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8919" y="5293382"/>
            <a:ext cx="55776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Trường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chúng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cháu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trường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mầm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TruongChungChauLaTruongMamNonBea_478xd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2FFE88A3-C594-4F55-B402-9DBEE00288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36862" y="3810000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629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9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347932"/>
            <a:ext cx="4941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</a:rPr>
              <a:t>Hình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ảnh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ngã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tư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đường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phố</a:t>
            </a:r>
            <a:endParaRPr lang="en-US" sz="32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50" y="1522562"/>
            <a:ext cx="7042901" cy="4573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005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273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dh mo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457200"/>
            <a:ext cx="9144000" cy="594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47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h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533400"/>
            <a:ext cx="8077200" cy="586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62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55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65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821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dh mo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457200"/>
            <a:ext cx="9144000" cy="594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484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96930AA-1B1D-4BE7-9358-468B2EDCC2CB}"/>
  <p:tag name="ISPRING_PROJECT_FOLDER_UPDATED" val="1"/>
  <p:tag name="ISPRING_FIRST_PUBLISH" val="1"/>
  <p:tag name="GENSWF_MOVIE_ONCLICK_URL" val="http://"/>
  <p:tag name="GENSWF_MOVIE_ONCLICK_URL_TARGET" val="_self"/>
  <p:tag name="GENSWF_MOVIE_PRESENTATION_END_URL" val="http://"/>
  <p:tag name="GENSWF_MOVIE_PRESENTATION_END_URL_TARGET" val="_self"/>
  <p:tag name="FLASHSPRING_ZOOM_TAG" val="19"/>
  <p:tag name="FLASHSPRING_PRESENTATION_REFERENCES" val="F&#10;CaNhaThuongNhauBeatInstrumental-MinhNgoc-3633385.mp3&#10;C:\Users\my\Desktop\AN e di qua nga tu duong pho\e di qua nga tu duong pho\attachment\att1\CaNhaThuongNhauBeatInstrumental-MinhNgoc-3633385.mp3&#10;_blank&#10;|&#10;"/>
  <p:tag name="ISPRING_RESOURCE_FOLDER" val="C:\Users\my\Desktop\AN e di qua nga tu duong pho\e di qua nga tu duong pho"/>
  <p:tag name="ISPRING_PRESENTATION_PATH" val="C:\Users\my\Desktop\AN e di qua nga tu duong pho\e di qua nga tu duong pho.pptx"/>
  <p:tag name="ISPRING_SCREEN_RECS_UPDATED" val="C:\Users\my\Desktop\AN e di qua nga tu duong pho\e di qua nga tu duong pho"/>
  <p:tag name="ISPRING_PRESENTER_PHOTO_0" val="png|iVBORw0KGgoAAAANSUhEUgAAANoAAAFACAYAAADal2JKAAAAAXNSR0IArs4c6QAAAARnQU1BAACx&#10;jwv8YQUAAAAJcEhZcwAADsMAAA7DAcdvqGQAAP+lSURBVHheXL3ln1xXki3aX+69M93udtsWMzOD&#10;xSxZbDFDMYsZbUtmtmVmEEOJTN3TnumZucNw77z3/qB4C2JnlufD/mVWwsmsqrPOilixIvav6g68&#10;8VrDobf+puHgG39qPvD6nxoPvv6n+sOv/6kWP9fjfiMeqz/w5p9q97+N+29i4XWH8dzhN7VqD+L2&#10;4Nu4fftPNYe9/PM7f6rBbT1fe4THwv0D/JnPv/mnBh5n/xs4Hn9+R+/X42XhdbV67m085s9u0Pfg&#10;5/F45TvwNfyZ38Xfo/7IO178mZ+H1YDVyOMcxuNaeOxIPp/fqwGPN+K7cDXrtXwvfg9+F73+3Xwv&#10;vsPRN/5Uc+RNPcfj1ON+Lf8mR/Fa/Ky/Be7v5nNHcUzcNuOxyjqAxw68h8ffw3d7F5/1rm4bDr+P&#10;z+Dn4LjHfax6fi5eV4tbv4bHe/9PzXwvfk9+Po+v73EUz+N1PK6Ow1u9pvq6RjzfjPfXH+ZreAws&#10;vY+v9Xeqx/fgZzTid+Dfrhbvrz3+7p9q8bs04PGGIx/4ebxOPx/F8bqu43z+vT+18Hj8/XB8fTes&#10;RhzHx8DvgOM18zP4/fB+Pqa/iY71gY/J35/v57GO8zmsE+/+qeX4O39qxePN/Pk4XofPbMB7tE74&#10;dY38nvwueL6Rx8L9eh5Dr/dq0Pt4P497Eu/T9/J3qOXjfOwEjoHjNuKz63l8rGY9hp/xfP1JvB6r&#10;AY+1nPgA3y9fj8d+VXfotT+3HH03cAJE05G3okHr7cAfOPAHDpyY0Xzo3Wg5gNccvITXvRtNR9/R&#10;4/gDRuORdwL/SLwnf+bzXEfwHJ8/hPfjuWZ8Bk4GPPZWtHAdeita+Zn4nDocD39Mv57H5bGOXMIx&#10;39NqOnwpP+vdaMBrG/CexqNv6bV6Du9t4O3RSzgeF96Dz+N30jHwcwMeb8bCPx7fh+tStB27FK14&#10;bwvuN5XHj76P47yH9T4e+0DH4nF9bB4Xzx/D8Y69G/VYDcfwM97L9zTheC14Tu/nLddxvPc4fq/j&#10;+K54PY/RfLz6PI/XhGPwvXw97zfzZ35XHcuPNx/Hd+Fn8f6J96Mlf/b78T48hpMpmrD0WqzGY1i8&#10;f+IDvaf5+Idex3zbpJWvzft6D573Ld+bx8NjTSc+0ntajn4YrUc/wnE+wvE/ivoTH+bCfTzfyGOd&#10;xHP43BZ9VxyD7z3xcTTg9c2V5e/Vgr9HC47Rwvfhlt+3Ubd4TJ/J9+J4OCaf0zqF+6fwe+gz+Hn4&#10;XNz6ffgMruMf47lPcP/jaMZ7vfAevhf367EacL8Fi881nMRx8XwLF47TxpXP8zUtJ3Ecvpafm6vp&#10;NB47g3Uaj5/h4v1PouXMZ9Fy+tNoPftJ8DW/qjv4+s9NOPEbDr0Z9Vh1vD3M+29E48E3oungm9F8&#10;4M1oOfiW7jfgFuyB53F7ACc7bhvxHr6f95uwGvbzdW/jdQCrbvEYjlmW3q/HsI6+4c/mcXlMvucQ&#10;38fvlK/Bz/VYdXnL1/FzWvFafS8cpxHHbMJnNB7h5+A4ADVYIeqwwARRkxcDPQeA1uECQOA3cemi&#10;AbDjtXqfXgsgAfh8bUO+1hchXxRq9VxeGPB8PS5GvjC9rYsWL0iNeqwsHIfHwgWBwK8FsGqP4X28&#10;IGDxlhccXbB40dECOHlx4oUKq4UXvXyuAe/lAlP4vQQ9AVwuBrx44ni8uHDxwlPAjKs53vseLhT4&#10;LrgQlIsGj8ULAS9O9XgPn6/nRSWP2UxA8yLCix8BjlWPn+t4LL4PF4J6rDpdaHzR4wWTFwA+TgA3&#10;HwW4eGHS52PpolO+G94L4IEd9Nm8gPCiQ8DrO5/AZ/BY+NwGPeaLAZgH4MfvyYsVf9d8b7ltFtDx&#10;PnwWmEgXIx/zAzzmY/A+PxusJfDyNU0ncBHGd+HFghcvsBR+zosHL16433gS7zmFz+fiY3idQH4S&#10;AOM6xduPALRDr//ME44netMBnCAH8M8BgBBK4uR9PRDi6SQmmCpA5M8Ewn6cBGA6gqMApElAfCvq&#10;+BiO14hjEagCIAGsRXDh2EfewEmLJeDiMYIgjyXQ8cTHY3VYtboYEGAGr+6TEbkIBAEOIAPQyJo8&#10;6evweyHkwXsJIoLB4DMIzYIEFAHA9+h9AJO/Kz4X9/l6gpBg43cyiAFUAi4BSibm92rGa5oALjO6&#10;QUNQGoQ8BqMEMu0lvB8ncQVQBhYjCUUTBJvAg5+Pgf3xWDO/F2/x/mZ8b0UMAoaPV1jX982uPNHJ&#10;5AIU7+s9+TxPSP4sdja4+D6BMo/nSMDP6f1i5GR2AoAnvJjf7N8IEPHnRjG0QSlAZmSiKEFMzGMB&#10;oASNWNjA48mu4+HnEh0QQIo2BKYEOm/5PjE/QJDPEWjlWAYpgKIog59p8BCoBJIjBDInPpMMys8m&#10;6JJJGwigEwCv2Ba3+Jkga8bzWowMxKT4Dlh8vhWrTWBM9icDiz0/iF81HHrtZ52UYiUyA/7RPNl5&#10;UuDnOi6xDdnOPyOP0klDUNQdNDuIbXgSCpAGBfIqgBdsiNUMwDYATASNGZMshmPi2MhtovYo7uO2&#10;jo/hWLUCGkCCk2EvwZJhp9irwo6v42QlcAE2fBeuegGCwOH3wfsO4UQj+wgYyXQ8oQUgs42ez/cV&#10;JuPjDHsJGj5GYDGcZnhdvhcfc3jqcFeAJ/gU3uZn6nMZ6vpz6vSZXV5bGIyfd5AM6TCZ7yfoyGAM&#10;bf0YwZIskWBgSO4wnY+bbQqYeMLzPXUJrpbD7yFc50nLE9nA4olNZiEr+fVmM4boPI6ew2sECgAK&#10;eVmGxoVZfLJzFUbTcXESm8UcWitkJnMk25lRzYQKlwkYgoGAJXD1er+Hx+CxCqgcQhdA5rETsAJg&#10;ARHZDvdbecvfDSCoFbAIFD9G0DHUNdDwOfm8wmoBlCEtQcrw3KDkUvhKZgTbNYH1mk8BkCeRijAU&#10;ZhiL1YDwUuEt7v+qQaEj/vEMvcRiZK9kDbJZhpN1ZBwBiOAyyBzOJXAIHp70OvEdBhK8AqZA6bBU&#10;QCugTkAKWPgONclcPL4+Ayeu3osTVVd7sRhDRHyvwwAZFllSIauAYyDxZK4nWxUm0fsZpuJ5gKU+&#10;7wsUBIdeh5OKoNTVN/M+fj4eryMrCTg4Di4IvOUFQKzEXFbHJKAy1GTeye+RjCYwKvc0eMh2ZD+H&#10;gQwPcfFg3qnncfIxP1WIliDSSc/PJxs5RyaTVYFlEJptynJeXIDInLTkpwYCTjyc1AzD6hgiMo9M&#10;ZoMgYbAmqM18/GwDjc8rV032UkgpgBsgBALDWOWvBEoBqHLeBJVyS4NILFhyVbCimdHAJ8Bqk/kI&#10;TjKdwkm8poVhaB7PwGOe6vCwHizEUJGAF4D1eIamBEeGjyVPVXip93MRdACKclXnjswzm3BcAguC&#10;iJlMua/zPQKKzMVwUnks8zk8xxyT+R4Y7a2f9Q8H6xQGIjOQ1ZQnib3MQAJaAYHABibjzwQV2Uj5&#10;nUM9g4rrDbGTWQ+LJ31hToVSVRbS+8pxBFrngwSSw0ZeDPydCqjMvAaiQj3lWGYzXjB4EWlmWJf5&#10;kR7HsZXPEbQJNJ7Ufs5hGlmJYWddii2/EH0EMDMFFEW8Fq8X45oFdVFA2MfvU0LTwoxmC/zDGP5l&#10;6NuStwrhBb4M6whCiU8p7CRTKqfBayQyCagGsQDMxxViGZAOJc0UzYcdxgkIKdboJBewkrF0omdY&#10;WEQevSZZUExEcHJlLoU8j8INQ0iFnzipBb4CNN4qL8wTuSvICAAtgqrkSz4+P0cXBH5XikoCGVeG&#10;kvyd+H312mrOJrAwn1NOx1sC188XRnLIaPHEIpFFIQGOwg9BpnzLeaLBxkWRpevrHU4SbBRKWoro&#10;QoDhtW0SZCCG4CT+uYVXXrBZhWkINIIBLMZ8SyDkrRbzLosiVXEiGY6gQ46ncJIAKixZQs5kJb6X&#10;gCGL8mSvhJs68S2aiBHwvtoMRZkD+QJQch1+RlWQ8ElblE+eoGRpiCVkOjEjGQ5/9C4CRsmrxGYI&#10;qXiCN5Nx9LszHMNjeB9BqjxNzGTGrMWJx6RfwElANOO1jVBmFeYVFiPQJWI4XyMLKjdUfkgG5WdX&#10;geX3kWENRudkJe9z/iT2wGcRhBY/UunMMNIKL79HyZGKqooTBidnCwChXIzKab6XLGUWSbYrLFPJ&#10;wTIXy7BTeZ0UVYsPYqYM6SxgmCEIerKOAeOcjCxqMDN6IOs6F1KYmbmdlFctgswhLlcBmViPYobC&#10;0RRHUmW1uPEhxA08r1zLTFcUVuWPmav5MQPLggd+H4ggkOh1ceDvIFWUISg+sw3HlorKiwlBmMch&#10;cAU4rlMfQyDBItjAbAbawdd+bgaTNCFMRH0M/2DkUQwHk70acGI3ATxSD3GyW2H0a8xkAKPA4nDP&#10;IgiBS1CQgQp4/DqFenhPU6qaZsuq2kj2kRihz8IJis9vkUhTQFZKC2YyMQPLD3htC3IcMUfmOS0S&#10;KAxaiR88Hk56vVbChVXCUk5weSHFETIWw8Y8Fj+j8rxCPIPFokopdTjnk2KYoR6fZ+hF5mwC0AmQ&#10;igiTZQ2BDZ9Xq/cwDMxyB8O3/H0kVhBkyrcMZLIu2U2KXwUYFj2sBDKUI0M5b3OYRXYrJ3GGbwol&#10;q6Ge8qsMCx3aOZyrgIDiRIZxpRQiFlF4mblehmDKgxLMFihKmaKIGVZF+d34XZUXKSz0+wSESjhZ&#10;8i+HpAztFN4xhCyCh/Iylh3IWAY2QUCGIzBaBZw8TpYSCCKGoS0KEw0sqpTK3VQqwOM4biuebxXL&#10;5UVETFcEEpcU+J4GhZIoKxBkGUL+ClI8gMaT2PmZACNxhGDBCYITncphEUkcSr6Ok+Z1qZJkPYLF&#10;QGS+RvAl6FK5qyV4BbIUSbIUoFxQn+Mwizka3yuJHMfySqFD+VKR0XnSO4wl0CyzV5nIuRKZgMzG&#10;8DRVx2SXFoKXIFS+lGFkYUwxV+aEAlAyJYGGRcWPdUUxZuaFCn8r0jzvMx+kAGKRhKxKaZ4gqyer&#10;islcD7TKaFVQeV/WCesp/TN3ShGkKIxSBAlcspaUwMKsRYYnu3RREzMHkpCRooVPaodEFcm/wgaW&#10;50voJpYR6BJoAotre2KwLsyn8DNDPtfwLFiIhcRuVA59cjrcI5DIWGZAixi+L4Az3OQxCECB0LlV&#10;+bkR9bwmrMrFg8clwDKM5Ht5HIV8AorBQkDxfWQ9gSmPqzoca3aoDxaVstQnLfnn6ytiCJVH5mj4&#10;HKmPDj9dx0t1MvM0iCEEmuVxspfYqEjZGS5SORSTEWRZO4OIotBQuZOYy6FlqZ+pTpZhIMWMWooa&#10;yVQEFwFMQaAh2ZL5CcUD5UXKd6oyvqR31cf4+QxdzV5FxHCoRSDydakUlhqWGMJSugQLMoHCScrl&#10;FAwMUAJPdTmCkSd7BWRkQod3zOHIbK0JOsn6PH4C2yGhma+lAJ1glhhjpiuMZRZNtRKf10JwEHxd&#10;8i0poAKknyviSFV+L0XulOFLCMkTJ0MzM47VSIaUlLvFMASeTrAMzfLkrhTkxZIpZCSjWF10LYtA&#10;ZDjGEKoaumXop2M5L+Ln8PMozVOMYS4nJVEsZFYzsJLNEqA8tgv4Dn+L6CEG6fLaUvBXDsiwFGyj&#10;26IYAlBt+Cwpj/rMLNgrB2OhHexNcUSSP0GIcA+LxXgDKy8ApRCfIFOJIAv4FEBYRyNjWoVkXY1q&#10;o4vpFERQsH5TORrzGZ7EFaAonLPczpCPjFSECSmTZEDlMg4nBawUUSRYKK9z2KhcjCCjjK+8q4Sh&#10;BUzOuyqSPE7oOgKHYAGgyBhiQwkp+V15jCJ+iLEsZqjAXBE2itJHJQ9XaeVIPOmdwwmcCtOsPDrv&#10;KTmWwSmZW+BxzkTQMQRUGChg4djMzfS4w1qGryWvUuFaYWuCUmGnQz+6Yqg4qmiuzzI7VdREAdm5&#10;lpTIXFIWJX5Y0oedyos5mWpa/x1oznUYEvG2iBlFfq+c8BmCiXFSmXRNLJlLrGixhCe+SwkpYDDc&#10;ZM5E4AkkABryQS7mhG0pXJApLK1XQ0KzB49jR0phNuVnBYjKz4rkXl7v3ExFZwHMdTHdZ8iaoOL3&#10;d9E5Lyp8XqGhv0tLhoAEnn5W+EhmsuPFr6s6VwygauFaheoui+9TGIlbCS4sWMM7+DNPBBeKHSIS&#10;cCyyktksvVtNtGOD+ZprWQKaTm6ri5b1CyNaZXTtKovPWRYgOCX/J3hUSC5hpMLWohqSaR36OWxM&#10;IKU4obwpQ8ryPE9ohYwCrutLOkFLbpTCB3MvnvB2XpB1eKwEj1gkxQqxZYIl8zLVrARKy9oWKHzy&#10;q0amsM6AIqBpNaPtjAzqHJJ5FT4X4WFVUfTrK9azovThMyTLl9xMsnvK/iokW1SQKqjXdRFHMjRs&#10;omCRAJAokeJERXwQkBwKFjcGT/4GOUdSPdTnOOSzFJ8iBEMwhZWuLTl0LBK9WU3gKqJKhoFFHPH7&#10;EkA4lmta5ed8byV8da3NYkQqiWJA52oKFVHTskDj0FigluDhXE12MeVvBqWVRNfLFDYmYMxERX2E&#10;PStzL1q2GtLuRbsWrVvM4wimRhanIXyU1YD7jfxZzpD9b/0sp0LK76pdSXLPPI0/C1wZ7gGELEC3&#10;iNX4GteXVD8jeBh+4jEer1ZyPuxPXGQTMlSylENHCxolr6vlsXRSk2EI2vIdyBxkuMJ8dnmIPUoo&#10;KCZJQBaGk9JIRnC4yFCV+RnBWZf5kv2azsOqbGZW9M/Op1wv8wmuwnPmVQYGl3MvHScZq9jA5Bdl&#10;OJnHVI7WReZneaU4PfgZPLaEEYGr1MVYv+JnJFB4X6pi1pJ49efrdZuvKeqe8inL6HWSvRMwyRgK&#10;Fyn9FwFEYSWBVpRC5z2/KBLnc8UTKUUxwch8qNS6Sp5UygnM1QpTFUaV+JDHlwSfOZxfm4qi8i3n&#10;emQgiRVZQlA9jjU6/j6VWpdDyMJarpdZyhcws/Bc/JF8rBVAawfg2nhfISJARX9mriYIG/J7EoAE&#10;qHIx18tUM0uFkUBrhBjSoNf7edTR3v6ZX5jOC4sRZKBkKNW7UoqnlUpSvwUNLokfKYCU0oDZyaKI&#10;WErhXqp7WchmiEmgMdSydcsgItO1CgwWQGx7SrVPz/M99jYqX4N9i2KCBAPlbAYUw84SQpq1+LiL&#10;3crBVMOyqFFCvMJSAg5DNj1PFuLnONxUnqcQtQCLJz5Z0ExYWI4AELMxB8xQkscj6+nYWYAWiPRd&#10;suCrmpeFEUn4Cg3NegQjLUXyFlLarjgoXFuSVYlMSlBVAGb2cf3KrGgljy6HkgNVxQ5d6cUQvqWA&#10;UorKCj0Vjjl0LMKERI38jMJsfH+lrsXPQTGcYRuFhVLE1nHF2rAuMW8U49KBUnI150YWRMw+dmpY&#10;FGkBa+mY+T4C3g4OhpKFZc1SZDEahmWvIuBSbRTg8meGf1QUKeHz1sojPh+5Vj1FjmQ/18WsLprF&#10;slDNcFGmZ4ojAKeWzcrO0Q6/9bOsNhm6yX5FyxXzKRabi9ODICsMREZIuV/F43STFDcIb60CmkWk&#10;WIrNsg5VcjSB0IB0cbm4OxLwer0dHrQnKVTUbZW5pHDixK3LbgOFgkU2FytkCKcQkaZjexWL2MGf&#10;VfRN9qq6IYpiaSlfsnoJ+wqLsY5W6m94jiIJRZCKIZgsVvK+InSIpRJEGfIJuPmYCtEIYZlvVexU&#10;VB/L7yJxo7gpGNY5TNWSv9EAKiFeKeiqboTHW7nwGt4KdMmQBBlNtWQ817qqgFIdq+LiN9MVRVGi&#10;RQoXzvWcM9XlSeycy6+xP7GEg/6eRbksKh9B6lDQoBGrEawEChlJeVrW0yTGZK0Lr6eiaBdIuUAQ&#10;SMWlj+8NkcJKYzKQWIzv4zESgLp1DtYh8Dm/awWQWslaFEtkGjbIGk7RDeKCtcAlxkt2I8i04AzZ&#10;i4K1ajFS+QCK/TjB9tOFwVoZmc3Suz2Pxd5U/I3pKxSQHM4JNPkzb2lSlpuE4STDMNyit0vHK2KK&#10;zcMO/cRIUiD9mBTFVBiVb/F+/lxeb7GkKuMX/6HEDLKQwkQrdxYeDGi5OSSx+35p9VFox++a7GLx&#10;Iu1VyTpu5zEIeaFiWNiq46dKmAAX6CTQsO5lQFC2r6tcAAhWs5gZh4znEFGAUojK91DMMUgrrvgC&#10;sny8SO0uElcNwAUARd2T1E2RQuGiBYhKaEiwUHgQq1Wl9lLjksukiBb8HAHBDMbHuQQSHicZpiiC&#10;BlEJ5zIETHAWgUR+SBxD7Kq8Cv8HAK0WQCOz6KQWmErLT1WxrLQB6Tl/jmthZB/X1dRqA6DRtaH2&#10;G+VYrpc5RCztOQ4lW9AO1MrjSeBw8bk1mUrWKz3mVhwdI1lNoGS+pzwOQKs9iByNDAAPH8Mx+h2b&#10;ueTat+RfCscM90pNqjjaJZCUEDOtWiWkVIio8DGtUcq9rCIWIBUTrqxSDKtSTJGzhABgyCfFksBL&#10;8Ak0XgKiwkqHgRWrVDKLmKqLYFIREgSUzPEYXrKlRN/Bj0vBVLhYcjCCxK+XQ19Ko0FR6loUDwgI&#10;M1YJWQ1GexFTJGEEkeKG/Y4ZikpSL35LhlUWWORZTPm/UreqCCR2XpTCtB0feZFIadxOkDz5GXYl&#10;0KRUFrGggIPvYdgqFuOxXBR3jpWhYwLTTn2HmnZRZPFYSiOZE0zA43cFHfPDZBxL9Vkb433VqgzQ&#10;YvS1/E6QGXzqryOYpQgaJFXHh8UNOTQYSuLYzLXcuuITXiZjCSCslZU6WAkvLWo4BARwCpCyH042&#10;q8zDWtECo1YY5GLsVVM/XDJbYTH1tZHR8P5fNUJ15NW4CBISDVjQFXOkEIJWmCb8zJzFwEolMPMx&#10;hl8EQ7PkfJYFXMSWtJ9uEOY6YhHlWZlPESBiBdey5FDJELYSmqbAUQQNMY8UQsrpDrPIcHR6sABd&#10;nB52tHd1gvD41d4zXjBktO0CUJ3UACbzODfB+vvZkOs8STmVHB6U+Pm4zboyA6v9w84NL/w+BDDe&#10;xxyKoR3ZicdrBZvQe8hlo65LEPYeOp9SjxVfnyBlmKgTvlICyPyoSyipJl72qpEJFJpRcbRiWCn4&#10;MmykSpkAtXM+PX2VmhWf5+fh3MCxFFYqpMNVmzliAViXvKm0ntgNgt+Rv4NYyfUtKXp5fKmWktkt&#10;xwuovACkSinlUeqjZfUCQv19mLeJnfA7ZetKUSuL7G7zb4afDHulJlpJLJ5FMxsfs/BhVsuwMkNA&#10;NYvyMb5WjZ9mr1awmJiMjaCnWUdjewweh/Wq4neUMwSvOf4JgQavI6/6FB8y71JTZOZUUg+lJDIk&#10;pDDi/i8zDsPBdGsoz3ITqB32XA4PCeKSH/Fx26ysQMqixBObQOPjEkKyN0zhYIohKWbIEMy8CqBm&#10;l7ZyQB2jhIRWDF24rvofXeMyC1mttIvehlwDyixEv2NRAX01L6ZdW6vMcHxdK0EpL6RzI6mSEjIc&#10;TspzmK9X7keg6DMLQFP0SCbjawjctrwlIPUd1eDJW7ssShFaLJUnvdwQVPuYf/H9MuGSWR3+lTBQ&#10;BeMEvUQFWo9Udyu5k2/t1nBeRX+kFUmfuKV7W4yA0FMu+gwnKVxUzbmlIG5BQzUqFa8LA5u5fEwD&#10;vTg3Sge48jKykfIoM7C+ExmLrhD+znosc698vYFmu5WEDfaMFTkfF4tWihrMtxRmuvhs9nEuxrCx&#10;NRVDihtkMgkbpcs6869is2rDe9rx+jYyHJkOXdb2OzqkhBjyJkJHnvQ+0THDwwCQBG47luV+18jM&#10;ZgRZhlZkHDBKqbvZnVFUx+LYdyjmsQi2PxFcxSpVCUP1GgPPoWIah1VQRlkB36FVSqA/wx3VBqPU&#10;vFTpZH9Kud7tL87/KHrYTW+pvbSpOKfzzzzR5YDnEnB8kpc2F6l/XQHF/i4B0Gzjfi73Wv1ipEEJ&#10;GzNULKWJkpMVvyJP6DZ853Yxa4ZxOi7BbGeG8jSqdVgOC1P6z/pWpcmxMBYBojKAPYQEYmmSLA2U&#10;lX6wBEpF4UuLU2UsgnIqiw3FodGq0QY4YVNiFxAknhhEBKHGH+gET8GiHEe5mPNEvT6LzLJJpTDR&#10;tVHTj1mU4DgFvU6MxLDR4WCpjSlETPeGisgMHcvPyvfcFe1RCznCIHM/5mHKxVL4KEBsA9DaMJqA&#10;zg8vAst5m/M3shqZDvI+FmV+dlrDVPw6QkcyjMcWkNmaDuKqw3CM4SPkfDGMwsQEGpkrZXU9lqBz&#10;UydFhcz3yEI6XhEwDEqymbqRMyy0RJ9ihBTBkndl7SwFkWaEsARaM4+PzmP1mGV46IKzjy0JX2qn&#10;2bDyHBkt86Wi4pXerzKfxA7+LHoLlFYEXSOrho8M7yhiOI+qLosdFjyKmVf1n3yNH0vTLk56XuFb&#10;mc/I3eFis+X9vBgIVJknUtrHCcpGzNL75VDMISvd9K5RpVuj5DQZRpUaVYUZlYdZVq+ogfy8DCMr&#10;3sOU2BX6lVCRoE1QWvwww2ixFkXrk3Ih+goNctqg6H4vyqCFETORxhxUVEOXAjQ7RLK8GUusJbHC&#10;9ijVsrho9mXYKbBkPkYgJrCVC2Ze5tqXw0U58qkspsrIsJIhIsEiCxXmgEjCJ+DATgQQnxNr4Wc+&#10;RkCpfqaQ0Uvho0JKgI8zRPAYvI5ukyHISjMnWYsAMcMRLDxpzSryIGa4VaxRbu23emfjcCkuu1Ym&#10;OV4iSEr1Gb5JWEnZW31XFSBnXS1VSKmLyuv8mmIWllAiC1O6LpSXFXCZQcsQIY8QcOhWMfKSAcUa&#10;xdXh71gVMyxUqONXzYsOD+UaSRYpokdXS5Sl9eI/tDjhmR1eHjXgkE65DI7bdghMU/rFkrnKvI/K&#10;TI+KS4PvL6CyE0LyeTIXgWbVzgoeT2LL2rzyu6hrRa+EiAkUiR2sT1X7vuwldDjIK7/KAgmWMiDI&#10;hexiXyK7pXlXwkUJN6vCSyUsTBYjUArIyIQqOivUK+9JZkzm8tAe5kRmIQscGe7xe0oAccip+lgy&#10;F99XRhVw8I5UxXIsfpZYrgzxMbgcLuK1uG0DMxFo7QARVyuYzeDDQqjInw24fOzkp76PXA5ex7fh&#10;DMFVUuEfT+hskVEXsx39GL3mjmCFew75DCYXrp2vlaK0C83lhBc4Ug2U9Sg/p7SWuHGRNS6DQq9R&#10;7lZk95LruaYmKVxFXgKv5FkGV2UmhpiBYZ+ft8TOorIfcwE6czKxFH+3rOOVeleKJXZN4HiHcdIC&#10;CBQsLDJkPpaF6DKjwyAiY5F9KEikOFKpd5kFS8uLBA8VvXFCqgjt+paYToJCfk7Ov2iTmmfWKXkX&#10;LVZujLToYbe9xQ6Bgowir2HajTJv4XGUL/G1UiOzhUS5m/Og4k00q/B4qQqmAunCc4Z9mT9ZdHE4&#10;WHKw0k4i8FOhE+hTEVQ46e/WBpApj9R3dAiqNpZkL8vsrm+1JSMV5VRjCQjakvclsBgykulcqLaw&#10;4fslzPww2gtoM/cSq2X42ApQVVgNk65asJoKWwmMZjgDzWEjQcopWC0AIH/+FcLCnzU8RSe5xYyK&#10;qEGQSeTI3EknLAvaKYDgJJV1S+FegoQnfFHdlFsZBDyRyXhF3TSTWfb2GAC/37lVYSIrkZXmTTku&#10;CsuYndzgaFdGCf/cNFkVNxzemZUEMKpyHD+Q4wOKeCGFEZ9d2lrEUhQO9D2tCkoZlHoIYGIJKHSR&#10;iI1cgyrNmXbJu+5VUQ4r9S0LJgWgcldk7ay41qvKIxVIy+UKFbP4W8bLSelklzNWKwGJz7A/0qFp&#10;mREiwUFToNyXRaNv62EKGg7nfGsBowJSMmJXlTHDUQsjWdNSPsWQzcVljwmwOijJOwFlWd1m3JIb&#10;+mfnZpbb/fspx5Na6RxOjKrQLsFZcjoxV1FU+VxpUUlWE2vZBsXQ0oVp19A89s6sKGBpLF1X4YOP&#10;m82KICIGI5AAIo6Vq4SPpwAqPedbjacD8NrwcyuYTfJ+G/OaysgC94HJga/RBASSO4Ed3tnFQWAR&#10;YAaZ1cNanHBluhNrc6XthSEmASNFMmtiVCulWBblMsM6K4G2WfF7SDhRDljUPpcGKs4OukmStWRV&#10;EqjT2iSjbQIlf4cSPsqHyHwqhQypjTxBCR58r1Ycpy1FE5UgSoGZjymH8kwO93M5nKzOZPxlTqac&#10;RyDkCWwvZKVhUjkbBRcrl5o5Wam52QXCx63UOST1vMhSU+Jj/mzVx8RiXm4NMVO5qxjfXWFhhmR6&#10;vQUSCxylplWAkOCj0JHNlJbZuyyByyxXerfMVniMBt/i6BATZZ5VGEcMynpXUTpdH3NoWEBlkOmY&#10;CTI6OezmYA6HGhgdGiWPE6MZVFUZ36KIHtP3sLpoT2PxK1quJ9haIMe3YumWrCbRg7efKHxkjlYA&#10;JWCKwcheAJVAljkcw0kBTWLIWz/zpLJUns2ZqfiVkWxWBW2rKoXjogpajSsqZKp/DDMl4Zc6lhs5&#10;JfeXnEqd1q5VycEhC1RRHJPtFCZaXid7OLzMHEwqJACB0QEUb1jbotTOKU/0Dsq+lDUq1YPEYPh8&#10;jnDL1hg79FPZ44VENatSA8u8LUEsAGiCVMrtOQ+RtTE5PYr4kazksW2ZjwlgBDK+r1jTqqG6iJX7&#10;kQX9PZSXZf5V8jjPzLAxWIwJpii+RIPKxeRqnmSQ6fhFFq/I4OWkNTjkX5QoAUZU2MaTnld8yNLJ&#10;VA4BbS0q8zKq7SQ+scsogAooxEhV54hUQeZT+h7JOgwX1f9VQs90a4jdyJAOL4tHUeFlgqSEp7Q9&#10;1aeELqFDICaQWOsqcn3apxJ8YimJIAwZnYNJXSSgyGx6r0FFkDAstKE4Hz8B8GC1EFxSHBOkHJxK&#10;MGK14z7VSSmU+AwADYwmlc4OD4VtqqdZIWyGJauFsx4rLo/MwSSMODxTzkMQkV0IDJz8VCybseT/&#10;kxKYTZUMDVOiZ25WFScSRBRNkn2Yj5V2Fn2OnPgEh/NJ930RWBY1nEslyGTK9c+VuljK+HK5J+u5&#10;QG2Z3Cd/lY188rsW5mMxhEspX1OjzETOq3j1T2dHyvylZUWsp5CRxWSDojr1iWCj/G6Bw/lZXuG7&#10;Koh8jwq7zqfKiDcBLBlFBV8CTIySeZAUOatyMgSnKCKTcQFCycVKgTclbokodGTgcfd8pbNezELX&#10;R/ZtVcKxqoKnCcdZt6rO46AAUd7nORxi4Up9rHQ3E4DI19Ilop6wzOt8TDZmplxPj2FxiCQbyhrV&#10;xTnPOpYL0v67kNVUK5NNyqBXyQC3bZpSXFUPmXdZFHH+JSY7+ZkYjOEjfxbDCZBYfL2YzEBtz/fA&#10;vf/mz7IGpaLo1v1iCGYhGye4BuKQuezstyeQ+dcvGcaFZ6uDCifTS0hV08NFDQ6BmSWFZCmxWuZl&#10;paZVnB0EV3HY+zuUAjJP8mq+VorJJSeSTJ7gIxjV8Zz5EUHlGpVBY7YhMB2+aRXJPkUHDbFhITiB&#10;p1oZWU2vtUTP+peEDTAJne9lmKjnblCCz1mGUhytFlaaKiVIGERl1IBdIFb7urb42wrFkJDHsLui&#10;NE5WfIjKoZwvubDt44sVBEaf6BU3vJiNDOSBoVYXnScJ3EVuT8GjYmvKk9uWKId9nG1YisilpcTA&#10;r0rzVSuU3fIUNlQHS9D4tZlTMU8U2BiO4jurZmUmsp8Qnwc2KtI/QUnLFovFdGWoPyw9jaV/TDlb&#10;TqiSskgxI+V5DtextSpzrVQipSgyL1N+ZkYrYGpPMDpnI5N9CrYE2MiMFEPAROpHc8NmUeOswjFX&#10;cfG6tIeQsRjymdXcO5bAkZhhVlSTaEVGZ7iY0r5OfDs2PI23yPul9cSqosUTgsi5mOpt/A5iOte0&#10;Ko6RzB3tN7S44g7lDEczTyvChke9sZmSIRq/gwGviVBqQ7FI0VVEkDtdooZPWOdQBA+BYJZjSKgQ&#10;XK8zOwrgAq7HUddh0RlfGizLbMQyiUq/A1mt5JYCRwoLmUN5Tka1FuWGRgIOvy9O8FqckHWqS1nY&#10;cE5WJHmHebZKUcbna3wye0CNW2GU/1TCuf+WewloPL6LxqqTEdQ64c10pW7VVZhwH1fanHTSe7mX&#10;i59PpjOb8HHNxceJr8ZJAEJhcYZ4npWYQkYqj7ZR4bvIxIvvoTHdDj+19N6y/LlmNX52EUzob+wi&#10;hjD3okQPsLTj8Q6FiQSbFwGkpdoaVccUQFIoYc5WSgIeN8cchgoiF/7ZZa68JPxK/czSvMavSTzJ&#10;PEwA85DRMia7zKB3bsfRbHw+DbmS8ouAYVbSeAKKFhI5/F2Kclmdl2HLl5hCJ7GZrnRRV8YHpO2J&#10;IJbTIxVPgzvVQ7GLcy15EQGwysTfrqzGEy/dFzYPW1ghEEqoaaEifYmU8BVSJlAFOoLRAkYZClok&#10;+DLdyRYpfie+l8t2Jxd0rXISLG1Ytkt1ES94ksuRYeXNLoqi4hUxw4DSMfV8Vb63imfhoeISyTDT&#10;TZI+tkLSFBo8vCb9fylsMPxrZ1hX1Mii6iVgixAidREnOEPSuiwGa7ZiRep3r5eZywChvUmKoXKu&#10;D/Q57Rnu0Xdo+xOZNJdEDtfTVC9LYJZhpmZD1ssMXlmvFC665qX8i8IIw0GxEj5DYDLzVYAGsLWn&#10;pN8GpuN9voagYwmAS/U1MhpGcv/Mf6JrVOnyoBqYXkf1gqVE75qY5WzmXWXOotz9AotBp5CN7JP3&#10;XSy2f9HexNKYSZm9KIgJRIatmijF9/h7uWu5OltD+VWGkKUsQCC1pqLnGhqX8y2uaqHZz1VMwglM&#10;52oWKYpDniJFC+pbXB4ymjWxDAsLE7ktxUxoMzFvfUGQ2JL5VxndJoB1/Ry+lmGlmhipYjqkLG6N&#10;MrvRY9vcOeyRBNnOz+NVlLlSw3Khmm0waoUhG+dr7EfECSb3Rtaj8Pmt8hsyjC71MoeMJffzuDXm&#10;R11ARzAqTOvCGMoRk+XEGGa7Mue+oioWRmPIKMCW0DLfS7bCZ7UrzKvmUyXHUq6WAPFjXgXUZj2L&#10;G5Lus6gtBhNzGUiyTeG1baqbsRRA47AFD4Z+ApwcIAZNC1iO71XBGizmW7Ibw8XPUpkkCHHMAjQM&#10;y/lZ/2SBK+tlCgfJLAacWvdTUq84PAQk/OPLUBpJ/mY8t//nyGyFdNUiMd9j21OKGqk6etqTw0mH&#10;lNW5ig4HmZulYZd5EkHIPKwIJ8lWDAupPLaWATqp6pXNHzx70GZeCycsSNs4awmeOU3xOqYiWfI3&#10;lQD4fvsZyy4rBlWR4i3HV8UO5zrVnVFKyFkAbYeHTu6KEulc0Rs+uB5VGiQ1K788p+K060weNpM5&#10;nhiJ4MLjeo3VPnn6Mhx18TkLwTw5eT/raFYqDTJtZdRF0q9sp5Qs6Fztl6+xDSrraAwz+bxGsllc&#10;cbtJsoqOkyJIud81rEzmbD5GAFj9axR4svAssHHRAWLVkMIFQ0C9VqFnYa3M7WjNEjv6O6gwLUWx&#10;mqfJ7SE1kfI8tmACuOxj5KIgUlUcbcki2xmQlviT+c74sV9hlxZ0WBNgnhrsrZIMOIEqwzmGjWq6&#10;1HOW86vuj6plquJTFBjcdOk6m5nObOfcyHWs9PFlHU0MJ2d9UTSrvVUO3crjPpbmZiif8wnMsE4b&#10;OWglm+kzUjXMW3+PKuO525hszfcbUJUis8oLdJBkPYyhK2ta/D4EntiFYKAzoSiCFCJckLa4UXVt&#10;WHzhYwz7UoFUfuTicul8LhtHFAYrXdKlvaV4CD1Ix4wlMGU+Z1XP8n0FWPiZLFbGAFgwoQjiQrBy&#10;nRI6Ksfz427wxN8RIKorwkYypOV3nOy5Z5o7kVM5xXMWSpzblfxK9SyB2N+veBZlAiZwxCxd6175&#10;XoDMLOX80HmgFcMyw0OtKQnKri0uLkg7R7W6mLlayvM2DrtIzVCxYqdSEdo1MqqIFD7MbMzPUvRI&#10;gFVyNrEgnjv9uYCKxs934d7nFZknuOtoaqJMiV4ncQFdgswjs9P3mDlVV1GkNE16LiHsXThxOUK7&#10;WLc08wOmYA4JdadxgkZgM5AoxLDswByrbIHkvI1X+wwn9dm2ZHnWht9rE67ZrjIdisfE78jw0g79&#10;clJXQz63uDh8tOjhPK84PSq1rmQ/GYWLYkkgMczs8pxqclkTk/Rf8kuxphmsjBqwQGJWMliz+JyM&#10;XGxVGmjDcE2gTj9j2q4qDg+FhgaZhY3CXpnL5ftV1Mb3kBVLoOFxM/8qLSRZCPboNBaIq35BDxxl&#10;6MgNCFPcYN5FMICBJNxIoEhzcNa4Kp3QySoaJ4DnOvAe5ltuoDSDKU/UMQy0ohQWMFZMvyUsFOgc&#10;Jmr2vY6T4M3nGIayWO3cz7lZAWdhRJmHc6nJUyEkQkkKHAKaxZBSuFZhOgHZcoryv1cbgMaff4UZ&#10;iz97ax7ukOL9xJRzqZ5mud6iQ7JcObHFaC5gVwfR2M1Rmi8t8XuuhqZGMbxiqCkAsHDMkLKLdSrD&#10;ToKbOZSnRvmz7Vl0vax0NZd5IN6yKD2BqfL54kH1j8IEwEXQVPInK4HujfI4N/VwpRBiNdGKYsml&#10;vCMoAUrgEST5niwPOIzNmljmZhQ2NDgnQV2dt+iQrwge2ohBjFeWxwiwCC63DRtNFZpm2JtlAM+j&#10;97EqSqTEB9fSitOeYaSc8xW2K+IJQ8a0PilPqtqSihxPNmKdqtSqyExlspQHjjLPS+9gihcVAGZY&#10;Wdm1s+RZFCt4ogsc1TCQTOXhNszpHN4RJFQgKZy41sU+sixGixUzT2M4KBsVfw+7Ovg65mdlt1BL&#10;+t54onJbambK51LsSHaix1FL8n/1uVJPsx3LTFeAR1C1AFwEWSvvyxkCoHmTC5xExa2fsr3me1B0&#10;YBexGC5rZEUVTAnePV7p3KfgoaJ3KUSnaJGsVFUIqTASQGYcmnW9rOoV25Rb/F3ALrPu//vznlaV&#10;1iWBxTUtFbAFDAKsKI4WIQoz6VbAZIiX9TRJ4cWDWFTDzLsyt1TbSzJr6Yx20fq/18CsSNIYzEnE&#10;rQi9PDUqQ70ESAkF5fjPEQlUe7ULD103bFFSucIXQRsASpE8lUXWx1Q0T7bMUJSspsGkYh8rmUVp&#10;FHsp/ErhhMDJUNHzDe1TLO8ttbOyMYQECDERFEfJ86l4EpjadpfHZmHcx5BCWE5ynfT+3BIKmr2s&#10;NpbtbctOLWKuIsWnmFGAV8mvBEyLGQJkhdnyc/VYyemKy4PP2c9YGUHQxYFPe5XqaindF6+jPIyU&#10;9tEGUx4r+VtrpZBNYQSAo9cRXdUaZUD7lQ3Edl3wn+s5iPinHrDNSSe5fItVJivqojulWeDGFRhL&#10;w20YBrJGlb7FXzR7CgS2PXmrpOIBzKs2gVyxXjlElJBSCROLi7+ALHOyyvuKFG+mKpvhNcmWVRoz&#10;LTqYvQhIMp/FCwkwktXTmkVJP1XMst+1ambK04rCCUBm7lcZVS32yZxPBehSrO4qpnhXGofWReWt&#10;srQ3JzQIVcAvi58PpqJrQ82WYmerpxJ2tMh2PqF/CTQDrtSjLO8Xqb9ab6vWxLLepPoZTjyKE0fJ&#10;LmQZCyJl6KjEDSmIzN08dsAFZIdzxXNYzMTsG2vnsSRa2BrFsM7HTaeGfv5lLlaAJvldYka+Ripi&#10;NmPqeDh+AtyfbbB5sI7fJ6FDqiNZzHMZm0ooSCGE4OGS15EFaVqsLHy04/kOhpWVPM15G/M5hpp8&#10;n0YZ8Iqr7ZOyAbPMQFQulgDSRvHZSOk8yubiKjMZaJWJwKlSFoeHQ1ALIyWnckiYRmCpkF520Zdu&#10;5xI+Wuq3tM8TNyX8UisrQEimqeRyOvF4jAIo52CuhTlPK9Omyt7M3jzCTg73fbneZjNxNb8jaItZ&#10;uGzUV92ONsM6MQrzR4shBKDC1EqIm7mrIoSsk2l7KRsAPG6d49dtb+NFUNvscoMRjl3na1jTZESi&#10;vxnzLYsfbtw047WrTFFsT1QknbvRkVFyJheeqzkYjyFPoOpoCbQK66UAknMOCQiP484CeMrs7g1j&#10;u0saivm4Nnmvsinn3GtJnnfhWk2jyZjtGXJ2zcsYMirHylyMwBLYlDs5vzOrWdzQ52ulWkmGTEC5&#10;18ytMm76pPuDt66JUfaXOAIwNQBcHFPQBjVRi/UzAc23XumTJOupTy1NxfznVHa+lBk45zGmlcru&#10;eA/gYShZlET3neXJn1dbdwcngyhk7CrJlzyLz7OWRnXRTEQgeEZiOj8y/KvO10jw4Tu1sWZGZk0H&#10;vYbn4KRvk2KYReoErJ0W+bliH34WC95cVP34eQV8GSKKeVIYEUAcXlYG2khcKDkhmYQiSOZnKf1r&#10;VB2ZUdJ8KnCpPqrXK8UQhbi8iGUtkoCp348xf/tfi9p9r0ZNx8tYL8bejpd0vxarYf/LUb/vJTzP&#10;516J+g5MLeN+4hgTqP8juwmyP83NoGTjbJ3JgrFGLdBITFtTntTu+8qQMdtDLFSQrcyABEE7a1uq&#10;pbmM4CbLAhTX2vg6WavIKGrLKTYrA7TsuGKTcL5eAowZk2KKAWAWKw2ZdH6UUdwGUmHJzN9KyFiY&#10;Ss8ni6lATrbCd1XO5SVw4jmpicz5KqEjmzzJXvhdlKvZftV0BirkWYDo7Gd4/rPowCLA2piXnf5M&#10;QKRVq9IUSvc+O6zdj4YTh2FLjpeTJ5GSvpjJbS6cIExHiHadITOJ2XIeBxlLBe0i4SdoGMawplXY&#10;rNSo+N4KQ/kYZVSAZ3lUj69cS/J7keDtCtHJQ2YjKEv+JBWTYafdFG4zsTqoqUwSOLJ+ltI6Ae5w&#10;0EArm0iIHSoKoX+HStio42atK1VC7aopQ7Cfk5qn8NhAK3PvVatjgZzzLw+8jtF+GDS0HwzV+mLU&#10;tz0fta0XY1fTM7Gj/mzsbHwmatpejLoOAE/rlajd/yrCc7we/5PajlcBtFfFbnX7Xscgpdz/QAOO&#10;7MCp7D3OvwvBwRwq63MuLKevUKDJnEwnNwGUOR1DQ4VhZjfNCSkgKydystkvJXcKLm7iLGPeLM2b&#10;jYooQgcHWcwWMSuF7qCmMIL3y3FPFnOoZ/9idkCL+QxQih9+f4aFldyrFKidixE4mvlBMKfPsXgd&#10;Pdrbjny3xViBlKSfIJL6SD8jQNeunIy5mPMx19zwOOX9tGahjoYOa54wmWjbQEyWIsisKEpVLLkD&#10;wUTlEDmbw0TL73TnS3GUcdgiiELDDBnNVAaEcsIUWnTCCRiW3YsAUpnZyHxKIV4Wi/lagTVBpvcb&#10;eDbu0q9oz2JpBO1aUyMAi42KIOT8DW3YJ+aliGJmclhpwFfCVIE6QZ8ujlK0tg8yT8qshblx03K9&#10;dlohO6ZA08i5mWCsJqxGMFZd87nYW3Msdu8+ENu2NcXTa7fHwsUrY97Cp2LZU+tj3YaG2FFzPOpa&#10;nwfoCLbXo6b95di++1js3H0idtadiy14fuPeE7Gt/gJ2XsWmIwdei5p9r8SOpmdjd8tFPIaIRIXs&#10;0j3gcK70mJVpUGUXFJt683dS6Jgm3lLsLhYmWZ2co9nD6NsCllIAd13PYaJv7WN0zSzzq0ooWA0d&#10;bZkygKxSMowzy6kgrfpY1sjEYCmElAKzgMP3ZB5WyelcoJZlSqGhf5YNS9J+WrIInGzopDjSBnA5&#10;ZyODGXB269vbSGZTOInHuPjeLoxmZ4g3ubAVy8NS7QyxtJ41NeVZ7rxWz5nYjEpi9TU2BqchWIqZ&#10;Q8xKfSuBVrZKkl+QCmIqj9oYXVJ61sZYyC52KZ2sbsB0mwxP4LQ88cTO+3UJbvsiLb4YaN4NU6sS&#10;OhqAniFCl4TVSeVyXVRGgUYufIg+CL24s6YcHFyqcWV+lDkYAcgpvh6zzYsXLkYEWOsz0dh8Jur3&#10;Hoqd2+pjw8bdsWb15lixZFXMmzkzpk8cE2NHDImRQwbEiMH9Y/iQgTFh3OiYN29xLF+1LZZiTZm1&#10;KEaNnhiTJ8+OSVNnxehxE2PkGPw8Y0ms33Egduw+Hjv3no5NO4/EFgBwT9Pz0QDW4wUA1jttn0Vf&#10;q/43vICS0bPwbRtTyv0l/Eq5vqtB10BN5klmdJOmwzV5CtUxUHK8Iob8soCtOYkCU7JdjoRTnStZ&#10;SgXvBE0ROyobTIiBC8sl8ASglOe7PKdGTh6HjZ0qPLtALjeIQGiACTTJaDQVt/Mx2rLEVBkq0nIl&#10;p0i2xhQAJjglmhBo3E2GJ6qMwQAKlxwXYhJLygKV5m9QQWR46ZCy2vqSoZ/GyDlc0XZFeo3zL08M&#10;TvUslT+xiNRE506e7ZFeQTFM5kGF6XiipmjiwaZmIEn2qpuVehQ3gcD90npC8GUJQU4MfR/nZaVY&#10;LiGCah7DU4HEtTbPACErFcXQcyk8WCfFFL0nw0OBLkPIinyfogpAtqfhbOze1RY122piy5p1sWbe&#10;zFj25ISYPXlMTBo5JCYM7hfjBvaNMYP6xWjcDu/XK4b06RH9e3aLPj1+H727PxaD+veNgYMGRc9e&#10;vaJ7j55aPXp0j549u0eP7nhd374xbMToGD9xRsxbtD5WrG+J+Us3x4x5K2POgjWxbmu7ws8ahJsa&#10;drvvNWzVhTwv/866IPBvJ7ndNTI77J3DFUVRbvhkvDLirbzGFikyFkWPtHoJRAalloSKtGNJ+jfT&#10;UdGUqim2K2pj1rkYOgIgpf2ljIHjd5FgkbmiQs0SGgpsWZjOeYulIG4mM8BsuSrM6RYXeR+TGdUS&#10;k6IHZXsxl0BnkJHtWiGQtDKHy2E9bgDtkqOV2pXnM5LFciZ8ho7FLsUJvc2Q+z04lCdwOjOSBbnd&#10;UA0W3fwKk3hCY8JTadBUHidRIkNLMiavsAj56oqbPnMsh5HOr4pDXmFp+hUditpupSGwBKEAazCV&#10;wnMpXrt+Za+gDccWRFowN6P1EP5Rh3jfAOq6oV/Jrbq2qEjQoDcRr9cc+8zZPEErHR8ZNqrNp+3l&#10;2LvncGx6elesfmpNLJ45I2aMGxMTAa7Jo7BwOxrgGtG/Vwzr3T2GAFhDAbChfXvGYNwOxGP9egFE&#10;3Qi2x6NP757Ru3fveKJbj+jWrTtuuwFsvN9Nj/fq1Sd69OoZ/Qb0j6GjxsXg4SNjwJBhMWjo8Bg5&#10;dkKs2tCk/E67uEJ4YcnG7hV2b7iGx7+9hY4EhYBCocJhZBE8PEYuBQ0BMv2LDCPpGknXP0/msu1R&#10;UQNtw8oiO4vfOI6OlYxW6mEeakrZ38VmPm6wEBz2OkrcIDD1uszFGAJ2YSnmTmzaVK9ahosCknK/&#10;9DqmZ7HkaZb0Dagi6VdrZWY2u0EglLBFBkDTGDq93oz3Kxh+f1ZrPP6o9C9qFoZEkQyjslhdhI6y&#10;WV+ZS18EDTdeur3F/kXnVmYtA9KNmvyHcrn503K+wz6ZdRVe+rUCTUXxczFaCmlZWS9SDsbPKvUv&#10;saHrSGa8KnAUkpZQT0yYmzlUCr3JSABPG0DImRrqTNb3y4K3FEO7MTzEJlVEii5skzmBxT4wsjXy&#10;qa27DsTK5Zti7qx5MX3SlBg7bHAM69c7RvbvFyMHDYghA/rGUKwh/fvEwD49AaoeMQBA69fjiRgA&#10;cAlovQA0shpARlbri/u9AaTHuz0Rv3/88Xj8CbBZj14AWg8wW6/o1bM3bnsDdL2ib98+MXjw0Bg6&#10;dCRuh8eAQUNjIEA3c8Gq2N38AkQU5Ivclit9phycy80meYHwVrjZSc2/A21VBE76Icvv75Hjqa7y&#10;dRRVGDLjvbW84Kiu5nn2pQTwi7FzCjvJJmCG7BKwfJ/KYjpFSv7lrZGsIjrsS3GjCBsMGxXSlvws&#10;JXrlalnQTud+AZzraBY9yERkLzr4BbQUQZpoEgaQCCDlbWwApQgiMcSzQ9R5fYb52+eyYPG5X+GP&#10;ijYZ/FGUi7k9RZKzlMIESAkT8byk8mQsspzkd20zRMWR1q0US5STZYgmJdLuDztBqAwy52JLTMrO&#10;CR674JOZFA6mLSmBWNRHm4LNHNW2E7IYwx6Dt0ym0mdnzlV1gxQVs7g+qj+7f8zH1liB/JyyKTlP&#10;Prkw5GtMZwZvld9QzqeD483YuetILJ7/VEweOzZGDewfI/r2EksNIoC6PRYDH38shvToFoMAIgKo&#10;5+O/jx5PPBa9uj8Rvbrh5yd+r8f64rUD8Lq+eA1XHwCNq1fPxxEqPhaP4TiPP/FEdO/ePbqT2XDb&#10;G2FlL6y+CCP79+0XAwcMin79h0Tf/kOjT79B0aNnz+gLkM+D0LKZgkrdmdjdcD52Nl2IXVA5G6CG&#10;ckCTL7rZJ6hyRXFzmLm8U6ZFFdareFvdJ43dA/x74P+h8Lt4Lg1U9aZlacDiRqqfGU6W/KtMCy5t&#10;L8VSZVtY5ldioyw4dwk3q0piVV2sbFTB0JAhXwKVtTSVFLIWp/wwmYm1MIJKYoiEDvoYCTSw2QmK&#10;H6k4puexHY9zSfIn0Br2vf2zZgXij8n5HsqlUm3z5uUeZiNHiOprnBTslhj3ihWBweqjxQsLHyWs&#10;LK4OM5FFDYaYOi4ZVLlYMpXCtszrUqWsbHgumT7ZS0KFwSBjLoHYNVfL/E2SO5jJm0lY9bRwwX+8&#10;GbO6Q0uqj1I4nfdpJ0mBmSdVshfl+5L/ZTuKniegUQOrpxoIgWPOtCkxblDfGA+2mgIxY+LggTGy&#10;X58Y3gd5F3KqwU88HgMArH4AUp/uAFW330X33z8S3R9/NHpo/S66/d6P9en+KF73++gP4PUj2HqY&#10;2XoRoABmdxynO8Dp1U2sxhyub5/e0Qe3vcVuA6Jvv4HRvz9WvwFY/WLo8CExbvKkeHLO/Fi+ZgeA&#10;9kzsRc5Ww1IBczeVC/J/zXJFFwlemzxUer0su7vpNB0drLvh782yiieMOQf2KIV04ZdwjTmd5k5a&#10;RKkUoEutLAUKWawABs8FseXKjpDCVHbua/OJlPaLiuiO6q4KY7XHzHM/XPCuzglhGSDrYfIsUlUs&#10;y93VRXW0OOLWGqqRDBcl//M+vY6wWMGCxau/nRilU7lVznmLGqXhs2wSoUlQaTI2cHKsQQkdlSel&#10;mFFRDh0SSsEkY6Usr5YUhXPFGcITn4s1n5xKlc+XkJGsVKlxMU8i2LIWptoWAUUFUEXnNAunmql/&#10;NPvPlIuV0LRLUbp4HSV0JGMqVMoTKG/VMa3+LwKeUQCnOwNkzc/FxnU7YuHU8bFw0shYNn18LJ48&#10;LmaNHgbQDUD+hZwLYd8gAGIAwNTvsd9FHzBXb4CoF1ZPgKsnHu/1xKPR/bHfAmS/BdgeiV54Xd/H&#10;HtUiMPsDaAwtufpi9cbqAcD1xLF7gP16QBjphdUbqzsep1jCUJMs16dPn+gHpuvXpy9ew1ATwESI&#10;2n9gv5g+Z0Gs2daGcgBKDggpa1C729v+GkoFUEvpQOH/ixe2DAE10IZqpEJsX4g8I9KRQqmhVbYw&#10;YogooBVQWWixO8XAsbXKpmKZhKUYVv2LxWHPwnIFcMrX7N6QiIIlIUehZTZv8pgp4VsltFrIC0bp&#10;PysKotz8FRGEr0MYCObaB9C4OE2LlfO2DtzSgrUva2ceMUewOXTk6xQ6SmFDeMg5hgSax8wV72Cy&#10;Vhaky+QrN2ja8Ftmh1DO9/g4CxiqjVXysZTPCRpakgREM0x1yI5FCj9nt33Z78ueSD9f2MtiR8nB&#10;bOD1hhMuVnvqFL9LOlRS5BATKm9LtVAnj9myym48WRzilCE7msorSxVPJh9XRXC+n+PvEG7t2NEW&#10;i6dNjEWTxsTKOZNj0dQxMWf00Jg8pF+M6tcTIkd3hIEACMDV57FHojdBRHABWARYDwCqJ5eABkZ7&#10;9BEvAI4sRwAybOwLoHEN6N0Nq3sMQlg6EMJJ715gtx6PATxgvJ4AHhhPQCPo8Lo+CFP74pb3ewBg&#10;3ZHjdQPou/F1ADBD0UGDB8TsuctiC0oEe1pfiN1g6FoUyGVyhlKpFKG08yhXS4BR1Ch9XimASBWk&#10;SJHAEesVR4ncJSx8p7KYMrvyLwkppYHTJ71rbRYtVPBWrSsZKpmvsFYpWnsfsxQ+8Bo5PRJcjbgl&#10;gMl47cjFpB4qb0sPIz5vH9+jATvFIOxczN3UDCH5PjtEKownpnMu16xaW+ZoategfYmzEdMGxfyL&#10;KmC92Mu2Jp5Qcn5QpleYWB2tXZoyKz1geZzCbJUdWiR+AAzKowgKN1VWRsMVYYOhIUOVIlwUpTBF&#10;C7ecOH/id696Fw2EMqOjuDQqjZdkpBQxHBqmcpmyvPPIYi1iHmFp37Uyuz60NRJX1uekouKKXwcX&#10;x7qnlsfyaWNi6ZSxMQ+1sCmU7BE6jsaJPgzhnVgMzEWg9QZj9cglxiKrAXRkMYKshJC8/wQA+QQZ&#10;DkAj+/Xr9Xj0741cD2soADwaZYERCFMHIAfsxbASqw+A1gurN9kKAguB2J/5IIDux58A8CiqUKkE&#10;A+I5rt4CY48YNmxITJ07L5ZvrovdbRehRr4OoNmdUoeCuYa2JkuUqVTV4redGipOCyAeM6DCNkNv&#10;/N+oVnbQUMxCdBcQOQdzDxoL2lL/sp2mq3FYG01IXcyQLwvPZDCxWyluJ2NVhp0SnEUhFKs5LCzN&#10;nKWGRpbqIAAp6TM3y27r0numUXOZhxFoChezxqbnKJqwuI31K4Q8mhkiKb2EXylYeK9n520Ema7c&#10;GfapIJ1KowbKVPK6ZBwJINU9nistMqlEljmH1e2TUhksdbEEWplfqJmLUhJLjcvqYWU7WT1vFdBu&#10;DZYBGNpRKbOLXfM/tA2Rwxpvfu7XlTCRbEe5vozfttveDZZU0ErfWGFM25zejprmC7F5/ZZYPndK&#10;rJo1KZZOGxtzxw6P2WCzqSw44+QdTFEDQOsLwPQhawlQABsYqycX7vcG0JiblUVm64X3dH8cISQY&#10;sOcTvxOr9QZrCWR9AeB+3WPc0P4xajDqa6i7sQzQl+CiWkkWHdgHymZvMR8B2CNXTxyDIScfI9j6&#10;9AHACEYco79ue0d/vG/IiMGxYMnq2F1/xiYEbpW8H1sv85Y2Mp4LRXkliNSzBrCUjmuGhQoXad+y&#10;HUv35X/MArXCvlIgdxgouV39Yxy+YzazV5HbIWWeljK+dm9h2CmjsG8dbjpsLCEkZ4HwcamVBGqC&#10;lINUZbNKCxXfR6CJzXhbnPvJYp6A5RDSI+eck4nFksl4qxyOoSPCLACN6p6l+cpey8UmlaKGthFi&#10;3pY5V2UuPU5ouzjSfUG24/Tg3PC8sl1RiiQ2EdsgrPFwcraT4dw4WQnd0vhbxIri5ChzEF1Dcz4g&#10;BiPIyoZ5CTRtQCfhIgej8vEM/QxgF5K9eZ+BbIGFMxPNYG7QtPjhkQBZvMb76A5hUZ8Cwvq1G2Pj&#10;0nmxdv6MWDQNOdn4ETF95OCYOqR/jMGJOxAM0g+CR38qhgBOb4BMQKP4gcU8jKzVDWAjkBRGpiBC&#10;sBF4zN8UOgIgZLRBCBuH9UOtbUCPGDOkb0wYNiCGAxiDAS7eEngTRgyKicMHxuC+PQQosl1PfIfu&#10;YMXHcTyuJxim4rv1YkgLcA4gwPCd++J+Xwg3/SHgDEGBfMqUabF+UzNA5u29NGiXHkvW4vQ/zAsR&#10;QcUTWYyCMCrBVMbTVfces1uk66Z/pZvaoaJrYAVkGj/HHIyMJRbMAnN6FyvyPAEGAFTAxfsM5RgS&#10;siEU79NzFD6w5PoQyBg2pugh9bCEkbZglSWAZZ6mceAEE+X8lPtpNhbYsgwgoKH/6WfVn6Qw2iTs&#10;vZo9895Tq1LcUC5Cyb6Li6OLjE8QtuH1rdrqNj2MEhy4eNyqSimrVeW5qhuEwLKEbybSHBC8rtIB&#10;LZHDNS3vpmIHR1mu+xQ2M7DKZg/F7eEcoQoshZApzat9RKEhwUn2s2yvnVZ0rOLNdAlid+OZWL9i&#10;ZaxZOCM2LpoZy+HymDN+JEA2NMYOoqTfM4YhFxpIkHV7FAviB8EEUPWQwgiw8WQH6Bga8pbhpJgM&#10;r+9FBhPICEC8F+4QhozD+veIEQMBKKxRQ+EkAdCmjhoY00f0j4n4eerIgfHkmMExb8LwGI/nBvUh&#10;yxFoyMMQtnYrIKOySQalEJMlgz5gyf4A60AUz/vh+/cD6Aah8D1kwMAYPWZ0rN5SD2cJvJS06zEn&#10;R82wFv9fKsm2X2VzZcrsFXd/5kqySlEZJBuJ1Vxg9uPpXyzihsDkiVQWRVLcSNOv9iJLJZHPeUy3&#10;h6ZWvIuS8L0MJsv2AhrzPFmriq+xjJZL4CXgONrbo+MSgMUypraZ6kwRvQagU32NDpEzlTrauz8r&#10;lBLLGAjewJ01rhwRnjUyWqo0ki3zLw+zSfeHGLFMssqmzAztJFrka5XnSVY3qDWygGJFRYzwCeyT&#10;3aGq8q/M0SqjBQQIP19p6lRYYsWrtPdXd6404KozEQ0gu+1zrIBk//QsSjHDLEUcn8tbHGVjJb8z&#10;3fM1+2Lb6qXx9LxJsW7OxFg2ZRTCxaExcySu/mAySvvDwSSsm/VH2NgXYOkDcJHNehFs/BkneF+c&#10;4L0JLIGLMj8YDMDsDVBR9ufzffBYb0j8ffHYQIBm5KBeMWl4HwCqH1b/mDZyQMwcOzDmjx8MhRNi&#10;xoRBMR23k4f3i/FD+8QovH4gAESgdcOxmOv1xGf14C3zReZ0Ch8ByAI0MnH/3gIbw8ghAwfE4IEo&#10;U0yZHk/v2Id6G1p3ALhKYypLRPjfMhfrOv+eLOUpxsWrmA6OAjYWltPZYbAhtMtlQNoHWQVaqoVi&#10;IggWDPu6gI2hozZyT2ZzLme2EuCSyaxApqxP8CXgzKIcmMrQEcph5m8KE1WgLs4PF7elVLJQnaGk&#10;pX6GkpgXghyOYw0w1/Hdn9twsmlGPkHA+RSS3G3m9fAbFqGzziYHie1NEjgSeCXXqoSgKZ2XoaNl&#10;vJtqZFIDXT5gDa+Ygp33FNWxALCAJkO9rJWV4TkSUrowWmUsgEJCqIK6BQvxBODP+Pw2lQQYdlqe&#10;LwVWm4nTCaLnmbC7DuRmTV6IcDFBP1jj3rbYu2pZrJk7KZbPGAOQjYwFowZLXRyLsG002GB0/54o&#10;UOPEJZhQ/2JeRgGE7NSb7JTLIMNzDAvJeABUL91C9GAuBiYaQDm/J/Oyx2MIwsURg3vH5BF9wZ4D&#10;YwFAtXjy0JiP26emDsN3wf1Jg2PGmIEA3+CYhtuRQxBSEkAQQHqxZpe5H0EtwInNUCqg1YvhI1VM&#10;gGwQXSvwXA6iawUh5LBBg2PM6DHx1MqtsRsm5Zp22Lja2YTKKIhqMm7xNy12qSLPy4sol3/pXStg&#10;s1Ci/cuYd6n+VZXkyzSrJjBK2RPac/X5Hvobkb8RMKqvdZHyK+znxwnekp/Jk5g+xuLa98g5Py4j&#10;cdmkgvkXgcahqukAod2qkfP3S25WWK7kbLpFnxpew9UCmR/DeWAqZu6hmlOxN/m+5jQSMMpFvNwF&#10;bSuV5uerhpQ1M9XcCFR3Q5edWpSTJWNZ9i8NoQ77bJFyPa3rvI7iJzRYqU5y9Bzd8245MUiKIogr&#10;ZuZYJf+SsqnfzW0vDgczNM28SzMTaRdiwfmIQ0WCjYJIpTYk9vQx6lufjbptdbF5yYLYtGhWrJ47&#10;PRZOGR2zALJpNAKTwSCtDwJLcPWTJO/wrw+XwAUmw+pLYAl0YLduDBd9X8/j5749fgsz8aOwX+FY&#10;vR6LwQDZ0H5PIGRETja4T0xBmDhnwuBYPGV4rJ41OlbNHBGrZo+I1bNHxpJpQ2LlrBHx1JPDY9Y4&#10;hHyDesJH2SOG9EU5AMBlvuiCN0Hm1ROsW5itL8SbgQDbkAEAF4A2DL/bAICuPwzNQyDuzJo5N7bV&#10;nkKN7VWtGpQ2PIzIZROdExRBVFSujgogOKQopuHX9ic3jbI2pxn5vBXoUhRJwaICCkn5zAGTIZW7&#10;cfSAl0JG5nfI4zxl2OwmL2K+pvxctsstxWrXz+xR7Cjz8/mznB853zHdIhwXTrbSQJ4cxEMGEwgB&#10;LjpCrEYSaIcv/ayTLdlL7e4KH8vIAbMX20E4Gk5qoQrZCRYBKttfUv5neKfpV6pLOb/TawQKh41l&#10;rJzYM/MwzxCxAkhhoo2FZRiS9Y/j52qrJIKtGIZTxk/AVebUK+dyCPiLHS+Zh+VzHteWr+EGDnwu&#10;d8U0qAy4yt5iDF1RU9oJ1/36RfNizRyqixPjyREDYizYazyUvfFggFEA2QCAqR/Cwz4UPFQTc27V&#10;j0sODyy+BqzFW4aUvbF6QFXs8ThcIAm4vt1/h8I0FoA2sO/jYKTHYySEj0lDe8fMMf1jHths4UQo&#10;gpOGxlIAav38UVG7fFzsWDQq1s8dFZsWjsOFYGTMn0xBpDdCSPgrmdcBbEOQ5/VnzgY264bv0I2C&#10;SJdF4LE80B8MNxAMNxhh5FCEwoPxe1KRHD5skPrkttaciF3tL0Yt3P+19EtK8ufuqK6nCjQZ/pVm&#10;zIpjI2tu3gM68zq91qph1z41TxEuLvySz2W4RxCIsaxKcpN2sl6ZA1L2my7FaeZ8lXHfDD8ZSupi&#10;YOB6CrGnDrfLXmWG4s8d+LkIIRJcGDKK3dhZXRYBnT5Izd+nBYtiiEzFNvGWCVEGXtqpyG4VJiv2&#10;KosiZaeXEiKWmR4eyW32M1vaheH9n7s+bvVQoahkdn+HsjtLZUx3gqLkUGpWBei4cYSn+PK9CSTl&#10;c0W8yOPi2BJKfgHm9DKmGlkZTFo6pVVPM9u3HHglGmqPxta1m+IpAGwJXB8zh/WPSZDWJw3oGWPA&#10;ZMNQ9B0M1qpK+I8ARPgZ4d8gnNgDWftC+NeHKwEmRgO4CDQuMpkAiEWQ9QPY+vV4FCwEX2Sfx8FK&#10;3SCy9IDw0TvmThgYS6YOQZvNsHhqxjDkiiNjN4C2c9kY3I6PXU+Nj91PTYgdS8bF1oVj8J2HxKRh&#10;fWLcYISeA1DkxnfqW6xfmRdKkQQLd1NJARcJ5o8MW5G/DYD8PxQMNxSsxtLBqGFDY/nyLbGt5iSc&#10;JDQn056Xf3t2cOcF0LtqEkBu5mRRW1vVFvDgJC/zP8qgneLaV4FaJz8L359o44sGSfcWO8p2SgIO&#10;23LIbsk4lbyOgomYLovTeJ17y/yz530UFbOab9l9X8bJpcxP8GVO5q1zS0hJBsOYOQgg/HyyJ8Eq&#10;LySA+iuwVDJaTpmScEFLFm9zY4k08Ja2lK4Tg8sgndJYaabzKAG1tGgmYYaHyZaqx1FQ4NwNAjCP&#10;7+7mwmjpaWTYljWyImZ4S1475D1sNEcOpLxfmbRbJHyGj2K3qjrpMNKmYNXoKqqi3QqV+htZjTVE&#10;dEDv3LA71i6cH/PGDYtpA3tj9YknkZNNGdgrRiL3GYw8rL+YDABDLtYfJ+ognKhDwAxDIcUPYX2L&#10;ql+Gib0YMjKELMxG8OF+X4WVfJy3j6AkgPCxJ1gNawgANxJ531gAfDJEjtnjwCzTh8faOSNi88LR&#10;ANiE2AOwtW+aFh0bp8aRzTPi2JaZsX/95Fg3Y2gsGD8gpoHdRgKwgwH8gQQ9mLYn5X0uAg7M9gSL&#10;5FRBWThHCMyyAAvdZLjBYHAXv7shXxuJJtSt6Oo+jZELL8nrKfFKRmNGDc67PWzHIaIGAFV8iun0&#10;ECOlHQoSvJRAlgaOVZ0a6heToOFx3JbpWVMrAkcqihlqclyBQlftWdal74xAw7EJNiuQlvk1IFVz&#10;P/gZqWASKHl8zwLxa9SPBluWC91ZrGaISRDKSeJitmY84nU515HuChesLYTgJFebjNXD0ghauqNL&#10;GUAtMVyqgWUdrIsqWfYq88Z/9hjSfcKR3fJVMidLib/rAFIPzUlXvvKjqhRffJB2+NMZ7lytGFYr&#10;czt4wUhwMddrRf5FuV5tMXou8zeVA7oUrDNcrMzL598C4wAadrfHqrlzYypYbMbQfjF/LESHSaNi&#10;wWiwBESP4QDQUJyggxD+DcQJOhgh2VCcyMNwgg6hU5+2KfaSpQDSjyAiqLDMaChGZ/jYE8fo9dhv&#10;IJz8RmFlfzBaydWGgdVG9gPQ+nePKVASZ0F1XIDwcdn0obFx/ojYu3xsNK0aH/vWTY6DG6bEme2z&#10;48zO2dGyZnzsWIjcbQpEErxnDIEG4PZnMynARrsWw0jW68hkj+Ni8XsuFNLlSBHjwdrF3wMXjUGs&#10;tWWNbez4sbFue7OHCXE0g2qkVVe/N3gk0Nzyot1fMgwslinZqlJd/OVYgap8X5XhrRYScI08+Tmt&#10;CsfTtkpZoK6qiVmILqFoyeEE2mRFAdb5ltpdCECxlhVDMxeOzbqYrFYe860ltdE5GnMxshrFD4eT&#10;DislhqDoCNWR8r6dHPYZ5gg4sZIZysN1bMHq2gnNaUvakC/zMPegFU+icymGeDYCu3VF7StyoZDp&#10;XE9TmKnj8zk78as7slQL2d6dxRYevY7HETuZrWSfkqO/gCcNxDwugakcLfulUll0IdrF6bIZRNkr&#10;rAEdyHX1R2LjirUxFvWoaZDL182eEDuXzIg100YBdH1jBJkBABoIUAzCrUCGk3cwVcIMA51vATBY&#10;BFk/MFZ/3RJgv0F+9hvkc7j9PW+RpwF4YjMck8cYgPcPRq42os8TyNOeQK2sJwSYvjFvDIA2bkA8&#10;BQBtnjs0apaNjJaVANrKCXEYYGtfPS5Obn0y9j89OfYuGR1bFoyOtQgznxzWG4ooQ1mKIhBsKIyo&#10;tJCsBrA99uhv4ne/Bdh++xvX91gKQHjswjYUTHor2TuH3HTyjJmxrem89zLnYCBdzPh3dje6Lrop&#10;jijXSsOw87XsG0shwjlb9q6VnEkMlsZhFavNUL8YwqPcLA3EvE0hpISFrcivfPKnKyTLACWstA/S&#10;dTXlZWKrnA2iInUWtMV6XPY0EpwCFgGWYBMIURogKDUSHHuiIUdj678FEM/6KPM7UlFMlvLQnZKj&#10;GZCst3GL2co2SxIuLK3TrmO3dwJJRfHizvdjBnAqVQWgKlhn6Eh7mN5v9dBATPOv/oEEXekLyxpY&#10;+iBLqGlbFSVnfBdMC5bKqs0cUgRhPY31NxVbCTqC0SWBuo7nY+eW3ciHxsXkYf1iPeplO+dPjZXj&#10;h8eUAWx3gUsDJ2VfgIMq4zD8PAQsQXDQNMwcjAIIczMu+hwHcDH3AtAIKC281tYsiyEsbg/AGojX&#10;8HhDCLL+j0N06Qawg8lG9YkFY/vG8vH9Yy1Atn3usGgAyNpXjo5DT4+Pk5smxzPbp8Xx9ROwJsap&#10;rVPj2OYpcXbnjDi0YXKsmDE4xg1BXtkXfkl8L14IWFpgOYHhLS1elP4fA8B++7tfx29/+2vdZ7G7&#10;D0zKDCNp8yLgejF/G9APYxKWx15M8eLFlfNInHfzb2rzgbbBYvioEQdWDZ2T2Q/pKcOFwaz+MVyr&#10;WKkokgAEDSl6SDAhuErYqVyLOVfVOFxm5jdBAGnAahQD8T1WOL1tkyX9sl+15+ubueTQV7tLKVZn&#10;T1oBXuZrBZDeNN6jwFtOf2F2A8AROqJgTRdGhnJWG9O5r91krCjqCiVHiMFRwr/idyyih8fEZViY&#10;7CgZXmySDCc10pK+BuWQSfMfUWbey1AsyT8HnSp/82LMr61tCcJ0fhQ1sRyniCZkpg4cp52ChnZO&#10;Ibjc9mKrlW1aZVN152b0NVLdxFiGpjOxavHCmI1C9KrpE2PN9HExf8TAGMOcDCfdQHoXcQJSaSTI&#10;uPqzJgaWIsgIqoF8jIVnnsgEHd0dYDae2MrRUhjpB5D1A+gGAFyD8DqCeCRYZ1z/J2ICATakZ8wd&#10;2TuWTOwfq58cHBuwts8eGnWLRsb+VWPi1DYAafuUOL9tUjy7fVJc2Dk5Xtg9LZ7dOime2TE1nq+d&#10;FS81zImzO56MmqVj0GEAMWcYwl6Eov0A5N68OLDmp5odwKQOAIgjYLLHEEb+7ne/iUdpFcP3Ld0B&#10;NB/3QxmAjaYjhw2L1Wt3a+wd/w91+j+VvzdG3MkcwHaYBFQyUhkj4HmKqRYqX8u8So855CwCh1tf&#10;SrhplZGKY5nrUWZ4+HVpHCY7ZR5Y3CTFTiVgKHQsQ1ApegBobHORcdhKpFRGdVen3J/hpsAFYDUV&#10;VlMO58ZPttj8qmG/gVZGZbt2ZsNwC/I0hZOpFnqEmwvZZhm7RMqQG76HTaGc6stZ9h6tnYv3i7yv&#10;Gl1OrWKImKzlcDGl/EyiNRi1hIYSStLVD/CogJwAlY0MS7utyKPocFObkeetfZHFloXiKetlJSfL&#10;q65YMFm5CXJ17Y7WWAuT8HoAbMmEkfAu9olJECOGAggDKHgAZAwXhyIEG0z5HiBhviXVMC1XFDbI&#10;UqyV6WSmwwOLyqOURrIenh8C8I3q83uUCR6LiQgPx2NNHdQtZg3tEXPAYotG9o21kwfEptmDo3bJ&#10;iDiwZkwcXT8mTmwcG+e2TYwX906LNxtnxtuNs+L1+unxas3UeL3uyXitfka80jgba2682jQvnt87&#10;Ow6uwdyQqXCPjEBJAgrkwN5sPrWXkiHkAFxIBmKxwN0fOVkv5JmP43s+itCWuRtzNhmRWW9Dvjag&#10;L3I2jEx4ctqs2LbrkGuaKplkJJIjENSLlnNFtMlf5lSW29NInGogmUwyuZjKOZh60MrQU7Gh2UgA&#10;TDNxAaHABiZiqOgdOy2aWJXMDSiya5p5WGUOSIoihdna2YvGULDCVHwv2YrLjzcDkE1isC/w2i9U&#10;P6MQ0nT6Szz3heX9steXQsNkLc8zdAe0wFVEi2SsykZ8ksvTt0igCHh2f5QtkIpnUTMdK+GiN1Qv&#10;+Zb3HvNcEHUTVNjKuVYJPZh/0QDMULBI/2K50nmgK2g69tOjWN1VhVdUMpsLq6yVcRBomRuizdlT&#10;mWQvWn3LK7Fp+YbYiL6ylZOGx0yYdCcjLxnFni2Ei2SgoQDPSLDBENa7kFMxhBzA0I/gYhiIE1N9&#10;Z1wpeug+Hu8L1hsCwI1FIXrygG6xYGSvWDa6dywf3StWjekdqxEarh7fN1aBedZPHxTbBLDh0bZy&#10;VJzZMiFeBJBebZgerzdNj3daZsUH7fPiswOL4suDi+OzfQvio475WAvik32L4tPDy+PDg0vjHdx/&#10;q2NhPLPrydi5YHgsxGdMAlOO6AvWJXjIsrhl+EhVkbNLOK+EYSLB9Th+LwLtMTpcaA3LFpzBCbYR&#10;I4bH0hXbYk/7S6kWM3LwyAJv8IH/j1pg3LtW2mOKF9GCifMsgkQF5szdbKvqYgYmYCT/p3qY981O&#10;OVW4vL+rHzKVwrLnmfIsgZXsk0oh1UKxlFlJiyFlzgCR+JH3KYDwvsQQmos1BYsA/AILQKMYAmD9&#10;TBcET1Syh5wdXGKLlOpLP5pCuQwfdescTZutaxwdxxKkmCKQpuBBoDDvw+u5qXrZv0yMQ0UwO541&#10;T0Qne24Zq/kb5YqYBWW91gXlokxK/EiZvjLElCFKTqfiSGq3zJRCtsWaYhiu9Kxlr1oZoFqH2tAW&#10;9JetnjJCoscUWJ8m4go/jDkZhILBANmY3r+PUWCiQTjxKIYwpyKwev3+13Dn/yZ6PfprtMH8Gg79&#10;v4TQ8Zdoh/lLhIa/iXF435ODnojFo3rGukl9Y8eMAVEzZ1A0zh0YLXP6x4EFg+PwsmFxYCWYa8Xw&#10;OLZmZJzdNDae2TohLu6YEm/Xz46P2hbEZwcXxueH58eXRxfH5eNPxdUTT8W1k7g9uTwun1iOn1fE&#10;1ePL4vKxpfEVXvPF0WXx8bGn4mW8vxk53ZrJUFFH9ITc/4TCVTKxbGDK1SCWUNJHCNkPZQWGkixu&#10;PwawPSF1kp0EDDvRzIoQcnA/2rXAkjPmxwbMS2EB2/9T+xw15oBpCf/vslB5tECZpViZOpWye6tG&#10;cXteI50fYqqsUdm76DDTNToXsQmeIloUl4dnhKTF6jgAgpzJYLY/kQKJWmHk5Ogy1aqAjSZhDdux&#10;00NuD+ZtMAyTyQyqBF6Gmh36maDLxk9snvAz60ZsUSkbsbuRMovRyslKfub8q1irKlOFKZXnYJ7S&#10;HOrJxKkE6qROY65UwqI05h9dSiQFGQPLq6oCll4xbfKnEQQ2Ajvmz1aWbGkp8xUrtwwJuUVstrco&#10;T6sUuF3E9tZK+KfKgpXhKYeLNpyMjQvnxBx4CmcMYsjI5k0wGUA2BCcawTIGbEZWG4yQi7lZz8d+&#10;jY7ov4juAFSP31VXTzzW74lfIzR8NGYjFFwzrndsn9436ucNiP3LhsTxVcPjzJrh8ey6EfHSptHx&#10;+vax8faeifHO3slYk+LdmknxQf3U+LhlZny5b35cPbwkrgEw104si+snlsTNU8vj9pmVcfvsirh1&#10;dplu75xfG3fOrY1bZ1bEDYDv+qlVceX00/HZsRXxRvOcOL15QtQtHBqLxsDVAsfIUIBpYCmSUyCB&#10;mspFkPVlTpn1Nrr9S1Gbkn8fjcJDfQ2sNnzAgJgwdlKseboezaKYqozNLWnN0oVNcxt5AYQwJQeJ&#10;ZzF6B5csKKeBV7WtLvJ7ZeSANnLvuplESv2U6HEMih0ehJq1uARy6YomoBymWlFsAmj4niYAgjP1&#10;WXBWGCmWQihIVpMLP8HEgrWmWxWHvhnQr6XCCBbDasfPYjje4nE3fpI58IfgZF/ZpoqIwdyMgMnE&#10;tkzkZajWwB1PKgpieiSlTqaMnvI72aHkeCVMtEOksKaLzWULJKmNpQ+sItWnnK/amoFSdsfUlrGp&#10;SLqdpTjyvYdz2a7Im557h0s3fNpUzAtAG37fDjBue15tJfO3vxK7N2yOlVPhAGELCnyCw9nqgpxs&#10;KK7kk+CqmIiQbxROzJEsKOMq34PgEsD+Inr+9i+i12/JYL9GiPjrGIPXzR3yRGyc2Cta5g+Kw8sB&#10;rLWj4oXN4+K1nZPi9V2T4s3dk+PduqnxQeP0+AyA+rp9TnzdMS++6pgbX++bE98emhtXj84HsBZi&#10;LY6bANgtMNjtU0/FndNL486Zp6IT4Oo8twogWx13z62Je/j53jPr4+6zG6MT68a5dfH1iVXxHo77&#10;au30OL1hfGx5ckDMgigyGqLIoF7IPeGv7ItFi5acLMjdODiIKiSL2pxxwn45dn5T8u8Llh/QCx5P&#10;jMobBvVx9PCh8dTy7bGjDvsGcJpWNgbrwpgTs7zvGcNH5mxW/zhNSizDvErCiFtkqBhaPSzuDjrr&#10;XYsTUNM9ogJ1BbwGoLqj1RldOqmzbyyBRkZqBNgoYtBCVcJFAq2JOZYA6ByMAKKwoZxMrTAGWHvm&#10;a424ZZ7G1xJk2lY3F0LHd3/mZgWVzdfpQ5Q/sRShzUx27BdLFkfH2YLlwrNLAlQiy7a0FYNy5lfF&#10;NKzZjQR0iiOuseT8/MzRCDzNYyRos3DN2J5z8slM9VxsGE3vYxkCQ2GjVV3U6VEkYMFSDUrES32N&#10;ORl/X9u1CE6Gzm1QV9tVQAf4wGattftj66InY+GYQTEVzo8ROMEGICQciRNrGmpZ0+EXHIfwahRO&#10;vsHIvXoBYAwLewBcPR75XwDZX0QfgGzAE7+Jyf1/FxvG9ox2hIXPrRsX70P9+6x1bnzRBgDtXwgg&#10;LcT9eWCqBfHNwQUA1IK4egRgOrI4bhxeFDdw/+ZRrONYpxbHrZME2OK4c3xx3AWjdZ7GOrsUwFoa&#10;D55ZHfeffRrgWhv3z6/R/fvPrY+HFzbHdxe3xd3nNsfNZzYAbCvj/fYF8eyWcVG7aECsmACnC2pz&#10;w/uA1VjIlkIKcQfhImeUeGhQ6TDwICGCjFYtmpE5c5JgGwJWGzEUrTqznordNc9GTSs6HTg6nqlI&#10;pgWe8QhQSJ6vWrG8Y4xDQauPOe+jsB3ZSqFjCidZhPbG8J7r6PmOlv0ltUsddHtMCTu77nvm58FC&#10;BBDrYQksgswCR4IKYaLkerxWQ3ck+9N4TMYii2WxuhJmms002xHvVYc1Zze4cFxqXKkUShhxsdFD&#10;TZm3sefMry2+QauG1YK0N8IrBenizndexPdyy9g6sWjO/KiIIjndKqV85WFdQsoikLgI7nzLQzpZ&#10;GM1CNJWuCuNV1ccym5Gvr8v30LUv5z6ZEIDUxGGqrS1nonb9JhSkR0Pts5+Rbo+hCA2nIZeZDa/h&#10;JBh8mZsNpuCBOhMB1g0A6/6b/wU2+0vkcL8G0/0uFg19LGqn9YtnVo2K9yG1f9syL65CsLhGEB3D&#10;Oroorh8CmA4uApgWx/VjC/T4zeMIB7FunVgUt44tjNtYd44tArgWRufJRXHv5NK4d/qpuHtmedwF&#10;m909h/vnlwNgK+PBs+viAcB1/7l18fDihvjuuQ3x/UUA7fltcR/rzsUtceOZjfFx+8K4gLzv8PJB&#10;sWd2/5iPfHHCQHQHsFuAgggFneyBYwsPG1Llf0xlkkok62o9MQuFk7gYPtKaNRzDfcaMHhcbMXq8&#10;BjvjcCKy/v450oD5lCdU/bK47D2r7biXiqjXuQPAO8BUH1erDEAqkDFsVM7WpbFTYC3gqjr7yZby&#10;MCov88g4iyc5ikD1L4Oqq8hRxA4qirResaNadizcMkzsAND2AVDqtE6m6ziDx88WoEEM0Si1VA9V&#10;n8KV3htAUIJ3KOlVcrV8TDYoO/tV02KhOovdHFwjwCn/KmUA/kwQsh5GAcNSuoFjEURsk0ogRY9m&#10;jOkm2GSJSqMq2ZDfj0DlItC4q2Rx41cK0XmcIveX0QRMzqsbrjsstZIJoHHozO7W2LliaSyfNCLm&#10;okg9DiHiYIBsAm7nQm6fOxg+Q8jhQyjZI0zs/shfxOO/+Uss3++P3GwcWlzWjOoVxxcMjbc2jImv&#10;66bFtfa5cQuAuo0c6caxZQDWkrjNdXwpbsFKx5bHHTDU7RMIAxES8n7nyWW4xc94TScEjU6Ei50A&#10;212w2t1zeA4sdhc52T0A7f75FQgdCbiV8RAg+w4ge/j8pvjuhc3x/Ytb4iHWgxe3x92XdsXlcxug&#10;Ri6MN1EGuICcsHXJwFiFsHY6wttRUCBlz2IRm2wNkUdTuujyh8CjOSccx6CpyViYosUiNhlNTn/U&#10;1UahprYMG3Hsbr+INpqXMNTH4pjGh0u8sLrYerz0epVbA0FzPwgU7UedeVwlZ+vad5YiSYLMJQGz&#10;XhlNoLxMokfmZtnuIpDx9XLd28EhH2WKIAwZvR812Y3sZPCJ6fBcI0cWnDOQ9gloCCMJNoomXMjt&#10;CDaGlr/CFkwYoOribdnwoQwa1QwRuentVewqilCRLE2eZfScu6HdDFqxWakuVUJNeh0JnpT1kxkr&#10;w0gZyhGEChnThiVfZDJfF+Zi4bO6UTrBafaykui+sgIsu0poQC5MmB3V6kVjvpcqJEPX9gvRsL0e&#10;YSPGEkwYEvNg3J2AUHEcCsdzIYMvgPN9JnyCwwAyMlcPAKvbI/8TIPufuAXIoDaOB8ieHtUtnls6&#10;JL7YOiau1E2OG60z49a+uXH7MEI+AIarE2DqhDrYyRwLt3egGuoWwkbnqRVx/+SquH8cjAXAMUwU&#10;2AREgPPkYuRmS5CXLQPQALJzy+MBgHb/3EqADu97hiHjxnhwYVM8AJs9eIEg2xr3X9oaty9ujG+R&#10;v311emV8irD09b1TIMaMiD0z0d82sofqeIN7oVzR071zVE+70SKWdT/OOHmCLT1kPU1NZrsNhvxg&#10;gw2ONOcIvBEY47Bw8Vp0YT8fu7CJYv0BqNIwHLdBmW7XRKysoRFIJbTLXMqhHvOy7GbWKLhUE4v1&#10;igDJ5wuTVXrMmH8pr+P4Ax6DViiCJA3CLDyr+GwQ0b3BkQPNWI0p6atmJhEkxZH/NuLbxW3nawQa&#10;i9sMI4sI0lEEkQw35Qxh+z9PQtXGZINizlR6ztK7mOGdN233/A/XzNLXSJFC+ZgNuzqOLFv2HzZg&#10;I4lGMJPu04mSr5VrvqiJZC7d5+uKv5HiR5cQUKxX1EZ/fhFAzIQIScSWBpt3fklvI9uBMmwUWxOA&#10;ZeAOxRJs7NfceAoiyNZYM3NsLMFogHlDe0HWfyLm4nbpyD5gtB4xmt5AWJIEsl//r3j81/8znkDI&#10;yHBxQi+AbET3OLdoUHy2bXRc3zM+bkItvNnyZNxsfTLuHJgX9xEa3geg7kF674QEL6Yi+ACkOwBd&#10;5+nlcf/0CoSGeA3zLwDq1okFABdCR7Ibwkbe3oVsfxeMR0a7D3Z7+Oyq+A452XcA2MNnNwhod8Fs&#10;nRfWxT0w2/0XALSXd8Rd3L+F8PIaFMnLJ1fEB80z4+LmMdG+YFCsgBo6bTDCR6ijg1Qb5NgFDg+i&#10;35E+TE/o0nDXHCQk1z8nJoPZSv/aUPSvLZizDF3YF1FTww6l3LkG0UIDRkC0qpvaeVV1PHcRNYpb&#10;n6KIhRG+trBTZXukVBalVmbO5o3d0wmiOSMGs+fnM6+iH9EzPgQk9pARfAkiufAlZNgkLJbjz3jd&#10;PgInlUg5RnTfEn5Fxge7tSJUbOWckLPI5zJs5M9iNO3cqJyqeAgzNJT3keFi8RTmiINkB+/a4jpX&#10;MevSdsPlOSF+ryZigckaATaJGwJtF+tTHocgLBsjaDvazOG6ztcvQ3i6uj/c/pLvzXDSxuICVpcA&#10;PM8xxRLd7+p1hEWIG/zVHYvtT6+DxWl4LMMIgLmD4SsEuFaMwhUaytw4qnHIyfqDzZ5AqPjoX4LJ&#10;ADLmaaO7/zY2DH8izqMG9vHG0XFlx5i4sXt83IKSeKcZIGufFZ0A2gPkZ/cRKt47ijAP4WInmOwe&#10;pPr7YLh7YLJ7yLu47p5GeIjViRzs9knkaBBC7gB0nbi9C0ZjnvYAedr9swAmGO0hlMaHAND3YLGH&#10;F8Fkz28GwMBkys+2xHcvbovvXt0Z9yCM3Dz3dFw/uzqugDE/b5sVb4N1T60bFdvAavNHI1dDLjoM&#10;CiTlfrIaWewxWLC4qDZKdcxxeRRGerM7m+yGXG0AWG0IWmmmTpqOjRKPx94W7GIKsPGc2At7lv73&#10;AArngmiAacXAW4QQt5moxqUQMHfcLBaoFDkqRenMuxRy4ngNeJ6SvaxX2RFQNQA7Jysg5vZKxQFS&#10;CtNmPpuEi1xPxVELoSCnXAmcHCcHMCmnY8gIcLXjceZpbQkyKY/4GWIIGI2KXBqG5VPMfMuOEAOm&#10;TBXWbJASUqaLwjPvc9ip8rqywZ9zsLJHddeR3jrhpQQmiMVmnv/HSUoMC9XpDKBTkvdUrGrIp3xN&#10;7zV4JPErBDToShOofhexbtbleEw6QtQ24zCTeSG3FmIuUVtzMPYgP1sHo+7iUf1i9pBesRK3T8Gq&#10;NAnh4yAWpXllB7h+B5A9ipCxNxTG0d0eiacGPx5nZg6IT9aOjG9RWL4Juf5O7ZS42zAt7jZPjzsd&#10;s+MOwse7qIPdgyBy9yCARLABaHfBbPdQ67qLdQ9sdhd1sE7K9QBSJx7rPEV1kbdgPwCt8zTWGbwf&#10;auM9sNn9cyviIZVGrIfPUmVEfsaQEeLHQ4gfDwC0hwgbHwBst8F2N/C6azjet0cWQO2cC1Z7Ml7F&#10;9z26enhsmYZZJEO7xYR+j8UI1ArpvWQBvgfqh4/zAkPxJ0UR5WsSR7wPQB+oj30wLJYzRsaOgPdx&#10;Q2PsROGfjaH8n3AOJPdAbzpqY3FRF+ms56Kcr83+ikuDQNNCDxlbVdJxL6+hAId8qRSzASyGk1QV&#10;GwHKBjZhdtn03e4PF7XJZNr1RR3QXQrW7KLGcyw4V3f1hGQPkDFPYz7HcNLPcTiqWZB5GMPFDtzf&#10;h8f4fooj/LlDqiMYTUVEsccv61va6C8Fi2Y2WUr2t2NEu0QKXNVJVVKW0mHCPdGK016jtinni7ms&#10;RpZxAdzgvZ1CRBai9XlSDu36djiaW9MWlbAyW9HPCWDZ3NkVRNq/TMArYW3WcbQxBTdVgJKlW8r/&#10;H0Udpzrtao69i2fH05jFsRR9W0tG9IlVozE2AALICIBpGDuh6WT/y/+F9T+Vp43o/kgsg4iwHwXo&#10;d1YNiyvbx8ed3QAYcp/7dVPiXsNUAe1266y4jdpYJ4DWuR8Lro7OI2CoEjYiHFTehjzsLpntFPIt&#10;/HwXzytM1OMAFljtLkDWSbY7g/fg/j2A8gEY6gHqZve5EEJSeXxwYWPcB7vdRV7mtRlAexr1tFVx&#10;DbngZSid3x5aGJ+2zY53aqfGa7smxL5lg2P1xN4xfxjAhnxtENRVmqR7AGzdEB4/ht//cTCbxpfn&#10;GHO22VAY6dcDJmMCDXsMjBk0MBZj48Pt2KVmO8ZA1HGwEc6DWo4wBNNQ/WUE45kiRahw6Fh6uZxj&#10;lXDSU6esJma/WAod3tq2eBo9JLUhhRG9P1lPx0t/opTGVBudAzIXdFjoMDKtV8rxnI+RyTxPpLhI&#10;cr4+mK4NdispkAVgZDgsCiIIHTEFS6Gju5u9H1mR+Skg5DyQEoYlu5Uxcx60k1atFE68w2epgxVG&#10;wfE5E5JhJIvGYimLJsrRsjit0DJB9t9FDYPKDhLlXVku0LZAOiYUrWSq6u4yhQkJJi8dF0vbvXJ2&#10;o2RnAA0bOuzYuDO2YlTBCoSNi9D2vxwh4wLcToIgMhyh4SCIAgwVf4/cjFL+cPy8Gu0mbZP7xqtL&#10;BsXlbWPi9p4pcWfX5OjcMynuIiS7C6B1Ik+73TIjbiF8vIMCNJntzv55YDVI9RBIOlEno3zfCUDd&#10;oQByFOEgme4YVUaIHlh3kdvdQ/2MYeNdyvvI55zHgQFxe5d5HcB2D7nXPdbSkJ+VRZDdAcvdQr52&#10;89xq1ONWxHXkZ5cRxl4B2L45OD8+hGDzbv3keHbzqKibOyC2AmzzkK+NBKuxN459c93Aak8AZAQa&#10;9wQoISRH1nFX0r7YMopA4+iDYbBkzZw8PbbsPBi7W19Crvaq/u6cB6nNB2mtgltEW0GlJYuMU7a0&#10;7brxuu6rjlZGxhURJZsuS/hJUKURuQLQBGaZ7aEGT7bAnLBUb8CVQTrVvMuTh+0I6eDrmeeVvI1M&#10;RVCVOhpvBTYWqnn/S9XX9BiBBg+icjQWnjUhSn5G52iePgsQaQoWwVfynOKoAKOBuVSALi4RhY6Z&#10;sxG0BKa6qt+PdoQMrWX7WjlACrjtuFeux/frSmeW1WhuXQRKm02KGASchI1kNTEvQZX7c6UQwtcU&#10;O5eAlsXrCphpvWL3L/LHhv3vxI51W+JpzNaYO7hnLB0GQy+Gkk7FQJyxkPPJaH0RJj726/8Rj0Np&#10;7IMC9aKBj8dBhFrPwp/4+YaxcWsXQAY2u7N7ItaE6KwB4GqnKU+7BcfHHTg+7rTNiM4E3O39C1BH&#10;WxA3of7dBpC4pEgCAJ1HkZsBaLfkAMHjlPa5ADIqlQTYA7Ie1MNO2Kw6z64E062M+2dQqD7vovVd&#10;FK07cf8ucrfbuL2N3OwWQHYLoSpLDFeOLEJxnAtF84Pz4gOINu/A7nUMdrAOWMM2T8YOM5i6NQTh&#10;Y38qj2C17ggduwFoBJyGD1EgQb7WDxK/Nkvk2DrcDsImiONhMl67Zi82uX8Z6yWbGrjnGs4vs1g2&#10;b8qPaPMxJxq3Ym6/nPlkKoWOdndoXgffRxAk8Nhk6fEGBmJhPPsYPUzHoolDTy09Vhz2ztkYrnIY&#10;j9pbpCa6JuZpVgBWspxtWfm8crUUUVQ/s0jSgTyuHeJIO3M43Ld7Xy0iHEtgIaPrjPniZ/REK3cr&#10;uyBdZjqWcLDUynzilxn1XbeoLRsHyrQrYzBDSNfPBBiCIgFXNvmrtMEQhOmDtMsjHR4ZfpRito/l&#10;UJChofbcUl5mM7J9krZwOZcj0Ngyg+chQe9dvzWWoHN5zqDusRIDSOdgctRo5GYTYUcie3VDTvbY&#10;X/4PSfnTej8azRP7xnlc/T9cOyJu7QGwkOd07pkct3dPArNNAtCmYIHNEJbdQs3qdiNEETDbbQgQ&#10;NzvmxM1981Bbg+ODDhCYg28eZglgQdwi+PDYzSNLUW+DpI96G0PKO1AZBTYsKpJ3mbshnLyNuhrB&#10;xtIASwSdAOBdsFsnZPzbZ1fB70gfJH4+i58BtBsA2jUcl06Uy/i8K8jV6Ej5HN/pfXzHF7aNjwvb&#10;xsVxmJrXjsFocaqQsJL1Zq5GQQRd148jhOQY8x6YlSI7FmdXgs24CDhasoZjNN3iBXCJNKL7Gvut&#10;yRMLMLEHsTj1yx5kqnNRIURtTRtU4H/J+fy6X0I+goF5lFpXKL1DUFEuZqAxFPRYOI8TUP+Y1Miq&#10;69/tMh6D0MxaWMr93vnFzZoEmEcYAOTpdbRrJJVIAdDqJeV9vQ+hYwvFkvJYgozqo2aGqMNaYVgV&#10;NCWEtAiSrCGgcXKvmcjSfjo/yF7pEGkEy2lzdjKMhJKqPK8cCs+xQOwmzmQz/WwQeEYIc8b0KhIQ&#10;EjAIUH4HqpeU8W2lcqNmydcMIm12J4m/LPsbvWlFhp4ppJDJ2/Hd27CB+pYly2I21MWnALJVWJPg&#10;/5uILuSJdK8jH3sMIeNjCBlHIIzcNqZHnHqyX7zz1Mi4sWMiAIVQESbgOwDWrb2Q9BFC3oIYcrN2&#10;clznQr52A2HkTbS1XG+ZHjfAatcRRl5HIfsaAHdtP+5j3UAYdw1ukesIKW+A2W6CcW7DQXIHYLsD&#10;FroDhZL52n2Gj6ynQZG8LccIgbgCP3OtRI1tFcCHWzDdbS4A8TZY8DaASI/kdazLOPYVAPoKPofh&#10;41dQRT9unROvs5cNTPw6LhT7lg6LxSNQ1kAIyW5yiiJkM+Zqj4HdumOzxF7Y3rcHbvuC1QZxlgj2&#10;XRsIRhuGPdfmzcIMyL0nEDJCCGEJhY4P/h/xvynjAsq47jI/UY+ngVgbw+f+2RRKOD24XQ6N9Ebm&#10;CW+1MJkuGy/lm5R30ipmZRaICtH+uTJoR75Ez/6g00MNn2qNcS2N6mIxG7dRgSz9ZwgTpUgqVMT7&#10;6BZJxuOtVMcGmIpJ1+oNU6HZIWQp8pYxcWW72bInmQ3CRY10WFcUSk+torTfpQaXyqRHFBTZnSc8&#10;OwcMRHsPXccr+5AVkGscAZtAdewM94q6SBZLFjVbZQG6KJsZhvL34mhvK5SlHsdaGl5/Aqv1uVj1&#10;5OSYjwbLjZOHxSIIIZMgcy8Y2D3GAFiPs2YGRqMCt3hI92iZ0CdeXTQkrsDGdAPG4Ns4KW8jVLzJ&#10;AjWAdQPA08+1kwCySXGVQEMIeRMh5E2II9fBbNchQlxtxwKTXEMYee0AQIbc7doBeB3BdNcIAtze&#10;OLwwbiG8u4VcjRYtuknEcBBQbsKedUs5novat/D4TYSWt6Eq3qGLH/J/J6T/21Amb6JsIMDh+Rtg&#10;w6sITS/j2FcA4m8Bum8OGWzvI6d8F71u7zWjaRTdA7tmov0FghBHKrCfrhsBxjwNzNbjUTa0wo6F&#10;TRKZs/UHk/UD2Pr1wVwSmIynT54aG7e0YFMMOPmx+07Z3VUTjdWsWcZ3m5HKDA+Gg6XIXB0Xh7BP&#10;G1WULucsSlemU5HZHEqWRk5vy1TmhZj5WKxupIpI9pLXkfct6RPE+8CI+zIMVEuMXkcQGngEWssp&#10;MBhWm5aL1WRCukNcvLZrxF7HQ++hYE0VjsVqho826zI3084yavSseiDFdJUG0QIkm4pLMVrtMQRT&#10;3hblUCJG5lLKp8QohZUIuurnOLSjolkYsVr3Ktu3WhCp1shY6La44RBU7n3+blxdywApvpSxcgpX&#10;kQ/s3rMPsw8HYx7IgNjIGfbITebADbIIYkd/tLkQZN3hZxwL0D09rEecnjUovt0wLm4TZGCvuzXT&#10;ohNK482aiQAa5P3aiQAangPobtaTzabFzYYZANmsuIFGzeutswE0OPIhjFyDCnkdpuKraN68DIa7&#10;ytyNQINYcgXPXYUyaHYD0OiJBMPd5BLwEHbyPoByE/ev47HrYLubANItiCS31DoDRkO+dht5G539&#10;fPwGwHYVwLyM9zJXK/nalSPz4xMU1z9onIGF29YZcXbj+Fg1oV9MwkgFFrHJat0eQc/d7yj9c9Q5&#10;vZE0H6OdBmFjf3RcD+yDTer79I1xo0bEytWbULSmk98iVlGCNXAnlURvTZuukP8mepQ9zCTF575n&#10;qr+RxVgWkMvDjZplZkcxFntKlRnM7OaiNUNOufNZIuCirUr2K7tICJRyvArTMk8T2IrT3059Lr6P&#10;4aXEky4FbtbewGjvwevIMIyhmyV7CxsEjjus3T/m0FKskzK+Hf8Z/smmRYUS7ELFkSe6cjBbqjRC&#10;rjg+ksHkU8zQsUwOLh3O+mckM7ktPo8lyT5Bx2Pn55d8i3mZ/ZIpgjCfy4ZOeSkl/FD86JLnMd/D&#10;d9y0Zl0smzgQ4wIwGHTUgJiPcW5rIe1PhYGYCqN8jJC3Z/d7PGon9I331oyKOwAWxY67tU/GvZrp&#10;yslug8HIYreg4JHdbiJcpBCi/KzhScn8N9rmIGTEQm3txoEMFyH7X0H7yuUDABy6pK8ifLxKsB3y&#10;/SsAGxmOISUBdxv5223c3sLzNxhmyuEPRsvQkF5JO0cQPiJXu4X87BbAdgv3b55ZjR41NoaC0cCE&#10;3+K9l8FqZLbLEF4+x3f6sGU2xJHZcQkXhVfg1axbNAzdDBigCs8nt54iozFPoxBCQYT7C/SDFasv&#10;1kAw2hAMWh0EwI0chlLJ4pUwGD+vvKxS1+T/UvlXmn/TCMyQ0SFiiiUqVOPEzinB3GVTJQC2x+g+&#10;B+B0sVMle1HKb1CeZpuVGKkLu3mAjkPK4vDQphTZ6sKcTf1pCZ5Kp3W+vtrwSXOxa2p0gdjraPDJ&#10;KylGg+qoNvO0TBWfos2/VofcKJkzQlLm5wmuPcVSWfQoOTtBqoxm1nLHslmuWjoo4WNOpcoO6Krz&#10;o+RvbmUpm8JbLTQIVXCWuGFglfqbQCYwZhu98j0/7540/+z8jqEj/vmtF2LDgtmxdtqI2IBZ9ksw&#10;134Zxn2vQBhZHPp9ES6NQo6ybkSveGHR0LixfWLcb5gZDzCP4x5u70DsuAPR4w4Y7BZDR4SLZLJb&#10;CMHuNM2QCNLZCsC1z4QIMiduIx+7sx+3uH8LudoNAO0G2OsGQ0UAjYC6hnWd98Fs19DsycfcPkNm&#10;W+bHDgFcKAfcQv52CyWBm7B2sRH0FgvdyNfuQoXsPL8+OtGX1vnMOoAO/WoQSJivXUfoeRXrCliQ&#10;Mj9DSTaTfovP+BQXgo8h2nyE7/s+vvvx1aNwEeqPnXIQGrJI/Tu4RR75y3gUzNbjcTj4wWj9e3BT&#10;DzBaT7hDMKufs/tHw2C8aC4mZNWfjzaoiaqv5vmg6VcVgFU3lBDYMgcrvkLPXqTimKvU1MSCtlRV&#10;Ctkp9xc7VXF7lDKBmjxLnUyAS1EE90trDFnPfWfluGWkgfMuAtA1ucztlNPZdExwyYoFNqO7RAVr&#10;hmKlw5pqkNmtiyUr2Y67sXhUQW5hpHJAF6tVMk3lvXgfvYVqS0nhw3ufpYNf7TC2YnnDCg/XkRyf&#10;w3IkzzOHTMnfYkkO1UlwlXKAwhJ+TiqRBBrZy0xqoaUM56nuQOPPqoMjZN2cabFxOubWTwSjjR4Y&#10;T9PrCPWxH3KyfhxmCjabBFGkAQNyPnl6TDyonRM/tMEG1TwXgAOIkH8xTJTCCBHkFnKyW2AChYtN&#10;KFaDHe4gLBTAIDx0gp3ugKVuIy+7JRFkXtyg2ojHrEJSDAGgwFwSRgCsG0cAJrIYgEDAEWjX8BjB&#10;Rcn+NixdEkMQGnJRELlzFjI/3CIsXNNk/BANoPco9eO5m8jXbhJwAKZGIABk11DLuw7B5Suw6yco&#10;R3yE0PETzB95afvk2INweQlG3Q2DFa0nLjyPI0f7LTsXkKf1hddxAIA2oAf36UY+B6ANH4wNNoYO&#10;i7mzlsQ27IntidZpw6PyiItkxcdIJ3+Cy2GhHfXOnapLgJNCmO4Qtci4EN3E92cpoIR7pUhdjsHj&#10;2ZmfAFK4aYm/hIqePpyfodeRMe0OMZDcp+ZRBqk4cjAPmYxqI9lNvsfssK4Do2l8c4oJtayJVZQ5&#10;iyJlcE4ZSloBIt9TKXJXFT3P1ncvm7qzBSC7AIp/sYSg1SlJBonDisJ2mcPpvUUt7AqkfJ7Mxt9B&#10;8T+BmE4XgjJtWSUfLGGkt2jKmg1qe7u2NsSa2RMxBAdzNMYNia2TYUWaiM0hIOEPRKsIXfmDULB9&#10;EmHjIcxEvIY5iX9oWxJ/OADrU+uCeNAwK+4hfLwNgN1GuHgbYeOtBiwojDdZqMa6g5zsDk7YTjBU&#10;J0AjxwcY5A6Y5DZAcwvh4W0A7BZ+ZgvNDdTRCDIu9a/BrkUmu5lq5HWEjNcOEYhgMRS5b+W6A/n+&#10;DgB0F07+u+y0RvH67gUA7Xm4+eHiV18aAHcH4Lv9LEYd4DUsYt+AQnnj9KoEHVgN3+eLtvnxactc&#10;9K4tAKvNjcMrsGPNJGzsASWWZmMC7fcIHzlklfnZIEj7gzlDBJ7HwQgbxwwZEmOGYUebmYti/eZm&#10;TTJ2R4idQwJaOvK1L1pRB1MIsTxvUcS7cXpYadmPzPkYn3OuxvHbCvnITJL4cdKT6RJIAltxehRQ&#10;K6y0I0SbviunSxCn1Yr1O4Wop78C8Ol5dM2sqJDyQFJxTDFEqqMYk4XrtGCpYF36x/Jk1z7Qclx4&#10;FxiKJGr2TNr35oDcZsl7nem1yTqatZiuj8omgQpNM2RIZlE4WlTILuJJhZWyLFA2aBfQNZuRKiFD&#10;vhIOepJVWbZ3eThP1Thclfrl7k9niOZHwqlQs6MjNs6eHFvAaJvBaLunDQej9UNzJxo+s1g7HP1Z&#10;S1DIfmnpKAgfs+JPh9bEHw+tjh/bF8fD5nlxrw45GsYD3EZOdhsAuw3F7jbcFneQk90Fk93DRKpO&#10;5F93wUj3CLR071M5pCOkE4C6g+fuADy3yGgA23WBjUwGVsMtxRHmaQQe8zeGlKy13QYD3S6sRk8k&#10;vZLnVwlknXSIoDeN7v2HL+2IBy9tj3tombkL0HU+vzXuPLdJ/sfbnDFC0EGlvI5jcKjPV/sXxeft&#10;i8BqmKaF+89jXuTOGeg6h9GaXdiW+ekUAejgFGF+NgT2q0HoTaO5eBzCxoljxses2Qvj6Y3YKbQD&#10;5uIjHNrD6dfsT8sJxDQZA0ish8mDiBO7bOhXmVaVNi0Xp9Oln9K+TMIpepjpHEoKZAlMhYJZZ9Oo&#10;AgCzKI0CTDryBcpSJmA+lkqjc7KssUn8sHLZDJCVIT1uCC0jDNiN/ZUcIr+qQ+jIRsgqMyW4JLHb&#10;HVL2HSuDa6pjCly49jiDdP6LUapmYTMMJfncF43jwZWPcZG5ivDC2ptrZ25vyZUALPW4MpKg6/Ad&#10;zjyxWGJLFVcr6mwth11rK6FkdbeZks/ResXcEupq7cnYumBGbJkxImrnjIqGWWhcHI5JvtzJBScU&#10;Gz9Hoxlyx4QB8dmmSQgZF8Vfn9gQfzqyJn7sWILwEXYq5Gj3oNTdA3PdxWiCu2is7MS6gxO0cz8s&#10;VAcBgEOQ5A/T+YGfwUB3CA7mVmC2m+ysptABaf/WYYSDANZ1sN51PMcQ8jrYjKIImewmAHaDtzgW&#10;QXhTISOURQ7pgdpIAYTFauZk9xAqksEeEmgvAGgvbAe7oWUGzHb34naAbXvceXGnfJCdYLg7AChD&#10;Tha1v8H3+QIG6E+gjn4KdfQdhMFtC4ehGxs7gOLv8QTURwKt22/h8P8tpzNjD7eeqJ9B2udkrFEY&#10;a/DkhMmxcP7yWAegseO6nn9vnA+65YRo7faSzZzJXtpAQjMbswid7TACmWaLuIZWBqaqVSUBVkQL&#10;O/BzOnEyn0WPFEHy9SVk9CSrbHsh0EqRnOFhcfLLYuXWGX0H9bEZgJ4T4nqaQ0yw2dmvVGODM+S9&#10;n1nLYm6k9hbmSAz7CDKAgQN7yErayC/He5fhpJWeMTIHpXX5FnOkQSa7GpQKoKnOVTH/ZmGahWU1&#10;izpnEyi0LFYU0JiZvIpML5WxFKYFNIsiYiooj6VYXdnwPVVI74OWSmiR/LG3V1P9sdi1bEHsmDk8&#10;WrDFUTP2GluIGRqcoT8ARuLhEEGmI2w8i73H7jXMiz+fWBd/Prc5/uoYGA0getg8P+63zIn7EBDu&#10;ow52D2C5R2AdRA3rIMAFgN3GuslQD+IFwXHrKPKjIwj5ACoBiTkXAERZnyx1Ha9lMfmy5oYAiFgq&#10;ZJPFcPLfxJzGW0d4DISOACUZ7SYVR4SOzL9uIxy8gwbQu+hL6wTQ7j23BS0ynBuyNTovYl3AAtg6&#10;X90dd17ZHZ0v7cTjYDkYke9grsjNM09DJFmBOZEwHUOo+RCh44ct8+Ps0+OQx0K2hy2tJ1iMbPYE&#10;JP5uj7HGhs0+YCwe2b8ftpnCrBXU0eh3XLBoTazBFOM9Tc9gsBPMxZqGZtsclcfSElPtHzPbsO1F&#10;Y95kj2IRO0/wEtoJbO4h0wYT8C+2nEABGavl5JcK8zh8p4STFTBliOhitd9bNqgocr162FLgUPMo&#10;c7DKgJ4SNloIKcfVODrlbB7U03IW34WhIzZ119a6ZTycJ/XmcB7V1ng/jcOqa6VHUaJG2QPN+ZiV&#10;pAIadwJwiI4FCDIZQ820P9FeQwVQJYAuYV8anJXDMdeiNE9nftbTSgsMPZBt6RYpdiwycz2FHaqQ&#10;FFGKEEPG1mNguFQoVYaQ8ohjY7eY5ppDUbN8aezCBn4tyzCwZvbwmI9mz6HoIh7CjStQO1qOmRqf&#10;bngy/vrA6viH53bG353bGn88tip+BJC+A3M9gGJ4D+sORIRbyMVuHgA4sG7g+esA3VW0xVwBA10D&#10;sK4BbFcBlCt47CpAyXUNw02vYo4Ha2msq13D4J6rB2D65YwRKY84zgG8fz/CRj6GY7EMwOf0/GHk&#10;cGC26wDcdbDRdYCNUv4dCB93oDrefmYTcjH0op3dEtee2x7fPrsVndab4/L5LfHt+U1x+dlNcR1g&#10;vHVhc9wB493GXJEbp9bGt/jcz/HdPmxGnta0MF7dMyNq5g6JGdgXjtsFE2i0X/V6gnkbRtRBCBkN&#10;R8ho7BI6HLuFzp4xJxYvWR8rVmA7Xmzv1HDoLay3lVdTH+Ce12qXSRFDuVDap8ouLXJiZO7EvI3K&#10;oE7wVBclhmRoV3F2EHgoPnMpx0uxQ53VcnUkE8nOlUATe+UAHuV32W+mx4vYYhm/5GWV2p1ElQwd&#10;4drXa2Q6VuPn2z9b7iaAyrx7y/ryMyo3y5EGnPKL+zIga3GPaJqOs29NIHVRmiomRZBadTUXta9c&#10;xYrSWKT59EZKurcCWe01s9FU4V8O0qm4SMhqabMqNbJiHCZLl5CxGIsNthxDB5CVceV18ODtwujv&#10;rYtmo1Y0MfY/BScDdsmchJEFI+FxHCKwPRL1UwbFw4bF8Q84Uf/phb3xtwDan44/HX84sjJ+PAST&#10;L3KZyw2oPe18Mt7bNTPe2z0zLuH20h5MEYZC+QlGcn+KXOfzVky+alscXyP8/LpjEe7Pi6/Bhl83&#10;YSoWQtAvUND+HF3PX8I18i1yu8sA7TdY3wLMVwC8bwG0b7gArq/BNJfx+GWEp5fBrFcEXgAQ3+ca&#10;vtfV42juPLYmvj0OwJxYHV8cWhUf4kLx7v5V8fb+p+LVlgXxYj0Uxab58Xr7knjv4Ir4/PiquHx2&#10;XdwC0G6eWQfZf2V8gc/7FN/1EoD2bsP8OLl2XKxAYZ8Ts9gM2gNs1geyfh+MM+iLNQKK4xgojsMG&#10;wS86e3EsW7Y1li7DpoV7jqJN5nWFjTQPV7fHreZcGqWdBWv3ipVwziKFis9S+3zydwVc2ZSCdS15&#10;E3Hiu45mEDCPK71ofi9BSIeHXSLV0XJmMIOyujhSjnmZvY3V76HcjcDKz5Kszy5rzgwR0LBtUzvl&#10;cgCtHatNu8lk/awM5cnicdkCt+x37d0dqyqhR9IV9TCL1qppZW2NDEUWUUG7uioDTVM1NGh+GSry&#10;6iflMe1TxRFSLUYbRM3IzZrhhVS+xrpZZUM83vfPPk66R5CM16LNfuvGutiGOSGty6fHgeXTYjn2&#10;fZ6A3WK46V+33/4vdFb/Pi4uHRc/H14R//zi3vjHF2viz89si78+vSF+PIx8BifghwDYa+vHxzns&#10;UXZg8ZhomjMy6mYNj4Z5w6N98eg4gl04j2CTwJOrJ8RzGzEYdfeMuLR3Vry/d2Z8XD8rPsacfC3M&#10;yuftJ5ijT8B9hZzvSxS4vwTTfd0OixRG1fH+l2DOrwHEr5A/EaxfYnLxV1AHefs11ud47ScA/7tN&#10;C+IFfMazW6fEkXUTo27Z2Ng6f3hsxn5qW7F54S58t5olCJdXTYrD62diNj9ysY6l8Ql+ryun12Nt&#10;BEBXxKf7l8V7rRgp3rggXt45HVL/0BgP9bE7Q8ffcZR4N2yK0R19adh4ERvLjxkyKEYBbPPnLI/1&#10;6/fFqlW7Y9v2wxhngD0N2JtGMYs7wXB3GTpEaI0qqiIBJqtT8SfSxQ/Aqb7G53JojsDgeYty18v9&#10;QVHFBmAKFXze9y2SlHCxEm4qbLR9SmoiXys5n3PzEX7iGHSMeEaIZ+yzTqZZjwwt02isEXWZy0ny&#10;hweyGWBzwRrj5nhCMlwkS2l6VRE2lK8VD2MCI90gdn5kb1gCyUBzTqe5HzQXZ82kBaMMNJgnGzwl&#10;eOj9XQrHBF8lH7PAURnjXVEYLe+XYnUpZJc9p7sWrSuzQhimgilbuyiVLiXYHdJy4FLsWF8X2xcB&#10;ZKtmRPOC8ZhO3D/GYzoxx3vTEUIb1idbp8XfndkU//JKU/zD83Xxt8/tiZ9O4kSsXxTvbJweZ5eP&#10;wtSr4dE6cyh6uQbKmDwbw32mYgow1xRs2D4Jtq7pCEmXjesf22YMifoFo+IwTvILGyfEq9gF5rVt&#10;AOCuqfEhLF2fwtj7GQD3Wf3M+AxM+Rk2qPgc6wtsYvFZ/bT4sgms1zQnPkdp4VOIFJ8CmO/XzUCb&#10;y5Px1u7pcW4d9khbMTZq8J1WoPbHTTKmo2OcWz9NRn1wCgYNzUB3woIx/WI5N8/A965dODbaVmCb&#10;py3T4zwY+c32pfHF8fXx9fEN8RkU1k/w87v1C+LNPXMwpm5szBnWC+Hi7+L3BBtZrRf2TEPoOLgv&#10;tvAdMjjGA2gLZi+JrTuPxrp19bFj+/FoRDsSRDiMHERILwWRbn0794tKWMDA3MyOfNut5IUkM9Gx&#10;oTwLJ7NCQ0vzNAK7aG0BQ7UvAlEgonhRVM2SmxWWs4BhxdDGYg1MxfE5P98m4qImMnejPzJfR4AJ&#10;ePzc4uLH++Tkd2+agKarfOZYHhdQbFU57FQSv1dltEGaiNU/RoDRFZLv1T5YYq4qEN1tXfrU+Bkf&#10;Rq3yJH62vYhylMi9YTYrE4WLp7FiBJYQYkGlMjyVwoimWmU+ptJATspSSJp5WxdFk24V9ccd/CD2&#10;4ETYMntqtC2dGjtnj4upQ/tj5BoGzsD10A+tINuxVdLtxoXxjxf3xj+/2hz/8EJt/On8jrjStjze&#10;2zw9Lj6FXV3mD4tj84bG/jlDowkn7S7sL/0UurRnYgDreLTacAea3uzfwvG459lk7No5EzNJ2MW9&#10;EcBsnIP3rxgVz68fF28CdO/tnBofYRbkh9gl5qNaFI0Btk/hQvkUNq5PALRPoHJ+DBB+tBfMCGC9&#10;jm2ant8wIY7gGHsxx3/ZmF4xH3P1ZwJQk/BZ4/p6TQboF+J7rUWdcNeM4VEHZmt5anS0PzUqDmFn&#10;0GPrp2CXGqyNU+LcDu5Cg00zjq7H7P712EQDw3xaFsebNXPjwuaZ8D8Oksz/KJ38NBeD0Qb07avd&#10;ZcZCcZwwfDDc+wtj+57TGhO+Y/vRaMLoORoYOBBX29CyUI2Z+BXTbtbQyo6ayt1yWV3MWR4CWBle&#10;6rqXh+t4rIBFDYRuEEjUVlPCTjGgHRuVIalirBzrLaAliFQaSCakKEPVEcelu79DIS2B7NDUWzzh&#10;81iTU8iIjmvI+xo3R68jY2Urfb9sidGMDymGzKkyTNQMjhxBp9CxCib3k+U8yC75Wpl4VQrYViA9&#10;j7GO7pEM48qIA4kaRYFMwJQJVxY+XD5Qo6qK6w4JLapwHy4uN4B2nc1fnVCcx8iLCz9/L2ZabFww&#10;PxoWT4m108diQ/Z+sBRhaCjyj/4oVO+bOyL+6ujG+OdXWgS0vwPgvju2Ib6omR/vY3/oN5GzvLZm&#10;dLwEm9ILq0bGxTXYSmn56Di+ZGQcWDQimmYNifXYNHDhsN6Y4989pmNLppmoRREEHMi6FMzHkQnb&#10;pg2MjvlD45nVo+MVzMZ/iwyHTS3eBcu9D8B9Aj/lJ2jB+QRM9yGYiyB7H4B8bdPEOL1ubOxfPhIb&#10;ZgyKVeOwUeFwdEijO3wh9g5YjLViDDYtnDQQtcLBEDOGYRONUfHc0xPj+U1T4g1s5fQONr54vQZu&#10;/d3YR23HrHgRW/Je3DUnLuyZF680L4lPALQvj2Ie5IGV2BoKY+rwu+/F32UYHP2PwR3ye/apoY42&#10;eOBAuPb7Y4fUwTFx1LCY/eSs2LH3bDwNRtu+bZ/2ueYs0DpGUSpCU030QB63sbithflVozqgLacX&#10;RuMcDk8W5q1ZjjMUZfTF4wwVGfI1YpGNBDr2iiUIy2jv6sg496BJTKk4RvJzBdZ0mxB8BUwEMLdn&#10;Uo5XcsBiSDbAW1Hcbj3zlfrUsOPnJcn7BIFGsKVdqdStPEvEqzrJ2OwlN34Cyg4P18XKAFZbbQoo&#10;igHY4WJl+CkAUQFVho2VQaoJRrlKxGIGjydk2RhMIcdMyt8B+Zn61PxY2QTDbpT0Swpc+XOOt9Pz&#10;aPrctW5rbJg7DpvBD4lR2Ay+F7eXRdg4DFfsl5+eGv98cXf862st8U8vN8XfPAugHcZYgEYohbsh&#10;ZGB3zc8wkOf9TePinfVj4xI2/3tj47h4CVatC2tHxzMrRsYRtNS0zx0cDdiCaeeE/rF5fL/YMA5b&#10;9Y7FTqIIJbcCBNum9I+GmYPj2IJhcQH7n70KsL25BZtdYJPB9wC4Dwg4zOl/Hw2mlwCw95ArvQMw&#10;voBR4wRO84IRsRtb527CcCGubVOGxs6pQ2Pvk8OiCbliG457CFs/ncXF4IV1Y+L1zQDyHoSc2KDw&#10;A8j370O+f69lYVxCHsb1btOSeAOM9jLWWx2r4vNjm+JTAO5S+1N4fkkcXzM1JmHLqSfA/I8AbE88&#10;DkNx/wExYjAcIUOHxLRxmPY8fVbs3HUqNm5six27jwJonITFkhCU4+Lo4BxG1rwILrlBrPgJUNyi&#10;VmMHki0yd/POMQWAHqrDE9wDT7P2RVFCYPDiMSRyUB1Md4dBVrVVdQVgK8I+z9jPEgC3YWLuxR40&#10;LqmKBqrn8/MxAAyLYG8h0BQ6avY+TkLO8iguezGD7VDecdOyfQGapXaP99aAHr4/5fdK24rqYJ4N&#10;4hpZrgIMgY2F8gwd+Zk0CjMcFGgTLARWURsJNDIajanp0q84QlR097EqbTmZB3ZtXC1WM4E9F79f&#10;G0cy7GiPxVPHx/ihA7C/MxQ01M/Y5DkFmwNerl8S//FaA4DWDKA1xN9fqEMNDTWnFsjscIlcAdCu&#10;4IT/FLPs3wPYLmHziktbxsfbAN/rm8eD4UbF2WVDkcMNjvbZA6MBG0vsndo3aib1ibopfaNu2oBo&#10;fBJbNqHva9+8IXEIpuVzy0fEi0+Pjlc3jok3cLx3to6PSzAyv8ewcvvUuLRtKo4/NV5Gfnd2FbbU&#10;XYytdQGmlrnIE3HbrPvDom02AA6P4oF5A+Mo5k2eXTkc4emYeG0rviNmm7wPhvwQ4egHyPU+RA74&#10;UTOEneZFAtwH8HJ+0L48PjiwNj48tB6stjE+OYZx4oc24LnV8crO+bF4dB81gP4a4/ceexSzIPv0&#10;j+FDh2Na8dCYNnFczHrySeRoR2L9tvbYVQd5H4zGva7Zr8iQsfloTiwuuVW6OSqiBWpnZA+DrdTM&#10;mGOR6Vg3A7jUDOpV2M57mmW9S/e7LDGVh+kU9VA5Fb8Da3YZCpYwVaxaeX/XXC1l/gQyQU0BRp3W&#10;AFi7gAqgaZMLAkJNnzYUO2S0Q6SyhW22yXhEQQkz3RojFVKFZ7OF2CdbUTwc1Q7+Sqd13jfjodtW&#10;4aABRoYqTFjmPKr2VamFFTCldzLZzvlYArH0uBF4Gtyas0L43bNdp4mPJ7NRWGmFElaze3/MnzwO&#10;YWN/jMXujdwMjPbrv4iVY/rEH09uiv98qzn+5U0w2qt18Y8v7Y2/wWM/tMOFAen+5o5pcRUs9il2&#10;3/wAwLiEuY5vaY2NVxDSPQsGObN0eBxB/amNQJveN3YDZLvG9446NJA2TekX7QDagTlD4uC8wXEE&#10;w0zPA5jPYYLwS2DI13CcNzaPjXcB3EtbJmm9A6Z7A31iF58eGyeWIkRFjngI2+weRqh6AMzVhs9q&#10;mtE/mp/sHy3T+8e+GQPjMI57fPnQOLNyZJwHY/K9L4ENX980ASEq8sG6uVA7YbeC3P8xAPdx6zIY&#10;ilfH5weRox3fGl+e3AH5fyuYbRs2N9yIDRCXxJaZQ9BlbaBxc/me3eHcHzIMQBsR08aOirnTZ8S2&#10;3cdi4+aW2I2JWHWYGcLFsXONGDvXcsx7k9GxX4Ailsl6mutaFB9c79LjEiq8KmGkBBGvSiiYOV1x&#10;axR2Y96k/E0hoIGjGSESW7I0UJkZ0iWMZHhKRVMSv4HE8JA7e+r7JDNyfEHrOTyPgjXDVjAa+tHQ&#10;Jl4cEw4hy/ZN7jdTz1le/ZXEVpTHFELSruV9qXGVIkMIYMlMhaFUT7NIUW34NHtWGdFALjauYrnS&#10;CIRkTgohZKOSqxXGNEN1AVMyHMNhOlS8Q41FGg127dKu0YhN83btPR7zZs6IqSMHxjgUWvtzdiEG&#10;8LQuHhX/+mpN/Oc77fFv73TEP75SG/8bVqafoTj+tO8p1NYwRXjXjPh688T4YC3CMWwc+MxiAGZW&#10;/6gDmDaP6R1rYVlaxYVdPVePxOaDo3rEpjE9Yxt2mdmJtXdcr6if3DvaZ/aL/XP7x9GFg+JZbO30&#10;PADxCsLPV9ePRh42Nt4CW74LhiTQ3kZY+QrC0wsA8lkIIMcQEh7BlrsHAbJm5Gm1UBL3oFlzL3YM&#10;3YO1HbuHbhzbC+Fqr3gaO4uuhQr5NPK29WP7x86J/aIFKuj55QDw9tnIAeEGqYf9qhEufjDXVwfX&#10;xTcnt8Y3p3fEN6d2xrcnd2NHmp3I19ZF/VMTtPPMIwgfH4UV6wkUrvsPGIg+tBExc/SoWDQTowz2&#10;nIot249gdghGriM3q4Ebp5aNxWn8JVg0LyTNuyoy5y4vMgELeA7fiqu/zPYozgwVlytqYXFnVLdd&#10;kqooJbDUu7L2JTWReV3W5Bh25vIeZ+XxUj9zeCrHSjKXwsTMBbXLJ5mMk7ByGhYY7T2EjqhhUOWj&#10;uJGydwm3zGA5jCel+zLOQLM6mNdlKKn2mVyyVZVwskj2mVspj+LJrgbNUkTOfC9BVrFjZROnjMWF&#10;vXhbhI5kJYKmOp3Yo8353cSK+Kx67ucmO1i6QYpSylsC9OB7UQtBpGPXntg0Z1xMQfg4hBu9P/6X&#10;8dymmfFf7+yL//Puwfj3N9vjH5Cr/Q1qSz9B7n7QBnsV5O4rEA8uIXw7A7baCQDNxvDRkdiyaQT3&#10;sYbS+AhmQP7mL/6HxtRpFiTyvunYTGIJygabcNJvBwAIuPpJvWLfrD5xfOFAMODguAjQvoqBrK8j&#10;1HsDIHsL4d47WG8DbMoBAbLnEF6exW41J5aNiEMLhkQrdg9tAHBqkAPWIhfcOrpvLKTwgvkn05BP&#10;sfY1Eu0+Q7ntFDZXnIKpwrOhjC4D8NYBeHWTh8Tzq6Fy7loUn9Uui0+bMM0YrHYZ+dlVgO3qqe1x&#10;7ezuuHJuL2T/7XFo3UyF2r8HyAi0buhNG9gPrpAhCB1Hohdt9rzYgRxtx97zsaP+GYSNANq+N3RB&#10;10juIt8z31Jzp8M/3zr/YV4loYO5VREfdJvyfXkNwkGyixgmpXo7/C3Je9ipC9XqpE7XPcM71s3a&#10;YNuqSPliy1Q1yVRa+X3EaB5boBF0ytEswhBkTfA4Mj9r1+Jcx6NUHXOuI4eeFlEjhY7CaF1n6ltF&#10;NHtUdglVLS3zuCwFcAMJ7/BSxn+n1Sr9jAZaCR0LQ6XfUb1kHOICBTEFEOZgzUeQn0n0cIhZcsLK&#10;hUHA8Z5uHkduFmOfnUoRBBvvy15mxqbyWYei9dGDF7FnWH1smDE2pgwbhK2Lfh8TAZhvW1fF//P+&#10;ofjPS4fiX15tiL89uzG+74DbHgC7jRrat3tmx2srxkXT2N6xGPncCLhIuDHhvBEDse/YKMjfj8Vv&#10;ALTfQSz4LUJR3u+GutNInOTc+mk+FMjNYLjto3sIpI1Tesfh2f3i7JLB8RLGvr25flS8zXB0G8JG&#10;DAF6F7fvIIR8A2B7GWHlRYamUDxPYYhOxyyUCTAirgYh6S4oj2uHd48nuQE9fIlj0BnNeR+/g8Dz&#10;O3yPR3HbG3Wv4eiEnoitllicnzu8X6xGL95aqJSnF4I5t0IgqUHOBlHkS7hJLiM/u3JiS1w9tyuu&#10;nt8bl0/vimf3LImxqM09jvzs91iPAWj9+oPRhmNL4nEYrT5vEYB2Bmx2ERYsTMMCo9UhR+Ott27K&#10;WloKI8q5MufRBGPlbJTkCaDPowFLIwd0ctPPyPtUK8lE3py9WKxclC4lAduj3D9WRBK46099LRle&#10;QgY+Q+BK9uPxqo9bxZSbREJIzgopoa3ATncJPp8eR4aNyaAKHek383iCLB7nScoTlWMJBLY0HdN4&#10;XFwdlWZRPY/HNWskc7hkpuq+1K6R2RaVfkexS4aREk2q+Zm6oxX6GYhFpeQYOeZXrVichlU2xPA8&#10;EoaIZLCcQ6L79m0WWxh/n3qAz/U/XygoM9cefCeePfk2zLM1sWLamJgMRqNjfymu8H84vyf+3w+P&#10;x7+/tU8exz/AunRr1zTMcZwYn66bHG8swcBRzKufhZaa0WgQHQ6g7UQ/24sbl8aWOVMxXwNeQMzU&#10;GICrfE8Uc3vSF4jerfmToMiNHIDNDB+JhQMejy0A206Abe/4XnFgdv8499SQePXpEfH2plEAGXK/&#10;HRPgPoHiiGnC72Fm5CWMtHtzx6R4GQLMBYy7O7KQiiZEFuyJvQejFtYhRJ1KkEF+nz0cPWSD+0GC&#10;/8vox/wTta6+MP12x+84Ykh/KK4rYgW+6xCw3LRBuGCg3LAaWwCfXITccBvsZDUojCMf+/rwSmyM&#10;sQ5A2xHXntkb18/XxlttG2IGShOP4fd8AuzdDQ2gPftgE3oIIU1Pz49Ny5bBEQLrVRP2Nmh5WSaB&#10;Olzs+Lcvm707bHSO5ObPlOrJYsrLyC5kqa8ANDs1ih2rsF8ZHWBrVtbaFM5ZblcORcVQ0n+6RaRI&#10;GjQO/6oAUv5HFmTeh2O4NuciNo/DJcGDoooG9Jg1PXYOjEawFTGk8dAHmBmC0DFDsHICmrGyiFxR&#10;DbPOVsJCndzOw8iEntNot4V3dLEMXwfA1ElVdK2r7EltMHkWvgeouiNau3ZWBJQCRAO06zCeMo6g&#10;wqr8LjmXRAX0ZOUyG7IwncsYWAgnGVKixKEr7Injb8eRTetiPq7CU4f0Q3j3e0zsHRP/9HpH/NeH&#10;x+LfXm+NvzmG7ZDQ4HkZe4q989TweAHiRfvoXrG876Mxo8cjMQ1gW4pW/4vLn4yvG9bHHrTecGLU&#10;41iPYPjqIwgbNWcDJ+SG+ZNj79LJGLvdDd0Bj8SqYd0hjvREbtU3DmJW5IUVQ+LNDaPiPYSKH2I/&#10;64/R5/Y51MEv4Aj5tAl1NPz8IQrXlzA/kvteH15o8aMOGx/uQj42D2w8CiHqTLBU01qog1PGoViO&#10;+R5g2MdQI+zOPc/AcENQxD64e2O83LIn1uI1Q/Ge2dh8cRWAVoM875mVE+FYmYHPg9ULXsvLcPRf&#10;PQsD8jN74uZzjfH50V3agpgzHrnxRTdMLe7VF2PmpkyOV/E32L9za+xCyFjX8RZ2lEFexjrpQTYH&#10;438r65VngxSDsMJHqpFYTZwFksbgUmR2mJYhZMnlssBcQkmLJWQpM5UbML0svaf8nsyobXQL0yVb&#10;CVAENz6DYWXL6a/Ffm0p31MEaeNiUVohphVGvq4Zj/MzWvke3KqO5oE1Hk9QMQWzHqZpxcUNkqAi&#10;eHIEQSloFztWaVEXA5GJGOrJxOsCsoGVkr8cIN5lU5u0C+g5OEefYaB69mNp7CyDWTNk7JKfiZ1y&#10;XolAlBcBXQgIOrJYho9isRJCMpcD0DQgFrLzmgXLYuHYITFzKDaIRz7z2tZ58X8/OBT/8cHB+JcX&#10;6+Ov92FUN6xRX2+FAgiZ/PysAdGMcG/zkMdjEza52Amw7MAGhGcWgO1qV8epzStiIMZj/xr5GUPG&#10;R5Cj/fov/icaI7tH2+r50fTUFOwq2jeGYbLWUry3GVOP9+OYZzAl+LX1I+MDMNmnuybGlxju8xVG&#10;0n0LR7+Mw2iX+QYjD76E6/9DWLK4B/aZ1SOjA5vPt2BHmE3jemqftjHYX/rpGSPj3M5FsX0B2PUR&#10;9I/hOzyCsgWLzN1+jU0Thw6Kc6118fq+hmhfOj1Woqa3EIX0p4f3ROlhIEQWFOIh9HwIP+bn7ChQ&#10;Z8C6uP7s7rh5sRH5GvrMFk0BU6MnjUV+dFd369ULpRKosB2747n2fbG37eWoQf2sDuouo5NaAE0G&#10;cO38yS2cPCSVIGO4yL3NCLDGk19hXPjXOuGLw95jBijl20bFOY8dWWcrtqmKnSptUCUUtPRu9qHi&#10;aONw5nViOxaY2axpUPJzyaTNAJMer+R0JfxM8CpsdShLoBFgcobweACdQkeOxNaOn9nA6VYXu/c9&#10;m9HgKhOILSgUMzELyC5W26lR3CQuGGsEnIBUHTUg21SyX2XWvup21ZYZizO5qaHYzmFtmd9YKZSX&#10;HIxAoytFoSFDSIBdaiOBBNYi0DJkrMPjtQoZ/XoxH/7pNe1vxMr5S2LNDBSth/XXVk2X962P//fj&#10;4/Ef7x2Mf7ywPf6I/abvYQ7Ilb0T4xNM8n0NYDuHuteJOYPjPNjtFdivzs8eHEeh+j0DBe/5HSti&#10;w+wJGs/2u1+D1XBi98CVf8WUkdH81LRYP3Uw2nEQ4qHXbcnwbrEfdbYzOOYL60ZC/QPIMK7uK7DX&#10;dcwVUZc1plzdwGSrG5hOfAOTiq+g/+xztMy81zw7Xtw+IY4j3Nw3fzB2G+0RUxAyzkEIuAYbdrQs&#10;mRCta2bBv9kbQMNAnV//BltOceOK38eGxQvilYMNcQ651hGUCQ7Ce9kGU3THIrAk7FnnV4+BAXoS&#10;pP4ZkPnRwsO5/Wi7uf7sjrh5oT5uPtscZ7cuwYz+btoJtA8G8/Ts0y8mjBwOl8nWON18JOrbXwOb&#10;wRGyH93VuvDBFcJtm+jgF9C4sQXHEVB9dF5Gg3ET2YQF62z01FRh5WNd62pVUYSs5N07bQ6mYKHi&#10;dRmmQ+aSSbh4G8suMTQPJwuxK5rASlOx80DnjQaapX2DqmoD4/MUYcxmfo6qY+uZrz3XUfujabxc&#10;hlu80nQVPCoyeDo6KqGkw70ijBQ2JGN47ohleu8NTRbyY/YsVovS1RmPRSxxvubtooqTg/Uw1+dK&#10;CaKSZxUmU0gIgUPslaDjzwk2hZNSHy2MCGT5XhbB9zRciMUzZ+LkHykxoGbakPge+dn/9/GJ+D9Q&#10;Hf8B/Vw/wTF/Hyf+rUaADUN4PkfO9PGOyVhT42PUoj6FKPHByjHx/MKRcQwOj0NoID20anJsgidw&#10;Lk76OcP7xNNoL9nzJOeSUFrHz5iqRdl/A+ppx54ahpxrTLwNkH2ydwJaZ6ai1wxb8mKqMMfIcR6I&#10;5oBwPiPHxmHGxzV0an+B/rV3cAF4CYXtEzjGZuRoy2H3YllhEyT+XSyIo5C9cyYG5WALqonwPk7E&#10;ngIroTAefXomPI0L4jlYrp7ZOBUq63QAZG68h44EWrLerp+LfrSl8Q3GL1w/xfHiGOqDHrebz26P&#10;W8/VYQfR1nijZX1MxV4FveAP7YvO6oEDB2Moz+A4uHJpHGhEkboDrTE0Ex9ADQ0unAbkxM0AWgPT&#10;FrIXwkSCrBIukiEqQojHFGioDsNGgQ8n80kynTuYbYOqOkCK1F4Bi5iMgCuyP5iS4aPCPXsftT+1&#10;juEQsAkgaaSCyDkhGW6WsNFhId7P16Bm1og5+w0CsAGo0FR5GtkNjIbtl+R1VF6UIZs9iZbuKwJD&#10;F3DxhHcOVbVdOf9hTpdMovyoMJGPI3d/+ic9gpzABqDk6ncRXNvw8r2l7kVACDhmtPIafUcylUI/&#10;T0VWAVTvw+OQ651/VZc+v4zEKwyH76DNE3G87btOxKLJk+JpzAzZNhYF5Hkj4s8vNQNoJyGEtMXf&#10;n90Qf8CQ0wfoE+MckJsA3DXMaryM0O1bhFVfwov4BdTAT+ACeRdDbF7CqPCzy0bjxB+LIvSoaJ09&#10;NJphHK6ZNji2YyTCJoBsHWpsm5BP7UCdqxHujRegLr4NseOD3eOw7zWmG2M8XSdY7P659diaaTU2&#10;sMDGFs+swf5nGLSD5szOi2zkRL8ZmkC/Qlj3YdNsuD7Gw6AM2xWsXvXTBslx0gCGbXpyMFTJoShk&#10;s20HBe7lY9BXNgkd0xPjwpYnMQJ8fryB3rm3atBTh/EMX2Cv7W9OoFXm5FrMEEF/2nnMFeFskXMc&#10;WYdNM57dErcv1OA7tMRHR3bEEozqG94f3dUYMTd8EAYbDR8W+1Ytio6W89iAEHUzsJnKKGj61I6w&#10;AFg9XT7ap5oOfgIOS9viAnja39pbNnGasTqlE1CNuG1kyEfxQnkYGScnW8kyZWuULVJd8rIEWkWK&#10;r6iPeA+ATqDZF0mxpLg8CDTkXSVHYxjL0JIgxKoHmBrOfQNQMjeza5/PKYTEYxREUEfjbjKIk7kp&#10;O0/k7EAWAAqQUlQo6iOBwH2o1Zqi0DKl8wLGnL2vcJNAkYyeta0iqyfoyCoM42qLwimRIoHGbZ4K&#10;C1G4qDATXnOQy8AhmGoJKgCN+7Y14Lb2IN0HEDm48FgtH8vXGnC4KCjE9MBXvn4PXAvbnnoqtkLe&#10;3zYZIdzqKfHPb3UodPzX15vi7wg0hHDf758VD/cBbADcDU4bxqz6a63z4pvGOfHFHjjrUd96H7L8&#10;WyuGxfPLhmH8wVC4+gejvtU/6uEAYRF5+9i+sRnlABaQt6Go3QwAPI8RAR9idv9HGML6GaZpfcMR&#10;4jj+Q3RMf4e9zrgIsgfPAmiYaHX/ZQ7Y2agu6qvcggmv+wZNm+/BRnVyDRQ/hLMNT6JwDf9kLT63&#10;cVr/aJs+EDngIBTEYfFaNTZe3AQLF2xcr2+bFm+hn+6NnVPQRY3eN8yJ/BZj6q4BWDcxD5LrNqZm&#10;aY81DfLh49hrDUC783xLfHWyNjYvnBjThvSNJ4cPignDhsT0UbCArVoaDQ2nYs8+hI1gMV789sK9&#10;z5y98RgYDc6QBjWAemN49qaR6ZqOgb0ohsA1YpaDD1J7Uhc1knmc620En5s5S49YAVgWp7u4QwxA&#10;S/TeuzoVwmS34mMsm8Mrl1PROYUOKYxkM7+vCUBqxG1rMpf3SOPrnZtJlYT66DoanCHKj4ogonzJ&#10;QNPCH8db6HKVDeHtYVQzKN9HgUTAcC2u7O7pTebNMq5b8ST3nmsSWzKUUx5F9U9DW365CBy9jgtJ&#10;NBWrOvSQ1QlMfB83t+Mi2MxmvM+Em6sATgyH9zE/wJbCmAWfoSSPiZCmoe3VaNq6K+oXT429OPHf&#10;2D4r/vPdQ/FfANq/vNYYf492/z9hbsdPmFX/PYSITrDbbXQ2c91E9zHHEHyFLunP9sI3iGlRb64b&#10;Hc9DmTy3eGicgPXpIIrZtEG1QoJvRChHAFAh3L8IRWk4Pb6AokjR40soid9gyM81NH12Yv7Id9iW&#10;6YfnNmF/6nUAGrbPfQ77VGOC1Q+v7Y6HmGZ1B+DjBOJrGBd3FaHd5RMr4/22hXF+02QduxnA4uc1&#10;AGzNU8HU+PwOeCoPA/xn4Ca5yE6BTeMBNBiM2QOH8QtXz3BXUE7H2oxRdZswR2QDZo2AVZ/boNmQ&#10;nXwOf49bF/bGzRdb45tzDbFn6ZMxE7XDOSOHxky49ueOGRYbl62I3XtPRe0+bHCRUUYtQsh6iGV1&#10;YLM6qtLYK03tTTwP2QQqLysYDECsx8/1YLZ63gcA68uWvLkBBlnPILQtS04T1rOy6K28iXP1s5gs&#10;BVJAs3ghab8IHVlPc96V4+SyZqZJV6lGUuBgDtd6+huFh40AEgvUDBelQKaYohoc7hN4ANoHApo3&#10;92M9rPSeZf2sgE2hnTeaEIsxtFQe53yK+6TxcSW6YsAcrEqWI9DIUtrH2qBTfS0BxJDPzg2zkYCU&#10;bETQ1WGYSz1BxccFHoAUi6CpguldgOvdqMH79uJYNQQantc/N4Gkz6GsrOXQUj/zdfsBtI63o3Xv&#10;/uhYMTuOL4NiBgvSf7x31NL+a2j2xGyNvzmJEXO42v+IYTgPMfvjLtYdzP24iVZ/zvL4Bl3NX2Ic&#10;wSdoObkEp/3rsEk9D+cGPYtnlw2PE4tR78LJfwDjtWmVOrNybLyNPOhrdElzHPgVhKRXMQPyBkbV&#10;3cHA1ftQF3+A8PAjwkTuT/0d8rPvL64HyHbGj2/uiQdgNW4G34mxcncw8erWWeROCDOvnlwdn2HO&#10;x8vIH0+D3Y4ijD2Ez6RzRF5KtOKcQIH7/FqAHB7KS2i3+RRCz1cY9HPtNGY9ntsIIHGz+c1gz+2Y&#10;BYnPv+gBrPcB+s7nEDY+szVuPEegtWH+SEvUr5iJ/rdBWENj3vgxsXzG1Hhq0YrYCp9jA/5//P83&#10;7IcrhLkalUfk6hKlKl0aABpBVjGNg+2gWNcBbLVgO4WZjL64uwxHi3OzedxvPQbAHKe5mCwIAIEB&#10;2YnNWlyDNq+wRM8lsSILzTIkS7pPz6TqZunIT6eJitIUN8heYK1GLoWIztHIiAwfVaAmEFVK+MZL&#10;yiOL4RRDGDrySoJfnI14VBDLxn/eKN55k3fmdMhYNnyXYCHwpCqpMJEiQ3okE1DqaSN7oMGyESFf&#10;CQELo5TwTkVMgS4ZBgAQgxF0BBpYp/YAAcbw0q9pRBjSKGZ7W0ZVAm8vAaekG+AhIPF8DVrna1Ar&#10;I1AVcor96AgpwCPgwM4YHrNvzZJ4bt2M+Kp5Wfz7pSPxXx+dgKG4Nf4Rw2z+FvnKzxhk+gesH3BS&#10;PsQkq/vc8B2Au40xBxyg8/W+JZgNghFtdMIDcB8ASGxneRNu++e3TI4L6yfEs1ivwIH/GcJNzgHh&#10;2O8bONFvYvbjLeWAGFvXMSseYMTcD8iHvkfI5vAR95/fFH98qyH++G5bfIfJVQ8uYLoVJl3du4hb&#10;gKLz4jZtBn8DIeVXGNjzNozCL6DN5iJA//L2KfHKjunx2m7kZHunxyWMTfgUF4avIXZcw0Svm2fW&#10;Y84jj+WN5jmS7uGLu+K7l7FewGbzFzZjn2xu0bsdYeMu1NFq4tYLbXH1mY5oXT0nlqI0snbCyNgy&#10;f0rUrFseK5evja012LJJuTb+7vt4QXMNjcORVJKh+4dLJSE6f8hodgDRsKAwUw4is5yAhtUINmvA&#10;YkjZkgBzXucR4arBUcWUwz/bbrJo7Z41h5oOO8vMfRatv64IIGYk18NYN5O9SmUACDFnvtFjzMfU&#10;6Km8zOFkE9iu7cy3eMyuE5uK+UtkfuVdOG1dKsKEDLn4mSCTUZiFYwkWVceFRhLk66QiSs1LVuN7&#10;yvtxojN0I3jIYJUwUQzG0JCA5EkPEIFl6veZtWoSaPX7AUYu/swQhEts52WggdEYPirEJNAMPi6+&#10;hp/PK6xCzGRF5XeUnBvPRcfTK+PC0wjfmhbFf7wLRvvodPzn2x3xTziB/4xi7V8jNPsrzGL8I1S4&#10;n/DzD6eQN53ALptgu07c3oB74irma1wF6Fj34mjtT5uxwV/drHivDkyHtpoP0f/1LYbpXIeIcZPz&#10;GbF7zC0M2bmFmR+3MRPkLubdP9g3A6w5P75DSPg92Iog+w5s9hB52U9vok3n0r74/uUahJJkGeRs&#10;mM147+XdyNswNg7j4ri7523cXj61GvPz0WOGz367dhbUSc7Sx7AgbLDxFepwNzC8585ZzOVnmAig&#10;3gOgOGT1h1f3xo+v1QFo27HJ/FZ81u74Hmbqh2S5i/is52sROjbEzRfaMUmrLfavWxAbZo6IVsxW&#10;eQZh97nabbF53R4ZiRne829cgwsjL24EGS90KsUATOxJdMMuwkkArR6gqj+CxXMTTMYJZl4AGZ7j&#10;YnmAjKb9riWekM2oSjqn0wxIeSnBZKiz0VpVamf1uF8HtpJKWNRIqY0MAQEUsVYWqMFOLbgvJwhC&#10;SedsZDM/TnYj69HX6P4zg7CZYKOAYnnfm8Vr9n3K+3JX/MJhkaGerj4ZFirXSq8jbVUZIpZN4iWj&#10;M7dLQDbjpG4qOVE+VwndMhSsSVGjHuCo5z+DeZhuCYoElJjqHShYYDA8poXHavA6gpGihoQPAkgg&#10;Itvl63CfDEkgE5y1Oi7ALNbD94Xs3Np8NvZv3gKnBca9oUXk394+HP/1yen4P/A5/uOFHfFniA5/&#10;BrD+CqHjTwjrfoIy9wcMsPkBQslDMM9DXO3vY0Tb3ePYwQUDTa+h9sXdYb7CEJ3PIZp8ASB9gfDy&#10;MsHFOYwAqiYRk80gqNyEangL8z/uYweXBwgjv4Ns/z32NPsOedn3BBrCxIfPb1Do+MPre+MhmIbb&#10;5t7Fc/fBaFQhCZhOhI+dAM9diBadWNcxAesbhLifYZrWp9hQ4ytsfPgtamKsy93m9rzY9/oB8q/v&#10;MGT1O4Ls5T3xx7cb40/vtcUf3qwHwLbGD6/w8e1g1y0A2zawXk3cfr5ZQPvyTFO0r4V5eD5GOqyD&#10;oNKyNE411sYWzNvf2/I8/jecE8L/D/+PvMgibMSqwVKeBkApbxPTcSFsFOAslnB5XCB3CwKbEWzJ&#10;bFIsOU4cYKsHczVg8b7m8Kd9i/5J9rO5xcaCisfQlVEEZZ8z51UuWmNBYWToR/A0Mg87h8e4eF/t&#10;MXiO4SFCyiKa+Dky4LcAGVgPz2GuI+po3IGRc0FyDohBU/IpiySlEF0RSCivl/yN9yWYlBEHeYtQ&#10;TXmXmvwwlk4CBJ7jSc2TXTJ85lF8TiFi5mcM9/KfQ3ZjbM9ciqEifzaTEUAGVw3Yz8DJY+B5/lMZ&#10;LhYmE6jyMwguvp6sx++kMBbKWHvD8di/fUe8sB0gaF8d//L6vvh/PgXQPjwS/4o5If8AmftvAZC/&#10;Rqj4VxANfmJoh2nCPyKv+f4cwIa85gFcE/dx8nZyk8Cj3KOa+53lnmcA2C0wYedJ1KMAMg1Fxcl/&#10;BWWCaygXcJT4vYYp8RA/38eMkO8wzeoH1M++g9jxPWpXPwBUPyKM/PFFhHHPI4wDwO5CDOnEtrl3&#10;8R3ucEwcdo+5DVHkDtZd5Hd3cQHoRM52C0x8BVOPv8V+aFe5/RNGjmubJ2xs0YkNLh4iz/sOauaP&#10;r2Be5Vt74+dLLfHXHx3AbUf8hCGrPxCAYLfvEDbef3YXQF0fdxA23nphf3x+ogkh9+zYO39sXNiK&#10;MXlHN8expn2xveZ07Gm+4FCeFzr8X5oU1eAifQAgg7GAWyHLy0qTwSEuh5Bc9YcNNoGRr0vRpAHM&#10;1ghFskllAeZpYDj83Ij8rAEgaxSrMVfLTd7JeCV8VNuNGU7GZG5WoZzMwghrZiUPK4KGvYsA1Tks&#10;3hZVUWokGY3MZQYj8MR2Z79FTxrARqC5TYZu+OykFtgs9Wtnzizokuor7nfdx+vIglkQ9q03t1CN&#10;hCsBRpCxo5bPN+Kqxj80gVYBGfM2sFgjgNSkvIosA0BxFfAxlxLQktE44IVhCIEGkJHVeKUs/1Dn&#10;cwQbAcv7ZDjK+MwXU3ChsCLWNKs1giU76gG0bdvjzJYVca1tbfzzyy3x/31yIv4f2LD+/cW6+CeM&#10;l/tb5GR/BtB+xhDU7zEm+3sKFmCwH07jRMViGHkPP9/mxoAAmfamBqA68T4xnUaBA2iYMnyDQ1MB&#10;qG/3oHEUauMdbFb4ABtkPADY7kMQeYhywncAwvcA249gnZ8QQv6IGtr3yJW+w8DT+6ihEWS3wJ43&#10;ccwbYFzOzL+Gmf23cEG4cwbsCqBx66a7qMNxivENgOsmXsPdZ1gIZxGcG8x/B9n+B+Rkf3hlJ9is&#10;Nv74ThNum+OPCB//8NKu+B4ge4iw8h4mHN97FiPE4QphsfrmCwfig8ONmJ41Peox5fmFHRiTd2xH&#10;HGk9FXvrLkZt4/P6m1u4KsowQkn8LzigiatSg1WzLnN+7gJkKx9DylqArYa39ElqsTQAYFH+x30C&#10;jTU45msN6ZMsU7XIYjIcqxzgjuzSDSAxRCZlrwIsW7DoDjG7+XE3eZLxWCYgg5V+ND1OFmMuB2C1&#10;naUiCTZDfa0NgEPo+C4mFcNjyDraf8urihhSWKwyjqAUiCnRc7hq5mJmtQSn6mFWFsVkuTQOGmAj&#10;6KwsAiSsc2V+ZbGCJz5eQ/bqwkIVxlKc73BSoQjzK/6MRLuEg2IrgJf/WN0ir2O+xtyNYaLyswxZ&#10;y0lQL0Y7Gfu2746TBFr7uvjfz9ejjnYy/uuDw/GvL++N/w1G+zsA5M9w8P8MAeEnzE38AaO+v0Ne&#10;9gCzDx8eXRXfYWjpA4RqdzkPH6LJbTAX95a+z4LzaQAD7HITm1Jwlv51zGP8BhOuvsK0q8t7sO0u&#10;amj34Di5hz3VHmK8+A+Yff899jz7HqD4EbnajxA4fkSI9z1qWg8AvE7kX5y5T6Bdx/3LAPRl+iBh&#10;y7rC0eF43x187l289j7ytXvI2+5gmyZuKM/90+Q0wfMPwHzfQ0n8EWz1E/Kwn17aHT+9sid+RAj5&#10;IwSXH8Cg34NBH1IkeQ71Owghd8BoN1/oiCvPH4g39++N/cumo8hPoEEAOloXh9ufjd21z8C1f7HK&#10;YgAXw3zm48zP6g5y43jXM8luVCN9oXfnhsNJhpGf4PZTAA23CiVd6ObiKIQWhpKovdUjR2uEAtnK&#10;fK3sLiPhg2Pp7F1sxrjwct8+R+4Q41WAVRwjViFdQ7NB2KKIi9JYbIXhfH2KJgBaB5eA5td14DmG&#10;lSpYt9GCxXwr2104TLUNf5AW5lWZZ1UH8SCM1GNmM/ojva1u1XXBsIDvc+8XF5nKS1K6pPUuamJe&#10;7WrISMyvKOdrmaUUZibzmH1S+GByrftmKDEbQkxJ9biV/C+V0kAje9VkCYAgZ61tL2+pdjL8Rddv&#10;a8OxOLB9Tzy3a3N827I2/gSH+v/58ET8X7TJ/NurtfGPOFH/DCb7GcriH1Gr+gnThr/HbjL3Aby7&#10;B1fGfQwdfYCpwPcByHsUGJC73UUoeQ9h3T0A4T5Wp9gMeRmEksuYSvwFAPYFZoFc3oUtn1ASuItJ&#10;V/exn9p3CE2/A1AfYH0HZvoBn/0disjfCRTYtAJz9TthwTIzgamOoYUFs/6/hvDxNXLBb7lVL/da&#10;417XAOm988jxsOHFA44Ih8NEWztx7zSCH2B7CIb8Hmz1A/KvH+Dr/AFz+r8DqB7isYdQNh8AiPdQ&#10;O7t7fhu2fNoTty42xY3n98U3z+2PV1q3x+FV0+PUGuRnrZgxcqItWprOxu66Z6Ou9VVEIvgb78P/&#10;Qv8HKs8UQzB9jDVQ9gRSLJEHlWMIC2t5DoxWslidZH4CzeKJit4AWMNRhIuQ+VlPU2E7i9tssaGj&#10;hP5HThmm3E9Hie7TXUKrFUUQhY1etlDZWaKaW3GfyCzsIrSXxQ9ZrSiIME+DANKO3IzsxnCyA4zW&#10;AXb7Ve3Rd39uxOxzd1Jb6FDLixREy/sVuZ/MVUJE7YGWBWoWqrEk/YvRUnWUkyPl/JKf6bUOIZV7&#10;5ewInvgSQCrqYSqJCTDVvhKo/mflSqApNyOrVUBmiV9XT7GZpXzX4aq5HIHtsgKlZwCt/mgc2l0X&#10;F3Zvx8zG9fFX53fFf75/DMrjyfiP1xvjnyB//zXm3/8R4PqxdTF2lVkY96kSQkG8fwRAOgr18RS2&#10;SEIbyYPz2LHl/GYwD+RyCCZ3Ab7OE8ijjiKEO4SN/zAe/CsUtz/CsJ0P0cz51W5sYIhSAHOzh9iX&#10;7IcDT8VP2K3mJxznR8zK/x4Cx3cQNr4HAP7wOgWK7WAqKItQO++cgnMDG29c3rcCJQPM/cB2v19C&#10;6fwGoge3eGI+SHGGwLyPzSvu4yJwH/kc1z2AWI9DyHkAIH0Ha9V3ABtB9h1qZQ/xO9zHjP7Oc6if&#10;oZZ45yyk/fM1ceMCZP2L++OTs23xYuP6eHY7zMl7F8cnmC/ywYl2OELOYUbIRZi1X0MOTUMxQ33a&#10;3Sx6kL32cnHGpwQRjh9MGx9ztuzAl9sfTcS1yM9qUVOro0DSBWT1ABnZjPUzho8CmWptxSNpmZ8s&#10;R0FERWwtN4GqkfMXbS5mMPWxaQoxGdGhIcNISfrJbsrH0q3P56k8dqQPUm6R88jVALYcN8cahvOy&#10;MnbbLTC2VtnzaHaiJcruftujSo5WHCCyTOlxyrlVoJUCNIHVDLbSEE0CQye6w0izXbVo7bDRYgdf&#10;K6ZKOX4vJXuEjXtwrL0SQ8hozNHw+D6GJwwTS0hazeHEZPhuNbgo+HnX2RSqwr3QUn8mju6Gk33H&#10;RggY28BoGDH3zqH4vwDav8OG9Q/orv4bzLX/GRN7/9gEoGGO/gPUvu6hdeXBkVUIHRFCImykN5EK&#10;5EOwyD2c2J1QKjtPgUmOAxSoV11H7exreCQvAWRvYMP5D1BTu46BOPcxC/871LW4LdQPAO9PmO3/&#10;V89DZsf48e8BKNbUfnpxB9TAQ5D4W8EuYBhMT+48hZDuNEy+mLv4Mepmb6OH7SMw5dewU11BHsiN&#10;Nbi1E3PD+8gjJdrg+92DQnkPLo+HuP0OJuH72FfgAcD0gBeIswgVz+Jigcc6cZG4jYvFbTx288w2&#10;uEbqAbSOuHphf7x/vCFeql8bL9WtjDebV6F2tyVePbQ/6ltfgOL4UuxtfxV/6zfwfwbQxFqsm1H0&#10;4IgJ1tIs7yuEBLjqy+LcT4CQ4CMIqTxKGEEY2YBQkTlaHQBWR1GEOZpWWrYAOjIbRRGyF+X8eoSM&#10;TViNLFxrRALbX2wytqvEcr/60tKt75HgFEi+we23FUm/RaMKqv1tAiEea4NYolCysB4G9LRCpcTs&#10;fe4mwwKhWcim3XR4MJQUcLJupnEFvl/dzIKiSAFilfFoBNZSWFbEh8zbGDoCCJVidLFNkeEAwGas&#10;ppTiLcMjF5NCmEv5Vz6u2gyURaw9BB7As4chYjIegVfCRybfNVxp12II28Dit1RQg7mp6dk4vKcp&#10;Tu5Eu/6hXWC03fGPb+6P/4Q75N/faIp/Apv8HVjrZ/Sl/YSNKr5HjvYQoeQD1MweoGAtoKED+QFO&#10;ygc4Oe+rvgY2O4FCMELKW3ieW+FeRnj3GQagvrJhdFxcNTy+xQz+P+xfgU0Nl8WPGGH3Iwre2kkU&#10;x3+wH8fXcdfixIcEz7AR9a6HyBnvgn3uinHAPM+wxrUH2z89rRkjb2LMwafoBP8a4L0ioGFzQlwE&#10;7lGwATs9eAYFabz/vkJDMhjqZ2CwewDaPYDr3hksHFdAhiWrEyx9+/QWdAzsBNCa4vqFA9iB5kC8&#10;c6Q2Xm19Ol5tXhuXOjg+fGec3nc8altfwsaDr8uxo/IML5ZpEKeflcCqZze8amlwf2AJRAISQJVM&#10;x1CS8j9rbKyrsb5mj6TtWQZbAouOEXYF0LaFHK0BoaNDxLzP0FHhpS1bboFh6Jj5mcSP0sBpqd85&#10;mutrVBYZHrq507ctAFKjFkEF8HH6lcLJojxW6misTfBqQgbzpvAKIbnEYg4ptQ0Ti8xpCBbrFdtV&#10;YTcKJArFMg5n6KjElzmZHSJW/bKGJUHEhWsXmDOEJPMksFR/wc9kMedkmaMxNJTS6LyODMfF1+wt&#10;oWXW4piflUK2PkPgYl7GkJK5A3M7/L4tF+JQTUuc2IlpT+1b4o9gib9/tT3+/cOj8W+X9mMXmV3x&#10;d8fXxR9RkP6hA0Dbxy2bkEchN6IYQkDcP4nQ7BQYA+s+OrLvHYPb/ShARiaDU+Mb1Mw+R8GaY7+f&#10;Wzw43l09Nh7CLf8HhJM/4Zh/QHvKDxj1dg/MdhuMdBP+ydsHIMGDDTtxjHunMLgVYkon2lXuIZQk&#10;0B5c3INQsgbSO4QLOFg+waYWzz8Fv+aGsZpm/A12irmOnWJuA2h3mJMhZ7wPsGnBHPzwWWy3i/fd&#10;4wIA7wJwnTjuHYS9d/Da2wDaLYSnNzBi7waAdu3Zjrh24XB8eW5fvHd4V7zVvjZeQ0770cGt8enJ&#10;lmhvfwabDr4MoIHJ+D+WmsxIx+CiyFELgBFE7vhAOHmYgkcpWANEZLkMIQW8XAKYQIbH5IW09Yqu&#10;f4EMYOPjztM49RiqpHanAegAtIbM1dS5TSbTDBLmbmQ2A6o6BNV9aTILy/1BEaS0x8C1D5ZrYnEa&#10;YSItWiVfY92NXsh2ApMFa44EZxGwbEYhpkpQaW+0krtV6mYGo/dNc2Oo8pvM06pXKie3WgKa3SVV&#10;0FktLLUsixMO5QgShXUCnyV6AtOexayTEYQAl/OtArwq8xFsZDqyoQrckvpdDjDQzaq+xXMIG1mL&#10;a0CYc6yuI87swCi1ps3x4/HN8bfPt8a/v4/Q8dLh+KeXauPvT2+GtL8Co+aWYBNCAA6334N1HoLV&#10;7sGWdQ/1qnsIE++Cye4cRQ4FBrwNVZLrCob6fII5kG9vnhLPwXB8Gt3QN+Ga/5lhIjYe/A7F7O+Q&#10;W91HnnWzdiaYDook8ravamfDzT8XC3kX+sO+aUTuBdXzBvLCa0eQYyGP+w673Pz0ci1CS3Q+Q5S5&#10;AMPwc/BXvok+uc/xvsuY2HXtwHKIJthlFMpnJ/Mz5o8A1D2Ekp3IP+8iNL6P8PD+OYANIOTPd87B&#10;qY+yxg2MQL9+cltcPb0Xg3nasMfawfj0VFtcOrAj3m5ZFe+0ro0vD++Mt48cizrUzho6XoMo9ZYu&#10;YqU+6i54A6ueNbMEnuppZC7lb3SEZB5W6dYHU+E9smIBSA0AEmtpDCHlFmFdjbYsOv8zR1PLjVwj&#10;9D3agqUxCLpfHVNQlfjJXJDk1Q5TGj/dxMlQULWyLsqjQkrareQEcZGagNP7UwxplU2LjIbQsVlA&#10;s72qtQgaChPNbsq7ispIB38JH6UU2T1PFtOIAwEqDbuMv1m3SkaTK0O1MOdhrpGluihmcwFbtS0K&#10;GCl6FBGjqIsEjovVxRXCXO1S7MZi6EibDwEsoBGomNlYC9eHSwJWIc2slPgNRr5nr6Tn9+Ng/ZE4&#10;tXNbvF6HvOUIbFfP1cd/XDoKg/Ex7CTTijxtJwrWa8FqKFTvQ54GkHwPJrqPnzuRv90Gu90RsFA0&#10;BghuHlwVV8F8l7EV0tcICT/YM12jwo/P6R/PzB0YPwJAf42N5x9CVLkNWf8aJgd/A2/i51umxIdw&#10;4L+PzSbew3oXTZnvom/s0hbM29+GzS52YZRB7dL4sg4bE3bgc5Ej3j8D4MBYTBa6iM7oEzj+KxiS&#10;+gFCyC/hvbyM3PLaIWwKfxhlATBzJ8bmkdXIjPfw3s5TABcuJHcRInaeRLiInzvPbI2bp7agwL05&#10;rp3YFdfONcZVMNrlZ/fFh8eb4532bZjFvyI+7Fgbnx/ZFefaT0QNRvfV4+9elN9KF4XqZhzOgwWg&#10;6VbgoqxfwIYwkttpCWyU9u2D5H3bsag0dllktSxgC1zK0yzzOx/zftXeSD6nZ0EUcb5mqb8VDaRt&#10;aCRlwVr7TmdTKWV+DUrN8LIZLhHPG8nCtNplsLg9E6R+qY+yXl0GwyGvQ85G8NmCRZpl7SIbOs1q&#10;du9LCOmSuzmU9FRjuEqqHcsFjGpzcagot0WGlAJJehk1Ak7yv0/04thweJkFa4aDKQWz9sWwT/+s&#10;XP7HMa9yWKJ+Mkr3Ag7FjwxFxYIWQ1y0tlqpxtASprIsIHGF7v93oqPxaJyq2RvP1WyNK/u3xP++&#10;WAcrFuaGvIdJWG+0xz8hD/obbGX0E8DzPVTHBwDZPbTJdEKJvIMQ8GYrCsJgj1sIKW9AObwMxvsG&#10;APsGKuXnYKr3IeM/h7zsMAalvoCx33exg+YdAgGm30to2nwLG2S8it1pXsNeaq+vwvzGlRgtt3JS&#10;vLp6ary6BrvGPD0nXnsagsf6+fHBloXx0c4F8RnGEHxdC+d9C0C0DyACkz6/dmy0z+iLQaxjMOEY&#10;m2OgofOrZu4giqI2wtSrANwtvK7zBICJcPQ2csvbJzZB9kfrDfKz22Dk2wDbHYDs5nHsEnpsa1w7&#10;yTFzzfHNhYPx+fmDEEJawGab4s067J/WviHe2t8UbQ0wEUMI4UWWBgHnwP7/SwxhmEhw4VZSfpeC&#10;NefMGFjpCGH9jAIIW2q0KO+nlC+1EeEihREBz42jNht/jhyNcj6naLF3jQOAPBqBi+00DBXLz0Xe&#10;L3kbweTczTvEdOSgHwsjZfBOehmZx8ktwtoZ/Y/fwlkCkPExLtzPScW4SqgHrbptbtlqV1spSQzJ&#10;fIwhotir2KwK29Fqxb2JqSylYVi5lz2UXZswiw1KzgACSCCiAmmQyfCrvKwIIMVVUMzBDjPVPkPP&#10;I0EkC5ZDSbs9qstg7NKfpn+6BRrWd1jf42sYrhLoB1rOxNn6lnhm7854twZu/fON8a8A2r9D5v9X&#10;AI1bNv0ZJ+NPYKrvAZ4HWJ2Q4+9g3UQB+gaAd6MD8j3Y4wrWt9zZE3tcf9mIfaARCr6JWfkXkT9d&#10;QGPoK9iF5tP1aMlZNS4uzsdOMBgRt7DvbzGL8dFYNPDxqJ84IM4vwOjupZPiwrIpcQGbJL60ala8&#10;sHI2xstNQWf20FgzGlswjcG4gkmD4qWVk+PzPWDPplWY9z8Ok48x6Adjwt9At8AH2NrpE4SQXyL/&#10;+xbA/xbbL10/uBp7aiN3RA2QtzcBvJsoExSQ3TyB3AxzHK+d2AZz8m70qdVhcGpLfPvM/vjsDBXH&#10;lnirZSM2vFgdH+/bFceaD0Zdw5lobH9FqmIdTOENNIfz4safyWAMExky4tzS3Ba5+A2u4uLX/bRh&#10;+b79jQ0ID11LA5gANILL+Zrd/FwUSLjvGu/TbCwXPwUR5WjuzJbCmNOtPGXLA1TFYGp1KTW0HG1A&#10;xiOLqQ/N3kf5GeXSB/CUn6UzhGKJwsk0F9MZgnmM2h/NowjKwB0Wry3tF4WxTJYS2xUJX5K/Z/TT&#10;ZsXaGP2OFjccmqkdpTAR21S0SmE6Xyv1j659O/cllCiszJqXitTOqxQSZthIl4kAmWxFNtstAcWl&#10;gib6IxmCQu6v30/RA8Am4Cjtk03JqrJ+WRjhFbgZOcXhjvNxqqkjTu2tjRf3bsDAULTIvH0k/oN9&#10;aei4/mdscvG3z2BQD8LC78Bc9wG0e1AI72Anlhu4vQHJ/zrEh6t4/HIr2WwhRmvDwQ9GeQ/z7V9F&#10;2PgyRoe/gU0x3sbmGG9hw8BXFqJXDTNKNg/qEQt6YXRdH4x8wwi7tYOeiBZMHD6LvbXPwEd4esGE&#10;OL1oEjqnsZk9XjsBMyHHPPbrmIIpWmsGdYvjmIP/9tpp2ARjDvZKG68euGeXjYzXMF//vZ3T4mO4&#10;97+sh6EYpYlvYfy9jFmN16CgXsNWTFfBdNew9e417mDKvPI4VMYTW2FI5nTiXXHlTG1cOd8UV55r&#10;i6/Pd8Snp9vjw6MN8V7bxvhg/454pq0DIDsV9S3PwTf6uiKhun30pvLCyy56moi9Lx7v6xYX+BrV&#10;z/g4bFZwfyhHI6MRYLkNF3M2GYkZItJ6dQSAAdDqabmSAGKA0RlCryMFEhayqS4SaB70UwWbbFjH&#10;c8IVB7PmpKsSKmoGJMDFlhmyG+eLmMkslFh1dG5G1ZEhIhnMgohHGMhFkuqk+tE4QNXexKqsLyZK&#10;NnLbizdXVy2N+ZxaZhhu+j1iOL6ewFKIkP1HzM/kBLEXkiwkp0glR7NDQ71hAleymO67HUY1LoIn&#10;VUm5Q8oqoWQXBlOIKGdIfjbA1sArKxYTcxWyU3hROMO8jd8TIGtufzkOH7gQJ9uOx7FdDfHM7k3x&#10;yZH2+Ls30JPGIarvHBDQ/h6DVH/G1f6H/Rg/B3a4ixrYbbDWNdxeBaiuQqL/FlvafgX2+LwZe1eD&#10;ST7ZiUE3YLPXsF3SJfSnkV0Yzn2Auf0XAYZ9E/tG/cjeUY9NNVowuKcdYwfapmCcHWaLHJmEQTcA&#10;Ysf0oeiUxmAfDCzdOqZ/7MDskT1gMj62/0mAdTa2Y8Is/DdQl3t9N/Y92z7Zs/sxJuGdLVORH2Ib&#10;X7TLfIa88EtsZsHv9zV2jbkMZ8tlhLpXUPC+gt/pOvK9m5hKfBM75lyDAHLlzO64fKYefWcoUj8H&#10;NwiA9uVZKI4Ha+PNlh1xvv1A1NUfA8guRF37S/h/o6Oa+TvnOCpHtwukJsUQshrBthdhYk1arSR2&#10;iNXSTFzCR4JNuZmXWA1gYwhJXyOd+pTzeV/OfbXOOFSkDYuFbNmxNIskBRIN+LG0X4/VIJmfw3rs&#10;yJeSSJBJhczJVil4qIWGAErm8lyQZDCKIel1tPfxMkB52cN52NFaaWdJxioMVy9XfzVfU5tMFq+7&#10;jiuQ+th1EVjqovb2PAoXE4TO3/B4AQ+ZCq+R0qiCssNG7zriEE95FsHDvC2d/GwirGehOplP4wiy&#10;6F1hUeVymcel+ugmUosiDF/5vfh9mgCyFpwkRw+8ECfaz8XRvY2Q+Xcj7zgQf3j1BGY7woaFdpl/&#10;fhWF64u12GZ3W/zxIHrREILdgRJ4s35OXMeQniu4/zU2VP8CP1PG/wTq4Ye7pse72CzwDezm+S7s&#10;Vp/isa8BxG+QM32FTf0+wn7WzwBsBwGuDow42I9tnY7OGYRJwUOxWQZmNWLOSC1m6O8CCPcAXM0A&#10;Vgf2QduHqVYEX9tUbMuEDQZPMkxEzvcJur0/Rq3uI3z+u2j2fBljFbjzzCU0fRLYn6Bu9xmmD3+B&#10;seZfgd2+BvN+i3D3CvZAu7p/DYAGKf8oBBDsGnPl5E6EjJhKfLYO04lbIIJ0xNfP7ItPETq+2NEW&#10;hzFOrhYukD1ks30vYa7+K2AlNtvif4qw0Z0gyMkofqD5tw7u/LpDyLewaiXpg8UALhaxNQIejxNs&#10;Al0RQtgEKinfQBOrkbHSWNwE+1UTxQ8sshmL1exL00hxuvbpGqECqX2y7RjxrBFPrmpIGxZztSb0&#10;nzWdgmzPBlBZspyTib0q7nybjZWbEVDyNnpYqkbMidmoOLrI/SvUxrSbTAVoAJLGEuAE5J5hYqlS&#10;W5MQYlYTQxV3v4rSrrFVRI+iNNK1nyZiNXoqD6PiaCHFCXLO/Egl0FJwAVreChwGomxVCT55HBVa&#10;2h9pYSVbZ1QC8LFqD76tckAxMHvsmYUY9qFxHFoz5Oi2/W/EEQDtaMczcbCmOfbtbkNIdAyNkKdQ&#10;SwPY3j8c/0ZBBNOx/h4+yD8cRXEaoeFtnNA30U19Fc2d3yA8+wI7aH6K9RHnh0D8eG/bRIgXmI+I&#10;efkf1E3FpOEZyN3AfgDDFbz/G4Sdn+K93B3mNIannsQmF2e5MKfx1FNgs/kDtfVS89T+uI991iDd&#10;H8dogpOLMfxn6QhsdDgKO4RiXDhqb1+gOH0ZQ3q+Qff3F1BFP0J54NUNY7B9FCZsYePB97ZjS17s&#10;T/0pJl59ju/4Vf18gB5iDcLgb/dh5siBpxE+YhLxEYgfANo32DnmW4SN156B2kigoZv6WxSqPzh9&#10;II7uO4ba4/MA2lkojdjAYj9Ahr9hDc6ZPVgUsSjhs1uaQCKz1QBIDBHt8uAi0Ag4hoyQ/QG2JrEb&#10;915IwFHWB8iK4kjWYouMcjQymWppXhJD2CojpdEjDWjBYvMnb5ulOFLmp+LIsXVlmeHsDskitYDH&#10;UQX2NDYqFEznR4KLJQHnY2ylYb7GsQcUQ1hjK2II+tFacjeZMuuQ4gfd/NzbuRSs1TLDlfUw3ZZc&#10;jeFAxdNowHluP3M1A425WwOucnpMYSPzoqpIUorVFQNxCeckWHBkgUNJKpBl7cU/creURoeclUbQ&#10;BF9x7luBJLA87kA1Nr6H+UPHm/I4crhnM55vx0myf9+Lsb/tfHTsbYqGuuNxoOEI7Eb/P1n/+WfV&#10;mWT7gzW3q6urSgbvPQgnATLIYSQkhBxCyCAhQEAC6RMjvPfeJ5Ck997i5EtFedfV1ebXfe3cO/O3&#10;xHxXxLMTeu6L53MyT570e+2IWLFiBSaqFQftX8r3UqfRuNbCePwyfkkz+i4zYz2ArINo1sr0cgOi&#10;4DpUH7U4YtUQySrYzKm9ZtflzcGmzkqMdxrxA2lj0LMN8qSN3lkbM2mtTGLXYvddyiKL8x8AHM6p&#10;ZU/gwT8Rr5EJth0X4h2c/YDv0FL8PpZCqOh1WnqBTXk9sq52mtGdSL466JO1oW9sxCKhhmHSm4Dr&#10;EoTIZaLqNSwVKkhjq9lUqlO7njSSZR1NBW/hXfIutgZMAbB0sJ2I1rZ3NV7766xtP0A7nA/QSqD2&#10;t3hEu7r/C9u25ajlIxrelHfUcmEa8/j7Sd0TiqD4H2sXgiKWQJVDLbZekirJq6jNcrimvGntJr7J&#10;uiCNxiiquUqERx/2BJD5Oj53FsSI12WqzzT4KfApwnndptcIVDH8KVAJXNnbedD3ee4NKbCFrYGE&#10;x6EUSemii4szo9QAnguJHUwBPrGMJQeYORPY0DQWJDq/P5V0faQi2hflzKPxA7r6I21W8UiV7Ng8&#10;TXyIGEkjDZmXYhjvAEgioM+uSWKjesvTwaR3TNHOmT7l7f11XDablNLKpNhQlBPwPGVMESlEw4ma&#10;l5pDhAZnvb5Pxlp6hIrXqR8mlbhrHp3ZVOSjV0ZjWnIt1WmKZHmALJfxmE16G/V+IeljcfFJ25y/&#10;30pySlCfH7T1G/ZZxQHqs3KARuP6rwIamz9/jwPUL/fS3GUrZid1TzvjLi14O0ocXIvOUPKn6s/l&#10;iEUUIaJVUDNV0CerYc6sqfBla3OwLaS3Bcgw52lmAruB56oZ+izHDPUG/bRSllicZZvMMdY37SXC&#10;7WNj54n3cAD+ZKaV4rl/E6esSmwQqml2NwGsNgTCneghZc7TxnhNA/NsVXyvcnZeX8PstZQtpDdI&#10;JctWv0ibYZ6Vr19glRsXcV6nqY1JKmxlU4l8Ij9k5GYFX2MVFuDIug5sInUsdG+QdtT6LYe32rld&#10;O6xwG/UYxMe6olP8bS8SzcgORESJTRS1r+sBIOUAsvVEsPWJBFFz2pX6gFDgk+ojGMeULsqUR8Dk&#10;2lzP2eAso0ZiMgo/gKYI5kJigY/0UbR+1G0BNEUx2YrnAh6lh2Iao7cWVuPuhJyxj4nCl09/pJDS&#10;QQbLmKWOnhomwDkZonrMBz41Sa0T4zIZCVLAc4VS78upWAaq/ZPTSc8YGkeldxp5ySJb9Np8ANR7&#10;bLprKXIlpT8XfT4Xdz6R0HsonhqGvjHsAgJQ0cB+oCjRc57ipdTRXbC87kqvF6khnxCvqUTDC4jc&#10;ETMWMfVrFMFcjqXX8LjOQaafI+o077UBNh05MQlcUoVsAny5XCz51BciQ4o2nyWK7bbNa1kFm3OI&#10;nV7H7NyeI/bnG4ftX8v301ODEGFh/O+Zyfoljd27NIu7IRc6kT21QaE3cSHXcWphGOViXI5V981V&#10;s33Jex2DnY1YyrUUYLwKANoBVosABmAaAGADU9a1fKxiI43qHAC6jmi1Ct0iwDqznA01y6azQB7/&#10;x7xncA+mxgJI9djfNexhaeDeN6yR+bIWRnFaGJ2Rs3DNFnptfN2bfM8bWMldQ/alndelHBEy5aSP&#10;1RtfRfH/OsszaKgjCm5i4LWZiNa6k4i2i60xRLQOaP2OI4UwjlusDY1j/aEv7NCOA/xdUeYDsPXF&#10;aBq5YflUu2h7IpRqNPcC6W9KqzaLkRiXV1GrbUp12gbNmqX0MZuu3gCw1qezQbNmfsJ6bgPqkI0O&#10;Jq3mjSa1FPxuZ5AYR2cbXc0fwuLom0VU06OkWNGwVmQj1dtHPcWjq0JE+af0sYharYiopcjk6g8/&#10;yS9EE9eKZAKUrAtIF4sPtnptVqDUkQnrgsNOhjyo0fob1Qr5yeg0A2C2QCJkVQ9ExP3KkBTFsl5Y&#10;GOAECxm6Qj1GRBPzpCOaPT6eaq5EjmTWci7R8o9lLQIRGAlIamJzXETsANPHkuQqSa3CRyT0kSHH&#10;Sr01CnQV6ethGXMcbKXcIC4DtItWsOWqFdMD2ppTbBtW5dqaDUQ0UqM9O87gnXHI/vUmKWTpViwO&#10;CuyPmIf+lh7TNwDtNoxjFwRHG1GskQhWzwXdgE14DV6JlYCsErA1ALQWIlozF30zKWILM2fN1GoN&#10;HAGwicdWnmtgRq16E2DD77567dNWt4HeGFGumu0xVZiq1gHGhqIXGe5E6YElQTOnaQ+P+7G72wdY&#10;GOqsZ4K6mucrmCwoy5tv1xmbuc73v4Lf5OWVT9tVfkYnRtbOs8oNsKICGq5fDaSOjSwdbGLUpWUX&#10;vTMEwu37kVwdzHU1SBtq/VZO+WHGiXYc5/9KFOMmtQmg5ZdcihJC4FLPTG0Td7iK/pg3qhMpEop9&#10;1WNKKWOCWo3pTYBt0w7Vbxrw1HOh0vfjUU3g4mu6B2REMj+q31xQrLeD2nfAeR8taP7YLgrYIEwy&#10;VUj006ipROVnk9SuDMn89xOVL5BJwe89NLlbRf9MEcztDTiapi46JJaxDaDxyBHYCngOoF33bTKZ&#10;j3341Ie0KpZGhHo/DE8FnEgHsjTR2wB6H/8Hj1L9aWIaGk3ERwBKKR+9ExXEShky7aMDKZNGpUHP&#10;jC10FjLSw4wpdEIk0fPRmH5oDCalj5nhTlD90Vvz6eqMxfS3BUARKIBNBTx1mmyrC+kDFXy2zj5f&#10;Q+qYf9rWbDpp63OPWfsZIlolKv7rW+wvlwvsT6c32W8RHf/wBap6emZdkA4tpIeNgKMekMiXv4ad&#10;ZlWraEqzz6wB9+FGiJBmfPsbmaJu2PACpqkvWO0mIh1AaibCtRLh9Hw5jsHX2PB5k1SviQUWHUxN&#10;t2Ob0F5Cuom5ThNC48ZC0k3SxkYmqZuwLmhlkLONBRgtu4luO2Ecef1NDH5Kqd8uA/hS7BJkknr5&#10;0zl2hX3b15B53YTur9xAjy8P455CAFq81BqQUjVuA2iQIW1711jbAfXPIEJOkjYyf9ZyfLtdOXTQ&#10;tmw9m2oyZs3QiGqBhas43MEKRpGsQ1FK0codrQSu/oZ1pIqxYzwDHJ8r4PE5uf45OtGUdr/H5H4l&#10;qt9rMAFITWqv2dIcGgArUGRzCZZ6auGAJQIk6rOsr5Y21QCoTT4eQyrpouKM5hfj+H+zjaL8Y5pa&#10;R9PVQYJkK5xKAFYJACsW2KD1FQmLvGFNRNMmFZ9yTTR+P7GRajOBUJFMItD4w6h+izrOJ7BTxIp9&#10;YyndE6gydjKBUSCLMYkYofFUMWMqveeV3IZTFMvMUTPpVeaOlQ1uZr21zI4uFP6AKtWBYWWQ9I6J&#10;AHGCJNVx/vVoD+Q7E0p042zYdtHy8A3JXbnR1n6+09ZsPG5r8s7a2pKrdvXYWfsnmMe/3WSFE7vS&#10;/swap18fWk3jGlMeZFe9sI0dsiSA8GhmjVIDUaz2M1JGUr1agU4Rag0RSink589aLa+pIz0UAOuw&#10;MKjm4zeg4M/AIu6D2t/5MiuT2Exz4i2o+Q9mAzqiI1HyCgsQT707y46z3/oMPbJLRKmbEDGNmjtD&#10;1d+GnUE9KWMVQLyGo9YpiJgTqPgvk8aWwoBeJtpeIXV0oOHvWLVB+6qX0O+DPCmmPtvyAQ5ZK4iW&#10;1GdKGw/kkDbmMhaDkFgR7fhOO7XnMPXseTdLcq0oUc1vYmmURdeLHK40e6Zo5cflVknfmECn60kA&#10;DIA96J95dMu0jlmzOlH5mj9TLSbFfmYdnrcLYO1GcuX6RjWyM0csqPs0g+bAzMCWmtdOgLgzlmq1&#10;B720PK/pokkdG0EB0H5FK9H1D8ZlVJ+5cj/VciEiJooBNmcdlToqoqGQv5+vUJzpGlOPrN9KzlX7&#10;QcEHsHh0E9QwVMkWR/Qbn3rPTKBJQ33ubx+R0aOkWEQHXpJBOSiSmj4RG9G4jnQxBjODGJGKw52T&#10;MrAkUsVJkQQyzaQ52LIWQOZN4l8nCvQAbPyMmhDYJNmYQKaVQqQ/+TnbbN1nm2xtzn6mg6k9+Fpr&#10;cTHeu+ei/ebGEfppO+0frxRD8W9EIcLMGhT/l/Sh+qDnO7lw20jJVKc1EDXqYATrAFqldk+zJeaq&#10;SIwV0OycMqJVBds6yz5mPS4e/ftZi7uFZRe5LL3YwJKN9ciq1tOUzpmJffgM7Lxnjbfip7H3ns3S&#10;iqeh+9kEs/X5J2zHy1Pt0KLpdpZxm5uoPxqRfFUgIL5BH6+UftlRQLr37ekYt6Kd5Oe6KpAB2DIY&#10;0ZvUldUbaQnkknLmUdcVUt9tQQ2znWiGoLqDHlrHIXpoxzR/pkHPbVZ3dC+p9ClUN9p3xtSDM7lE&#10;NVcJheFpjESJXKMh7cY6ECFEovWKdNtJC1PKGILioPiVMuZ6NHugCAlRMdHKU8dMfiWto6JW9M08&#10;cjnoiEyoPfKIXrKd26SPiQxxC7pIH92gJ1nPuRrE39buNdVlMZMmd2G3/M7GY+irOdCIUMViGN2q&#10;QDWZUkWBCkDxWHiwDeIDMHKUOiq6Fae3Adr1+74jOgHqwUqjSAO1rUWRboOnhJmtXDCRUW/Fx0NJ&#10;Es/rD57R+A8DMNT56Wt4PRYXvM+FKcKJdUzERbCH6puJWQzHJBhSf70iVTS3o87L0k6PVt6cVmM7&#10;q9cSE+mUf/pYagf4nVhzbFwoWrywkf1o+Zh9blq/3XJyGFwsBnzeTgBotALyt1+x3vNn7F/L9rkU&#10;60/n8ONnAvtXSJW+LsHoBmlTO2RIM5GjceVsgDYbkCmiPQWoZiIGhq5n99nRN6fYUfz4j79B/2vR&#10;VNuprS8AaiXLD1ew2unjyaPtkyfGstxwDG+Psg8njbKPJrNMnoWFq6fo+bH2KatyV02fZGtnTrF1&#10;nNzZ2H2/wC6zV2bZGcTHZz5+2U6vmGcH3p9rXxARS9gus5sNMqc+ZnsnN4DS1UQzkSEArZKfu0Y7&#10;qkkdGwFas4BG2thOD00i4s4jmxiJKbSOk9sA2i67cvgIqiDdgNjg6VYU9CgBnPt+JDPUaO3w/3BK&#10;vzpYR4HMazTNoqlmi2HPDXxc6aX6aEo7o68WqaNqMqf09bYrQ7JUUTVYACpX1t+eQmrtk2qwYBvz&#10;iXB6bpNbg2dejiJCIp0U0LLj/vspgsUywrTfzCNasIoafQnPkJim9j1oimg6ifRQBAsH4wCkg43H&#10;HxFZfB4t7L6izgpdYyg7+ntnCSAP1B9pREZppT7HT/THMvX+w8yi0ktvTntdliKL0/IphczIEtc5&#10;ZjVb6BNF1ftktJjGxEx6WuntAw46RkU6j1bp4yG/SsDNtJDu+056KZIkUfzunsvFslZrhQrP2yaW&#10;mW/AwnpDwRnLocem+k7tAEXJ9Vw4l49ftX8kqv3TZSj+s3n2Byj+X+Oh8RWL1G/lYkhKRGuBaGiC&#10;zq+HBKliM2gFq5gusmN6L773G+dOsDVoF9cRrfJmT7Scp8bbx4DrnfGj7A2Wx78xaogt4Szl7Q9Z&#10;gfTJBPamTWCj6MTRtmLCaPtwAsDjueU8t3ziSFs2fqS9N26EfTBpDMvmp9iGZ5+0nGdm2KbnZlru&#10;3KcQHU+zlXOQbBEN89BBHmV328VP6aUR+ZQ2ViIBq4F1bARojZjqNG5ehtEq7sb00NrpobWTNnbS&#10;pO48rmi23RpP7rWD+2hQq67V/9xvwOqP6lG1vjSKgMhLB6WF4TosYMX8WRr05O3+lDENez4AXQKe&#10;ZFZe72naWkOe6psFwaH+WYiIYwWv6rL+DTSqz3yKmlQyKfhdmvWQaj8XkIX0KlH/ovuT/Mp3o0kt&#10;4rQ+0YtoVgTYRN9njGNQ+jzPUR/NP+ZpYkQ7sY+KdCJHipx1hN4vUA7sA3gZ5R51lKh8mZ3mQ60r&#10;XcwW/D3MNEav5GELg6DSs8UVnq5lpEdqUsfYxANGst/pylPEJPDNJp/TSEvWCwvb8Pgees77aA5A&#10;gVIRMo1jJMDH0gxpGxX9BEatdZU6IUgZj4LQ+xthG3MhQ/KKTqB0OAYDCfA0x+ZGrHwvbigyktm+&#10;9xpeHcfsn66zARTPx9+hDvkVddp3iHC/LkBYjOKiGVavnuZ03SdPWg2P12kq713MEne2ubw/bbTN&#10;GzPEZg0bYC8CqPmjB9vCEQPtLd7+CACtIqqtJ6JtIIrlAKSNnByeX8E2zQWsrV04bKB9MHaorWaJ&#10;4HrAl8Pr17EA8HO0j6ufmmIfEeUWA9Dned1TbN98is95iX3Urz8x2j5iZe5OxMvnPnzarjNsepNJ&#10;ggr0lrW56B1zJX7GRWvL+6SNRDRFM9jGzkO5TFMX0TvDtoDa7MaRg1ayE9JDf0/39hCg+Bv7jVlT&#10;+kQsjsiuGIVJ6g8BLNVlGQki4Ini99TR+2ZpJbNrGx9MVMteTksuNgKoAFoIiF2d7+RHGKm6iFig&#10;S8yj6H0BTuMy2WiMu2ApkjH6En019dIAiR8RIGIWm5mcjoUWPuqSPBul9lC9JTbRpVXeIwvlh4xS&#10;vS4TEQLItiaa318fvo700fgFQ/mhaBYuWO7xmFLFDDQClWq0ID0S8AQMpYt8rtLLzFEqpq6jxxa+&#10;66l5naKe29E5ICPd649+SkH72wFJWZDYwuiHpWjXT5ikWi4BzwGp1oEX49nutWiM99cNif3U+75x&#10;RsoTIlcBBjJ5xWe4sUBTu2yLtFIppeo/ALeOOm1t/jm7eegIUW2v/el8MRGNkZmja+wH5tO+IX3s&#10;xVe/jSZzE7VZLds3y5E+XWS39B7WNklC9TmbON9lu+fiJxiHYU/02xNHsPea1U2zJ9mZBTPtxluo&#10;Nt6CoFhG/4utNmVLnrcK9kpf5ZxiLObYApT+C+mvLaY39ha9t9XLrG71e6hO3kRH+Zodfv0F2/zi&#10;k+ywnmxvAK5Fk4fakmnD7D32bK9GtLx54STUJtJb8n1gI6tYslGLELoR1rRpM0BDftWO/KqDRnXH&#10;/hwa1HkAjLVMx3dQm+22gzsOR080sxbwfphu0kmBLzcrN9pJ0Ux0vTOOD8TC7tEoNpL0UMc9QJIC&#10;RBHRJ/59H0Ty4E9zaOqlbVQq6Gxi9MjkTuyrm9SkTiJj36emqEbqmI/6I5+6rWAPj7y9SZHLG9aZ&#10;SY9GYsL6OxYaavgzKfSTjVyR6HsXEislpPYigm12PxDA6D00gU6AokY73OZ9M4FLz2Uf+xEXIKxj&#10;WBnESEyki1m9JTDEbFoQIr68Lw3zeSPb345Fgr5MMAHMay5vTiaZTWIC+5cJ+oUfIHXqPqWWmR+/&#10;124egRKT6Slh1GpxUiqaNbcT0LK6TWme14+poZ7169yMxwkVKUtCNaLRnVzqDPXScjdDU7sVeQDT&#10;2xEAcU3RJVsNyD5avce25O6yHy4dsD9f3my/P5Vrv8aS7hcoRL5izOQOg50dUPONUOg1K5BcEc0u&#10;UJcdpybbt2iCbUOzuJ091fupz46wL/oA2zcPoLo/wnKIcwun2bU3nrKGj5i03rjcejbgDbKecZX1&#10;jK2sxbtx03LrXMcGzs+Yc/schX0eE9IY47Tlf0hz/A0r//g1O/bWC0TP52z/u8/bkQ9fsr0Mjpbw&#10;PfNfHmOF88bajtcm2rH3ZtgVNdJRsmjjTR1ayzqmxOvxFGnajqpEiv39kCAHkF7RqNYkdRO12aX9&#10;ey1P2zuVBbh7cBrgVERyK4I0+pKBDNJDfTE3QE3bYvS2ajI9L+LD+2hKL1WXpVRR+kbVZHpfihAN&#10;e7o6P+kaN6n2ctYReVU/lQ9r6MSI6jWAKAYSkkMpos+bieL3BRgR3RTZROsrqrlZqlQgrt5Xv0xA&#10;yxyuxChGCumMY5JbyYlY/bQCJ0DawiFLAON90fqi+GWcKpAKbNjNBdDCBCXA5mtsU68sm5IOgESE&#10;cofZBBJPJ1N6+CBNDMCF1OoB4+ibOTP20SPig/ZA7ETLGMsY/vS6zin/aJI7McHnZbNkmZqkH6ie&#10;Psbr+4kSB3sWUWODiX4O9eFkfyDDH0VsjfnkSnjsBb7mp1Sv8ncBlOtRPKyjIbuKhXorV++01ahF&#10;rh88Zn+8ut1+fzrPfoPH4XcQIvfw47jD2EkHhEiVohm12VXkU2fRK55En3j0jYl28M1JLJFnqfyy&#10;aaSUMI/LUH0sRvEBWXGK1bun50+1S4tmWgUDnDUfELE+eQVShbOKqLMa4TG+9jUrmQrg+dpPFln5&#10;hzSjP3oRx6sXGAady/zZM3Zs6Vy7uJoVuXiTnNc094oZduSDabbnnclsMWXx4IcQM9SQZQieq7gx&#10;CGgNTIc3bsMqDtV+6x4U+/vXWSv1WcuhfGs8tt3KD+627YirNxbjbOUzZSI5AlhqQisqad2SCCtJ&#10;rvrZxOSdnwEqPi9SyrwUySJ1DPsCn6AmyuljPnvmlgZRm7lBapquVtO5UAyjZFeASsTIRqLcBuq3&#10;jdD1bi+nRyn05dnono5BiCh1FAjzSRVDFRK2c65zBFThuy8lvmowolIa9HTqXs+5Ij9qsaxnlu/W&#10;BYBMR83qh2o1RbZkzqMQnfmfx9yZm/Ukpb6igo6vo00pZZASqXGdGMj+NUwpqvWDNBEgPvyXRboU&#10;MbQzzaNiSi0dbFLUu3pf9VcwlUoD1/H91zmIaHZ7nZXpHEP3mLGaXj+4DCz6dj7o6arxqM8EPJdx&#10;eTQTuGNoVbVfZjuuv4c7GQOyHGj/NbCRa3IO2jp6ap/mncHJ+QorkgDb6SJqNFT8+/BCZGSmuwAr&#10;7hyU8aSO17GSu/T+dDv/HpPUnHPvTMGOYJpd4WK/zgLA6x9OtzKYyAoizE3U95dfm2Zn5k2247CQ&#10;pxh/OcPW0fOvTLcLi5+0s2/OsrNLnrQzb2gRPeBla8vZV9gouugp3K6esdNL2X/23jN28ZMX7Tpq&#10;jzJ+husbX7Lr9NFKaZJfool+htaClg5ehA29QO/tGjVaJQROLbNzdUyCN25BUCzp1a5VqEvWW9Oh&#10;PGvE5arm8E7s43bYmnU7ot3hVgSqvbIUUXVZMIbqm/mMWea/6GAKDaOYRDGLYiAV1ZxddNWH1B/h&#10;PLxJXo1qUottTOY7ek7RTJZyuQ420fmKWJm2MYAm4kPg2sDZ6FErll2IFFHaGICK0Rin9r1vpma1&#10;RmXSYGcahRHQVKsFqxgsYzgTR0oYhEdoHTPAhUNxiIvzSSHzDrUT6do94kGGlGPOwx2Eu5TPDWWz&#10;ZokMCRV+1FvSMGZeH/2+jYpMGaWvNM1ZyKDiFekUGWPm60GjOts7ne3H8jklb2aLvheDmHowTq1H&#10;BO2v+fzrJYB5yilWMoYKlS6GwFjg4q4rX3fORj6+gaOvFQ3rALGbvKY+nt8kHNTR0FZ/zQ1aUYys&#10;LUAwq0UNpI85OpsV9Srt3P5Su39qBzXaeoCGLyKypd4ifDtg8SS/Kv2AyWbSxquA7eryaXaZc/VD&#10;Ihmn/CMA9jEAI9JcF/CWzrBSel3nF7Fb+iVW3jJjdoAe2e65k23PXMZinp9iuwDg7hd5/4UnODHk&#10;eei1p0gXn7EzH75sF1fRoF7/CutxUYMwOXBdqSGi5UokW9eRcV1lCf0VenqXaWBf4ue7sW6+VaHa&#10;ry1YYrUl71odjGPjthUIildb096NrGIqdLuC41vZCrMyzz79fLutlVejZyphGyfQ5ThVHySIEyFi&#10;HbP6KtVn8gJxFX8mt0q9sw0CloDmYuKk1ndgCWxywxIQFbVUm4W3vtP6AlYSD8djAp3T/TGT5kDM&#10;QJfMUxXBInVUWhn6Rw19enNa65lE44th1PAnIMpNR01pgSokVQKZ6P4YhdFzAplkWSEsVv+sjfej&#10;r6bXoN5n4ye/YAEXZD4XZ1h6i95PFL/3x6LJ7CoQ1TNOmgRwQooVtVaklYkcSayegKeLNgNaOBvH&#10;kotYm5tUIinF8yjkGz3TjJrUBRnQPM1T+qk5p2AdM0mXU/399VukiOv9Z9CFILlX1HqZwDjrA7p3&#10;RWqqux2eR0+ZAcmHhGZs4RlAdhyQnccQlAat2gIaNqWvVsDb1YeO269PFNr3e/GqB2h3iQqduYus&#10;geXrFaSGN6nRygDWtY84H0ez+hoAq+TtKt6++dF0uwb1f5lId86Xy1OvsXp376us4J031b4gsm17&#10;aaptfWm6bXuZwVBque3zptsOiJM9r81iFg1vSPpmZz992S6tAWjrXqH+epnD92d0RzvZ6qTe3/QC&#10;zeu5gO0Zu0oPrRQyRPKraoZOa7g51KBvrNvysTVuXUlU+9wa9uZa7f4iu7iT5v2qfHv/w3z7dM1u&#10;tndi8y2/RpeuKSMQ4CS3eqBlzHSMHuW8FouhThcX+/qlVNsJmPL74PpTqqghTq/dXDisCBanvzZL&#10;jKOAFT00ASrU+g6q1Jx2BUhyKc76Z1mT2qNY/4nFFrkOPkW7AJuGPvunp70+SxPXSbdYoIjlDGSo&#10;PhSxROPH28FKljjQRO1LHaIxGZQhGvzUipwCB1rYFmRW4BnglErG2iaRJZFCPjwW079FxsGYSBPX&#10;tcUFHn22h5jKrIZz4GUsZsi8oqEZWshMfOzpoKeKIe0RiHK4OQhEDkT9wx2k/GzbiGTeVxPg9DNE&#10;uuhtCAdr+roe0WIuypvuGegVSQHZOvR7WqK3AZCtKwBosI4CZdjhMVbD675gJq4Nyvv7Q5iX7sS6&#10;bQtL29EN1jH/VYNUqpol7JWA6fryJ+wa9dp1pFA3GQCtfH8G9dVM6riZgI1ajhTy3LvTMN+ZZoff&#10;nGYH2XW9j1RyF4DbtvAJ2zqfndcLeJsabvsChj5JHw+/RTR7hx3Z7z1rF1egZ/zsRSRWpItMWJcz&#10;F1cNyGrROlYDtEpEzDcZlbnBOl3R+mXUkWUArQJqv7oIv/7NH7DzegWL4j/DO38Na5jwAtldYke2&#10;7bbV6w/aJ2v32upc0ufCi7aav8uaIqn2tRAyhAPh+SGwAS7Vtup9iaZPREi2ZFAESo4zk3pNgExA&#10;DSerkF35cKf7f6QhTp89C0nVRtVggGsDoNoAOFSPhX3Bg2Z1ADEZ8SSlvpMgKaoVkkZKBaIazYEl&#10;IKlJ7cRIDHfmaXDTa7IgR5xxzJT5kB5iFnVi/1nGMAYx4nWaajSBLrGQ7hmS71Rqqr9c75jJq1Jk&#10;61d9RGoY4zGJnfTIF7usPSpm6WeKDuFYnKWNCQyJqezvy6W6Lfpa3Pn8RAM6ZFMPSIyYZ0vve90F&#10;aFyLmeh7AJanz88A5+njg3pNKaNPD7jmTpS0Cnq1JnSxpOimkZxi+mgF53gEZHknUYkwsyajHwFe&#10;UdZ/pwDyvt3XrevgTuzAcfnd8qF1Y/nWmgPBoElmzEtvAKKbpIplRLcKLAUqeb8cjeINDHrKsO2+&#10;wVT1NeRRV3n/9FsslWdqej8T1LuZoN4JUbKTpfI7teD9lcmcKRwBjbTxzRnYic/CpkCK/OetlCb0&#10;dQEJ5X8VkwA1AE1gq2RMphzR8k32Vd9kwqAMTWYZhqxlOQutHOlVJaMxVcXLrWozJjsln1jp1rV2&#10;ZXuu3dizyQ5t32Wf552GcT1hKxkXWkVT370+iOafaw7Nncf4+7lln25Yobp3D0aXU2URLSaodVSf&#10;5bgyPxnwCGzOKIZtnA9vZmMvyekqYxNdbiVGEbmVCI1NECIbJb3ykyRXSh29WR0CYpdfUZs5AeK1&#10;WniDZDNqPnfG8UUXLsNSXaao9sCFOIx4wuLbIxkgcxWIM40iTNpIJds9ZeyPboBMQCs83J58HQGa&#10;L31TJMssmP2iS1PUDiYueLGSSa4VCzAiGvl+a/7IRZzCRJhkTepMkNyvCPFaLYZKAwCx4dFH3EV2&#10;ePRJ7GMCYGYlHgsxUp/M76LRUnAa30mUAGW8XhQ+X1dAS1Evs0zwmgLqObwpQhLkzVPdbPg58kpI&#10;i6Dy82EaN3IHz+HurWFG0f5SkbgBqIYZPcIK5NV2ZPdVjGwK7NYXH7OHGvu2PEZW8OSoWfmsK0Mq&#10;lCZSo1UAtohkNLKJZCJMyiAorvH+FSLdOYiR40S1Y2/jeoW4eK/aAq9NYeiT2oxe3B5aA3tQmBx4&#10;4wk7RgSUqPgChj+i66+tY4aNcZiKXEZqiGCqz6p0AFo1wKuEGKmAICkDbDcYjSnb+BpAY8VS/jIG&#10;SJfbdWzjSgtX2aXiHLu2Y4NV7l1r+0WCMMGwkQZ+DhK11b4dhmgOAJxk4ml5nagAAP/0SURBVG2P&#10;al5bRwsoB7Mnr7t2kNJ5Whj1V38EU32Wolf47IcB6kZFsUR6aPbM1R5eo8UsmhrWG8UupnrN1R9J&#10;7+gkSVarZbZyKZp5szrroSk9dBIEMGa12R5AxBBoZgdeoNRxH9FKviFiIH3LZyhBRO8H0HjuSND3&#10;Hr0yuZWDLzuKaDSwAduPyLPvF/KLFnKRFTjdHoyjwONkhlJENbOVmmVGl6mGi4FPoiFHREmQJQmw&#10;qa6KZqaK5ohsMUgaw6Rao6qI4M3NRIZk0cqt5TxdTOmfA4cxeD/Jrkz/6P9E5WdSsNQDS/WdEyOe&#10;QgYpE2kp/9ztUROEPEimMBTs6t8V0rAmouXCsG0qZt4qNcwdZO5/omgeP3e0NGLUo/rgfrz2V7GS&#10;933rIqq15UKZk8bVo9yvpadWDdgqeazyt6H/ZW3AKUNYfI2PXQaAF5fPdGfhs9D+J1DnH3oLKwME&#10;x4eXTLEjAteSJwAi7QAAewmh8hVkXteYFijDPqE8h0HTjUTRPECmZfCo96sLXyG6QXrg4S8qvzx3&#10;IQOgC/GrfBXR8et2HYfha3nLUPl/aFdyP7HzBfjob15rFdtXYSW32rYX7bDPC6nJVBNraJabz2qi&#10;mmRxqqk2biW6bdbHlF0EG6wU0ntgOgJSApUzjSI4vGZTIxsQJWs5j26pNgvPxiSxStGt3+HKxcIP&#10;ACagOQOZbAs0exZ7rKV5JOrpALJcwOQT1RyPWpmVnAY+9zYT8VCDKGXMbOS8OZ2GO70fFu+7q5XX&#10;Y7HNs0QbPZ2BVLSLdLIfaEcUzeL1vrZJTsUCmnaiReqXUf2RFvbXa4p6AqIDLeoidy3S6EwCjvfg&#10;UhrqagFPz1Jq54VzVr8lNYE+7lEoIk94skeUyVyTgqIXKCm6t3E39CioekwXunR1muZNi8cToDPf&#10;/1D2i5EMpUj09iKSOrhUH/joTwI9dcdGSA9JryQyzoPaV5ocF5oEtDKaSTWFK85VY8SNqf7YIfsV&#10;kqw+3I172K3WXYQv/iZ8PGSAg2K+AWlWw6co+jHoqUKeVYGaX0Oh5dDt14l6Mu+5onEWPQK2ixwZ&#10;6ghUp5ajzifl1NKKUnp0N2AQb6xnrxrqjloGO+sw5akBXDUMjtbh3V+Lv2QNp5qB1Cqa0pWArBIV&#10;SCVWeJXUZeUb37Drm96xy6xaurSBBRUbPrYznHOFn9r1bZ9YxY5PrAywbS3YZ2sLqVUFMm446wHY&#10;OoC1Wn8jtXj4W6wXyHheN0B9XIBzmp4TVgQRwUTzu3ZRKn3+dtFH098yWMZgFTk+HhMbPMNsJ9H5&#10;rsZ/IKvamGkZnQTJrL8zDaSAFr4gYhh9wlpN6wxk3kNLAPO6LLSOXp8lpyvVZz5Z7UOcEbVicvoB&#10;AaI0USArIbLFLJpegzrE67OIZlLwOxlSqI2fqVntVuD9fbSIQJ7qpeeyuiq7o+vCy+bTsrQtiJKM&#10;Pk91j76Oj9WES61HNWc6udgdaAmUHoUCQErtghxJzrZ6VNtAXytF3P5aLhElXj+lKCgAejTziBp9&#10;NIEsFivoZ4lBREVql5CJBdWUMKp9gUyGPZlMLAiblCr7eH6WCkkuFBdL47GD9qeTn9u3iHF7trBH&#10;bDMuv9gCdOW9aW0QDy00jxuxmqsHWDWIjat1oNtrGJep4tzk+Zv038o/xSsfCv4aKvurKExK6XmV&#10;Msd2k4HQakiOGsBVzb7rcubYKjU0WshUNr4jDRj81GPwU4f/SA0OW9VFNLiJajXylQRs1YCxAj3m&#10;TRyvbuS9RQR7j8WB79vptZx179u5TcusFL+Q69uWAbKPrHT7attcfBibAqwe3EoiaugN3ODWbr5m&#10;a5jRW68oxt9inVos6eMOPN0wnZ5/MCnt0cxFwkoX0w1abSUBS41qgcyjWWgWlUrG3Fko8RWdNgGc&#10;jdRaDrK0EF6Kj8Kk2Pe6LD3vouLk2Sh34kgZk3g4MYxKHzf6gcrHyiCmqB/sQ5N+0eVUKboFxa9I&#10;JwB1OPHhMivSxc0ASkDT23qNgLfZDzUaFx2so+42qs+UDkQvzeVYXFg+f5bqrmyJRUbne2R7iH10&#10;NUnqnUW/TV9H5IRAFXVcoZhN7noFes6jYFz8merEB0q5U8bX0eeqH6dai38M/+CY5E6fk9LTrE4M&#10;oOu1gGCbIuIDR1xfZpeRH05mZJ4VUW8p6uagClmP5ZwvxMB+Tl6PmbWeR2k1VdXm8Miu2iM0eT4B&#10;zIXReHS//enEasZm2Pi5dbl1lSCj2sw2GajzTi7wdm2HQZ5V7wOhT5JSzuYwea3UEuerGjSSNZ8D&#10;REx36qHiq0kHK6m5qpUKcuSQ1UDUqhXZAdAqsT+ogVGsg1lsAFyNgK2edbq1gK2mGJPUkoVENqIc&#10;6WMNka0a1UplAZEs/y27hAnP2Q3v2sk177Cp8y07uf5Nu5S3xK6j17yOmepNpsavQPUvX/a5vbJs&#10;t324/iITDvzeRCaRT+v4/3y+WXYQaoWU40YmWwkJAWhYbyW9538VSo8gRjxFV+roO6jTtpisd6aU&#10;UdQ+j9ro6ZpGp+/TOiZX6Gd2cTCDEB/ycZR1XFD5WcM65tHcGNVNeagRkzLE6zSZpUqtn5YNRrM6&#10;gKe0MdcFxcFCyjtfK5nyUt9M5IjvRss8HL1X1h4UvtJIPrZZGkhFuH5WkghHRNsMIMMzRPukfLti&#10;RK5MVKztMpm4OLM0CFGxABaT1r4AQ8cBGScz5HE6XUSKvz7R63qdkxVJcJxpEZ2IyPpz6W0nNzKy&#10;RCliShN1V9VJkSrYwoh8Wc0XChClNkQpsaQiebJeTqKf9VoRG373FQiLsU1Li/MENv3sMXovpjWk&#10;Rfo+ugNrOXmxBK1i0EiF1vGzNR7eY79na+b3u7E2KH7LelDDd2EN0LMFsEH7d2O02kojuYkI1YC9&#10;Qf3qWdYAsBp1AFoDNgMN64h62Bs0whLWA6w6To2cs4he1QDQz/rnmIrGaUuv0Q5sXlOP3UED1nX1&#10;nNpiwCWg8VhHVKtlEWElQCtHtXKTKerLeUvt1IZlbDV90w4g5TqKpOtMziuAbxF7zhbbNRyLqwDa&#10;JTSUzz71gg2a8KqNmr3SZr+2zd5br82dSu9qsF8vszXyX1FqTttEwmuJAzZyk1PU61fu+4Q1QINV&#10;dBW+ZFWALSfNnolYyfxAROu7WqQ/ZUyejQlQMcgZM2eqz/IRC4t53CAG0gXE1F+cvN2Ah3pMPbLM&#10;Z18ESPjrp6iW/BydiUy2BRqP0SKLMD/NZtBiO0ykhaHaV7ooEsRTSn9bUS6r3x701NRP2ywyJH9X&#10;xf0i7spS77sjcYpmTlyktzPHq+zj/ZEqfdwBp8ijz/Eh0IfExc4wRuoXF2ySPXm9FMoNRSEHTWZ3&#10;p4iV9JP9oxREKY9sDqZoQkfdpa+bgSzqOidfVOOlsYzYuxXzTx7x/PnwrPCNJs48QvvTnNbEsG+p&#10;UTTLwOVTwFHgb0KlkLOj3lZtqbUP8q7bkpWn7Lkl223Wwg1WVrLJ/vH4GvsF63DvIGvqwoujFRu3&#10;dujzLnw4erexwoklgy0CE7WZJq8bAFgzAPP5Nd6uUzRDMtUg8FBvCUTV2BzISesaKeW1ldR1AK0a&#10;ZrGWaFZbCI0vKh/AKXrV4jniB8/IWpmyqkbzdHGx3cgFZLlsmUGofPDTN2zvB/PsIP23U2vm20UI&#10;kss4LAtspUS1CoB2llRyzvRnbcCI523guNds8MRlNnbOJnvxvRP2aTF/TwDzOW7Rvl2V/9l6RbiS&#10;tARSqbmmMMTKevqYnZgxU2QMGVfaa+a0vuqymKTu39iZemTZoGY2MR2GO8l0R+Bzw52w+c5LxIcD&#10;DRC5+U6i9Qu1jkkKEJ4r0pqmBDKli3k8r9GYPBnu+J6zGOAM748YjZF42KepvU/2EOCcBIH8OCJC&#10;ROlk6qep1wYpwn60BwaqGckRSv7UoE4WB6EEyUiSh0kRRY34WDCMWeM3KUWS82zURhmJEkxdjFIk&#10;9k7pnJMmEXkEzOhtCbiJLPEolgFDdVxG5SeplbcIwidQ6Y3PRGVpZ2IWnWGUKYyYQq8RSQF5bj1D&#10;nutlpCqrBQiRPDWn9X3d60KDh5HSfJhfaS8vP2UzFn5ho+astKFT3rYBo+fZkFHP2aXcFax0+sx+&#10;0J4yokgndVnDp6xj+myetWx4GzaS9UiMonRgHdAA7S/2sYa6rJ4p7AaOIlzt5wAQFrGeeqwOb8d6&#10;FB2V1GfXGda8CFN5gc+5DiAroPKrAGQ1ZqzVkBzVLJivzgWUMIyVALQS854qUsUK3K1uALJrm0gN&#10;c5basdXv2p4Vr9iu5c8BtLl2nH1r59BGXkKAfBnLvAvMp13BluHmjuV2Lu99e+qJWfbosKds0NiX&#10;bPCEJTZk8ic29MlNNuO1ffZhboBKXpmi+NdC9X+GY9hqatu16q+5EkdtoVSbuQ9I5psvTWMoP2R+&#10;Gj20SMGDGHnIozHzZ0zeH6rbwp5A6aUiV0QtgUzWBHp7U1J8KKJ5WuhzZ9RXgE+WchrkdGLEDVIB&#10;qQxUM2WIK0EifZQCJNM3BiFCaujzaEF2qB4LQiROwRGAKLAdaQdwOgKfajQNfrrVcmIEAYOIES22&#10;8B6Yogw7qnXBi5lTjaX6KljGFL38Y4k4SWli2NNxR/OULQDhNZc+L7GMriRwJXekZBFdQveYpZsx&#10;RR1RUfVcRLKIaMFKKk0RExlp5Xo+Xx8Pc05FuxS9nFgJr/ecNJ7hjKEin+7IAMu3nnCHzvel9EQ1&#10;RUKxZlwgK7mDz/volI2fv8VGPvmZDZ+81IaOX2xDxy60QSNfsNGjn6X2WYG1wSf2A7vHviSKCGh1&#10;WHCXQ9VXfkRauJZlEgVvYymHbQAKDjWzq2AgRYbUQvHXAbpqWR8QvaohTSqo3a5zrkKQXAJg52l6&#10;X6TvdhW1yXUi4E0AWYFRazmT0uV491dgS1CuRjSguQmYRd9fxRT14volRK3FdvDjRbZj2Yu24705&#10;tu+Dp+0oSy9OMwB6ic+7wuddgmi5hBHsdYyGqli0eCb3XZs+aSpAm25Dxjxng0fNs8Hjl9iwJz6y&#10;kU9tsqmLDtnyPP52vjZLbmMCHQDzGjjq4KytE2txE1vrSn3SSM8QQtMocHl/LDPYcQ8QWREECeLN&#10;Zh699uqfng5/ELcmkJrfQQb4koejZs82uaQqmtRumuqT1GIbqb807OnRLZtFS/6O+hgRLE89M49i&#10;1GvSLNKQVmNaRIgGPD2CaSxGtZqr9oPOF9gcaEc6AVpHNKwZW3FzHo9iToZQV/mS+KitCjLqPkU0&#10;6SEl1SrQ6z16pR5YijrRRxNoFJUeIks8bQz1RejjMoDFxe7SJoEqgfLB4GiAxQGYRT8xXUofk9Ot&#10;agIRIA42/+eG6iOmDQLE3jrw75N5VESk8j4cF4cvy0h2CL4MTxFPkY9//oe5FfbcG0dszKwNNmjK&#10;MhvKnX3o2Ndt2LhFNnzsAhswcq6NG8f8Wf5H9ofDK1j6vsTuEmE6SPHqAVLFMqRXNJdvYJJTsxqz&#10;1A1ItNa9apVEu3KazeU4X938CJNVJFuuEiFyXQOEVz9+BoApkrGBhtdcoM92AcnWJYB2BQBrPe91&#10;HXSV11GhXMfm+wYW39fWLrSrnIsIjE+vZhj0k9dtJ8sLixEff/EOq5yWP2vH2B56RiDDIu8aSn8Z&#10;+VxibKaUn7uSlb1VrG86vv4NmzJ+gv180GR7fOh0e2zoU/yuz9uQcW/a8Kmf2ojZefbUkpP2Ua4Y&#10;Sf1/a/wmJ/W+p9nphqb/h/plaj4XKD1MDleRUqoei80wIbkKAiSj9R1sqsF0AJFGYQQmd7ZKwHOn&#10;YRmjijzx9UxhA17o4ANEALDYTXjC6UrRblMakfH0MUmxBMBYbqFFggAra1BLhuX1WLhguR+IkyGK&#10;bJEiihgpdKU+h1RRkaxIRAhAK8nIEDWsM41jMIxpTAagFSbFR7gVx/MZJR6MY2pyOxOnWi0a2P20&#10;vL8+A27UUw/AkPXNIjK6s7F/naDdM9bQ/doT8ZEpShxMqVUQfTXVcOrnPWiYezNdtZ1Hs2zJQqoJ&#10;+Tn989R4lWuxarRUa4hNFEDzuThWFFXarLeO2YSnNtrIScttMAAbPHohd/eXSBef5+1n7dHhs23i&#10;hFk4SC23P7A1U+t2b6HCaMNSrgHQSHJ1DdFw6VI0j0S3mx9hhLqKyLMSm+6PoO5ZqXSZ7ZwXtOlT&#10;Z/lsmtZzMNmZzdZOxmPYbXb2A5yyaGaford2hn1qZ99/2s4te9YufPACizFeJKV8CZvw+Xb+U2bQ&#10;PplnJz+m/vqYZYXL59mWd1+wIlY5bX1nlu3n6x5fwVgNfb1zWJdfllU4Kec1otkV1P7lkCmV20g5&#10;dyxhZdUimzJmlP3kkeH20wGjAdwEe2zYbBswapENm/i+jZy+xkY/XWzPvnvKPivhfwtAZMSzQf8L&#10;qTkykx0AlwdhpL+nWiGS/MVGTwEsGtBO7bNqyW3ispEX0fNKEwWspF30BRUpwonm3yTA+RhMLLIQ&#10;wIo4xT6DxkBninQZ2DRJrRQyN0W6qNVi+NMZSNH7rgiJaBYRLSwK3OUqpY6Zu1XoGTMxcUotiWCu&#10;d1QPjchWfATWEaDgGSLv/TDo8eatM4+i4mMPWqzCDdWHPh59qNRv8wsyopg3tj2dDOLBvdOzVNA/&#10;L0mdssikz/Nl4MFIhhtWUP4h3SIVSVEuGtARaTKxcHyfoPTDETdFL/+eyYxTUitp7jTt+4WO5FcS&#10;JEc66jsDAJqPzGRrnGSPRs2wCuXIC8vP2IRnC2zklI9sBHfyIaMX2KARc20g4BowfIY9Tlr1D4Oe&#10;sBkTn2QB4fv2q53v2pcli6yX2qoNdrGelK+ScZkbDHqWvjPNLqH0uMyS+Kvvoer4EI/F5QxpLn3W&#10;Tr39FP6NzJrxeOpdQPWOBMOz2RIzx44gHj7M+4d4/vjSp5mQRrHPqt0TbzPU+d6LdoR1u0dYPqhz&#10;mPf3L33Jdr37km1h2jr/9dmWv3imbebr7nt/jh2VJ6RAhtXcJRZxXIdUuUar4Cr1XhnqkYrNr9lN&#10;3I2v83iSqPskJkD/5R8esZ8+MtB+/vhIe5TINoAUcsj4t0ifl9uIGets0ot7bdFqblSu7CDVVgYC&#10;0Fwy5X2zaECHy5UY7nhfTWuNwATYkHSJcUzKDx/aTA3pjGUUWAQcp/NTVAuhcOyozsCmSWuv19xf&#10;X0RIWgzvjxrw1GiMZtDiNZE6auiTSAfQ8lK62A82UfzSMybgiY30OTVXg2QGPKl/pppNBIjbGgTI&#10;iolq3kfL931TGV0vYbBIgoyuT7S2gyuau0GKBEMZq5syU9UASb+HhH9OEChOmCRW0wkTPZcZtlLL&#10;RYvgweeG0Wbk+h7lHEQpVfUIFsANRjNJrBLT6F6CDvKwNMtspl3249EtyJVswtv9IiUd8paAhLEw&#10;aFwwi9det2nz99gEUsbhk98nZVpig0fOs0FDZ9tjg6fYo4Mm2iMDJ9jfPzrWnntiKut1l9r3295k&#10;ynoB3iHPWbv6ZUisaqR1RO1RiqTqCiC7gqTqPKLhM9i/nQdEp98GAEScQ0tmo2Gchb6RJe+Ln8Ie&#10;bpbtZhRmLzNnem4Xg5973pxje3ntviVzbP/ip3kN6SCjMjrblzxtWzlFPJ+7aJZtXDjd8ljXu42h&#10;0T3UZQdZ4XscE9ZzmLxeoqdXiulq2SZU/dwUbhKBK2kFVNDoLkMfeY2+3DnSyRemjrQf/d3f209+&#10;9oj97PGh9sjgqfb4yBcTC7nUhk1fZaOe3mwz3jprKzbLqpsaWP8HKUMAT47UIRr0BFg5DHQKgFKL&#10;RC8tajQHJEDJIWqpf5atYAr7gQCXGtKaqC5QuuhgUyQLiZXofb0dO6sT/e8fj9k0X2ThREfspfYN&#10;MW5boJNYSDWpZTkn732frA4L8LCOS4LiJDQOJjLSx4wI8bRSGkfqMz9JTFyi1NGBlg1+qvnqF2VE&#10;iUx25dPWWcqYwBHT10q7Mlo/1TRKLz2dSz6QCUD9FnSJLs8kW5GGqo0QK3v0vX31agKWg8jTUAEk&#10;xi/USwuw6OfNartILWNyNxxxw1FJ6o0HqvHYwaXfMUVAT3XVqwtRstssqFGvVHVLlb207IJNeeEL&#10;GzdzLeziB1xci23giBdtwOCZ9uiAMfazx0bYTx8dbn/30yG2YPpk1uu+YV+jzuij79W1/lnrZPar&#10;WQSHVPukfeXUatfQKV5BKHyRmbNzeDqeQI1/eAGDnjweBFx7ANCuxbNtB5PTmxfOtELmzornE5F4&#10;LOH9Yqaqi5iuzuPt/IVPWsHCp3j7Kdu4AGDNn2VrmVtbzZDoupcmWwF71LbiS7IH35BD1HvHiGRn&#10;ANll0sRSHaWMgK1CTCXtgQoAdpPWQFnRfMTFpKGA8XWs8f7L3/3YfvIPPwNow+xRAW34s/b4mFdt&#10;4MQPbNi0z23Uk/k2/uWD9sp6/n4QayEAiNRQUU43u+x/IYvvUIg80DYKWBs0+iJLAo9iQdsrEknH&#10;6CanPCqiOSFCw7oAfaKrRFRzSWLl6WbyAEk1m76GPlfRzVlHbfAUve8UfwBLqWIuYNoEmFzrKIo/&#10;OWHF3rMAnXwdNdi5WeLhzEQ1i2bOOIZqv0hpY6rPPKUkdSwU0EgJmbAOX3S3bM5SuYzIEHh0QTrY&#10;YtZMtVqm1neFR0ZiPAxIpZFOKoQOMBbMpxZBioD99ZRAllK9WIQQ0SqAn4xcXPEh4MX4RVYHhvtS&#10;Og68MIpxoCVACXxKWfpTSDkv+ddOtWACmhMxukj4Xu/nlNMfO2lT5m6xsdNX21BqksFjXidt5G4+&#10;eDpp1Aj7yc8H2o9/9rj96CeP2DtPTWK97iK7g9SpBzVHB1tg2j5/ylqg7GU7V0H6WI56v0y1mqLa&#10;a0/YxVeJagIaC933zB1j21mjuw2AbJs/zbYumGH586bZJoY8N700w3Jfnmkb5820nBenWw7vr3n5&#10;SVv14kxb/cJ0+2zuVPv42Sfs4zmT7DOcjNex+bPgVebXBLK3n7SD1GXHaA+cpma8AsCu4ahcSj12&#10;FSnXNXSSZTS7b9KLu0mTW0sxFNWuQYpchiRZzc/3s5/+vf3dj39ijzw6lJvMNOq05+yxMa/ZgEkf&#10;EtFybNRTxTbuuW32zLJL9ulW/b90sw1F/gZFNbcxUGmiUuHB0gqPZtn0dLL0dtlUShudNfT0T1GM&#10;R50skqVmtCKWT0s7QCOyyf/DaXvVaUo39ZqkZ8xN1nJyulJNtkliYilAANImgLaRZvUmPPXz1UtL&#10;PTRZgW/OnIddIRJWBu7lmBrXJZAgxYBMoCo+3Om1WZEfZFpZRFOj0C9sjyyASHd1gQaQBJBSfeVA&#10;CllVf9PagZctKuDCFVg9muhz0muzqKhImfppTqLo62XsYCJAwl8iq/HC66//a3qqqOgGUAQoSa2U&#10;pvD1M5OYDGTBbOpnEKCyFa36PUMxnm05cc2mj9jInEeMajUDnzW2aMV1m/XqQZvybJGNnbbKhk+A&#10;zh8N0Ia/BAM3w3762FD78T/81P7u739qP/7Jz2z1s5OsBzpf/vudDFV20IRuQ17VvEa0vRT7zJ7J&#10;J4RTinXBZebOLjL+chaP/WNYge99cRxAG2ubWaFbMGusbSKSrGWF7qpnJnAm2kp2WK8ASCuwA/8Y&#10;49WPePtD3v4QY9SPMGFdMWuCfcbrNryIrd1CIhkuW3sYtTn0PnUePo7H6dudRdJ1lSh1FZBd4u0b&#10;9NsqkHSV0xSvBGSVWxdaxdZX7CaLNC7z3DleV0wEHjnop/b/In382aMjSJlnUJu+YAPGvmEDJ31g&#10;Q6ets1Gzim38s1/YlNdP2Nt5ITT3m6TU+9RdWr3kLRVFMthFj3LJ0Wqj0/tEME7Q+UoFudi9Nxa9&#10;LzGEWb8sajKp8aP+6leKJPs4FxCnnpqsvj39VDrZb8gTekfJrBTBvN8GaCQkjue1ZDDMecQ6ShGi&#10;KKYU8oGno2qwGJcJiVaYpEp65YzjUSh9TtRnnSHBIqogKmbBm4MsiAnXOQoISaPoBEi64PvV+B6x&#10;gj5/4DeS6HRPA2PWy01u3GRTaZkiRiJSnHkKckSRTd87iJZUj/n3i9e43wRfJ+o2ebdn1HFYnuXI&#10;+szBmX1OfG8Hc/q66uNIe6cI6RHRj2zN4uYR7lj6eWugq6vs5fcv2syFe23ynHyA9pkNm/C2DRn7&#10;Gj2zl2wANPfPlTL+/U+8fhk64FErWjDZ1fmdCIdlN6fj/o5sk5H6o1Z9MXnuL4MIgepXvXaZkZdz&#10;eIScnD+ZqCY/kPG2hf3VxU+PtfxZGKMCttV48H82c6x9zP7qD2ZgDT5jNI84Fj+FfThL5FcCytVP&#10;j7ccHJA3vTjJ8nDSKn4duwOGQvcvfdIOA7QTK2AnAf+ldUGAXCaS3cilqY0WsgKdZCX1WMUWsY2I&#10;jrcxp1Yyz66wo+0sYzdfLJ1pM0Y+Zv/lxz+2nxLFH4d1HDhyPuzrO0R5ItrUVTbiyQIb++x2m/DK&#10;UVu4Wn6Y+v/LrxE6fhe0POmi3nc6X2miaxljyNMtDCTpcierNNKSgYvos1FvKxopHfTUUSAk8nAC&#10;jCEWdkB5T01RDbB481qHyKRZM292S8WfsYsx+OliY7GNHskAnwCWgKZ91a5tFNBS/8xlVzpEq3wi&#10;WK6s5lSbie5PzelCAFZ4tNNPEadEDWuljkX8ATQm403q1Hj2yKW+WopY+niIiKMGC51jphTJ5FoB&#10;tHwfPVHUEIOZ1B0JlMFOqmeXKUAeRKyQT2UMoi56pYBBqLiAN429+65jH6WIiBdmngmgznammaf+&#10;yKpIK/YrA24MIwpoWc/P93bpfFFjb60hbXz7pM2ct9smzd5kY+gZDZvAhTV2sQ0Z+YoNVOo0YJz9&#10;+O//wX7yk5/YnLFDbDPTz1cZ5GyEaWyhydysaAbImlF1SDhcR72mTTI3SSMvY9hzGW+Qi5Ai55im&#10;PsUg51GMTfe8NB7/fNJHQFPyLMsuMDxdT4RbB9g+fxI3YoC1mvMZIFwzZ5ytfSYAtuElvPvnTaRm&#10;A2RMY29j6fzud560/Sy9OA7LePbzuXYekF1EZ3lF7likheVEs3LVZeghtd6pku0zNdD6VSw3LC9h&#10;OQYfOwmhsw3LhacnPE6N9mOIn3EA7TkbOAo51rj3bejkFdRoa2jg59m4Z7bbuHlHbPb7OIYVB52v&#10;6KW6awNpoS+x0GiM3vajSAZ1vzOMd4IQiSnoB7NjpHWi4pOnRxbN1HR+OML5SibvkwWwHFDONmZq&#10;ECIWyvyNAi5RaqPqMo9ovMaNUVO91u8XIplVWBnERLW0i6kh7VtiFLmC0g8yBH8QP5E+qk4rcLAR&#10;0ThKIX9E/UWNpgsv9c48pSOiOUOoKepM/5g+nogQNa7DFDMBxaOKLlbdpaJVEPNqDyKUp5Oq2RKo&#10;Q+YVNZn315QCKqq4tjCImQBruNx6BHISRGDV68JKul9d8lAU9BEYESFu0JmU464iZ0i1f+I3oqW+&#10;h77GOj72aVGNLfz0ps1ectSmv8xdetZ6GzUV2dHEpdzF36B/Rg9t+Iv2+KCpThAMeeSnNv+J4Vzk&#10;k5iOnoYCBBtwVB61Lhp+yhpJHes5WnThIzGrWW1LZLu0lPW4b2EnxzDnGcBxgsh2CKDsfnmybQc4&#10;WwFcIalkPhFuExtmNhDlcgDdesC19tkJlvPcBNv4wgTLmzcJwmSK5VOTFUCubCWa7Xp7ph2mOX56&#10;5Vw7x2abc6zRvcAA6kVsDq4g7brOdtEbOGPdZLymvBiwbZmHiBhN5Hbqsy9IHQGbUsfjNNy34+D1&#10;3KTB9tOf/oM9NmgKukdY1zFv2CCIkCFEs6FT19qI6Zts3JxtNmHeIZuy5Jy9vVGmOwKToljsS3NP&#10;ELeXE50PmPSYqP3YDKOBTYDo9nAhCM6D8BBYNLCpVNHlVJnCI0sfeV56RYFMj/IDUVRzox5FLydA&#10;AAxAy9/b4qMwUoTISk5HtgVunKqUkcfw2VdjOnMbjsFOV+VnNgZpLEYgLNF4jHplgKyIFFFUvuqz&#10;EoBYQhpZJKBxGPwsv58LUxS+jill9DotpV2esvExH5+JqBfN61S3ZaMO/Y9pbY8+zz83CAqPIP0j&#10;OPpaWTqaWMTEeGapY9RqkYKG+DSlg95MjufdMSmB0J/T631tUMyKOQPZD9ws0kVfJ+zQ0o1CkdRV&#10;+NX2bk6Nvfj+ZXvy9UP2xEtf2PjZG2wMqePwSZAh496gj/aKDYYQeXzIk/ZzekujHv+ZLZg6wtbO&#10;n0DPawreH9PsJoalApa0i02ArAn9Yi2gq2I0phxvxfIVMuSZYVcB29k3JgM0jFMhR45Rsx3m7X2A&#10;dgcRavNLrHECSCUCE+DLJzXMxYou72UO7xfwfAEpayEgK8bM5wvSxX3vzqBXRrM7gew8PiKXiGQX&#10;xTZq66cARlpYKdMeUscaUsZaIloVK3ord5A+7kDlz3NX8ubZESReWwDaMxMG2qM/+7kNGDKTaAbQ&#10;aHMMnfgRUqw1NnzaBhsxM9/GzN5iE148ZJMXnbHnVqDq3wHQpA/1/3sY7sSEdXgzqrntYHQPkMxZ&#10;OOzfIh2MaORL3VM/TGLhDHgbAdQGpZAe8ZQaApL08ajTwgdExIh6ZF6vCaQ+EhP6R2chpXkUxe9+&#10;jrKa02qmEBFHNAuKX8r9Ytc1hpVcpgbRGIwApbRRKWIxb+u5LbztACR1VFQLp2IBjeHPzKogo+8d&#10;DNoGKoCQmhUQTcIpKyM5lNrFBe6WYgkcGYHxn5yPnXFSrZXVdPIpCYreI5ZSQW8xRB8vImXqg7mi&#10;IJm8+PcKUsPB5ill9v2Dvg9qOYt0UiJAM/P112mWykXCAcSMeIkoW2mrt1Xb65/TpH73EiMhR2za&#10;S9ylnyF1nPm5jZxImjTuLZQgiyBEXraBQ+fYY48PtxGP/9RefmKIff7yOHpbk1Fw4N2ItVwla5rq&#10;AFcDQGtEkd/gG0DnWKVWOGlHml5HE1t24Wf4vNOLARy0/2ki3FFSyf2cPa/KJ4QoBwB3AaRtvL2N&#10;FHUbtP0WPraV13wBQHeK+MCA9TAGPyc+oSG98rmIZjSlLxDFzrGFVI7FpeqXFbKyt5ieWQli5C0I&#10;kQFZNQRI1XYi2k4i2k4sDrbNtwu0KA6Q+ubx800fSw/tsYE06Z8BaAts4Ni3UfILaKtt2IyNNvyp&#10;fATWW2zMc3tt4vxjNuWNy7Zkg0TDqQwQ2SFQkSZuSqmiS676I1qsV8pltCUWuCvVCypeImCRH5EO&#10;RmrodL1PToc6X9FOUit3LvbnU+0lo1TvmUWj2hUgIkbUsIZZ9NQRILkapP8kT5D+lDFGXnxLjKeK&#10;Ib16kC7GFHUJqWIAi8jmJ9LGLby9WUDTkosCuWCJss8iVnLF8joqzampiSvgyXxHc2qupOD9mKTV&#10;hRvpX6R0kU5mbsdOrHgKGkyj+0d6zSflfDJv0WaSFCUVpdR7ieV0CRDJqz1LIR1c3op4EPlcaa+6&#10;Li1gyF4rEMciPO6qapa6X4WiYgAsPOOh9Auq7eWPbyApOm1PkzrOWLDTJj2bZ2NmrLZRk6QMeReg&#10;iRDhYhv2vA2gWT3i0X+wFycOtlXPQ2S8Ti+M9PEifbPr1GKVRLQaV+Sjg2TmrIYarZKL9wYjMldR&#10;jFxg8fu5d7AAhxy5/A5mq9Rt56jbTuIPclQeIdjOHX5ruh2EoTwsBpFzgPf38/5+3t7H2U8EO/ze&#10;TDuGSc9pdJFnANlZtI+eMgK0s5AyZ2FAL0FsXAM8ZQWY9whoRYiaSRuriV7V2163mh1vWA3re6u2&#10;AjSeP8+u7EOkuqsA99jhP6dvOBa28SUbiPxs4Ph3bNDkj23IE0R66P0RM/NsJBFt9HO7bOzL+238&#10;KyfsqWVl9kFB6ll6FJNoWA3rUILEcvfYaaZemSamJQZWQzncqR4IgRWhNvK8emba2OkbYlL/TPS+&#10;gFck+ZX3zZIiREOeBwHVYT6HaCVQuVWBmtLJqkApo/adxS40vgbgU1SLkZi0MSZZF8juWyezKAiJ&#10;leh7ohlgKsnqsZQqCmxKIbfwfgBNg5+aBQIwYh4dbB7BEkMo0CnaeSqYaHtn8gJ4GZXv3iGpiRzE&#10;RUQrpXSqiQp5X0ci5Ug7Ixq6u20CqNdr/px6LRHB/OsLOB6pMruy5KKktAQ6Ph8WUlHOFygokrlj&#10;bvTOxEjmyLBTu7U8aka95yB0sMZrP99aZW+vrbL5y0shQk7Y04iIZ8zfBdAKbfS0lTYKCdbw8dRp&#10;6qWNeoV+2suwj7Ns6GOPQYYMsI/ogW3CqWo3EeA04t/LWtcErV9OTVa5hh1pPFagFClHnV/G82U8&#10;lvKaq6SZl4hsFwHbFYB3EaCehf4//TaAA2jHAeBRgHUUF+OjgOrIu9RfMIHH2AhzFF3ksY8UxWYR&#10;wSA9cB+W6uMiav4LnzP+wnbPSxAhV6HyrzOVfQOg3WB/dkURdD6nChq/imhWvX0xan2ExFvROEKE&#10;XGH05gw6yH1MFbzz/DgbNvARUmX6Z9xgBkAIDZqwjHGZFTb8ic9txFRSR2q0UU+V2JhndpA+HrBJ&#10;C47Z5Dcu2Quf3GRuT5Q+YErDnT406gsoQgHijsTJUThWKqX6zJvKSiGjl+ZC4DQ97Qyiz5o9SC2D&#10;XUwMIxFRQJVFgSJXAT0x+ekHhR9HPTSljDphXRCgK+HzMrer8AtJ9H1GfEjr6EOgmpwOLWPRsRAS&#10;K3VUBCvxA60vxlFAO9YZqaOr991mLu7ySg1jlZMAEaBjQDSoco8gkUrqeDsgpYPRi4sL2A1ZM4JF&#10;NZ+AnFHq/SljMJCeJjpANCavtC/VdFmd5TNMyQcw1V8RRcPkJeuVxUaTB6B0/0A+d707MsXXiBRV&#10;K4OiOFdKKrbxo4JKe/XTMleDPP/OGXvmjaOwjjts4nOFNmrGGhtBc3bo+GVEtDdt6EiExZACA4c/&#10;ZwMQ204Z9pgtZR1uzkJqKrSMBwDMGUiRy6hCSiFFrq8CWEQ2neukk6Wkj6UQJjo3iBplAOUy5jvn&#10;lz6BNz+MJCLki0Spc4DqzHvoH7ELP8n7x6HrjwGyk4iQtSb3BELjU59Qj8F0nl+DZhL1/UXo+ws8&#10;XtBieAEMadU1bBCuqzHNYwVESDVgqgZk1ZAeVdD51RAg1dsBGRYIpXz8PE5apwBpCULnF6YNtcED&#10;BtiAYU8zd7fIBqD3HDyB/tnklTYCoA2flmPDZuYyNlNko+dstTFz96ESOWqTXjtnM968Ym9tRFfq&#10;vTOUH+6KlZT6MkOVmDiJimNpYPJdVLq4h9opq8lSs9r7Z668j6MUUT22IE7SSYJhfS0XCvvyd9Vh&#10;sf9MdZokWHkAUCmk3i4U6PykWs299qnN0phMpI0pZfTemjZ5Ri1WcjQAprRRddmW9L7ApkjWDzRA&#10;5E7F7teoNDEtG3CnJ0WlRIJkMimBQsAKICVdZOqlOavoYHwgTM6WFwQAE8WeemiZ33rm+xfvR0M5&#10;6jZAkxltJoDFxwOMvqDOa66IdA+iVaKXPcpp7kkpY4pyaYWrVOZh4Flpn5dU2JufV9jLH121ue+c&#10;Bmgnbc4bh236gh02+YViG02NNoLUcRhAGzLmbRs6Cs3jCObQaNwOHDLVRg1+1F6dMdI+F8VOzbQd&#10;5ccx0sdzkB6XSSGv4nZVymT0dYB2jeh2BbBdBVylGPA42ACkJqivym4Ohf+5pUQ1ItlZItgZfB7P&#10;IN86S2p4FoCdRM1/Qo8fwSoSzc6jXbyIvfclSA+PZLCL0jHeYLpa2sVymEUxjNel/OBt9c2qNgM0&#10;LZP3+oxHESGwjuqfXSKanYBtPMDPtoYIPWX04zZw0GjYRvqH0PqDqM+GTFxORKPlAbU/fOZGJ0NG&#10;ckbPUlTbZeNeOuTp44RFp2z+qjLbebbVdp6iRjqo1DFW7TrF783pOKq3pPxw1jAxjqL5lTaGaDh0&#10;jPL82JhAFhYF+niq1bz/Fo1sRT2NxhSLJEmyK9nKSbWvVFKC4nyBTSoQWRdkYHMbg1hcoZ1ooQDJ&#10;NshkNZqIEaLa0WAWBbLNSiGPISQmuqk2KyGKFR+DcUwHKwNNWAcl70SEUkVFqCz986ilaBdRJ4BE&#10;xBIx4q+JRrKei7Qz0kIRJwKrN5J9/5q+bqRubjOWMYYpyvgYu88sZR+X+aYiThaFBLBQEbgY1YEl&#10;0EeN6BHPxzIybWPMmznzKEClkxl5qgaUDYLS1aXrS23Bh1ds3vuX7MWlZxxoT79+AHoftcNzRTbh&#10;ScZBJn9ow8e9Ry/tXZhHSJGRIkWoWYhqgwePsDkTBtsHz0+w9TgKF9Eb20sKeALC47xSQywILgK2&#10;K0S3axjy+KGBfY107yoALOVjN0kly+WExfzaJSzmTgG046SMJ1BmyN/xFJHsNKniScZsjjMqcwzb&#10;ueOA9SzN6EsMcF74jIPf/hWA5ip8gHaTXtlNfEXKAU8ZkaoM64MyarObm5FabSWaeSTDT4RGtSj9&#10;q0S6M6SYh9k8s5ObxBvPjbaRbCYdMmyGDSFVHjwaWl91KtF90JRPbfA0pGkzcgBbnjetJcUa++xO&#10;gHbQxs0/YuMW0Fdbdt5O3Gi3ho5Ou1HfYUevtdiOExprUbahPlsQGwKBIpiAppkx75VlOsYkrQol&#10;SAKX6i19XsY0uiQrhMUxNqNaLaapZV0QaWJEOU8fU2QTyHz/mc+ipYjmm2NUs7G6Sb4hydJA0qsw&#10;3wmF/han8IluAK6ISFbA8drMU0bAB/A2AzydH3lE6++jZUADJA64SMMUWVS3ee2WaH+JgDNCop/G&#10;1y7sFK1U88Vrog3gTWwHh/z8KIQBhKeSGePofZYsZdTz8boHAAlTzSyi+WxTAq3e9nTQo1c4KmVR&#10;zv0FJbtyljLrq3FT2IuV94kqO3mu1t5ZdcGee/OkPf/2KQ6PRLWnFwO0l7aidSxgFm2djQBoQ8e/&#10;C/NI43rMW9RpryMwfoVByPkwkNNsstbjkj6unU/zmEiwmRrrAMsrTkLjn6EWOw/YLpNCXqVWuwop&#10;IuNTTU5fBVzXiWhlnBuA7Lpci3nuIkA6Q+p2QmkjUe440e0YTeijSwEZNuDHqdFO0Cs79eFsO4dg&#10;+DKDn6XriV5MV2uI8xrKj+ukijfph1VIy6jIhr+IgFZezHOALZQgAtl8uyHZFULik6hGDuN6vImR&#10;njn0z4YMHQkJ8ixqECI4v/dgRXUYx6FEtKFT1xDVRIYomm0mddxMRPvCxjy/x8YhMp4w77BNW3zc&#10;Dl9utY6+bmvq7rSG7m6r6+ixy9Xttuci9dCRGPIsgI1UnZV5e2TT0E6MKNqlj7nQWIBKTWafLZNK&#10;BJBs9LQybYnxGbNsaUW2Ojcil3s3poWD7h/C+7EE/sEieKWTxTwfC9+zLTF6FNCowThbSB8FNkUz&#10;pY+KbkolizlKG7cAsBKd49k8WmY3pwgB6DyyeJqXRaCoz6JOC8C5asObyUHT+zybqzKUoiUq36NY&#10;YgUzEKl5qe/h4I7j7QFnOjWAGidbUhdAj4iUrfVxJlLvZx7v6fM9jUy1XuzqCg9BNa1zIE0U3bYe&#10;qLbT5+qtuqLRWusbrLS0wl7/6ITNee0QddkRe3bJMZsL4J5atM+mv7jZpkKGjHsqx0Yqok1410ZA&#10;iAwjqg3i7j6QqDZwxAIbjFpi1NBR9hKN6xVoDXOg3gug6XewHUZgOwLYThEhzhG5zpEqXgBUlwGa&#10;uwwTyWRLUPoZlgWka1cA2mXqu0uM1ZxnqvostdhZUsRTePQfe586DX/+E4DsJMOhpz8Wy8gEtkgP&#10;jb5A5V+kNrvM1LSU+TcUyUgZFc1uYAtexrnJ235gFqVpLNOBeby6eSHWBS/bUWzudhAp30GlMnHk&#10;ABs0bBo3E7SNiuBjIYMmfGhDJtHAp0ZTH23EVETFM2BmIUMEtjFPM+3wHHXaCwc5B2zygkO290yT&#10;9X55xxo62wBZq7X0dlkbp7mr08pbuuzMzQ7bfVIRBfZRqaTT/ElGldLDoPfTnFmi+33Ze2IoVatl&#10;PTUXFye3q0z14c5XXr9FBPN00qNcWm6hyOa9tMRKKnVMbsWZy1UxEa5Ez7mmUaY7gE6HiOZHEc5B&#10;lthGTxuxMxAZImVIEYxcLLqIdE9rTfXoPg/UbU56OGCyXpdAFdR61GNSbMAsMljpZjdOisTHHywB&#10;jzQvls09YP8iosmbQx/T50eky6JU/6aRBJrMgNNlVi7FilpLAAtfigDYer7GeqLYeliuAiZ3dx+r&#10;tbMXGqyussE6Gxqsvb7Wmmor7dKl6zZ/2UHMdnbbHKLYM28e5Ry3ma/uo4+22aY/X2iTns6xsU98&#10;YqNJmUZMoD4R+zh2CVGNmoVabciI+TZ0+CybOm6YvfXMGFuNdnEDPa5C+mM7oO/3Q44cpPF7HL+P&#10;01gRnGZtk8B2CZBdUVRjfOUSgLkM4C7z3EVecx5C5DS12WkIjzOATeckKaMIEBEhXqPRMzsLQC9C&#10;hlxAV3kWdf45+nUXaUxfwWP/BsC5CdgEsut5GuyE3qdeK81DXFxABPTzol2lbruI5OoEaeM+TH82&#10;EEWfnzrERg8bTnqMC5bYxjFvQuvTtJ+0woZMQfs5GWp/SrCOI2fk2mhSxzGkjmMgRJQ+jp27l8i2&#10;H1nWAdt2usF6v71nrX1d1tjZbk09HdbY3W6NXa3W2tNp7X23iHZ3rbSuz/Zd1FxXaBud9ncrOR7T&#10;pk6NyOTvDrZxYxbFEm3vKn9PL8OwR+DzyJWIEGc09VpPF6N57UBM4zG+USYBzQkUH/aM6WoNgWpc&#10;JkZkSCe1RUbKj2wsRjUaR6xjNKuT/Mob1gANwODrqFpIhAgXezpqYMuUR8OZSg0FmAxYIdTNmst6&#10;PlI3RSJnFx1kKeqpv6b3vSEegN3obwf75+mnliI4WSHwBBPoES6xj/1poQ8MJkMXAJTntD6PiQiJ&#10;ie5wyZLh0K6jNXbmfL1V3iR61TZYR0O9tTfUWEtdFSCrtua6Wrt6+abNf2uPTX1hq816ZRe0/mHS&#10;xsM2a8Eem/HiVpvxfDEK/nwbRy9ttCh+iICh49/zNGrQaObTRr5KvYbIVgY9oybb3CnD7T0o8VWv&#10;ENlYSFHw+iTbThq5F4LjEIA7IQABuLOQJGdhHM9xLkD3axOnHK4uEL3OArBzIj+wMDhDeigC5BiM&#10;o+j8Qzp87BhbaU4S9U4CvLN4ipwDcOqXnUfNcSFHfbO5TulfB1w61wBXaS7LEf0RoPH2Fd6+SA13&#10;jtedhmk8TkTcAXg/eHGCTSeaDR0+hYj9MoOerya2kZsMjfvhk1Zi67CKqfP1AA2Lh+kbbRQU/2il&#10;kHOIbM9ss9EC2/N7bfSLe2zz8Trr++aeddzu9RSytbcTYLVZQ3uzNbQ1W3MngOvrsc5796zt1l2r&#10;aO61szfbbN+5Ri5c6i2RKGnBhZrTAtp/ThcFzPB0DNpfs2oR4TYARo3GeBNcHvtIsPS+ZFiZ6kTv&#10;Z69xp6zMOwQaP1cHoOWK6ndpFrUYj0U8ypRHG2RKDoZjcaGvaNKB7gdcMuYpydT7RBPofRmkJDAk&#10;IGzYE4aqShF9bitFI496iTBR0zrU78E2qiYTQdL/8dR3ywiLcEEKwDpoHUipFnSyJaKU0kKtVfXx&#10;naQKCcsypZmZKiTVYl6PJakVqeTmI9V24mKtVZbXkxrWW2dznZ/2htp06qy1oQ6Q1VltVY1dvHTD&#10;Fr6z3SY9U+zkx8yFu2z2q/vtqQW77UkkWDOeL7InUIeMn/mZ2xkMZy5tyDgimjevsV9zqh+hMazc&#10;kBHP2qQxo23BU8PtA5QiaxjozEFOlUfNtoVG9A56bPuh8U+gdTwF0M5QtymynSdVO8NzZ0kvzwDC&#10;U4DotDz3AdQZwHaKWu0YNL/6Z4c4BzlHl5FGArJjovpJIU/h6S8fkLMoQM4SlS7SoFZUuwyYrtA7&#10;K9XBPvyKDjZ2kmNdxC/kFOA6ipPWQYTQe4mqG5bMsHlPjLBxw4bw+8whmi2E1qd3xu87RLQ+EW2Y&#10;0sYpqEISvT8Cel+EiJhH0fyjnobmp1Yb+9wOGzV3GxfgTesGRB23b/lpv91jbQCupavNGgFbXVuj&#10;1XcAuN5u67x717o4HbdvW0tPn1U3d9nVmk47Vdph20+JMVRzO6LchqTyf1C/JRWJAyrA4+r/fuq/&#10;hVoOUbE0lA6+iIzeItCcWrKiy1yycgGUjhyztMJJrli57ikC4PbHUnjVcNqJ5qY8yRGrgLfD/UqC&#10;4jSPBk1/v1jLBPqJiNTIJeqoUR39sqTC8BQyok0AUJENX5GMidTXcKFxANMVGlpEL2Cpme01WNbE&#10;ThIsnnOa3dnFRIikOk47skJ1HyMVniamQVAfl/HUtMpK9lXZgVO1dq2syVoamq27tdG6WwSwWuto&#10;rPPTzmkFbM11eOTXVFtdVZWV3yy369dv2Hsf72CKeiORq8CmvlhiMxcAsPnbbNoLJTZtbjF1Wr5N&#10;mLnKxkz+yEaROop9HKYLj6g2BLANBGyPk0IOxOZg2Ogn7cmJw2zJ7NG2HGHwx+gVVzNztsHrNubE&#10;6JXtB0RiDU8qJcT16gwGPmeIZqfFJKKWP8ZRLeb1GGA7SW12ArZRRMghvEb2Et328rHDYh8V8TD4&#10;8XpNE9RSgtCkPketpprtynoA5+B6DkHxswCMiMdyjLMwiyfX4kdCy2Ev0XQHP0MJ3+d9otmMsYNt&#10;2IhJPg4j0mewSJBxkCDjIUEmQeuTNg6dgqDYgbYOdcgmFPxFkCIFNoxp65GzVatttdGoRUY+U8Jd&#10;vcx67t22jju91n6r1zpv91nXHUB3q8eaqdnqW0jpW+utCbCpdmvnY5137/B6AbOPKNdLFOyz+s5e&#10;u1LbbYevtNmOk1FbbSCKqU2glFEEisuxYCJ9AtuBxiMRSm9vIpr5oKc3tAEcb2/gKAXV8+GClV7v&#10;oAJc7opFCsnRfNqDvdZhpOpKfvnwq4F9gOb1gQ7SzQCaBj4lNC70eTRYxyJSR0UiV26kPlgQH4k5&#10;TEqRUPhnDeGorWJQ9EFUi4Z2NJ4FhIhgUcdlKZ4azA9IjwBL5vkXaaPUBBnZoZGXGLFY76xi1HnF&#10;+ypt74kau3yF6FTdaL3NzXarlaIbkHU21QCuah4BGUfpYmt9lTXWVlhNdblVV5VbBaes4qZV8H5u&#10;0WGEw6ts/JPrPE2c+kIRjOMWm/YcIHu6yCbPzrWxTyHDkp8hqeMIgDYCQmQY5MCQ0ciRRkF7S5qF&#10;YmQIottxYybbc6SQb84ZY8vmjoMgGWtrxEayWLAo1W1qah8iRTxChDvOJtCT9N2O89wRUswj1EjH&#10;OEeIYofoox1BNXKUdoGkVocYffE5MyLZcaLdCcB28sM5uF6JGAFogO00dd85xnIuQmxcJrJdFLg2&#10;6H0a24y+nEF7eQLd5RF0mAdIXXdTE24liq4hzX156jAbN3I4msan7XF+lwH8XgPpHQpoQydkQCOi&#10;TV6NMmQ982j4qZA6alRmJCAb8WShjZhF8xqwjXqSgdAXttiBS7XW89VtB5lAo0eBqFNA6ukCYC2k&#10;kI3W0NpgTZ3NRLIO6wJg3R4B9foeayfaCZg6Drq223atpscOXVJtJLZStnSyCRfQ1CoATIpsmkV7&#10;KFV0sXKKaFL2C1ge2TILA1/fBMgAmD9yNhG9ckkV8+TnSBTLji/A8Dou+TsKaKSR+YAt3yMcddrB&#10;TtjJLsgQIlqhyBCil4NGEUxCYtLGfKKRyA3VXTGukrw9FIW8SRw6QdVf/jlJDxksZKi2ffmcHlVf&#10;eS0V4M2YSk83+5nGSA0jumWiX9mXQWwoGh6osn0na+zK1Qarr24mYrXYHXL8O20ArAWANUNyNNVb&#10;WwauhmprbaQea6iwutqbVlt9E5DdtKqqMquovGGVlTetpqbCDh+5aJOfXoXUapVNmZNLFANoc0ts&#10;6jMFNu3pfJuMOc+4mQBt2goa1/hkUKMNI30cOuZdDnQ/apHB3PkHjXrV59WGjJprE8aOt+enDbO3&#10;nx1FZBtrnxDZPieV3EhkK0FAvJ1UchcA2geA9iPBOqRDtJNW8gBnnz5GD+0AYuGDeuTsh3I/yPOH&#10;6KsdJcIJiIf1COAkxTrOMsMTKEVOwV6ehRw5T0oohcgFSJKL2JCfJ6U8vQ7jVNoMR6kLDzKQupNW&#10;wjYi7HqGUN9g/m3GqEFEsyfcfXnA6FfxBlmC7AqWVRFtHPWpwCZqn4g2nBptuMgQSbDUS1MKCSky&#10;Yjbp4+wS0slCe/LVL6DyW0gHAYjqM2qxNsDSeSeiWpfAR83W3AXY2hv8NHU2WVtPm3Xy+k5FwHS6&#10;+NwOIp6e7+rr5XP7AOAtq2ylpivrsl0nNQKjERxYRxEmPmYTIzLqpwlwBdoYw7iMHmNCINVvvsIp&#10;PB0LpNxXBFPamIDVb6jqsixAp9dIiqVNn66BjKMUMo+IliegaXSGGk0HoJXHfjSAouMaRx6lpHBQ&#10;OGhoQHMKk4TKvfkSGeKDoEojRXAIrHye12k+vZwJhhWREJX6PFL05aJOSzWXp5wJmKLn+ZiclGRT&#10;sHlvpe0RqXEJcNU0W19Lm91ub7Fe7oBKETsAVkcj4CI1bGkiNWyC5GiuJoWssub6SmuqB2R1AKym&#10;jAPYaoloNeUe2Wo5Nbx942aZvbm8hF7ZClLEtYCLFJIzGZ/5KU/n2hRGZSahDhnHAGgwj+976jhU&#10;U8YCmlIrZrQGY3UwkKgmlm7YqGdt2vhRNu/J4bYUcmQFQPuMKer1AK0Ilf5mRMPbAM8OwLObDZ+7&#10;eXs37QBpJfciw9rHCM0eSBSJhvfTvN7HMOe+t3gbzaMAt5+ItxfA7eXjB6jhDkP/HyUyHafWOwl4&#10;TsNgniGynUFxckEgQ8F/BkHzSVLFI9SH+3ntHtJVRbJNfN33GCCdM2GIjR850m8UA2XbMPptp/QH&#10;8fsOHA8RMg51zATN5gloMI/UaSOmMq83TUCTOiSXxwKiWTFAK7Yh0/Ns4fID1GCkg7c7qcvEMHbz&#10;NgC60wPQiGwiSDxidVprdyupZLM1djTBTlIGdLcAqi4AxWt5nUDZKdLkFtGN50Wq6GvqfaWjTZ13&#10;7Er1LTtwTovaIUbUJpC6hLRS6aHSRE8HvYaLprWTHwlwXovxmmLNqLHxM3+fiA+O3nb34szvUSwk&#10;zwMoJ0VEkPB2PkSIpq4j0sU4jebT3JyHnhdjMlDqAKAAQiTf6fyYnM7SPlfdu0NxACgAosgU/bWY&#10;A8vmux70zTLzmwxQmd4wUkVFuPBel8VALBoPb/1CJGF7jlXbxcvc3bgbdje32l3Adae90XrI5dub&#10;IToAVSs1WAvAEqhaSRVbFcE4zbzfSCRrAGgNAKveAcapA1x1FQ64ap6vqau0GtLJusYa2773FCY8&#10;nzLk+RnDnjk2YQ5nFqnk7PU25am1NgmDnolPrLRxgHGk12lLcSmOqKZaTXT/wDGwkFD+AzSFDeBG&#10;j5lNvTbCFj01ypY+ix0BNdua+ZOg/qdY3usA7k1qNsC0DdW+zheKcmgld9MSUA/uCwZDdwLAvQBt&#10;L6p9AW2fDHcQGwucOzm7pOKXgh9y5BCgOYyM6yh9u+PUXScB2VlIDqWRp5kgOEYUOwzADvDxPZAu&#10;u3j9FtLRlcy0aabuiVEDbcSomQCMnhl9wsHcRJQyDiaSDR4PETJRIKM+m6QajfMEUW0qI0Q0rUfP&#10;hHUkdRxF6jgSD5FRpI9Dp+cySHshUkVA0QGV3yVQpNN1m+gE6AQkRSlFq1Zo/ybqNgdbR6O1Ab6O&#10;3nYASTQDTE6oOOACbHH42nz9zluA8u4twHfXqhtv2cmrpG1HRYbIKSvqMPk2itCINU2RMrrIOANh&#10;Mkz1SJZqMxEf+ZxNPLcJEHkKKaCRKro7cf8R4PQxwEZdJvCJldxMKvkjogtAI7dNjKDrGFMdlKWC&#10;mSNVyLSCCVRKqPdjbEbPJ0W8N5tTyvjQo0ex1ENzyZTXcCH6lRNx/t5y2wljeOZik9VVELGaFbna&#10;7BaslKJXl5hDgNUKsFqpwVoBRzOnBUBlR2BroR5zoAGyekClCFbjACv3yFbH+3UArBaKvwaKv6ZG&#10;UQ/28UqZzZqvxvRKoto6mzhjrU0muulMhNofP3WljX/iUxuD5nEk6nWNzKhxPVT1C4TIYIEMZf9A&#10;p/ypawQ2ItvosXNs9uTR9uqTo+ydp8cBNiIbmsh1CycDtinUbAxtcjbrQJZspobbTMQr4WxDM/nF&#10;EkDHvNmuN6bbDqanv8AL8gsNeeILKcuCbey51izaAYiM/dR8ByBSjkCqHCWNPAaLqHMCZvM45yjn&#10;IFFsN/XgF7QZtvLatWgz34K4eWb8IJswchQpMGuaRsEySmZGLTpEQmr1zwDakAmMxkCGeDRTH415&#10;tBH00kaqaU00G0GdNpwzahZ1mgMunxTsmkev9t4OUsQOj2yddwQ4ASPAIeBlAIzI1g4j2eIppI4i&#10;mz63w1+riJYO0a2d08rnt/GxiJiAjejXe+cONd5dq229TVrZY7tOAzT0jTlSkbitAbVXRo6oFgNg&#10;m9zmQHbgpIBKDdMyDC3E0NS1olueajUilV6jtwWyIp39ApXIDyLbIVH7XQAOsDkZQo0mer8Qej9s&#10;miN1jHGZNKCZGMVoQqeUr7/2yprc2bhJ2Ac8bH4Tk9VZsxuAqd6SHbe+B2nhzqO1dv5Sk9UDrq7G&#10;VoDVwqHmaqOxDLhUb7UBsDZApdPSUAnAAIfXXhw9NumR/WQCGBGtgdcIaA1EMa/N6qnFAJlAJ/AJ&#10;aHUAra62ymqp0RpgIm9WVNpbK7ZDdnxqE7iAJqB6GI9n4XgMQsdO+wTfEBhHyBBNWo/AEWsEaeMw&#10;CWxVn/ndf7GnjqrVdDyyUbM9jvXB6PGz7Nmpo23RzJH2Ll4fApvIkY0MdOaiIJGKpJiIplMC4Iog&#10;TQqJekVYHGx5DXuC16ZZiaaoebuYt4uwqZM3yGYBD8DtUmRDprUH4mQv5yCAO4S65AigOkYaeYw0&#10;8iCKlL2klTvpvW2HQCmhH/c5wH4bb5J5k4fbzLEMsY5+2pvwQ0gZh/D7DaEWHULaKLX+kAkrSCFX&#10;eMN6GH204ZMQFIt1fGIdQNvgqeMIItrwJwHcU3ko+km7X/nCTpVxk7wDlU9UagEIbYCr/TaA62tP&#10;4NP7Si1Fdiiq8RrIkDb6bK1qaIsc6QRogK2jt43oRXRTBPP0MYDWpjQSoLVzOtQiUG3nKSbp5t3b&#10;nHsA9rZdrOq1nacVnWTuA+MokXGi7bPhT9H/Wf1VqFRSG2WcbYwemsgPMY0CWRERrTiljiI+dJxx&#10;VDTzA+D06DUaLlhF6lmlNDDUIf9//TBXbYRmMYtcmU+fXussosiKBCin8f3t5FzF11ZaqAHTnQer&#10;7eiZWrt8td5qK5scXHfaWuwupIanhaSEApRSwBZFKKKXHtt0VHcJRAJVOg0ArZ7ndJp0BDDqskYd&#10;QNZAJKuvJ4oJcEoTM6D520Q2gCZCRGnkppJD1Gmf2CjSwzFSghDBRvvjCubRPqBh/QFAXGaj0DyO&#10;RPM4HKANRzExTP00r9Ew70lgixpHgMNolFRs7Pjn7PknxtqiGSPsLcx1VjAoqjQyh4iShwi5kFPk&#10;EY1oprSSaJeveu4VPoaXSB7pXQFRsJDnCpmyLsZvcTPA20J020IquRUB8g7qtj3Q/mof7FcaSVQ7&#10;AsAO0J/bC8B2cb7AxLWY167n677LDN0CIu2cSSOJvLNpwmPToBuH6jJ+x4EAbSBp8mDcroYAsMGk&#10;joN0+BsNnQTrOBllCMzjSK/RGJVRRGPLzAhaJUNJJ1/64IBVqD67g9wKoLXeAmAefRR5OIpwgEpR&#10;yEEisKnm4rmObsDGo6Jbq4MOsPW0BkAdbO2Aicio1BFwtvfxOQKgvpZHtjh6X+lp953b1n33S1Qp&#10;1HF13XbgspT2Qe2rH6dtn94/S9EtgBU24G4N3v/+wyxjRDSPbkSyXI9mAbI8jiJbkYMtk2BJ+pRS&#10;vv4UMinjXTHCySRaQXQQ7ZI5j1sJJAVHTEPLdoCU0mfU5HNfxfRrtZ08W29V5U3In6i1WolaYgqh&#10;c7uJVp0Cl4gMwOQRipMByt/2U+nRTGDyiJVe15hAVk+EUk3mAANMIkEEMn8OUDVw6j2SpWgG3a/6&#10;rLpalL9SzCo7dOSsTZlFn4hUSdrG0fTN1DsbS7qoMw4iZAwX32hANmIsAANcOkOJaEMU1QCaD4am&#10;FNJpf6f+9fwbNmHCi1hsj7fXZo6y90gjP8H/Yw3gyQVk6rEVUaMVAZpCQKaTT8TLo+G98WWMePAH&#10;yQVs+RyBTm8XALYCRT6i4FYnViBUaBHsBmQHAZkIkn1Et70Abx89u92QJiVEv9ULJ9qH1Itv8TPM&#10;mz7SJo2bwc2AVJeoPIBINkjpIpFsEE5XnjICtMGTPiaicVCGDJIMS700p/jXOusoVUg/0J7ciHHP&#10;Rvs4/6y1iI4HWEr9lCp2iBRJ7wtI7T0CjdLCB0dA8ggocOrAQPqhXmsDeP45YiX5/E59XT5fR1+j&#10;jcdWRU4HWvqaqg/FVopUge3sJsq1375jVW130Fl22+YT1F/qpznzmDWjVYMJQEQv9ct8AFSsIgQH&#10;z5ekukzpYZ6OQAYRosc8Ilg+K5sEOjWs1VPzjZ8FqCsy+zUBrlCEROqjueojeYYIbKHIDxV/1jPL&#10;bLdVc3k0U22mxRN87vEzUmi02TddHfYlKcBtANZDg1L9rTYayG3UR62qq4hiSv2UAuoIaDotUPPN&#10;HFH0jZwGRTJSRYGyGbA0AxyBT6miUkmBsF4g4yiS1ZMyNujwdgOvFdgaAKWAWYfWURGttob3AVrZ&#10;jTKbvzgHoCz1ftloLrAx0Pk6o9kkM8qj2XsezUZAezvQIEGG4o41RKmjp4/pALDBzK0NIkIMxGtk&#10;oAYmeRw36VV7Yfo0e/OpkbYMguQzUsgNimpYhBc44HikLstXSklfK28R/bdXAZsARwTMpUUg78Yc&#10;3t6kCAcgSwDoNsiTHVD/u6jV9hC59nH2UoPtQWO5E/Bths3Mp/5by9f6ZMEEew+gvc7P8OSkidwk&#10;5pPiEn2d1JGO8z1PF+V0NZDHgeMZiyGSKaINJn0cKuaRWnbwFC1ilEGPajQRIVD7ovinM3U9O9+2&#10;nqiwrns0m7noW7noVZ8pbWwDEK2ASeDxKEVK2N6nE2mhHgMwHaSbAhwA43WeTjrgAmztvO1ESYpw&#10;8cj34Tn/GCe+dgBW4Ovy6NZjvff67NaXd3n8yhq6vkTy1Y3KPlQiYhmLYRwLxToqYqUeWp4DKSh8&#10;TViL6FC0yqKYGtNqUBcohQRckmKJ2i8EdExYS4Ilp9ig1wUS72t5+qfn1NeSPjHpIEXlu/+Hhj5T&#10;vywRIf45UvCzv3jrwUq7SQT7vqfb7hO+78Ei9bXUE8FQbEDFt3kTGWKDI/LCwdIoMEWt5fWXgy2A&#10;5mBLKWF8LD7ewPP1CYT+vkCmvplofQEtA5uAlggSPQYhwklNbAcgoF+zaTe1CSp9CI/RpE2i80cB&#10;tBFIr4bxnPpnqs2Gc1EqbcyOQCeVSJy3iHKQJLxmIJFPw5IDiRSDAegQCIZxk16zuTOn21tzRtsn&#10;KDHWYRe3keikHtsmemz5CJLzAUQu7+fy9iYeNxCFNkhhol6cmEve3kQKmcfHBdBiwLYV2n87PThF&#10;sN3UbOrT7aIBvgV3rrzFEy0X4G5EDraar/EWzfQ5U8bbKDZ5+sgPP/cgWMYhasI7CbKcm8P7NoCI&#10;pkg2WIfxGGkdh1DHDpmMMoSINmyyajXSR4TFo55iJo06bdhUNoK+vsPOVjUTwUTDKz1UNEukBWli&#10;K9GoBSA0A6AWgcbTyIhUAk+bwKKTUkUBrRXA6bQQ2fTaTgDXKaClz+n0zxfIBEoJlls46ZHPa7/F&#10;652M6SKqZWC7Y7e//tL6vv7W6jrv2YlrPW5LIFs61WQiOsQkenoIfS+giXEU6aEUUelhnIz4SGmj&#10;ezuGRXgoQ3ZUMmEdQJO2MJtsDpFxNI5j3U5iGsUcZnS+Ipd0kEl25TvKSCkPnailx9Vlv+aX+QV/&#10;iHsiN1rrrKsFvaFqLvW6VH8peiWQNDaUPwSkiF4CnYMtSxsBjyKYH0Wzh9JHB6j3zThEq0Ze48fB&#10;lQAHKRI1mkAIyPh6Sh9Vowl4AvjxUxds2rOfAKb3kFspkpE+kjaN5iIbycUnplG12QjYxuE6YwEV&#10;gFPTeuiot+ifBfj03GDOIE1kqw2gi9eJheVcuLQHJr9nLzw1F9UI6aOzkJNsHcDJATgOHtLGTaSF&#10;AmAOkStHIOM1uTyX70QJB9B4ugk7qZRTaeEOAYxa7QuYyK303AqxsyskOhaSXuZBtqzl/Q/o6b0w&#10;dZyNHTPXQeY+jaLy+Z0HjSGajUXPOfYDHkkZiWZDJsI2OsBEhJBaQ4YM9oimXhoGqlMgRKahDqFp&#10;PRLGcTC0/uufH7e6LilBot+lfljQ+tRUSh1VfwGQABtRylnJLEo9iEadIkA88nGyyAZ4BKhuPqfb&#10;AUcamR2BTsQJIGvjNPN2C4/tfG4nUbNTYANoPQ60Hrv1FZEN1cqtr+/Z7W+/QcHyrVW0fGmHLveQ&#10;/gUb6csG08ommfOIvs8a0mIapf7IAOcECFFM2z7zAZmnkNGwroQMCQmWyIoYkyGqZQqOTIallNGB&#10;F4RIIa9xrw4BL+0sK9lXYaXXmu07uvW/vdtn3/AHud3RYH2ArLul2jo4rU0CDoBpLCdK3bQWLv5m&#10;HcDQTNRp4eIX+DyFzB4zQKaIpgiYpZZRv0V0U8RTk9ob1Q40pZCKVJFO1onm51G9NI9ogMwjGimk&#10;99NUsyHNWvrxFkCCzIrZq5GAbCRgG0UaNcojGiQI1P4IwDNSKaazj4AtAS6r2XwaWaMlXMCDNJWt&#10;gUmXMHHB8jWVholkefnZBfYpYFrz2kRb86oAhzkqyn9Naqu5LVFyDqmeUsc8wFUI7V8MYbJFPbj0&#10;WPImwOT9fNJO+TsWw1oWiLn0SAdR8t5020L6mAvQPn6Jugx78THjn4EVVbpI/08jPwloA8cu4+fV&#10;wkUBjWhGVNONQT/zEH5m0ftDBDJqtCE0rIcDtBFEthFupIqtAbNpQ6fn28otF62VeqgFUAloou0z&#10;Ol/poaeGgKjtobRR7+sokglIilBdIkZSmujpo46iE6/r4mvodKpec6DpcwRMXiPyhNPS3exRsC2l&#10;pp2krT0OtG70l93W91UvQLuVwHbXbn37FYD7llruO8Z27mDBQISCIFFU89W5klyJ3vfIJiIEMHma&#10;CKDEPDrL+NA5As0P1f+jIlLHzUSsYo2WOIkhH36dNJjp6aN6a5JkhSzKdZECpSzhXCxcbkdPVVtX&#10;a4/9nrxXkexbfsk7yGl620kXYRMl8G1HsSGgSRbVIqA1llGDlQGacicxHBRK/xxY1GeKZIkIUTro&#10;H3MgRv0m5lFsoz/v1H58TGll9jGBq96jWkoXE7gEthrvsQE2omOdjtdwFTCjJ9A2UofQqB0umzkI&#10;EUmvhkOSSN+oqBYpJKAjYo0AZMOpwYZy0Tr7mBhIPQ7kY658B2ihFRRj9ykXKM1e2gijMGd97pkl&#10;tmLhDFu3GNr/1fGkduPptbHgguUXaznrOesAmya3ve8GYAoBWQHsZAGjOPk6pIXF1GBFPFcCseKq&#10;E6j+nZAhO2liq0YTiBdjLz5h3DPekB4gQfQ4qT+4GdB4H8jNxYFGk9oBxu8/SIoQbjhDiWauCCGa&#10;DQFYQ+mfDYPaH0Y0k7h4GOLiYZipusB4diGN4goih8TASgNTD01MoQgRB5pqr0gdHWyeKgbwHGwO&#10;GADnnx+1nNdzOqmJrejUIQD1vz5FQkCXAa21B6GyIhqfJ+JEwOzhZ+ghje0hovV+GUC7/ZVSyDuk&#10;kHcZ6fnSbn0D4Egnm7q/sWPXu903JI/aTQSJajMHXWIZlTZmkSsTETvYfId1F+kjEU2pY2GKaGEJ&#10;FwAL745swjqmrr1RnewHRIRoOXsxvbDysha7T4Pwj99+affp4H/XldLFNtJFolknSvr+ZjPAcaAl&#10;oiMiV3YCICI7MrZR7wt4ApPXZQDC6zk/UZ85nZ+A1wiQH/4c1WlRtymqBZg8kokEERnibKSep6em&#10;Jjavu1Z+wxa9Q09oDHUaNZoi2nDu6tI4Sg0yXFFMDWsGQBXdRgK8UXoupYxqYg9R6qhIofoMUA4C&#10;pLpgh0GND3NVxWp8EbECmIr6HRnTzFnL7aMFz1ohqWA+IMqBBFnP2aDoRtq4nrpKpIhGbgqIamIp&#10;C6nnCgFWMe9vBXzbJeWCvt+H6uMAZz9nD0qQnYiWc1+faO9gLT51EuuA/efiBuA/m4DGyA/ReQip&#10;o8A2iN97EOmjgDZYiv3xH3NEggAywKb0cSQ3ihGATD+/zgg5FkPzDyWFHINz2KFLNZ6eCWTBIIqU&#10;yCj4UHKIQVT6mNViDigHjVLD7ATolPp56qho5owj0c7Tyohu8Xwc/1zVcWp0K4VMEVCg7QTg3RAy&#10;/VFNQPtSQON8fdsBd8vBRnQDbHe/I528941dq++zgxexJziuhfFqUEN8eEM6emUR1eKoLsv6Z77C&#10;yel9r9HUsI4+l6RYzi4mWj+z1w4znBTlRNuzhHD7IYGmy/7ID/QHfrhfUmh+x93kKzWdaTj3tlKr&#10;AbKOZprNUnRkIEuRShHL00gnO4K+16M3n/0AoPR2sJFJWuXsYhwBLB71sWgPBND4uCIekdPrvRTV&#10;Mubx4dRR1L6a13V11YCNAwA3Fe0lmhGFiETDYCCHc2cfyV0+RmQEMJrWnFEAaDTPj9TzXLhKI4fL&#10;V0TkBxFONZrXPKrvqHeGkzoqfXR1hTw3PLIJcDk2ecYn9ubLr1vhO1hxQ2QUqvYiMm1F07id8wVn&#10;G4THVp7fRmSTamQbkq3tIj1IDfezWfSIqz9gHQHZPih+PffFu1MQNk+2JybPdVmV5ukGaaaOG4dY&#10;RgFsiNdmSwGazjIiW0bva9AVsI1LdZo3rInIkCHDHWgIi2EdxTQOB2SDp2xkeHYHaRcXOzddpY3O&#10;MBJ9MtaxXTS8IhdZj0cuMYXODAaoPP1zKl8pIGSGkx8JgAlUAo9qsX4wpbf9/XT0dgAxO9Hw7gRo&#10;3Xcf1Gl91Gl9Sh+/BmzfADROAI26jWv73rdf251vvqW2/Moqm+7Y3vNdqEQU1aJH5uASje8bZiKN&#10;VAqpo8HPEgFNEa0IoBVp9IQoVaQp6aTmkEA4sx/IhjR9CTwraA8cr7VbHb32lx++tl/zA35PkfuN&#10;QMbIw21A1kePrJeU0QkQTxkjXWxtUv2V6jAA0ELamAEtA5mniYmBDAUIr0t1WJYmNhCdIp3UawOA&#10;Al3/1xDQiG7eDkhESRAkPO8poiJYMI+i+Rs4DjZkWY2A7dS5CzZjLs1ZLsChHs0ku4rjOkcHFu/D&#10;yokkGc7Ho3aL40CThTjAGyw9pBy0AOVQqSxkbsPFOsIV8CHOFXM31CPDGnvhuWW2/s0XbCvK/M0Q&#10;G1sB0nbYwx2KVgx77mNGbZfSQgZAdwE+9cr2A6q9qEEksTqMGuQQiwcPfjqHnto0+3DeDJsyZZED&#10;TNPhg6k11SsbxM/k0UzWDHredY0CmGRX/JzjsgMhoojmWkciMumvjoONPppANhRr8GHUaIOn5NiS&#10;lYexKYjGsQNN0cuZx8Q+erOaKOQRR2wg74sgAYytpIIOQsAlGZaOwBZAi9PWG5Eq0sgAmwOsi3qs&#10;q4nP5bEfhM18L71Wj5oIUPpKCinmMdVqIkVUqwlwAtutb4hsgO32txHZBLY733xtvV99yZzcbQyG&#10;vrRdZ7t8dMaHO9MpFNMoAiSpQXwmjfSxhDrtR4iI7xfSUFYkK5SwOJt6hr5XL83twhP1L6uDbZjb&#10;nLlQD+Fx2/7pF9/abwm33/GDf80f5q76ZAh/JZ9SJBPIOiSfSrVZC+CJuiv1ySBBAmgwjn5Sr8xT&#10;QlI+Xu+poZ4XcFL08jQwpZSKXlGzJYLEQYcMiwjqtR4AzyKas5ECKCfSSMCWSJAHPbWo5yorym05&#10;pMhQgCZAedrIGSFA+SGKcacfSd0lH5HhMIoj9BrVbl6/CVxcxKRmgyXVkqSJ54d4CgnRkNg8pZHD&#10;pqz1iDZiGtYAnKFEialPrbQP33jTdnz8vO1fMZvoxO5qxmH2SfmBhEpKj/0Mje6jKb0b3eIe6jAB&#10;bR+PhwDY0dV4M/I5Hy2caxOnoFjR99OEND+rjnSMbrYjoHl002AnLCMK/cEAzOszpY7jEsjGAy76&#10;Z0N0VK+5ij/S4GEQIZpJ0/bPIdwwVhadcyGxwKNemNdopHrOKoq8EOCcSYy0Txe+N5zVP0upY5vA&#10;AnAExnaA1qGTembec+tPEYlavK6D17epHnOQJQIksZTtfWIdBTQxj4CMn6ub7EvpYy+kSC8pruq1&#10;nq8T0DyyCWwBtD5KolvffWm9vK3h1dvffYup0FfucJVNU4tZ7I9sXp9FhCt2n0ePaNI6asI6PBQF&#10;JleCJNJDxEc4AVfYifMNgKfTvu3rsz/zzX6Ps9EvoGy/5o/2pZMfTQCNSNYG+UHa2A7L2A8yokuL&#10;oppYRzWc9X5/2pg1pCPNU3O5kSZzk9dXMIWATqJgV4SkWiwjRzIVyYO0EzAJXDpZGun1mWqxJM1C&#10;3iWCRARIfy9NYuMEOk8lAeGuPSfRO3KhATaBZPgEmtVcpGpmj+SiHSXK38kSUkL6bA40kSWkjpFG&#10;qm6LmTUBLSJHiHQ1eiK1xRCavkOo17Q5U4TC8FSzDeaCHTV9rb06b7kVvL/A9jPUeRjN4qGVz9g+&#10;PEJ2IQzeiwJkN8Dbh+XcQcB4UJEMW4QjzKPt/niuvf3yItQtRCWPRhIEK/2j3hIpQ70oVf5Aopek&#10;VqohBbAAFmAT6BTVeNs/H6ANnZDIELGPAG2wACcjVSdD1vN78PM/mWNfnCyzDlhnNYidwleU6m9I&#10;B8GRNZXVB+tyOVXSPzq5of4XGkePUACEa0uppLSOAmV/NBTA9PFu5teIZO1djE05MAU+tLMewUgX&#10;b0VDvIOI2QXA+iOZgwzmUTS/12qi+qNWu5VOn9JIRbbv7gHEOz5Dd4s2QO9X39nR0m40kLKeUx2G&#10;9Tcpomoy753JwsC3y0RUY8K68n4+E9aybvMpZ5mpyg4u1WgC3waYxe3Hquxb1ND3v7xtX9MT+fW9&#10;O9RkvfYtow9fKprxC9/qZIwFoHULaBAh7a00pVsAV3OAzNX1etRoS+qBqb4SydEiNb6zivS6YCIb&#10;oP4b68s46n2VAQrUHWInU39NaaBkVU1qCzwUDR2o/UxkxkimFDPVakH5Sx0SaaMDTOyj3veIBxAB&#10;WmnpVXvp1XUwdKqxYBw1XS3Kn4t1JA1cgU1mPSOg/kfwcV+/SwRT2ugRzCOGIppUIaL5VRsF0IYC&#10;NG3MDA8Oah4tjJhGZFNUAHBDiGojnsBuexKjOk9+Zu+99pZtXfEiw5rP2UGmqA8BpqMA7wSmPCcx&#10;Tz25iqFOHLBOMuRZ8M4Ce342IHdAMA3tfTD1w3QAEeoOiYT1/ZVCatZsUAKZADZIz0t2BSDVrPYo&#10;ps/JwCqKH/ZRDORwNa2dgVzLjeNzm/pSIbIm5gNpVLu+kUiWER4ClR9Fr8QyigXs1vuq4TIGMeuX&#10;KaLpiNAgSrX3EZEkSPa0Ux8jTQRcni5y+t8X8Dge9ZLKRO0Eyb+6AZaa1U7vC2ii+DOgkT7eJn0U&#10;MZIBzms2+Ifb1Gu9kCbd3EBuk0beoQVQ0/G1bTmhAc+0RlcN6tSk7k8bj8I6CmgAChcsrdXJNI3q&#10;qYXdXDgLK6IxLFndYf/x6/v2A7Tobe4W36PI/obc+x7M0R1SxluMM/QmoHWROnZIIEzq2NryAGze&#10;eE6EiIgRpXtRa2UkhwCRRMDe80qjLQBO4KsFfGIRpfoIyl56xoiAOlm66QSKkyUAxlPMSEm9fksy&#10;LW+Gp6Z29lgP6PR1nWgR6KrZ87V+O9EMUHAxiuKXB/8ILsKRAG60A47nvG6jBtMwqBusinXMlCBK&#10;GfV8Ulx4HcSUNp873CPLx6neSeSIg02UOSM7TzC9TFo5FPXFCKLeU898ZJ+++YYdXaNtLy9jroPp&#10;ad5CPEFYTJG7EIOdV2zZwjds0lTVWQCDSKR0b5inegE0Fwjr8H0jshGxdER4iMZXpBXweG5w1qh2&#10;kKXjOkdcionEalbLci7OOuRaa2zee3ussiUkVi2kjFKASPXR4eeBXCpTfPijopQimj4uIKoWczJE&#10;tZciWWIU9ajoqLRTtRvKfo9kKc1U9FMUbOZ9758545ikXYzmCGSi83t01LBOgBPYer9ST41a7Wtq&#10;tZRCKrLdIYW8A9juADb/HKLebej/2998AwB/Yecr+/pNVaVrVCQrAViKYtlq3ULVaNphXSRzHhma&#10;SlysWg2QFbmcSn2yCtjFSrsPxfkv939hvyOi3eWX/4q04C6/RB+/cB9A62UytodBPUW0LiJahyh9&#10;gNZGCtkC2FqaFdkAlx4TA6l0LyKQCA2lhgEygae+f24sk1KFrEppZJ2OAy4DnUAWkSz0komN9PRQ&#10;dV4iRRyAQbRETy5rZqe6TSSJN7cV7RTVKm0/PbVJMwAGzJzXYmIg0T0OB2CKamIjVa8NF9hkcZCI&#10;kCEAbjBSLicgAOowZywhVbwGit7UMC7mYQKaah2awMMZpJQpqdc8pI4ZqzcU6nwIJMPjYwD52AWW&#10;u3yxnc9/E4/8xThYvWPbPllqnyxeZnOeIdUjygxiONMjkH8PjgDjNdqDOm0IaaEilkurHFTRTBfw&#10;h4jOdyDqRD02jGFPN+XhSBUib8fhqWHtZA5K/mGT1yIkPmlNGKO2uGRKPbFMThWpYVDsUvHztgMs&#10;yayydNLBFvWbz6GlqJSxktFTCyAKWFlqmREhAlqcJmzsZIkQ0quOh4Am0iOLaBHVBCARIhzvqwlM&#10;Sh+jVhPYBDpFwlukjwLara+h/umzqbF94HK3bXLJVRepY5eTHyVEsgdgE9BSRPNdVUlcLNAJcBru&#10;XMcS9dLrLfZvRLO//OIb+xNF4T3uTr148d3CeVaPPTCN3dxdugFaJ6eDJnUH/TMBLYtqDjZOsw7k&#10;iJMUqecVzeoEuBSdPEKp2awD6FyJn73v0SsIExcQe90WUdGb1arJ9HGBRtFJ5IifiG7xuQA3O0ls&#10;HHpHgVE1XBVT2DfxJ7ls814nnRsTgBomzaPARro4TNFM6SNgGyq/R60zUuSSKFcEA87GYviGeBSL&#10;x6GaVFZ9pMjB1wj9YKguMtpcw5RKxYZQ+6jXNhiGbwAi5ceGvmiPsdZ3xqz37YUXP7VZRLiZz6xE&#10;YfI+u6UX2uPDF7kYWMY5Am6WLg7T99DP6JFZdZfqs5BXqU8moHkjXRpG6jCpVlwF4mCNeszdrwCb&#10;Gu0CXHakDNEZMhGXsKfW40Z2I6h6bzBnTGFqNnuDOY6DzhX70dvSyebN/PMTve8q/ZRyZs1rRSs/&#10;il4aDPXT6G/74RrUcw5CfW5KGb1BrZPSxgcgY1AUgDnr6FQ/j4Cr75tbnMQ+IkLuFRFCCqmm9q0v&#10;of6/AmzffG/V7aSQJ9U/i0hWLMAloGlZfPExsY6o94vZG6wdaToxqKlRl/CqL9lfZd/QP/ivv/ml&#10;/Q0q/0/8AN/wR+iBXRS4ugBZhwDGL9rJL9eO5KpdQCOytVOntQG4Fmq1OEQ3ThsAbKG3JsJCF75H&#10;HQcUdRkkSH3dDa/LampvcLFfp4a6wceo21SrcQQu759l4Hyo3+bRyhUjEB0CWmp2RyrJ9/FoFgB1&#10;sGVpqKJfqtX0uQKpBkUrKq/bmo1fJFDJBQuRMcBQChn1mSIGkUo1lwYlE5sn2twXQmRTyglsTob4&#10;jBfpmR+BTfNeRA8RFUQVUf4jiBBDICAkk3rcl2mw/FBbbAC7FPWPIFp+FH3l4zz32LBX7OeD59jP&#10;BzxhjwyaiVc+CymcSQRgAEi7zIbw87o6BXApwillVIroYPPUUOAKkAnwmj8blGRXzi5K5+jNag19&#10;IrnSiEzWSyO9HUgUnf3aFivFkUxpoqd3Xp/pRGqYRTOByiesnWkU45je9pGZUHsEfZ8GPQXIVL+p&#10;fyZWURGrVWDi2mvmWmvmumviCGDNCNhblFYSEV0JIhqf9LD7nsTEidYX45hYR9Vot5ky0HHtYz/7&#10;mEgRtJC9lEq37gl4KP6/ghzBp7LvS1LIr77hfE9desvV+sUOtHAn9hSSxyIBjQFOV+8rgsm0NJjH&#10;ODmkjZdKW+xff/0r++dffmt/JZr9libk9wCtz6MXU9D8Yh06YoD0yC8p4DngOiiKAV1rG7UaoGsh&#10;nWxVpOMIbNIoKpWrUw0GmGqrr6HYAFic6pprfqr8bYEu8/0AiAKaAyij/h+wkT5t7dS+gKaoBYD6&#10;2wIxJBpRK6KfK/mdbcwU/ZGaeo0mDSTOWfsPHbdJszWnpnRRNRopn9QiAETkiNJIUf4hOCZVVBNY&#10;vTNJm5RCOoUO8FIPK5jHdNxiXLWR0khApouZ2mrQiEUsZ3/SHh04EyCxMgl7hAEjXgN0RK5hL9sj&#10;g1+wR4e8wOPz9sjAp+3nA+fYzwbMtJ8+NtF++shYTF1n2ZQZ76BsAVwAS+BxCZXXbAKVZss0BqN6&#10;LGwKBCgBzm2/fSxGABXTSASbKFKFn42IN3yC3ke9L9DJSBXADSLKfZx3DKvvDmqk6INlUU2Ac2U+&#10;AMxmx7oBWlcCmKRRTo54pFNNpbQzFB0OPB8Y1ayZUtFoPgtEAlUb15lOKzf6Jq61FgJAC+x3K6WM&#10;vmbGMApsovS7IFPEPPaQSjq9LwApJeT0ATRPHQGaSJEQHN/yKKgbgyRarhq5lw5yw1v01u5SrzV0&#10;fmPbTolx1BbQYB+3wD5u5e3NRLeQYLl6X2xjeN5L6yjD080HKuyrW/fsP3573/4RkP2JPPV3oPoH&#10;5nl6ehS9uHsJWCpY/YiGJVxnv7yARr3WztFji8gRIpofUsgmUkgfaZEzVTX2b9WlVll1FTV9Keeq&#10;A60WkMlYp4aIVuNvK6IBNu+zPTRpnZhGRTBFrSw9jEfVamlgNFOSuJRLfbUgVHwKO+khvRaUsp/n&#10;K7Glu3jlos1/A3kRIlvVaX48molpVI9N4ILOZyxmmLtiSRWi3pl2XkOGADqBbSBgG8hrBTg1i6XE&#10;UBRUX0v1kwgIzcI9NvgZ+4efDbafPTLKHhvyvIPrsaEv2c8HPWM/f3wWSwHxw2cx4CODngKIc1h7&#10;O9seGTCLiPak/exxwPboDBszca4t//ATe33RuzZ15mvcINBiOpiU9in9U+RSZCMtFGniUqtIY0WC&#10;+NxZirAC1FCsC9zLMYFuMABUraYUcsSkVTYOT8ydpI2aH2v0ZrNmx5II2JvMQUrEzFlEskwRoo89&#10;nDb2y7BSgzlSzdA0ekRz+j8Ew4psAlwT12ID11gjRFyLjFiVcsJ8ykZBqaMrQtSv81GZB+lkLx/r&#10;A3CKatG0ztJIIpxqNMDWdQdw3u1w4XEfHEUvZrB9sO69epvo1vv11zz/C2ba+twJSyyjSBFFtS2c&#10;zSJDcrdXAzQWCiSgFfAoW7ncLyrtyvU2+39+c9/+6Zdf2x/4Jr8D8X9iWcG3sgrjj9kpCQ1gioYh&#10;dxpRsZ3cYXQENpEiGOuIgRS4mhXFUq0moKlmU0Spgd2rqroGyAS0UkB3DcbvOu5VkTLWehopu7g4&#10;brTjdVqAKgCXUkZvbKPucO+QB4zmgzRR9WBiO7OJbE9ds9QxCBRX+gM0+T/eKLtqOZv2eCQbARi8&#10;We31GUATUETlO7AUvaQdfDuWQmhMRukeozODZd0ms1VepzOASDdQ0c7TS9Vz1H5TECmjqv/Jzwba&#10;j//hUfvp40/Yo8MW4IL8qv18yHNEtmdsPMOn03HnGjudHtjwuUSymUS0pzizAB6AG/wske05mz77&#10;dcvPL7R169bZB8ves4XzXwNwr9jYKYigEUkrSg0XUKTykOIjER9iIBXhBDbVZaHW/4yItRpgUYsB&#10;Kj3v3o6J4h80YZU9+0aJXaur95EX+epr/MWjmg9rJmWHR62QXMWAZzYRLeYxIleIiqORrXRRaWYM&#10;gorUEOsIyAQ2kS2KaglozUQxTyGJaGIk1QboJE1sJ3IpEjqY/Xunnpoim1JKQNfN6VM/TXUaR8RI&#10;kCMR3Tpuw0WQeirCOWtJsOlNp5vHHo9q32Nv/rVtZUWTZFhaSFjA2wWkjUXHusU61gA0DCe9LgsS&#10;REsCi1GLfNn3lf3H736FWPiu/YYf5Hd8kz9/f8/u8sN2q05TsZsilqeNhG+PZvzCOkoX27xOC+ax&#10;mbrMPRep1/Rcm+o0LvAaRTOAVlFZauWVpIuArIaUUdHLAebR7IYDsppHAa8Oqt/7alLzp1GZEB+L&#10;FCFaNtY64PS+11z/V39NAuVkjeC1XtRlPk6TiBhF2kpqtLKbl+3YidP25FyEwGPEICqKkZI58RHR&#10;SmBxQ1UpQlznyNCnVjthdjMQVyn34mAgVBPX0kBGb02fq+j2pk2Y+qo9//wie+65F+3njw2zH/90&#10;iP2M1PGRYUw/k0b+fNCLOHKtsKdfLrJxE9+CfXzDRo3TNptnAONce4S67FFquUd5/OnAZ23+q+/b&#10;/r37bcuWYivI22Cfr/7Mlr73tr308nybMv0FIhNqEcDtoztpcvrhMR7VaNl6JjGNQ2QBTpoocMUm&#10;GcnHIm0cCPA+Kj5GyohVHMBqJk3UMOcDMiSp8RO9n6kzfC4tkSMui8r6a1La9xMkGXmiPpqOVB7B&#10;SgpszjCqJvOUkaOyBSB6Y5prVr0z76fxc8WAaAyWOhDvKMpRx9HQ7lEKKSJEQFN0E7DS2x0SIQt8&#10;KdopkqmfpiltRTbVayJG+u58b0cu30oWBokUOdJNZHOgKaLhXY7BqQgQLfvLYf3S0TMN9k/3f2n/&#10;9qsfPF38FXm0otofSSFv0STs6aZG61LUCm/Fdn5JpZJRk1GLKVXMqH2AJYCFuWkQI61t6q/JwkBO&#10;VLqgb1h5RSluVFcddAJb+C8G2BxwALIKoCmqxfQ05In6Y/2C4xAVR+2XNasfevRol4mR9VpFPgEs&#10;I1ACZOH/GLNr1YD7JhHt2vVL9snnXzzQC/qiCwmMIUEQ4Ppgp3vxx8CnwKRZr0HYG2iwUiBTVNPY&#10;jI/OCJyjUf5PWEyEmm8vLFhgS95eYm+8yecMH28//jlpIynkY0MBEGnj44Oet8mT37Xxk19lh/bL&#10;NoztNaOwIBg25hm2vTxrj7A66hF2tT3C6382aK69/3EOe+DO2MEjB23nrm1WXJxna9d9bss+WmaL&#10;Xn/FnnnuOZsy9Xmi9MJULypllAEPj06EkEZOjqjWDy5nM0k7ZZwKIzoSZnQYpM2U5zah1kdex0Xc&#10;7CldTEE7xZ+GLlV3KTI5yGQpkEgQj25JHdItksRn0Zg1Uw2XsZLOVkZtFkAJCVZ7Mu0RuJpSNGul&#10;1aQ0sVt+ke6slRrcmrb2BngmNI7IJt2kHgVKTx0dXDGvFrVZ1HTdPK+jpnUfqWMv/pF9fgJoPVgi&#10;3Pr6Oyuru+eLClWjFQlkh3tsMwfWsRpRMdsWNeyZlPsbsSqoa+ix//bHX9tff/Gl/Zof+AdGX/5A&#10;Pvp7FYNiFCE0GhAIy8pNqg2xiO1iegCcQCYCREBrSrVYMIxBtQtsrQ62WmsEgDVc0JUAq7z8ilUA&#10;tKoqQAaoRIDUEL0isgVBkpEjSu2CrudIPKyvn9oFUvr3M4yudwRQTu/Hz6Da0KOrPx+tgHDTCqDp&#10;93GLOgGNn6GsHKDduGiHDh+3qbMgEUYLYIpoQdmrx6YoJtsCHUUzX+sE4FSnefOa2kvKec1+qVYb&#10;Ov5tfCIX2QsvLbC33llsSz94z1as+tRW56yxcU88aX/3yDgi2XwIEEgRCI/HSAnHTXjLxk58lQb5&#10;SzZx8mIbPw5GctgsgEhaCcgeZaPNI7QAHhnyoq1cV2SXuDmcvnjGjp06ZgcP7rGt20psQ+56+3T1&#10;p9Rv79tbb75uz7/4ApHyRWrNV2JSIUshlU6K0vcZtGhWe6ooCwNFMoxTh9J6GAQp8tYn+/FPBGSk&#10;cgJaNtWsWbNQhTyo0WL4Mxn1pHRRFL/AkQ1yutRKQPTXipEEONInJtD4/Jm+pkTHqs+4HhtFtnk0&#10;A6TJqkAGrQJa2B8ARhEmHLGWKnU0ve3CZmkgAZci1i16aQ60BDaBsEecBKebqNdLJPM6DZD18HYP&#10;IuMeyJFuLO1uM53d1v297TzTHX6O1GaFTvN7H42IpmXcIkG0YIIRmK2HK+2XaLn+6+9/bX+Azv8l&#10;P9T32MH9mVmd3xLdJLFqxLWqHEBUkOrV1lNLodwQyNpViHraKKBRg3FR1ycQhJqeVM/TR5EiLKjg&#10;sY7nvf4qL7Wqm1esihSymtSxpk5HFH8cgUynVmY7CRwOkIwAyaj8BCr11bw5nmzCfc6Nt/37exOd&#10;FFNg0/M8p9eHdV3UgIqmVQC8rOKKXb12gV1qF2zlaqavk4GNQKT6THpGr9GkaRT5IWpfjKOnkEol&#10;lWJqIQZgI7KNnrjI5jz7mr22eIl9suJDyy/YYNt2bccteRePO23Wsy8DtDH2uBZnyLeDOu+RQWwV&#10;HbvIZjz5oc19YbVNm7USO4VX7dHBkCPD5wGyhUS0l6nj5rHqd77lbNxq18gQLl+7CJlznmmEk3b4&#10;+EHbs3+7lWwpsFy+57qc1fbJpx/Y0qVv2Uvz5lHDESUnEDEhbET1uyOx12OarA4G0qVXvrKJ/p5S&#10;ySc/Z1zkInIr2EZ6qgJZkwNOmz0jvcu0jUoT3bMjHe+hJUGxR44UwVRTCSAOMkCjNO9B/y1A641o&#10;RSh59XOtNXeQRQEgfU5fUn3IqFVA8VpObQCIEtVwSje9fSCQeb8NdzYIDwHNm9mkjUolM1mY3pZM&#10;zAHvtVwATX01Ac/BxjzmrS+Jal/+YMev33JZlgBWJAmW6H01rAuJaPmkjHLD2sQIzFl87v/td/ft&#10;X+9/7wTIL/jhvsVYR0D7FchuA0DqUZXxj1QkUiRQz6sJP5B28uVWz5n1SxH1xCwKaCmVU6rXynOK&#10;iKrvBMgG1CKSW1WTMtaUwTiWB7VfTTSrchJEQFOtRpRLIMtEwwG0mD2L2TUBJwAUVH+AKDvNCJ0F&#10;MpEzajc0+wmiRhbjinJKP/X1BOgqfo7yyssBtKtcsKdO2pyXPuPil1g4LblwpX4QIcE26m3pHCOK&#10;+XNiJMe9YU/MWGQvL3jV3n3/Hft8wxrbtnML9d8ROweIT188awcO77f5C1+znzw6FqCxulcMJdKv&#10;AZqAZiHgmIlEwqn08vCY9PqQr6/+mlbfDuDjj7HP7NHh84lc26yCv1tp2RW7TGS7WHqB/+tpO376&#10;qB06tNf27N5m27YVWUlJnm3Kz7GVn6+0ZcuX2oL5C236zOfpFQI41XDOLq6ywWgxXQANgSJTHrlf&#10;DeBx7tIvGIrkIlZtJrNTV2uEjYC7UPH8A0u5VBtlUe0h0AkUXjc5BZ/R8Ogg0ziLT2Y7zf8AaN6w&#10;dqBxHXHNSbrVDWBciQ/YFNm8RgOYeq0iX5PAJtB5k1u9NyIhusgOfZ6iGWDLem3OmrqqBBdkb1m0&#10;+GT2LdLFHva39TChcAu7hl6Exj34RvYR1e4SoG7Ufkm6qD4aqSNESKGTIe4ZQsNac2iY6xQCtLam&#10;HvuPP/7G/vH7r+y3qPO/JSx/xQX6R5D8g4b5uDjVY7p5UyyhopnU7tQ0AptCuO4SCun8UvVcvPVJ&#10;aSGGUWldK5FEyhEpSNoAoy5yXdgCURURsoZTLUJEwBLr6JYDkaIK1Fkq6KMzovKdcYzeWnwsAOYK&#10;lIdBpvrQ2c5oMbSJDeUG0uqsaDCj0WAnpVWUVApJRKusvALzeMmulJ5DKXLWckt2QAToIlddlgCF&#10;3Mp7Zj70qQgnyh8K3+n+JTZhyis25+kXbPEbr1HrfWoFkBR7D+4j0pxwEFy5cZXHi3bi1BF78813&#10;7CekjgKO6P7M/k1yKEmmBvYrSbjopeRQ01nfk2ipXW2P0txek7OZm0SZlZIh6FwtuwyLfJE1V+fs&#10;HNHtxMlD+Fjusb0HdtoOQLf1i2IrKs63DRvX2cdE2UWLF9msp19GdfI6ZAmAo482WADT/BnyMBc8&#10;I3zesA3vRvXOuCibMo2haxRjeDOzhPOIpfosAcn7aDpcxP/XcacqgU7MoF4TUVARRhe+GEhR+wJL&#10;E0FA1L5qMylIQs8YChBFtm7SR5dzEbUaAaRAqSCgKNYEx9DYyf9dkVB9NT5Pp/tupKtKK2UopD5g&#10;E6ymruseBPW3BCp2APTihtyHsL6P93sFvDuIj+Wm1f6tbTse9VnJ0R4im2q0HTXUaGywl5AYoH2x&#10;t4o+2bf276SNf0Zu8uvuTvsGi7iviRR/Ami/kN8DF6NSxwpAdrOC1NH7UFUQGKjtJRrOZDHetSfN&#10;BGzOAIqkSISI2Misod3CkKheoyipi8OJEAGNI4fhUNZHHaWo2cT31mPUXUluJbBRMzYSHf14JIte&#10;ncu+XJkiBlTgirTWGVH9HNwQROa0wpgqBWlRKuKppGj+MoB2FaLmMoTIebt0+ZSdv3DSFr+3AVWG&#10;lPmqz8QcynhUkY3aTdPJmlamXhs1dbE9/fyrtvj1Rfbue2/Z2vVrbOe+XXbs5HHm+s7aBVK7K6TM&#10;1/g7Xr5+2c6eP2Uf0P/66eMTwnzVJ57VLqAtoN6bmssQFa5LdNlU9Lsk5dJYyyB+lsdGvImaZYdV&#10;c1O6TtZxgxrzOkC7QZ157TqgLj1POnnWzl08ZSfPHLHDx/ZRw+22vft22E6BbsdmbgT5fI1V9u6H&#10;S+3leUvsiZlLABetDKWR6C41ST3t5WI7d52/Y1Loi2n0gU0BTYRGIjm60nhKpIwRtTwdc8JCiyl4&#10;zAYxeb7/YwmMajR7+phquWhYEzl1nbncSgsMAbbSTAeLCA2ldbwtuzuApu002VoofY5SRkW0ZvV6&#10;iXaKnIpmimpdAC1SS9hL2eLhGFBHcJHMS5HVIxijYt2YsvZgytoHyPpuQ4gw3dJ772te84PtP0dP&#10;7RBeIzCOwTruEOuoGo3xfaLZ0VMN9rf7v0EN8gv7A0rlX/JLfAlI7pH6/QE682uNPnBxNnLRVqCo&#10;0D+xFnbQrbiJPP42F24IPhWiI4fur9V08esib0cH6Se6+sqf66Hl1TSuEdvoDKNqNFH5ajoHSBWN&#10;mgGlgxewacCzXzQs/aQAQvRtdF0lr/U6UOBRpIrHYEUBmSKqK1iYNnA1C/+AjCoGkAKbVCtVpI7l&#10;FReJaheICGc5p0i/Dtm0OSvssVFS5aOugPbXbNcghkSV0o2Z8gZq+1ftlTcW2wefLLO1pIn5MH+7&#10;D+yw04BJUewqaV0pf79SQHaNKK6oc+HiaftszRokVRPD0FSNbPdYfI/eG6DT3JgkXD6pHX6LIipc&#10;xqXGNxrGAfwMOUUHuNg72aZZz2aVKv5XN+0mqflN6t8yCKcbtCyu3yRKc/O4cOWMnT571I4e30+U&#10;2237D++wvZzd+7+wHXu22jai3YZNG2z5ihW2cMl7NvNFADf9E5QgCIg7Up/MxcPhzeh2BCI3+tPA&#10;mAHzeovelvevkt5QEUipXrckUv5cqOqlRxT5oK8hYsRVHUm25ZPWqb7S/8snsAVKgUwUPCDT1xFg&#10;9b0EQqW12k7TIKmWCBH13yTZUnuKz5ccS6xjAK0rbhaaPtD6X/6Gyswa+Rwt2lAE6+5low1LFAU0&#10;Bx7Oxz191Gm30T9++Us7V3bX+2leo3lE2155v1j1mfacbb1p10rb7L/94Q/oGr+z3/DNv9UwJxf6&#10;LVK333IH+lo9Eg/BDVYJuK7xD1PvSxS5lBbqiQkEWk6gO4WzQgImF369pFGAw+shXeykjX6hp5EH&#10;gU31XLZaSS5Votkz+l3RyRvdKQWUu3GT5thkJy4WUQwnIG5SHea6SkAmUiYDlkcu9fj44/Kovl8c&#10;dgBIF6dUQbUFP7tqTUU7zcdVV12CDb3gQFNEuHzltJUS2TZt3AZLt5RoIxmV5svetIlTl9gzcxfb&#10;a2++aStWfmQb8nKIEFtt3xEu4uOH7AQRRCncDf5mZTpEnDKAdpN+3VVAd5GvvYmL+vGhk6jRXncS&#10;QpErwJRGV1x1L2CFIDjmxqTG19zch/TvltnneftJnVA1yLhUIOCC0WZNXWyNXj9z9Pcmm6jn1PI/&#10;qyRruAHBda2cmvTGBeR351idRdSltjt3+bTXeCfPHbMdRL7cL3bb5Ur+f26wo4azUrs4rv7wPlWA&#10;KgAUxyVRRJmMsOhX0YuA8EaxGsIphXNKXbVWSjEV/URKqEcn0bH+TxzVgv51FcVSJJOcSumjfgZX&#10;pPC/jYUZITrW8ZYAggpFLsmx+ggs+v6q1wS0DqKZUsZarq0GriVFRq2Y6tXqKLfQk2YTcoT3+24R&#10;1QQ0lt3f+eoHu9H0rZMghUd6AVtvRLQCajR5NeZD67c199r/BGh/YXz7V/wCXxMybwGiPlK6X/GF&#10;v9bdg7t9Gz+AUH7tJtQ3d+IqopBSOdVTkjsprKsg9lkh3UWUbvL6Ju00AxAiVNSDa5OyxH+poFqd&#10;quU1YXCaJqNdDEz9laWBCVTe/PaZNx1pKQWqOGI01WZwCZhHrYhYcfjZEsAELKlcutRL0eGP2c3P&#10;3CUmSmkJwK+qvkqKfIFz3h+vA7brRIErF07ZWx9ssunPvG/zFrxtb1NbffLhcstZ95kVFuXa9t1f&#10;2L6j++3EWdJELthzpGznr54jkpCKsnW0jNS7QqoY7xeiQuFvV0rPbuvWrRixTmcshv7bFJg+jprG&#10;Pqbifa0kFHYKPh0p7z2NXEFE+8A+XL/D78yy4NZsWGaxLZOcUEnESL+vTVK/6S4XGEfLATu1i0y0&#10;OHVWgJO0i/+n7uhafdvA31r/J1fZC1SqoQBKB9+vA1q8E0DpdPCcns9qH58D628IBxCyCWefCUvj&#10;Kl4nMRfWLWKC10dqGXWa6yOTUY8TL7pBKp3zvleki9lxQoTnXSfpKhLqOq/NuNmI6hfYeFSa2K0a&#10;TX0zXt+kXqDPvLWRidXijEampBu0rg0IkJ5b7GDjBqP3ZQzbA8h6b9FP6wNsPN7+8ltY2B9s59k+&#10;tI8cAQ06H6Cx/1dKfazjvr/zjf333/3a2cZf8oN9w8V7ix1ifZVldp9v/C1A045o1TRN+Ohfx5rt&#10;CmnQdS4Qra6V+Y1EugKi7hR+uJhbeX2z0jGXYikqiXms4WLGjo7vk42d+52HzxXYBC5X13uvjGiY&#10;IlbGEipi9aeBCVQCV0StAFUnj51J6OyyMAGM79cJ09TJH70LUHWT83dzAfbwD+nhUW936Y8ohTg/&#10;r1oM5ZWX/Nys0FEaeZ7064JdAEB79+yyrQBr17Zi20+Nc3D/Tjt8dJ+niJeukZ4RtUqpN29ws7pO&#10;5CoHXPrn1XJjqueibSDCaodzHTsJKrHB23/0CBYEz7n5qnsncoYyoyb/RJmWDoUBHMbRIsBhDITK&#10;RUujKtFM/sweI31889MtyI+4yLj4feGDIo0TCaRd7kglx97wzvC0TsBQ9OD/LtVDN4CLaeS4yBWh&#10;3ApAKZr863VR8tquBCSBoovTqdQrNXejyRvpXI/kS0kV765TRA9vDivVy/SF2VyYN4bTUXRz1b0i&#10;JICRd79uHIni1w1awuBwskrU/ENpqWpARZ4WrltXkXhUE3kiwi75kqiPlogXRX9F/XaA1Mh1WMX/&#10;SUcaSn0dRTOt+NXXE7vaqTqN2qybSNYrwAG223e/hpm8b8eu3MVGvBeg3QqgSVS8aVul7WYR4F9+&#10;+WvUIL/AL78NWr/BviZ63EK50cMF8j3A+o5eiS8D1B2OntkN7soXSs/aFaLadWoO3z/GnbmZrZwx&#10;JZtcY/UL8vWcaEjpn2bVOrnIBLQezbjxR5G5pf54Hua1PDwRH4qETQBVrJFHR6lNBC6ApFRPXyMm&#10;CPR2eEbo6G3/mChcNSoFMkDUwz+qV81ITi//uD71X1Sk68LTAXSKcPKhUCoqSVgVpEgFYKsglSyv&#10;uugiaClVrkFinDp11E5AKpw8cdDJkqs3LtGeoPXA+t96gcgPaRpH/0jtbG7iBqBFew0AWqeepYsV&#10;pMJHT59m+eE8ewyDU9kEyGhVzWExfppT05bNEbw/Ars6rbYdgd2bHuWvOBQXrcdhJxd/uNndp0RV&#10;9/etnLnTyIrUFbq4lJJFLeRRJwGiD/WDy4uUSgkgej6b5VLUyF4LcGRo45GH1/nRc5lO0D9Xh9QK&#10;ga4fZrzkx+EeimnmSwDU19EJEAp86fMSeDyiCfAiRKSZdDkVN0cisyJY9nlxY4h0VRFdR1FbFuSq&#10;07ykUbaVgBZLDqNvp2jZBnvp+9gIKnUElDKu53LV/rpp8/1uUYtp1VSTR0auKYCmKCaA9faJiRQx&#10;8iXp4307X/O15UGEFAhomrBW6igz1NPnm2Abf+9qkO8Bxbdc3F9x1+3hYupC7Psl3/hbhj1lruP0&#10;PRftTWqosxAEF+nVSIlwk7t3HbuhG/Hd8GgmkWimS3M6lrRD1uBu3CM6XbUSQOOXVPEaTBEph/J+&#10;NRY1AqE+iWvZorYQ2NSjayXtbFeKJ4bLlQVEo6QiyBqgajQqUvnzHP/HKNXgMcAlgOvwnBe6Mack&#10;Wjgoae6e/NwiZKoQO1dUXaGlcZneHhE8tR8qVdfwu18mnbxBfaM6tI31sO785AvyiCz8QzQmkm02&#10;kR6wkbtiE/9UP/yuAlslf9sT58+Qjr5ijzKLNoxliMN1ANFIwKQ1tj597SY+2NM50Hh7mvwV4wxg&#10;jGXRO4XcWPh9ldKpl6T0Kdm5CWg+mqL0Mauh+oW0MRriSnWNiCSwuO+hxkbcwOYBMDKg9ZDq6Sjl&#10;U/TKRkzcvs1BBoA0SPktM146vH3nWywCOAKdf0xqeV4XwEMYkQFQZEkCkDeuPfUNEbJqq8xYx+s+&#10;KTiUMqa0VYoPAVQOXH5zg9IPj5EAnVJPH8fRTYjToBu8ohlBpRIS6QY1eqWcAXSd8T8UkNrAgNoK&#10;CjT6v4p17CWd7GV5vdhIRbjbX/2CgdDvGQiVov/2gxptI0Crquyw//XnP+Bu1WtfEcm+EtvISH8X&#10;BEcHhXsf6P5O/QrXNooebbEqXneG3tIFao8rpElXOSJENMSpFNDH0tPRsgHlxY1OuwNWjqJaF895&#10;hNHIAn/QW9QKAluITGNsXVFOHn/eaPSmOOE9m4NzGzGFdQGHNEKphPtBqJeit/lnKIdXwcsfXZFL&#10;ALvFcaApP0/RTB9TZHVLsqS3E53cCLBrGmBCq6/AiDLKQ3/NiRoZ/ojpVLQlekkZ0wWAerxQ5p+n&#10;Ytwbp/zDVcj7qH74HIpEaFGjVxcA/3BR0CIk9Pd8+qU3UXssgt1D6iQPEQcRbsBTBTSmrz2FlAxK&#10;UU4T2Xo73h8w7jN7+Y1c/k78HEQgr8EE+OQO7CMkyVLAbdf4+4RnRmj9YsI4/A0DJACBI9D5fFY/&#10;GJL/hiKeAw32LX0sUrlI/xy4cpVyC7cAmR8Ad1tAE+Dky6FpZv8434+PeQTU19FAZmISxUJmjsO6&#10;Ebq5Tr9GUUwjP4ckU55yphqN/28T11GDbmakjarPmp15VIaTen0y/eE0yn2Lv08lLa0bIoc0BynJ&#10;INd6Nyljdy99ZFRSKoM0jtPJhtFeolw3AOzu40ajQwqpOk00/54LdyzvCBFNg58+IoN/fl/XPftf&#10;f/mD/ZoL5Evo/Ht8ozukgT3UF+0wY52kid9qYbt89IlE+ua1gOnCjcvsnj5FrUZPiFNGg1R9ML+z&#10;CyhifdQWILJp+jWARkQDsN0ATT4jfQrLXAy3+CPpj6o/bqYxy5QCsg0LRyRZismGTAOn3Gl4v5vv&#10;o2ikz71N2nM7sw7jn3xHhir+D9MdT38YAY2LS6lqOnrbo5o+psimk57zPg6/g9hL79VxVGsqyrZB&#10;FmSOuNLO+c+SJhv0tRQxXPUgsMkrIynIXa+XPOKjSOci4C4qQuRy6SV7ccE7LhAeMVW6Qmovoprb&#10;brPgTxbiDjBPKwGXxL6urpdHJCMtOF89//pGq2luiIim763jYMtWG+n/op4Wf4OUSXhKCGB6AUH4&#10;Gupi5+/mJ6KbPt5FHaZ00aNdfz2VpYnxXAa0zJQ0vDdSBHsITLe+k2+ilkukjz306GDLomNiI3Xz&#10;8hEajm6EntKmqOt1Y6orH2Y5Q++YtJjuJZKUIS7FCrGzLz9MhInSxOvwDKUEjHINGavm52bYowX1&#10;aH597k39WKlRiGjdAK0LoHX1qremqMZNhH7abWbUTt740nKP9tmPNgC0DYiJi/aX2y9RH/+PP/7e&#10;fuAb3uFufZdzG0R3A5oOUsIO6OevAFmvEO4UPsAhl71Wcd21dOeviBK+yEaZSwiDGWfhc11XJnZK&#10;BSkXmSKSgCaGsoWv0SHbcH7wXn5hRZOYduUf5exRAC5jp6LekGWZ7sgiWuTlF3elLi7abGxd6c0d&#10;AYyJ2LsP3ylVKwBC79V4bZLoZwFM9LBHtgCgQOYDgUqtnAAQtUyUk/qAaKR0VCmoUlERJ13cCUWs&#10;RJuAiyDVnEqFvR+kr6F0LY34K62UFlD/XBXVOg38gytoo1whDV3wxnuIgxlneYIpZoA2nHpsuLwf&#10;Uy3mjyJAEriGy5VK82W8PxgG8plFG6wCoImJ0/f3ekwXqbO7MaGsyCY6PqjxoNZVZyn1E7Ay3wxd&#10;yP1kg6KXs4dEr2x+S6ld1sNy8D0EOhEgPKchSv0/Il0ktRK4AJnObc6d7CjC+fNQ5bytiNpP+St9&#10;FLmRll/oBpxtg9HP93B95r05f72GPkNYrJuZkyEi5rxOlmNWqPdFECk91P+hkmvzCpzEFYJLmYQQ&#10;DkjScECkLKGGG26dyhdFNMCnCNbJx7qIdt1EuB6iWu8dlmRA81+v/xoyhD4aLlf3c2Ac9x2vgwT5&#10;NZZyv7SviVZ3IEC+hAG7A/XcSw0ikLURqe7AwNz2VbgiRKTUbiO8VtoxqO6TMHDnr14kjRQVLnnW&#10;tainklGL8mTlxUHzhxRKM2mdPPbyS4qc8PQugc2jm8CWMVTpjxcbSTRfFCRIp7xLFEm4cAQApY63&#10;+Tz9c73w1j/W06CUCqXhPte0pRN3wHCu1ffPopkDTunofzpclNRdilgaHBSh4gATe6o7n/o6SW4U&#10;//ykgBD7l6knJAtyaRAXvITY/C11J73J31tEylvvfkTT+lmAhnV4qtFEhMghayRkyEgtagd8QxXt&#10;xD7KNMdJE2wFkGXNWbDeKhrq/GbVA10vptDNR1Vz+v8jbLVj6QM3mgQ0J0FSqudRLKudfONKYgsf&#10;Al7We/Jol04WYbIUUyCIJRLJVSqB7VYCnIAnAN4FYHfT27cBWp9HVAEtfBgDONzwICO6tORCtbZS&#10;U/2fBfB0fYTKXgqTIIKygVLd1AQm76FJBaQyJJEhqmHVulDdVcp1f4EWzCUUO6qZVSJ1slBTTep6&#10;so4aSRBT6tjFcxnQlEZ2A7wAmvxEfrD6zu8wlBXQtpbdz6E+u3C5yf47/bN/woDnHhf/Hb7ZXXaF&#10;3YGy7wJoTQCtkea00sg7FIntsvcWQQHQKlmTe/zSKTsO23YOLd3Zy2esDAaymjuCtrPorpGlkArB&#10;zXTaM6C1C2j8Mt2E5y7+8Yoq/k9X+piK2/jnBxvl/1gVux5JuMBFwyc2Uf0w1Ua9ijYCiExXPLIF&#10;y5XVAHr/jvJ+1XLpqE6Lek61XDyfpZYC220NBqb6zYkSj4ZR2+n76WcXs6mWQLd+DzGa+pgrFKS5&#10;i6iiv0Pm4BSRLChm3Wnr+Luot3YFoL2/YrX9bPBsAIQh0HQIDy2TUMqo7S2+LolpZwca4PIjVlJn&#10;NeqRT+zJl9aShgI0kQKKZhoZUeqaGZUmNtilUp6ChedhGNOEC5RHtFQnKUtwGj6lkA+P/Uf6GFZt&#10;Xpelk73GI5qyjJSO6v9wNwHrDoC6y8mIET2vmq2P53oSyPU/97RQf3NX+8futB5SYV0nDmKtylW5&#10;4bVcAC3LWNSacHWI0nP1dF2xJMZX12/Mr4kcUoZWC1t+EQ3vBVj0a1z3ar+on9hJfdaGjZ4a+7WS&#10;/yl1VKtL5AeN6u4eAIdSpBs1jgONdPI2AuPOW9/b3ov00dZvKb+/cbuGHLvs//2XP9mfaVTfJXTe&#10;9rSx3Kn9TmkYAU0DQOskSt2hduvitEgJraYe1PVZotlBlOEnLp2xk6jQr1K3aa6skt5RE3cJH08X&#10;89UPNM2EqU6rsW4xm1D2PQzhOVGR6OGQ0uifGEV4f4EtIHoqpnojdG9er0kcqouci6lPkU3ECv/8&#10;AJuKbYk+g+VSaqmP3eFrKV11QkQg9xZDqt+UNnpKGUyk0khFvVAqSFkeQBMQReZ0AbQsfVSKqYvb&#10;Ra6KKrJ/UCNY4/vOxEYDtd8qjZtWNX8LaR6v3rhiq1avx3znaXes0oI/ORgPA3DDMFhVT22I99UC&#10;WLIU19iKb6WR7yK+jDNfXE2/jkyBv6VrAP3urp5asuOW3YCiqeayVKt5wzZbzKdUTzensMf2v1UW&#10;xUR29E8aR3PYb1AZKZH5biQlvIPsoYgWhqR4gwpsimDZIZLd43iqr4in1FFgF/milFY3VzXXfVxF&#10;IzQhUNb3v6O01AcydSOO1oRu1hEFUYco3fQaTBGL9gotJW9WS4bljLiUIJFaXueaP4Mm9FwZXANv&#10;63WqpXsAmlLFaq7VaimSxFFQr3WxdLNH9RlA69JCekVbXiug9d37FvD/YKeQY/1o7dYKyJBKuwMR&#10;8v/56x/td7o7EIVUm90ijenjiHVsJmetpyndehOg0cDuIeK1cmF4nQYhcIG6Yv/Jw3aYWu3IhTMw&#10;Zxf4R6N84MJpho3TXcFlK7xew6CZkWo7KWgXgHNShF+8jz+iLny/QyllTM5Et6Gb3RM9/eE91VNU&#10;EyOp9NF7aCJGxAQR2Ygot0SO6GuJDJGDUbqjxgUUF89tATExkgJa1sD9T2mkopufAFrUcmmhXeq/&#10;Ke2N1FERLSKr13ZOn6tOe1CrBTEk9UGa35LfBTcraRKv8je+TI372br1TFc/hacHJkAC2HTVaDSn&#10;SRVHkB6qt+ZWAl6n0U9LR4SI1P3Tn/sMlUml3/EzgsCNalJEyHqVSuXF6mbpo6KQ35hSJhA3KO0N&#10;040p/h8ewVLt7KY2OpkBqUxIOX6D6z+J7gekGdAyssVTRoEMwH2Jv73edhbSj1J99eWieR6qkFSj&#10;p9aEfhYB7V76GSPzAXSqI5MyxIFGxFIK6BI0yhkJjNVS0VS4FnE08zH1Oc+TMp5B6H2ejKxC65td&#10;4qWMpdtqyThUv1VLIK8xL4DWx7KXnp7bXNss9SB1VI9NgBPd30fj+i40/7War+xHa4hom/Fu/PWX&#10;3zvjeF8XFExLr4CGTOg2p4d0phHCoxaQNXJ6SSlvVVdaB8vV9cNr4O9axU07oNELtHxHkRydBWwi&#10;RCqp1cQ+Nqkz73dRfjkRKfzA7Ry1CgS0LlLIbm2i4SL0eogooH+ss4diEVNx3p+PKwpxR1Nd1qlN&#10;I8qj9UfheK2mdkGKav4P1w0kA1rmQpsYyTtKefwOGJZkIkQikkUK4pIegBJ3b45SS9VoToYQ0dQD&#10;VARL9aJYx1CbxDxVdmeNC13K8Jhtcs8LGdgoygtoZAlqkVxGabNmYx5DnE8yhPkO9ZgAFYyi71OT&#10;8xQqEIEr2MY09SzKH0JkIDXaRIxVL96gvnaQ6/dJ9Y12SHPD83W1Sl1hzvSoZRCaLM7WF3kk8+gv&#10;QuIhoAls/Wzjg3QxmsxiAOO5DGQBuIhqHnkU0QCQ98/87RTZvieacUSKqD4LMiTVdXy+g0aSMW+P&#10;xAS2MgpFbJUCHiGz9kDWu+N7Smis9or4Ae9VSoUDyOrFHXBjDgYTIoRoJbHAaci8M/AMl5mLrKUk&#10;UnrYhcyqvavDP36Tm2GVZhYBZSeTLb2kjQJaVzc3NMDYSeqo04tUqw9C5A6ej9Ut39iPVhVfv7/r&#10;WJ39FcX+//jjb+2X6ran1LCHtPFW1U3rqWDOjIhWS3FYB+K7eP8OTemuelHcml5thQatsf2kjntR&#10;RhxmdP7k6RNYE5A6in1UnSaAqRgFCM30KCQGlg9/l1JHfvBe6rQ+8t5bCWgiQfwfpON0vdK/2Mzo&#10;aaRLhaBblV9Lq+hgS8oQEROKKlJ8ABrVY3cUEbMaQXdpv5D4Bwls3qeJO7MilwDm7GMWyQQ2B+ID&#10;sN3SzUAppkAmQKkv5dFVpAggS4SItw+yQl5aQE39Jr1hAC16g/rHVUEpC2iXYG83FhTbwBGzfU2v&#10;mEcfugRQQ2Ql4JrHB27BDjYofu+t8fZggDb2qRUICbgp8nfUHd31iN6miBaDL/vj5xQRI2Gu1DK6&#10;yQgY/XvCHrpgvZ/mbKTqtP9M7UfDOGozr9FS1BPg7ghg+t95VvEAaF6jKRLpf5BR+gIa5k86ApsA&#10;6R/Xz+QKj5hFa8Ogx+Vgyiz42+rrRkTERVvspaeeAWi1Jjr4P0qTqVQxG5URa6h+WmwJpfzhRn2V&#10;6/rkpbN2Bp7hCn1jvTZS626AiTiD6/gm3ES1tLaoeLp6uB6IaJ42doukIYMBkF0OQH7mWyhECGAt&#10;Xd/aj1YWlt4/db4Zt6vfu3/jD/zTe/mHd5KfdolxJP3r5ps2a+6MIrGGkKqemkiSbkS/LdIvqojk&#10;jnyUIcbdh/cQ2Q7bwTPHSIOQIfE15I+oO4a8/lrUVScEa15MQOvkh+7hsQc94y3Sx9sAUqSDs4aK&#10;ZtlJeX4AhLud3GN1t1Z6pgtHf5CkvHftJClkD1FFtZqIDIFVYMuIkbhjq/5QczHSov4LJqs7nBRR&#10;BNM/OkuXdKcSK6mIphQhgKY0Vr28jH0U0KQ+0Wtc4uSpY9QLcubtj2pc7I1E8np+d42yXNas2MVz&#10;DGFutaGjn3UXLfdfTEvmffWSls37Y3Kq8r3SmoDmoIEUvT9q6go7cvKCRzPVxlnjXMsBfbm6CvmU&#10;CbRzkeliU4S4RQTo955XP81T7KTuSIAKS7YELN2g9PfKUkqn/sOuTcBzEsQZy4dZx9RTyxrYqXGt&#10;aHYPsNz1E4Bx1Yj3VNX0D3NVX5WrVN2b7aFzVH33Fann1xw93gOsX34vGzgayfz99feW3K2eGq0e&#10;RZFPMJBGenQkutfBJp4mkh2jH6yy57p4CUV7or9o+2qiW7l8PmWPCOuuTE4sZA81Wmc3dTBA62AA&#10;VulkJ4+q6frwRL19D0Kk9zsB7er9qvIeiJC/2L/86jv7Tg1pvmAn0awLMPWQOnYRlVocaDhUwcY0&#10;Q/PfQmSsiKcUUKmPZETnSHl2Mm+1/9h+O0B0k1pdzsOyIpBXg3v8AbRWkSiScXnaWGt9fI1bvH2L&#10;FFIbafq4+yhi3MnqNB9fEBAEDLE5CRiJhtdFLVpd6aNrHZU+SiwsYiQ1smX3rLurF/lZ2pJp7h6+&#10;c6tBqggnAkN1oCvMo5+XjXZ4Gqll40pdpSxRiiqpVwJaN20Hgdx1lKKg9doENKfZs9EV/3uQEXCT&#10;kiK+gpvSJf6G50m7t6DgH85Sd3mBDMGsNWbQZCWuaWf8+12pr/EZxmRk952mrl3dLzdh7A92Hzwd&#10;bKMrXJS2pu8t9bsUETpy9HVxbLCPitz9K4vS3yUkWap7gt53BjJjGl3Jo5os2gJZA1s1m6eLCWRZ&#10;etefVXh/M8mx1C/zFPIOQKNO40RfTXW1yA0ihpheZQ2p4R+70mCYBTRFThEsAioA+wqA+RHgeE6M&#10;pVJ0TSDUMR8poKlnKeBFT67TysjODjCIe9j5BfSstKyaiWIdpIOtbC+tJGO7SblUye68GrWmvESB&#10;DeV0dJNZAbQ2opnm11Sn9bgGkt/v7rdkRt/bj1YXXbnf3nrX/vdf/4zl91dYFpB7pojWwR1WgBPr&#10;2CYyROY5MGL1nF5qtl6A2Eo9580/UqCrAHL7od2289A+23vyCOzjGauRoxVMZaO8OfjHquhsIaJp&#10;H5pAqtRRQLvNucPbvpa3X+XxENuYaoP+Xph6NvpnK1r0RxPSoQxs3jxudsHwLf5Jt2DF/q9aLYtq&#10;iVlzAsBrwgSq1GbI6GJ/9HQy9JjORirdkoqEf1aPKGelrBq7gEFV3SM62u2oVcxnjGWi2n3bilJq&#10;gKbeYnklEe3KJTvL323rzp2Ynb6IS/GCtCFUQNPQp7z7Y2uoVt/GUkMGTpPpqTw9hshUBzBu2XHE&#10;9Y5udKMLVbWnGtS6uFLTusX3i7FHQTeGRPM/TIhkWsVI2VOL5SHW0QElcOrob5dIJgHTe2KyJ8R0&#10;t0+UvTeplRqSUnnPTHVV2tbi0U3pYoAs2Mio0/TzeEvFafhQhehv6zc577smAoevF5GMg173nlJR&#10;vmcXN+wmpYfcVBqkTPI+GoyjalS/2XUw5V5ue8+ctIP0g88jEq9p4PpkqFVpYUMr4nmAdwMCUCLj&#10;Bq7fNmccVZtRA/L57UQxgUxHIzRqXPc5IcLSwnu/QBlSfPX+lz1f2/+G2v8TXuJ3CYs9sIoCmANN&#10;h/SxHcA00EsT0GqoIzoBXR9Aa5PtmwYsubgqQfrOYwdsy76dtpvHI6SPsmqTCammp1WM6i6igUMB&#10;rU2pIw5YPZxbnNtEtDuq0/gDeB9Md0q/k4ai4xaP0YQOAao3Rr1IFqWqukjpkBhI9bMeSh8FNuXy&#10;WWGeGqcZfX031Wp3vZaImk2pq9P+Oh7VonbLGtoCm9JHpblKT3thtTyyql4UEcLP4yJnAc0jXxIq&#10;Z7pDpY9SzIh5JG2pU6HNjUquVWf5Z+/at9cmT58H0OYxzCnfEBn+yNLuXQZNedTBcWsA53GMewZo&#10;yaFAKD9GgCZ78dyS/UStZBqqQcyk3fSRJM0KSsEOyFoQ2upn9r5fcuTN+o5Z2hg1WtJCKi18+G+T&#10;iJBIOaXs+Iqxm94wzb16xlqO7bKOQzus+9he6zxz0NrLLwJ0wK1+3S8gDFSTOcMY4oIHQONtV/ur&#10;dlZEk0gh/B2zRRlufOrZCsDmeyuFFHvpDKYUJvzcqq1lVa46TGCTpjRWOsm2roP6q43+7xXbR3A4&#10;AmvuRAg8gsDUTbSqxYz3Gt41OuXyrNH+P54X0DqJdp0pXZQ8S2JyMetqXmtuTcxjLzT/jwp337j/&#10;u29+af8HMfFvqUXugmSlhJ30vzo4qtMU0QQ0r9MwkamGym+mVhMr2cVrWjQ1zT+unl/i0PnjVrh3&#10;q+04jNPSiUM0Xy+6B4j2mmXbPtyNSCkn6WKnqH1OHwLju9Qpd0kxb2u0PKUxmaBUzGN2x3R5kO6w&#10;amQ7+8hF3D+0yQWeGMhoHvO1+CPfVioKOO55rRbEyl3qs3tet8X7nuaoXnO9pMAWPTalkVKpeF/O&#10;o1xGnEREcyGyp466k+kuKAmWtHhhSOOaPM1w6WJJkUUXvWonybA0xVvP30MmsleoE85cOG27DgA0&#10;/BYfYaHFQJyMB6Lk12aZAbgePz5yMcY9cr7ibYTHsgyXG7JvsJG3Pynm41gfbMjfHXWYarL0c7jQ&#10;2YEWTK2IEA3C6n2pWXz7ZbqZZTe16GEGGZLZZWcGOP63UO3GRd5LNJIfRwNT2N0l6+0Xn75vf1q2&#10;xP7p3dftn5e9Yf+28l37t7Uf2j/lr7Pfbiu0O3uKrO3KcS526nIA5yljYiSz/ppT/MmZKlO1ZKyj&#10;C7+VVWTCBEU0r/MiWipdVaor+wTR+DIPEsgyf0e1V1SD1TY122EmJnacPEp76jQ+K7DsLZpbpOfZ&#10;2Y4sDt0jN0H12KrEoPsCDRjNHuqzTtJxB5taV9w4AZrKAbVwum+LLf3KfUR+tP9k5f1/+c3v7X/9&#10;6ff2a9B9h96BemQdsIptShn5Bu2cVlLFZljEetnBXbtsjYTXPiKVlCJKHzUE2gKizwPEgl2bbRtR&#10;bRfj++exaJOPiCavQ4TL3URK97Rmt4NxmV6AdhvQ3eP5u3z8toNDaUEU2c6E+UnyIL/LpQJbzUkn&#10;GBTKubhFx0qSRUTrJp3t4ah+EiFyRz01TzNCEiRg3dPxiBYUdnYU2Zzt1BHQXOicIpt6ae7990AX&#10;qTrNgSaQeXshDZJ6wR6pox9P38LY09e+qkjn4qxF2qbIf5Xp7bOobAS0J558yX6GS7E8/AfgbvU4&#10;lnID3VZO4MJYlfMoIHsctyy3HpfleNqT/fiodzBR3eassNIj36iZwO3zXE7ta/qdO7uGdLXjTkB7&#10;qMmvkRVXiahuzeo19bX0u6eVtH5DwsSpFRau6vB2u/PZMvvLu6/af7y/0P5j1Xz7W/58+8u2hfaX&#10;Pa/YXw+8Yv924gPOavvX3avs/8n/1P5x3cf2XclG67162m9Mt5VWJn1qsJHBHPZ8KXG0dmFLmxhb&#10;ZlzRotRRNweN3TykMNFNIkgUTS6wGJG/QSNAk3rfm9W6Dl2x1EndVW+7Txyz7VhNHOEmd5NrX1mG&#10;wNPQ0uQK/qtkdaWyPZRNhogkSBABrR2QSTHSBuMoos9JP82zcS32ADRJsXoZpv5R2dWm+//zT/9o&#10;//GH39h9/gEBtHJr55u1Eq1aAVsLd9omQNZEulgPIVJzXenjFWh+Rmf4AdpkMyeHKe4AZbX49suC&#10;evsW+wJnpVNMGdfSIqgjHW2lFvFJa43Cy5ZA0ivVZYDsLmnnl4RkAe0WaWgfha4kUhHFkkjV+zEP&#10;MWG6AFSr8boYZsxo60gfBTSJlW+pee2C5RjBeZgJE+uoqPafgJYinIuTAdxdbzNkQIuaRO97tPMU&#10;UnpI9dQkPNWR1lEXQmaxFsqMcHpK200ENCllJLQmwtfRBC3n71kqoCFh23toPwsH2SDDeqZBLMkQ&#10;0BxkI17x8xiLBx9l8aCi2+O4ZT1OtBvIo1JL7aN+fMR7tvzTEtJ66j9Zs0n6pUY5x8eW1NfUqJP+&#10;J95LiynzvnswvvTCnDjS31e/p6eESU8oVtFvOPobMDMGOdWMD+e9dSvtb0tes39f/or9bcMC+9Pe&#10;l+135+fbX2tft7+1LLEf6t+29spl1lyzEqOn1faPDavsr9c/tT8fWmH/XvyJ/fumVfbDtnyuKW7g&#10;EoNLJeI1nJhHgUbKmhBFi5LPFsyrJaGsRtdF1ktzdYkisLII3VzUJ/NmtfpomiMLkLVK+wlpcaOy&#10;yrbjp7nz6CHo/XNWDkehllU7AKpkrrKU67eUYHENwKn/1iH6XkDz+gyQKfJ5jcbfVLWfbl7qpWo+&#10;DXesPgGtrbb9/v/56z/Zv/7mB1T7rQCt0rqJPu2ArUXqe1yomohaIcG6Qh8NDSNAqwJoLYCuT1FP&#10;FgbksUofa1ubbPvB/bYBu7Jt2KodPnHYqgjFtURJaRw1vNnkPo7aYQ0ZQm1yi+h2D/B9yT/9LneS&#10;Pn7QHhEZ/CE8kvg//EHq6MyVq0SSesRpfinjVR/JT1AK+lSjCbQiV/iD3yKyCCRiM70eS+oHgSzq&#10;tJAbOUOWvn5/JE0RTXdw9XXU5HYSQOoTRTZvXsOCCWSeOmYW18m9ST0s9dRcipV85SWHUi+Nv4ki&#10;moTY16h/zyNn24Pn4ww8+X8+ZK4bsA5Uush+tMcEMrkSk1I+yt602JfGIozhimrY03n6uNx+PuIt&#10;XKsK8UyJiCb1uc9xpYav1zpi3XyGTvI1GFvdJJKSpp+STzc3/U1CSa85Ly2EoPbBtbqFls79FUvt&#10;v77/iv1zzkL7w15AduNV+7eeV+y/fj3Pfnd3gVW0v2Ob69Zabt1uK2k8Zdub99uN7jws5lfYP3cv&#10;tT+XLbc/HyTS5X1of17/ifWc2Oc3pNukkv6/VjovAkoNaxEiflONv68PfnIDjV4pYEsEl2r6blhW&#10;peoinRxknHqRIVLty05OM2iwihdulFrRgV22HaCdpkau4H/RCsga29vsKsHmEpnGNa7xCtlpqH8G&#10;wPpE63s0k/GRaP1OZ9RVBmgUTIarGpnpxeJAddqP7vV8ff//+7d/sb/+8I19B1AU0XqhMDtAdStE&#10;RwsFoIDW7MJi3K6UOiITqkT42oBd2W2iXQ9sWRPI96FOUH0MmnRt0QYr3LUFUmQ/vvWXfZGFbAnc&#10;QQugyVRVyyjUrFZE+5qI+CWMZzc1YjMAbyIvbqUglcVBNtWbgS3T4Sml8BEOERW626m/4iLjsC9w&#10;PxBuHr3QrbcgHzxCegpJpOIi8Wilf45HNaWRKbI9RPf/p+FDRUMdRbSkkbytnp/Pr8XIjI/QaERG&#10;4mYBz+sz1RLy2QjbAGf+kmbPRzhIdev5vSv4O17jJiagHcbObs5zr5A6Pg3R8Sa2dhG1lC5qw4zW&#10;Mz2CHfijrHJ6dOhcHvHpF9Dc+/F9prPfsXc+LgyKWsyjlgByNKrjQ5+afuf/5au15KuiiKafmws6&#10;+7t4kznd4CLdjgineraT1zUf3GF/Wb7E/uWTBfa7bS/aH6+8ZP/Ss8D+xw8v2l++ft6q2l+1zTUr&#10;bEPDISuGudvW+LV90fpb28/k8a6mMjvRWmI/fPuh/c/7b9o/315qvyt9x/5YvNT+suYj69673dUz&#10;Yij9pqco6qSSmNzwjNTNtX9rJzcIJ7JczYJ/B/9jGedoPZRuNAJIo9T5siCQ0SvXiT7WQkQ6ijY3&#10;dw+W7FimS4JVz3Xa0dFlVY0IjCmZLgI0RbQqOawBpu5uZFfd0PpiG3nfSRCOajfNFDbxvdqIehqr&#10;EdA0MvOj337zq/v/52//bH+gkP2OF9ylX9ADldmumgqgNZMaekSjaS0ZVj0SLDWtqwFaLURHN+nk&#10;HSJWm8TDUnzAuFwl1K4rziGqbbJt0P3nSYW0qMKjGCCT/0cscadXB9v4JUTIt8yl9QHyujJmgC6d&#10;t1LAWs4CwGZ+lm7JnB5qXmdyKh9I9JQu+felCCFViPfR/JA++kUfdgUBNAFGYEuRLSkXXMUA2LK+&#10;UT9VrXpQaaSIFGcjo4GtxrX6fSJa9JhFtfAjUXSLqW/XUCZxsgTLsbAh7s4hMhbzWM/UNoanUo7T&#10;Szt2/Jg9/xLrmhAWD0AdIpBp6+fjQ9kYA8geH/IMUqyl6CDxlhzJqieWEyqN1DKNoUS0x/D5f3N5&#10;AM0Xrns0eyBoDpsIbf/RLjuimmpasbP6+2SKHG91iLZXaqZaOR57uPDrj+60Py9dbH9bucB+e+B5&#10;+2vDXPvv3821v34zl/RqoW2t+tDWVO+1LQ1kOM2/tLX1f7SlV39lS46324ayb21H2x9tZ3On7arf&#10;z++/3P77b961f7//tv2m/k37/Z4P7W9YlN8uyXfLi1uwkh5Jk8Y0bCkSyaRsgkwl+naS2UWTW6mt&#10;q2D4X0iNJACICBHQGhF/Nyp15O/R0NZq+1AyFe78wnaSfV0lmDRTl7W3tzNJQTTjWr/CdS8ipNrL&#10;IwnIGfTsovaD/hfQJM+SvUEL+GmCRJFqpA0QaoRGtgY9eIj86J9/9bv7//uf/sr+s177jhfdIdJ0&#10;E006AFkTX7xetgTy16cXVifWkW9aA7iqnea/bO1EuHsCmih8RTX+sbWkIyUYb64i797ML3Ds9HGY&#10;R/ZSa/Efd4sG0kUtA5TpaidhWl4kX8uGjtdcv4yh56kTdvbkMTuPm+/NC+etTT+TqHXR/K5SCCrY&#10;31YNIXmU6h/JckStK4VM82E+8ZzkWALCA1JEKaRSwAcEiOf5rutL0q/UO1JbQRefAy0RJFl9dhuw&#10;OdD42j55oOa1GNOkGgnFf5J1ubQrOfHycbdqUJ3GHbqZJnctf5cy3UHR2x1DwvbS/NcZ/gRooxdH&#10;fTb8FdY34Y7F9pghY/ATYTxmxJwSWEk89wc/7Qvjfc816eMjuBUvfhc7A0U0MYxEtU5ZpGVmSVxw&#10;IkHauCiUOqot4am61DAZw+t/hwBa7ArjwuFCroG4+OGDN+1vn8633x1+wf61/Vn71++e4eKaZzuq&#10;37f1lTutgP9Zcf13tq7iN/bmpV/aKwda7eOS87ZyxUYr3Hza8i5/Awj/ZHtavreCmtN2sXktW2WX&#10;2v/63bv2x65l9vtDMJQrl9rXXEPNjYjb1YvzbECqfU1GCGhqnaQZQpd/KeoqK4EBhUEXo6jFiPVS&#10;3jjQqNO4HmQnp0cRITVNDQSDfTgMYA0I4K6TobW2YWnQ3IxzNDc9rvGrBJlKEX5c11KBdJM2KlV0&#10;kCmi6RHSSW0rjc8IaCGi188rn/579qP/9oc/3//ff/6T3ecf/xUR6bZqNL5oO0Dzxe3asEnaWKPZ&#10;MtBeB8ikeaxRrUZEayQtvIflXCc/YCPpoeowNaaPQoIsX7fCcjbjzgv7WK7PBbha2+QbOaWMTkDT&#10;/Nttop2AfBWgnTt3ys5xoZ0/ddyu8NgCk+kDla5GEAESHhZB80dUyzZ++Iya5FjeuA7doRrJPhUg&#10;oEn7yIV/N9Vq/TIvB3CArp8ISOxkJop1AsSp/yBDPI106l/NSYErzH/caEjT2F6TyYkqluK5hjId&#10;V4h43RYTwBK9NvLPqqaWlR3EKf4GCxa9SURjRxop4WNENKWHjw6ag78/9doY1jQNf4FUcj7LCOm3&#10;DXnWd10/BvuobaKPQP/PW7KatgF3YdHNApt6amqowjC6E5Rb8sGuyRyJv5vXsSl19BuLy6cyIkgU&#10;/m1m5vB4WfWR/cv7r9vvd79gf6x9jnbMAttX/Z7lVGyhDiuzEqaKP6/6nb1+8QdbuLfRVuSdsd2b&#10;Tti17aV2aftJK91zzkoPVtnO0y22sfLXRDYO19zhuiL79t4ngG25/bV3if3h8GLA9o7dW/8x648R&#10;SPC/8ZupUkdSyG4eM+G4WgChRBHQiCIsn2gnddSa3xpGWqoBQNRmZA8+oiRBQff/r6v3fJPySrJ9&#10;9dxz7sy0hCQEwsg7JEAg4b0HAcII4b23hffeuyoKylDem8wsb4DCSOpu2o7anOnxc+69f07c34q9&#10;34I5H/aTWVlZlOFdb0SsWLHCiquqbCebfHYeP2IX6aHJfTvd0mpFkHe3aGNlE1AKubZFVjXx/9Mu&#10;Sp+0MQ2Vn/a/I5IwXtcNy13aNKemiKbeGkBrw9ZAVnSv/L9//qfn/w/OV7+hjnlMVHmIJbdMeJqp&#10;kxrIS2spAqsJoVUuKgYs5LD11Ggamanhh6jlh+nmLtzFD5MC+Y38QDItKeHrVm5fZyu2raOBzcYR&#10;Us1a3wQTNrVo7VIjYO4QEQLABe4q/u2Ce7mWk33Lbt9iiJROfS6nnrtKF38sH8h0TV30sHAmjDSB&#10;j1X/+BiFQBaPwNkugOpuTQrRrX6aRzVIEQCS1GlB6xgipFJUTxP1mo/mhMni3tTRU9gwWZB4m/RO&#10;ZHsvLQiMvV7T3VfLGnx2Lcy0+TybBLLOPr7cV4ujHESgEhjebMSts+YQmVip+wa2c2IW+/SH/Hhn&#10;ir0/8RAiYvn+z2Rl1GQ0key4HsTSeDZ+evSjpnt10Bz7evJybPFklaYdz2LDROcHSj/ZZad2i25I&#10;YTpdrYg4dBt/T++Rxb9HJ/VPxbkj9vPCufa/ds20p3fG2fUqfP7L2EjD3vEDtQ9sQ9nvAdhzm366&#10;wdbsvGFndl61/P30Ui8UWWt5DTbzrAHTOEkRqfI1hOhXKm3z3Qd2IvOPdjbTbqfrLlp9xxb7l+eL&#10;7Z+75tjvz82yv62cb13sAUixvNLn6wBYULsEBX+YhQui5dCeYRBTy1i4ptWkrubmX8k1Viu2UZMS&#10;Pgco2VmH5ZcWUeLsxan7KEqmHIQDyLMyGQfYdVpTOTyWyNUNW4gWopgkV61tDIG2hOa0H7VQVAPK&#10;HlFzapB6sqsLE9cRaP/fX/7p+b9jYfCc8PeM1KUHRHdTTzWjUaxXo1kLATnafFkt9lDCYr55aFyj&#10;FFH6yGuP0D62UL/V80PVk4LWwT7uPHbQ5q9aajsOZdlt7KQFtEZFMhlSqv7j406ePySdbOb7lhId&#10;793Jsds3b9rNa6SPPN65fdNqYTg7EXWqWPe6SL01MWDRI9CH/bhAPIqo4Hc1v6JZPBIYcydTWucp&#10;nqsJVDy/qNEecAEkvSJnr+K0gE8MuKJEaWZ4fzJR4I1stQz070nNz/eXQkT1mQuNvXgPx3tuceQm&#10;TAcorVC6G5gxTQGrgS2//Fqi0L3CPJu/aCXgGkf0ojkN8/iGUsfBU+2D0Qfswy+Ws5BwMmt2v8Hr&#10;n4in6IaKRE3svoCtz4AZNuzrxfiPsLtAQlrJvDQRL6ZRQ7J6lJuYopr6jmJKXYIVxMCJR0jyXL0t&#10;3a07131vf1s9y35/cbzdL5hmqyr22KF0m22r/r3Nvvcbm3S6yb4DYKd2oAo6wvVwpcLayqrZq9dh&#10;//bbZ/Yfv//J/vOPv4R8o19WxwzY9XK7fOK+bbvdZUcyf7ZLjP4fb7xvFxt22qOH39lfmqfbz6ep&#10;BVcutqbDO0N/ysuEMDUexpB41IS49/vEUiK7glpvJFWu43cTyKo4dSLrvE4j+sjvgzTw9r17tmnf&#10;TtsHGZKNKVJDCme32hq7yU65a9zs7kJOVXBtqtbtYBSmUyQIEc+B1gyhxBHQ0kpNXwJaC5FOOkkB&#10;raNLEe3nvz6Xz/5PIPIZNVYPqUu71B4ONP5QRLJaRTOOA400sYY7brWABsgq+eFSAOFheYl1lpI+&#10;coeogVBp5Ae4Tvozf9l8W4lF9pWrF/3fcYAxbtAIyNQ66CRlfKBuOxHwPilTDpHsFrXZdRqI10kd&#10;b1PfVRTkQZrUBqYp3nFdeycQRCW/ACiiwTeYqIchkLmwWCALQEssDsJg6X8H2gsDmdC4/j/pbVem&#10;9J6QMiZCY/c2Ua0goLliP/GJjLVakjLqZsDX+RCo+3i8iGiyo1ND2W3o+E8qI5tY+N1KIhoKfsmt&#10;JL1iU6h2VL85YCIrmhAbkz72Z3Vv38EA8O0J1pfF8m/SWxPY+gyYbZ8MW8QCC/5PfA5LtLNSnUQN&#10;EsZjgiokkEbuexlFukrFkqlqvwHB/lWxCOMPi2bbX2hC/75wtN0sn2fb67JtX1mPjT1aZN/uvG0n&#10;tpLuZ0GUXSRbKa/D2Tplf3zSZv/6m6dMh/wS4fpT+xcA958//8r+80/PMepFS3iTqeaT9+3wrSbb&#10;W/lrO5n+nZ1qzNixqrO4rK2xP1Z9Y3898q394ftvLXX9DNrFwED6icqQsNw9NNaVPsrxq07RjLqp&#10;jABSIQKO31W+jdI7KrK1YD1w9to1W7Frmx2ivLnHTGV9OmN5XN/XiW434QfyJceqh4Vs5v+UtLGN&#10;aNbcQqqv5R4RZErFXa9Ki0oLMTRbqP9D+YzIEUtekK/8+x/+8PwvPz7FhbjBngA02Re4Kp8jIqSG&#10;lLA6EiBep/GxXqvUskAiWyXgqOV0avK6rMRSxaSXRLf6RqZRAe26zaxeXboQUuQQX1MAi0jLgCgm&#10;sCmiaTymU05DfK97jCfcBGg3+OWvA7ZrECICnFjIjlq8RZRX6w+rdEZ/UA37abZMKZ96aepPeR9L&#10;rKNs36IzFf/ZqkEEBBEWmqgW0NSIdkpfUwGcxF8kzE9J8yhvkRjBnAzhNdjKXrXIy3pIRShF1Ejx&#10;O83vs2rR3Ec3Agda1Ey6MDkoRpRGtnjNRl/GyRHuxNxxv1u1zn4BGaK1TVJ9vAHQ3mDZ4essGuzT&#10;b6zT+m++g0JEB3WIJFrewCbVfG3wPHvvi4WsZsJUSemSp4sCWTADEsCSXQQ+QycVjZami8HzOpTo&#10;nbCy1GatZA/VR3bbX5bMst+dmGR/TQloM23l1aO2kYUah7ect/wD3HjP3re24lp7xo2x4uZJu3Fo&#10;nV3Y9b3ln9xlP7VW2b//4Zd+/vFZJ3sc2Ln3Q6f9TBRqzaux0vMldv5iuW2698D21f/RLrSyZ6z2&#10;GlFmhf18b5b98+YF9tOaZVZPmupT19rS6X20wDgmxq9K+TUOpL5ZLR4g5SjzKyE9arnZ1GuXAEFF&#10;I1spqP2Dp07Yip1bERTfdI+VGpYq3iabuAzrfSPvLgx6CTsm0IIitRKl39oK0ACdVjlJdRNSxyAM&#10;1y6KWjm8aQeb+AGAHNyL8XX8229+/fxPXLDPYFQeUV91E3HaSB0zqs/4JpWAqgKglQOSMlbMau2t&#10;LwokOmkVrnSPlQwqNgO6bl7LqA8B6GrpxUmMeercaTarzLJ1OzZaIeG4mWjZLAZHfnl8n3YAp/qs&#10;nu+RD6A8ol2/gcX2dUB2za5evQLVn8N7mMjW/JBSMtVpUgv4vFS0N5A6XkAT9SuWURcOAOv0I4WI&#10;ajQkPgKaKOwkonEX7In9tF75VZRmBZExF5zeozH8mD6G1DEhQjSvFvSWApXXOTGFFfB88DOJaGJH&#10;dUNIRmYS7SOfdz97r9vkLa/6o9227NqDMgSWURs9AZNkVm9pgyg70Bx8WkovbSO7p7XOqS/9s75R&#10;3f8m7xn0+Xy2vzCTRq0isL08g9YivV4EW9hFIK1jGDtxwucllrWH6yOl1slmpFOr5trvrkyyX9eM&#10;tlPHZtnebUft7n7YuT25dnn3KfuRf/Nffv3E8k7vsFPLZ9lF9I3n1yy2M6sW2KXty+zHpnL7R/6W&#10;1w5tsLtbv7O6g5ut7d4Fe463fmc1Fyup5O0Lpbbjap1lVTyy0+0P7XJDlv0+Ncf+QjP8b2RIzSf2&#10;+U4BX+LurGOMZi5k4MbLTmlFK0XxKk1FaCpauxyU3om0UATSOib2bm86kGUr9u6yqwX5MOIpnAJK&#10;7Bqrs67cgSdgXKZY/V96gG1tGu5U2kgDnEZ2WkIAgNZMZHMiRKudxKiToqZIIcVGqrHdLqsDmMdX&#10;/vrj0+d/5AL4kX5Kj6zkFNHkMgwgFNGqAJp8P8qpw8oAWzkL3atQMFRz/JEUspofKIWioYP3tQCY&#10;WoBWSVST9/w9VsZ+R502Y/Ecu4HVQQuvN4lo4dQLdABbkwJ12kyJ/CWXO8stRTXSxitXWZJ3+ZLd&#10;yb7NlADdeq3YUcTydOFFahPcbIPC2+si9bEELsJ3hwp9jggRmbSqueyDoGIeSY8CiMKktUiRIPF6&#10;afqaz+t9PUwV64SJ4Zdo/ihAdubRLemICDGFDHWa9JBhtEZzbZqNCmALaWOYfg5RTVtcElfhLqLn&#10;gaMnSQFJCSE33nwPudU7qD+0hF7LD7Xlk9EYqUB8nROq/X5a8aRFFzLowX9/8KdLWRR/128Ebpsu&#10;70vpHjWJLuBpds9ZR+h9ZQFKeROto99MAgnUg6lRA2KCjjUr7L82z7VU1ng7u3ODZe+7Y+UnS+3K&#10;ngt2aPUBKzh61/767Ak79ert9IYFdmrNPDu4arbtXznbjq2fb8fWzrOCC3utqQSntFO7rOjQLqtC&#10;ulWybrGVXz9sf/41iy/RB7YU1FrpxVK7cPKOHblbblnlh+2nB9/a3wqnENVm2Y+rFkHUFQb/mEjv&#10;J3pMESEPHz1ytUY110sF6ZxSx0rYUlnENXitqojWQiBohLDZaluP8rOXocel53eL3u1FCLjrNLGl&#10;4q+kDGqC7pdVQQu9M6WM6pepJsvIPFciYp4LYGrPKKo16jrl2mtnArvDgUaN9o9Pup//ARr0J8Lj&#10;I4iKB7CObWpWq8GMiLIaQXEVdVk5jeQyKUIARDWL7KoFOI3A6DUExjU0Wdto7nXJ9oAfsAqwVdC4&#10;LiopsgPoHifOnWQHofrT1HBpIp8rTSBbJPOSnlJN8DytNsoW0LCuI6JdAmgXL1+AFLmBzAuRs5YW&#10;SuumRQfeTwkTtu6MqxPnwwQ0FxNzMXWJcfTHNBrKDEBTUxYaG3+MhwAo0Nghrw+PAluQ/SiiJSeJ&#10;er20t/fUwtcrDXWiQ70+kS3eU4vKfoleoyekD3/yXhXubm/A6xrIbGM9q9YltfD5Zo3RqAnOBXP8&#10;9AXqr6k+SS0gSZX/lrZ6AjLtRuvP8kHtRtMQqO9R+3SNg0yeIv0/xlsEq7ozV257H8wlYRFoLVwg&#10;rUS0dn98ySJPPUD1BGMfLYnwjxENiy3uXr3Y/m3HLLu7YZpd333L6m6V2E/8O5W379jFvQcs7/hV&#10;+wP2az9zMzq143vLIap11eXawzTZTgq2uvCK3buy38qyT1pXfS7eNPl272yWXduyws6tXwLjXWj/&#10;719+T1r5wMqvssfhVKll0xLIOpxl6cpv7Z9Tk+zPx6fRKJ9lqfOHyGrUmA6jSyHzCNR+N4vbpVWs&#10;UtqozbSxRvMFI4CkHqIuTZ1VSQRdv3uHnWDSpIq0sbSiyq7dvmUXucnfIrsqxhunjn5aawv1dBvt&#10;AggQ9SW9MS3NrnwhuVkJWEpRNVpT72AWQ6kSBqBR10kX+crvHnU8f87Fq4axIlo3DEu7WBZvVit9&#10;ZHcX4CkjopUCqkoeq0TtA7gaAY3HctVqaMTSnG5qt2ZvA2A+SVFZjI5MddcS9iIvXLnUqsh/M4BW&#10;QtRGImCDCBKiYAXsTl4eEQ0C5Ra9M9Vnl9CenUPzdwPANWkkRzu5JB1yYakmbMOShsTLQ7m6N401&#10;2SyWUSAT4ASyeB7Q0BbYXEKVCGadVIk0vvdiXozQCGiq4wS0Huq4EPlC6qgazwXHSmVVfwlokcb3&#10;gcQEbA7C0Lh2RypXv78wBfUVSX4YvQB0imoC2rEzF0gZpwarb1nJxdVMA90vRKDiYFug4xPXbm2w&#10;go9Xcxj+/HSVnbhww9NkbzvIQUpsGBeKy67UqPaJ9CjAFtDEoIraV6rso0T83jSLNcbTs2IxSpAp&#10;lr9zPoa6ZfY3CJL/Tb3Vcr/MSi9dsdqci5QfZfZfrP0qv3uJyY5stI6V9vOzOvuP33Xb7x9Ru7Vh&#10;mluVy6RGrv3zr9vslx24St07b3nniCqn99jvOhvt3373S8vcr7Vbx69b8bm7VnSy2HKOXrSCY4vs&#10;p5PT7V/WzrLOTSuJWkx68P+lGTplGkFCh+SJ1UpKG+U3WiGgcWRFoAmTFClfI8xiU1MbwKq1rYcO&#10;2FWY7upaajNKoPPsEL9I4zo3X4tMmKRu0t+MmyA1mp7r6zOcBHBqTjdQdglktfASjUR+RTs1seXz&#10;2EELQf4hr9A/e/5r7mxPQf0jotkD0rh2SIw0YBPQpLyvBAhlRCmljxWcSuqwKkU2DYISiQSScmq1&#10;GkiRDlLJdmkieZ/eL+1eNneHA8eP2exFc+027GP9fUx+YCrreG89kc/fy/vyAVq2wjYEyJVrl+3c&#10;xfN2igHIy5cuuM6yQyua4lICX7Xjg4qqJ0RcaJxFIl+iFcqBLgDVyZSzM45KIzndAO8BAH1IveEj&#10;M1G/F+yqX8ykuY+IR7YAKk8vxUR6ahmEzL3GQd5nejFCk/g/BpAF9tHNWEWCKGX0aBZNVaV0ECki&#10;kJE2tgMyNVpVryl1PHTyPAziZHxAWArvno474pILLbOQQY+WEGq17jLsC3SwOGAT6ABFOy2WJ6U8&#10;fOqa/66Jr4rPoGksRhtPBTTXhApoYRrdUzHNmPnNJ/QR5d3RyIVaDtByN22zvIIi++dfPbHfdaft&#10;TwxldtEfu7mPDaPVOfa7B/X2F2rnX7ZXQ35U2h8fNdhff0ixPbacU83K5qf2t988o07j/yGdC/AK&#10;7U8/NduT1hK7ioq/5vZZGMofIdW4Jmggt8EE/gAwaq+V2/mtl6xkN3213dPth6VziXJ5YbhTTlhe&#10;Z4vY0q6yTmcbBbBKeIIqHquJOFqhJaCkUjCGtCSKSqtsD8L3ghImp8srYSAvM9p1Ee+bm277V4fT&#10;c0uzDHfUN8OSLiP1B01vjYQpsvmyC419MU8IyBTVNMemiKcaTTuuNWmtxRiv/Ka97fmv+MM/jiDr&#10;dOsCaRypoSSbIq0rB2ilqtEAhdLHcnnekS5WKsIpj9UfxRX9imr3rIv3peQvAhi1OywXAF2FSVy9&#10;YY2dOLbfKmFzyqFPq8iHFeHEXpYDOidD+CVFgly+fNnOnDtnp8+cQWB7zur4dzr9TiEjGZmxBio6&#10;AEHsYNQuCkCKJq7SCPNo3XyNhkkfajpBo0Cau+OCUjQSwRFMVvXvxBTyJZD1ppZJihlrl+BxqLtp&#10;AJm7aEVxs08qv0Q/J27IToKoPeEnpIsyVe3QClwnSEJk0/NuivpjZy7SO5vgkUpW4IMA2uDPteRi&#10;Oyaq24h0G0kp2fSpSAao3gZgAwDYQI4i3Fu8lnXsqkdTqfVlXxCARg3h/TP9PaOluhr7ciATi+d/&#10;j+gTopsRwNEykS38W7Pv/WxHan5LygiFXXyD8aYie1KTtuws9sWRhfzlWSORK21/eJhmWUotzWl6&#10;aA9S9uenbawDewCInhGxfiSaUct1p+xXD2rsjwJdMzf0uxetB7HxPz1/Zj1NDBxTnrSVVdl//OEn&#10;+wuAaquutcJjq+23e8fZbxdOtMbb51x07Dc/P8o+HrnioxJywoHGUVSr9t6uUj6ZQ5ECptoxqq2w&#10;k9cv09Svs1t379qRC6ft5NULdpPnJRWw4rQY2lqkacQ3hClsAS0tYEk47NExgKwegMmwR0erijV+&#10;5GQIES348QO0n1qanv/IFzyEbHhAJOsmZZR1gXSHDYBMQBPrKOs4nXIii1JFAc0PzysAiQOP3cw1&#10;zFO1A7Jmop3qrmIAeA+28Ta11wEa2PsP77Oi7Gxy9ctWejvbygnbFYTsSo9ovA+gXbvGpOul83bu&#10;PN4jZ1lefv40FH8O6hBt7wgrYUWLBzuzoLh3Fb5HtjgZDZC6iXoPBC7A9gjZjc5DXnvkg6DBhk4j&#10;L4pYqteSCe7eyeJEaeBN6hDdXkQzDYYGnaUzkAKcUkSPZBqbiY/6ObxBnfhEhqUdvk5JVnAamxHo&#10;JIL1Rx0ubhyjj1+8hmZxQlgEryUW+O0Pwg5ce9HednvwuL5JqaRMeXzVLo+8tx/ndYC3naXxAo9I&#10;JLdlT8ZjxOD2Ai1K1dQDTPpoUd7mv6/+DrB8e25X2JTCf7JV5T9bB/2m2ryLDADfsKc1bF8hvcs7&#10;dAuF0B37Xz9lmNZPEdWq7PmDcmo2emk9KcDSyX6HH7yP9s9Etn/9LYB7/gOvP7Q/AMQ//pAh0mXs&#10;Tz90QPs3k1LmWqqwiuZ2D9GwmQ20LL7nxnz6yGkrW0YZcirLR2nc4FU/L/9Hjx/3wKC2Q4DANsa0&#10;UYCrRigsljGVZoVTIxrIVAeOYyVkWzCLpQDu4hmAdsaJkFwFjRpS3DTliZrTgCwNSD16STRMJNM4&#10;jO9II3LW8u+r1yaZlpQhqtu0MVRA0wYa7Wl45afmxuc/kleKCHlIutgloEHti3WsV42mHcvUUYpq&#10;5Q42oppSPUW2mDJWoOioIHVUA7uK9DHN622QHvX01Eoi0O5Al56H2NjD+llpGK+fZfXsufNWhPpD&#10;p4IoVwjQbty+Zhe5q5yjQD178TQ12hmv03KzSSMI/brj6yIV0ygB8GOo5yfc/R/zXG61DhqRFFww&#10;PdQcj7m4egBaj4AmkPFaD+nlIy5s2Rp4neU1WTKfFuu12DpILLETZrJX2e7N62TyOpj5eOoq1tEF&#10;xWEYVIoRNbTdCSsu0VA0C/uWw6YX37op0PGajGQ6HmmI8QnWfTddmf+WTHkA29uqv6i7tDXGd1pr&#10;uYXID4Am1+K3Of1ktsrWzwF48Wvz55rtZ/gZuKt6f087q2UkE5lHsY+xYS3xdZuyAGUDbjmXMLDh&#10;8TEX8qW8Qptx65nNLf8Pu1nJz1ySbQ0F1xA6wOyd4gbMHvS7Ry9j8HQPQLXYn57Uc2rs33n+v34i&#10;wvXUAqR2+zfUIf/O+etPD9jF10QN12x/+jFjf3jcSHO7gwiXtt90V1vBJdo6pSn7K0Y73fWI1mkD&#10;3MgvtIXFf7UFNx5Tf14hgpE26v9dTDE1dE/PE5rybXafwFEo5ypS3lKUNrUp0r0UiyzqkWXVIhqu&#10;a8UECaa7qJQd47cZVj5MNGPw8+4d9rJz7dczPgTb2NqMDQKSLKnyk5MCdO5nKraRyCklTw1pZg2P&#10;GrTV2JNE3HIsDksvANqPqbrnP1DI9SDw1S40ee23EdmaeN4A61irlbLy0IfmLwFkJTGFrCQ9rBK7&#10;SETTIKjqNA2DVgA01WqtfC7NKZEhKEsKc+hNyFT16IljdvHSWbt55ZId27/frp86Y7kX8IC8BuD4&#10;JUXtXyJPvkBEu45Zys1bqtcu2TVGGNTo9kaqA+wBAOMAtKfQz0+YQRLYHns9pWYrDWku9B7qjsek&#10;RE+40J7oORdTD68/UjSL6abrGj1avaD4lYoEUiQA0B9f6i2FpQovpY/RrMdZO12sceGhAy1R7Cu1&#10;9Bot1GKeJkoh4rVatDoQ+Ihoj549trNXbzNXhpWB28yp7sL5CncrsY39VZ9BkrhLsTz4P0vW7moL&#10;KKt22Qral82fy9efdNC7csX7dcFEtVXqcrfoC6uI/agH6drBWL/2DtiG6eVyrpGFl2ptTtl/2abi&#10;31JjF1p7ZY7V3b1ORGMy+WiZFbMwJefwJWu+f9v+/Kja/vdvOwCalCFtpIwd9qSF1csFhYjX60gr&#10;a+xvv2yxf/9dF6lkO6BLEc1a7W/PmRMrvG0Vl7nxl1MH8r1r7l2ze+ezLLukwb4p+V82Pf9Ptu9m&#10;gT0FaBIteMbBDUo9tBTsYGEl4mxOMYs0y5j1q6POawRcteX0z2qYnC6H/LiTz+LMcjt0+oSf89LX&#10;YtJTVolyCWA2AbImmtONREOBzNNGAZaP1TuTbaKnjaoDOVqQ0cB7RPm30j7QwouwxonU8UljzfNn&#10;vOERc1+PiGgPxDrKykAG/1Lux16a0sYSwFUM0EoAUIVqMwHN6zTR/KST1GhlqDsqSBUzRLlmj3qM&#10;GfDaHZZfSJF+hunroyePIrO6Qr122HbTxzh7GJ3ZqYt2n1TyFn00LUu/StTLQ9R5F9fYG0zxXsbP&#10;oZR//wF35Kf8YZ+SLj7hjxvAJtApqhHd9Jz/GN2BexTVICQELp0npJyPueh6uPAfcUE72DzlDBpG&#10;KURE7QfAhYldkSBey+niU49J20NlXaf6UBEsSRljeqjIFWqyxLgn9tG8lxZHZGI9FuqysPwiNLGT&#10;Go3vTUp04fptWMeJUPjLoewBFODSc6/HZCunXWi+5GILR8sv8OfX6Ix2XJNW9v1wrX279BB1hqwc&#10;XvxcwXZB81LBeFYNa197JTG0y5ricpDE4NTrNW4sgHDP1VybcRfhcOm/2dn73MhquAaoraqzr1vd&#10;jQIrPcd1cqbEco9w0WJp0Vh03n5+XEeEa6PW6iAFrLXc01et/No9RrPqkGV1AsJWwNZh/wEo/wni&#10;pKOGm/Np2gdXsR4szRAhiW7Xj2EGVWBni1vsm/J/tZk3f7LjOXfs8Q/Bq1OLLRxo9NBSEBeF5eXM&#10;khWj7MCLpU7gaEPRlLGK+6hF2Gybc4dJgoJiu3Yr23YfOWAnIdyu5qBtLIDoA5wiTQIBkoFxBUC0&#10;v9IiU8j+dKQE0dhMrXSUAhnRTO9x5b6YXQeatstI0yqg1Vc9f8Y/9Ih/3Os0GsjtRLIWTiOUeg3U&#10;fhVpoPpoJdRiRUSwIkAkAXCl9I5iHdm8oVN6P9dKAEcJ4Kinr9YJKOuJdEXoIe+RFgpEp8+dsb37&#10;9tmls6ftJpZ0u7N22pp1K+3g9h2We/683aWHdpVodweTlCLMWgW220RD2YyL9m+tZn4NmvopF85T&#10;Lv4npDlPuBAEtOQIcB7dlLMDhsdKFwGZH+7sPVzUSh0fxkFGmdAEej8ALZyX5tR8JCaArEuyH6kY&#10;dOcXcaDmt8gQgS4KjJMFhoEQeclaXOoPya5EgMTemYNNEY4o1kvz87Ecey/dukNzerINhNjQ/mqt&#10;1B0A4Nx73/32SSFJH99m86fW6iYbZQbxsU6/D9bavEUHYc7wTfFZuaSnp5SGqKYWiffWgoV5WHkl&#10;m78AtGTNUvBs0cddKCcKbe6FKptd8Z/2fcmfWQiBu3QNAKM31lF9D8vCbtjIVvuterNcbI8y1Gkd&#10;dfannnoiW6v966+5y6MsamIz0V+o5f4DgP0rEez3D3GuLr1hBVeuWt7ZPCs5XW1VZ5hDLKi0ujz+&#10;3ytymRS5Y5vuP7bZ1f/bpl/ptJuFRDQZ+OgGqUFe+mePMMPR1LTGXO4WFaFbrAAE1GYNHZQxjVZW&#10;lLa8u2VkSTewjSi1g4zI7Dl+2C5w479NgCjytJH0j/oso5qOPloD8q16QKT6S6qPcGAaiXICmbbL&#10;1IgIEQgV6TSOhBpH20CdDBG939NY9fwpol7VZxqRERnSThO5SdITqH0BTTR9MUr9IkBTDLBKAEAJ&#10;Ngbl/LGcGFE00+vUacWkjcUiN/ih24mAGaJaKUDLg8y4dv2KHWbuZ2/WPjt0aL9duXLOzhCyNyPt&#10;Wbx4oe1ct8ZyAdlt2Kt7dOaLiIb5/Dt3eH6D+bYr9DjyiIpy6XrIHeUxF8hTzdFxN3usCKdI5tEs&#10;1m3qf3HRPuYCf8L7nhLdFOEeiQiJkSlhHHstq2NPLejmIpulWiyCrIuivAs3Jj/ag+0jNxFsYgsV&#10;DQRApYtOgEitEmVYDrKX7MGVyjntn6x2ioDTCA/p8NWcu8it6KNBcgxibVPY+An7GDfHuOe+gMbp&#10;z5YZefM7EPXI6fvhGhs/c7vPpGmOS4r3QNYonQkbSIO9gUyN5OwUFfxqR7jyJvinuDmO7zzT79Zi&#10;B67etFnUagsr/sOW5v8a8HEnxzYu79JBQJZCgtWDUv8pUUpq/R/tX9i5J+ZRNL+i1s9PU/brhzUQ&#10;Ie1Esw42GNXbr7uYheQ67IRY6SSta8pj0r+4xmck1ZPrqs6zM9n5Nhdwz6r6L/v2PBc3BMRjenya&#10;vHjwiKOdZA9x5CISlRM48gFNYXkFaWMzE/4ZKy6ohweosdP0/O7cK7DsO/ds24G9kCDnofSJZhAt&#10;5aSbjY2q56jLAFljCvs86rwGSau01w8w6WiZfC0ArKYOrEYeKFWIA43X5aUpH37VZ4F1FNDqqp4/&#10;0agKANORBEtejRkZ7kDz1xDVxDqWENGKiWDFAKeEI0JEdH8Fr0tgrP6aCJJSwFiCN2EZAElpYJP3&#10;1AC0+1D3l69csP00CLM4+w8fsGOA7jy2aocOHrB1gOwbNJHH9u8hqrGml5m0Ar4mD3HnXWyaFeGu&#10;Q5ScZxq2gM+1cCN4wJ3lMXdkj1KA7YnAprTSazYAFxvNj7lwn3LxPCUKPeY85DxI5ph8BCY2ob0u&#10;C7VZ6JsF+l+M2wMuMIGsk4HDzoc0wx8JcDGqxTQy9PEi2P5bqphEskT3GJbRa9+XgOdH/TRvF8jV&#10;S6LphzgyFdqAD2d5PTZo2HaAtpXIto3tMlt43EyaGHZYa4XT25/RuCaVVLQT0ATGftRoIyduxAEZ&#10;i3cs2lSDecSKZE3vamAZ3mgqXVHNLR+CftD1jrGR7xPWMdJpNfKqkzdsTv4fbH7Fv9l3Bc8xuCG9&#10;yr1kqaJreL+UEKWeAKpn/vgvzx9DdpA2PhIx0s4kdQZqvxxCpBvKv81+C0P5L7/9AZLkB/vX3z/j&#10;+RP7dz7+E/8X+TdPIFq/aqVcU6uKf7SZdf9hswr+kRSW0Sn9/XVDJJp1P+T/kIj2kIjWTG1VXkO6&#10;WUEjnR1xmTR0fzm7z/Jq7fyFm5BMV+w+K60Onjll25BfnUOFdBOGs4DMrZKv03R1Kh1A1sCpo7RS&#10;LeY2BUQypYxiG7WUsAqQVcM2innUa7Kby2iaXdQ+aaOYR/XTXnlQU/H8MYzjI6JED+E21GhoEGEb&#10;5Rcipb6IkFLApF6ag010vsusJCzmh9MK0gi2MiJcMcAqpi6rUU+N1+UBeZ9emoB24NBBRtkPQIoc&#10;t8OHD1KnHbTT1Gy79+y0pcuW2OoVy+zmhYuWg5g4B5o/5ypdehrYd0gbbwK0k+dPcU5aORrKTu4+&#10;j7jb9JAT93DxPOYuHMAWzmPUFX6UQhJZdB4JZO6GpaZwXDH0Uprod/BIfgQFiPpymjyWdCtEs44H&#10;1DOcTp4LeIm7lqKZLuTeBfS+3PCFqDhxK/YdZe4ZEha4Oxkiyl+T4vqZFKGh97MLy2AUBbT1Nnj4&#10;HsC2y97hDGYx4WCPcNoCut2BN1Ag0940IpsinG8E/XiDfTlhC/935T690EE6Ix2mgBYmwaOBUBxW&#10;TTbgeOTTTcOp/YQ6j2a1qnuJbsVlebb46G37Jv/PNo/I9m3hH+xcbpWVZ59FN4uMz9UfpbCND+1v&#10;RLh/ff7UfteTsd88qKZOq2E8ppJ6rIl+Wx1sYxNUPwD7zRMiHAAlCv6qE7VFIcqQ7NO0jHIYDu2w&#10;aeX/ZrNq/stmX8F+nmvyGW0B/z/yKXcAhz/HIwxLWxDzlgGYYnph1UTIpnro/sI6Wka5loV+9A4T&#10;Ddm5ebYBT5KD3Oiv3+ZGDtCKkRrW1itFFNAAFE3oBthE1WhqRus0Cmha0oKGslrSLgGN9FEK/waN&#10;Imnimr+zRM0BbFrC0mqvdAM06jSABhlSRUoG0IKvoyj+SO+jdyyLTWvVaeqNSSnizKP8+NE+Otg8&#10;qhHRIC2KiGiVgK2d15r0NfwiN5Q6Aqy9B0kd8Wg4euq4HTiwz44dOUhU22/r16+1ufOm2emDh6H/&#10;L9jF46ftwtETdvboETtFwXoVkF2k33H01GG7RwqZKszn3y9COlYLm5UKtRhge6yIJHABOidF+M94&#10;DLB6nMRIRMWxrlKKFPtjYSYtHj33iKb/yJAy6YSUEdUJqVAnYOsiunVTs0k7qRrNFSFS8MfjHwtI&#10;njYqkmnVlDZQxjVKEkE7SSLKX9R+eBTLd6e4nAg13bfDDB6228+7X+61QYBu4DBUIkS5QUMBGqAb&#10;RG9NZ6AiHSAbqLrtk002Yuw2MhBuntI6Utv6zJwDLXhQusNyBJz7UWoA1AdVQ5+yd9WSa0GDeFve&#10;j4/4ffNhkxcfy7YZ+T/bbNK5GflEmjs0vrlY750/aFdObENocA0PmjwA98D+mWb1n1in9Ocfu5za&#10;/xO9s59JR6Uy+Tc+9y+A8a+A53ePW+1XiA26aunH4vO4/W7Kppf9s82p+d82I/e57bsBKSZWWTcB&#10;sb8wuN2kjd2Idx8+eOJC3nKa2/epzxrqaVBD59++nm/b9hyws+cvW1EBtdmpk7bpUJadQ0hxm15u&#10;HiRIZSV9MBT86TQKkEYiGeM1cierF5BIv6X+aARQIkMU4SoFND6fAFCKEBEh2iaj1U2KZnreSlvl&#10;FQD2/Cl5pvaddQMubfn0Gk2Wbzyvo07TDJrSR49oouxdHRKYR1H8kmFVogJx5lGpJZGsmP+EUkiR&#10;FBFO6WO5rK5hpk6cOma7yYuzjh2wQzw/Atj2ZOEBSSq5c/t2W7hgth3cs8fOHj9phyBNsnZstx2b&#10;N9mubRvtxtljdose22HUJQWwmFKfpCFL2vgZHpOv90BVP1ANpv8E/gOCPlGMohhGuV+pnor9Luki&#10;o5tVou1T0e8XVgRZMFoNnhnONgIoAa0ToAlsHZ5GEum48LS/q1fn6CALLk1hD3awWdBCu2Sri8CW&#10;RDa9JmYqKEeYeRLoqDvu0FAd/Ane+6SO7wzfC8j22DucQfEoyg0evpsoxxmqs9PeHbbT3vlip6eY&#10;Az7daENHbbQC9qQFYAXjIPc3UYqo3po7PMvKXEAM5Ij6bZr1kjtwstM67D2TzYFuGuq3oa7hxlJQ&#10;zHTGwYs2/dZTm1v1/9i0O7+3+WyQPX6z0nJv3bLim6etipSyhMhUX3KNqNZiv3/cRl3WztR1M4xk&#10;O8tVHkKGAN6MMpRK0sVTbJ3FlJWG8O6cOpt2/y82o/a/bHLBz/b9uXy3lpe3vkdcpY143HcyxdzZ&#10;iUqk+wnXwGMMopqspBrDJ9jGspI67NGzbNf+g3Y3J58pktu2Zt8223eOGzc93Bt3c5lEZ+qktpba&#10;TCBDeEwfrYYZyBpqvVrwUQfYtPFH0UwppKj8cl6vEOOo2kxWEVx/MqZtwU+kjV6enI61yskjGmqQ&#10;50+UOgI0bffs0oZPnqsGSglopJBhVAagqY/GRV1GXabazEdnVJcJYA40kSMwkihEigFAEUBT+tjB&#10;19RpHRFN67M0n/fg0bD7ID4NR/bZCazDDxPR9u7dYbv37bLvvl9sm4lshwDbtk3rbdO6VbaDCe1z&#10;uGqVMFp+4dxJO0xeXcv3aqPH18IOtma+Vwege0BkfhjBFgx4ovCXR49mTrsHK+92ASOyhb7vzCNb&#10;Yhceopn/R/qoSLAs6BLQqM0cYA40DsDrxnzHN9ZEit8B5mB7QYT4/mUdmfHwud6IJuPX6IYl7WYr&#10;36dVNwHu1nnYELz/qYC20gZ/STQbvsveI6INdqDxCPjeGb6P13lUtOPzIbXcaQOJdP2JbB+PWm85&#10;ufmeOvo+AB9IFcCCt4minF7T0RbQXp/+aOHWuzxeQNPfQH9Dn04I9aluaPVMemw9fspmnq23mdm/&#10;tXHH6mzssVqbC3N4JLvBcu+VAJ7LVp1/yX7Vgozq2nHUQUcx383j5pllFZpHg5lsKct1hrEyn1Su&#10;qMy2FT+2WeV/s+mV/2mTaCksxNSnjNnFZz89CS5oqmkZq2nXxs3Wh5jBQvO3E9VIH2Uh0ISqI93Y&#10;Bidw2JZtWE19f8XuZt+3vYcP2eq9WzBMZRU09H52HlJBRNI1NN7VM6uH5NCIV5VmKgFTLZGtnhu5&#10;CBGp8+vgBqopWVSfaSuoPnZfFq69tKh9rOZaYD7dho56TZtmSB3Ln/do4JNoFoCGISqPrXycBmwy&#10;56kiqpUzRybTGDWsSxXVSAcFOin6y6TgJ2cX5V+KOkSnhDqtSHusYSBbaGymYXTyITau0YQ+cOKg&#10;7czaxdntpMgpitK9RLltu7ba+o1rbdbcWbZgwTxbtGi+rVq9zE4AyFK0kbeo1Q4Bshya19qt/bCu&#10;jJS3xLoBW0v+LWuVUZA0m/irP5AZT7z43YzH1fRB5Ot1k1T0ek0XtesVYwqp2TYfu3nhjuz+j4h8&#10;g55RF5j+HYGN1EvppIDmETKc3k2hLzGOYfYsul4JbHruM2jBh18705wg0WuqjyBDCkpKWd0E68ii&#10;wXdHEM0EJEWxYTGSEc3e/RJgEcUG87lBQ8MZ+AXECSLkfihFPhi1lpoE4oBIJcKjJdnEIqbR2cYE&#10;bHE3tL8uzxNF6Zg+elTXgGtwZfaGvP6O8QhsmpS4yjjT90ezbfq5Fpt06YGNOVptE45V2rfZT2xb&#10;QY+dK2lHsUGPi/5VKTfgGmr3KkQOyoJqSf9zi6uYP6ux7YU99u3tHpue84PNIGWceL3HNpzCcwaj&#10;3We/lORKi9gBGCM5bW1MU6dx5yqnT1bG368JlQhA6+G0NnXaoSPHbfbCBfACx+3WTfwyr96ytdtw&#10;TYYrOA0HcBk2+y5Dn5XUc3UATZFMKWMlIOsFGkSHhjobXDTM54lsNWCmigZ+jVzdVLtJZKz6zO3n&#10;uGFxtJTQD2B7pZuIJqA94MJ9QPTqBGhtRK8W+dtp6yFgqyHCVQI+RTVJsEqIHkUATYALImPA5vR+&#10;AFmZgy0ATZGtkY/bqOtKqdOy6aUdQ7u4df9u27pnF3nzbgYc8eknjdxK83rdpnU2Z/5c++Tzj2zM&#10;uJG2Ccu6uzevwDTetvMIjK8jk8nItJXJ7If49z/CgPUR3iPdaCvb+Z5t/CxdYlG5u2ii2vtHUeDb&#10;eyfuHcQMdZrU7S5KVgTTReXPE3o/OhqLmYw0fwCuACfSIKw68qMLM5lNE2XvTetAp0uR4ZGMqNYs&#10;cEWg+WS16jfpN52J5H2KjNREeSVl9u7nzKPRoH5nOHXYUPpoUPyi+geLheQMHs75gs/x+sAvxESG&#10;Wm0Qzet+UP0fjlxj2bQJ5KHizWm5OQts7n0ZmEbNqfkSdj2PHyut9DQ7/i2Spn1ocyglJjJqsFXD&#10;ovzMqmOfcoPSPoVTV67Zd0dv2swzRLirPTYr59c2+9YTm3up2eZBZCzPeWgbcx/ayss1tvZara25&#10;1WpLb3bYwguNNudCymZe7LTxTGyP3nPXph/It4OXbjDA22g/sHGmRx4x3PQUsdraupFUYRlXmIKZ&#10;ruXmzsVeBwCbHtMvq7GNGzfbyPGjbMXGbewyuAWTXWAHDh+xFVvX2QGupfPcGG7AaN/j2qxiFq2e&#10;UZm6WqIV4zFVVSwcZI9EDVFLK7U0AiNlvrSOAl0lkVVej9WAv042c75iWlZ+AEsn+j1KISInYwea&#10;LAykcVQPrQtQdRC9WumfNfOY5uNaSJJqhuAqiWxl6B6LANp9olgxjyUCmKIbtVgpQCuDCCmll1ZE&#10;TXYfZvA+jWqRIi38MrVMYt+lX3H5yhW68Vm2FmBt2LndtgC2rKOHbR+kx6qNawDabHv/k/fsoy8+&#10;sp37Njlg77AzLJfGtbwfNc7Tw3g6PUDMVzk8F6HTw8/fSUrbAXv0gInaTvfdJ+K4TXdcQKELg/oo&#10;Gcb0+SunrcVE0l9L3K48ZfzvR5Kr3r1gXrNFYIktTJakJ/pHRbckVRUJoogmhlHPuVD9RIJExENi&#10;1BO8IDWV8ICVV0S0L6b4Rs9Bw7a62iMQHpAdjMkM8oMSJC6QD4OfbPukkT1IqhFIlPeGr7LrtwAa&#10;fws3lY2ASmRXber5ONCCJMv3gfs2HwTZ/CwOtpdqVRdOJ6oXT5E1LBpuZvp7CJCP+XukaVRfpw2z&#10;9Uy2LTxF/+tCnc250W0zb/XYjJxnNuPOL23KhQyN5xabcbnd5l7ttlk8zrrYZrMv8PHRe7bhCBbd&#10;9+4SnTpIFx97j/Qh6g/tjW5tIYpVNaMwYq/Zmet2/Og527Ftt61cudYWLlxiI0aMsHc+ed+mLVxI&#10;FnQGoTrX3bVbtpKe7dq9O+3oxUt2+eYtpIFobKnPBKz6OgTCSMMqq1mhxXbPam335KhGqyV11BS1&#10;ThX9vjJt/yGa1RDh6unpuvGR2xrIgo5HdzAOPpp6BGgVEWgo97UcHpq/E0C1C2xEtTR+8PWAzKMa&#10;p4LIVqq+GgSHSBGljqUCmQONqVjVZwDtPqAqAGj5pHwlpI+NRJsU6WQBe6huIq86fva4bdy5xVZv&#10;XW/rdm72yLafXHrXvr22cNki+3jop/beR4NpAez0GrEUUMvQtYtI1sMvKIA94VE9QD0+I5w/pb/j&#10;PUFuBg8gczpQqMt73y8qLrQWHVKjZGeZ72DzWk0aREUmLqwItGRy2iVWXDya4hb9HvY3h/1oQVT8&#10;YtGG7Od8Lo7oJ69Jd/aNjGNIHQOgXt6TFrxCpHfUe8NyQ9Hv3Xyck5dnH34W1PsDvwj9MvXKBglM&#10;rNId6LutOVq1i/B4APKst3ndx2p4j4D27tAV2EIwJ8iNJqzT1UUgUWzYJCOjnmRLqh4lLvYlIarn&#10;xEi6yDh4WUpsLK2mW7x5NNMoUjAx7SWC3NwHwEEsPZWEi/fU1JX4EvaD127bxssFtuxquS280Wjz&#10;LtbbgksNtuBioy04XW5LzxTZhrN3eN81PPCpuzELekZD2rfDyBsGdrGDeqwljVEQYuPs2wV28fx1&#10;gHbRDsBUf7/8e/vgk4/s7/v8wt4a0N9GTppka7fvs5NnLgHIXNt96Kh9s26tbT92DFPfq7hB06OV&#10;trFU247knk1KSFugjLaRtq9WKLjAxqspXS/BMJGsFpBJCSJaX6oQzbjJxk9+me4f8t9OWEoYgEaN&#10;9pgUTLVNF0DroubpJGVsBWxNfLMUgGvgsRaQea0G0BTVlDaWEsmcDKEG03OljmIcvT5j1qwQoKnp&#10;XEJUExmS0aYONZ8ZRbiMkn8X8qtlG1bZCubU1m/dAtj2EMH22RqeT50704aMGGKnThxCPkN4lmKF&#10;UP2QCV6dxwDuKVHsKdHsGZ//gQj2DE3cjzz+QO78VI13gJdpxjmWmi0jC2yGG7UXzNk1N8AJ4zYi&#10;RnSSOi1Y2UkV8sKkJtlqE5anB+LEZ9KSwc84zOnDnRq09FGY6HTF9/GVTXwvPSZHbKR7iUSQBYes&#10;mEby+k3UNB8MGc9cGX76nyIi9jEYWRcsY7/1MhuggynPgA+W2gA2fg6QlwjP35Iekga2ZtXe+Xy5&#10;XbvKiBFRXUCTeahYO3fV5ebka5vc/4K0y5ut3Jn5OzX5dhluSnJaVjqsLZ8xRXaPSpE97l8ZatVA&#10;FIW6zv36NTrkExb0Ntlxpp6XPFe0CTXFnoUKpH551PS5tIFyyVgKuElXy0aD/x/vg+K3r1osbB6F&#10;+NDMHnYC6YZ2SLc6lEOFdiv7HjftXMTntxkOvmInT522hd8utjf6vWkfDP3clqxbZ1lHTtkFROsX&#10;IEKWbVhv323ZbPtPkzbeIG28k4vekesXv5Aqolg1LGMZ13kJGVEZr1UgLpbuUQoUSaxqaVCrdybV&#10;iXZaixAR0Ord3kBT23LEihHNASegUa956igyRIvauThlYyCSQbup2wGVCJFmgJUGeHWAsIKPywBe&#10;qSwKJMeSCsSjmWo1Uf+8xh9Pq4cKAFu+oppSSP6Y5ffvuH14DV55hfgyXKcQPchowrJNa9h68r0t&#10;W7/a1u/Yapt27iS8b8LM5xv7cvwIu3ThmDWxBCNdV2qPANVj7OkeQYL0ADqBLACNJRkCGBfPj1w8&#10;v+L8CMhaeb2R3y3D57Q1RWprOfMKbF6PxNk29x7ReIuiiZqfbnEQoteLUZjQwFWvzReiJyaj3leK&#10;G0AFMO+VicoPxwHtoI5poz4XnytN9OnrqA4REZKQJi0A/zo3qA+HsvHzw0VEKyKV76xGyf8hG2M+&#10;wP2Klbp+fO0uH3P6ffAdQCSyfcaEtVLJz5YxZkSNw+/b5A69YbWxexBGWVGyI00OxtqprYjXwmS6&#10;7zFQ7agbgkieONwa9oYHYXJIHcOR6LiLrMDHbOKNKLkpaXxJUU47qx8DuqecZ+yYfgZN/wNp4Y8w&#10;iU85j7Wt01c1KTPQY4hkbS3dQXVfVg8/UMEK4mJIjCKGiu/DZmODgYqmmJGXI0ePkwV8bJPnzbMd&#10;+w7a8WNniXpXbefeLJv3/VLSxiw7dOESxA0C9jt3qc/gHRAgVyI+VppYxnVfjG1iGZPd5YpoSh8B&#10;VQ2RTCCTWU8ZjGSZCBN6ajIK9qltemg6ApyswuXrqKOIJlcAgFb2/BEXr9dn/ANdqPg7AVsHqhAp&#10;RLRi112ruANV81gBWaK0URYFLjB2sCmqhTpNYNNUdQEs4z1SxgKn+XO9bquVhbiiHDT/rduEfBTT&#10;G1GEfIsiZP7S+fb9+pW2etsWW7J2lY2aNt4+G/Gx3bt1gfW77NUm6j5mbc4jIpmEz4+wFH/C82ec&#10;HwQ2gPWMC+cZOfOPXEhP+JomLfbWuI8WamiHttb5cjfVdLG8+ZVW9sqOvL8U6es4BR2UI/ECU+rk&#10;4Hqxr+3F2l8trQ9pnzteSeOmpjT9KFnHyRzVqX1nF9VfExgDIPXcF1/EI/Ap0sq1OIcZvU++1Dqm&#10;+UQuLYdfwlomrOUAVF/ts3bLOVyx3BlrEcsuABpAVPqoQdB+9N8GDvkeS4ibnhKm5VQs1bm0etr8&#10;w3YUHS1CbCbqa2RGU9duEy5FP0ALy+4TKwZF5dBjSybIexvzzlIqDScFp+HcpR4cdWs3USyxFfcM&#10;QU5isVep/dSJhYTqL29Ay6tEMjjd1FQT83eVOU5jDaxiFeuba1lx1YAxKo5VVXgwVtWIvEAOVQO9&#10;znaacxev2ripk2352o0II47ZiZNn7cSJ07Z0LZ41tIq2AsSTV7AyZFLkzl2CAm2EChYRVuPBL7CV&#10;liuiqTyC/COTq0LELopfQKukLNGoUAnlVRlRTeY/bl2gGTRScSn3XwaZ1uzKXFVemh7RdPF6yuip&#10;I8oQwmcb6WEbc2itWp2rlUxaUMEFLmtw1WgCmQBVyNHzYjGOAh4MY6EiGpFM1gRKHQs9fWROjc/V&#10;Sp5FnXYX9jEoRY7ad6tX2JR5M2zGt/Ns6ZqV9s13i+3TEZ/b1JljrQmW8wEXxUMuCLGMXUQ20fpP&#10;+IV/AEA6PwGiH/lD/Mj7fuAu8wyGqJM0pDaavdbL819L7Xktxfua5LvnfhkCm8ZD6IcpDYoqjoTw&#10;CLbYSZqYrPdNWgHBwsB935Va+dcGltFXM3HH104y7eAKS9oTQW9UiHjPLUzfBlYyvP5CptWOWiGf&#10;9Hky2zvn2tukhf3eBUwsh1cU03qmfjz2B2z9AV1/gQwQ9iOVlG/I20RAWdK9/8Uyu3ojx++qAlky&#10;6qG0MdVM6og1nCKYm6pqPo3jCwp1lD5SY4U6VnbhgI4+opr0anGEpnxkHtXq4PMONDXwiWxKNXWj&#10;Ckc3KPkvhmjnESsxRXIz3LBL3NdD8Z4Ovt5vRugFmzMse2/gppXh5oVJTous3zrYFoPUSrbesoLT&#10;yWQY49l70KZ+M9/Wb99lexi/Onb2nG3ZvcvmLvuWXRBb2dl31i5AitzEuesewuJSVDMCmMTEJWRr&#10;hWRr9zmlPFdEKwcP3i9TNAMnxeCgmMzPFSFcZ5JqaU5Nf1e5YWnyWim4ABf8I8UNkDp2QYY8BKmd&#10;Ig8AVDtAEsBaMEpt5mQ4jVrdRFNSe6irOeVcwA60CCoBS2mkqH1nG50MyfWJaS2tEPtYQhpZwQSA&#10;hkTLIEjysTbIxu5bIuGN9DXGz5luIyaNtcn00MbPnW4jp4yy86hHHnJHeUjEesSerA73gCxhaJBo&#10;pjqMGu1H/gA/kT//RAT7JUD7JRHtmSycibzafFPvW26oM6V0AZRpLUPkPVpZ5MahpEiiut0OOwGD&#10;ABNTpd7tMbHuCD23aC/nIAuzZ/paSZcUtZL9yiINXNOoeobRGI+YSk9dwZ8Y80gR8kKiFZQkSjMZ&#10;6+A/f+T4b3AmngXItDBeRqrfhEimiIZzcV82x4SUkdrMIx512vtLQ63G47tfLIX9u+N+IXJr6l3C&#10;4AW89qJhDyFAAUTVZX74uwSgQSRp3W6svzp4lCKkA6B1CFg6AqK7Z4XRoV5zoqTl8VJqnfiqhJ1r&#10;SYr+QhiQEFBKp0VYyZtRpqW+j4zTjrV2RxePGJK2PXjA35tGtZZI8HoXypAyzHbm0H+dNn+Bbdyx&#10;Dxb7BHvPTtq3q1fZwhXLbUvWAZT6alJz7eVC1IkIKZGDQAWtK4BGbVZICVSouUs5v8G2V3BzrgIf&#10;Olq5W0QwKtFrPoOmObVA+WsWTeM0LjxWzZu4GMclkACt6vlDECvGUWRIG0DTcngtiW9ibihDRNEO&#10;63r10/hGWpZXwXvUuFYvzVPIWKuJCFGaWATxcR8JVoGOwAbQigFamfoV8hjhPXk5OMEiEr5C8/kQ&#10;LNCchfNtyFdD7fORw+zLiV/b5h0bLAWhopk29fbcy4RH2Sz0ABgnQDg/kTL+RA32k4Os1gH3SNtC&#10;mZtqkESLGlM3CvmfpPm6ZiJaM+/rNaeh8Hc2MlLfrppQj8hnziKF75R2qN9cjeBN7kAOJJtkHBzq&#10;ganhq0llB16SIipiqX4LgHKtoRT0ToTI/SqmnLFecxDyvdLtUN2LNrApZl5Yr/vuPICG5TcOxW+Q&#10;LvZ9fwG1GREN9+L+Xq8pjZyPLz8Oxu8utD6DF9gHw5agzEAzyJ1Vd1ylOM4uauF53LojfaNSaDfw&#10;SXxFeL8TIrCKnipGiVkgbHTjAIC9QAvPPcrpc/p7JQCLDK1H/zhO5C2CKOj2Br+PCelvHQxwlV5r&#10;pkssnqh8iYW7fKGfdo2FI5C1o9b3x24BsMeyIUeGjx5pk+d/Q72/B5nfadu0Y6fNZQRr9ebNtu/Y&#10;KTt9mSFipY33lH3JnoPAgei6BMAVFxPN4BuKBDRFNbWzxE3omufaKaNeKwVkYhxrpIOU2Fi0f+yx&#10;udWBbmaq01SfSRUil2g1rFmh+1wbXSQk7niJbUwTOjOkiE08pshXGxg5ECFSyzcS2CQyFtB0ChXd&#10;YvpYQm1W7AQIEU2AQrWfR+p4H9CUyfFKG2gU8WAfc/ABkfX3BXoa6zZvtM9GDrUB7w6y8VPGWw4K&#10;kkZIlDS0cBNsZQb1R4beXTeR6RlN0Z9II39JlPslIPuRuktso4iQx/wuulmkAGiGO1QLebbAltFe&#10;bkJ/C0BrIQ1taUHyQ13itQkXVBgT0XrZGN387iywCHga8ZfrluqQ4GLlyhIdjz5xT7V8JhUZo21b&#10;+FxYEB9AFoEmQLm6IviJuMtxBF3wDwkWdA96HtqGrSwaBEADoPFloir2cSBKkbc/FPuIOzEMZH+s&#10;DvpDgvTTWl2IEtVyenyDSPf518uwUoPNA/haQqjGtIgM1znG5rT8HkX/e7M69tl8p7VSa+0siJKy&#10;JNqGuixQ++068uyP7KMrbxSVI5CCEZHaJ8oSQpqtz7VRw7WrXdCrpAmbUeVupkWB2vbShGOVzEc1&#10;Y+ZgI5J1AjKdALgAvk4epXW8Dbnx+dfDbcKsmewD2EOv9pjNX/G9zcPIZ/O+LDuIq9qZ69eZPcPW&#10;kNbJ/eLALpY6yIrJ0AqxNuBahkkvkj8OqaP2R5RD8VfAX1TQwFYaWesiY/XctHs8qPrlFeL7q1Wn&#10;ab8BvUktI9QCefXYXmFd0vM2UjNpGz1ieCTDSRggyUsxTQjVkdlpPZ9TVKsRqpOoxg8lkOn4YChH&#10;PTSBrFB1Go/50NRKHzUAWgFoqtQCIH3MJX28TXf+Kn56R5hynTQNf4wBb9rCRfOsGrq3oRBVCXrJ&#10;DBEyjbtWKxFWPTOPYBAjTuUDsmfxPNE+bIDYRgRr4cj7RMd/N1LNFr62hYgncsXBBvXfDNUtwLUS&#10;2YJEKSxVV/oXIpMuJC2A4KLTiIzf3QMLl/TIlCL6ib0l9aBcnhSBqP6YKPwXVgbh/YlUS+B1Ax/N&#10;pMU7vP5t9Y72Hz/DzrPZ3iMb4JPW2+zdIShDPtUAKFPVCIcHfKr+mqasUY74nFpQifSljzZ62laf&#10;ElYjOZkqSETFEhkLWE4I6WdOxMWi9XXj8RpWr0dtpAMsrKMKIuUAMAddAjQygbB4MayA0vEljLG/&#10;pt/Ve3EAL/inhJuOenaKnroZyK4txYUrf3s5/T5gY+YLoAG4h4pwL0DX1c3niWj3i8rt6wmjbdz0&#10;SYgg9lKn7bAJ386xb1m0suv4CTtx+Yr7gtxErX/nHmWOGEeGQ4tx075Pylggy0MCwX3NXhJcQjQj&#10;rXSWEf9+jcSI7qcNIP2joposDOpELol9VG3GDSqj34GT4e/nTC6/zytchM87qHV0IbYBojaIEM2i&#10;yba7kRrHHYVlSaAFhFzoNdQ7VdRKFcpVVavxeb8D+AFsYh0B0n2PamzjoFZTVJOVnOo2+X6USpoF&#10;+DQtfYs67SreenK6WrVmrQ1+f5B9v2yhg12gb+fxId9LLl1PSBN/aIK6p4jXo5rUzwCNXn8IiFRn&#10;dvLzqdbs1JJD2TKo9tSMnX4/biitgLEFgLYATgGtKQGb7NdEBPga2qCUCE1bLjhmo9o5bbjo+qZJ&#10;Fyb/n0dERohsfsdPwOdi5EQHGdm7qP7wNCy2FZytjMe3zEixggzrJtT1B9RZfd+D1n9fUYv6C5Oe&#10;ATSlB9JXG/iR+muKbqsRH6+xt+QrQg9NniKvDVpqE2ds9V3LiiTtMKHBnSvWlN6G0IS1hMUa+gzR&#10;2Nse2nmtqWtFOL/hhOXsvj86PvoNJdkPLrDpb+Nrb7VeKyxgdID1pt5B8qY0UemosgWtyBXLmuF7&#10;iTzQui8NXuqksXlrp0bT+MsDgNQtQPFcIzG9UY30Uc+VWlbVIN+ixh83fTxrnXfY3CXfQrB9YxuQ&#10;+2URzU5exS/01m1ofVpPhRJdBHZR5IfXZgSLQpVD0vJybZeJj+C6KwdgimiJ0FhtAD2vBDfy2tdN&#10;IXiFyHOUvWn8XbRVVCLjjG/vAWikWc+lDdQu6VYBDgTL576Rb9QosCmSAZ4aLYdHMa/91ZXaUK+8&#10;lcdSPq96TSoRp/Z5z32i0X2iVyFAywdU8nUU0PSx/EOUWhYJfES0OwBNRj3nL16w3fv32YhRI2zO&#10;rCmAvMB7ez2kes+IPj/SB/tJj0oTefQGtT4HcGRl3kWPT2JoT4G1qAPCpA12Uk3uNqWTApkOoGyh&#10;sd1MRGwCrE1ENHn6+6YaX/4gqzA1tdX/oJ5RpGtXekmqCdhauwGems4updJjoux4se8s2BWEu3VI&#10;m5IeVCLLCiM6bjunSOeeISGa+RyYp5aShXVThNfbnGW77K1P6ZV9JFp/ob3J6fshh4/fYnvMW75R&#10;hs/T2B742XdEtGX2/oi19v6Xq2zp6j3UY4qwoeXQa2WQMJyqJX0mLayZCru3Q0NaQEpOWNAuECZT&#10;ALoBxedEIkW0dl93+2L1rd+UoojbLdFfOv4+9RcBahMXp9IrpV/1AKyeMRXZdqczvIctLt0QIN0a&#10;g+F0ADZPGQGYH4GOGq2btDKNA/H30PgT50yxxatW2riZU2CxV9ke5H0nLuKsRtp4LZtMimhWzGRE&#10;KfVZETv97jPTKAKkkEh2PxIh2lhbChZUl5VzpBKpgJyqkEKKVLIKAKqJ7VPV6k2qR6kIBrDU9NeC&#10;ei3U8Bk1It0r2BYANEbdxej57mqIBCn3iSY68sav1UILaqQK5FUVWj6oOTQ+p5VOPhBKVJPusRCQ&#10;FQDIAt6TL7mVPwpsAE1g4yiqyepAg6H59NPyqNOykWRdvHTRDh47YrO+XWBfjxluZbev2hNqsaeA&#10;4gcHmMAVD3cRAewZAHraa5OHsJjoFfqB9AJ9FzdRjD9Iu24gsJMtULLNRD4tnxcp0qRGNv+uAJfR&#10;8X4SfSTVblKSAD5FvBaMO5vbAGQ7nxdLqVosKvG9EQ1YtAlG4Et8QhI3YgeP6pU4zxVqvGBZ4EvZ&#10;/TG0DNz12HeuxSWHfE4UdyXF9o38IjuHru/Y+Rw7cjbHjp7NRq93x45evouNdS5F/h07g7PUjTtF&#10;bLEstbv4bZSwxKGBkfzEs+RlfWeiwwxDoKH5HPa5vZjADl4iQeWfAM3BFqN9K5brbdy5paP02tY9&#10;R1Tjqv/GI5Et2Y/g2s6X2gHh35FqQor34GUvKzf5dAho9fLsyKBmoYfWieyqq5N0UWADaF1ENaWO&#10;nj6KcVTtxuea8dPfj5JoxsLZNnryOBs7Y4qt2rUD229IEPS1l26QQeGcJbaxGM/RYnmKUJsVQoLo&#10;3BfoqOuLuWFrnW4pACsGVCWwj6XU+uUCGQGmlmuqTn1Z2GuXsgEkrS72BReoRbyNEu3CpXVshRB5&#10;Bcer592QBJ5mcVp86FOeIdGtWDS5Ukb57NMrq2CquQJSo8z7ZkiuCLchmpE6ugW4TCnVsCaqyVwH&#10;Z6x8aqw8aq08wFVAzVZMdCuiRruPD0ie6jQswC8IaHg+rtiw1kaM+crO7tttP3FHEbP4g/fIql3L&#10;+Fg6RwAm+4UewvdD3uMDqxJFc5Pwhjuf6wBkHTx2EvY7eF8b4GvmtSYdvr5Zy7/5Y2UAbJp/NwWg&#10;U00AD7AJYBkAJ+Bl9Forpw2mEqA14VOv+TGlO06CxOLf19KKUUyON3lfAMetxyOQBDJfeq/De3zm&#10;LQJO75FeUo9OJLiCXgam+KCg+5M0qQc1xSM+lp+h1Ow98rTkc49/eOQmsj0/MPCKY5WcwGSh52yp&#10;SBect2Sm6umb6sHYanAPkQRssS8mUkd1aqhZA9ik/PcI5ymljthLbQuNK6F6CaVAkujfUHuglcim&#10;R99dF20TlJIqRVczN+guQ7rY2MiiQKJZPY+NgK25ib9rO7I3gBYimyapAZnAFY+AJ6C1tHTSM7xh&#10;E2ZPI61+16YzRLzxEMPDFy7YGV6/imVBTq7KGe2EELiKEW4XMY5ENNOeCAJGEdd7sdQh2oQEsIoA&#10;WAkqEcm0Kqn3BTBJsUT313B9SWQsal/T1670h4XU7yLGVL4jtWypuX79noBW9ryLi7eNpm5LDYp9&#10;7a+O+9HSspzj1DnYWKcruwIBi4hULLEwgJE/iJrUApVcq4pIG4NiRKyOGtqQIgBN0UxKkXy+VkRJ&#10;AV8vgXE+jes7WjjIHjSNymzcuc0mTJ9iq5ctxmrsnj0BRI+5q/TId1IDqoBJ6n1ZL+B3AsjCZLiP&#10;+USn5U7fiIOMjNSxg/cHKRmmsNyZmvhcBrDJjDWj6CaJlvJswJaOUa3Je0z85wO0NOyklpRnWgW0&#10;0MRt5oKR4kMjL7pjJ+MtLruKgHP6nr6ZRydd5E54xHRRNZuattIDRqC5GNlPfD2auvr2TVmEa1yf&#10;x7BbLbCXaobre6o5/uJRlulSoITULNRb0czTDT0rI9e1AABTK0lEQVRfThXjFHivYU/0e4xT12Fe&#10;LUkfA8hEGoUpgHDUgxPYBLo2gSuC0gHpQONrVLOJvVWPMQI2EAVhU2awB8Cym4hW16CeFCDD7i2N&#10;R34zSyY6WNDeJZrfQcZwp+j9h/TQHGgx0qnX1toFyXGPPhrk0YeDbD6Sq10njthxri0nQeR0xTRA&#10;PsGiiIh2nyMC5L5aVWRmDi5Kj/tcU/IkyZfU0CWHgA/CpEKaX27QWrCpGu6+vHNIKbVgXu7F+j1q&#10;2X9dDst77uINW702y6bP3mQfD18uer/keYcIAi7KjABGZJB0SY/aXaZmb708+EWC+K40JquhQIs1&#10;AiP7ZK+9eC6bOZEgkB0CmGq1QkCnZrbqNClF/PA+Ha/ZoPgLiWh52u559RKi0JO2A2HxjG9m2/Ll&#10;S9i7xV40vo821HQC8k4a6RpM7STaqibTNHgXNwA9dvMzuk5TZIjaFNwgwqH5LhaS9zTzR+kFGvVa&#10;Woc2QYqTJo1Mk0amCf8pHj2acaSeaCSqpbUuVZFODV0BTWp4mbDIss0BxnM/oUkdSJGoAnFyI9Qo&#10;zjSKAHGS5AVR4vZuUk9E4qR3Js432GjoNKaXEteq3tK/HVlAjz5e64i101hG0Nepd+ZKfVHlIno0&#10;j6Z+mcgeWRbEoc9gXxCtDCIQAiDUW3sBtuADKbJIpFFsapNie9OblLqFVLIVsIWvkyJCUS9+LFZR&#10;0VHe/5KDkTE08vf0zSzRYlubNFMIcxs5KQCW5jSzYVNAE83f5WmigKYFhFrwx3NFNwDY6UB7YPeg&#10;6FdsWG5DR3xhyxgill3BiWuIiolmtxAR5wLEfHaiF8o+kWtZSpAiCBGJA5QqKooVwrIXqGaTpT1y&#10;rGLVbvfFrgMsAFYnBpLrr4RUU81uKf7zCovt0PHLtnjFTps4TWLuJdZn0EJWHS9GobOCiFYF6wjQ&#10;mpA2pYhmKVnNaREhYGuUVpCLV83eOl6v5vNVci5Wj4EftsQb0SFCSRGiI22jUsUCAFdA2qjHPKWO&#10;gEvHaze9T+BUzcbUdR6AuoUc6wyT1ruy9tucRd9gqrrcKvBzrAGIKVbrNvH+ViJlixZocAfScGo7&#10;p4NfvFMkCI/tYil9OjyATP20Vj5u0SQCp0VW50TDNBEtoz3aPDZql7Y+VgoJ0ZKSNEmqdplkyvIZ&#10;kNU1Y0FGZNM4REoskqso5HbERe0yq+hq5e5WAE0e9x5RQvqlCOi1SlIHRTuBsLTwxY5rb4qLBFG6&#10;KMu52CD3zZZx7MZHb5LeU2QPVQM428VFrBuBA0vCVqVkfrPgpiGaWTWn77IODJmOA1KPYsyiBMuj&#10;FGDR76jIE3pqAm4EcFwyL99+1bNNUpEIeCKSRCB1KPJH5U2cAkga4f7IkXhZYNPP2ZTsg6bJm4Z1&#10;TDc387NqeFI1Gjct5FVa1C6gqSYT+RHSRq1oghgBZB0dD0kdu0n/ym3PsSybgaRv3e5tdphNRN47&#10;A2jycbwLEZLH7jNR+JJclZDhlFJaqBGtaCbgFQDCfMqjQsBVjNtxIeDVKSLNlAC5lnEaNbgv0/ze&#10;tfeYfbdihw0bTy/zw/kwvSh53oG0+mA5Kp24kZVlI6/cvHj1eQpyo50p5VYiWItExBFctVy4viCe&#10;C1sDl9VEFPfh57lbFpDalQMc1WuaQfMGNeDRURRzEkRpI5EtOSJICgGp0/9iHu+ie2QPVjZOxOfY&#10;d73vUJYtWLLQVgK0Gn7ZNBrJFAOEKZQkGSJocz62BYw2tHG3aeePpdPBH6edn0mAewE65GRxBZVY&#10;1AzPFc0kkNY20wz1aJobSYo/sMCmjZYNKnCVRsqEBdA1ULfVEe3qGGJsILI1cKE2imGKxy9q3aEF&#10;qMT7w01JAVqsbZohBpq4yzcrAvodPUQILZrQc7fhjr2ppM5zDWRsZruVmsZx4hqlUOeJxYxMpdJI&#10;Gf3wfQUM/9l0Q3Cjz2D66b9PNJZJbiCSYwWpUFgin0S+ZmkeBSSldoqI3vIIH+u5GDT5znstqxRb&#10;QFa0F5g1juQngEzHiSUtj9SNSdmA/l4+ZBpXSDn9HfZBuwjX7QCCFUALgGslorXCPLZTp4kUUeRq&#10;J4K1KYrF2qxdr/G5ppYuFPaNdg2STeNX6/fssGOMY527QcbEBqOcu/dQ++fbXUCTJ00jUamYa6CI&#10;6yKfKHaPiHUXcN3hmpNprwAnDWQZQmM1tfNy75F1XbItWw/Z1Bnf23tDZqDUmWZ9Bs5BvYNS5z2E&#10;Au9LPCABOO0YyeDQnmpvwiufDVv8/Jt5G+3grqOWd/maNZK/aqe0b/wUsCA4ykgFy2ET5XKlVboS&#10;Dxfk84OwCldNaLkVa+izRGBT3wyAOaWvhrWzjyJIOAIZ4BFR4umjgCjliBZz4wdyHrvw/Yf222L5&#10;OyIu1m7sVn7ZVt7fLJUIdV0alUkzr7fxb8oeQQ5YnUS2LiKWgyyCTakl0Zq0EYApknHzEMnT5Oaw&#10;NOWpSZtIl/V7KmrX8Qev5TSQTjZAvjSKIAF0DUS6Wr2msRLqCY2ti9LVyh65HqWpWQQ2XUCeljmQ&#10;1IMKoNLrvjQx+XySsvmSiXjR6fMx/fOelRMTkWoXuRLVKMGFKtR8YSd2kC/pY4GtDROYZl20gEFR&#10;zNX5WpKucXt+Jznu6qj3o99DLJkzZxoAlfpc82g6Iii8ByRGTVFRgAqgSvO7O6i48YipVUotoGm+&#10;rUGPorv9b8PXEd38UZHPU1fdYOKett7oGHqXGv1Pjua33EFKIHOg8ftJ8+hrakkZOQnYBDjpIFsB&#10;WgbBcQPg1PiKJvjXoKE9jgvxxRvXYGM15JmHGzFrxLimcrlmcwkQd7mGBK4cbv7ZACwfCZZ6afd4&#10;7z28Vm4ymb33wElb8t1WGzN+kQ36aJq9MWCqvdp/mr0+YDarj9GgIn/T0eiS9zlR6fRnisL3i2tB&#10;JNMUrzDH9Lz/u0toFC+2L4YusTkzV9vebVn44rOIAHamgm9cTR1Uhbi4vBgZFTVXIQC5g6lJLqcA&#10;NlFUvQxTRd2L9MhzsKkWi3NpHoalHglyLQ355bvyH/AJcMisciTFOnfWsjBXXbJ8ma0FaBU0tZt5&#10;r7whO6jR2uQJwr/Zzte1A3h/nUjWRdro9RqpYofSR/XUJI4WCcJjk4DF65qtk6Ssifc3qSkvsTGP&#10;Alq9Npz64QZDKllPdGuQnzoXpjwj/OIEbA401XGR1pXNmHomSif9QgJcUgYk4NPObQeb6hLd4T0V&#10;CyDzCOF1VEjbvAaKMiivn9DIOUsXCY+kSe5aSx3XXwaRcjI1oEazLmZ9L90I9HO6/k7e8RrrcLkQ&#10;KbH/Hi+85J2SjkvQUwKgZtbk7hR/XwFJqXSjg0nA4sajqA/Y9J563ZS0KF03JAFckU41mKesipIC&#10;2gvRsgNPr3k01eyW5uXCkKQWRLRg16Z1tjpabdvO0KeA1kGtplRRkU3pYjvHgdaOSQ8LAxv5d1L8&#10;za5RbqzatskOUPefpU97HaDlQITcIiu6oT0QZF93uEbvctPOKyLCwULeZmzmVnaunTh90Vas3WWT&#10;p6+0z4bOA0xT7LX+U+wX/abba28TxQYJYHPsjXfmoS1dGGcCJX0DYJqgIKr1U+rou8YZWUJM8Mrg&#10;j5Y959ggKcDfoRk6cC7/yAz7dNgCmzp1pS1avN4O7DloNy7J9/62WzOLdfQRGNVZqs2INIUwiPeI&#10;TLkyO9FGe36hfM2ecZzWFwkikDrtL9CJlVSUU73GL85d5zQrnOTLvxQiZA07r8v54zRT50lY/IDQ&#10;3k2a+JAi9QFhXw7I3bz2EOA84DhJ4g5e1G2apZPJEI/N3CRaOC6UljUDwMzQrtCixUaBjEio0whR&#10;Ui8LdF6v5nXJzMQwia6Vp58MWRQVBDjtxNJMlw9QvhTdFAl0gXvKFXVuEpemAZVeEyB18Uv/puam&#10;NznVRog1lXouutAcYLKVlvLb9YlBgyjGMEwJJF7+sTHeO8+m+bZQC3pEjX4VSsmkXBDodLPQz695&#10;NN1I3EJNNxS3vU58C5U6C1gCnwYbYQIFPi3Z0+/rabVApa+PBqP6+8gRir+Rf05g87+PRv0V1YIc&#10;ySPcS8cttP2GQ41JRG7CeLQJqzbtOBPI2lrpT8ImyoinjfRRVgYCWKdOewCbjj4voDlgAVohnh+r&#10;d2y0XYf3YxbEoKc2FUGGaLPnLSZKbgO6Ozy/zeunT5MObjto3yzYQA93ob37iQA1yf6h32QeZ4KJ&#10;Oaw4RswtQfc7POfxzfcQeL/LJAVTFG8xwqQ5QWlNBbS3HWga0MViAiJkAOodgLb4+Tv4TQziTQM0&#10;qYv6W/9oH2agXgW9r749GQBOwZWK8ZUJi+y779bbzq17MDc9YlfOX8ShCpNM2Slzl8gHbHkATQvf&#10;JRi+w2Mu4FP0u0fUygN02iqj+s0pf8B3F1BKxX8Ra+ajR47arp17bel3S+3bhfOsgCXxGVLLLgDZ&#10;A5geRmA9gmZ1gBGhdMQ4dseIJoBJutUMoDTm00Ja2cyRQFrHJWWclJbU8zV1/Du1vF4nNknbc9xe&#10;j9EJqV84ktpUU7/pyFpMnhGatK0CiEkfxW0B3Hf9pfpNoPN6I0za6kLTRaXGph/Sq3qld6qndEF7&#10;ihaGB3WXF7un6Ki0Mzli7YIvY3DMSqYDfHg0spBhkJQ0MrJ8XgtGwkOAdiWDzGReukn4HFV8TWmf&#10;fiZFJEUub3Hw6FErqV2JYnUATMBSWqrUug5xQR2OZHruYOPzinBJBBXg6v2mFH5P/b5O0EQvRAEk&#10;Q12WlheiPBGVMiqa0RtzoCmqQYqop9ZB9OoCZDoJ4BKgyUtRnpmV3Dg2795hm3ftsRPnL9gFttSc&#10;Z3HhURT923fhL7JmJzZ06230+KV4Z84gDRxvv3hrvL0KuN7guu8LuPoyNdF3sI6CDwdMvDGISEY0&#10;68uEhID2Jnjpy9CtxpM8bXwfcH2A2Nsn4VWvaaf4KntlEEAb/PESIhr5J3nm2xqxICT2YyTjrXcU&#10;ImeyR5kf5O1p9tpbE61PvwkIf8fbgHfG2SdDJtuoMfPwYFxpOzbhLsxQ3T3caQsRbd69A9A42ew2&#10;E5D84FSsk620k2b1LZYMXmPJ4CVm0k6gCsnan2U7tu+275Yts8lTJ9jlo0ctQwrQSerZAxB6iDw9&#10;AOEhz2WNJ3AlAFNEky5SwuNmoloTQGvS9IEfrPPohWSgY9M8NiK5adBGUt6j4dBa/t1a9UM0CsSp&#10;dpBJz4kagFNBOumSGy4sLTSoILUs5fuXi40VicLd3EmHOPinTSOpWNx7NOE0ACAp0h2MXLwh3QoR&#10;RKlaUBNoiULYveWkg9dKobbx2k/6Q9HwCYsZo5dcvdRwTtJMKVQSk9Zm9fvUjnBJmah9RcoAPo/A&#10;EfRJZNYNwyNerLucPFH0jvWcalWliQJTHaCqhUiqZUK/BnWRTjV1b61Sb68LBUKIJG/qKpKG46DW&#10;DSY2qhMiJM3SvwynmW0wqs9aAJeOQNZBjaY6TVFNxIfAJpBJMdIB4FoBYwu1XAsLJQS0FDrJ71at&#10;YSJkoo2ftsjGTl5oX46aZx8OmWpvsa74tX5j7e/f4vSd4ODqw/XdZ9B0RotmE2i47pUeAqy+AKuv&#10;Ph48i6+bRdqoj4WNBSGivaejaXci2nukjmhSB0CGvI0eVVFNxIh2iwO0754PhhkZRCE3ELAlQHuL&#10;8JgA7U3ApvPGoBkUgtPtzQFT7I3+EwEed4G+Y+21vmPsrbfH2qdDptvUKYsRBW8g6u3E+PQInh/n&#10;aEZftJvkydnIqrKzr3Gu48yEJObyeR/81J7qYwDt0IEDth3F9beLFtlnX3xq+7EBb2BAr40itUce&#10;+wDrkaIY4HkAOLqJbKrPOgCSWMc2HYGNz+s0080XuALAiGj0RHQaST8b+FhAE+FTS7ooo9gaGMkq&#10;jkAmx6+q+FhJo9sV24BMka2SC0yefqVMn1eJTIm1XJ1fTPKRCAsPPHKJBRTANAsWazk96s6uO3yo&#10;k8Ick4PNvQMj6RCNc8TyBfo9RLmwaunlEz0Ztc7VV7oG4W/QEsZB1OhKHNQYgab3f1NEBbWUtwFE&#10;bChl9NQ4EBy+0CGmlb2AkT226lZXR8gliqPxKY/yOvy9/JHPkxEIbPrb+E3FF0TElJIbklTvUulL&#10;QJyByGiid+ZHS9pJGx1s1GetAEwgk2Gq12UATYAT2NpJG6UKaWXquhVrdZ22tjZb/P0ae+Xv3rH/&#10;+/Wh9vevf2m/eHMU1+wY6/PWOOvTH7C9TeB4eyrX9EyGawkmur4Hca0DMkWtNwQ6BxtY8MhGuuhR&#10;DnBpEBegvRUHcd8AO286KUIaifhbbKMzjh8CQEAH0JY8H0jq2J9p3f4aJHxPAJvDP/wCyYpqb1K3&#10;vTF4OtGNMyAwL28MJMwOBHRvT7E3+0+yPoDuH978mhD8lfUb8LW9//FEGz5ytk2YsMAWzltha1es&#10;t61bd9jBrIN2+MBhO4AX+gGe7yZd3Lxph61eudGmz1pgH3023Pq8+Ybt3LiObZKaScuxR/Qweog6&#10;qsu6AclDmozdRKcuTrvT+1gvOMBIHQGl+1ICKgFM6WJKu9r8Y0U0hkJ9+ppTiWgaUqSOyKXarFoR&#10;DVJEIKuCrazRDJLU2q4IkAU0H8eJWz3KSLMa4FW7SxIutpq09QuJNCmSASElDOmS38m50Bs49QBO&#10;noCi2gXQsHuLSKdlCv5c4AvpZOiDqW8VUssWtzEToRL6XUnPK0TCQLqIgHEG0ft+AWD+edVLsW50&#10;8KtOivZzyaI99xVJAOdgUx0XGUwBh9+9Tn8TwCTHXoGtBtZWjVyZOCkb8BtWYgXgVm3azKKaUCCW&#10;DlNAQ3IVm9Rp/PLVpE6r1uI0NQM0jqJVK2AToNoFtDbABdAUyTya0T/Te9ohStqxCPddBqy0Xbdx&#10;l/3PX3xor745DHB9DbhG2+v9x+KSNYFAMRlwTeFM5ZCt8dhHQGOa/Y2BAI2s7k0woOjmEU71meo0&#10;UkqdULMJjNRrgO4NSBGBTb4tbxHJ+kZ6XxMXIkVeGUDqOPAj1WcL7W3CYL/35pA6zuUEsL1JyBTI&#10;3uSH6Ava+w4IUa0PYHtdhx/ydUD3OmB7nUjXZ4DCsMLxWHu172h+SYD3xlf2GneT198axdePscEf&#10;jAOEE/Dgm8KZbO9+OI6Bz9GAcwTv/8T+x98PtDf7DrAsHLGqqO00/PmAvtkjNGcPZI7K6RTAAE87&#10;IHKgxV5aq8gPQNbC6/IbSSeH9+p5ykd/sChnAlujQGkuiBTAapCOTbN2Dq7giFSFxEsgk5C0kguq&#10;GmKkWhdWrM+0gK6S5zJt0chEJZ/XcjonSuIRgVAPuBq85tHRbi0uMKWSOjzXRedRzU1zBDS1Fbgg&#10;fV2r6ifVdKGu8/QyYQglYYqjGBo29HkoHQFbAHM3JtWKwbvCCYmXmsNeO+rreM1/JqW+sVGfpIpJ&#10;L05ACy0CHUgPfmeliCGS6aYEsLhRCWhuSchzHQGuSkJc/j6Kgr7UD8lS2D1GVOdI+KyF7FLrN+og&#10;Dk5pfzRgkzGPH6JbAFqo0ToBm5MhHDlkqc/WzrILAU2PYie37zpkf9fnQ649gNaXa7AfEY3r8vV+&#10;4zwjewP+QQEjAI3DNf46IHuTE2oy1Wk6IZVU2qiIpij3Bmnk62DjdQDZ911NtmuqYpEP2/bBz+V1&#10;nveD1n8PJ+lh004CtA8WPx/EmIWIEIFtAMVdP1yXVKf1B2j9PD+NQBs4E2NKopuimdLHeDfoEwEm&#10;oL0O0N4YQHTjvAbgXu8/njvIOEBGisl59S3A1/drAPUVAAwg/EXfEfYPbwyzf3j9Mx4/sv/xi4E2&#10;+N2P7eyRw1YDWSKgdcNUPgAsXQCq09NFNappUgMaB5ynj7IzJ6IpbaS/1ow+rckjWQBYI6qScPLd&#10;VtzpfqJZWvu6Re0LQNyVBbAwBsSjD/xpwhawcSevYgJA0c0fcUfSxK1AJp+/Sg0Cap9WvHNrgZ3a&#10;AbUAROlksszO7+buoBTWtTqNrvcKXPHRWwoSsJKmyQTGt0n2LsETba4oFBlMIppmnxyIApmioKRN&#10;OnycRDmPighedQRsESJOjPD9vXXhvcLYvtCjPhaxEQEWfh6l0AKZ0ulgbSEfmWo32FUmwN9J2QCv&#10;CXT+3G9eYnH1O+kGopuJNmly0DbqMZUOQMtwmpogRACblPtKHfXoESsyj4pmIaKFRxEh6q11yEsE&#10;1Yh8RDp5/cDBk1xPH3NdDQVoIylxvoamJ3XsP45Hrk0Hmq5ZNZ0VNMjWCCavAyIByWl8olc/mHid&#10;twYCMrHyCfAU5d5VRAvN6r5ErwGAa8hXeODMP21zNxTayv2Ntv10O6zjB4ug96nNPlgALclxMoR/&#10;7B2KP0DWn3+0HwDrSw7bVz8AjwKY6rQ3HWg6imQCFz/8AO4UPL4xcBJ3jEn+y/Th7qFfro/uJvyi&#10;r3Nn6dPva57rkT/AWyP4IyiH/hzgfWz/1z8MsM+GDLcb585bHW2ENMxjJ/2OLnpxHVEJopSxGyAF&#10;C3CljgIYekYeBa40fbYmwJbRc4GLjxtoVDYAWD3PkD5qv4Aa2WpaN3DhqGHtF49AxV26kkcHGJ/T&#10;80CIhItfwlKBTVO3L4OuWjWJ7t6KSlGNIXLBj6KV79biCDwOIKWbIaV6uY3gFzNEg1Iz7ehShNMJ&#10;KZ3SzaB4d4sz9cuStNSBo+io2a6Y/jmo4okLz/37Oj0f6H1vXTjNH4gL7xsq3XPfea2xje0OJ4SI&#10;7jKoUTT3NDsCTGY2sbYNEU5pZEgfvVbTrrFkWYT6elr2p4jGSbGTTCALQGtzR6tMM+mjai+ljs48&#10;BjLED/VZAjgnRwQ05Fny5G9l+YV6bUePX+DG/jH12afc3L/k+Sh6YWMA2Xiv0bzkgQQJmZlAFms0&#10;pY9Eqz6UTK97zQboeE0AExD7OBiVOgaAvYtT9OcM507+erGtnrLUjq/db0dOp23fpYe291KX7WOX&#10;wCuD3wdoHtEweaG4609x99a7IWVUbeb1mYNL9ZloUP1Qqs+m8Tq1WnwMUU7UqMAWAQfIXhfIYClf&#10;gyzpwy/5JhHtDc7r8Xju/CZgI7z/4o0h9g99iGh//7aNGjXW7tE0r6dX10zvrZPufYcOKWQX+rMu&#10;PdJM10qoNiJWi1hGpYtafMjx3WkASkcrfht4Xz2NyYb7RDdOM3WcNJCSZrkKxot3pUGKaLpgSIG0&#10;xVRCagdedERyYxYuPN9drIimlFJ0P5EvTuEqvXTQuKQL9YRHo+ClWKsjwsQJBkWSMGIRgBdSK32t&#10;IoDS2FpFAvX0+DcDgBX5QnR8eXG5NlGq1vP6MAFZbFK7Z7yTEPp8iKYOLoEp1l6Jr7xT8mIHvebE&#10;IpuPNRYiIHpfUTcb/Sz+qNpMTGP4u4WWSCCRPMrpZiXmVlGP96gdEPwkA/njgmKZj2rxHyMxUuun&#10;0y1ENuo0jgDXBNiaVasBuBYim7OOkXkUwBxskmAlJj1KH9kZLQXJqbNXAdRnpI8BaL/g5q70UTf7&#10;PgKbrk+/bqc7GdKHa7yPrnWA5BHNeQoiluoxQPa6qH3Y+P7vf0PJs9C+GvqtzRq90FZN/sZ2zZho&#10;R2ePswsLJtn1rdvt6OmU7T7XYXvOtdve80S0d4aufj5ABi9KF8k/nV2R21KkNL024wfoK1ApzCqC&#10;8cMpmvV96QSg6RDJBk7kffwSHtF4/vZ4DukjheibsD5vULupXutDKPfcmdTxVUWzNz+1X7z+AUDr&#10;b5MmT7X7NLEbpA4BaB2KXswPtRcRwQQwIlOHlhzqCGg6RC+dZkCoaNZEtMvw2Mj7awBbtRZtIMFp&#10;ALAZgOnjM5pS4CKpU0RzFi1cMCVsMS0uZe6OOk5RrVxA8zQxRDGBTM3sWi2rU9oo8xZ5S8hjQqkn&#10;3hKq6TwdVDTzPlRUZXCB1YlGB3xa46roEy7+IJHSStc6fQ/+HV2wirIJ0ATKWo9+4b1uc6bjdU8Y&#10;N5HPoFQgnoZ6ipo0oiNRo9c8TQ2pqo6Ij8AqBoVHb4RzRjW8JvYw/I0iu6ja1MEUCCSBLdyoAsCc&#10;teW5XKRUy3rfUb+f15yqJZUuouRgMjrFWIwfhj0Ftgwejk1NRDROM6elGaA1K6qpTnuhCvEUEhmW&#10;m/VIbExUa8PrsZNWwHkcmt8AaH//2ifcyL8kc+J642bfh1Kmj8g7IlpS/rzGNR6YR0UzQKWjqIWT&#10;mILPBx/Ota8+n22zR86wFWMn2eapYy1rzig7NZfZSZ35o+z0gjF2fslku75tmx072WC7znTZ7rMd&#10;DrhXvtty9/m872/Y6CkH7aPhG9y27HUUIq/xj7+uLrhYlxjRFM1CFBPYAmuj56FeEwgDGfK6wMZ5&#10;nej2hgNMtdqEkBvzi/6i3+hwd3lrJID7ioimmk2p42cA7UP7n0S0qVOm231kWXX00TIalQEknQIY&#10;IJEMS/rHVvpr0kJqo2groGrm8xkAlea1NO9P8zzFaw081sq8lVNHCtrAYxODrB0ATT4p2gMnR2NF&#10;Dl0cxYz4FDNRXg5hUsr7ytTAjr4RAppSRfXTdOFUijBRUxtgyT7aP8aLMnG4rVZdR/O2BqWEr/eJ&#10;7KLqrWDqkqR6AsqLC14XtDOfApoiJN+/DkALUHXUgW4OI6ADOKWxDmhFRYElgkbPPS3V/mV/b9yI&#10;omglvwuPanJxUpQNe7/8tViL6TGkjwIY7/e6MRjU6NT23gxineaAErBiREsAKJIpRmRvgTitLwIE&#10;lhFgCWCNAlsqRLQMWzozGUAWTwCaGEj11FSTBWrfFSJEszBhHUAmmZZSzA7ec/V6Lgz65/Y/X/sQ&#10;HuCLADRu9rrhi7DTterXr/pnHs1m2mviIMjiBr0/0z77bJpNGj7Vlo6ZYFunjbJD80bbmYWj7fy3&#10;X9nFxfEsGmkXvx1hF/j4wuKxdvm7KXZj+zZSx1oH2p6znYCN1HH74Yrnu47V2NYDVXbwQJFd2HrU&#10;Vs9cZRO/Wmqffb7IBuNNocbca4RO/SBKId8cJLAFcCmS6TjwFPEIx5KvvEr6+BrAekN0quozz4vp&#10;vPPxLwjdv1Cdpl+caKbz6ptDKVw/YRPI+0S0fjZl4mQi2lWrRW2SYZSmDdFnG8BqByStPG9B9KnH&#10;Zl5rRuys8ZkmLTwEiCmA1gjQVI8JVHW8rxrVfw0gq+P9mlaQckRbczpJz2TdIHpfDl+6sMsAmE4F&#10;0UxrqbRrwNPCBGRShsQU0kHm6aMiEGBzQiCwlWG/VnhvFRdsjS5opYZev+nC1sofsX1aQC4GjroK&#10;ACq1rBGY49h8Ld9DM1Bhn3JMLxNpmD/G2kf+gg64KKnyFJUj/0EAGUicxC5NETlJVfm5RFR4Ezoc&#10;fX/vf3ntFp8LbJoi1u8b/1YhigULQtViztDqManV9D5nJvV10ouqGc7vm/TOHGgt3EBgG9k3nUkJ&#10;aNRngO0F0DpIH2lIO9BCrZawj10CmpT8ApnExqrfvMHNauKcAvrDw+1/vgrQyJhefYuo5vwA16Nf&#10;p1D6HGVob5GBvfPuRPtiyESbN3qibZgxzvYTpU4u+oooNRIAjbSr34+yG8vH2s1lY+zm92Pt+ndj&#10;7Op3o+zy0q/s0ndf25Wl4+zasil2E6AdP0VEO9ttO4lmO0gfX9l4sOz51qOVLM4uZxl7mf3u9kV7&#10;fHCt1a5ZbNdxENo2aZrNHzHVRn3OdpchC2zwx9J4QWtyF/DjIVdHdZuKy8kAj2jmQOPO4XcQCBDv&#10;YagQFfOopuHomDp+yfOhhPYh9urrEWh/188mjh3nQKtBxtXATFoLTesWbQ/F4KcJ4GQAjkZmlFZK&#10;eNyMdtJBptQQMDU68YFzF5+v5uu0Q7uS0wChkgaQLfTUutDDdQIKqftF74ceWrgoFJEqZKAJyGTM&#10;4mDRzuK4rkc2Yx4liC6yHVOaqM/LuEU+gEqVekEYgSgiRV9X5dtJQqTprdU0nSugqbckI06lk0oT&#10;HdBB1qRo4p6CTqYofQy7lQN4Q2M5EQ4H5jPoNLXsPKSJioJK/WI0i1/v/4b/LrEG03vUJ0uYT90k&#10;AJ4IjQRYvYDyVDnYsskDUfWtp4tu1Ua67R+HG4/+TqG2VG9Qm1cgP2AY04BLS90b6mBPG2OdpqiW&#10;pp+GHXhThrQx00UKCdhUq7nIWGMzUoaE06n0UeJiNbd5TwefL8ovZeHFKPsfDjRFtOEA7SuCwWjK&#10;njH27nvjbNinY23SiLH27bjRtnn2SDsMaC6vGWs5GybanXUTLGftOLu9drzdWj3GclaNsTsrRlvO&#10;8tF2e8Uou/X9aMA2GrCNtatLx9v1pRMA4jTLAWinTzFBcLbLdp0X0Egdt+wvfr79aIUD7fzpUvvp&#10;1ll7cnSltWz/xmpWTLKcuUPt8pRP7ejEz2zvxJG2YfwYW/DVWBv/xVgbQi9s0OBJ3A0U3bhDiHkU&#10;k+OkSKzN+km2hYrEKVXlxzohmr3mdZoOUY0/xKtEtNdef9f+/h/62OSxo6wEi4NqQFbNYKiiWgs6&#10;ySZqtgyPSiebNJsGcFqVCvKYYc6osZBUsRDAAboGAFkPuGo5VYCtBpCm9F5NbEs7yX9+F4BqIQpJ&#10;UFzJa1VauuipXwCK78lyml8UPuBzdYh8/YK3n54LfIHeJ6JxfNuI6rpYn4iJ1MXtje6kvnMQJEyj&#10;SJIIGGcKI6nh9RdRT0CIXhVK8wJz+QJUCSPpgPJoFkXQTsUDxpf2e3lq6GLpGNEcqCEFdWAmUTP2&#10;vZL3BZZVtWmo0dSkDimzbiq6ESlyCVhia0PKG5jJ0If0r/MpCEnV5KkRZs1aRHaQGiqKpRTVGolw&#10;jWH3dDr1IoVsaSJ15LQyc+aHFDJRhkiG5QoRDX+6SiQIkcvLqu3rUeyXe+tde/+9ITbkky9s7NCh&#10;EBjDbcmkr2zj7NF2eNE4O7t8gl1bO8GyN4+33G2TLH/HdCveNdNKds60Uk7JjplWvH2alW6dYvkA&#10;8C7gu7tmnGWvHAPgxgK4cXYLoN1cMoHnAtp2O3GmwXae7wZonUQ1UsetAtrhCtt4sNzOnC62X906&#10;Yz8cXmVt2xdY3arJlvftl3ZzzhC7OetTuzH7E7sy81O7OO0TOzn9U9szZYitGT3M5n85wsZ//pUN&#10;/eRr+/iDUfb+u6Ns0MBRtAXG0qAWzZ8ALUQ49dP6eFQT4L6ChfzS+vUfYm+//aG90+9te/3Vv7Pp&#10;40dbKRGtGr1kDZZ0imoZpgQEuCZ6a03Q/i0osFtZBNFMFMsQxTKALQXQBLZGngtkdToArAZg1vKY&#10;ZjxHaabm1x5yEXQDNk1eS8GvXpAimi4YgcT9/CIB4k61ikyeOnF3Z3w9iWRaeKCT1G/eV9Md3k+4&#10;yPxE6j8BqR6TvlLCUgaKnUhGiiXw+fhJjFihDguUvB8BzlnG2IeL4PVaLL7P+3DevwpR1Os5RWO8&#10;Lfz0MqhhUkFg9QiXgFu1aHL8d4g9Rpnoxn6jRzdnZoPZqKaV5YmYRHXVrv5epcP6HdSaYHpaA52q&#10;vQS0NJtgUg2kjQCsqQGA1QO+Ruq0FIfI1sw+an8v6aNOi8AW5VgdHUxaU7N5NPOIJglWFwIEFh1i&#10;Xfj1J4Ns1tjPbNn0YbZ57pd2YNHXdpxodHrVeLu8brLd3jwVgE21/J3TrXDnLLsPsEr2zrSyvTOs&#10;Ys9Mq9o7y2qyZlv1vjlWuXeOle6aYUXbp1jhlkmWtx7grZlApAOo30+2Oytn2d0dpI5n2MV9gdTx&#10;fFcA2oaDJZ46biSinTpVar+8edZ+PLra2rZ9Y/WrxlrxouF275svLHfe53Zn/hDLXjDEbs//3G4v&#10;GGo35g+1q5wLfP7YvC/swJzhtmfWMNvOL7Rh8nBbzn6zBWNG2Cy8Gqd8OdLGDxtpIz//0r74aIR9&#10;+uEI++yDYTz/wkZ+8ol99el7NhJDlaGD37K3+vzfNn3sSCvHhq7mHut00UbW37pujUxaN1KzpUWQ&#10;CGh5zKcBtBaA1iSwCWgc1WX1jN/UMSUgoNUS+aqZMKghqokgaZPynwtBu7u7uTA8ojFJWx0brkmP&#10;SNS9N6R1UenOrGgEy1jFqXYyQqlgcKv1nppSQycaAt3v0q0o4fI9WzwPESLsRtbXJ1Eo6VklqaDX&#10;cy7eTU7sd8WRncBQBjvqcFT/BYAE8IYxmBfERgSP0jfe06DaThe+O+9KUhXHgSIw9XN6nRajn/+8&#10;/t4QoSSsdj96PhbLqlRRKaMrZZyBjUCM9ap7I6pO4/vIyEa7nmVRoFRQDGOaiKaNMc0NAAugpetQ&#10;h9RD8TvQ9B4ARurYTFRLwCbpVTuRTcRHZ6zNlDa2AkiljnU1DfbdvMk26YtBtmDiEFs/Z5jtgsg4&#10;tHSMnV45zs6TEl7ZNNFu75hidwFOAUAr2jWLCKaINt1K9ky3sj3TrHLfTKs5MNNqD860ukOzOXOs&#10;7sAcgDfDynbMsOLN06xwHdFu7TTLXz/H7u/ZStCqBmCq0RTVugLQth2tIqKVsUuqhNTxvD07sdra&#10;t82zOn6YksXD7f6CL6xw/heW983ndnchgPt2qOVwchcPsxzObc71JcPIVb+kYBxh177/0q58P5IC&#10;EUZm+Ug7/d0IO754hB0lOh5YMMJ2zv7SNs8EjNOG2upJn8PqfGTzRrxvEz8bbMPefcv69fk7m/TV&#10;MCvDR6SRZnUDUa0O9X8dozcpIlqzLA1IHwU0J0ZUs0F0pFV/ATJFrQbGcAS0Gmq0KqKZp456D+xk&#10;JzXXYy4WbaORRV0TH9exWyDZaOpNVi/iQ30hdUiITnKsDUckhy5UMYABcIDQSYRQ7+hzXl8piqk+&#10;8fQxUNwvLmKxiHHqOQGJX/Cq/8LRvy8QKHX0RnEkYfQ99L1UGybfM3zfcJKI5EBT1NL7Yi1Wz3Ox&#10;l0n00vfwetB/9hfgcqYx1ogCWQBlbFZHtjWky4Av1meeViqyuZV2qFUTkiSk0PJDlFpF83KhEZ3x&#10;iBZTRYEMgDXWt7D9h3pNES7V6XWajkiR5qReA3htTYCN1zpElCi1BGRtpKPtRMuGukZbtmC6TRr6&#10;DqniENtMIMha/LWdJNU7t3qcXVk3zm5uJBqREt4lNQwpIwBT2rh7ppXvmWGVgK2ayFa3f6bVH5hh&#10;KUCWPjTP0ofnWf1hwHZgtpUT/Uq2E+U2k2JumWclWdvt9Nlaj2aq0XSo0cqebztcZRsOlWL3VmJP&#10;Wfz3y+NrrGPrPKuFWSklohUvHOqnEMDlLx5q95YMtbtLvrC7SwHc0uF26ztUHDoA7OaKEXZz5QiK&#10;Qj3/iudf2TXAdhXQXV460s5Cg55YPNIOLvrS9swfDuCGEvk+tW9HfmhTh7wD0Ppb/9d/YaOHD7H8&#10;i2eQX7H/GrDV4S1Sy2ybBMatDIq2A552IlW7rBdIG5s8dRQhAquoiAbA6nlNRxFNgBMLKcHxQyLX&#10;Yy4aLZiX2ar0jhqVqUApIpA5qHrJjFB7qemqo7t1crE7zR/7aQnQvImti9JrsZAuhoszXqi6cMVa&#10;RmWJLn6lU5JZBYAlAE6IllBLOYmRRBcBgsgUiBgBPZxeYLovfBxajcBPABRqMKIa70+a44mSxUEZ&#10;aze/eaiuigoQb8z7DSbS+9x0nGX1v1UgQEQEeZrI+9RP1HErbUV2J5vkGEXTmoZ7M+MwmpoWS6ja&#10;SyxjmuiVJl1srG/j52sFKEonFdGIYpEUaQJcIkiUSno6CehaAFtrBraR5wJbm0e0LkyXGmz5QoA2&#10;/B37bsrntoW0cf8S+l0rx9pFotl16q3sTVMsl9SxYDvtJI9oM6x094wXIANsNQLavtnWsH+2pQ7O&#10;tszhudZ05BsAN9caD8612v2klHvmWMWOOUQ4gHZoh50+VwfQOgPQlDpuzCp7vgWgKaIdJqI9vX3Z&#10;np9cb+0CGuxKORGtjOhVtoizZLiVAKz7gCrve4C2HMAtH265gCpn5Ui7s2aUZa/+2m6vHgVbA0uz&#10;lkJxzWi7sXIUke5rItxXdobIdhyQHV443PZ9M9S2z/zcVkG0LPz6I5s+5H0b/t4Ae/uNX9jQz963&#10;m3jyNRK9GoheKcDlhAgpo8DVDoA6AZT6a81Mbmd4bIpH6WM9n2uMwGv09DEsrJcI+ZGAxgXziIu3&#10;nYtEyhDNoUkN4heFemIOFgEpbBAJ4AtN6V6qX2DR8bt+8v4ItIT2F4MZU0ivdTQBkFzMTvlHBrIX&#10;aCHyaBrAWUoHjR4jCZNELVHlEUSBio9f59E1HBEcAZBxANMjWuyH8T6PprEm078VhMyByg/sZKzJ&#10;IsnTe5NxVjayiZ4iauMKJjYCl/4+SqMFsHhzcRZXmYEm2J2Y0c4Dlj+6B4jU90QrMYwCWortnkS1&#10;eiJavYBGraaI1kw0y/C5JgecgEdvTWykmEgeW3lsJaoporUS0TpIS1NEtFWLZtikYYPtu8lDbPuc&#10;EXZw8Wg7sZy0cfVEu7Ze9dl0u7NlmhVQoxXtmEz9NdUqdk8HODOpx2aSHpI2Es1q908HVLOJZIDt&#10;CGA7EqJaCtA1HCSVzJoHIOdZ1e5vrOzoNjt7vtb2nH+AMoRemtdoRDQBbdPBCjt2HNaRmbFfn1lv&#10;ndv5B0B+5ZIvrRJwVS770sqWjbASUsMyolTZqi+tdA0frxlpJetGW9H6MXZ/I5T8xrFWsH6s5W2A&#10;mdnE+iUAdwta9OqKMXaJPsS5pSPsNOA9tvBLy/pmmO2YBaEy+VOb//XHNvVzgPbO2zbgjVep4QbZ&#10;2YO7iWS3rIFoJrs5sY4tAK4D2l7yq06xh5Jg8djCo04zz1WreZ0mml9RDaDVQ4Q0yNQHSZaGR+Vy&#10;/IALqU1A4wLQ4KfIEFfsC1y6OPwxNqHjHVxspPeN1JNygiEBgqJOoO4V6ZRqqf+liCCCRXdypZKJ&#10;PUICDNViTmqo36VaK9ZdgbgQUMIR4EJqF48+p2a1p4mhP6ejn6lCaWby9f65oLFUCyCQLrG57eJe&#10;vrea4DqRsfS5OxdYa6Az3ByqfAZPNWsAX+ijhb6ZHkPEDylj781IEU9ppb4u/h1dIcLPoB1iGmvp&#10;YnmF0scmIpFSQ6WKIkUaOfWkjo1ENpEiGaJahlotpJCkj2kBDHA5wOI4jYMsqP07SR0zAG390jk2&#10;ndRxOTfzHbOH2RFPHcfaeYiQ6wLapql2bytp49apMIuquajLAFoZKWPFXtJG6rDqLAB3YJbVAzRP&#10;HY/MBWRzLXVM6eNcr9dqs+YANJj6fd9axfGdGKjW2e7zaB1hHnerRtucVfJ8x6FK27a/1I4fLbUf&#10;mXr+3dmN1rNroaVXj7cq6q7qZSOteuXXVkW0ql47ymrXjbEaAFW1eaxVbxpjlTwv30CauWGMFW8a&#10;a4V8nM/HuXycCwhziHC3iGrXlo+yizT2lD4ep5u+f8Fw2zabOm3qEI9oUwDasPfftrfffM0+IrKd&#10;2r2Z+uy2pfAOkZFqCxGplSOFyENqLY3LdJEKSr3vMiw0js1EtQzvaRC4RO8DNDWs9bwJrWMnouMe&#10;7r49XAQPAEM7wGkU2+iso5qvilihoPd0T2SGEyC6KwdZVHKB+RLxpJemNFIXuKeEqp1qnfoPqWNQ&#10;r3sDW2ylN2+jhCuJNq5hDECrccCF3lhoAYSGc6LuCIp+/v2YdgbiJPTk9CiQhf5cUIo4WSIWM/k3&#10;lTb+n8cBGKKZN6SjZCqQNqGv5hS9PyZSqzDp4H+z2MpIRou8D+msZPhben+RvqVSS/3NNIcmqdQD&#10;eTPSXFY0aiEVzDR2ALQ2gNbqEa0RUiTdAMgaFdEU+ULKqBRS5Ii+rk12B7zWzvN2tz7gkbGaVH3K&#10;NixfYDMgQ1ZM+My2zx5ORPvaTi8fYxdWjLPrayZazkaYdUBWsAXJ3zbqLMiNElLIcoBW5UCbDniI&#10;aNRiDR7R5pI6zuN8Y03H5ntEqyd1rN1PCpk1n1pusVWexG3gUr3tvPDQdl9AhsV5ZQupowMtixrt&#10;aJk9g3T4/blN9mj3fGumX9BIfVUPyOqITA0bx1gKcKW3jOdxvNXyvGqzgDbGytaPtmKAVaTDxwUb&#10;R9nd9V/ZPYFt7Wgafl/Zdf6dy99/ZeeWCGgj6bwDtFmf2xr6dEuIaNMcaANs8Ft97KN3BtjxrRss&#10;DdBkNadmdQdN6S4ilkx6HgEyeYj4hDUKDo3NSIrVwoBokxrXAKsR9Yjs8+o5imzSQWoyW/VZD0eM&#10;oyRYAppSx6TG8LtvrDeSVNLTNwGHO7zPpjlYXkihdOdPgBYICkWhAKpAhOhra3yURmmpPpZOMlD8&#10;usiDsNjrNKfWA7C8BtNzwFKjz7vaPoBPdL9HvpdAKbZREUrkhk9HRwW+3uP/htde4bxM54eGeKgP&#10;Qxoc2xjxZw2vKZIryilCBRWN115ex4XI5mJoP6E+TcTWgeLXTSykzuoVtra1h3VM2hIDc6i5MoFH&#10;tVqKI7CJGGkmyon2TwNCJ0SULqo+876aQEVtpkcHmXpommODRGlssu3rlxPRBtv3sI5bIUMOQ+2f&#10;JnW8sGqCXV8roE2y3C2T7d426PrtRDUiWvnOGaSA1GaKZnunWdW+aQCJOo20sfEoQCNtFNAyRwS0&#10;+ZAkimrzqOHmcxZb1fG9OAc02t4Lj2wf0SzLI5roffpomw6U24HjsHHQ6L8/t9ke7fnGWtaPsyai&#10;WGbt19YEcJq3jLHMVgFtnGUAWSPRq27zOKvk41Kel64bayXrxwO2cVZIRMtbB9g4Sh+vE9WurQJo&#10;RMezkCFHFdHmfwkD+YWtA2iLx3xsM794z0Z88LYN7ve6vftOf8vasJr+2Q3oe1yKZTtH2tepmTTm&#10;zQSyR/IOAWTdsgUnokl43MZpxjpMKhGBS8RISkaskm7xnoekiE+JKgKbemitXCiNaBlrOdWq0TRp&#10;LVmRUqLYtPb0R0BKLlaRGQldH1M6v/PrAvZoE5hAgaSK76XIpovLWwVcrIqYLtmKETFhDhPBcFJz&#10;BQeuGNUUwWJN55FJ0cp7bUHS5QRHlGc59e9KkFiDOQESPnZ5VawnBfJ6OVdF9yonQvT70F+TdUM4&#10;IYqHyYYAqEDyRKAJbMl0g6eRYWA29NXCaFGocbWQXW2A0CbRz9+Md6Pch31phezjAJtApDTRiREx&#10;kTSvmzlNal7zmj4XemrhuBWdDumiopgfBkbbmdRuQTt5cNt6m06NttSB9iURDVkV0ewyva9bG0gd&#10;BTTIkDzqtELqtOId06xs1zT6ZxxAVgHIKrMmE9GmW/2hWQBrthMhTYpohxeQSi4gpSSSHYTTyFK9&#10;ttBqT+4lojXaHiLaPnppOoF1PAQZcqCCnb9l9oQa7Y8XiWj75lv7hgnWDMHRsoGzabQDrQmgZbaO&#10;88jWAMBqiGwVnDLqsVLqtBJAVrRhvBUCuDzo07tIV3Kp0ULqiLyFiHaGOs2p/vnDABr9jSmf2CKA&#10;Nm3oezb8w7dtUP837N2B/W3X6qVWS7O6BZpeZqkaiRGgZM7zMIJNgOuWgSoA6yKatZNWNlPDSRlS&#10;T49NtZpqtmaBFDnVY4D0lAvmKRfQA1K5ZtLFRgAm1lH0fmJhkBAYLhZWwa+ekV9AYf4sIUYSgbGz&#10;jIpcTkYEgsQHQz2icWFx8erUqlaL7F1SB1bGCKM6TGmn+nHVCJF9PCXqI0OPLCE5wt5kV+hHQiOQ&#10;GoEU8ZRV9eNLvbAwtR16cr1iYd04pGd00XCMdDGt9SjM7+s/a8KcxrQ5pIchLfSoFgElOt8b9J52&#10;J+qacEPR3y2p3/Sxoq6svzUJnWyHUQopoCk9bIL4EPnh4FKN5oxkAFuL0kcIEbc58EgGe+lggwQR&#10;EcJ0dgdbaFqZbTu+d5vN+PId+x56fzus40EkVifhCy6uGW83aDbnALa8TdRo9MIKtk6nlzYN5nGq&#10;lTrQiGykjVVKH4lojfTRmsQ4CmRQ/M1EsyaAlgJc9QfmE/Wo2Q5+a7Vn9tn5y43Moz2yrIuq0x5C&#10;hmSVE9GqbQNkyF6A1pNzxf5wcYs92cc2F5p5GWqy5g2jAdpYayZ6NSuabRHIRlvdNlJHgFe5iagG&#10;2Ep4333AVkCNlkfKmCdSBN3YXUiVbBjMayu+tvPqqxHVji8aQU9tuO2a+4Wtp0ZbIqANe5em9dv2&#10;3oC+NnhAf9v43QKruH6B+kwECPurVZsR0R7LpEdgo/HcjQFPF7pFtzbgtMahz3reX68GNl+j+TSl&#10;jd28/ykR7CkXwRMHGjvTqBtkoiqbOdc2EvHKeI/uwE5N6w6sHcZcVL6czl2xosWBF/ph0lqN7CQK&#10;uOZRZEkCIDW4dTydCsBLtkb2plOScyXv88ioWbCg5PC6LfbGQoM8pJsewRStxEAqEjlLmrQXQlPd&#10;oyY/p8AVhjxfaCBdDxnVJp7a+k0g1pCqpfjd9XOKyNFJUkGPUEqtY+/M00fVarGH5u0M/Y2UgkfG&#10;0il/3ifliF6rZfezb/TEUEdrc32Lp3ackT42qQaDhUw7ARIo/7TXaKSOTvWHz0t0rAa2CJB2UfoC&#10;WYxmbYC4BWbzBFT7zJHv2srJn9vuudzgl0LvE9EuwDpeXT/JsjdMsrubpxDRppI6AjKAVrJzqhMi&#10;imqVRLQa+mf1kCGNNKvT9M6adCBEmo6GOi0N8FIHEXjsB3T7l1jdySy7cDlle6/02B6GP/dceCCg&#10;kToeqbLNByot6ygkwZ2r9ofLG+3xnoXWvnmCNQGeNBFNqWOTUsdtRDMA1rB1DEAjogG0KoBWBShL&#10;iWTFRLQC2EcBzdlH6rNcotrNlYgviWoXAds5emqnoPkPQvHvJG9eN+1zWzJOEe0DUseB9sHAt+wd&#10;Itqqb+da8ZVz1og1XTtN6E4i1QPVZ/J3ZJr6EQB7WIobFi5XsgWXA1YLUSvNPFpdpPgzinDy6Zeh&#10;j6eNFfaM/3TtV9P63Qwga5DdHJrGGleca+gTqpr3ujiYi628ClmRXgNkZRrP94soYSaVIgokob8U&#10;KO3Qawt9p5Cq9a5ldVAGyr8CkIsgEJiT19xty2s3kR11SLtEqoRGstP2sTWQKDacyVQqFhvXPi0Q&#10;f46kDuttnKtHl9SA/n30daE2S1I87xH2RrH4OzjYYk9Q0VI3EgFI7Y7or1IjNtYnrUXjK0XUzekl&#10;ip+vSdQ13g7h90o7IUKdBiHy8MFjX53bTF8tA2jSgMhHZSQujpHMmUcnRJRehqjmNL+DjfosNqtb&#10;GRhtpU/XApDPsfBi7qgPbAX0/pZvvrQjkHHnEGJcXk2NBuuYI9YRkOXDPN7nlECIlEKIFJE+FpM6&#10;VmYRzQ5MIzWcDphm0TtTw3oO9dlsa4F1bDm2AOBRqxHR6iFDUgeWWD1Au6jU8VKP7b34iENEU+q4&#10;nYi2idRxD+Lihwh4f760zh7tnWvtdM1bYA2bAU1agIP4SG0fb40ALQXI6kkhq4l01RthJ3lvGWAr&#10;AWxFpI0CWQHs5D1AdocufM7qsXaDkH2VyKaxgxPUaIeh+Hcii1k77TP7dix9tGEf2FcfDbTP3xto&#10;n7z/vi1hH3HRpTPWcPuKN6nbBDbSR7lgJQ5Y7iESWcdWmabyeRcUiwgR0wh5olk1pY3yhXwiRQgX&#10;yGPSHK3h9REZIl0lwK3U3Jmby7Cfm1NKTVHGWp5SNpSUItESOFxI3HuXDj21BFBJWyBRUITIFcDn&#10;fSWvX8TQhWjp0cybuQKdqPJAmnhkFGBU1ymCiTDx+immcR5dIojFcCaLy50VjID394Q+XGBPo/Wb&#10;AzWRar0kB4vkTN3LqaJqSdVlqtH4eQPtH34Hj86xHnOG0lnVSPnHCCfQeTSsJiWuoe1ABlHp8jUZ&#10;0arGxEYP0kKi4O6uxwDuSdwKE6VWEWgOtmRshkgmIkQAa3Z1vyJbTCVRmDjImM5uZSqglfTx8pkT&#10;Nn/sh7Z86me2BfLtMGMtZ5EWXkJEfGP9VBrW0y3HazQiGuxj0dbJSLA4u6e4/KqK9LE2a5aTIa4M&#10;oWeWpkkt5jGp05pIF1NEs4Z9C6yRiFZ16iCpYxobg0e2/9IDHgEaYmKPaBIVS8XfeTPHfqZG69k7&#10;29qITM0ALaMD2JoAVRqANW4FdEofqdNqeY+AVkFUK+HcJ6LdB2z3IVIKIEfuQYTk0rS+s5rRAqLa&#10;peXcUZZ9bSeWfG2HFo6w3fOG2sbpQ2wxQJs27D2ANsBGfPaRjR453hbO5C5z+TQ6x6uwj4zKQNnL&#10;d1/g0pFXiHs68hjofSaqiWBiGesAmhrXbtIjIALCB0StJ1zUTwQ0RTQujrT8HAFaBWlnBY/lOkof&#10;iW5JRPNBTr9AuPB1p457jCXJKtcRkGLvLTR1w8XUW9s40BIAxOjFBa80ypeR8zlPRyNoe3t4CTuo&#10;loBf1DIMSgiHwOi5lrI6RqEoXvao6KlkAGnityjXqgDWREIWlPxuf66oKEDztToCiEun/Pu9JB3z&#10;eiv20gTCJG2MNxG/acRU25v9/rsryooYEuB0I1H/URPm8nPEeZnGtYDW3f2YBvYjn6L23pgDSumi&#10;SBDNpyWACw1s1XFO9xPpWnlPqzexiWTMt7UwVNrCv33lwilbOO4jWz7pE9vxDTd3dI5nVqJxhAy5&#10;vm6S3VJUA2j3IEPyiGh5Yh/RPooQqSR9rJIEC6DV0Eurg+JvpGeWQRHSTLrYfIhzYIE17//WmnhM&#10;wTqmYR1rANrZK82WReqoOm2PItpm6H2RIZtIHXcd5uK7lWN/uLTZHu+ea50AphnWMLMe1lFAo/Zq&#10;3jr+BRkioFGbVfK5MiJeCUAsghQpFOuotBGg3SW65RDZsgHbrVWjANpXdorwfQygHaBO2zNvmG2d&#10;+gV6x49t+pfvU6MNsDHDvkB1/b3NmzbV7p47aY23r7O66bq1Ir9qB2yi+Lu0mFBMI300sY1a39TC&#10;kT+IhjtraU5Lwd/Ma5JdtcmmDj3jYy6Ex1xEPfznd3FxNKp/Rr1XJfkVEa1cYzG8T+lPiAKhEe3F&#10;vNQPWhpO9FHKV66LSnS9SIwkCsVol6gowkxaoMp1IQsYvmxcES2SLIpuHvlIUb0mFEOnExk7RaZK&#10;wKSvFWuXEDX6GSsVaT39VNSJw5XqkfXOy8VWQdQ5+vBlbEsodextoquO83k0AU7q/hBZ3Q8lSYO9&#10;howKGI98/FyxjxZ6i4EsquBn1d8mMS5ycscjby2/c4hqVdRodThfNTZJXMzCDuqzbtLHLtJHWRVo&#10;15lYRZdaAbaMWMcksjm4IE1EjAC2Nh7b+VwbpxVxcgveIy382834RV7nRj0fid+KSZ/Zrvlf21Fm&#10;x86upD4T6wgZkg0ZcgcZ1l3AdheaP2/bZICmOk3MY2hYex9tHw1r+mUCmqRXvUCjNhPgmqD3M5Ah&#10;mQMLqdH227nLLbbv8lPbe/mx12mvbHato1LHSlbdsK6WRRZ/vLyFPhqpIxFKjGPzuq8AGTT/JkDn&#10;dRp9NB4bObVENjWsywCX0sZiott9pY3Ir+6SLuaiKcsGcNdgL6/QKrjEeMK5JchgGAE/RPoooG2a&#10;NsS+o0abDdC+ht4fM2KkrV911L6ZPc+yCf2NRDMBrZnxmDb6aZ0AqFvkhqh+6jMBTelhogwJEizZ&#10;GcjiIHg+av5MipBnSh0FNO6salan5L0PyKoV1bQQHJCFQj+mPTFi+F1a9Vu8y+tOH8iBpC5LZFix&#10;dvPhz9AW8FEbr8u4AAGTdm55qhi/T9Kzc4DpdU0RJGmmv0eaQkWFAGg9Vis6VHMBAzLVR6FXJxXH&#10;f1eQeI/ONYvcUFid7HbdinaxcZ7oMZOZuQC8ZI4t1HBOsjiwkpqTj/mZfG5PfwOPpKEOFfPox28m&#10;4edJ2M/Q3gj1XY3aFpjyyAZcjsQa2ux6QE+NqKaxlxaimqv0nRiJQANsgQQhksXRmgzjNU2Aq5lo&#10;1yyw8dimJfMArQmvyFs4Yc8fP8RWTv3c9i4YaceIaGdXTgBoE+2m+miALAcy5I4IEcBWiOaxODat&#10;pQ4R41inaAbQGgFaSmkjQMvAOjbx3KMaNH8TgEvvp7e2f5HVnjpg5660WtblJxzSx8teo5U/33EY&#10;MoTUcc8RDEqzb9s/Xt5hD9FttZIWthCNWmhGt2wkfQRojdD8ovZT1GsNgKwWsFXzsVLHUqf2owQr&#10;Au0eTW/VaLdgHlWfXf6eXxTm5zgd+oMLR3qNtoEabRlAmwe9P+6DfjYWoO3Zm21LlqyxK0cPI8HS&#10;1k/6acixmiUqJmI51Q/QVHu1Azb1z1qiZ0gjtZxYx4yTIABRqabIE/7zlToqqj2IPbSUNsp4+hjn&#10;0WJ08Gihol4ppIiQ+CiAuPBYpEgERLgII6voUTBYBiSMmy6uhFFMGMwgSwrg85otkgciSPw4fZ7U&#10;Qy8JknWRej0F0ACtT38DeqWWSdsgEDMh1a3GtrymLBvr81zInrsOtpDSBsJFP4NHVE7QTiqCh+gm&#10;N2J3u3IQh15a8rErQrwmCxPpCQg9oglwTixpwWOYQAiazXgT4Oeqb9AMHbuqiWgZ9b4gQbxWI6pp&#10;iFPjM3IqzrjgOPTUghZSbKRMe9Rr04Aoh0dFOwGtRRGN2qyZ1LEZL5Lbly/bgnHoaZmd3LvgKwfa&#10;OVhH1WjXmKC+RR9NqWMupEg+usdCjb3QtBYhUo5CpIoUUqLiWsAm5rGBflkKkLm4mEZ1M/R+06GF&#10;AA8lFelj5iA12unDpI7ttu/KY9LHR3bgCkDbKmUIKeMWRMWKaJ05d+0PV7ZbF2MCrUSqNlLCVkAm&#10;el8MZAbVRyPpYd2WCYCM+ozUsRxAlvJeSbDui9ZPqH3Algu9n03PQkC7jvRFEe0sBekJ1CGHqdH2&#10;ALTNU1Dwj/nUgfb1hwDtqxF24nix7dl6wM4fzMKg54bV59JPy7tlbZiptqNblN6xA9peK520jFAa&#10;xybvn6ECiX4hGfXVxEhyRO338B//mIszAK2KDafUaDCPDbKbkxGO99JIGxVxKjg86oIRyMpcQsTH&#10;Sh15r7+u96q2irVIiAoRQEopPV0KwAjyq9D8TajvhKn0Jq5Ao8jllHpi9BMjhkescEKPKtFghp/H&#10;SRoBhyhVS6RTtAl7A9gNUFXgx/e+KVVMWM3Y01M6G4CXrKlKVCMCWqLNDLKskFaqmR2Z1UiW+M/k&#10;v1uIqoH+D38/J0N8do8WRR12DSjq6+rlYyJ9pxyStUaX9UzMjwloD0gd5UCsKWq5XnlEc0GxemkC&#10;m8ZmABVRLY0e0sEWfUaaFdn8KKIBNAx/ci5fsQVjh2AJN8T2MYt2nGtQOserToZM9qZ1zkYiGlT/&#10;PeRY96nRircjLiZ1LFP6uJtaDaDV7J9FjRb0jvVEtDpOvY/LALQjAWgparX0gaVWdeYIQOsAZES0&#10;q/TSqNUAmiJatdP7Ow9VWNvtu/bz1e3Ws3sWIBtrretDw7qZCJaB4s+gbWxUbQbYqgBfORGufDP1&#10;GQAspodWBJ1/n7ruPpEwHwLkjprVq9CVwThegQy5ABFyfglRbdFoO4YyZN9cpY5f2MqxAG34Bzbq&#10;w/42/itsvM5U2vXTN+zikf0surhu6RyARkRrZ/FhBw3sDhrRak7LULVVHiARaGlXg4gQkUkPEQ2Q&#10;qc+mnttjLj7R+0+5EKTeb+NiqEt0jkS8Cu3m5pTyNaVEuIQQUXQp5WIvdSYSq2vR/DLx8W0zQboV&#10;5tQSgiKQFIH1iyxfZPU0KhI86dXoDe8JdZsYzNj7EnASYEZHrcReIem/VfmoDRHJL3wRGAJyuLAF&#10;NHcJBmi1EWAJk5kMrjohIeDxfgegIldMAaVaCY7EoQcXLOaS1DhEyuRjT3d1E/JGddLigMrn3y2N&#10;/UiPrN5+wHRIYKtvCKljo5ywAJrsDBhr6SRl7EaS1cWj5FgCWqLWD9YGal4HoLV43UYkE8jwGdFp&#10;Sk4D+wga2D2QSlnO1QsMH39qKyd8CtDIpEgbz6ydRETDrYphzewNMI8CnKwJyL7yN02C5hfzOM3K&#10;mU2r4FSj5A81GukjhEgqkiKNMJCueYTebz70LWmj2EckWGeIaFc7bP9VgCZChPSR1LHCgbZ1f4Xt&#10;OsTYCED78+Xt9mQnrCOpYAugaSGSNQG2RlLHekAloNUT5SQoruBzFVKESL1PbSbGUfVZHmzjHSRX&#10;AtptvBVucK5gaHLRgTYK2y5+6W++AmjDcRz6HNEnQBv5gY3+CE/H0WPs6MkKu59TbrdPH7X6HLGO&#10;1GjsXuuQ5jHZ+olIuF0pI4/SNwZzHkmvgr5RJjztECGq4wS0J/zHP+MCeMp/vGwMfLKa16tJLyth&#10;L8s5ZToiRJQixp5aiGwhenhES/ptal4nw6Fc3KKvQ/M6AM6jWayZFAn8uDQriVjhbp/URMGLJDCF&#10;gbSgKS2to0ewQHgEBpQLWu+NGscQMRUVg9+JU+2eTkbNoerM/0bSBNYwkZE5y+j1VyBTwmMAVwBb&#10;+HrXekYmtHfCQZS915DRkMhrMPXMaqjVBDj9PUILopYoVusC6WAC2wDQmkjzZJLaJOcq7Aik5u/u&#10;7LGOVtLH5qR5HWq0ALQANmcjFeHwGUlj7NN7AFsKoKUi0G5dPW/fwGh/P/Fj2wkncALG8fyaSUiw&#10;JttN2Rioac25TRp5e/0E5FiTUYhMwapgqpXvmGWVpJDVzKjVMpfWAClS77Uayn1OBsV+M6lkhvpM&#10;FH/mAEDjVJ8+ZGeuoHG8+hSgPbb9pI8+j7btSLVtoY+2m1qtPTvf/vHqVnuIKUkrEauFSKXTTGRL&#10;kxKmeK0BhUgdEa6G19VHqyCqFVHHidovAGh5Mi8BYDk0p7NXjfbjozLUaBeZSTsP63gSzdkxarSs&#10;ecNt04whjDF8gjnl+w60iWMn2O7j1CBFaSu/dcmqsq+QOt5woHUCtG6imZhHqfgV1VpliCrhsI/H&#10;xEMaKWtwtQEeaNiTiPWUC/UHLoInXAAdXJAZUsUG7UcDWBqTqYQIKWORhqeEflGHi9GJC6/ZYkO2&#10;l+lTJFL04H3OUoqsEAsZrcLF1uni7GXrwjCm9+Li3T/pdYXeVhL9AsAalV5poNMjXZwqiOmZz3UB&#10;NImHAwBC6hb8SCJQ1PvyaPUS3R/7WN6jEyg96sYUtzetTJrWkS2NP/PLYmTvJSasrG4E/rfSayJ+&#10;Qs+snOM3H68H9XMS0QCZVC+y1mukj9bUQk2FCFjbOgW0bqWPAhq6R6WPTuNHf8egEgkNbPXRmlSf&#10;1TJKUy0HrSb+VqSiDRlU+zgf1+NLwvfLvX7JyZBl4z+xrIUIivH2uADILhHN5BdyYx3MI+cOKWQ2&#10;qWMupEjBlilEtSluaVDGtHWZajUfAIUUgepvgF10YoRB0LQAR7M6gwwrrZMF0E4S0a51Wtb1Z4BM&#10;QCN19IY1kWzrfsgQgNZ6q8BrtId8AwGtCTCJ2s+4QgQihCjWwMd1EhTzvIrIVk59VkyaWcwdoQCm&#10;8Z7YRpqCd0gV70DpS+8ox6CrGpOJfbSTS6FaUfBnwTpunv6ZrRz/sc2BdRwL0KZNnGo7DtewgL7V&#10;7QjKkYU1MpPWzOBnB7R9N+7ED0Xxc1SrtUg0HAXEjZqk1nPqNI3NqAXQrWFPQPWMi+MpF8djzkNq&#10;olaAleLUOdBUnxG1AJqa06LvAzMYl10o5avkYqeBLdYwRI8AMidHxELqYveT9K8iFR+ZycQBK5Fq&#10;JVR5AoSg2ggzZr2WBAJBTEPdcSvS6R7x4vt6bQ3i9/lv6WpsKwisvTItB36IvE5keFoXtY4OytBH&#10;c4InMo2J25dHUv2MalU4MxvqQ19v5bVhSJvFkophVQopcXUtKWOd6jMWWqg+05R1I3007ULTZs8W&#10;6RNVp3VQowloWl6hOs3V+ihARICI7ABcLdRmLUofSR0ba1mBVQPAsKprqINc4aRq8Y2sxZi2ts7y&#10;bl62bycPs+UTPrH9pI5nl09E50jqCMguE8luKKLxXEATxV8AKVK0EXExYCvbgRSLOk1mPBWo+V3R&#10;D9DqAFkDRIhT/QdgGiFBRISkiWbp/Qut5uQBu3CtzQ5c/8HTR4ENF6zy5zsFNNT7qtFabt5DGbLD&#10;egiZ7YCnDRCJBElt+NpSgKqBOq1OaWMyIkNKWa4RGWkcSRfzAJWAlUMUkw+eHrOp1dRDu8GYjMB2&#10;lh6ajClPQLceIKJtdKB9anNHkDp+PMBmT5xuOw7VsHO41arz8qwy+6qlBDRqtE7W8fpmGQCmwc9W&#10;IlgT4GpU30yDnnpEEaI0sklqfmccUfpTqzyBNevhQhX72M1pBTApSI8aarhy3ldO1BO9X8prZVKa&#10;C0QxXXRKXq/564G8qI5H0cwp+oTqjixcMurv0VEMYm8z+0VdFoYkQ0sgiRhOHji5EKRaoVcVQJzo&#10;LKuVkvWCQf2sAHpPHT0VVA0W9JNJ89q1jzH9e6FWif03j2YhkiXOWMnP0ztpLv2ms5IhFQwqkUDj&#10;q77U76Fa04djneAJErawxFEelUodX+wa8HVN0iRq6SDpo5yrtIZJ6aOA1upkiJrVQVTsZAijMxmA&#10;1hRp/VQ9EaxW4AJkOjWsD67GH7OKqEn74y4LMBdO+dJWkDpmkTpq6PMCddo10fs0rG9CiihtzMbW&#10;IBdSJI+arQCg3UcpUiRihL5aCWlkGTrIKgDnUU31GiBrJG1Me9qoPpoa1gutIWuBVZ1AVHwNev/G&#10;D7bvmuq0x/b/A0yaMIbYa3elAAAAAElFTkSuQmCC"/>
  <p:tag name="ISPRING_PRESENTER_PHOTO_1" val="png|iVBORw0KGgoAAAANSUhEUgAAAH0AAAB9CAYAAACPgGwlAAAACXBIWXMAAAsTAAALEwEAmpwYAAAK&#10;T2lDQ1BQaG90b3Nob3AgSUNDIHByb2ZpbGUAAHjanVNnVFPpFj333vRCS4iAlEtvUhUIIFJCi4AU&#10;kSYqIQkQSoghodkVUcERRUUEG8igiAOOjoCMFVEsDIoK2AfkIaKOg6OIisr74Xuja9a89+bN/rXX&#10;Pues852zzwfACAyWSDNRNYAMqUIeEeCDx8TG4eQuQIEKJHAAEAizZCFz/SMBAPh+PDwrIsAHvgAB&#10;eNMLCADATZvAMByH/w/qQplcAYCEAcB0kThLCIAUAEB6jkKmAEBGAYCdmCZTAKAEAGDLY2LjAFAt&#10;AGAnf+bTAICd+Jl7AQBblCEVAaCRACATZYhEAGg7AKzPVopFAFgwABRmS8Q5ANgtADBJV2ZIALC3&#10;AMDOEAuyAAgMADBRiIUpAAR7AGDIIyN4AISZABRG8lc88SuuEOcqAAB4mbI8uSQ5RYFbCC1xB1dX&#10;Lh4ozkkXKxQ2YQJhmkAuwnmZGTKBNA/g88wAAKCRFRHgg/P9eM4Ors7ONo62Dl8t6r8G/yJiYuP+&#10;5c+rcEAAAOF0ftH+LC+zGoA7BoBt/qIl7gRoXgugdfeLZrIPQLUAoOnaV/Nw+H48PEWhkLnZ2eXk&#10;5NhKxEJbYcpXff5nwl/AV/1s+X48/Pf14L7iJIEyXYFHBPjgwsz0TKUcz5IJhGLc5o9H/LcL//wd&#10;0yLESWK5WCoU41EScY5EmozzMqUiiUKSKcUl0v9k4t8s+wM+3zUAsGo+AXuRLahdYwP2SycQWHTA&#10;4vcAAPK7b8HUKAgDgGiD4c93/+8//UegJQCAZkmScQAAXkQkLlTKsz/HCAAARKCBKrBBG/TBGCzA&#10;BhzBBdzBC/xgNoRCJMTCQhBCCmSAHHJgKayCQiiGzbAdKmAv1EAdNMBRaIaTcA4uwlW4Dj1wD/ph&#10;CJ7BKLyBCQRByAgTYSHaiAFiilgjjggXmYX4IcFIBBKLJCDJiBRRIkuRNUgxUopUIFVIHfI9cgI5&#10;h1xGupE7yAAygvyGvEcxlIGyUT3UDLVDuag3GoRGogvQZHQxmo8WoJvQcrQaPYw2oefQq2gP2o8+&#10;Q8cwwOgYBzPEbDAuxsNCsTgsCZNjy7EirAyrxhqwVqwDu4n1Y8+xdwQSgUXACTYEd0IgYR5BSFhM&#10;WE7YSKggHCQ0EdoJNwkDhFHCJyKTqEu0JroR+cQYYjIxh1hILCPWEo8TLxB7iEPENyQSiUMyJ7mQ&#10;AkmxpFTSEtJG0m5SI+ksqZs0SBojk8naZGuyBzmULCAryIXkneTD5DPkG+Qh8lsKnWJAcaT4U+Io&#10;UspqShnlEOU05QZlmDJBVaOaUt2ooVQRNY9aQq2htlKvUYeoEzR1mjnNgxZJS6WtopXTGmgXaPdp&#10;r+h0uhHdlR5Ol9BX0svpR+iX6AP0dwwNhhWDx4hnKBmbGAcYZxl3GK+YTKYZ04sZx1QwNzHrmOeZ&#10;D5lvVVgqtip8FZHKCpVKlSaVGyovVKmqpqreqgtV81XLVI+pXlN9rkZVM1PjqQnUlqtVqp1Q61Mb&#10;U2epO6iHqmeob1Q/pH5Z/YkGWcNMw09DpFGgsV/jvMYgC2MZs3gsIWsNq4Z1gTXEJrHN2Xx2KruY&#10;/R27iz2qqaE5QzNKM1ezUvOUZj8H45hx+Jx0TgnnKKeX836K3hTvKeIpG6Y0TLkxZVxrqpaXllir&#10;SKtRq0frvTau7aedpr1Fu1n7gQ5Bx0onXCdHZ4/OBZ3nU9lT3acKpxZNPTr1ri6qa6UbobtEd79u&#10;p+6Ynr5egJ5Mb6feeb3n+hx9L/1U/W36p/VHDFgGswwkBtsMzhg8xTVxbzwdL8fb8VFDXcNAQ6Vh&#10;lWGX4YSRudE8o9VGjUYPjGnGXOMk423GbcajJgYmISZLTepN7ppSTbmmKaY7TDtMx83MzaLN1pk1&#10;mz0x1zLnm+eb15vft2BaeFostqi2uGVJsuRaplnutrxuhVo5WaVYVVpds0atna0l1rutu6cRp7lO&#10;k06rntZnw7Dxtsm2qbcZsOXYBtuutm22fWFnYhdnt8Wuw+6TvZN9un2N/T0HDYfZDqsdWh1+c7Ry&#10;FDpWOt6azpzuP33F9JbpL2dYzxDP2DPjthPLKcRpnVOb00dnF2e5c4PziIuJS4LLLpc+Lpsbxt3I&#10;veRKdPVxXeF60vWdm7Obwu2o26/uNu5p7ofcn8w0nymeWTNz0MPIQ+BR5dE/C5+VMGvfrH5PQ0+B&#10;Z7XnIy9jL5FXrdewt6V3qvdh7xc+9j5yn+M+4zw33jLeWV/MN8C3yLfLT8Nvnl+F30N/I/9k/3r/&#10;0QCngCUBZwOJgUGBWwL7+Hp8Ib+OPzrbZfay2e1BjKC5QRVBj4KtguXBrSFoyOyQrSH355jOkc5p&#10;DoVQfujW0Adh5mGLw34MJ4WHhVeGP45wiFga0TGXNXfR3ENz30T6RJZE3ptnMU85ry1KNSo+qi5q&#10;PNo3ujS6P8YuZlnM1VidWElsSxw5LiquNm5svt/87fOH4p3iC+N7F5gvyF1weaHOwvSFpxapLhIs&#10;OpZATIhOOJTwQRAqqBaMJfITdyWOCnnCHcJnIi/RNtGI2ENcKh5O8kgqTXqS7JG8NXkkxTOlLOW5&#10;hCepkLxMDUzdmzqeFpp2IG0yPTq9MYOSkZBxQqohTZO2Z+pn5mZ2y6xlhbL+xW6Lty8elQfJa7OQ&#10;rAVZLQq2QqboVFoo1yoHsmdlV2a/zYnKOZarnivN7cyzytuQN5zvn//tEsIS4ZK2pYZLVy0dWOa9&#10;rGo5sjxxedsK4xUFK4ZWBqw8uIq2Km3VT6vtV5eufr0mek1rgV7ByoLBtQFr6wtVCuWFfevc1+1d&#10;T1gvWd+1YfqGnRs+FYmKrhTbF5cVf9go3HjlG4dvyr+Z3JS0qavEuWTPZtJm6ebeLZ5bDpaql+aX&#10;Dm4N2dq0Dd9WtO319kXbL5fNKNu7g7ZDuaO/PLi8ZafJzs07P1SkVPRU+lQ27tLdtWHX+G7R7ht7&#10;vPY07NXbW7z3/T7JvttVAVVN1WbVZftJ+7P3P66Jqun4lvttXa1ObXHtxwPSA/0HIw6217nU1R3S&#10;PVRSj9Yr60cOxx++/p3vdy0NNg1VjZzG4iNwRHnk6fcJ3/ceDTradox7rOEH0x92HWcdL2pCmvKa&#10;RptTmvtbYlu6T8w+0dbq3nr8R9sfD5w0PFl5SvNUyWna6YLTk2fyz4ydlZ19fi753GDborZ752PO&#10;32oPb++6EHTh0kX/i+c7vDvOXPK4dPKy2+UTV7hXmq86X23qdOo8/pPTT8e7nLuarrlca7nuer21&#10;e2b36RueN87d9L158Rb/1tWeOT3dvfN6b/fF9/XfFt1+cif9zsu72Xcn7q28T7xf9EDtQdlD3YfV&#10;P1v+3Njv3H9qwHeg89HcR/cGhYPP/pH1jw9DBY+Zj8uGDYbrnjg+OTniP3L96fynQ89kzyaeF/6i&#10;/suuFxYvfvjV69fO0ZjRoZfyl5O/bXyl/erA6xmv28bCxh6+yXgzMV70VvvtwXfcdx3vo98PT+R8&#10;IH8o/2j5sfVT0Kf7kxmTk/8EA5jz/GMzLdsAAAAgY0hSTQAAeiUAAICDAAD5/wAAgOkAAHUwAADq&#10;YAAAOpgAABdvkl/FRgAAcS1JREFUeNrs/XeYHNd17gv/9t5V1XFyRA6DTGSAIEGCCcykSCqQypSs&#10;bMuWJUuWLNk6tiX72D7HUbKPg44kK1JUoClSIsUgZoIgEgki5zQABpNnOlfYe98/qmYAEAAt6J57&#10;7/M9n5tPPxhiGtXdtfZK73rXWsJay389/v/rIf/rFvyX0P/r8V9C/6/Hfwn9vx7/JfT/evz/5sO5&#10;0C8+tu0QjhUoIXCFxVowEqwFIQTWWgzQ7DlUtKGiNTkpUUIQYtGAEOAKgbACayz1jiS0lkKk6cil&#10;GQxCImPxhMATAt8aIgRCCFLGkpWCgIAcZepEhXQ0hIp6UEEvOdchioZB+6TcepR0iKIK1hqUdNEm&#10;BCGoS7cR6hqVYHCpp7LK2ghjNXXpCUtrUSEIdHWXp/LJ66kaq3d5To5AVzAmJO01UY3KZLwmQtJU&#10;hId2J2KdToo2R82mkcqhBtS0IeM4NEpBf2jAChws0locB2pRmbwyWF3CRiPkbBUZDZPFR0ejpBxN&#10;NRwlqzKAIdQVlIr1UiCwuobnZHBlnnIwGN9gJNqEeCqPqzJUwhEULn5U4d2X/u3FCV0gsFIgAS3G&#10;/lKMmwcNKAFDQURaCuqVoqINKQkZJakZmxwOEIASgqLWNDiKlJT0VGs0uy5la4iMxRECKSAlJEZY&#10;pIDQGLKOQy1yaPCyaF1EyjSRdPB1RM6pR1PCE2kcJ0sQlec6Mr0i4zXOyHpNsxpzExblU+0LUm4u&#10;o6SLq9IolUIJBykUANpGWGuJjE8YVQh1jVpYHK2GowcqwciWcjB6QMjs4RCzxVENh8FBqDpCPDQO&#10;VgiMtXhCIhxFnZD4xhBZS04KtJVYNIE2ODJNpMDXmqzrEJkKGoEwFRw3TVkPkHEngI2IogJSpBEG&#10;QGMxSOmR9hoo+8NoQjyRw6BxVRopHUJdBaCqi6Sc/MVruicF2oKRArBIITCAxRIagyMlVoCxENj4&#10;9ykpCawhbSArJWVjUEIgzrhuSRvySqKtoBxZGl2H4TDCTQ6IlILIgONKwjAiLR184VHQlnqZRdos&#10;KacJo0eRypmREtkb6zOta1vru65pzE7obPY6sKMjmP4+zM4TmFOvYbq7Mad6Mf1DhCMjhKUKxvfj&#10;A5xKQS6DbKjHa20hM3ECjR1tDXLalBVy4uwVsr0D0dDIUDTMUG30WJ9fee5UKB7zST1ncU44QmGE&#10;JLQGzyqEAGsFaQQOYJTFDw2OgIxQCGOoiQxaeJSEIue6hKZCzVRIWwehBGFUQAhQWLAhAh+LxvUy&#10;+FEAwsF1clgsAgeJg7YhNVPCWsh6jVhrLl7o2saanNhzrAWkwBGAkNjkHwsBKREfEEcKMlbiG0sG&#10;yAuJbw0IERsJIQiNxbeWSa7ieC1iOLDkpIy1XUq0hbySSCw4irK2pJSDtgahcjiiYVG9Sr17Ym7+&#10;u6c0TJnaJlswJ7qJnn+N8KUfMvraDvTR4xCEWGMg+dxCCFAy/sBjT0BbC9bGfxob/xuS7y0lwnWQ&#10;UyaRWrSAqVdePnXGksX3qqnT7j2lXA5U/L1Ha/59Q4ZveahjikQJjEUJCI3FFSCkIjQWKSRFDXmV&#10;pmojpFRUrUtshbJEyqVka1giUkphTA1pYquXVh5SKMp6CEd4eMpBCPCDKlYIBIKUqiPUPsZaQF1Q&#10;6OJCiNzvbj+CJRa4TF4jlCAa+zkx817ig7FghSAnBWFk0BZyjgQJFW3RWKQkfp2xtKZT1CJNRRty&#10;SqJNbMRQEiMgJS3KQmigyaEti753Tt579+xcZkVHNUDv2I7/6OOEz63DnOzFagNKIpQCKeJPaEme&#10;yXcc+6o2+QKv/3nsiwmR/Jm8wJj4+toglES2t+JecwXe7bfgLFlKb76BAxX/ucOV2n1Vww+rxo6O&#10;+TUpBMKCkyhAYC1I0MbiCYuwAdIGRMYnpySBLpCyJVKmhGN8hPVJS42nBGGtH4NGIVBSxtcWEEVV&#10;jDUgFRKXSNcIdMC7l//FxQn9U9sPYwSY5PsrIEwELazBAkZIMlJiLAgrUNbgivG7hQbqHEHNWnxt&#10;kMoiEBgLkYVm16Vm4qCvyXWoaQsmAgyOkAghV7S76tPLG3PvWJJWKnr1Ffwf/wf+L57CFoqxJjoK&#10;hIyFZ+xpwToCPIFIC0RKQDr+GVcgHHGW0K22EFisb6FmsbXkZ9/GJm/sYMjk31mDjTRojcjn8K6/&#10;ivQ77sa5dBX7japuL1a+2xNGf2cRewWx+0sJgQWUsJStwTcWgSSvFNpEOFi0KSOtRhDg2CqOKZMl&#10;wKVGEBUQoobCoITGRWBtiLCayARoG5Bx6tHGx1qLNpp7Fn/xYjX9MAgSDZXxaU/8s7Cxr1ZKYRJN&#10;chAoc/r+pJQkEpbIGBodh8AahqKQtJJIJAJwhaLOkRS0QRLHAdoaXGFXT02l/nxJY37trFoR/6GH&#10;qH3nfvTBI+MmFwSYRNAyEWiDRLYoRJNE1kvIyFjgzhkCG9Nme56fxw5OBDawUDWYosEOGeygxo4a&#10;bNWOv2ec8FpsGIE2qKkTSL/nHaTueRvd9S3sKFZ/crgWfFlbu91J3EmISYyJoKbjt0xLi4OlpEOU&#10;0DhojK5RJzVZIqrRKJGpkiVACUNaCqytoXUNTIiSCiUska2NC8AYyzsu+eTFCf0T2w/FWi4EKvF9&#10;Mrlrroj9dwRYBG5yw5Q5O/p3HYisRQlBVklGtCa0lrSUOAgi4qg9J+WYH5w7M+P97ZKG3O2zhk7h&#10;f/9+qt/6AbZUQXgOKBWbDxMHHKJJIjsdZKdCNClEViSBCPGBsImWGs4w9WcI+SyT/rqnPEO7kyDH&#10;Vi122GB6I0xPhB02scmSIjaFxmCDEOG5pN/7djIf/gDdbRPZVap+d1/V/4Ir5IlQQhTpRMOT+yOh&#10;bOLjIEUcY2Skpc5CaHyKURnHanKigist2ABjaghCHOK4QRNgjE5CbQtW8N557704of/BrqOUjUET&#10;B1jWWpSJ74WjRHLvYqFZYr81JnQBWGGRUuAIQUUbXCVo9VwKWlPVBk8KHBlHu641mQmu+8eLG/Kf&#10;XhIUvdq/f4vqv34rvoEpL76iTmKJRoWc7CCnOMhmBZ44raEm8SkmeY75JQ9IASkLbvJ3MvneRsT/&#10;JgR8IBAQQHKiT19Djv2ZWIzQYoY09kSE7o6wwzp+Tyc2HdYPEI4i/b53kvnYh9nf0FbaWix/uS/S&#10;f5eSQgcahI0tYllrykbjORJjDa6FOkcRRoaaDgGNRJNTGoSmGlVQNsTF4gqDsSHGhigRW0qDJS1d&#10;3td1/UUKffdRUjIWWMlYhIAcMViDtVhxdgAkkbHQhRnXJCPiI+DKOADMOoqMEoxEOsYBLHiSO69p&#10;qvvHq7LOVP/HP6b853+DLVcR6UTYkQVHICcoVJeHnORAKhG0trHAxgTkAQ0Wmi20WWiy8f/nLWQA&#10;xyIUCGURwiZBusBqgR27Tk1AWcCogCEBAwIGk//3k+/sjB2CRMN9i+mJ0AdDzMkIAnu28F2H7Gc/&#10;Qfp972OLlru2jBY/VoUXU0IBgijR0AiJlVAvBcZYhiODtDH2IaVNsoAIP/LxMGQkaKMx6FgUIkAR&#10;B3iB0Xyia8XFCf0j2w6SkZIGRxECVWNQFhwhIEnDVKIkMjHnwtrT5yAJXOKcP0aVIqtpdR2EkAyE&#10;UcO8XOrfL2use8v0vTsofe6/Ee3ai0inY20KLbgCOdVBzfWQ7UlUHp0haAHUWZhoYYqBSQZaLKQT&#10;rUxMubQWF4PAEmhFVTuERoEAV2gyKiKlNAZBiMScGb0boEZ8AE5KOCbhZHIIxvJWlWi4BTug0XsD&#10;9NEwDgTHhF/zUdMmk/+ff4a75hqeGhj5lyOB/kxgqYZRGIcJUuFJMNZSiuIANyUlKWkwAgpagzHk&#10;lEVYiIyNQZsky3CFQXA6w/rUjFkXqel7jlKNYrQsrxSeIwm0oWYsrrCkleSs9D/x+daegcSJWODa&#10;gsCSllAxhrSSq69vafz+ZR4zKv/wVar//A2E64Kjxn2knOrgLEwhWpN8M4oDLDSQB6YamGdiYdfb&#10;0zDhmGkHpLCkpKYYeewrNbGr2EJ3tY6R0CMw8XVTUtPgBkzLFFhQN8js/Ah5J8A3CmPFaX+lkqcB&#10;SgK6BexVcERCcUzwp8ELO6SJdgaYw2FskRwBWmP9kPS995D7wz/gVeFt3VCovtMYszc0lpzj4ErB&#10;sNb42pAWipSSaCwlHRFZgydBYgiMwSQwucHgCYEr4thIJLD2J6dNujihf27PMRxrqWhDaCHnKLJS&#10;JAicwVgb48LjOXDsAOUZgbAjJK6jYpxeaxxh6fCcTy9vrPvLJaeOecWP/S76wGFEJp34Y4toVzhL&#10;07EZJxF0lNzsNguXGFigYxMuzvjd6+KytIwoa5cXhybx3MBkemo5tBUoYVEi1vo43hMYKzE2DqIm&#10;pstc29rNlc0nyagQ3zjnxH1xYJP8PCxgj4QdCnqTQ+Ke9v+mJ0Jv9TE9UewOJLHWd7RR9/V/4sDs&#10;S0rbitWPjUTRfUpYakbH3gGJIxQGQc0YIgwp4SIlFHUU3/8kI/BkfOmq0aSFQBIH2b8/bcJFRu87&#10;juAAeSnRwjJqDApBm6uwWMrGEhmLkgISjVBJYUYlWHv8oWx8EASZrkzqx++e3Ha7/8P7KX72j2NQ&#10;x3UgtIiURC3xUHO9OD0I7WmBTrSwMoI5BrKc1vjzwscaEGwZaefnp2ZypFKPKw2OMAgxdkGJtSrx&#10;QvqMv3MIjSSykhnZAnd0HmJZYy/AuGU45zGm4TXggITNTmwFxny/E2PVen+I3upjKyb+fpHGRhG5&#10;P/kcmQ99mJdHK1/bUfE/XtRaO0KQlRKBZTjShAbqnDh3CgRUdRysCStIC4EVgtCCJy2RteNo6ucu&#10;Vuif2nEEMVYIkZB2FAYYjTR5JUlLqBlLYAVJ/I4SceXNI07zRHISBTSvasj94uamzKryl/6M2jfv&#10;Q2TT44GanOjgrEojWlQs7LFout3Cag3zdRx9h+dq9fi9F4aUNBwqN/DwqS62jrYBFk+OCRuiqIMo&#10;mI6OWrEmAwKEqKKcfhz3CI7blxgth8AoBLCkoZ87Ow8yIzc6fiAuUKGKNTwC9kl4yYl9/5jJdwV2&#10;xBBtqmGOhad9fbVG6s23kf/rv2J9wMOvlWvvVFAdA7dqxiCJs6DI6gTUASUFChEXbBLvUTIaKyAt&#10;BZH9NYT+yR2H8azAERIrLCGWlJQ4QuCbOJBzE8gyMIZICJQxOFKQQqCJgz4JU69qrnviGs/OLXz4&#10;NwnXbYzNeayQOItTqEVefDQjG0fIOeAyDcuj+OfgPLk1p/12WmoGgwyP9U7nhaGJVLRLSkZI4hRH&#10;RxOoVVYShVOx1n1dsh5HbEIEOO4x0tnNKOcU1iosCt84ZFXIVc0nubn9CK2pKrUz/f35hO8lmr9V&#10;wXoFBRH/nRO/QO/yiV71k1Il2KqPs3ge9d/5BjtSdS9uKFbu8o0d0jYWoLFQNiauRySPtJRUjI1R&#10;PgTWGiyWAIsVgoyUfHpq58Vq+iHSQo6bbuS4nGKs3MYRvRXQ5CjKxlLThpQQuElkL2HB2pb6X6wO&#10;ClNH3/Ubif9OQWAReYlzeQY5zTmt3RGxCb8ugg77hpotkiDMN4p1g5N4rG8avX6WlNRIYRAiwOhG&#10;/NpSgtolWOshRIgQcaAzVnDBWqy1cepmXYTw8dI7SaW3ItUoWA9tJb5RtKeq3NR+lKtaTpCWF/D3&#10;Z/p9lzjde86BnfJ0LOAKzMmI6KUadlTHWEMtQLS30vDgD9je2L59/WjlVik4IYGatYQx1o1MIvqi&#10;NjhCkJYSKyQm0pRMhBbEGZfl4oX+BzsPJxC2oGbj6ppMyBOhtaSVIC0Fozr+IHVKYYn9DUBOilnX&#10;tdS/tFpX20ZuuAU7UgLPjf13m8K9KoNoUnFOGxKnWddEsCJx1tGFmR+ujE/9jkIrPzs1k32lJpxx&#10;vx1irUtQW4BfXY4xDQgRICQIKdCBplYOiIL4fRxPkcp6OCmFNRZrwFoPKUdIZV/FS+1KrukQWUVo&#10;JLNzI7yp8xBLGvqxb+Tvx+qYAtgm4Wknjvy9xNwXDdGL1Ti39wSEEeTzNHzvX9k9a+GBlwvlK3xj&#10;+21yhqQE31oibcgpRZj4b50YLiEsnhIUtcVg+eL0iRcp9B2HMULgKoG1IsbgGauNxyQBT0rSUhCY&#10;OMLMOzLOTCyT1jbXb7iCYNLoDbehB4cRnguBRU51cNdkIZ0Ea0ESqN0WwWQTm3d7Ib9t8aTmeLWO&#10;R0/NYMNIJ8YKPKnH/XYYTMOvrCKKJsQeT2qkkviVkMHuUUb7ygS1CJMgfFIKvIxDfXuO1skNpHIu&#10;RhuMiXM0x+khld2E6x15nb+3rGzq4/aOw0zLjhIYiX4jf+8BfQJ+4cRpnpdYghDCl6qYg2Es+Ehj&#10;rabpqUfY1TFl6/MjpWulEKMCsDJ2rcLE+bC24DiKIAxxhSCwMYhWQ6Cs5QvTL9Knf3HXYcrGkPdS&#10;RDpO0YSIfYgcy9BkzBrJKzkOcTtCNqxtrnvhCscuGl5zHXa4ACkPQovscnGvyMQRb5T46kUGbglj&#10;TQ8vdM8saaUphCme6p/CUwNTKYYeKaVjwYoIHbVSq15K5M+Kw0oRIZXERIbBE6P0HRkhqIRIJWON&#10;TwIiKWMql9EWL+PQNq2RlikNKEditMFaJw7EvYOksxtRTj9YB4Mc9/fXtRznxvajNHk1fK2Sksr5&#10;TFTyHX/pwBZ1OsgDoo019O5gPLLHc2l64Sm2ZfJPby5Wbw2MDVRCWgmtwRWSotYoKcnJmKlUtQbf&#10;xCQVV8AnL968HyKtJMXInua5KUvG8ygHQcwKSYTvSYEUAk/KzKqG7FM31mdXj9x8e+zD07EPl7M9&#10;3CvTp023Bq7UsUm38f+L8yh5Smq0lWwa7uTnvTM4Xs3jSR3n2iLEmhx+bQl+dTHWphEiJAEAKfRX&#10;OHVoiMpIDSEFQsagUS3StDRkMNYyXPBJu3E6ZK3FakumPkVnVzP17bkYlDMk/r6Gl95BOrMVIUtY&#10;62ISf9+RqnBbx2GuaO7BlZrAqPMbrDG/vl7F5l6eBnSijVX0rljwNgiRzY00vfA0m4344ZZC5T0C&#10;oUEQWUPRGOqUIqskPUEUB9xoGh2FFNAXhPzRjIsFZ3YeJoNLXrmEaEZtjRBFTkJkTMKDG/M1MVq3&#10;oi77nXsmttxbeM+9BM++iMjlIDCoLhdnTea0wA1wUwSr9AUjc0cYXGnYW2rm4Z4udhabkSKBGkUI&#10;VhH4c/CrK9G6GSEihLBIJagUfHoPDjHaV44JMEnlzQ8NbsrhylnN3DEzj7bw04NFXj4wiI0MnhOf&#10;FpM4yYa2HB1dzWQb01g9Fuw5SDVCOvMKbmo3QkRY6xJZSWQFc3Ij3NF5iIX1AzGsa+SFzf1rCh51&#10;EhMZR/LRy6c13tZqOAvm0fjowzxbqPz3fdXgi6G1OEA1SacrOo7alYCJKZehUDMSRiAEX5x5kT79&#10;j/ccwhpQOGgg61q0lfQEcUhd7zhxlC4loYVWJT/0qa5JX698+c+p/NO/IerrwDexD782G5+OscLI&#10;bREs1+f132MpWK+f5dFTM3hpeCKBkaSkToAUTRROplZZRRROiTE1qVFKEtYi+o6OMNg9ig4NMhFi&#10;pA2hFSyd2czaDo/+F3bgeQpjYqZO/eULeLy7wu6jw6SUiAEnwEQG6UpaJtXTPr0JL+PEJt8oLBLH&#10;OUk6uwnHOxo7ocTfK2FZ2djLmzoPMTlTJDAKfb4UL00c1T/sxpbPTaCLF6roAyGkJLZUJn33m8n/&#10;4z/oh3qHbu0OoicdIdDW4if3rj35ngf9EG1iQmajq/jYlI6LzdP3kpYSYxwyyqWMwcPQ6rlE1tIX&#10;RKRVjPU2OGrBTa31m5e+9EKm8BsfRdTXQ2QRrQr3hmxMZAhfJ/Da+VKwiKpxebZ/Mk/2T2MwSCcp&#10;mEaIEKObqVVXEPpzY18rYh9tjWXoZIG+wyPUygFSxRQuYy210DB1Qj23dDWQOXiM7c/vobevyGXX&#10;zSeKDFte2MukSY0sunYBA5Mm8Is9Q/QNlsm4YyRHMNqQyji0TW+iZXJ9HCtok+T8Gi91gFRmc+Lv&#10;XQwK3yjqVMB1rce5of0oDa5/fn+fAnZLeOgMwWsIn6lgTsRRvR0tkP/rv+D4PW/vf2pgdHHJciot&#10;43QttFAyESUdm/sORxFZGI40vzf9In36F3btAaGw1kET06JCYoZLzlGoJH/0jc3f2Fy/4ZqgtGDo&#10;0jWIVAqsRGQF7k05RIM8DanenJh0//zQ6asj7TzSO4OD5YYEOtVJupQmqC7Ery3FmHycb8sY8SsO&#10;Vug7NERxqIoQsd8GqAaa+vo0N8xroas0yr5nd3D06BBu2iUKNUsv70Jrw/ZNh1GORAcRs+Z0MP3q&#10;hWwTGZ7bM0BQC0i5cToWp3OWXGOa9plNNLTlYoaKHvP3VVKZbXjpbUhZxloXbSWBUUzKlLml/Qir&#10;m07iSIP/+hQvnZj6nznjyJ6tWMInKtiCAWmx5TJNzzzO9klTn95YqNwkY7NHQRu0NbS5irSQnAoi&#10;qgm58wsXa97/ZMcWjExjRQpt1Tj9WQlBZGNYsM5VzM+mvv6WtsYPDV9/M+bwMXBdsBb3uixymhuX&#10;FwPgKg1ro7N8+JnQ6c97Z/LKSPv4IRhPwfwuatVL0WF77LelQSpJrRTQd3iYoZ4i1lhk0hQQRAbh&#10;SFbPaeOyrKH3pV3seq0blMRJBBj4IUsvnzUudC/lJOlehCNgyWVd5FbM4Zn+kNcODuEKi6PG/H2s&#10;qw0deTpmNpNtSGGMxRqBNS7SGSKd2YyX2geJvw9tnM4tyA/yps5DLKgbQltBeGaKlwZeUvCkE2u7&#10;J7CnIoJfVpJiVIRorKfp5RdZVwm/8Gq59lc6yZyUiOHaijZUjSUrJVLAp6adX9PVn/7pn573F+t7&#10;9iCtg7BOUjuLmTAiqSFIIYi0WfPxmZP+sfoPX8F/6BFELguBxVmaRs33YuAlABbpWMsTny6TFGw0&#10;TPGzni6+f3w+R6v1eFLjiihJwTqolq6lVr0Ua7IIGSJdgYkMfUdG6N7VR2m4hpSnUzA/ssyd2sg9&#10;85roOHiEzQ9t5sTJEdy0O34oALQ2dExqxhhL38kRVOITlZIIJTl2qJ/RPce5Ykod8y6ZyCnfMlio&#10;oaQYf79qwWfkVJEoNGTyKdyUxBJhTYYwmEUUTUCqEkoNo4TFEXDKz7FxeAIDQZaJ6TLNXg2bVC7Q&#10;wDQLVRHX7EXMEhIOmGMRuAo7PIod7GfWm9909c7R8v0NrjMkgLLWFLUhJSQpeRpTubwxf3Ga/veb&#10;7yOUzQSiCa3yREpipIO1EmvBlY66pqV+87WFgaXDV65F5POxH5/g4N2Qi6XrJ8DLu4M4WtVxChYa&#10;xUtDE3i0d8broNMQY+rwq8sIagsT6DT20dbCaG+J3oNDVIqn/ba1UA01HS05bp7bREdvH9ue2kHf&#10;QAkv7Y4Xfc58FEcrrFwzl0hrtq4/SF1D5pzXGGOJaiFTp7Uw/4bF7PTyPL17gErFJz1m8m2c36ey&#10;Lu0zmmieWHe2vxcaz9tHOrsZqYaS/F5R04oGN+CGtmOsbT1GnRtQ0w42oYjzQxcOyVj7pSB8rhLX&#10;5V2BLRRpfOwhds+a98gLI+U3xY0mcVrtCoFvLbWkNvKZaRfp0/9l899hVSeBbKEkclSVRIsWBJKU&#10;dOn0vE/+5rT2fxi5+U3ovQdis+6Ad0sO0SRjgXvEAp9gUVGcbu0qNvPwqVnsKTbiSHsGdOoQ+vOp&#10;VVYk0Gk4Dp1WRmpxCtZfjnn4id+uhZp0xuOaua0sFTUOPL2Ngwf6UJ4z3gN25iMMIqJQc8mKGbz/&#10;kzehI823v/IEu187hus5uO65cGoUaoQxXLJsGm1XLuC5Ic2WA0NIa3CT97DGYowl35Sms6uZupb4&#10;0I/n97JCKv0aqcw2hKie5e8nZ0rc0XmISxtPxZ9RyZil8z03pm2lwJYt4aNlbC2miMuWZprWP89D&#10;Q+U39YbRI66MfXtNWxwZc+EdIfndqe0XJ/SvvfB5jNNM5DUSOR0gW/GlS02kiMhMur2zY8+yp5/M&#10;Fz/+e4j6fGzWV6VRi2IwBh+4NYLLNF6gqUQuD5yczYtDk4isOCMFM0TBNGrVVUThxJgEOAadVkP6&#10;Do8wdKKA0WbcRIfaYBAs62rh2laHoQ172LnlMJEVuN65gtPaUKsETJ7Rxt0fvJrr7lga07oBHWl+&#10;+dArPPDvz9NzbIhM1jvLFYw9glpIXdZj8VVz0fNn8OjBAkdOjpJ2Y07aWH4vBDR25OmY2USmPoU5&#10;I79XapBUdjOetw+EGff3xgqWNfTzrsl7aPOq1FwF2yX8NFYkUgKzLyB8sQqOwJbK5P7k8/S+/wMn&#10;Hh8qzBOIkgFCG+fuxlqMtXziYjX928//NqHMEMg0oWpFqjZsph0tckzKdfzzPS3tvzW07HKIIjAC&#10;0ebg3ZyNo88aMNfAPSEpq+mrZfnakcXsLzeQOQM6NbqFWuVSAn82IMdTMKMNQ8cL9B0Zxq/GcKpI&#10;uNy1yDBtYj23zmwgtf8o257fw0jJJ5V2z/kO1lqq5YD6xiy3vn0Vd773Cuoasuf9vqNDJX76nXU8&#10;/sAmysUa6ax3jmuwxhLUQiZNauSS6xdxqKGJJ3YNUCjUyJxx2ExkUJ6idXIDbdMbcVMKneT3IHHd&#10;Y6SyG3HcE4DCWEVNO3SmK3xs2jZm5keoKSfO37cmZl4IwqfKmOMROGCDgOatG3jKOl84UAv/yhGn&#10;m3nGimKfuNhAbueR/8CxIVJEODbC6iIlXUVa3bl2wrzvZL75HRU89WycogHuFRlEo4qDtQxwV4iX&#10;1wxUs3z10DKOVuvJqAgpQrBp/OpKKqVr0dEEhNAoZRBSUugv072jj8HjBcxYVC6gFmjydWnuXDaB&#10;K02Zw49uZvvmI2ghzmuWa9UALFxz6xJ+90tvZc3Ni857MMaD54zH0stnsWLNHEqjVY4e6CWKDI5z&#10;+tpCCBxXUSjVOLz1KJ21Mtcum4zXWs/RgSphaHBUAvcaS2moymh/GSkFmbo0UgFWo3UzYTAHY+pR&#10;ahApyzgCilGK1wptzMsP0+LV0J3AXhkzdF2BqJeYwwkjNAixtQrz77x94Y5C6Z8dKaO44mbHOSir&#10;LzaQ++G6D2OMRQsHjYcRKSK3hQkNC/729tbVnx5asSau9UUgZ7gx6jZGglirUdcERBXFVw4tZ3ex&#10;iawKQYSEQRe18hVo3YogHE/BKgWfvkPDjPSWzoZOI4NyFWvmtrLCi+hZt5s9O46DI88SyOv99sIV&#10;M7jnw9ewdPWsX6txf/MLe/nx159j92vH8DxnPN07y+T7IRnPYcnqWTiLuni212f74eGzUjxr4np9&#10;vilDR1czdS3ZGONP/L2UJdLZDXjpHWAdasZhcrrEZ2ZtIZ8LiDa58IgTgziuIHqpit4TxLl8tUbz&#10;5nU87+U+tafif8UARkpSIu6L/8CktovT9B3d96EkuE4Ka32ghitU2+VTb/yO9+3/8ILn1iHcmPHi&#10;XpFGZBLUrc3CLSFppfnpyVm8ODiJrBMhRIhfXUqldAPWZmJT7gh0aOg9NMzxXX1URv3xKlikLb6x&#10;LJjexD1zG2jee5hND2+mp7cQp2BSnuO3q2WfzinNvP+TN/Phz97GhKktv/a0honTWrnuTUtpaq3j&#10;6IFehvqLOI4cB38AVEIhO3qgl8q+41wxtZ55CyZyKrAMjo6leLHm+5WQkZ4SQSUgnUvhZRwsERiP&#10;MOjCWoXrHUMJGAiy+MZhWV0fpp04hRuJOfaiXqKPhPHQgEhjqyXm3HXHgtdGyv+cUlIr4q6ZwFhW&#10;NVykpv9k/TuwRmAMIFKgHBqz8750U9dv/vHQ8tUQhRCJuJhydaLlAXBHhLsi4PhwPf9j/6VEVqBk&#10;QOjPoVy8GSFijrJUktHeEj37B6mWzkzBLNXQMLE9z41djbT1nOK1p3cyMFTGS3u8PgOz1lKtBNQ1&#10;ZLn5bSt5871XUt+U+z86rmN4oMiD336RX/50ywX9fZziBUyb0cqc6xaxN1XHM/sGKRRqpD01Dr7q&#10;yOB6io6uZlqnNiTMnZi1k8k9RyrzKsamMBY+M+sV5jYP4e9x4cdu0q0jiF6uoncm2h5GNG99mae0&#10;++ETYfSNwGg04AnBhyZfpKbvOf4gUkgUKbARgkBdMuXO+3OPb8n5Dz2C8FIgBe5laURexgKfYOGG&#10;iBSGh3tmsbfUREqFGF1HpXhLAlfGAh84OkL3jthvKiXjhr5Q46Vdbl7cwY15Tc/jm3n1pf2E2uJ6&#10;zjkC96sh1lrW3LiQT375bVx962JSGe//+IyWTDbFsitms3zNbEaHynQf6juvv1euw8hIlSNbjzA5&#10;rHLd8smIxjzdQ9X4eyaab4xltLeM1Zb61tjcg0VHE3G9oyhVwtcxTWtFfS+mWcBxGVOvHBA5iT6S&#10;lKR9H9FYR+byyyYdqNa+5kpB1ViqxlzQp19wKAFJFwXC4DkeSnm3dLWtaRv+l5vjGrm2yMkuot2J&#10;tdwAKzUqbRkqZ9hWaMWTsVb7tUUYU48Qsfke7StxYu9A3NQgRJyCCcHKuW1c0+wwuH4XT79yBCME&#10;3nmEGIaayI+Yt3Qq7/jotSy/cs7/KwN6ZsyZwOf/9t1sfG4PP/zaM+zfcQIvdba/j39W7NjWzaE9&#10;PSy5cg7LVs3kl8er7D42jCsEjhIoR9B3ZBgv69A6rRETGaxN49cWk80/jSc1u4rN9NWytOSrRJfq&#10;mHETgWhSqCkO+kCASKeofeM7TP3YR1Z4sKCkzS6R0NwuehKFI1xiplXcaTel5dp7o1070fsOxHBr&#10;ZFFdblwy9RNfPkfjRpqD5QYGgzSejGHJKOgCIoQAHWpO7R+MW4CAaqSZObGBW2fWI3cfZuODeylW&#10;Ary0e87oK6MN1UrAhCnNvO0DV3P9XcvPG2D9P/1Ydc08ll7exRP/sZkHv/0i/SdHSOdS46ARgJdy&#10;Ca3lpad20rb1CLdcu4DLr5jMY3uHOdlfiokbStB7aJj6thxuyolnzQTTMaYOKSoUQo/95SY6MmWi&#10;GSZGN08IcEF2uejDIUiFOdVHuP5lLll26W9sKlQ+J5J+zoseKWbHC90GY2zDkhnvv7P2vfviiF0n&#10;3aOTnNO9ZZfEjQjCwJFKPdoKhIjTE63rEEIjpGS0r0yl6MeTmPIp3nnZFO7OBxy5/1lefGwbtcjg&#10;vS61ivNtH+Uo3vaBq/mf3/kYN9996f8nAj9TqG9612r++jsf4873XoEUgmo54MwQSQhBKuMxXPR5&#10;9oFNjDy0jnsnKO66dBJuyqUWGoJqHOAJJUAYjMlhomaEMFgExyp1CAPCAxbr8cZN2aEQrYksXBf/&#10;W99lRX3u3VprJX7dkWLWahyZwaKpy0y625aKGf9nj8V5ubbIyUn3qG9jbvp8jYjiNqGBIBP3WWMx&#10;uv6MJjDo7ymiheKGpe0sUwHdT2/i6d0nEY5zXn/s10IEcOVNC3n7h69l+pzTgIPVIcW+/RR7j3Bq&#10;z0ayzTOYufpODqx7lEmLr6Bx4oz/28K11iDEhcftNbfX8+HP3c61b1rKj//3s2x8bi8IzsIElJKo&#10;jMex7mGOf/s55i+ZysdWz2NDWfLSrj4Ge4u0TW8cZxZoU4+DQQjLYJBBIxN6uI6bKIpAWqCmuES9&#10;NfBcgmfXYYYGJk3JZtYOhdGT9g0+8wWFLpOxWwZLa37hW/TuXdihEUQ2Cw6oKU586iJgdtItGsbT&#10;qMqRm0SrFhuPLIirYMYwZ0I9q2bUEW4/wIsvH8SPDG7aOy/mHfgR85dO5Z4PX8PKq+aeTs+CAqde&#10;+wHdmx9k8OghKkVDrWwpDhXY8diPqZZK/PLf/ozL7/0Ml73lwyDEryzk7l1beO2pB+k9spfI9xHa&#10;p76hiclzlzBxwUoaJ82iefK5h2nWgkl84e/fw8tP7+LH33iO/TuO46Xc8/h72P7qUXK7T7D4yrks&#10;umw664YjyoEm7SR847GWK6CqnbixwgB1wEwDWyQYG1vabfHvbK1KtHETU6+8+i0D2jypza8xXUrJ&#10;VOzPrc1MaFqx1v/692LTbkA0S0Rz0mEKMFefPcPlDHaItZaasUxozrHctYR7D7P16R0MjVTx0h5u&#10;Sl7Qb99175Xc/LazzXjx+DMcfvYv6D+wk2o5Ra3m4lcFgW9RbgMn92wlQlELIx78299n35Z1vO1z&#10;f0e2ofkNhR36NR77ty/z0n98g2p5FKkUSgmyjmJQKU5sfgov5ZJurKdx8jy6Lr+Dxbe9Gyd1doXu&#10;8rULWH7lbH7xo408/P2X6Ds5Qub1/j7tEljLS0/uoP3VI9x4/ULEhE5eDSy9wxFpe6abfR2jbK6O&#10;oVkNolEiWxWmJ0I4Dv4DP2XprbfevnmkDPLX0PS020DF7yObmrC2OT0tM/LE0zF33Vhkp5N0ZVio&#10;T9qG9dkRQdz0F5LOOVxTV0/TngO89tAWuo8P4aa9c0y5tZZaJSCbT/Pm963hrb+xhqbWurOu2f/a&#10;33P0pX+iOGQJwnp83+JXLYEPUSiIIouRLqG2RNLBzTbw6pMPMNx7gg/8j+9S13J+LFqHAT/40kfZ&#10;+Iv76JzQxawZq/FSbfgRVKsj6OoJXH0Kzw1xhY/ft4WN31nHvmf/g5s/+xWaJs86x9/fde+VXHnj&#10;Qh749+d55mdbqVYC0pnTOIMQglTWY6hY4+kfvsy0DQe44q4V9M+ayd5IEZgQyJwt8AiYaOKO3eEY&#10;mpUTnLhZwnUIXnwZWy5NzTlyUdGw/aKFXvSPo2SKhvyka2xvD/r4yQRnt8hONU5bZqKJBX8GZz0y&#10;EdY1LG5eTOehqez+8aO8vPMYOIpUNnUeODPC8xxW33AJ7/jItcyYezZJ3wQjnNr8J5x89cdUSnX4&#10;VUG1nAi8Zgl9SxRZAp08jSFKrFuuoYl9G9fx3S9+iI/8/Y9x0+cWXJ6976u88sSPuOX6e1l+yR2E&#10;tp6RMgxVoL8YMFgsUhztxvdfptXZSiYnaZmYo/fIFn7+5ffz1r/8CbmWcxsLWjsb+NgX7mDtncu4&#10;/9+e4bWXD2JtjDmc5e+zHt0nhjn+1ceZv3Qm179tCsenFtg+dJjInNHqY4i7dicb6I9lIDpU0gwZ&#10;c+nMkSNM6py6Zm81uKDQLwjO7D7xY4SQTGq68o/rtvZODR56JB4ckJI4i1MIJxH0cg1T4whe2Ajl&#10;1DguVjF19DpKP/R44Xs7ONU/jJs+t2QZhRpjLHMWTubqWxfz4c/eRktHw7mI2L7v0P3yV6hVmqmU&#10;oFqy+JXTAteRJUyEHRg7LvBkIAZSeXTv3onjSWZfeu1Z1x7pPc6P//J3uP7Gu5k/dSU7d21kx67n&#10;OHpkIyODBwn8ChF5qmoSfXoRg8FEWjNHqMtVaJ2Sp+/QCUoDp5h5xR0XNKct7fVcc+sS6ptyDA8U&#10;GewrYK09C0qWSiJdRc+JQY682Muk4gwWzJ1Nffsgi/M7sFrGo9MU4Iu4ECNBuAJzNEzm5EQ4c7qI&#10;liwbOlILHlxRn7vIQE45CPBa6+evCJ//+vhkJ9EgY5zdJCSJSRa0QYoqmbpOBgbuoPrALF56ZB8j&#10;hVFSGQdPuOf47TDQTJ7ZxrLVsxjoLfDiEzu44z2rz9KC02CMS7mQola11MrgVyx+zRL4lihMBK7j&#10;Jr/Q2LNMorXgpBT5pkZe/NHXWXHLO+mYMW/891t/+QCmWGLf+ld4eugBtKuRQiZzaiGtXDzVguNd&#10;gpteQ69ewvaRLFc1f4fGfIVJ8+o5uukX9O3fTPvslW8YN/SdGKa5rY75S6fyyrr9nDw6iJtyzvH3&#10;kdW88Ph2WjY2ccWdV1B5ZyNNjY9QKQ9gdQYmmLiSGQEpiWhS2NEQ4TiEz69j7gc/tPqF4cLF5+lo&#10;A8aZ25yengm3bEW4Kh4x0pKYE0089qOlTCatEM5dPPLAJ/nDjzbyyPe3UfFLpLNn05WstfjVkHx9&#10;hhvevJyFK2ew8dk9vPDYNvxqcF5qkzURvTsfo1p2qJahVo4FHtYsURAPRghtouXajk0FHZ8E6oeG&#10;gZGQbD6NXynw6pM/OePamgPrn6DaX8Y1NW685nKEcHHddPxMZXFTHl6qQL16jqnBP9Ie/JIRfzoD&#10;1atwHE1zh0QQcPiln/ynmUGxUOW5R7ex5cX9LL28i7V3LiObS+HXwnPy+3TWpVAp8PC/b+OPPtbJ&#10;k4/8Hk7qVjJpCw1VaDLjA3/k2IgWRxFu34mtVWdJRP7iUzapqE9PXmRLRczRbpCxD5FNyTnRFqc9&#10;wG1dzZYXbuAn/27Zs20vnheRyTvnzbdTaZfLr19A24QGdr96lIO7e1BKxgGOPH9aVTixhZ5dG6lV&#10;UvhVg19j3KQDVENDsaaRTswYsdZQqGpSnks2JTjeW6W5PhWPBHccysMD49ceOnmYnh3b6Ghu4x0f&#10;fDsNrW0cOt7N7iPHqc+k4wFKQiCERHpZslmfJfwHh0plqv5yhFxPKjNKOp/l5LYnqI3+HumGjgsK&#10;XQhIZ1z6eob5xU82MXvBJK65bQmnjg+x9eUDBL4eZ+aO+ftMHvpOdvO//tzj2UdXcfcHVrD0iscJ&#10;OrcRnsggrEA0Jm3QQmAHhrGjI3Sk0ouA9Rel6alUJ/W5rgWmvw9qySwtFRfyMaBUxEjzO/nbL93J&#10;X332JPt3HiSbs+egZFGoqZR95iyczK1vX0VQC/nFjzZycHcPXsoZZ6Je6NG/51m2vTLC0IAm8Bn3&#10;436g2dVdYuexEiPlKmEYoCQYUUdr2xR05HP4RJHLFl/CvBmtaG3RWpNrbB2/ds+eV6n1D7P2lmto&#10;mDARm23hne94P0tmTCYMA7TWmCieD4+ATCpPtinH3IlPkNf7cNUEQKMcl7DUy57H/+GNgZ4xTXMU&#10;nuewf+cJHvvxRqy13HrPKmbM7aRS8tHR2bNVXM8hkzXsenUff/HpPr7yZ29luOG9OJ4BE/f6JxMi&#10;sFGEOXmCZsdZcNGaXgqqTHBbZphjPVidzCnzBGTikaGphjybj07nqQd30FgvEMI5p9RYqwS0T2zk&#10;jvdcztW3LuLPf/cH7H3tGJmGOsAQhuF5WS9n0ZhOHaNQMFgb0N6cJqhFCOFwqiiYMHkasz2fjs5O&#10;5l+ylKqvaZncxS9//gMKw1ne+Y7bueHKZRzcsw2/XOC7D/6U9lkLTwMxW1+mramJ+UsWoLXAOoL8&#10;9EW894O/w/YXH+PA4UPkMhkGR4Yp+yNERjC7ZTrWKzAwsh6HZkrVeL6Ml8vRvekHTFy0lvb5N76x&#10;1BNlwPEwUvLSL3cya8Ek/uir7+L5R7fzyA82MNBbIJ31zvL36YyLtVV+cf82OrNLeGdzM+WhYURG&#10;ItICW0omWh/rJt01f8ZFC71q03hu+wx9fD9jc1hFWiA8EQ/tzdQzUBKkPHsWTGkt+NWATC7N7e+8&#10;jNvevZKWzhzFoRqFkQptE5v5vY/PoeobvvtADycPnTovc3W8rNk8G2UNvf01hIGW+ixz5y3m1rnL&#10;mNo1kwgXr64ZvDgV6zu2n0suWc57PvC71He0U+3tYd7iVRAMs+/QYSbmU+O5+fHXXmZ613TS9fVU&#10;ahGpjEJri+ycz5I7p7Cw9wDUCkR1nfSfOET3gVfQ+CxqXcpRc4Lduw8gHQfXi+fTKynZ88gfUtc5&#10;h0zTtPNhunGKGkR0Tm3n3rsnUZ+T/P2/HmB0uII2Ebe9Zzkrr57Fz7+/iRce206tGuf3Z/r7TEbQ&#10;PxJgJzaCGQBXxv3+hbhv3RztpslVMy46kKu50/BSHZ3m+Ik4MrI27klz495dm25kcPTsOSiBHxEG&#10;ESuumsMXvvIO7v3UtWTzitJoJf6+1pJtzLMg381l6gk++5FJ1LU2nWPOznxMvfTNtEyYTLVcY3i0&#10;ysrFl3DltVczfdZMIuOBl8cqDx1GRJGhpXMGV7/lXuo7JmHCiHKxwhM/epz+7n7WLF1ApntLnKqd&#10;OEjx1GEmTOqkUgl4/Il1DA2NIhyF0RHaq4epq6DrarwJ85h8xV1cfufvsuiaD6FmrKJ15krKBUul&#10;aHE8UA64aQ/t93Hg8d9HB8Xzx8fakG1o4DMfncpq75csyB6mrqlunENfHCmTb3L5wGfX8gd/93aW&#10;XjYLvxYSBtEZEDkMjUboVANYHbvdTEKalxJ97BgpKTsvWui+mkLKrW8zJ04iZDJaOy3idzSGyM0x&#10;UtSIZMBttRwwfVYnv/2nd/C+P7ie+s4UxWKZKDLJjJc4MBkZqjAY1GGKPtPCLbz5zi788MLmPd8+&#10;nXf/zn/jdz7+QaZOncLkSZMw2qLDEK0jKoUi1iTvYW08f8X30VGEdF2O7NrPT3/wDPu6y3TWp8nU&#10;xYWN4sBxpKxQ35hj40tbefj5vby641DMzbMWYTRWB8ngQMnD3/0h3/y370IqA26GTK6euro0hhpS&#10;WZQDygUvm0FXTzC494fnVXQ/MNxx5yy67CvoQpXBsIGhwfLpXS1CEIWGUqFC0+QsH/jiDfzmF9/E&#10;5OltVMs+OjJIKSgUQnyZj+fhCWKhW+JDe+w4GSnbLtq8B84Ez1XpvOkbiHFcG5v3eAyXJRQZiqWA&#10;WiVg4pQWbnnHSlZcPwsjNMOjBdKeS9b1ODNrlkpQHC7RXZhGRzZHNNDHdfMK/GxqG9qvXBjcmDCF&#10;lsJhvOoCjDHYKERiqVXKfONP/onJc2bx9i9+CqlNYkINGI3xI2Ytmcsd77mJRbM7iHIOzooYRGno&#10;mELX5WuoBUPMnLGMt765g6tvuApTqYAbL84ZG7di/BpbNr7GzMvXUBgepjljUVYzZ/ZKrJL09L5G&#10;qEdwXIWkSr5jDlIE5xaRIk3rxFZuuKSMPtmLymQ5XsoxOnSCttb0uS62GhCEIV0rO/jk0rvY8MQ+&#10;Hv/xFvpPjVAs+AQqRzoJFUR6bCCUxPT240rRdtGaHsimjCMdzMjo6fHX7vhcOAJSBDXNrW+/lM/+&#10;/dtYefMsytUKlVKNdNodpwGfHb8IIt9nz3EB+Sa0lTQGR7hqzST84MJVf9vWhR9qJtR55FMeJqxh&#10;owCFpuZrmhcsIqqU4xZSDFiDsBHogDppufXaS/CGjiOX3IpsjX1t05R5XPnhvyLKRExyNbfPyuMW&#10;T2JNhCTC1opgIkwUD9L/wAffxpvWzKOpPkVUq2DCgOnNk5jTdTmNTZ0IpXFcUKpGvnMpTbPuPtd6&#10;+oYrr5xEiz5CZATkG9l7wiGs1c5rFay1KKWolHwiGXHt2xfy+X96OzfctZww0FQjZ1w0uKfzQlOu&#10;oITIXLymy0zGERJdiluJYtMRj9J0TYSfzvHhL95GcyuUK1WKo0E84kMItjxzkMldLTRdkhsX/Pgb&#10;OrB99yjhsk6EGMCO9HH1wrm8tL7unNeOH5WmiTgzL0VIFR+m6ijay5HLNfEbn3s/9RMn45gQqyGq&#10;+tiwhHQV4UgRz9bQtQJqWhdq4uyza+FTFiLe8kcUn7uPLCBrJYTyGOnuIdVSj1Q+biaNNSHTsiHR&#10;ka1Ere0IpdHFQUQYUvVchkf2k0o5CFugbuIiWhfci0qfy8TN1OW4Zl4JO9wXs4gynWzfU0RJe06v&#10;vrYGY2LSp1KSLRuOYrRh2vwO7v7ElVzRHZI68iMcE8b8pnOpE95Fa3qkrScF8VajZKNDCo22gl+G&#10;U3m82kq+CQqjZYSQpDIeqYxLJp9i3SO7OLyrF+mIc1A211UcPThAd6UF11VEEUxP97B42SR8Pzpf&#10;CSwGKi65Dnf1O1Fr7o3VoDKEHuxjYkaQHTlFdOo40voUDh5g0+f+gc2//T85/LOncdIGkXFwVt0V&#10;R1uvezTNvJL8rb8D9RlsrYCgxvGfPsnWD36ZAz/8GcLUIKyilYPNZqA2ArUCqY4uRNsU9hx4jFRj&#10;K46raZqxhq7bvoXjNZ83W1u4bBJduR6i0OA4khN+K4f29Z/biiXi2KnvxAg//Mrz9J8Y4cF/W8+3&#10;/uIpfnn/VkqVCi0THV6KWng6mIJBkBL69VM9Ll7TjU02NFlwdQxObPfaeL46gwNhinnlCO3HbUin&#10;jgwx3FeiWgnwqyHVckAQRETajG+DODPlqIyWee2Yy8ypddhCFVno4eZrluCkz/Zrdugkes8LyIlz&#10;kdOXIDq64rhq1T3ol74Pbkik8pDKIjMSXRikeWYbM1fNo/TsK3Qu7kDXyqiVb0O0Tr9wfblzPubK&#10;96JfeRgz0M2Mq2ZT8CRNNy7FloewoY+NaghXI7w0tYnzObTtEaw/SOuqd5Fv6sDoMh0L3w09h4i2&#10;/Qg15wpEy5Sz3ueKpTmcl3owQiFzWbZ3e5RGSqRceV51PLTzFH4lJIoM6azL6lvmMdBTIPQ1wgYc&#10;H6mxPZzFrqrPtfIQXZzEajE+5eXi6VLCliyQciTdjfU8v2AWuzs7ILBkhE9YLcdbCFIOzz20g/W/&#10;2I3rORhjkDJuPoy0xhPOOQO2lLS8urPEXQsmI0b3EPoRXamjqIarz/4M1QL4ZczxndhqETXrUnDT&#10;qJmXItw00SsPQ2UYIXxssRJPzgA6bphN69rZOBNnI+dcjahv/09xcdk6Dbn2o+jDr5Bp3kdm1iRs&#10;pYIplOPqVqYOOWUhatbluNYyqWkCdR2z8TKnq4Jm73pM/yEIfWy1cM4SKO/4JiKj48VHdZN45aky&#10;UiSzQs+xtIbSaI1U1qVzahN3ffhyKiWfdT/fNV7HCKsl0sJwNKjjOx2LWXhlO1ftPsTEMAIYvXhN&#10;F1pH1rJh1VKeEYaa5+FFUexvpKRWrRKFAY6bZtrcdioFn9ZJ9bRNrGfvKycYOFkgCM7Gksedjac4&#10;sKeP7tp0prr7CVUKc+og4uRu5MT5p29UQzt4WYRysSN96D3rkbNWIjJ1yCmL8DrnYLq3YXr3Q7WY&#10;gNt1iObJeBPnIeraLo4Q56RQs1fD7NVxIFcrxTrjZRGZ+lj4JJtBpp9RUfMr6AMbsYUBhJPGCol4&#10;HQZvTu0nOrkPnDQOESfDDvbuPo7nOWfHMiJplAwjOqY08sLDO9n7ynEmz2rl+3/zLBNnNpPKuATV&#10;kGqlghQCFS8347UpE9nX2caavmGuv+Cc7Ddau2nUaGCMPrBgrgr37CYVRWeZ6Gq1TK1WQzkuq26c&#10;w+pb5yGVJJONeWE7NxzDD0IyjovzOvMlpKA0XOSVg5JpMxugEoFQ6N3PxdF1gq6JfDNy0nzMyT0I&#10;Lwu1EmbfRuT0xYiGNnBTyJmXImde+n+c7SrSdZCu+8+Jk4UBzJFt4JcRbgobVJAT5yLqWs+oDdfQ&#10;u55BCBkPNqyr59XDLoXBUbIZhTZn5jeCSGtq1ZA5yybTMaWR7/31MziuIp31uOcTa7AWgsCnUinH&#10;GEpiSVJRRCQEWxbO5Tprhy46kHPifan9Ldl8XGY9qwIn8Ws1SoXRmAiQbHMQQK0asvDyadx670qC&#10;WkQQRojzTFB0lGXj1lGi+mlIq8FxoTKK3v3s2e81bTFy4rwYBVRunEYd3ortORCvFfn/6mEN9tRB&#10;zKFXQYfJZzPICXOQ05eeHYvufh7Kw+C4SKsxDdPYsLWAEuf//EEYobWhqTXH+z6/litunc/8lVN4&#10;7+euY/LMVkxkKZeK+NXKueVoY2jL1eG/gdCdN6oIlbTub2xq6jTn6XfTUcTo8BCTp80gDEKO7+7l&#10;1NFhTh0bprd7hHKhxrs/cy35/Dh88LrKkWLvjpNs61vC8uwxQhObV9OzH1H/CnLG8vFIVk5fgsnU&#10;wYn9cYlXCMypQ4jSEGLiHESu8f9deZdHsSf3YUrDiOTzoCPElEuQE87my5mjr2FO7gE3BaGPk/HY&#10;PtTB7u3bzuv6AEKtqZZ8Njy+hwkzWrj5vSvIN6TxUg6Voo/jeYwMDRGGIY7rvo4GYWhuaSY0pv/i&#10;2bDWUon0saampkVcoMlxcKAPIQQ60tz/lec5eWiIbN4j1xBXw3q7R5g4vZlIm2Ts/9lRvAlqPPrs&#10;CMvePR3R242VAqE8zOEt4KaRk09XB2XHTGwqh+7ejTBJhao8ijiwBdE8Adk5E9z0/7PSDn1M7yHs&#10;4MmYD+94WKNBKNSMhYims+Fuc3Iv5uAmhONidRgXqtqn8chPRgkrVZyse06mFiUTIAd6Cjz09Q0I&#10;IWhoydLcnmfyrFZufOcyvLRkaKCP8zWfWmtpaWmlpO3hjovvcBGMBNHh5paW84b/QsZvHAQ+qYzH&#10;8mu6uO19K2jprOd9n7+ey26ay+FdvRhr8YPovNzzVNrh1Y1HeLW3EyeXTgyCBOlgDm3BHNtx9ns2&#10;dqBmLgU3HW+GUvFNs31H0LtfxPTsH8/r/48+dIQ5dRC9+0VsbzwSXSgXYUG4adTMpecK/PguzMFN&#10;iWWKb7ObTbF9aCKb1x8lnTmfvglqQYDvR0yZ3cbv/s2d3Pa+FTS159m/rYcD23pwXIWOonGFu5DQ&#10;K0Yfu2ifnopXQh1ubGoen6lyliVQktHhIYqFUbCC295/KQsum0ZxpMorzx5goGeUwlAlbkkKgvOe&#10;SiEEJvT54UMnCJtmIUkORyJ4270TfWATBKdhSpFrRM5YAl6yDkRKcFIQBdij29Hbn4qFb6L/+8I2&#10;GnPqAHr7LzFHXoPQB8dLOOUiDiSnL0Lkm862Bgc3Y45tjwUuZbKkOEI3d/HDh3uIatULCMxQ80Ok&#10;FJw4OMjeV46z79WTFEeqzF0+iRvesRQv5VIuFRgZHEAqdV52TktrK4Na771o814xhr5auD3fUY/n&#10;eZixStb4xSXVaoX+Uz20trUzcHKE+/7mWby0w9YXDlEaqfG2j1+J4yhqlQA/iM77RVNpl91bj/L4&#10;1gm8aWEzUdEfG1QXl60Gj6OrRWRnF6KxE9wUIpOH9mlwfB92fDW2AsfDVkvY/S9jTuxCzVh+DkDy&#10;K/vtoRPoQ1ugMopwMwg3PR5PjC1sE21TENn6JLEOsCO9mFMHoDwSp5k6SHIwi2ps5ImdObZv3kYm&#10;455XAWp+hJVQHq7xnf/xFKXhKvNWTub291/KJaumJuPIob/3FOVyEcdxz9OkomhsaqFWi3bRcLEc&#10;OaAQhltT6QzNLS30953HnFg40X2UeYsWx1MTreXu376SprY8tUpI57QmRgbKZHIeteDCi1hSLvz4&#10;R7tZsWAZE7y940sdLCI24aGPOb4X+o8js/VxpFwrxbCqTeDHMeErBdaD0hD61UeQsy5DTl92cQp+&#10;bBtm/3qQLqRyWKmSDCR5CoEQCjt8ClstIrTGVEehVo4zCpX48CR4dRzoFzO4//5tuOrCWFkQRYRW&#10;oyPDnKWTOLqnj8O7euneP8imp/bz9k+sob6xjpPdRzHnaVsyxpLP58nmcqUFtnr44omRgA/9J/3w&#10;2LRp06ee6uk5Z+SHUorek8cpF0vUNWS55xNXMXvJBEYHKxze1cuD//YSDS053veF65Nd3+cnPypH&#10;MdI3zDd+eJI//MgM5MBxDKkz+dggnTg1Kg1jkVgR97bzuunKY7ujUPHr9e5n41Rp8sJfTeAndqN3&#10;PoXwcnEaOWYzz1ozGrsgE/jgV2MiiTXxe5oo/kxjnSwmwrZN45vf6mWwZ4BM9vx1ECkEXsrhJ//0&#10;Ai2ddbz/C9czeKrIoR09bHpqP9YYUhmPWrVCz4lu1HnqCMZoJk+ZguO6W5pz/sWDM1p5eKGm26+t&#10;nzdvwdT1L607DzdeURgd4dSJ48yYPZe5yyZxcFsP3/ubZxjsKdA6sYF5K6egI43KpcjVpeNx2+ej&#10;RWVdNj63lwfmNnPPNR0wNIJR3usW2kuQamzTG+fb6mPPBhTi/u3dz+Cn2+kbSUhA54RPMRTR0Sxx&#10;dz+VvI8cP0QXRnCSBgRMsvHAnPUphNGotjZ++pJk3VO7yV5A4MYYcvVppBIsvnI6D399A7s2HiPf&#10;kOa6ty3ho1++heJIFcd1OHHkOCNDg6jz+HNtNHPnzqcUBuuHa5Z86mI1XZeRMkVfLXru6mnT3yEv&#10;0BBnjeHQ/j3MmDUXrQ0v/GwnCHjPZ69jwaVTaG6vo1ys4biSyTPb4mlNF8hP02nF/d/eTEf7VVy9&#10;UMFwMRmvfZFo2hnCF1IhgyL+7nX8j3/oYeDkAM7rGLhRZGjqaOYvPj2ZJr+IduvPOESWs1syf7VP&#10;IE2EbG3ipb05vvfNF0h7F+YBRqFh4vQWvKzDSH+JwmAFx5HsfeUEh3f38Vv//VY6pjSBFRw6sAej&#10;9XmFjoVZs+cyUq29WKj60FB/cdH7xLTECM2pSvhifVMTjY2N5/UjynE40X2E0dFhlFQEtZCFl03j&#10;+nuWIKXklz9+je/99TMMDRRZdlUXnutcKO1HSoG0mv/19y/xyMsOom0yKq0QZqxuFD8lBnmh3V1j&#10;+8PPuBHaSho5xeLFrVSTqtWZz2olZOHCVlpkL9qeHgo0fplzWkdf/zns2dqdksi2yTy2OcU//u1L&#10;YMLzTqEcu5RSkhVXz6YwWuaFh3Zy47uW8ZmvvoUP/fFNGG3Y/1oP6WyKUrFA95FDKMc5b6qWzWZp&#10;aWvTfqifU+rCynJBoU9Sipy0RMJu7w/NsUsWLkJrfR5BSSrlEgf37sJxXJZd08W2dYf5+p8+zlc/&#10;+zAP/ttLjAyU+dqfPsbe146zfM3seLDfhUAhR2KjgP/91Rf50t/t57VTjcjm9kT4+uy5GtacNqkx&#10;1eQMQZ0hMamgPMLyBTmcdNw2fOZTeR7LLsnHUKlICIb2DEGOXWd8r+yZ12ecU6dSEtnSxo6+Jr78&#10;lYP86z88TxT45513dyYlasGyacxZMZHSaJVKKb43bsph1uIJNLbm45EtR0Y4cmDvaej7HMKlpmvW&#10;bFKp9Ho/0CWpf43+9KnKJZ+VDESavaXSw8tXrvqdF55/7vyCUg4H9uxkwZLlLLt6Fn3HR9n89H5a&#10;Ouu47X0rWXzlDI7u7cNLu6y8Zjb7d5xgdLh8QTMvlSStYOv6A2zfcpQVV8zitttmsnROGqIKthpg&#10;x0cmnymgeJD2uKafsfzX+j7TWkLqG3NURwvjmmeMJd+QZ0a7xpZq4OTPaznEme8lDNYKBAZhDSLj&#10;glvP9gM+j/7iAJtePEDkB6TTLm/kF8Igoqk5z9q3LOEbf/k4t967gq5FnfzsGxvoOTJEteSDNfSf&#10;LPCNP/sFMy4roi5wgLTWXLrqckYr/sOt6QwIe/FCb8q6NFqHCbWQY2Htu5OnTP2dbCZLpM/Nt5VS&#10;DA8OcHj/XhYsXsbN71nO1XctJJtP0X2gnwf/dT3pnMflN89l+5ZD3PHe1fzse+sZGiheMJo9Te63&#10;bHhmF1vW7WfRpTO49fbZrFzQgtJFTKl6WpvPEPy41p9xALS2NKlRWtvrODw0yhhZRUeGlrYczU4B&#10;rQ04cWuUOOM6wp59zfjvImQujXGb2LK7zC8e3c7WDYdjYWdcnMwbxyK1SkC+PsMHPnszE+Y2MvyD&#10;IqeOjnD3x68krEVsf+kIdU1Z3vqbq7FGIlMFhocPIuX5he44DrNmz9VhGN2XdwTKdS9e6GnhIJSi&#10;OatQWm70Uum9S5Ytm7vh5fW457mgVIqdW7cwc/Y8lOOQb0iza+Mxvv1XTyGVJFeXYtfGo7RPbuSG&#10;e5bxmb95G/d95Rl2bz2GtXE7lLxAP1sq5WCt5ZUX9vLKugPMXzaVt9y9gFXzm1CVIbQfnWHeXyf4&#10;5GkteKbAhM5m9m3TOAmnLAg0nZ05MnaU0IqzV4O/7vAIa0FHKM/F5JrZuNfnpw9sYueWI1itSaXd&#10;+LOa18UVZ+TRURivLpm7eAp3/+ZVtE7NUyxUMNpy/1ee402/sYp7P389hcEyqaxLJpfGWsO+gyPo&#10;gjnvcKUoipg7bx7ZfP7p/sHCCeVK5BtUIC/Yn27DeO6MxdDgelTDoKG1uWXtS+tewDlPICGlpFQs&#10;kK+rZ8KkKVireeRbm9CR4cN/cjM3vXs5O14+Sq4hzbyVk0nlHVbfNJ+uORNRUibL8UQ8d/08Ty/l&#10;kMmlSGdcBntH2bDuGMcGBDMWTqfOrWH9aixso894Rmc8NUoEDMgp7NkzTDbnJQMJFVdfM4kF9d3o&#10;yCCUA9KJ69RSgVQIIRFCgTXIdIY+OvjG9w7yk+9tYbhvlHxdmmwuhZdyLvj53ZRLU0ue+cumcse9&#10;q7nlvStwcqcbOxva8hzfP8AzD2yjMFRh2dUzUY5CCsW+XTvZtmXTeZUNIAxD3vK2t6Oy9V+KhNgm&#10;lEQIQ8rzLjJPJ0IYiZQSKwyOsd+dPHX6l9ra2tXIyPB5gwmlFNu2bGD6rDnUNdQRBppZSyYyb8Uk&#10;RgeruK5iz5bjnDg4yG3vW8mcZZOYtrSVuasm4eHgV8LYxP4KOdlY+1RYn8dvnIDX/RqmOJgEd2P7&#10;IM/0wxCODHP9Va1ccuMHEUlhxiqXjuAI4dYXEKn6RLvNGdbCYK1F6BCRb8afsoSgYLjp7gx3vHdl&#10;3G1r//OPrJTEyzgERARhSLFcxnEkR/b0MdRb4srb5tO1sJNnHtjG4/e9wsLLp7H4ihmUihVe27Se&#10;C6bMNkbh5sybX+odKf0k7Xq4VqLsrzE8UI9h7UIiUQhpj0VR+Nx119+w9kf330cqlTqviR8dHWb7&#10;Kxu55uZbWHZtFz/75gbu/4e47Lp7czdv/a0rmH/pVFJpZ3w4QbXsk055NDfk4kNmf4W7mBCXjDaM&#10;+Ia6SYvJHN6AqYycjurPeFobD09IDx+gZdkSwloFLDiZLJlth9Ban+XHx4WfmHSRrac2eTGFwJJK&#10;GTKT6/hVH0IIjDEMjZao+WFiOQTprMeO9Ud5+ievcXB7D3d8cBWX3zKPFx7eGXPeHZedW7cwNNCP&#10;l0pdUMuvW3sjVW1/Emmq1omRSufXGTQ0HrfaJG4VAmXNV5avXLX2oQcfiE//eWBV1/XYte1VpnXN&#10;4dK18yiNVHnupzsQAt780ctZuXY2P/v3jfjVgHt+ew1SxtluzQ8ZGC7RWJdFXZTgQaApGQ93wlzU&#10;/vXYRFj2dX4dqbB9h5DVIlrHN8WrlrGnDsS/M3E0DuaMYE4jLESdcykahdA+Vgh0ZH5lgWutGS6W&#10;CSOdCDzuWt2+/gg3v2c5uYYUj9/3Kge39+CmFBOmNzF/xTROdnez49VNuBcw09bGbnXN1dcwXPO/&#10;4jheMgYOjPw12LBCxlG/FIwvo625PJLzvL1XX3Pd3F8++TjeeT5M3IsVsvHFZ7ntre/kurcuZsV1&#10;s/HSDsN9Rb72x4/Rvb+ftskNcXCVdvCrIUIIgjBiaLRMY10W11EXJXgb+lQyrdTVtcDQccY6XUiE&#10;iI2X2ZjSEO7ICURTFxaLN3oUWxqIy7O8TsuNARsimtqo5NqxtdoF6wcXEngQRoyWKjEdPPm3qbTL&#10;we3H+MaXn2DVjXN562+upmvhRNb/YjfprMfae5agXMmG55/B92u47vmFHkUhl666jPrGpse6ewe3&#10;tggXQ0RVG6pWkE6nLg6cUULEOHUSFFmtEZHVYRj91XXX3/SGZthxXXqOH+PVDeuwRpJvSPHai4f5&#10;ymceJgo1U2a3sfzqLnqODvHiz3fGfnF87ZdmaLRE1Q/GeXe/6g32I41umxFrqznXxMd4jsbp3YNS&#10;Tvzs24vRCeI39joTN/tbqxFWE7XOwNfmV55BKJLPU6kFDBfK6ETgNkEdK0Wfecsnc8t7V/LSo7v5&#10;588/Qr4xzfu/cANv+/gVtHY28srL6+k+eviCAh/z5zfcdAs9wyN/nQaU1AhXUhMRI5F/8YicEgpH&#10;jT0ljiNwJGgdftdLp/euvf4mguDCyJrreWx7ZSNHDu7DcVP0HR9h6uw27vrIZWhtEFLwzS8/wY6X&#10;j40DMmPVJguMFCuMlqrJCu9f7W5bHVHLtUE6n9CTYgHa8QNg4xr9qX04UQVXB4ievUmJNiYV2jMO&#10;idARpLL4+XZsFP7q/ttaRksVRkuVpOobf/5cXYr9207yv77wCMf29eNXAzqmNjLUX+IfP/szDu3o&#10;QSmXowcPsnXTS7jOhb1vGIZcuupy2jsnPl3xw6ez0sVzFQKDj2VERxdv3o0VKCETMCCMF97F+7t1&#10;FIZ/svbGm+9/9plfXtC3x8GLZt3TT9DU3Mqt77kUoSzrHtlFcajCcz/dzoxLOnnv71+XzG2HfEM6&#10;zmONTTTFJwwj6nJpUp47frrfKAoJcMjlm2H01Lnam/Rv22I/qWIPVrnYQi+o1NmvtRqsxmqLyDUT&#10;CBds9Q3HjY7dg1oQUixXY17g6UmBeCnFrk3H0KHBGss//9GjNDRn+cif3kxptMb6x/bQ3FFPYWSE&#10;F59+nCiKzpsan/m4/c430zda/GIulUYagR8FaCRSizdgvb+BpofaEGlLFEWYpIPSDUE4DpGwP3RS&#10;7nNvufvt+L7/BmmKQ7EwyrNPPEJkQlzP5cTBQQZ6CsxbMYV3/O7VPH7fK/zt7/4HX/n0Qzz+/S3x&#10;IUpAGpGY++FimdFihUjrNzT5YyOvTaYhydPPNO9j6VtcGXR79+L17saO1xNO+3FrbWIlIkymAW25&#10;oLWJuRuCKNKMFCuMFCrj5jxmskhSaYd1j+7mvr97jlTO4yNfupm2ifVUSz4nDg0yfX4H7/q9a0nl&#10;XJ59/BFGhgbfUOC+73PTzbfiZnLfKgfhej+K8OPKDYE2lPwQE9mLF3otCgmikCCK0NoSJWtSRQgK&#10;idHmw5dfsSbo7Og8byHmTDN/8vhRXnjyF0SBZu3dS7njg6t456eu5oWHd/D0T15j1Q1zeMvHVrPh&#10;yX08ef+rZzX0xUIWVPyAwdESxXI1DiwvQMqw1mBSeYTVZ/jnsYj8dJ3djpzEDp0Yb8OOf3dmABf7&#10;c5PKxyb/PJodH0pDoVxlMIlDSA7BmP/2/ZAHv7aeH331BTqmNDFjfjvNHXV84I9upKE1z5P3v0q1&#10;FCAQrHvqCY4dPnjBaH2s9p7P13H9zbcODZRrn0HIeDOGDRiJfILA0qLyzMg0XrzQjTWERhPpuGVG&#10;m3g6k9GaKNJEkT6gtfm793/oo2/o2wE8L8X+PTtZ98yTtE9u4uZ3r8Bay95XT7D06i5W3TiXajng&#10;3s9ex4RpzYSBHufGj2m9TFZslqo+g6NFCqVqkgJxlvbbKCSo60Ck67BBFWv12Orj0xod+ojmSYiW&#10;qRCdQeOyjKN5NqghUlnC+gnYxD+KM8x4GEaMlqoMjZYpV/1kfp04y+o4juT4gQFOHBjg9vdfypFd&#10;p/jp/36ZKNC0TqjnfX+wlnd/+lryDVk2vPAse3ZsxfNSb3gvfd/n/R/8CIVa+MVqzR8ykcbqCBtp&#10;XAyuNHgeZNPy4mHYQrWW9ElbjNYxKympXBprEAi0MRta29reG/h+w4H9+97QJEmpOHXiOFEYMmHy&#10;dBxXceLQAH3dI3RMbeK+v3uWfGOWtXcvJvQjlCM5fnAwWZchz6IV2YRPVvNDgkiPj9yUUiKERSsP&#10;p2kiTuEklAchqMbUaB1C6KNaplBdfBdR01S8wcPY4kAcuCXQrcCiGjuIFt5C2WtEmLjIFBlLLQgo&#10;VWqUqj5h0up15qFzXYXjOfHyvFDT2Jpj2dVdLFg1lTDQPP3j1wgCzYwFHdQ1Zmlqb2DjC8/xysZ1&#10;OK77hkFrEASsWHkp199088ZCpfbxSGuLsaQch2wqjec6pFyF58WQ8YVg2AsKfXSMpmvtafqCBYMd&#10;9/EggjCKtl1yycL3bt6wXtZqtQvChULEG4lPdh8j0hGTp85g8qxWdm06xoYn9+K6DmvuuISm1hyO&#10;pzh+YID//cePUS0HLFg1FcdR40tvxmBNxrY7+SG1ICQIo5igqSOCdD1MWohqmYxs6EQ0TUK0zoDp&#10;y/EX3kZFpAlRiKlLcBpakY0TEK3TERPnY2ZeTnXmVRRVnqBaoRaElKs+5apP1Q9jMkli3sepcyLu&#10;0Tt+cIDH73uFusYMbZMb0FG8UDAKDbMWT2S4v0zf8RGWXDkTL+2x6cXn2PzyCzjOGwvcGEPKS/E7&#10;n/r9atUPbreYPkfFhA8lJJ6jEFbFkITVRNqQTZ+/+eOCK7oO9/cjbJyrq3Hqb1wUsdbEebyMu88z&#10;Ke/Pq8XCH/35n34Rz/Pe8MNbawmDgEuWrOCqG28m9DWbn95LvjHD4iumE4WaKDJ888tPcHDHKa57&#10;22Le+ltXsPX5Q2RyHpO64sbASqGGk3LiHagN6ZhbkRxQkZAmlVI4qTSu68aLZ5MDaaMgQd6IO0wd&#10;b/zGamMJw5AwqGGieGDxWMXsLDdyRiDnuApj4j2r3/yzJ+ne34/rOdz2vpWsuG42UaTRoUE5kqAW&#10;w7DpnMf6Z59m25YN/6mGA9SqVT7z+T9iwsRJH64G/jcCozFWIpKYUwKOdGNqttRobWltarw4oR8a&#10;GEymJVpc6YyPFsGCsRpHymSrsABrVX02+8T2Vzet/d63/51MJvOf5rOB7zNzznyuvvFW6hvr8P2A&#10;yI9wUw4//9ZGXnnmAM0dday8fjZ+NeTRb29m6tw2PvZntxL6EU//5DVq1ZAo0Nz87uXUNWXQ2p4l&#10;lNd/N5FIScDrlhKcPjDnS8NeL2il4mqgkIJqKeDR72yipbOeG9+1lB/+w/OMDlZon9zIEz94havv&#10;Wsjau5eQrUthjMXzPMLA54WnHmff7u24rvcrCfzOt7yNG26+7bvFYuF9wlX4YUTFD+PKpFJxt41S&#10;MYVLWoSGxsbGiwvktNYxHm0FEZZAxxporMGYeB6aNjaJj4SuBeF7Llu9pn/NVVfj1/z/VOheKsWh&#10;/bt59IH76ek+gST2hcf29vH8QztYfet8UlmXFx7eydYXDuF4iitunU9dU4ZNT+/nxKFBWjrruOYt&#10;i8g3Zs7Z2yYS/z9GvT4z2revY1eJM6zD2Ovl6wQ+Hpy5kmo55PmHd4ynmKXRKk//eCvDfSW6Fk7g&#10;yO5eDu/uZeYlnWx4ch9P/+Q1pBSkUimGhwZ49D9+xL5d2/G81H8q8CAIWLRkKdffdOveQrnycSsd&#10;TGRxpEMulSHlpVDKwXUc0q5CKoUULuKN4qsLMjSNJooiLHHUbrFxAGcFrpIIIWNkDXCkxBhOFUrl&#10;d979zvcG02fOIAj+cwTL81IM9J3ikf+4n327tiOFpH1KE+/9/etYcW0XRltWXDeLbD7FxOnNXHr9&#10;bJ5/aAfP/3QHp46NUC74zFzQycEdPWz85T6MtkglSGVcHE+dFqo4W2vPpLCL87JQZMyfE/G1hExS&#10;MCUpj9b41l88ybpHdhP4GtdTrL17KdVywIs/28XEmS1USwGdUxv5+F/ezm/999u48Z3LUcrl4L7d&#10;PPLADzjV042b+s9ZvlEU0dbaxm98+GOjQ6XaW8vVoOQHITbpZHFkvMZbJDhCFGhMaNBGEGjxa8Cw&#10;nAZIpIgDBIwdB0gcJVBCjNesLRFhGD1d84MPfPwTn6axqZEoit4gMNFUKz7GWHy/yrOP/5xnn3gU&#10;ayNWrp1HfUuOD37xRpra8uza1M3N713OK88f5EdffYE1b1pA59RGXE8RhhHPPrCNn/yvFykMVYgi&#10;wyPf3sSezd04bhxzxNWoeOepdCRe2hln33ppNyZppN14jbexjAyUCYJ4IOKDX1tPX/cIjitxPcXG&#10;J/cx2FPko1+6hZbOOv73nz5OKuOyMjmQIwNl2qc0MrmrFcdTzLxkIo4HLz79OE89+iC1ahnXzUBQ&#10;TxTpC3LotNZ4XopP/v7n9VA1eGdfobJLhxYTWaLQECY97HEcEtfoa9ZgpCA0EZWgdvFCjwO4GIr1&#10;lMRTarwHIIwitInXTlob91NDfFODKLrPwCc+87k/JJVKoc/bfqNJO63cdtO9LF98CzaMtz7s3v4q&#10;D//oe+zZvh2lHFKZFB1TGnn7765huK/M9//mWTqnNbF9/VGOHxigrjFD77ER+o6Pks2nCAPNsw9s&#10;45Fvb+Lw7l4cT+GlHV597iD/8kePUBiqcGh7Dz//900Ya9GR4fH7XuFf/9sveOTbmwiDiErR59/+&#10;2y/44VeeJwo1m5/az95XT8Q0JQHFkWriRiyDvUV6jgyx7uc7WfOmBShH0ts9zIf++EZWrp2DDgUH&#10;9+zhZz/6Pttf2Yg0ddQqhloR3vWuj9DRPJvA988RvDGxMH//83/EsLEfOzRcfCy0YKQhFJbAGmo6&#10;pKJD/CjE1xotLIEJKUY+pSgg+HXoUsVqNRa8iLVFWBuPfE98oTojklXxYvCEdCEwxm5MpVLplZeu&#10;WrP+hefQyfChcYCharjzjvdS8YuUiyVmdy3m0OGdOK7E92sc3reH4cEB6hqamDRjAjPmd6AjTfvk&#10;Bu780OXUNabZ9NR+ll41k97uEY4fGKBtYgPHDw5ydE8fSkkuv2UeHZObQAg2PLGXzU8doKk9T2Go&#10;woYn9rLm9gU89PWX2bbuMIuvmM6WZw7QvX+ARaun8+pzBzl5eJAo1OTq0wz1lli6Zka8JcJVbHhy&#10;L6eODjNhWhMnDg5S35zl0uvnsGTNDLoWTqKuIcdQfz/rn3uKLetfoFIp4tFJo7eYRYuWk866HD18&#10;lLe94x3s2bGPWlhACnk6g4giPveHf0wtk//UvqHivygDWeGAslhhMRgiY4iS1SUm8VdWa0IbLzsw&#10;2tJWl784oZeT2rFItF5KQWgMSkraG+rIp9NUg3jBbUx6EFhM4i8F1pinstls6+IlS1a9+spmwjAc&#10;F7w1MKF9Ds898zjpjMuylSt5bctOOtu6KFcHkUow2N/Hof27KRWKZLL1TJjawcwFnUgF2fp0bEYn&#10;N7Dhib10TmuiZUIdOzccY+maGfQcHeaauxbGEbM2vPSL3ePCk0oQ+ZqZl3Tys29u5Nq3LuLu316D&#10;NfDcQztYfOUMuvf10z65kYGTBQrDFSpFn8VXTMdxJS2d9XRObeLEoUF6j42w8obZ3Pj2pbieS11T&#10;nsLwMFs2rGP9s7+kt+dEvG7baoSuZ/VVlzEwfJQbb7mFvXv20Huqj7RXR//QUZRSGBOTLD71mc8R&#10;1jd9Zufg6D84QuJg8IQksHpsASORtUQWIm3R+jTZxUcQWEukLRMaLnLBrrVx+jNGtRIIHCXjAELF&#10;eak2Jun1sgliZxn/z0IQhJ9obe/s/8zn/vBLX/37v6ZQKOA4DsYGDA738I53fYBU2uUXP3uUW2+7&#10;i0qlwrFf7qOhoRHcEcIg4rUtL3Ng7y5mz72E2QsW0dLWTkNzHe//gxuolGpEkaF9UgM6MsxbMYVX&#10;nzuIm1I0teUx1hLUIoZ6i8xZOoniSJU9r5ygfVL9OPu2PFojCnQcrCablOqbswycLPCmD67i23/5&#10;FIWhCj1Hh5mzdBKhH7Fo9XQWXj4NgcBLe4R+xGB/P/t2b+fA7p2USgVc10UoizBpOhvnEURlps3q&#10;4Ec/+Wdy+Tyz587i4Z9/n3xdllTKJYo0ruvxyU9/VldydR/b1j/8DWsgcqBmNL4AxwgcE29nxgqs&#10;SDgN1kBocYTCVzF4pt5g2eoFNX24XD4NQCDjQfauQxRpCtUaFT84q/AghBiHaqWQ46swjDHPZbK5&#10;nssuX33bvr175MjIMI6nqJZD8qlJ/PSnPyCbc7j08tV89zv/ws23vJXmxnb27NpLnVhEKp3B14P0&#10;nOjm0L7dDA30IYQkk8mTyeeYPq+D+qYsjW052iY14ldDps1tZ/LsGMQpF2o8/9PtzFsxhUsum8Zz&#10;D26nvinLdW9bgl8NefmxPRzY3sOWZw6w5MoZXHHbfE4eGeLk4UGuv3sJ0+a1M2FaE9PntZNKu3EU&#10;j0JIReD7HDt8mFdeXsemdc9w/OgBjAXHcbFaMaF1PpHvcP1Nt3L86AnydVlWrboWG6V4ZfMmhFdE&#10;uYowCGlubuFTn/lcdcTL3rNzuHR/EAm0Bo2gZiy+sfja4BtLOdLUDPjWUjXxssMQi7ZQjuIV25E2&#10;dDXXXxw4c7S3b5za7KixsVc2mRNrk4FTSU9Xkt6oBLxxpMSRatwtKEchpbxbWPv9H973XW/z5o1I&#10;IWmtn0OxNEh9Yx2XX3ojBw/uYfVVV/K1f/4qKy+9gpaGGTzz1BME7mFcV6GUit2EkDQ2tzBlRhdT&#10;pnfR0tpOOhMvrnNcidUavxaCEESh5tTRIeqbszS05Nj81H6UI1l2TRdCCHZuPMqhnaeY3NXKkitn&#10;IJWkVgkwxpLKuKRSLo7noEOL1gbfrzI80E/3kUMcO3yA4aGBuKFQ5JGk8fUg6YxLrSR5/298kpGB&#10;AiNDZeYsmsw3/u1faGzJ4doWGhobOHB8HcZoLrlkIe/9jQ8NnfTNXduGCi/WtCElFFpDGCfNSQu2&#10;jptpjcWVMh7EIARCGFwp8awgtEl2heDWrskXCcP29OJIiZAiGRkaBxFjfn6sFHkmuOGqGBZ0RCJ0&#10;meTHyVIZJViVTmXuf/6ZX8546MGfxJtYHTfuMmnoYsGCpWx/dTtXXns5YdXBWM1zLz7AxM65VKoj&#10;nOzbSyrtIaVEa43WEY7jUt/QSMeESXROmkJzaxv5uga8VHocn3cciY7iZn8vEzcj+LUQIeKesTgm&#10;Yby6p1QcqUdhRODXKBULDA30c+rkcXpPHqcwMkwYhSgVH8RIh5hqA5NbLsXNlzh0YgPSMcyYtIKV&#10;K69mw0vrWbRsAc88/ShVfQopPHQUp7k333IbN936pq07h0fv2Tc0ekC6DsUwwMUh66YohWHMHkrc&#10;rUxuZ0zSULgqPgwquc/WxFi/RXJ315SL13RXKYy1SZFDYFXys0lWeJyFcFk8R8ZRqLU4Z4AHcqzG&#10;HL+8wXWc7/Sd6L7zm9/4GqMjI3gpD60jqmWf9sZ5zJk7D8dJMXvBdL7z9W/yiU//Puuff5nBgUFG&#10;i72M1o6gw7grJgaJ4pIvIgZ8srk89Q2N1Dc2Ud/QSL6+gXQmi+elcBwH5Tin0bmkihjj7QG1aoVS&#10;cZTC6AiFkWEKoyOUS0WCwE96IRVKxu4uCEI8J0tdZgp9Q/tZe/XbaG7q5Fj3XjZvfQIhHa654h42&#10;b36ekfIxsrkUQkjCKCSdSvPBD3+M2fMW/MuzR3s+MxqZqrYhoTZoEY8ZSXsuYagJTTxjV6qkwpgE&#10;1AiQNj4ExoCrDAnZECkE91ys0E/0DxCZMUJffIOMiIkIRhtkwt0moUdba1EiFjYJNddNhK5EPKPG&#10;iHhNVhhGZLzU76Cjv334wZ94L61/EddxUY4k8iXNuVlYIrpmzUcqTVNjBz3HB5i/eAY/f+T7FCq9&#10;TJ9wGQNDR/Ft//gmR89zABkTKbQZLwELKWOtdByUVEkJVoyP5Izz4hiB1DrOSOxYbCLj5fbiLEjD&#10;IkyOaRMXsWPnJj76W5/kgR9/j6UrVuLQwCVLZ/PM48+wY98zgMJLSaSKoeswDFm2bAVve/u7St2B&#10;+cDewdGfZD2H/opPPu1QjXQ8ZQOJbyxppWJuQ2QRMhnDkOxCVAkap7UlpWTcWEmSTQHvnD3tIkur&#10;5XKs1SJu5x2LzoVNDHqSIoyVN5FifPyLSj6dTXL38Q5iEVORFBKr7UYh5UNLV6xY1TWza+L+fXsp&#10;FUsopWisb2eoeIyDB/eQz7awc+dWbn/LzRw8sJ9d+9aTcZu5683vYOeuV6jVSnRNWcm0KZcwNDiC&#10;tlVCX+N68WZDx3GSVDEmSOooIoxCwjAgDIOYDmYijI21RNk6hBQoN0bFlHIIfVDOWBpjQcRrwu64&#10;K9bsppZGcrkcQc2AjHjwge/jh2W0reCmBCKxCtlslvf9xoe48dbbn3x1sHD70UL5Jd/GdXpXSapa&#10;40qBNSRVQgdtLY6Ir+En8hjLqCwQGju2YoeUipcyhjrmAy5ubbo4RI4kRQM7Tn6UiZDHihIxocJi&#10;sLHGYImMiWvuAiITkzBCo9HWgJXJYRlL6+z2cqm0ctrMro997g//ePRNd9wFQnO0dwtWVck3G/Yf&#10;e5FicIxnfvk0r732MkJaFi5cydBwPz29B5kzcyVXXn0ttWqNW2+5B4J6rl79VjzRQs6ZitUuQc3g&#10;qWaE9RAyrhuEAehozDXIeElvsYkmdzk5OwdHNzN7+mW4tHPZ8jcRBgnCpV2IskSmxJHDB+ic3Mp9&#10;3/kWnqrj1U3b2LTlGYRXoBScRKqYSKG14cYbb+EL/+1LJ+SkGfc8uO/YTYeLlcORBSWhpjWekjEh&#10;JLGqvjFIYbEYaslhiGGOWB7aGoKE7GkSnkM1MskQBssbrE9/A0SuUk5m+YmkPzvBrhPyIUKgk0DO&#10;JDZHyLjKo01cmEEwXme2CBzpIsZKmJKk19pijd1iLV+b0DWj46rVa5bqKOLokaNobXC9mDlzqu8g&#10;oamAVbQ0TKWxoZXSiKFr1lz6+k+wfv1TrL3xZo4dPMHam6+n/0SF5Ssv5djhbq699k10tM6gWhAU&#10;yieRZLji0jvoaJ1JLltPSjUxsWM2be3tLFo5j4G+PhxXcfc73snQqRoz50zj0KHdhGHI5JZVWKMI&#10;7CCF4SrGdzl2ajuHj+wCbxgrAqR0xnHxFStW8hsf/Khunj3/b7cNFe/ZP1raGgHWCnRs/oiswAhI&#10;O4pypPEcB41AG4srBX5S70h6bgiMQduxVSkxh1BJibaGkNjFCgxL2povki5VqYwPVRrX7iTwsVii&#10;pGMkimLNHosNrLHjo6yN1XEgN9bMkNQ0ZazwVLWmojXlSDPiR9WT5dJD+w0/X7Z4efPa1asXhFHE&#10;iePdhFGE67px+uhKTvUd5tjRQ/F0q95uZnUtYv6CFRw7cggwaN8hlcqSzkqiyDBt5lQe//mTNLc2&#10;USj34Lk5rrnuBkYGS3huGm19Zs6aQaEwzPSZ09m76wClWh9trZMZHS6zaPl8Du4/SMUfoFjtxTeD&#10;uI5D1S9w8tR+0lkH6cbuIYo01sLyFSt513veF6y55rpvvTpUec/W/pH7i0EU2ERp7Fjlz4KjBJVk&#10;joySkshaMo5DLeEnCgShNVgRo6Ljtf1EJq5MhrFYEQ/SEHGctewC5v0NELnTzBBJTOAfWxOSxIhE&#10;2ozTp4SIVV6MT4FNfJEFaQVKKpQSSCxSxEtxKzpkKIgY8DURcYXraFTZsrXo39OVz8y97M67P3/z&#10;Lbfdu2H9OrXuxRcoFEaRKq52RRQoBiNYA7989sdk0/UMDp+ga9pKXtu2gVlzZmGsy8DAKVx3JXPn&#10;XsLKK5bw7e9sQnoC13UYHBhg7iVdDA8Pks1lKRUqpFNpGhsbKR4fZHRklL0HNuHlQsrlCkJJpNSx&#10;i0pmxSgVC1prTTab5eprrmP1lVdVW9s7vvHCsVN/9cT2AyfGVpyJBKm0gnhHqhBoQBtBSkkqUUTW&#10;UYQJCVUJSWQNjhREkUUmMRFn+HQhJZGJ4W+sRRqJESDfYBLFBaP37r7+8SKKSAbmWeJlMpGNSRXa&#10;mHi8l0jycJPQh4i3ETqJhfAchaschGtQ1sYrwK1hIIw4WvXpDQ3DRhBJgx+FhFaicUlFkukZNePK&#10;lvrfanXEvQf37+18ef069uzeNY7lK6UQwibkSEUYxsxXJdJgXSJbpLNlDhMmTKenp5u+kd0oW8el&#10;K26gVqtRLA1w8sQJOjuncPTofqZPn0XNr9Dbd4wo8lGexg9qeClvvChibRzxa63jCRCzZnPZ6iuY&#10;t2Dh4f7QfnfP4Mg/HS9W+kmYRfbMMShn1PfFGeVrK2JfLGUcJ4VWkFNxM6JOMgydVM6MGL9IPGXE&#10;WGRSBBuL1CzwkUu6Lk7ox3pjuHMseMOCIQIZ++zAmLhsak/3ZzvEAI4Vgqzj4QmB5zjxdE2l8BBE&#10;Mq7Y1YIaAzqgO4rYXwwokiISIU7ooJHUpCWrDFOVQ4MWWB0xtSF3+8L25ncXR0fecujggcxrr25h&#10;3769VCqV8XVWUopkDWjshmSSF+vIoJTEdV2MgSCZwYowcZQcaRwvhkSlEjjKHZ9NFvc+GLSJwZtM&#10;OkNX12yWrVhB16w5ow2NTT/c1j/y3QMjhRdHw2icYSDsaZqGSIKtcXqPteNuE5LtTMlrU46kmmyl&#10;zDpxGucIicagx1hBUiZbpC0ymbQTB9sirmoi+NiiX0PoMIarn/bl8cACiGzcAROXXZNxmHIMMhJk&#10;pIODIOU4yCSntK6gZjTGWhxjKUcRO2slDoUwHLk4NsCa0xW7JimYqByUMZSiCKPjpsLmdDo/qT57&#10;+6L2lluqlfLagb6+qYcPHWDfvr0cP36cYnEUo8141jHGxBVvMLXSJjfQJB0u4xmLlOTzdUyaNJFZ&#10;s+fRNWs2be0dezO53JM7+oefPlGqPNJTqgaGODk5uzB+zvSw04ydJNU1Ca/fGItQImnkAE/Gebqr&#10;JNKAn0TwQfL7MTj8dK4l0InfTyJtPrFk9q9j3s/8sLEg4rJebGqsFUibpK5CoqRFuLGQHW1RCIQT&#10;Y/AZqZCO5P9q52xW24aCKPzdP8l23DiWHbooBFIK3ZVC3qDQ1+kLdtU3KJSGFgzdlRTsWG4sS5bu&#10;Txf3OiQpWbS7Fh3QRou70NHMHI3mjBXghcQQuK4bPjc7vraeqlEY6egI+BA4QfJUCsZJvGxxSBcj&#10;yEeViPCeSZ5xOhqczY+Gb55Pj9+2bfuyqravN+VaXa+WrJbxWpdrfpYldVM/stdmwORkQjGdUcxm&#10;FMWMYj5nOi3q0dH4Msvzj9/Km/fft7sPP6r6alXvybMMI2HXudtI+43lB+9AVOGHr5qDkSPQep+2&#10;iwq6EBgbjSeSfawUWxudN1JKXNqZGbXBwZwSy0JI9zXyb0hf3vNrAbTORaWe0hE+irbY4Jex/5/G&#10;oo2NP1ts2uicITEClJFYbym7jkVT86XZU3nDiCE2OGos+MAsCJ4phSJmhPbOGpHgY7cnjv0qlIjp&#10;VwswWjM0mieZPh8bcz4y+sXA6ItcSzKpkEKcAmcPuFn4EDatc+ydb3ed/bTt7OVN2y02+/bqZt/R&#10;WAtS0rkYaT6VjlxHIbVPwusxwgGsCLgQEEHem9nzIUQHkfRoIfEETCqHlbWoNIfYJY+cT4cHIe6U&#10;kYMmkLf55N2rPyS9x/8L2T+CnvQePek9etJ79KT3+DfxCzLTvWC3knAKAAAAAElFTkSuQmCC"/>
  <p:tag name="ISPRING_PRESENTERDATA_0" val="UGjhuqFtIFRo4buLIEhp4buBbg==|R2nDoW8gdmnDqm4=|||ezk5MzZGRTQ1LUE0QUItNDQ1Ny05QzhFLTE4OTIxRDc5N0Y0Nn0=||SVNQUklOR19QUkVTRU5URVJfUEhPVE9fMA==|MQ==||SVNQUklOR19QUkVTRU5URVJfUEhPVE9fMQ==|"/>
  <p:tag name="ISPRING_PRESENTER_PHOTO_2" val="png|iVBORw0KGgoAAAANSUhEUgAAAPAAAAFACAYAAACC6PFTAAAAAXNSR0IArs4c6QAAAARnQU1BAACx&#10;jwv8YQUAAAAJcEhZcwAADsMAAA7DAcdvqGQAAP+lSURBVHhebP1leJVptu0P1+f3+r/n7N4tu92q&#10;ywt3d3cLISEJMeJOXIm7uwsJIUKMECAJIVhwd6egqiiX7vLqPd7fvSj69D7/98N9rZVFiKw845lz&#10;jjnmmC/dHtitE2fb1XzjsEqu3VLK8S9VdeSfenzjkb65P6jP7zfpHyNp+mh/hm615utUXYHOtuXq&#10;Xm+e3usv0kd9eXq/o0Q3miu1v6pWBbmlSs3kZNcoIb1c0anFikwpUXhiiUITChUYn68diYXy35kn&#10;v7hcy/H/6fjG5ujF8eP5i+Mbky3vqEzL8YrMkE9EhvwjsuQfmamA8FT5hmcoKDpX2RlFaikvV1tV&#10;jfZU16ixqlrZpRWKza9UfFGDdhbvUkFdu07tPaAvef59aK6+D8rRNz6p+torSd/6JEsFe3Sl45xy&#10;m48qtWa/8mr7VFDdqfyqDhXWdCm3ol1ZpS3KKW+zfFxU2215NP9ujvncvMo25VTssZyMimallTUp&#10;sbBWsbnliskuVUxmseJz8pWfX6i6yiq11jSotbJOdcVlKsrIVXJMssICo+TlHqTt27zlbOuhrZud&#10;ZW/nqPSoGOXEJcvfI0R+3uEKCkmQi8cObbJ20aat22Tv5iqPwECFxyQoPiVd0fFJ8tsRKrttLlq3&#10;wUYLtzhqvaOLUl29VBMWqfLIWGWZz41MUphXsKI8/JQZEqmciHAVJ0Rpd2GmOsoL1JybpJywHUrm&#10;axcXlqiivk31u7q1q3aP4nbGKsbfQ82ZYeopCFN14Dbt2u6ssyE7dK2wQo/27teT3mHda9ynO8lc&#10;Oz7euu9sq4cOdrppvVFnN67W6Q3rdMHZVR/U79M3fRf0ftMhtcYnq3JntA5VlupoQ616SwrVWZCj&#10;Y/UVOt1cp4HqQu0tyFBJdISS/d1VnpyqQv62Dv03tGLvFYWW7VFlUZG6qut0tH2Prvd16tHhXj05&#10;elCP+nt0oa1BA3XFGqgt0tnmGp1vqtKhskw1ZUSrPiVS1ZGBStpmK++VK7Rt0VJtnblA9pMWyX76&#10;cllPWSjHKYu1c9pSdc1ep5GZa3Vy3CKdHr1AF8Ys15XpG3V93gbdXLBR52av1cjbG/TR35L19d9K&#10;9cMfCjlF+u73tfph4j59v+KwvptyUD/+dZ9++NNe/bh2QN/GHtN3vkP65/w2Pd1UqL4dweoL8dPB&#10;yDC1eAeodb27qqy26qXzh3br2Nku7bl2XFlnHihl8Bu1HvlBj64+1le3D+mL6xX6/EiePujK0d2W&#10;HF1qzNHl9jzd7C7U3c4ifdiZrw87inV1T6U6qqqUm1uitOxypWRWKw7gRiUXKTIZACcUKzguXwEA&#10;1xwDTh+AaY4BqPnYPL54zSc6ywJY8/jiuSfgNccnIlN+HB+A6xmeooDoFCWn5qumuBLwVj0HMKep&#10;pl4FDQCotk1pVXuVVNGq1MoWdTR065M8AByep2+CAbB/uv7hmahvfZP1z+xdOt92Wpm7Diu5ap9y&#10;a3otoDQgLeHiegFiA+R/B/ALkBsQ51b8vwGcVFynnQWVALhMMVnFisvKU2V5pfraOnSks1e9Ta1q&#10;qqhRSWa+EqOSFOgdIldnX2212y4ra1dt3uwiV0d3JQKK+KAd8tzuL7+AKPmHxsvZLVCbtrhozQZb&#10;bdxiLxsHF7l5+yk4IkaRcYmKiE1QYEi4HF22a42to5Zv2Sp/ZzflhIQpPypKSeExig6KVEbkTjVy&#10;Y9lbXKKWwmztLc1TT1WpeqtL1JSdqKzQQMX7+Co3J0+72nq1f/C09nb2qaK0XtVc9Ge7E3S9P0PD&#10;VdHq2Bms4Yxkna2r142Obt1tO6ibvO+XuD5GgsN0wtlZ5+3sdWmzlc5bb9Yp6y264BOgd+s69Enn&#10;kK6UNKg+JlpNmSk6uqtWxxvr1V2UZwHwiV1VOrOnXkOAr7skR3WpScoO91dh7E6lNe2T1b7LWtVy&#10;VjElu7gm8tReWanhtmbdPNitp4D3/RMDenioW2d212hfaba6ijN0or5cFwHxkZp8NWfFqio+VLXR&#10;waoM9lXqdicFWm2S85KlcpmzTE4ch9lLZD9lnkInzdfeKat0ctIKnRq9UGfenKfzbyzWxfGrdH3G&#10;Ol2fuUGnxq3UjVcd9M3refr2lVJ9//s8AJyvb18GwIv79a3dcX235LC+ea1b3wPiH8f26Yfl/fp6&#10;bq9+GNuqL1aV6KRPuAa9fTTo7qe9Nh7qWrZdBxa76KWBnkYNnOYCun1FDRc+UfXBrzVw6AvdPH1X&#10;n5zbp4+HS/VsX7Y+7snUM8D6qCNLt9sLdG5PiU41lepue6He6SnS+T1l2lNRrpy8UgBcpqQMIp8l&#10;8uYrjIhrwBsU+xy4FrD+dF4A2OffIqwBqYm0HuFpADRdXhHpPKbJy3zMc2/A6x2aLp+wdIXH5Skv&#10;I1+NxcVqrahQS2U1BwDzR2tq2KOq7kGVdB9TUduQ8vb0K6u+V7n1PbpYulv/jC/WNwbEO7L1tW+K&#10;vvVP1X9nNOh8+2nltp5QWk2fBcD5ANgA1AD4BYjzKvdaXnsRgf89CpsInF3ebInA6eW7lVrSqJTi&#10;eiUV1yohv0qx2SWKzcpVY3W9Tu0f0KX+YQ3u7bZE4orcYiJwinw9gmRn76a11o7aaOukAA9vpYeG&#10;Ki8hQgkh/vLw8JdPSKzcgqJlvdVNK9faasXqLVq9ZqtWrbEFzFu0xd5Z2z19FRgaoeDIKCJxgLa7&#10;e8mBm8J2bgZxACk5JkpRgSHK35miw7ubdaG7iwylRQO7yjVERBpublBfTama85JVEB2mSDc3pSWl&#10;azeR7sDx8+o8OKwG3uuTXVH66EaaPr6Tq7vD2Tpem6aDJUUaJHIONzXoVGWTThfW62hGiTqD49Xt&#10;FaZjbr46Z+eg01tsNbx5q076hep+aYPu17VoP9+jIiZEveXFOtveopO7d1nA256XpeMWADfocF2J&#10;BcC7szNUFBuq7Mhoom6rVraf1+qGISXkVqi6KFNtNZU63tGm+0MH9OHIYT07OahHA/t0cW+j+msL&#10;tb88RyO7KnSjs4mbd40OVueqIz9FndlJ6kiNUX3sDqX7bFeA9Xp5rVwjj+Wr5L50uRxnzZPfpNnq&#10;nLxSlyav0Y3Jq3V30hrdn7hBd6Zu0s0pG3R+9AqdeHmF3hsVoR8n1+u7t6v07W8z9f1vs/TDyxX6&#10;cWW/vto2rO8XHdL3r7bph1f36ru/dOu7P/D4x1Z9N7ZD361q1SObdF3bEKmLi3bo2GwfHZ/voYvz&#10;QgFwX4PO3erV3fdP687jGxo5/646et8nKpzRrY5mPd6bp496s/T1UKb+MZSjTw5m6157Pm9imQ7W&#10;lmqkpVjXu0t1prlcLaWlysspUWpOqXaSJkYkF5I25ykkscCSJv97SuwFYF9EVANWCzDNazwa4LqH&#10;pcotNEVeYWmAlRPCCU7Vdl4zJzAyTTuTcklDy9TE993LzaO1olItFdVqrqjlZlKhht1dqts/ovr9&#10;51XZdVLFrUdU0HRYaY09qqvZo3sFjfoqiTtiWL6+CUjT3wNS9WN6na7tPa2cltOKLelRekWXMk1U&#10;re5SMQAu5RTX9VjA+yIyG/Ca8yIK5xLpDXgNiNNJ1VNJ35Pza5SUV6XE3EoAXKjEnBzS/FqN7D/I&#10;OaR+InF7fQMXHNlLAjct7x3aAnCtbZwUHBCmgoR4NXNBtRamqzQhWr4+IdruFy5nzx1au8FeS1Zt&#10;1rJV1lq52kYrVm3R8pXWPNpo3SZbbXHYJoft7nIlwvn67VCQX5ACiaTxRN6MnQAzIUmn29v10akR&#10;fci5vK9TJ/Y06lz7bp3hIj/QUKLmohSVxkcpwdeT/5Oh5tZ+7Rs4qj3t3RrqzNKzmzv1+TvZ+uz9&#10;HD27mMcNPUv7CnPVVUI0z8tUI+nw7tg0tcdmqZO/aU9Esk5Gp+kCaftxayv1bdigE+HxesjN73ZV&#10;i9oBcFN6so41NepWb5cutjZpH9F0bxE3h+Z6nets0YmmOvWVkVaTLdSlxys7MVXBpe1at/ec1tf1&#10;K5JypSI/Tx319TrDjenJ0cP65MxRfXxmWO+dOKR7gx263NmgM43lutbeoHsH2nS5o0HH64s1XFOg&#10;wxW52leQrObUSJWF+yjZdZsCyRh816yX97LVcpyzSAFT56p72krdm7FZH8x10OcLnPXxQmc9mrtV&#10;16Zs0om3Fur++lj9GNKvfzr06/u3a/Xtz5P0/c9TSJdL9d0CUuhNg/phao++/VOzvnm1BWB36Z9/&#10;7daPf+rUD+N79P2SNn25rESPJqXp8es7deetMN2YHa3ry5P00tUzVXp2r1qfPqvT39/t0rt3zmvP&#10;3lPaVbxP52qr9UF/tb68UKXPL+bqyzMJ+nIwQw86c0lpCtRXV6ajLZU631muYSLwrpJiAFyqZMAb&#10;lQJwE3IVGp+roJ25loj7Ik32iiLCUsd6EV0NWF8A9t+fuwYnySU4UR4hqfLiuO8wJ53UOVlxXOCF&#10;OQVqKCshVS4mZS7jVKi9yqTQlZboW0d0q9lzQHW9J1TTfVoVnSdU0n5UxbsPK2/3IUDcq4ra/bpI&#10;uvtdWpm+Dc/WP/j63+fU6k7nKeU0nlBIdouSS6h5AWtuTbeKAK6JwAbAL0BsgPvi4+evdf2rBs4s&#10;bVIG0TcNACfmVikObiA2rUg70/OUTgRupTY71t2roz37tX93CxG4TrXFFUpNzJC3b4isbZ0V5h+o&#10;PQChv7ZCB6tK1EVNmh8VIhcnL9k6eGnzFlcLaJes3KzFgHgpIF662hpAW2vxCis+3qwVawDz2i1a&#10;u9lOrtu9FLojRKGBQYqnBi5MTFJnRamenDiqb65d098vX9I7Q4NczH16cKBX17pbNUQ07izPUm1K&#10;vFICyQTiUtTYckBdh89oaLBfT64W6ovH6fr8SYo+fi9Vjy6TnXXXqL2gQE0pqarnexRHxas0Nl3N&#10;GWXqzq1Vd161DqeV6Exogo5vttVRL29do55+p/OoLu/q0J70LHXze9/o2av3B/fpcV+HzgHck6S5&#10;N3tb9HCwWze6m3W6iejfUKpDRM36/AJFcQNwbD8jm8Z+7SAbLMvMUTfXxIWOFr1LBP4I8H52/oQ+&#10;OzusD4726e6+Fl1tr+em3QD30UB6XkrmkKFBovJQVZ76ClK0N5VUnihcEkDW4mAj/zVr5bF4BWn0&#10;QvlMXqA9E1bo7lRrfTLHWV/M2673Zm/T9UkbdfK1RTr1ymr9I7Jd/11+Rd9nnNU/JpbrH/9PhL79&#10;3zH65o8F+sFmUD8GHtM/txOF5wPi11r1w1879MNfOvXPP3fpm7/t0dezmvT5wmK990aK3v91gj74&#10;ZZLefTNNd+Yn6qUPTpbpy+ukyI8S9PmDfP3j2h6d6G5RM5Hj7sF2fXH7AK+36dM7ZYB4p746mqJ3&#10;9+fpYmcxf6RdumjeyKEO7nD1auJumJ1dpIS0AlLnXIVAWIVyAmNy5B+dbTl+UVkW4PqYQwrsRXQ1&#10;kdZEXHfzGGxOstx2mJMEaJPky+sh0emKj89RQSapZ1mpBbAd1RXqqqlRV+0utdfWWoC8p6xAu8qK&#10;VVazWyUN+1W6+6BKWg6rtOXI80MULmsdVnHLUWU1D6lm137drGzV12lV+p4U/0eIj7s9p5XfeFzB&#10;eZ1KKutWTnW38is6VAQ4i+oA8k/k1b8D1zz/d0IrhyicUbJbmaWNSi2sI/rCCQDgqNRCiL0cZWVl&#10;q6OmUcc69+tIR5f2NTVpL+lmTVGZUuLT5e4TKCcXL1Vnp+tMR5OudO3RIBlPNeRKkIeLNts4aoOV&#10;s1at3Qp4rbR45SYtWrHxf5yFyzdo0bINWrh0vRbyuGTVBm2xtpcP6XiAt6/8PLyUGR2tw/U1pJYn&#10;9NWNq/ry0gV9dOyIng4e0sN9XbpMqnqyqVpDDWXqKMxSdpi/kqNjVdfUqY7Bszp+7LQ+vLVHXz4u&#10;1KfvJeuTx1l6cq1VZ4cOqbO+WTVJaQA4Uw1kH43c0LrqO9TXvJ/fd58OFTdpmIzrqO1WHfUN0PVq&#10;3vvmQxosrIaYilJPcYEeUbd+MTKkz08O6b3DB/ToQJfeO7JPT4706FZ3ky63VOvS3jqdbqlSS1mR&#10;4rlhbqsd1JbaHgXllagmK4c0vExnWhogrjr17PgBfXrmsD47NagPhvfz9dqo0XfpMl/jAunzYAWA&#10;h7A7UJqmocpsHaJ02Jcaq70J4aoN81ES5Jv/2jVyXbAMUmuRHCfNU+7YZTo6fp3uT7DWOxNsdHcM&#10;xNVbK3Ts5Tm687KbvnFt1T9zzuj7uKP6akyBvv6veM5OfTeqXN8FHtc3Kaf1ffIF/ehyRN+/0qof&#10;f9VOdO7Sj38klX5rj77b3K7P/Hbr6Zp8Pf0zAP6vBL37mxjd/UskAB4s1ucX0vT5zUhOHNG2QB8N&#10;lunh0F59eveMvngyon+8c1Bf3mvQF5dIowHwRwey9fBguR6e6NCDS0f1zoVB3exvVRtkR2Z2geJT&#10;8xRG5N1B3bsjlto3JleB0TkKiALAhnwyKTHHE7B6kha7k1K5mxo3NFWeANc9MFHuQUnaHpAoLyJx&#10;FClbFnVuRUEp6XKZhZTogGXeyzEpc1NxuWpyc1SSkaqSnFxVkEKXN3arrPGAijkFzYC4aRAwDwHm&#10;IypuG1ZZ21GeDyuntU/VTX06W71fT4taYD8P6vS+UwB8RGElB5VQvk+ZlYZZ3guAqXn/LX3+vwFc&#10;SJQ2EbjQEoU7lFXWQgpdT/pcbUmf4yH3otOLFJOWq6K8fB0g6p4kAo/s79L1M726daVPwwdblJGc&#10;JnsXbwUFhKhvV6WuU69d6WmlVstVWqiPHLjg122y16r1dlq+ZosWrdqohSsAK4BdwlkMWBctXQdw&#10;1wHg9f96vnjFOq1ft1nO9o7ycnOXyzZHxQeH6Dhp6mcjI/ry6iV9ce6sng0PEH27db21USP8TY/V&#10;l2lkT50OVBQoLzJICZERqoaF7jw0ApF1XJfOduuDBzVE3xJ99k4d6fQBXTx/XvsOHoNI3E2p0Kz2&#10;loPa23JIPa2HdKB7WPu7OLt6dSC9Qv2unjqy3kbnQ8N1MjlFbdxUSsKD1VWQrfv7O/TF2eP6x4UR&#10;fXH6mD4aOqhnRGST7p7fXaXTRN9zgG+kuUp7ygsVA8ewvrhdG7k5pBVVWcB7vKkWkBOQepv0Tj8R&#10;fXifnh3dp3ePdOvRIVL2rkbqYUOUFWl/YYqaEiPUDpE1UJCqQ1mJ6k2LUyev1e7wUqqzvcI2Ugsv&#10;XqZtsNIO0xcobNxiNY9eqiuvr9Gd19br2usrIbJW6Oooe/1jXqG+2diqb+z36as1zfp2cqG+HJWh&#10;r1/J1o/javWj+2F9H3NS34Ue17fr+yC62vXjm7369m+w0b9t1fdjm/W9V6c+TmvTo8AaPZycoQ9+&#10;G6t3fxWpe78I1kv3dxXry6Ml3HlJgS4m68uRHP3jTL2+vH9AXzw9o8/evaDPnx7WF/dhw87n6OO+&#10;eH28L0UfDJXr2YV9eufaUT08e0CX9jdaAJzHXS8xLV/BO7MBb96/wGsA7B8Jo/wi8pIWexJpPUNM&#10;9H1+PAGwR1AywE2wHDcAHBSerDQu+HJaF7tpEbVXlHBKSZdpv1Dn7iosVhXpaElKkgoy0lVc0ahK&#10;UufajiOq7zqmGk4lJFZNx0lV7z2h6s6Tlnq4vOOYStshuFoH6RwdUSWRuouocLjjqHr2US+3jSi+&#10;2jDR+5UKcDOraRP9RFrl/dQyMhH3/18UzudzDeCzy2G9aR+9qH0TcioUlVaopHST/ldpqK1dx7s7&#10;dYWo8NE7R/XZRyf09OGQqgGKtZ27IrigB7hIrxzYq5Ot9dSSqQr3dte6jTZavs5OKyGrlkNcLV61&#10;iehKFCYCL14BYJev04JlBsBrLQA2rxtwLyUCr19vJXsbO7k4OlpuBJHUwkN1dfro6FF9efG8PqUG&#10;ftLfp5uknGdI2w8XZ+twZQFMcCU1aKbyIgKIwNGqqmtT18Bx7Rs+q32Dx3RhBIb3FjfA+3t1/8qQ&#10;Tp25ov6jV9W3/7h69x9VX/dJ9ew9ps69w+rpOq6unqPq6hhWBzfH9pBEDay11ghtpWMwvwNp8WpN&#10;idb+/DTd2Ltbnxw/rL8D4i9OHdWnw/36uH8fHZDdOl1brKOVeQCvVMP1RdzIcxUFCbg2q1Zb0ytV&#10;XVChEzUVEK6k3R11utdVS/sTXgcQPz3cZXm839eiW9TBp5pKiLqp2p0YqvIwX+2KDVF3Spz2U1vv&#10;S4tV+85Q1QV6qshzu3LdnJW01UY+C5bIcfJc7RgzT7VjFur822t0880NuvT6cl3622q9vzJLP/p3&#10;6lvnTn2zYo9+WLtL324s04ez0vXpa9n6bgydkHX7AfchfbVsn75+k0i9akD/7UU5Yz2gr17fo+9/&#10;V62vl9boWWCdnriV6cGcdL3zhwi988twPfk5JNaZiCS9x5vwxRDnSKb+frhcX1zkrnf/EMA9os+e&#10;jujzxwf12Z1mfXYyT086kvXpQCZgrtCn16grLnfoypFWHdpdrdqiUpXklSuVCzQoLutfADYR2ERe&#10;06/1Dksm0hrgJv6P474jXh6ky67+CXL22ynngHh5BsYpAkY2h9ZGQxmRl3q3paJQzaW5aqA+qs3N&#10;Uz2nIS9PNXm59FGL1Li7U/Udg6rtPqH6fSOq6z6uup4Taug+o7quU3x8WnXUuFWA2YC4jLq4ZM+A&#10;igF9cXOf6tsGVcNrubSRUqsPKqWyDya5l34uEbWqXXl19IJrOix9YNMy+h8ArjcR2gB9L62k5wB+&#10;EYENeHdmlSmWNDort0ydtU0a6enRyX29unzqoD56clRffHJMHz4bVltbpWxhkAMD/NVckqvDDdXa&#10;R/1bzoXtt91DqzdQ566j7iX6LqC+nbfmef27iDR63qr1mr18rWYuX6P5AHihAfNKIvHqDVq+dqM2&#10;QBbZ0rbZttVetput5UsU7qJWfXTggD45cYK08oge7+/RVVjfw0W56s5I1IGCTA2U5aktLVqFMNFF&#10;mdlqaulVHyn04LHL6jp0Up3dh3TycIcuHevWiYOD6j94WkPD19R/7KoODJxTX8+I9rUfUXfbYXVx&#10;2rl57m3uhwfoUnNctro3Ourwuk0a4QZxFuAeLk7XUFGOru9u0IeH9uvvgPiLY4f08UCv3uvdq2st&#10;dTpSnKXerARq1nROqupy0hSZmqHV0fnaEpCs+vRsnYSpPt9UruttcBtE2ludu3Snp4nIvkd39u3W&#10;TcB7rbWCOjoXACerPT1WDbERqosOhXiLUktilNqSItUUF6KqEB/VBnhpF+20cn8/xcD0O02apZDR&#10;01Q7br5OjFulC0Tec39arHsTPfVj3H79s/QUPd1BQNhAf7deX9jQF58Qo2d/TdR303bpu5X79N2a&#10;A/p2bJu+H9emH52G9W3KWX2386y+BdTf/lepvnw1X+/Oz9GDRVm6PzZej38ToUcA+P7PQ/TSLVLY&#10;p5Hp+jgnW1/SA/uqr0ZfnmvXP2726TOi8CcPe/XFvR59eWs3f9wSvXM4X59dzuPfKcZvNurDCw26&#10;0FelvbXUONUt6uoeUN2uNtLe59E3IMpEXnq9gNfUvAbABrwewUTYoJ2WRw/aCub59oCdcgG8Tr5x&#10;cvSLkxev7UwgLc7LUTP1TScX8d7KYu0GwOX0B/PjE1UYn6CqjAw1FABsQL4HADcA4GoiaVXnMR6H&#10;Vcsd34C2HvDW8ljbMWIBsCG2LOQWUaGgbYA20wGVUJ/lc2FlNgwovab//wCYlDgTgiS3tpOaeK9F&#10;zJFb/n96wSYalzR0wlQj+OBzTAqdA4DTikz9+zx93plVbmGhSwvK1N/QpAuwvWd7u3XrjAHwCX1O&#10;BH7vibm4q7WNNo+7q7dSdsaoIj1JpSk7lUJbJYgI7GBja0mFDSAXraW+5axYu0lrAfI6AG2O9fqt&#10;2gBxtWzFWi2m7bEMEK9bY6Ut6wDw+g1ysLaVnZW1vOzsIJZoUbSRovX16Z1DB/Wwr1tXW5p0pDRf&#10;+7KStC+blgqpZF3yTsoYyMr6VrV3HFR37zF17SNN3tOrOlp29fz+HY371dtAj5i23ZH+S+ofvKjO&#10;nuOkz4Pq2N2vvWQ6LfAOzbxfu8s6tCsP5p0gUrdhm5pISweo70/lUPcT/c/W1lkA/LSb3vDAfn16&#10;eL/eh8x61LFb5xvKNQDQ92XSkspL1B4ec5PiaVdmypoAsQlxS+lO2HVS7BsQVLcgqK611ugSgqOr&#10;LTW6yvOLaBfONVEe8DlD9YglqHnb+F1LEbFk+/sqO8BPOf4+KuCxMChAhf7eKvP1UUNwoOp37FAK&#10;PfVt0+cqYOxU1UxZoMMTlun0m0TiPy/RB4Dtv9OH9G3dWX2fekzfLqzSV/PL9dmKQj18LVgfvpKs&#10;/17Zqe/8BvWd1wF9NwsAT9qrH9yH9E029XIadfH6Tn31uxx99nK6no4i8r6WpIe/i9I7/xmth78I&#10;0/2fkUI/iUjTh4glPorN1kdxGfp7fZX+cbYDcB7QP24Tee926cvbHfrsYqfeP0kxfbURdVaNPr/H&#10;D3S9UU9PwOAdauau26sz567q3juf6vDxi0pILpY/6XIgrSF/WGcfalwfiKoXADYR1x2APn80YDZp&#10;M6IEwOvkG6ttPiiRQuKVnJKm0rxs7S7JV1clfb/qMlpGRUTdTJUmJ6qEU5ebrT2odFohtxob9qoG&#10;AFZAXFW0HlYld/vK9iHOMKA9ShoNqImw5pQD8HJYTwPgQqJDIZ9fQq84r/EQEbhfOXWHSJ37AO4+&#10;ZVR2E4XblV3TqWxS5PSi3UorbLIoswx4DblVQn+5uJ7nfJz/LwA3AOAahBv0fjOLlJhXpmrY0WGE&#10;Jqdbd+lK3169e+mQPn16XB9/eFyP7/erva2cfq2f3BByRIeFKJG0Mi7YTztD/RUT7K8QSChX+qe2&#10;ANBm/RbZEgmcjTjDcZvCEUgkeHopCZJqB8qmrRtpLa1aS394vTYR4bas3yi7jZvkZG0th02b5Ybw&#10;o54Lf5gb48iuap1v5mdqayXtbITQKVZPdioRiJo3yltVqam05nrU3DGACquL97pHDebUdqm+slH1&#10;VU1qIkPpqNmnzkYAvndIe5q4IRY1wo1UKz+nStW8Zw30amtKWlWV06CihHzl0f8t3LBZxUsXqXb9&#10;enUh4DheVk4XpE5n6sp1hRr2Di3N+5Cr92ht3YZYuwDwztDDHUKE0ZHDjSU2XDEozlwjUmQLS24T&#10;FKqEsCj1kVZfIMJeaC3V4apM9ROtT9QW6HgdmU1Fmg7x8X6+RivlSUVyjFJ3+CmM99Df2k6+Vrby&#10;3bRFfptstMPGQdHOLkpydVGWt4fy/XyUYLdN2xctUdi0+apHnTU0eYlOjp6r6y9v1GdjM/Wt1R59&#10;5bdXX9ns1jdv5Onvr6frgykpevi3HfrszUz99zpY56gBfRdzEIDTDflrg/7b5pC+iz+uH8KG9NW4&#10;Bn37xyJ9srxI767M15O/7dTT/4rS098l6f4v6Jn/GgB/kcgnEC0/ptXzIdLET2CQ/3GkQ59fR0Z5&#10;tV+fnu+BoWzX/UHaCmdPkkof0RcP2/X5tSZaD226e/KQ3r12RU8eP9XjD/+upx98q4vXn8ICt2sH&#10;DGMA0d03klZQWJIl8nqFGmYZ0HIsUTfQRN5ES73r4kv09SH6ekfJwSeCz41XUlKqiiComkoKkPQh&#10;iwPE5uyF8d5TmKMWeoOtgLud01ZeosZGLqbmw6pqAbSAuJI7f1nLAAx0P4/9qgLM1ebsPaIqonMV&#10;tXI5AC4xpBbsdNkentMrLmocUEH9QSLufgBswNtNP5j0GZDmwEKn0kNOyq23ANn0f00qXVJnWkz7&#10;/geA04sblZyHjDKzhPQu3yKjrE0v1hnUWNeo4x/s26NPrsCMfnBMzz49SQp9RLdu8PXoP+7w8Vd2&#10;XIzyuLASwwKUFOSN7NFfmVEAOsBHIS7OCrF1VchWF0Vw0cV7uykXsUYNDG5JVJjivLzkwYW4cQOp&#10;M1F3y6ZN2rrFBhJrmzwAt4uDk9xRbSXuCFJJfIzyI1BmEX3qkhLUQtRvSIxXZVS4Cvy2K8bOWpnh&#10;Caqt64TA6lIZLHsDLbX2TmravlPq6SEatx5QG4Rhx64DauE9KS2oU2QMnYaYPLnCgdg4eyvYk552&#10;WqlKee9KaSNlR8JxeAYqA4CkWW9S7IZNitrqoLzgUEAZp5KYSNUmJmhPVrpaMlLUkZ6qA4DyBOA9&#10;WZ2nflLtxqQwZQYGyDUoWDaoyVxjaEGGR8o+kBsg0bICFrkxP167c2LVmh2njoJEteVFa1dqiGpQ&#10;XFWSHmeHIT91d5OHLa02OAZXshkXeAVnCEJnuIPtZDye/IyBZCyR8AfxKNlibB0UREmSvHiNGmes&#10;0pEJKLAgsp6+GaLvJsEwT6oGtPn67s+FpMJp+uyXEbr/W1/d+ZWHPv8TLcuJu/TNZqLwxnY+jy7I&#10;WOrkTQf0/db9+n4WnZHflurrUbn6JKBRz0J36f052bSPkvR4Vo7ujUmkF0wb6Uukjh8jsng/GnYr&#10;Cskkb/SHtGiecLe7Sr1wtq2M3hs9O/4wZ47fQCN9gbr3gK6P7Ne5c5f18MlnevLR17r/wVe69d5n&#10;uvXgI12/94EGhi8phbuuLymzD3LHFzWvSZlfANh9x86fUud4al8D3hht846WvUe4tnqGyi0wWnFx&#10;CSit0rULGV17aQE9y+J/nb183I46pxV1Tjt/1Db+rbGxQ/WAtqoNYqp1iEg8oHKIKgPiMl6vJLWr&#10;+unU8ljH51X9xEqXAuBymOkySK2yPUMWEOcD4qxqIvBPAM5DyZUD22wAHJ+FOIMLMZuI8oLQeqHU&#10;MjVyZgkyzqJdSuFC3plVhSa8TKG830UpaMrjs3WTHuU7kH+fPTqsjz8Z0XtfIKT49Lg++WBQpwdr&#10;lAVxUpqcxO+OXJAIUZ+eoF3ZgCgjSfmxYUr08VCci5uiXFwV5+midH9PVQDCXbGwuETrBA/A7egk&#10;J0Brt9nUvXZEdRf5oqUNQBziQ6vKzc1TLtTV21zctZE+8Roi9qZN1nJFGRVEHR7p5KwoG2v5L1iu&#10;MBsXZdNdKEaGWk3k7T54RkdO39Hw2UfqP3JD3V1H1cFNsqOhT7t4X6ICorWRm8tW/uYOUWlaztdf&#10;Nn+FgjxDeA+KiHh53DASlOITplgnX/mQVdhZ2cga0Fiv20j2sEUOVnZytnKQC6+7ciPy2LhZUZ6u&#10;qokJUxs3tvrEMBWG+yqOvrZ7eCw3iiRu/BFyJwW23+6iDQ72ctjmqtiwMDXQHtpLrdwIiCuTQlQQ&#10;6aesHb4q5GsVJuxUUkiQgpy5uaEM8+b7ulOCuK4GwLD3zis3ymWDnTyJxt5EZp9NWxW4yU4hm6yU&#10;AUHYNGeNjo1aqQd/dtUXYzL0vVWLvrWu17djKvXP35fo618l6t3/DNKtnznqzi/d9Nlf8/XDG436&#10;/k+1+uYXpfr2V3zeoh79aIfYY2mPfqAe/nZUhT55JU3vbSrVuy7Vejopk1Q6UY+3FOnulmINOWTq&#10;pWfcIR/TTH8nLFFPSXOfoop6Jx72Lz8XAqACoUa5jkACjHRAbJy6pAcXz+nOpRHdvPdAd599p/sf&#10;fa/rT77Q+TvPdOraOzpx/q5On7ujs6dvq353r4JjSJ+Jul4hRF6E9ybq/nsEfl77xsnFP4b0OVrb&#10;vMLlAHi3uofIGbF+VGScchCp15Mmt0KqGBCbYyJwCxG4iT5pO4RWZ2UR7aV8UrgG1bb00SYaALyD&#10;pNGk05xyiCrzsXk0x0TmGiJ0LSCvb4epbjtmicAvAGweS+kTFzcRianZjJgjq6obEgtAE5ENgHca&#10;vXdGlVLyd1lILUsqzTER2YDaEqXzqIFz65ScY9LoCgWnFSs9tUy98Vk6lYqy5tx+ffLxiD759LQ+&#10;+myEA4A/OqJ37/Wpn/e9NimZkoFos2e3Lu5q19HqRu3hhlUcH6E0InKsu5PiUAgle8GOBvmpNJKI&#10;gri/kEic4uOlaFhTT3s7OaI7didiezLE4I0M09vLX16efnJwctN60u+l6zdDiFlpLrX0nDWbIL42&#10;0aLaLBtSSM9NG+W7ZIUCaUtFOnuqsrBZnX0XdfDMPQ2eewgTfUMNe2D0kadWlTWqprBBGVGo5ra5&#10;aRXRzIpHO2STW+wZqODrOls7M5SRouKd9MND4hTLDcWHn8MGcb7Vemuyhc1aDem2kvp9/coN2gB4&#10;NtIms+JsgpSzWbVSATZWSvVyUW7wdqUFuislPEKpyemKQVnmHsDwh/s2bQLAyxmcWIB+3AauJKeM&#10;TK0KBVxekqp28h6F+6kaVVsP3Mogqq42gkACmU2AuWlxUwvZhoQVrsCL98Fp8UY5LF0jx2VrZM/P&#10;tQ2ycPvK9QpctUaZyzeqcd46HRm7Rg/nhOnzRfn6Ynk5bSOAO5oI/Jtsff6LOD3+WYAe/tZTT/8a&#10;qi/Hlej7Kc2INur04/8q0Y+/KNOPo2GdFxCRp7Tox+Xd+ud6Oj+k3k+oe997LUEf/pL69/UkPXEt&#10;073oXeoKLqGNRBvHnMfUqxYAR1Esx2bqTm4+REGxTlPoj+wu061DKLbOQ7/fHdHD99/Xkw+/0b33&#10;v9LNJ1/q2qNPdQEAn7zySEfP3tbRE1d17Mhl7es9rsz8WvkRhT1MyvwTWWUhrziekFYegNfd35xY&#10;bfeJlpNnhBw9fgIwAm4D4GwAXJudaQFsq0mZfzqNuRkIGxJIjVD4APDdOVnahbC+jnZQBWqrCmrh&#10;0j0HOQcAI895zTyW/QTgai66aoBc33xEtbuHAfjz6GvA+xzAR1SCcqt49wHlN+xTXn0fj9TFRGMD&#10;zoTsWguIzTGp9POJJVRb1MUZxXuUDHATSJl3ZhSiTitXEhlJdDZKK0QdJo0erK/T08fn9OHnF/Xe&#10;56cAMkTWh7DRyFq/eHxZ7x4/phOolk4V1eg9+qYfdp3WdQQK+7OKVB7L8AFC+zRY0TSIrUw/LxWE&#10;MClE/7Sc9LmU2jkz0N8CYG9q4+1EXg8uaDcndzk5bEcP7SRHIpMVNfAi9L3zuDDnAo65AGfeOlpS&#10;gHkRwFmx1kqbrbbInwiYTIsqFxDWVDar48A5tR+6QjlySOlMHEUx0RQVEaFYZJnR/M283X21iUi1&#10;iq+zgYhuQ1pszzCFifSugDUEhVn8jjBF+wbJmyxiC4z4hjUbtYmbxwa+5ypIt+Uw6WvW0PqiPl7H&#10;v60nMq8jnd3Iz7ttzWrqfXulBlKT8j7UpCajFqtSc0GJ4ik71qYmaibM+TSC0GjUWq/TJ16P3rmw&#10;gps8kbgiIUw16MoHqLGv9rXpDoKkk5BbJWQ2MV5u6M4DLPVwpLuzgojijvw8dotXyn7JKm1dtFx2&#10;ZCRO85ejyFqi5CVrVTt7ufYTtW/nNOqjvG69vzZXH/8pTv/4bar+8asEvfezEN35D3fd+t12Pf1b&#10;uL4GwD8ubydVJlL/Hk30/7dIP/5HMWCvZEqpmiklFFmL+VpvpevJf0QSvaP0Pufd0URh90pdTG5W&#10;XVwVJBYSxYc7KKxhiJ8ibzQR+DHE0+3kLJ0z/b/6EuRlhbrQjsLm9G49ee+h7n/8T9157++69fRT&#10;XX/8meUYEF++/5HO3XlPxy7d0yHaCz196JAhO2ISc6h1ibI7EuQEcJ39EOFzDGjN8QDAboDX2TtS&#10;jp7h2gaA7d13WLS+O6MTlYuwoTIjTY25ALUgS7tp8DfBTDdQF1UlxamMmq04IlqlTNTUIdUz5IoR&#10;Z1Qi4igDtOUQUkbUUdpIZOaxHLFGBYqfSoBcvXtAtU1DFgBXU/+WGwD/dCypNFG4dPcggpBDKtx1&#10;iOmmQ8pmSimliBHB/AYE83UorKqVkFOH8mqPBbyZPKbkN8I4828ZxYpOyuHkKYGfzTDSGdxkSkub&#10;NQJAn314VR9/flnPAPCnH5zUx09O69P71yEI39E/jt3RR/VHmdAZ1Mf7LzJQckH3K3t1KpdhDXS/&#10;BVGhyudCy4HYygj0UV5IgPIBcRFjf4Wkg+kBvowHuskP8Hq5esjTCeCirbZCH70RAmwLNdwGLrol&#10;RJL5S1dp7tLVmkWUmwtQFgBeo+wyApFl66zlbr1VxUTj3aTV5chiMzORhhJBw4JCFGhqTWrn6IgQ&#10;7QgOlh+9ZQcHR4izjVoN4NbBfJu03NbeQU6u25Fzusl9u6u8t2+XF8+3bdumDRs3ag2fu9Yc0lYD&#10;4JWkrqu4oazlhmIi8iqi3loDcgBuw8/oT0mQxhhhfWKMDsKLnNnTqhOIY5paWhV4sF8rjg1pAtNH&#10;bw326i/93XoFNZZ/fha66ShVpUShq07XJfrA76KLfnrsgK4i0eyE0CqICFRpXLiqk2MZqwxSDPpv&#10;b9puDuif7Ravle2iVbKdyzTS7MVymrdYUXOXq2zmUnVHJeg8E1oPufbfT2/Vu+Ni9NEvYpE/GsbY&#10;Uxd+tlVnfr5Jj34fpO9eKdD38xB2zEVp9XKlvvkVuuhfQwz/ukL/JJ3+gcd/vJGvZ68m6r1fR3MD&#10;IAr/JVnPlhfrQWC9+iOrlRJZoJceMiRwPzBZD4NS9A7qqHdo99yHmb6FbvVcdr4GSws1UJOns00V&#10;un/utO59/JVuWyLvF7rBMeC98c7nlo/N86sPP9b52+/qyPk76j5yQU3tTPMUV2lHdCq9XUAcTAr9&#10;U7R19YuRK2mzibzbAa8Tta+je5iczSMid2evHYoJ26l8AFyemqLqtBTqvzQONTHDAI2QWw1MorSk&#10;pKg1PEoNjNV1w3Qfpe5sJd0sR+5XSlujpIkUGvD+65ASm+cmGlfzbzWQVlXNEFq7nwP230FsnpcZ&#10;BVfjoIq4ERRyDLGVDomThuwyBblkPGlyDDVuIiA2zLQ5ydSJpkaOI/LGIZ+MSMi2yEsTILOyC2rV&#10;1NStO3cuUPuaA4jfvarPHlzT55dv6+8jD/Ttiff07ZHH+q4XMB+4gQb9lj7Yc1w3cvZAgFVpkImv&#10;3ZlZkDzhyoWASaeWSw/whsTyVw6pdG6gn1Joe8R6eyrE3VM+Lp5ytSfiAtjlRDnTdlpHymoUXSvp&#10;Jy8HHIsAzewVpNCIP2YvWac5ROR5AGoen7+WmjQTxnsf/79xs6PCTFpJZA5GjhkXHq5YTmhAoAJ9&#10;/SygtObf1vL/NtKztkLrvBkyzRaCaNs2B8BNRCOltxz60NvIEDZTo5vPN6BdQR/7xVnGTWUVkd+0&#10;zayoP62pza2J7LaMTrqQnif5+Gg/HYirHR260zeoCwNDOkQ/u+M0AyznLsoGAcib9I//Boh/396k&#10;ZSXU3bTE6jOTaRsV6c6hDj1jQundY/26M9DNUAfgqEbnX56H9rxQXUVowNOSlB4WKh+rzbKlhreZ&#10;t1ybZ8yXzdT5soeBDpg6T3ncBHuqGnX6wg1dv3pLd+h63Iup0N01O3VvXKgu/8ZZJ36+Tif/cyVM&#10;chACDcYJ/1YHeOv0A0zzP1fupv7dr2/HN+qfv6Qe/lWBPv9zut57mRvAb0P17D/C9d4fk/ThxnLd&#10;DG7S7qBS+KEyvXQbferdjGo9CMvVY3rC78Ac32FI/jbs8WUix5F8RsKYu7xydED33/sU8DJq+ORz&#10;3X7370Thf/yPRwPia48+0ZUHH+jsrXd19NpDdR5mmICZ3IKiSiX9lE7u5OsGo7Ay4DUR14W02cUr&#10;Um4enO3hECsA2DNYDu4BiO4jlMVQeikgrUBXW8ZUSzlpWk06QM7M0B5euxCdrHe4KVzeHqozfJ27&#10;/OxnMxluINWrqUMCyfRRCb1Jc0p/OoZsKkIrXQHhUtlAndwIY00kLiNl/r8BbAGxpR4etAC4oMGw&#10;06YmJlWmN5xS1qyEAqIxKbU5piZOpr8ZR5SKJeruJF2OTkadRo8yFIFLSkqxDvYg5yNN/vyD2/r0&#10;4UOkgg/0zbH7+mbwHX039L6+Hn6qb468q28Ov4PI5p4+Z0j9Wc1hiK9mnaeePs33O1BGuUDpYEiY&#10;dOrhVF8PZVHDZXOyAG8yaXUMLY8dTCJ5mBoTFnUF0WwBpMuCZUa1xbADNekqRCHricorAcS81Zs1&#10;E1bVnLkAZ8Fq6mHS4Nmr10PkrNauNTbqJa0tpTUVymROEDeISNjfcP8A7WBe1cfDU85E1I2wyRuo&#10;ZzcRtTcTvbfYIBwBwE6GVAO09qjAbDdv0VZbW9lTo1sBDhOtl1FnLiedf3GWkrKa52uIypsgtTaa&#10;thjffzU3m418fjBscF9ZhZ4y1vjh8Ss6f+Gqhi6d04WhAV0cOKS4k8f1NuD8Q3+Xft/TrLdIqe0Y&#10;McxnqulQS6PuHu5jvBAAHzcA7tHNQ1261tfOgE69LnY36Cz94mFUaC3wDvGQgtuWLJft7EWyZoxw&#10;69hZsh87Q+7jp6lg23btb+3V2XO3dIl26uWDI7qIgcElSMvzm2J0lHng/v89V8O/XqlHf4lgsL+Q&#10;iJuv7/9Xjr5nyP97X2aBdx7UP1czPvif5fr+F5nUvLG6D9gf/zJQ7wPgp79kWmtRkUb8GyiZGNPd&#10;WaGXLvYfg20+qPtcEA8jc/SICaBbkFo3af1cTMvWCG4M5/kl77/7OYTVd7rzE3ANeP/9GECbetiA&#10;+/pjA+IPdfHeMx29eEctzORWo4ndVbdb9QgdKiFiigrLlJiYJb+gWHlCWpmou90D9nA7g+yuwXJ0&#10;40BkeQHkSPp5eYnJjNGlqiwmVkUMpxdDWpRB1gwwE/uZT7x+dN6pz1wj9ZhI/gRG+04UEzy4gtSU&#10;7VYxLa1iascX4P2/H8sMkHGAqCKdrml6nkJbauF/T6ctqTR9YkBcRCpdyP/JQUWUhVGAEXhkont+&#10;QWy9YKcTmGyKoVVijA1iU4uIwDmo0zIUD/t64uBBtObX9cWj9/T3qx/q2+G7+nb/bcD7nr47DHgP&#10;3NI3h+7q+0NP9FnvbT1Am323rF/X8jtIoet1LJtZ3ardameCqTIzTakBnkqE0Ep2d2V21UOpfp5K&#10;oDaOJFUNIIV2pd7dsBlHDgiYhdRsixet1bz5K7WA58tol6xEkmkmmeaSMs9CwTUbwmo+4F6ATHMh&#10;k04mMi9ctFjhS9aobv0mlaHmStqGLpjvE0kbKgbHiBiAHOznR4rsDGAhr0jTLccAFYbZaZuz3AGc&#10;B+m8PXpsA2hbaxtLe2uzaXUB+hXcXJbxvZdQb744ixYu5/kKC5CXAOiFDBLMn79UK/hZXDfaqhrB&#10;xo2uPn00clUXb9zVoUuXdRNl2a3ubkUMD+llppB+N9Cpn+3frV+gef4zgg3vykL1kzI/Pt1vGTE0&#10;Q/53UHldOdSjSweRtzLpdH1fq67zORfoPR9CU50dGiQX6m9bppC2TJqpLaOmyn7UdHmNm6Z8awdG&#10;D8mMEBEN9QwwU92PPnu/hktwDvGMU9f4zWr52QQN/dcKPZ3O7PlKIu+bkFz/T45+/K9C5oGJwPYd&#10;+nYivd+3aplMqtB7r+7U3f/w0d3/9NPTn0fovT+k6tbaMrUG1Cg8ME/efrSRTp44r1NDJ3WxpUe3&#10;aXfcoQ6+gqTxMrrlS5mFut27X/effqaHH/9Azfslc8Nf/Q/gmtdeHBOBb75DTUwUvvbwo+cgvvu+&#10;jp6/pz1dML611CfM4TbV79Ie9Lf1lbXKgZCJDImWGzWvswt1L+A1AHYByOa4bg/GXWIHF4khbXaq&#10;IDRWBcGRKvYP1p7AMF0NjNFXgP/HbeFY4qTSyyYtis/TMG2KXVmV1GrVWPzUK6OgSXmlrQgsiMgw&#10;xWVE4nJS6TLLwVWCWtkAuLrRRGHO/wVgA2YzDGFA/LwmZkiCKJ6LiCHHSCsrGTuk9jVtpVh0uPF8&#10;30RDcqG+ikXUEsvPE0MqHUr7yAxnHCYr+PL4Tf2d+eu/n35GpCVtPvKefrjwmb479pC52D7dK+vV&#10;o6aTOlq6T/UZNSrbyZRVTKFKIRwrIQabsRBqq6xXfUmZcmkd7YSJjnZzVIybk3ZCvkTjJBHi5CA/&#10;op6LgzND/laaTx23CIAuAcDzF1D3Us/NX7xaCxau0RzOTP7NpNDzqH/NmQvDaj6eA4CmLVysDQAo&#10;EQDnwNCmEnWTsPhJjYlXRjwnbif96giF+vtjSOAhH1PrOjrLyWartjOT7Euf1RdSzYOfy9Fxqxyd&#10;aRE5OmAXBMllhUrMZhOkFbJPADt/3hLLmTd3seZRZ85l9tacBQDXnOevL9FWUvQUWkiHsHO6hy77&#10;9JXr6iR9Pk3QONO2Xx4DffoLCq4/MQDxV4D5R/ruv0AYsriqQPv3t+oZY4WfM174wakhPT6yXw+G&#10;enQHnfRNBDY3e9t1fT8ZT3utDsJgZ4V6y23tCtktWgSI5wHiGbIeO12+42Yob9YyNcPwd5IZHsDR&#10;5Ag9/qGSKh1ksGevq59qpyxR0y/G6+gvV+rZggx9t61F38+p1Vc/y5T+I4eUGRLr19TB1MKybUfc&#10;0U77KE+3/sNT938fpscz0vVgeb6ObsmhTCqnVVao7W6xeunw4CkdHjihkcERXdl3VNeLGXBmqOBs&#10;aLZuMzP7PiB8/MU/SZUB59Mv/l9R14DXUvuiwHp+iL6PAe+j5wA2x6TTQ2duqL2rX7uIxE3VDWrB&#10;7mZPzS58q3bR8C9VEq2riNCdtDhC5eQUCJgDIDwCtY1jv92PO7evgp2CFOcejLAg1BJ5b0GIfc5d&#10;6EePWH2Fhvq95FKdz21SNylscUENNWi5wrDyCYzO0w7knGEICiL4OJYaMpUerdE0FxoFFWl0KVG1&#10;HIKqsr6fehfhR7NpOdGGQhDyfyIxwOb1UoBuHouZOS0gEudxQ8g1Ci1AnMbXjSPyR+NIEk8ETsyv&#10;p31USQpdrJjkAkVYonAaTGiTvui5qe+H3tU/jr+vr0iZvz72TB+deMrc62HsZLKUB0jTyIRC/KLk&#10;6R2MuwYRwM1frowZejh6KNDdH5UWclJG5krSUpUO4RLt7aQYd3vFODso1AHw2tvLA/DY227DtcOk&#10;zgCYQYfFkDELAPD8RQa4qzWb57MWrNYcot88ouBcRhDnEp3nUQvPBuQz5i0ENEu0lv8bRB2aRgsq&#10;nWwog8woD0Itj05BJgDeCYm1w8+b46sIauIQX18FeHoy1xzAjXqH/MkO3AGwi8s2btq0tTxgxUmp&#10;rUnHN6xbpUXzF2n2zPmaM3uBZs9aoHmkq/NmLdQcnpuPDYjnzV1k+feZOGJsXLGGXnKM+phKu9w3&#10;oJFTp1U1MKz6OnrRpZ0K6OyXz4mzij17Samnziv48BEtxgzAraVepw/16tmpwygMByGyBjAzGNRH&#10;pwcY9j+gh3hn3T6Azp+R2ZHdperKT4Iwg3TjZ/RYu1Z+WOx4MFZoRy3sQxTOGzdbe/Ea64P4OpgH&#10;iJFk9uxMUKurvxqXblb5m1PU8p9jdPI3VnoyFmZ6XpX+/gZGGf+baPyrTBjoLP3z/8t88J8qkFC2&#10;6PNAhi6WpekqzPWdUbF67Fylm2EN2uNfJD+vLDkGZWHmQATuPzyiwSOnNXzykkbOXOOXGtZxvITO&#10;l3foMX3dZ598p0cffgdR9SUg/tICYANaC4kFeXXj8ee6SsS98OgDnX/4TBcePn88/+CZLpFCXzCs&#10;9OW7OnLmKt/nlPZicNZc28yImRkzawLIPNY1A+pG7SqvVW4qBgAIOFzcfIjG1FTbA1EZBSrO0Ufp&#10;2zxV7+hNnUuvjbT5h+2xjFol6HFYhk7GFaoxrVyZyPV2Uv9Gk7IGI1AJRI9tpqD8sODxg7BzY1TR&#10;kfaVK3pZ/4Qc3DEqLOxxHlMxRTWk2Yg2CoyaypBc6HZL0e++ALABcyWikOf9ZFpOtJkMmIuI4nmk&#10;6CYSZ1a1KQnpYDQpbhQ3ingAHE95EpeBHxYAjsLULXBnpnLpHz/pvKofh5/phxPP9NXAfV1rQFSS&#10;VK4ov2gFeAXKy5eMBBcNN3q27pjNubn7kJFQY9KKsXPczsSSE0P9tDlw2EiONmotf8X5O1P7Oine&#10;01F+qKecrTbKngi3kfpxBXLKJZBVS5ZzFjOtBHDnLyBdJvLOpuadDZjnAuy5gHamATUp9hxImxlz&#10;lmra7PmWqLeO1o6fzTZaLKHKYlA/jcibjdgmk4s1ibIm3NdbnmQAXu7bFQTB5I8aLIBebFjwDoWR&#10;avsAWA/kiB6w497eXvLyglyDjbYh5V61dKlmTp6lmdPmWkA6z0TcWYs03wAYUM+cMVczZ87V9Gmz&#10;NYPn06fP0homgmoxQDjV2KarGCOcOXJCpVzDEbsOKi7vEDLZ0zp//JreG4Ys7DnIQAP+bwfadeT4&#10;gN4/dUyPmQk2qfID6t+PTiOoOQOYj5H9UAtf7d6DeR5pcVUuyrRopftisGC7WRG2RH3EJMm+lAP0&#10;gb3GkkJzo+mmjDiEi8gBhip6k3FQ4SZWyvtY+bfpaviv0UTgURoBwM9eZ6JvBm2miZn6+uUs/f1X&#10;qLJ+Rir9H0ThP1Trm/E1en8Wrdzf++vW//LU7ZfDddeqSKd2kLEGFhB5k+jipGqbX7JeOnT8rAZO&#10;nNPhkQvqP3NRg6cv6zhOC/cvPtJ7H36vxx98pydPftDNx3+3EFb/Ai7gvfLgY0Bqal1Iq3vvWc45&#10;y3lfZ+++awGvYaRPXX+kYxdu8qZd0CHIhu6WLrUB4lZOW90eBiH2qAMfpG7Irr11TaourcX1IZE7&#10;HjOYsYm6HJ6kd0iT30eG9yVOjd84B+ifzjzfHqPjfvGMuNHAZ+7YeG+Fo60NjWUaihrYC1LOTEGZ&#10;OeQXwxRmZNEAeIPrDq1x9JK1eyAmeSkMG1QgvtitQgYUsnDpyDWiDKJrMbJAkzIbEFv01UbZZRGD&#10;vEin+y3ptKmJ89FBG3Ir2xjoAeKozErtNFG4EDUW4gbjyhFL2hsCiOOxG7rUcVZfA94vD97TmaK9&#10;yjBtNicP0kpmdTnbnT3kQr243Y2Ii7eVOdvdvPkcN21FAmmD0+RmeyeG+520ndd2eDgr1tcRgQcX&#10;1w4X7XDfqm2b1skKBwkLQbSS2ncV9SV17mJAusAAeCEpM8A14J1lQGt5vlrTaI1Mn730OXhnLdYU&#10;ot1sar9Vy1bJm/o1AWO9pIgo3CwRUPCYSiqdEBKqME8P+RJh/Tz5eX4CsDeg9QOovvybAe92BCVu&#10;9KS9PAEzabUj0sQtW6y1avlSzZk+B7AuIH1eTKq8RAtNqszHswxgAe60qbMs58Xzlfx7Ew4nl/dA&#10;Pu3dp1N9B9R+cEA51KAVu47jpXVKn9MC/Abp6tcMJnydFKPHkFnvX2B88/pJbHaolXta9ASW+sMT&#10;uIswK3wHgF/uwk5oTy0md4VYA6WqKTkMZt9JSW52lqH+QsQj+SGe8ty4TtvHT1YRqX8nnEznTtpT&#10;0eHqigxXA9lP4egpqv7NaNX+bozqfj1WZ36zWc8mJetjm3J96oGl0/p6ffVyrr4jjf7xZ0X69s/8&#10;nKuYwFqTx2xxoG7+bzfd/nmQrs3Fhsi7QnG4qLrao1J0ZfAnFCVW3+FTOkTtMAi4Dhy9oD7O2WsP&#10;9OSDr/Xk2Q968P43ukP0vf6IdhEElen3GuA+B+/zCGvOvwB8511dNMDlnDEgvvWUr/dYp68+xP3y&#10;FhYspzTQ26/u5r1qrcf7qIHJFgBsTgeA7m5owa2hXd1lNUzA5OtKEUqWoHh9uzlE324CvBu89ONW&#10;f31FlD6KwishJAaXjzT5h2UpAKvZYKafAsMYXSTiemAOYCagDICNLY+XMRCgzeS8I1HWbqFav9VD&#10;a7Ck2eiAdStRL4IIacb/cgBxXpVxonxuWldaj7MHIo4S82hcPki5i6ib/+9TgMzSADmPtDyLSJzM&#10;UHlcDj1iuIVkNNFJxtqWwYZwQJxATXyK8cZPRx7rSvUh5fkyoeUWIEcnP4QWXnJGbOFi766tSBHt&#10;HbCKJSPxJAp7krq6ezDUD4CNCGMdAok1W7bJGhbZ02Er1rBWStnhqLw4NNPh3JzstmrNypVasXiV&#10;lpr0eTUkFi2PeYZpXrRSM0md5xB1DXBnzF9F5OWYqIvr4nSAa8A7afp8jZsBaIjCK2nruNnaK4Ia&#10;NyEoSGkRO7C5jUSfHakE1F8hXq4KRiEVQ0srggjk48YNCHmiOR6kzc4QX4bQcoB9drKnDubn2woh&#10;ZrWBiaoVyzRnDlEWEE/nhjFn1nzS5vkWsE6l3pw2cbrlzJwyS7OmztZ0ovXquctUn5yJwyTRkgmv&#10;o82N6iVFbtnbDs+AhSyWSJ9FpOpjbHm/RPb4Of3y95AGv0ek/fjSsB5Dbl3D8eQW1jp3e9u4qTbq&#10;BIKOI8xhH2FCydjMduBFVhcXqrJQL1UhvywNQzQT7KZUbwdtW7xQDm+PVQnqse7wHdq9w1sN1Pmt&#10;Pp4qJzoX/XmsKv8wRsV/fEvN/zVZl3/vpPcmp+oD+wp9SJr8+SZA/ArX+M+YHf5P7GbH1WDthHNI&#10;HEMbS+J1/T+cdf8/fXR5TrIaQysVhvWTszNSY0Bs6xWtl3oOHcdVYUQHAXEfacbh09d1k3T4Cdrm&#10;R+99p4fPvtFt0uQbAPiFWMOorsw5R2179uYTHp/q9B0OgDVCjgtE3XMcA+Dz/Pvpyw906uoDjfA4&#10;fIIZ0YMMgu/tVWtjK6fNAt62GhORkYfV1OIDXM8Qea1uYbv6d5Rh/1gTiC+Qj36Y7K5vFnsyghWn&#10;S9i0pERnKpDoG0qKHEQa7R+eqSBqXVPv+tHPNgB+AWKTOpsxRSfvGNReUbJ1DtZGe0+tZ3B+Pb7L&#10;G2w8tdUlSKHUqOnFOEoCYjMOaIipPC6C/FJmfMv2WlLtAuO88RNYDWAL/w3M5vUCo9piKicLdjq1&#10;qJ46GEcOTO2S6f+mYa+TSLTfiaRyP8z3pb5z2pNTrxh64QF+Ecz7Yjhn2me+gQgwfLQNY7ttANjJ&#10;0c1yvAFwIASe13Yf2FvACYmzZp2tRTThvM1O6fHeqiuMwBcMuSCa3xB3F61YtkzLAevyJaux1lmJ&#10;aGO1BaRT5xJdibQvIu8MUmbz8TTzOnYxU2cs1CR6nROnzdP4mYCIKLgCEssV6WUwUTSRdlVJcgQs&#10;eByuluFKDcUoDzY8BdfMDJPOw1D7OFHr2tlqOwPwHvYMCNiic8bRYtO6tcgm11keN6CqWoc8csXK&#10;5Zo9Z46mTZ7B952pqTxOmzJTkyZO08RxkzV53BRNGT/V8jgD8E6fPF3rFi5CWBLL/HCJhjF3GKyr&#10;1n56uV3UrSN4br+TlKFn3OQ+QvjxKSTeJ6Tuj2Gg75EyG9b5VG0lNSvWsujNO7DRbcxPVzmAbWAG&#10;utVMOmGp05LCSCdzyhWx/mrNiVNLDgMmId7yW7deG8aO19ZR45S+ep2aqe93IWut5Het5QZVDMlW&#10;8Lu3VfSnMSr441i1/HaeLv/JVY9fidG7Mwr04Txsqt7O1Rf0e79+g+j7h2IsdRhgcGSEMqxWNxfG&#10;6s7/ctGd//LVsXVZ9PvLtJ127yavOK1yCJQVgeylff0GwCfVd/gkw9cXdPXOB3oH0D6i1n30HnJJ&#10;Hq8hzrjCkMIlUuWLd963APfMjSecd3T6+mOdufmOTvH8zG3ADHBN2mwez94m+vL6yKX7On7utk5e&#10;uKsRztETl9W7b5DJlb3Mh+5lhrQd/6R27QW8+yEjDpYyr1lWrS8i4/XdYg99Nd5Z301009fTtuu/&#10;7VGkkCZXpVAr01eNiGHCJ65AYaiDwqh3Q2Ox8sF7K4ARRl/YWoujJccxIFZbPcJk44Qu1j5Im+38&#10;Edp7aN2W7Vpn464NWz211oa60sVPEUklzPuSRqOqsgzuVwDaSvywqJGLanGmJAKXMS5XDgDLUHWV&#10;kmYX/xSVDaCLUIIVckw6XVTRohKM3YtRXxXQUihAZJJBKp2AvWoZafau0j2QP3mKYtInlJ8xCq/n&#10;/IQUCykVHRCMWgn/KuSGbjCcjhBX3kTfHf44S/KaidIb1mMhu9qKtBh9rouDqiri1d9doP5OLsZS&#10;vqaXE9F3kZbA7C6GjJq7cIVmzlumqUTYidSWk1ETTbakyERbgGueTyTiTsIqZgIChYkIFcYD4LHT&#10;5mjKjDkAeIVcGI7w52aREOTDEH0iqrgEVTBUUIIXdHUaAwZZTDElITCJhLiCGfdxtCFqW3M2aNvm&#10;lVq3eimRfAlfa7Hl8cXzZUsXa9as2Zo4cYrGkpZOmDBFY8zj+CmaBGgnjX0OYnOmTZyhKZOmaQOt&#10;raKgQHUlJqovLVMHIEdbML5rwNuqv6hQtxhNvLdlA4TQUj1dvkLPmDe+hiR3pHGXhmqq1YGWYBdK&#10;voJENNlkE4HeSE8pRXZQy8czwlmCXW1lbLBydmxXJlG3PD5YZQlILB1hzafM0aYxU+U4fqJiFsxT&#10;mZ2N6nAVqdi8SSVrlytn3Hhl/NdflffbNy1Abvr1LF3+nTP93Eg9+026vvh9lj7/rxR9MZY5/DUM&#10;/M+q19e/KdZnYwr1aD7zCK8G6Ob/2q4r42PU44qSb0eBXAGwFerJ5faBWrveSy/tHzwBgE8wWTKs&#10;k+eZNnrvW73z/veA92s9fvY1RNWnllaQOedJjw04DXBHrj0iqj7UGR7PGBBzzt18qvNE43MA98Xn&#10;neL101ceolABxGdu6cS56zpz/rYOD51WR2u3OpsA8J4OdTfu1T7q3/2w0sfxuvqStPjbRb76eryr&#10;vp/goq8nOevrlT6YsWepH1eLOAAcCUkViWleOI9BqMf8Q5LlS3pspJmeRl/NjLFzIAMUvO4cGAub&#10;HaItdj6YoHtoo7W7rAxwNwMC6+14LzONs5VobAMzSh85q2iPxUbWtJkMUCsgs6qaB/51Knmt3ICY&#10;U9ZAnfxvaXUhrxWiAKtAk93QhMMiN6gm0rtaTOzKS3epkE0RuVie5rOpIRN1VjLTWjsjqcN3xMLo&#10;pmkv1kEtmPOlhIcgkAjSTloz/iieTBrt7wWrywmk3+pObbxlixMbF4wDJRGNqaGy0p0AmNSvIxN7&#10;3STmiD0hnkw9SS1JjTudlHOqSYtnLNB4GNQJgNUAdMJ0jom0nHFYpZozlgv0+eNcjcHEfAqp7fJF&#10;GJsjuvDeaq308ACLX3QbAG7O5CIrYb62FifHKhw2irCRxVcqO4L5Wg/mau2ttX0zUsQNSyGrFlDb&#10;ztGieXO0eP68n85cbjDUurP5nhMmaxzAHT12gt7kjBs3yQLeiWOeP5oobInEROiN/Dw5+Hu1Gg8t&#10;Bhb6iLqVmLTnlaWorzpbF3KRN5LqXli1WNe2rNVV7HJ6UWLVoOor3hlP6h+ueNj7HUhQvSHb3F1c&#10;5Ijk0xrp5GYIKzcXO0X4uHIjskdXvk1x3i6IR5jsWjZPW2kluSNu8VgwS+FTJyuPTKcaRVkNs9Yl&#10;KxYrf9RoZf/uNeX96i3l/Potdfxhga7+1k2PMKR79maWPnwDa53fwUjPZJTQq0s/rGrU1zhVfvyb&#10;FN1FbnnrP90tNfDZBfGq88uD8Euh7s2SE1tIVrlHacFmH710gMi779AxDRw7q1swyE+efa+HTwEv&#10;te/D977SpbsmVX5qqXPNowHvi8hrgHnGgPPKAwYZSJMNmPl3k1b/++edvfpIZy89YIXLbR07fVUn&#10;Tl/T8RMXtR8bFhN920mjuxvacXJoU09Ti6431JBGROm7CT76bqaXvp3hrm9nYlGyOVgPueALk7Gm&#10;YYY5jqgbHoddLcZ3rmYIAoDa02pyIspuR5XlgqprmwvSTDf+DcXXVns/BPYu6IBxdNyEYfom1pFY&#10;ucp6izssqKdsicLWjMw5w3qn0sM1MsxymGjTI65EdllpGGkDWCKuqYeL61B3WepiGOufAFxCRK7C&#10;vG13aw8WMnvV19mtvtZ29exuot7frWaG3neV1WL/U61C/KF3RsRBTEQrAQFNKh5YdTmZGtxVjzA/&#10;X6ms0ojfgUwyit4qiqcgti2E+fmjePKVPwyuuztTN3aMzMEwLzXifxjm+J2BamtMVm9rKpa7Kehl&#10;A2QL0WJ6qXMWrNR0S/R9HmXHAdqJANmcfwfuC/AaAI+ZPBvwztFogDwZ94lli5dDjG0mAqONjgvG&#10;bD1Rnfk7kR6mYx6HUymp6zAgHqrK0MFy1HKQPwl+dgp1spLX5lVyWLNUa6kb50yfptnTp9Mimqm5&#10;5syeDSu+EJZ5tsaPn6QxYyfq7THj9RYAHjNmgsaPmqAJoycCYBOJn0fh6ZBZG1l5kky7bA9KtG4G&#10;PPpxsqwsq1QemciRDn6m3Tn4WuFwiUqth+GEWiLyTmr2kNBgShZugrDlTvTKt8Hom3LFHoZ9K6KM&#10;TWQ2S1bRH1+5TOs3rpXT1k0KJD0OJYK722zWpgUL5L5ujUK2W8l77SIFTZ+qeG5IGStWKAO2P33Z&#10;EmWS4me8MkEZf5igrD+MV+8fVunmb7318FUmkxZlM9+boY9+n6SvZmCi4YqpOwD+5q+5+mxUlu68&#10;HaKrf/bStVHBOmlNmy6sVFu9U7TRLYpglKb13rFa6BBACr2/XwdJoa9R0z559q0l8j40x9S+73yh&#10;cwDSEFGXicDmualpLVH3p3OKuvYkwwsjRGNzTvO6Ja3+CegWQENiGQCf4Zw6d1PHTzGtdPKaBvpP&#10;qr0ZQ3OIrB6cNHq5wPe1tOhOU7O+donSN3Pc9O08DyKxN55CvvqnfaQOx6YqnmGLiNBEhSLHDMVy&#10;1hv5pCsiEGf6x06OAZZH87Gr8w45Ovijv/XXVphr263eSPycOM6WY7XJFZtVd3qQjLvxbw5EZxsi&#10;8VZq42haTEXG4wpAFu56XtPmQ2oVWMgtnCdNrcspIUJXND0fkCgD5PWMMna071N/V7eOYct6tKeT&#10;rQutOoDDxX6sY/dhPdPD79mJoKU0BdYc65dwRCxx9LbTaMMYZ5GhPYC9tEjJDCmkhQWpiPQujjQx&#10;FOvVGKxdQvzQHDPs7+3pw84jN4YFUFIRgZcuWwvhZaOCnGC17U5RS126chPQlG9BwDFvqWbNX0b6&#10;vISW0CKi7XzS4rn/Au7/DeAXUXgMnk+jqDffhkiaQA28mlrPmfougIu5CrfGnrIMJJ1pGq7Lx362&#10;BMP/Ih2uzqH1koV6KUNtWexyCnVVxPZN8rFlimjdCq1dslDzZ0yBiIKQmjYVkmoyvd9ZZAmGsJqq&#10;CdSVowHrm0TcUYB3zKjxGssxAJ44hpSatHUu4F23YLEcIOjSnJzUyvBGD8zvgNHHw59kFEWrdU88&#10;HY5c5STF4qQZrojgcPkHmjlzrgtGLZ1gwh2ItrZITLeg1d6MlNS8l8sB4FLY+oWw4HNh3ufOm69l&#10;yxbJDsMBb8oBF6t12rx0pfycbBXhawuQl8mbciAKIi4GVVkEFkehlANhZBmxEG5xb0xSOjVw35/W&#10;6NavfDClC9ODyXg7T0jXR7+O1xdv5umrBeiix5Tom1dy9dFSUv+V8bo2O1xnV+DbbZOqnSH5cgzO&#10;YK9VmOw947XVZ6eWbvGExIIRPnvhFnXv86j7mLr3wbv/0N2nf9fVex9BPN3/F4ANkA2IDXgNq3yK&#10;qHvi4l2d5Jzi886YlJpzDgCfZ5rmrAGyib6MGZ67zCFaj5y9QQ18SUMjVzRgVnN09VKzUAOTSnc1&#10;tcFA45bf3KavveP09WIvdsb46JslnkjPaAE4RGoX0SoyOA7LVdjnoDgFkCp7IcHc7oL0EqCas82A&#10;1sHP8twA0x5g2tlDCG0h5dwI6/wTeDdbsXdo03YLiB3sGQDn87aSTru7+Fs8qIvROluiLT3eQuNE&#10;iYrLjAwaa1lLrfvTZJNxtKwkShvwtrV2qW9vB9sKcJLsbtNx2NAj3JQOm1UgezCKY33JYPNu1pU0&#10;qTCSm5D9dqUA3oKoWJUn7tQ+BPbHWdy1D+VPDuDNNFEDM7s8jNZiGFJPpO6MhN0N9vJQEK0ZI09c&#10;w6TOCvqzyxg+WMPFF8OeoHqiX/su5qXLEhXLxM56yKdF1L/zSaVnEoEnQVAZAP97ujz2p7TZRN4X&#10;Z9xPafQoWODFpIg+SDV3oPaKYN62IYeBAHqkBwGqAfCxhkKAm60DDM0bX+X9xZiiQ/oUxXgzooct&#10;jcNaeVqtkD0X/LIFU2GTx2vqlEkAeaIc1i6FcLOV1calmoS2eCzgfZN0+W0IojFE3/GW6Ev6DAs9&#10;e8oMbSHy+iCm8LfeoCIPdMgRkTrIQEV/NtsUuEEmZqUqMi1CcfGRjLPugNSMkHdAuDy9/Jh285IN&#10;o41btjpBBNppEyWImXIyDPtSgLlg+UomsSD8FizVbLKTuXMMiOfSM1/ESONybaW3vgVG28/HQRE7&#10;nORts5EhfyuF4ooSxeqZMFRqgZs2KGDNKoXB/IdNX6i0v07T0C/X48bhp4c/89XDXwUy1BCmD/GH&#10;/uIP2frmT9jP/jKLujhVT2ak6tLCCJ1bTMByJJA44yPnEoPJRTwzzlGy8ozF8ytaC5ba6aWzVy7r&#10;/pOPAO/3emAi7/tfW/q9lx99bAHimcsPdfX+B7piWkM3iKT0dM9Y2kKPLOSUib4GvCaNNin1WROZ&#10;DWj5nPPmOZ9zCuLqzGV6neZzicDDxy9pkBT6MKf3wBG1tnWrjTq4fU8bToWYgrdhw4nzw3ebA/Sj&#10;DaNXNoGS/Q59DgmV52MInBD5+EbiKBFNLzGMO2mgpf2yzc5bdmaTH8eWtNiWGncLgLTZgpDf2tsC&#10;1C3WbuhzXRHZkz5zrNnqtwXyyp6o67LNQ25bkSAGsLUPxrgOMUAd/d9awFkNkCtgm43s0qTLJQz6&#10;l9ALLmaayQxGVGHo1rSrVZ0A9AARdBC/qyEWcB1pbNSRXY06isvjcV4/3txMb7IZ1rNM8RBRqbhH&#10;7C0t1wFqt14G949goH4aG9TD1fh+oeopoae4KyuZ4Y14ZlRpDUX4K4npo1CGFIIRSbgxS7t27fPZ&#10;2dUohNzdHNhsSKpNO6M4LRS7oWR8p4g6CCVWwkCvoMe7kEg8BYHE+BmLNA6BxFhS6XGA2dTAL2re&#10;cRBYY036PHWO3po4Cx30AsVQzxamk+ozOhgf5KUmfJMPEG27SKP3sXqlrzRd+0pSqH+TMGVnPrcA&#10;a57saAgthCZBTghyrBSwhd1C1MIbltPXnTpek6dM1Op5MxXnZquSJF9FBtgj4FigUaMn6K3R4y0A&#10;Hks6PX7cVEsLaSF1+FrItyDmkxNdcdpge2AVoooDGBn0MjHUgTKsHT+tKIQl7mQq/oHB8qXd5YUS&#10;zBtRjBHC2GIltIkW3Nq1TEAxrGGyl+UAzeitly1fTb+cmyHDGgupr00ba/YceuC0t2bPna/5c+cx&#10;VLFeW7cRiX0wefd3kBfkXAC1bxTuJjGYE4TBTURQQ4cxkRXOGGXwylVKZ/HZ8V/Z6v5vgnX3V0G6&#10;9zN/gBzAqCFa/t/Taflzjr78C9EXAD/83Q6de227RhbiC+6WrSS/JEYxd9A1oXMCeNcx7LN4rTPt&#10;trXMA3/0ud4xLaN3ATAR2ETeyw8/ed4GunTXEkWvAOCrN96zeF1dvAmRxWsXSZ3PXAGcpvblmKhs&#10;WkUmMptjPj539b7O89p5+spnLt+BJLtpAfAxE32PnsOG5awOYEnazshhW2un9rIfqAOv5MG9UPx7&#10;mvUMIudj7u6fY0b2ZWWmLhOhIrx8EAWYfihKJaOd3uYn+21epL0esrMxg+EAkmNj1m1S527Y4IAK&#10;yVGbNlPnssHPkcVeTlu5+260p51BX9K0aBBEeLq6AVw/UlakmohIagtZ0YLKag8e0s2Y3zVheleP&#10;/Y6x4KmEzCpB3FFkBvzL9zLbC0FVUq02mPNegNhfhwaWFZgHcFYcwK3zcD0LvhrZudPcZHHWGKrb&#10;BZuZpJ20ijqYpDlLtB7etcsy3nakvhRVET3ImiJAgYAAV8jdtDZa8GTeBeO7G7BUsSkwkdnfcEgX&#10;bwicjdS4S5espKbfDC8QoAw8ouztMa7jwjJMcGlCIIPpdljVrNR6VFgrlizTXNLDqWzZm0Q6bdjo&#10;CRBaL9Lo8dNMTQyImLh5a8I02kezSD/dEd2wKKwWE7qURHTPkQAlG7eWYjb84afMdsJdRLw9OdGQ&#10;Ws9bLY3p4Wz5C7BE4Iwwd+2ETLKA2G4ttfBizZ85WdOmT5INKXXktk3KCKDGdMBlE5CMmzD1ee0L&#10;Ez1h8jRNI4VfOme+Ns5bwEzuCtw4vFWEM2QqbbKaHT46kBKrHtjkEoQlscg5fZBxmmhrjhHAuKNi&#10;2w54HZmJtmUNqxU3gPWMVBrwGuAuNcMTRF9zFlHnL4ZtnwtvYEi1yRBU02ZMw+FzOZ/Pe4gwZpvT&#10;Vjlw07G1Wy+7FYsUuGYNv9t2RdDiCwsIhfTyUTg311CicShkWOGcdTr++22YsQfp/h8wZf91iB78&#10;PEDPfh6pT36eQOTF0vnVQn3ycobu/tJHF39jrxMLw9Toz0JA5MKbNvlotY23rELStY6SceGiLchJ&#10;N+qld95nF/B7P+jhu9/qHqnzTXTNV1BXnSPtPYPw4iLM8o2rT3Vz8BLaUOaBB88jOzunmyevUOsS&#10;eYm2zyPu87TapNAG0CYin7t6V5duPuA80oXr/NulOxYAnzxzHefKCxocBsQDp9TR0ad2ANxOJO7e&#10;0619+wbUe+yE2k7sVfNxti+MNGj3SQbmixNR8yDN441xR3nkQdTcDvnkQKS1pR1kgGtAuwnAWls5&#10;WcC7fr09jg6A2Br9LWcH6qZw/qCeWx3ltBmtMKN2O0hFk42TRWoc88X0T9kBVJqaTh3JChAM2zoO&#10;nFVLz0ntxoK2ES/pWjy0io3Mkpngcvq6NXhhN+YV4BjCoi2EJwewwD3AVr0DmNAP0GccBNDDjXUA&#10;eJeOYZPayTK2JGR3maR8I617WCKGwwVLuFpyU9WPyP4k42tDzKTuK03SHgDbhMHd3gqWhdWQrtbl&#10;qAf731r8kE2/NYCUdiMRYTEX4HIuxpBQNxVkwah6bWPyCNkjESo31FmZPljjrF8ja4QcG1ev1MrF&#10;S1FhLdMslFbmGGLLsNKGcR4H42wi8FuT52jStBn0bjewswlSiHU63Y0Zyk+LovUViUNooUawwG3H&#10;MK6MHmkNPlO7MyMt4G1Ixc8r2lt5odspD7xUmhisojg/1oC6KinQHpcLBvbnTqIGniBbWPIIeyvF&#10;u22V07rlmjRpisbT+50wcaomQQTNmAV5xiDFVupdl9V4aiH+qI6P1m4AW8iEUHtOEo6aZDC8/7GQ&#10;fl7c2LYDXCfj/kFUNCB2c0esw8f2SE83o+Veb2pdI2whyhqG3kTaOUT+uWi+Z8/96ZGPZ1Cbz5g1&#10;g/dqAe4i9KvJctZQjtjgErLNEaYaEYotLaoAAB+GQi0UiWlUVCJmfrEKo3sQjgx2J+l67XJ7nfyD&#10;I8yyP75Z0Xr0x0g9/Dlp9P8O0ac/j9eXv04nAmfrw3Fs/xwdrDO/s9eh2SEq9i2QS0A2Qh1/rdhI&#10;toXuf51bGBNltpoxfY1eevCeSZ3xtnr3G4vG2WKPc/c9UuNbOgljfPnyY91ES3qvqVcPMSt/UN6i&#10;R6zKeHT4nCVFPsce4fOcs6TaBvRnTTS+QuS+cs9yzl+jhga8l24StUm/L1wgEgP+oyi+jhwBwETg&#10;rk7cDKkd29u6tJfHfQcGtP/ESbWNQAyN7FH+yC5lY18bVZ5s2efjQ6rrakfktN0uZ6Ku3SYn3lBH&#10;RtIcGVBnFpXIunkdbhPrAfBaO1IlnBk3O+ENZczffBi924GXlLcCecMjmGFNCMeNMYF9P9nJ1HUp&#10;qsTFcFdWlg637Gf95xkdOnROew+eV0vvWe1m7YrZ+FAK01xeu1dVxTWqzM6zzCZbzAWYG+3C8qcP&#10;APdXs6ITRv0I+22HOUcB8RC2vbvZixTl5of4YadOtTXhJlFm2dNbm4kZAd5Ml1EGnTCRrQLHEfqq&#10;GfhBl+N73IoFajcp6wG2afRgjVqZEa8Q+pYbN6zRUuq2JbhquEKsZMSbLMWRyaN11Gq0e5AAlkfz&#10;u7ttluO61ZBatgrGxTEI4mcz43zTAO8UyJoZDCtMnU5/GPHGFCZ+ZsFqb4ZtToDZbqjNVFczC8TK&#10;0T0D1OSoHeqpK9JVVpz0VGSrPC5AdSkhaoOR7iJtb8qMUlGkt9L8trEw3IMeMT7NCZwkloSRUicG&#10;Qhwtma150yfIaeMqJSC/jGYAY8OyxZowZarGQnCNnzYT8MzRMnq9dowbeiMICd/uoKKdYRaOoJPM&#10;ZDea4+PsxbrIGphCdNme2L16wtK7sJrGRFsjQzXKNZM6O5BpGbLKgHclN7cFsN5zFswlGyFFhnCa&#10;PnMG/AAqrzmzLY/m42kzpmsO9e/S5YhhiMArYJmXYKOzhJ/JCnteo+HeyrYLZ6K2P6OTUZRECcyo&#10;mxPHmGMsvfwkgs7u1W46/UdnlFUeuvfbHZbz4PehjAzG6ZM/JekfP2dhAk6VH8zNZ2lZgkZeddGe&#10;ufTRfdO12T9F1vYRdE+CtWYzu6DtAuA9nGHvN+DIYWrfd78jdTY9XzOQ/6nOA+DjaJeHT17QKUB8&#10;A2+rh9W72LTerXfwQHrMWOA7Qxd06TrCjZ8AbEBsATD1sAHuGQYYXpxzpNEGwJeooU+dMuzziA5j&#10;PXIYzXVfH6tMaCftZU1lW8teQNypvoOH1T98kiiM8dyJVpUA4CJOcg0e0wDYywGtsAEwqbAjkXcr&#10;EXfrWtjEtYAX0FqvoxWwmothjR1eSqiV2N5nxXb6AGxekmm/ZAcHKZs7dTwthAQG3zOxpimgYV+T&#10;HKl6QFyRttOyc/ZqQ5cedo7oPCDuHziv3oHL2nvooprYMlDPdr4qZJ9l+EEVpmRgXZqCgIGojcFe&#10;H/Yuh0mdjwDeYbMf1wJgNgnw/BALs4sxpPeyc8OZMU3XWd51hU0IfYxXHmqqZ6C8V+8M9zGHukun&#10;WNnaiSNENTufmnHl7C4zXzuPTQ1lpK6sl4EoivZFagkA7CBR7Kw2sGlhixL9KQmIaLPNYDxOGvEB&#10;rgj+/ZnacVGUl7NK8gt1kLWmB/h7lqSzZA599TbUSo5OlBhEjG0+QfKI3qkAVnwGxscxmBGFs+ZO&#10;WmthikqkviMljqMWb8fW9fZAFytI6y094B7q3yO7UESx4a+bjxtIqQsBcQ6rOS0ij3Q2HBTQ08yJ&#10;ooeMP9aqRUSzufJ22qJQeqyu9LEXGzUW7Zvpy1ZoOqn+EvbwWmOJ68H4YcwOD5VnRKm7JpsbYZH2&#10;kpnsgR8YrKjiRodkFimnJ/Y3rmRVRvRiQGsir0mhnZhDNsYCxiHEOH+soNY1AJ69YI7mIsKYt4Ba&#10;FxBPgQU3oJ1Km8s8N8cAecGihRjkL4XIY5yR57MB+RKGL6y4sdgibFlDu2kTWc0O9lklcT0kc3YC&#10;4HB2T2Xx/vYsd9fZ3zvr0s/ddOVnzrr1/zjr3msReorR+8fTKBV/Ea+Pfhmnd9+OZ33oDg2/5a4S&#10;K4Z6GNZZ7RYjK/edWgeJu3Kdj9ascOL7OXITscXUjuh7x4D30ZfUuuibaSeZ+vXYmZv0hs8D4nO6&#10;1HOY1k6TbuNscJ/o+E5tKxfZWSLqA0vEPW+YZx7PUhOfg6wy56wB8MXbpM3/dvjYRN+DB0+QJh8h&#10;sp3U/t5h7es4RATGMHxPp9powRxgHKx/CIUYay7rj+9VyRlaLmd3K6u1RCGknt5ohLfbMqS+FYcE&#10;A2Bc/bcScW0B8Wai7Sb24lqvstWGVVjGcNautCFC22DYjS0qljP5KG7yYHhz8HIqiAhGRRSL20cU&#10;HkjhFgCXsE7DuFxcxGHxKZNHt7qP6iQmbgMHLqmHzQ4Hdg2QHreqqwpvZHq6xVw81QzV7ymAAQW8&#10;JuqeIF0eoXU00rQLTzEG8BuMtrac6JRP6steX3qNlRmZepetgJ9fOcccKhMw+DZ9eI71KheO6d4Q&#10;Wx/Z43OBzXknW2othmsje6os5yRneHcxVroIQACwD33JMFeyCTTIOwM9lOjL+7LJjAZySKu97W1w&#10;MYlE7Vav/S37NIJ89jqTYRd7+vA826VeVpqWk3Gk5rI8DUvhTBakF1Gn57D+NIrROLcET9mFwxeE&#10;QtiEOygkxlMRsUHaVZHBUju2+/W1crOpZgNgtW4d7NA1dMUD7Nft4QbTAZm1O4/JHAQV7QC8zfSG&#10;+TglmBvw2iVys16HVzQuHVsxrWPWdpOTq9ZR5qxiSGMLy8g9fDAIoM43PltZeF+1wInshQ9pKcRa&#10;lz50In/HKK4JPwYpwiH8fE17CLA6mUEQAOwOeEzta4P/10Yir2GbDWu/ijbRYlRgc4nABrgmyppH&#10;A1wD4BfRdybKsPmMOM6bb0DLRBaPc0ixDbE1Z/4CyK4VRHVjWrBJ86mXV3JjCI+IVWpqNlqFJEqa&#10;EOU4eaqbluj5P7rpGr3dK7/H3O7/46y7f9qhu/OysIvFkx2/q09+G6MHEFxXAXjfWA+lYFJh4xyl&#10;Jdb+svFJ0EbfJC3ZFoaDqCc/wyayBCLwbUvk/QdCjY90gnT5GJawR09d1xGjWT52kQVVp1gj2q+b&#10;u3AowDTsAWzxwz09usfyqvPXTJoMaCGr/pUyE33PQX6dw4njHOA15zQKL3NOnb2mM6dv6NhR1m10&#10;DrAD6IA6cflv2b1PhSUM3edVKLewBsa3TbsBcjtRYtcx9u+eabUAuOhALdv9EqDUqX0R+bsiYnBi&#10;O70dqbPNWkgpwGu1GsM2Iq45m1j+tYFF1+tXbEa/a68k1mIUAth8jgFuGX/wBlwtG/HZqmZ1SR1q&#10;olaMzgxZVMlyrSMMyj9h8P4hq0Ou4Yt9Cvb5XFm7bibj9M987yBSyb272MXETqgm9guZPbsH6yph&#10;nOtZfM7uI85JA9460mg2SvQD7l2k2iGmlbHZnqidqvfYCvjFlbN6f4R1l3gzfXn1tD65cFz3mUe9&#10;DoBvssPnKkPlF3rYoLePDfJYvZxkJ/NgYyEzxQkog+ixujhhauehgphABgtCGSLAKpZabQFDCvMY&#10;3LemXVLKyOaJ849059qHekAX4OKhIzq1r48RvD72Iffp8C7cUsqrVYdl7+7CfPZDl6iYnnQGUS4s&#10;lXZcGKZuEU7yiMRqNQoxQ7iTcjOjda13D7t6e3SFZWM39rXhbMFuYW5EQ2aKBwAfoK10CBLSrC3Z&#10;VwUZV5KI1jhOUSjEbNYj7KAud9nCMAMbI7Z7erMAwCjoiDwegbDIIXiF+zFo4i+fkEj5Qk75Qlj5&#10;hwBYxhN9cd60x93S2j9EmwFpIOy4Lx8H74hQAP1eZ1JpM4JpDXjXQ1ptAMBrKAtWGbM8WOYlRNPZ&#10;c02NO9OSNptHC3h/AvCsObOoiw3zjAiGWWTLOCNiFjPKOHUaY4/U5iYar0bQYSyBltFmmzBhAr3k&#10;jaTPiUrA/imSCJxDprh3koMlhb75ljdbDH10/WeuusG5/vtANi4Qfafl6D22Ntz9baDO/9ZFTcuY&#10;pWbRnxXtokUM8Kx3YF80I7QrvWK03DZQMwHwtNnr9ZIZE7xy/zNEGAzdn70LaC/r4JHzpLAGvBcx&#10;CDutkQOHdQMA30TL+6B+L+NWbKOjRj7zE3DP83gOIJ/9KfpaAMw5Qxp+lmPAOwJ4j40wcwwDfRoS&#10;a98+/JjRP5dXNCk+iRWkUcgg2cTgi+uGd1AMi81i0STnKB9foqLTzSo6s0uVx5uV2VzG5FEYIg2i&#10;MGsp3TEEN3WwPaTVFpM+GyBDXFmxvW8zO4I24etkjS1MCPVPPoRHGUurymMiLKcCIqaC/moWqVc2&#10;mw8aAUQ39VxPZa6lrjtIK+daLVZDpXW6yzjaPQYdnjB6eIsL5gQuFAcA736WobUhymgtrVIP+4r7&#10;qXGPkgofh6waNvVvdaUGykvVzzLyPm4I5TtTYM8ZREANlh2zU49YJvbl1XP6hMj7MdYuH+LP9Ohg&#10;l660M5ONE4QB8Z0BbhoH95AJYbYAaXSM9+BAbQ5km1E5bWc2l615kEhV1JZpYQhSbLZoIfO+ixcx&#10;lE/LyAYBSPOh07p880M9PHVT7/Ye1hWG3M+fvKhHyGg/ZrjkbvtBHWOMczghRiewVj2AL3gza0dr&#10;Yc0Lqs1cc4HisJWJRfTvFxMguyAHNk3Qp2Rt57XeVl1iw/11xvIe4HxxGTAf4v3rQk65vxzwIuqo&#10;BrjZ1MUZqYwdJkUrMDwI2yQcKXHtcIRR9giLYUNlvFyCouQaGK613HQ20CFYgg3QEryZrahnN3Lm&#10;8/F66tr1pMZWmPXZUN9udPXVYlRUaxmo3wJpZctrHiwv96W3HobdrTdbHjYi2Ni8BS6EqaGVmOat&#10;MqOVpMALFs23gNcA98WZ+hOATR08Y8ZszZo5D422OT9NRjFoYdjxGTNJvxGfLKMuXsNQxsrVq55H&#10;cVpjLqi7oow7CYKbLDoee8du1PE/2ejMa4468zdnnf+FvS7/3EHXfoG08i/hendWmt6dGq/bv/XR&#10;8decVUCt6+IVpc2QVisddmiZlS8qLOpgzB2WWbkzq22FXn01AL7PXO+dT9Ayv6+Tl3GT5A/cR3un&#10;b+AsNep5iCYicP+wxXLnyp4+XYR4uo6m+QLp8FnIqvOA9gLnEj3eiwg6DEl1Hq2zOcbg6wxOHCdR&#10;Xh0/xZwxZxDJphmc2NXCak50z8nsCwrFATM6KRfA5rKWNIshfIbv0Qb7sI4lhPQ0BXleRm+1svbX&#10;KZseaTR1WxAzqEHsv/HxhnH1DGBA3F9O1JWOmIZvhV3eshavJbycrLCE2crG+ihY69JQvIABbT1r&#10;I+vpsZZzoeYjV0zxcydlDqEfC3jZ9N6NOOFAdb4O4sZ5GOLoOMudTzKGdpaNdKe93HWcsb2hkJ0a&#10;QIF1kAVfPc2dLF6jhQSAh5iGOUrNO8RGwQFIrBfgHST69hSVUBMy1ujoB0vuoJ38/Ff79+vLyyOs&#10;9cTMHe+xW11tTMiUaRjW+Vh9PnOp9brNzuCbfc262EEqvYf6l+jbXcbSN1o0meGebG8IhQCLYZAg&#10;DFUXI4bM7Fr8rhgPnI0Cy8ErSJ3HLunKrfd1h9Ln4dAIvf3HunX6ij4mw/hkV4ueYqxwK7dEN+AG&#10;bjG3e7OoiEyJjYLnrmjP0FnV9Z9QEyVVI6VN5d5ONjgy083f8fiR4zpNmm/M3651NVmA3M9GxTpU&#10;WnkJ/I0YK/RgNtgOV471bsg+GfbfhiDFbE+wA4R+0WjVw+O02StAazGNX2MGNJiFXozr5DoHN62m&#10;Lz8fB8zVAHQ5f9cZEHPLyF7WkIGZz1mGEGMJjwtZXD6XHVErAP18XCsXbQGw3ODdcMkMoLW0nci8&#10;hfaR8ZjeQjm1AXcSQ0xZ6tmfat9JU6cgMZ1KTxy5Js8nT0H1NRnNNcYBUxnkmAZgpwDoibS1DICn&#10;TZ8Na82gCK2nldTtBsDLqOEXLJyntXxtO7zANiDo8KaMyQFsXaOt1T/aWUdedWawf6sFxDd+501b&#10;aQcLzyL05K8huv1Ldx2e5q5Exx1avS1Ii+yCtAZp7yoUWGuRT26ghbRonRPuKRvoFizRSzfu0ja6&#10;/TFTQx8gg8Sc/eJ96t6r2Oyc0xHaJwOsiTzMH894DJ3uGdYR0upTF28C1Fs6d4H6lnOWc55po3MA&#10;1gD33Fn6vZBVx49ftjDNByGt9h86oa79eC/D7JqZ28jUAoVgtRqKZHEHRvJBbHAIYaewAXBAdJrl&#10;GCD7Mr8bxGBDOIZ2gfg+BeK9G7oThi85B9P3ZC6QUJrpIfLzZtOAoyvtIYbbSZe3Y0Hqip+xPRHY&#10;AZ1wJGNt5ZHBakyOhvhIZEdOEp5S1GacFj7uYNNdb4kR4SNGKM2CGc7T/sos7c/dqUMAZBBCZpDU&#10;7wh+wqcRUlxmz+/FzuM6jvf1YFsvYK9HXUWdC4CHaBsNsJfWnMOVbLaoIuU1O53YoJjLfihvR2qa&#10;LY4Kpj47ziKxT8+zE+loPztrWTKOk+JdJJjncIIYaSxm8XSNbpFCX8fa5XxrlY4hV+xnMVdb4U6V&#10;JASonCjcWgr7DWlUQGT0tMYUHc3zXMYCDYCNo4YtlkR7IAzPGJuj2/TzMVw4h2PKPcZIn/F3eD8y&#10;QU+Y/LoPaXUD8cMtasi7pZiHX7ymEw+faIi+/wAdhEGIyMO3Hmn4BmQlU2kXHn2hs9zIjzJ/ewKL&#10;mqs97brE8wYM9v18vTBydwZ4dloEU7uMFp41N1kHjABcgsJk5xvKx0heg6O1iS2MqxmVXIWzowXA&#10;29y13MpeG3lcbeuMU6YVKaSbBcDTMbJbYb3N8tysVp1jvLsQZCxBwzyfmeilbAychW/0ZFRpM7hx&#10;r2Cdy0ocMLfglulCJmJNX3YT6fQ6RgGXA7aFTGqZ1Nmc6ZxxKMNGT56oCZM4Eydo9AR02QB2Muny&#10;JAA8Ea32xKlMQqEGM+4gs5iRno8ryFImnVZQDy+FqZ6HrHIe8svFgNvIMZcyymmL80k0UbNksaMa&#10;l3myyZAtjL/fquu/ctLdlwP0zowEPZgereuvuqpnnjFniNQCLJbnIDxaY0u24Z+otUGJmmvlxlz2&#10;etLnNQhvluFK+cBsVfiY3u27OnEJhdUlWkPnUEwdv67h/vM61HcCF43jGh4Y0Ymhczpx5KJGGEY4&#10;evaqRi4SYQGykWKeP09UNoAm4hrgDhPF+w+xKwcfrFo0xVks+IrDoTGcxVbejPq5MDXkzKC+KyJ+&#10;Vx7tWWZmx84cR7YxOHhh7M5z82jttoN1K2H4RodSE5nHMHn4IY/zB8wY2oUx0B+BKZ4ZrwtiHcYO&#10;7rJhGKlFkDKHMDjuC7XvBnERSkpTDdu8h9nOVvYL7cWdv6sA9VCZASvsbgWRF/DuNWAG3N35qfQX&#10;Ey37YvcXIRXcXaFjpLRnGPS+xhK1d6jb7w0wWdV/USfNjQ0ZaH8DbSIEG0epe4/W10Bc1Vrq36O1&#10;7JZifUc3O4wz+Vndnbi4iSjuRJce0tL38S1+f/iA3meB3NMBbF/aW3UeQcexxnzq6BJdaqPmJvKe&#10;obU0vCuP7CCLfVAJmNwF4ZEdwTbADNUjnojBLWIrF9LieSYCm0hgpJOwo2QmtSzUHrr9voZvP9PQ&#10;rQ907MpjjMxP6FFGnt4hhX3CzfI27p3ny2G/Mwt0sf0AE2V0Fh4/03HGRU8C4lPo4EeY8R65x6jo&#10;fWyTcB89fe6Szh3qVi83rmJUUFksWvenPbWVqGvrDGipP1cAsOVESTf+VmZ/ka13EGBFFecTrG3Y&#10;Bm/iBrMeEK9nZHIe0XEx3tMLcZtcBtE3l/Jn0XoWmgNYE3EnkFEs4HOWmM/hdfNv5izj/VwKiBcR&#10;iadS445btAIQ46RJpmMi8zxAvRFTemc8uraRem+klWair9E4mzaSIbFMKj3RRF1APBEQj5+ICmzC&#10;RI2ZaF6bZumJT55O+gygJ9HimgaopzORNAcAL0PgYWrqOaTUU2h9jWckcsKkyZqKZnvu7GVMXqHy&#10;ou9uA7EYttFBTUtdNfimnc7+zkE35mEZ61+o+77ZurqGReKrYNFRWy1kIGf+athmznqW/q1kDn7q&#10;SltGPI0AZxVtNgB8Fub54t2PdeHq+xo5Tx3LvpsL56hpqYdPQGQNEj0PHTiuIwNndOroJZ1k6H/4&#10;8FkG8y/rtAXANxkPvMH/u6az1LknT5qoex6m+bhaYJZT2YfrxzifK7JHX6KsHxNE2/nYANg8ujJJ&#10;5AKIXUhJnfwjWW5mxNoh7LbZoS2u3DGxvNnqFaLtSCftMXq3htHbypY7p+24V3DcSJ+DiMCRCNVj&#10;fP2xVXVXGsKMDO646Ygc4om8wUTjaNwPq4icLSxr3ssAehcg3pefbFkvOQCAB2iJ7CtKUxuSxdb0&#10;nZbTxumAle4ltT7SWE5fuELDreWksRU630urZ/CKLh6+DCE0orOox4zK6iTCjFM8jgBiQ2CdANQG&#10;xIcQdTSnpdHGCaBl42SZeDHm5KUJ2PjiQ/yYAfPbCDouVJfoND/fUEIQUzRE/bJknSbinmpgE31t&#10;FqIQMgSY3CY+Jz3IE+N2F2VE4H6BNtlu+XKt4SKZh/H4fHS8RgpoALwW15E8VszUH7isjNph1XRy&#10;c+VvfebsHV0jK3rAMMltugLnEO70jzCrPXxGJyiFTmGPdPLWOzpMlD1sJLBwHaeR1J5mQu20GTFl&#10;1PQSROaJvl5FQCBtYKeQCzWfA1Y6mxHbrOf3XEUEXM0F64QpX0BssuyQwlrhLLLOxcPyuJF++CoH&#10;T4BrpzmYt08jY5qB/c9UBjPMmYZj5izUYzNJnReu22KJwPMZOlhoNkpwZvH6bGMRRFo9D+P5JQb0&#10;PE4lAk/GmG+h1TYi8WbN4ONFtI/WkJ1tppZ2xkdsHe2fhYsXAGQsfBBqmCg8cfIkwMcI44QxljNh&#10;klGD8fH48Zo4CWBzxhKVxxOFp86GzALEMxF/zKcvvICvMWfePGpjZKkoyd56+22mqsZRRyMMmcuk&#10;FdHa1NJr+dvEL7HW7klbdOS1bbq0PFq3got0I7JQZxx3qmizF04rvCcIlRYupTxYzPL2tS6avc5F&#10;k0idJ8ygXz93DS2u5XrpEunz5Zsf6fIV0qrzD3V+BALqFHUsUfg8ID7F1NAQm9iH+jG+45wcOq/B&#10;/cd5DUCfvf5/GGYzJsiQwgl2A5v+bktrH0buZSwzw0SOfb+OLC8LYL2IH7O7nrhoGOA6m53AgNgL&#10;yxMv0mFnhtkNeF38o/h/sRYAb/UmEvuGIVsLwvoG2SBSyA2cTY6e2sAggLmrmn07oViLplG/lbKV&#10;oJz2UDFa4Tx8knMZ/0qFwEijbq2E+WynVbQvg6iatZPDdndUPP1IFgdJQ/cTkU307cpNUXsmjoKk&#10;1z2F7I8lpe6HVT2IAuoQov3BRiSPCAdO9x7VNd6P20OnMEbbT6Rs0WWi57mWZsbqaCERjU8QiY/Q&#10;mumC2c2HqPGwx88KCxwbLj7rjWbWNACpZSUAamXrfIMu15XqXH6ijiYHqx+S6EBRAv+fOpwe+FBl&#10;KgKRRBRbMUgxgxSO7tmK2msN/cn16HcXkS7PQVU1jyg1j9RtPsdYyLrDJ8TimBmQ2MLiMviFpGb1&#10;nLijE8hiR4zlkYmstx+p9/R9NdLr7sNk/hRR9iQKukHAe4Cb8wDE4xBKumOk0ieZCz+FA8vV977U&#10;8IV78gmKIM1jJA8TPntuqMtRuc0jKi5BVLMAtxAbQOpEpHXBGthE303sPja16kq8qhdTSixjReoU&#10;3DAnYTowEQHJOAQlk0g7x2EwMJqLfypGBFMWYrDHuhcD5OmAfBYOGyYCT8c50/zbNF6fAZDnmAVt&#10;pNzjeQ+m42u9CABP4fWpEFdmO+JCfp5lvLaEyLxlO0BByDKXHvDc+UTTmYhHAK9Jn0ePG8088igA&#10;zTQUz0eNeRvgjsFoYDTRF5UYADYReCKR2JzZtJRMFJ9Gz3giRgPjUZG9PWaMRjHUP4FpLvP5E4ne&#10;U0nBpzE6aYVwJoW6uHOcnU5P8dfVDYk6b5uoY2uCVbJgm5zmWGvRkk1E2YWk7YswXlgJabVGk2fy&#10;+85dRSZAhsE605cuXn2mi0Tf85ee6tLFJxbgnjp5Q2dOkhafgaTi49OnbukIkXfg4EkNHzilfgDc&#10;zR37CCzmyfPXLecYf+QjpNjHIDx6e4ZYH1JjWSnqxPYFe7M2JTAeUUC+vFkm7sU4oAeL1LaxTcEB&#10;LyqzN8mRCGtLumwLUO08gi2P5tiTNltjn7rJwQPrGxettnbkrr6NOylTOAyzb6RfaEft682Q+06A&#10;WxLopWqE62W+mI55OquUlZvlfh4qJhrX47DQSQ27LytOvUSwXiSBvYCkDwJoP1veu1nh2cmyaBOh&#10;a+LCILqYIy1NYaomDV9g3B5KMtRfjkILkmugsVLHeg/qBmz93WPndPvQYd3G8fBWB6bge9t01oC4&#10;kShcQ2uJdswubFfjuLhdqOm2YkJnzUqTraR7TqT8RTDixxoq+X8sS2+v02mItKOF8RpE0XQYsmqg&#10;IoHpnjjM1eJI/8PYTmH8rtypoXFyXDLfskfICVZ+Jf3NWbQ75s9BZ8zYoLFgXc92hIj8MoWk13Kx&#10;pgAoNkXurFZ514hayajM6WAZXRfEZCkme3m7jujgWeyPiLLDV9k+SHm0n6jcd+qKDvP8MMTl0TtM&#10;pD3+QEfo/QftTNUqfo/NmPGZDYSr+N3mr7XGU9oKP2nGGImsXhGUS9yc1+IqutkDUoYSYg6iinkm&#10;tSVVNmnzDFRkRrgxESBMxDLWOIZMYuBiHBf6GAYu3sYRZDoSxkkAfArp8UxkkHMwm5+IQcEEopsB&#10;+hgmrAzAJ2P8Pp5e7Uwi+SxScJNSmyi+BGLLpNizSemn8Z4tZbXMJtR5aym15rJcfPrcmZgWQF6Z&#10;qIv+eSyp9LhJjDaOfdsC4HETxlqisukVT0DuOYm0ehzp9ETTUiJ1nkVPeQLk1xjSZ/P6W4xFmpnm&#10;cZMYkbQAeJYmQ4KZtHoGILfn96qYakM97Kwzs/w1MjNIhyG52l/boprZyF/X02FZ40JmsFyv4nz5&#10;ymvow0cv0JSpKzRlMr/3uIWQWLc+0SWi79nzzPqeg5wAtKdhok+fgIg6Qe92hOesCj1+4oqGBk5r&#10;aP8JHQPE+7uGdJg69xTgPYFl7BH+yMPD5zUAWVVFShabXiR//KxcibxbvSIAcIICGML3JYX235lP&#10;xE2THcvLNuMyabPdADeYVgEpFbax1ozzGfCaGtgOBnUL7KQN4o11ANiAdpUBMWcNF8sGO3TPgGA7&#10;etNgjNbiaP5nkcaVwT5WBfmrDtFGAy2iBqZzdtNi6WYrXV8aERgg9yQZF4cgdScGAOII9eH9uwey&#10;Kh/lUiKSxJroHWx4J4Vm0saAeD/p9iEAbMbnBmCJTza36BYs/ePjp/TgUL/u7aMuZmXK9a5OCKc9&#10;pNDUxETfdjY9ZoVSt3ORO7BXyJZVJvawp65EH3uilIeNnaqZ+T2GBvpyJ2xzS53O1hXoWHWmhivT&#10;1Ve0E1vTMNUhnigKZRMhiqRUsgl/ZlOXceEsZcJoC1F9MSCYyUVhAGwsYI2z4wbY+Ji4dKZzWGdD&#10;ipbKFsU82neFrP1IYoeTMQjfGlCukPxeJVcMq6HnjIaZKjtJRB6+eocVoteI1pgvAGATgYcR6JyE&#10;xDrC86i0XGpJbkYQT1voza9nc6FhhxcA4Dkr8Xl28ZUVda79jmjZ+IdpBX/D1YDYPM4knZ2Kgd4M&#10;Iq+FjCLKTkIcMYY6cyyDC2bc0ZgPTGTYYowZe0SnPRNjvrenzNYoerHTqSWn8O9jiH6jmCceS3R7&#10;bdxETSadHT+LGWbY5CmsaTFp+ETel7cZlVxEBJ6EOs2QXDNoJ83mBjKT6LwE4suaYZZ5jApOA4TT&#10;SKUnz5qOSwmMNAAeSwQ2UdgA2AB5/EReG2+i8TgLUCcB4Blz+ZnmzdZowD8WwE4CrJNgqScYKyLa&#10;TyZKm88dz89pno8nxZ45Y6b8Z69Q9YxN2j/LScfHb9dhWk39v9+sw5hY9LsksGSdzR6J2bTHfOj9&#10;8nu8PVtvvDFdo9/A+GDUPL106yZbFIjCFwyAufOePYWOmRTa7Pc9e+o2G/QA6DHSY/bOmNp3aN8x&#10;Vkcc1SBqqsM4Wp4GvKa/e5jZ3iGi7252AidmlSmKfUDhSXj44PO0he0K9r4x8sGs3AcjOn9cNLwi&#10;qIdYm7LRiXrJ2QCW2oie7mZndtZSB5vUeSt3axuM3axJOzfhlLGGaaINkBXrYSE3AuZNyCnNxWOU&#10;N+7UXwEodkKQzUUD4kIYxyYzihcTrLpgLzVgyt0c7KHOmCD1JUVoX0KIOuMD1Y7Afm+cD9E4lChM&#10;7Quwi1jZmcd6kEasVnpyEtQDsHuol/eR2hoQH+QcRcRwBeXVg4M4+rPd4vFAvx72scWit1c3AfCF&#10;1hZLDTwAC12bkq5IUkcPhu+tYUZtqMlciQTeuEC4kUk40iaJYpKlNStNx5lEOgaBdZiIP1CSxM8U&#10;qz3JgSpBuZTpjR+z11a8majxQ1ApMYe6kOgzm2miuYB2DhHXstHAAt4lGLcvQ422UbEQhJWsNG3t&#10;3Kd9R/E/42bbRpkTnr5LM5ZE6605CZq5OUdxpWjQT9/SMabHjgDeo1cAMMq5HoZO+gy3QfQdZjz0&#10;BMMr6fTGrYw3NYqnLRjNGwCvg5RbzU1pIb/PIsoDV/q6BsAbMOmzYrvGSjTsC7hxzQc400ntZ+GM&#10;OY20fy5RcwFp8VgTpSCAJsww1j7P7X4mcfGPmkRqyxjhVLyixwGKVwDqeIA6FfLIaKZHESnHEA1f&#10;5/UJgOLNCeMYxJhICg6YKSPepgX0qpkjpjYeS/SegivnHBjr2dTSs4jGU9lBvIbfZb2zKzeUZURi&#10;6lgIrUnIKCeblpKJxHzNCYDZEFsGzOZMIL2eSDo9Du32JKKyYbHfHjtGr48aa4m0M8zEl9GXM09s&#10;ovCbo8dZLIIMKTZ6NDcAPl4B0CPnr1XJ3C3qnGynA6/ZauC31jr0irUGNuB4wgbMelquudgxxbAp&#10;xTM8XsvgFqbQYRg9ngh868bHTBt9qMsX39XlC491ARCfO00dzOb1c2cAMiA+M3JLp0cAMtsGh3qO&#10;6WB7v46hZR7GIvYEf9xT1L0nib4HD5xQLibmEUlMhWRXKhyb1u0WAO8gCofJjxaRNy0hR0QaLmxv&#10;t4Oo2oiFqql7nXwjLODdxlJvR18IES6KTdS8WyA4rGBRV1O3bAC0RpDuhurGzw9SBN2pF9pdPwir&#10;IKJvEI/BDCeEAOQU+o7lbOyrDPJQNXLDWjTA9aiWmnd4qT3CR+1odNtjfNUR66eOGD9M0YLVmx2r&#10;PtjdHjbXteHv2xwZpNb4cHUyULCPermXxdC9hYk6nBapM/RfbyGqfxfLnMfHzujR0JCe9B/SI3by&#10;3OmhZ84g/1nmfw+iziqMjcdcDgBTs9tRt23nRuRF1uDOdj5nln85AzJfUsqymEgNMI3UB5m2Jwk2&#10;Msr8DtTx3gwkeGwGwA7KC3ZSIZax6dyMnPF8tqwcAbDm8d/XkVj2B3GMEXsW3/twThnCEFwYAeIZ&#10;CKjhO4+VwrLyGUsSNQbL0gVbspTPfPMAs9uDdBMG6CqYurcPMU8PN+Y++I0jRN8hom8HPuLuIREM&#10;xvvLClHFRtL3TbSArMkwNiBv3UjLx5Wo64ZR3zpEFpuwy93CzXoZ0Xkhaesc1FCWVNdMQuGUOYf6&#10;dDYp8Wgmj6YxLjiZMsA4hlh8ugDCeC7yCYw0mug1GiC8jeXO1AULAT/WQIBzNJHtFfyn3qDeHAUJ&#10;9erot/W2qWPN5/N/X6EWfWPiJE2gxh7LXt/x1NeT+L5TuIkYMmw5gJiPw+dK+JR5+DtP4nuZNHmy&#10;6QVzLC0ly6GetaTUoywAHm+is7lRTMWri8+bMhWQQlwZoI6hfzzOkjYzjgipZSLyKH7u114frdde&#10;e1Ovv/43vfrqK5rI59rOWKzIGWtUPnGD2t/aoP1/2KTBv2zWwXU7UO5VqqyqmbFV5gEQDFWgOUhj&#10;jYxPeDRqsq166fJFZnzPP9GlC090GandudPII0fo5RoA/3QMgEeok0YMC81I4SCTOMNE4RMw00dJ&#10;qc8cPKUL/efU0z6gWMDrH5OpSIznQhjK92Y9iI2pZSGiAkkF3MMSZYV1qg0R1/EnxtmLZWpOWKpu&#10;AMxWloiMuobaZDP1oi1zvltIu6yQo7l5sK4DFVYsjfkYlklHIcwIDmArHi2LEIYUQpDOhZE6h+FY&#10;kcxUSh7+vJWeLqrHlKwGtrbaw0k1xknCx0nNga5qY8a1Ewa3J9JXXTH+1MPh6s2NIpVOVBd1cmv8&#10;DrUyT7uXQYc+CK1BJpUOJ4bqhPdWXXHeqDtB7nq3sUbvHsFfmPPu4UFAjF6cSHyzmzS6Da9rFFjp&#10;0XEocoLlAfnmSTYRTGYRCPHmgqrIHvAGIgndwd0/g/HAQ1XGTypX7dwkyoNdlOdtg4mBjYqD2csb&#10;6aOKnb4W1VU0UzmbmICZO8vsCXq+Q+gFgM3uILPlbx6P1jzuAlCXXd0RaQTpUj26ZQQcw5eu4901&#10;iJVuPrVkgrxi6rQbNn3g9E31Yy1swNvJDboZxVwnLcQ+0uhB0uZ+Vmcms0Tb3wf7IiZ+bGn/bCYK&#10;W9HHNSA2N1oblGbbg7lJsyrHFg5jA7uBNm73p3XkQR26TdNIaRcQpafTrzZpsTmzqG8nmvoQAE80&#10;EZhxxvGkzhO5+KcSSScQeceRer6Nwd14Y2hn0mxjRkA9+eb4CXr57VepE9/QaFw+/vrWq3oDsunt&#10;yZP1Fq2c0UTNt4mgY/n6o0hp38Kq9nVuFm/zteesZfcTAw6LsNVZChG3mAVrE4niBrgmVR491pBZ&#10;YyxtJUNomdT5RT1sPh7H62NMJKZmNsKPcZBgkwCuYalNpB0DaMdRE483pYHJFvj5X3sdkI96U2+8&#10;ac5bOI2Mk9PEecoZu1JNb69S91/X6sA0Rzy8zF7sUmWmFiuFkrSiplW7WvFg292qxIwsFHdueukK&#10;GxgunX+gC7SPLhr2GbCeo/49D4llHs8ep0XEOcVI4amjlwHwCBYx/Rpga/3x7uM6xUVwpuWgLtAv&#10;7sYEPSgsRdvZWbQjLttSA3thvr7FANZzhzyRS9rSwLei/WPNzhjTMjJ1rgO7gK25U6/nAl/PHdyK&#10;HqE1F90WHm2duECwf7XBMTJoR4hi2b4eHRetsNBQNuExD+vtjVMjEdiPAXfUNgnoZHfizJCCK0VZ&#10;EMAMDlAvUbeRaZcKjMUrmeGsdrVXvYejdvu4qG2Hu7rCPNUZ6UUtHKh9KbjqZ0SqC4FEG9G5Hvll&#10;K2L5Y6nxOh0fquM+23Qaa5gbTmt123Or7pNev9+3T0+H2akDgJ8ODOrhAVpCHa2k0LuYvMlhx3GE&#10;As1+J9jWIHYYR9AuCzRie2q/EEqAwtg4pbAoO8rJUc20sfrRDfcWMMiPn1U1NxjLAbSV/HyljPYl&#10;czPahtJnEaneQlLnBdS6pt41x6wkWUD6vHAB/WAiTTQG8ENEyNtY7VxFtHAGMm8Yh8xehkh2MXud&#10;mF2t0KRqlfF37CXLMjXvIH3+AYQ4bQePqhZNehuOpftP0n24cUfNh4cUiBAjhJrWib+ZA20xO0jG&#10;zUz/mC6BtT0LwHDXdAyMkjvkla1PqNbyNzRn1TYEG5CRc1kPupAywmxANFF4NkzyAiPIYKZ2Dv3U&#10;SQggJvzkmjmTXvY0at03ibKvA8bXTAqKycAoTO0MyN8aP52IO1p/G/W6Xh3zBv/+puX5K6PfIJUe&#10;SyQebwHzm7SB3gL4b5Fmj4KAehNwv0q0nsB7Mg57nhmQfStgz5fysxnAjRvP/x0NwN56nce3LBHX&#10;RF4D3ud18DjLMRF5MhF4CnW4AbQButFJmzOeqP/WqLf4fDKAMeM4ZAi4bb7Nz2DM+l57a7Refu0t&#10;vTpqlBYTscOnLFbtmPXqeHOTujf4qQlhUz5pc3ZWqSpr29TaO6RGJvcKcG+NTk5H6YUn1rXL75A6&#10;0z6CvDIAvmRADHgvmCgMgM8co1V09JpGqINHEHEYAA8B4EM4Nh5tG0BgAHibunS2uQc1UD39Wggr&#10;s9sHsYZXCD1eSCxbiKrNpFHupFTWAHkDfdzN+C8/Z5sDaQ0RbQHrRlJMK/7AttzBrU36zB3blgt9&#10;M7WitY0jsklfhbIgKzSCCygkBHO35ztpgxAimGVaIYySJWMonsPS67QIGGksYIZjQnWNuvc0qzBa&#10;ttup0MFKhVtRxGAyXuW4Rbs8HdQe4KTOEBd1RLqrJy5IXQCnY6c/oo5opnTYixOZpFvMCz9mLO4W&#10;9qI33a10181KD7w26WmUmz7YTRQe6tf7R4b0zqFDutXZoUv4MvWZUUOWtoVA1jnjEOICe76DvnYA&#10;GYkb/UofZlNzGerfXcAiM9xGvIjIccyONtB/bicD2E2tXhUVoMpwP1VE+auULCGdfTzbGQBYwwic&#10;6V+adpHZIWR8m8zCr8WLlmuZWcFJbWkFw1uEFvgopcZVhgVurlqiG95E49YOyzx2D0vtmhgpbO7p&#10;14GTDLAweDJ4/jLgvaoDSC9bD7AkDLOFFmyP9p+6iPjjrkrYYRWIG0oANa0nhnz2MMpb2WG1jcVr&#10;NixeM5mUB/uat+2I0XpILPP3XkKdvwjybhk3YdPWWUzZMJ+e71xaPpOM0Z5ZZ8oGxGmQWot5X6aQ&#10;9r/NwMBEetrTSK3HcmP6K73X16ZM0RuAz1z8BggTicqvAg4DVnPemjgGAAMIgGdA/BqAe4V0+rVx&#10;/NukUZZI/aYxySMSvvEvIE+xROWZtKjmQmwtw9VkKlNFBrQGqK+/+ZrlvEXENMe8ZoBsCC1LGg2I&#10;p8JcGyCb6GyAP5GafRKWt6NGjyWlftOSVr/y5ii9CmDfBMRjzO/A93/5jbf1Z9LpV98Yo7cB+1bK&#10;hvKJG9U23loNDqGMneLAWlynut2d6uJvte/oWTX3DqqgtpFJp1TZrnahjQRwL1DzXiBdvsTjRYB7&#10;hraRhcT6CcAGxKeOo2ceRImFdPBoxxENtQ/qWNtBnSnfrROsQTmABU0JKbIj6aEDdex2VFJOXLhu&#10;RGMXvxhqIDbrRaVoK2TWCuxtNjqygRBhtjXp1VoLm0zk5S6+hY0Ddqa2oh7ZhLJmM1v1rElvbJlX&#10;9TTRFivQQNZXmhPM2WG23+EN5YeAI4R9uEmhfrg4Rio3LkTZUb7sq/HRbSLXA8y4z+8gbd5uowqH&#10;jSoEwMXGaWLrBrUyj9oOMFvxY+oI285+G8CbG6Y9bTkqZMC+A/b83ehIvR/qoQfM2t7FB+khrhKP&#10;gqz1bIet3me07fG+dkYt9+sGkfcc4o3BwnI1MYyRRhrpy2ZFm6VWcsIZxJclbdspB7xgPqPRAhdE&#10;R6uxIEOlaQnyoDdpv2qzEsxaDmSRVfz8xaT5BYHble2PkwUm7b4M5K9bOF9rV2CIvmoZ1i9md67Z&#10;arCO7QwbLK6K67CKMTOv1tSbxkM6AflgnlnKvXq1BsPCdZ5JpJM36TYgxDmBNvoIYB4+ew+xBk4p&#10;KOz62bO7n9daicBNxvqXxx6m0lo6ehXqt4OSxR/PLYYFzN8UrsITjzJnZJHbALYbv68DAwkOTBQZ&#10;AFtxw5oHoWWEGithn5fiu216xIvWb4WtttFk08P9Sawxw6w13cjrOGa8DjhH44gxhXR7DFnGq/RV&#10;x1JjvkU6+xZ14wTaMIbtfeVtE2nfBKgAYcxbzwE8hsg5HsDS8jGvvTzqVf1t9KsAeDQWQRBcpMZv&#10;wSCPh6D6y1tv6PUp0zVuzhJqZGaQ8Rebh7OkEXCM4abw9pjX9Top+VvmOd/jrVHPH998m9ff5HVA&#10;bSKvAbZ5/W0i7uixgJvzuvnaBsBE2Df4mQ25ZYD82tv8XJw/vfGm/gK4X3trLDX6FK3ECSVj8jrt&#10;nueoUo8oleVWq4H1ML1wS31wTO0HcYNpNYvpdyshPYvdykRgE3XNMRHXkjabdJn20Uki7umhKzp1&#10;5KrOHiUKD1/WMcB7DDeKY13DOso5xgKpY9UtmLDtZXysSVkwy/akxrZEVjvuztvYsOfOIjFH72hZ&#10;GZtXdvvG4jrhAEg34CzvRHq1iR6uaQ9t5I+7nlrQCiG7nTvEB4DdCLFjQ+TdDNFgS33ixTjgDtLk&#10;EOONTMQ14A1hTjSIMTRvZHtmL09KpL8KmO3Nj4tQ3s5QNZN6Xt6J1jTZX+8neutGlLsO+dmrznWL&#10;qvCNarJaqY71q7UfRveg43odwT3xaGaYBrrzsPMpVUFPFSRWpm6HBuiep52uOm/SPczMngRv01Pm&#10;Y9/fYa+ncexwRcl1mb2zJ6qYFKJttDspU6WsEY0zslDqvbUMF2xdtUVuWP54waRHMXSeFhCkYnyK&#10;m9Bh12enKsAW9dJCCC0IrnRaRcW0vQp4zGQrXgIzs4F2bLtfPF/rGVvbuH4t74kNO3bd5EKW4kAN&#10;asX7tYaazgj2DYiN19Nc0uml7OhZvGYlw/IrtQUg+1C/xpNZVOMmsj+/Qn3IQFtRZHUiztkPabUP&#10;/XovF0wnApWWviHt3XcY99D9bJJkPjgQ0hCWPxySyh9VlQeTP24IM0w6bYtKzgngOlH/GgZ6HVzG&#10;CgjI5dyw5gDWxbTM1sFpLNpAL3Y5PWJGP40QYyqp/mRS/umopYzgwuiax/JzjwO4pn87jn7wW9TF&#10;Y1m7MgpgmXR0HKAz0fQN2Nw3DGjp1b46higHiEwN/OKYSPzy26/pL4DNAPuV0a8DbiIij6+PA/Dm&#10;TJ2gV01Ep2U132QHaKdnL1lEywbQj35Fr735st54+xXLef2tv1k+fvnVP+lvr/3FEqlNRH6TG8kb&#10;b5LGv/4K/dqXLR+/ys/xCiA2P6OJvCYC/42oa9LmP73ymn4DifWnt/jZLek9jps4f7oh3sjH47ws&#10;rUDV8BVtyHR7adu2IBqqYd9xMR7qeQA4HlOGrbixWgD8L/AScV/UvQa8Z/svawSt70j/BY0cpOfb&#10;O8JQw0mN7GOf8D700WzpG6xjYzym7MNVDcpCTeWAQ+RWkxrzaFJhF3rAtoxBbWIlSgip7cmLpWpo&#10;Aeik1JshPTaxu9aiqCKF3mAisVHIEI03AuDNgNYAeCvHijfWCZAGkkaHkzqHINezMM/074IBQxDm&#10;ZhEQU9n0dctIQQt2RgDkGO0iEp8klX6II8XnSR76MNEDELupz8dOu+3WqR0b033rl2pg/Qod5fnl&#10;ret0lxbNpV2IN4aKuajr0TeX6TrrNR64WuuGwyrdc1uvJ4zTWQAcYq9PmJV9wCTQmbx09eCl1UB6&#10;U462OD86Q+GO1PboYBctxNCcFNFj3Val4ktcGR+r6oQ4pnbwLkYFtreskL2+gdqw2EZ2a7cqhBnf&#10;LHyh8xi7ywpGpEJU9qVG3sLguBVR1my492DwwA1yzI0e4Rbqt7WkgFvoKRvPp02YvRvrmA3cPNZB&#10;lK1jUmYdDOtSMwdLq2QJWulFpNvb6ItGA8AkfL2KGRVt6hrEceQwkfewdu/n9A6oteuQDnDhDNU0&#10;KB9DO2805/6k0N5kSmbZmictsm1mRBIAu4bEaQuySWt4DROBF25CCw3rPmeVNTXvRq3G/mg95MtS&#10;5JUzliK0IOoakE6kzjUKLAPgxRBdk0mrp5gtiUTnt3HLHI0qaxKlwdvTZ+hNyKIxM+n7GtM7yKjX&#10;R71NSmzS51Gkzm9Y0mcDWgNi82jOc/ACKh7fnDBaf34DIFqADyM8ARDzNYzv9SrUYXMNgPG/MiTW&#10;66OeA/iV1/8CaP+gv5nz2h8tz19/6+XnemlS5zf5vq+/xfcBwK+98SrpMxF5HNGW8+qY0URc2OdR&#10;tJhIqw2I//TK6/r1y3/Tb199VX96m5/7DaI0GYUjpWNmSp4qKxrURLTtpOvT1Ml2zFY8yJkILMJy&#10;KrW2XmHp+QyDsODbpM0v6l0TgS1EFo+nh9E2A+LTWMmcOohssveURrCSOYm52zFcGo+zK/dg7X4d&#10;bOjQaXLyvvxixZM+beGCtSJNtEGMYY4DYLZnabeVYyRaWIzQDqM37o1hU2CANuCmsYm78wbu0uu5&#10;IFczfrWG6LEGsK5jimU9GuYNa2izEJnttxKNt9qy3Z29NZBWwaym9HW0k68LaaK7A7Uwy7ZMrZge&#10;p2oGEgpxoCiGEKohCh9lq9yTeD99hm3pR8muPHfVhcBtOkT63MfC5kMAuB9f4mPsszm/aY2u26zX&#10;fVLla3khOt9dpiv9rbqTG6+HXna667pJd5xW6x2i8NPQrXovwk4fhtvpSZyvzpAG705OQeaIq0dS&#10;Md5NTFw5+Ws5YDErSYwxmxt1bkkcDHd+hnbDajdmY0VTQdRmL1QCO4+sMD+zXoW9DeYEAdzgdgaw&#10;xBsgh/I7uyNWscOUzbgqmt63K1JARyeM6M2mQt6/DZtZcrYa10lmXU0UtqEGNmcTwoUNqLRWc1Eu&#10;x9Bu+XI2FcL8LsDJci515hLqzC1IGz0Dw1i6lq0qjBsqqbvyGffMqsJggezqCOA+wchhQwaL0umx&#10;exhrI4DvZ3YYA2Q3/3DLLO82zhbAa1a3mjOfWdhlzD4vI/OYsXijlmK+sAYTwnmQWJb6F6GFGViY&#10;DlAnsvJlBv3g2dTHs5kkM3rmSbx3BsDjzC4nNN5jmM19HQJq1IwZeose7Jip0yCaYIbxjX6NKPwK&#10;oHxj4li9TCT+CwA2gDUAfn0c9SzHgNg8GnCbx9fMmWgi91v4gs3lhkNWQI9+Do4dk6lV34AYe+Pt&#10;v+mvf/uD/vry7/Ty337P4+8B6V8ZcBhL/WsILFpMU2gdTRytsdThBtQTTQrOz/Gv78HPZp6/OW4s&#10;KfMY/eGvr+pXf/yzfv3nv+r3r72mPwDwUfyergx0JLFeJ5+FeCZ9bukYVB2ONdWdB9VEKl1NNhTH&#10;0r9tCINWsKHwpReM8/9gnY0Ki9T59CA9w8MXmLg5pxGi7wjgPbHvJL3g4+pnC0E/Hsn9eGSNcIfo&#10;ZZIlnEF8ayxeDYCtjSjDAmQ2ItBCsCeV9GCAwQFCy45U14aUbyOs7AYbPJqNdzMqnvVc3Gs2WiN+&#10;Z3plI2NxpIMbAbAb0dnsrHEmWnvjwh/CvGoYzoM+DrbywfspCBDH+HtgmGbM6JJUwynDYbI8I0kV&#10;8SHaF7Jd9xBrfJTirw+zA/Vusi/i8W065rJFA7jsH1q3WAP4Mx1dtVQja5bpHCtAbmPx8gSr03uZ&#10;DFvvKdXjjDjd8bDTA/ctuuO8RvfYNPAkhPo30k4fGAAjbzybnYmxW4aFuMpNLFcKe2w8N7pYxvtW&#10;Eu2WL1oiV0zmSjGzay/MViN+TgbAh+rr1I9lUQKOhhtXPAfwNowJnBnB88DD2IPVIa482nEj24xo&#10;3xbBhPlDG/mkM8ed5774WK2kDjaM9EoAvBajNStEClbUwlsQLGzhZrhxI+/nhg24dW7g35mrZfzN&#10;OC2asboVROj1eBtb29sphD23JRW1KsCkIJaMIisF+WhtO4RlF6q0CrYSModNbR0UQGsQ5wt3I1KB&#10;dd5K5DU9XyOXXMlNeSk/v0mbl2O2sIL1ngvXIsw3mxQR5UxDxDGZnqw5ZkBhIeqt+cvRLNOfNVHY&#10;aJ2n8Nyk1kYmacA7gSg8hRvOWMQe4wDb2wzcv8Xw/Zu0av5GTfk3gPjGNMQSU2B4J42zAPcFwWXA&#10;Y8BsATIgfxGln79OnQzwxi6EOCM7mcH7tggTgYl8/TepgV994y//P7b+MyzrPE/3RfvF2dfea2ZN&#10;93SqnM0JzAoSBCRLDgqCqAiiggEBFcmIIhJEUVBEBCXnHMWIOecqy8pVXdW5e2Z6zay99r7P5/fY&#10;NWuu65wX/+sBKqrP/XzTHfTRJKquBbxvaxLt83zA64adrBsZSfZLF6NkWoSuGHaVg7kdc+pi1p5F&#10;9TXVfhrANttx8/8yjRl+EtX2/Ym00ID3zQ8nAODJeo/qvIBfo/lANE4eBw8eUxVJIHWtw6rjlNc8&#10;iv3yhRsAeEAphwrlgj2UDaKHn5gNszkT3fn78uqGWVhdQGl0/j4tNODFkfGqAa95+q/rEu3zaOdF&#10;jbafRwd7TsMssy71XlNbfT/EinSqwSZaqQTuufEKZ0EVThu1AopkPG4bmzgvBEUlaDmV158/VB/a&#10;K18+oQONiySUvCC2sr68wX2pwF60g77c5wKD0HKymYxZi5ULMrBk2redbGpTyAqKXw2AMULbtW41&#10;N9QtqiEVrxEZYBWChDJcH4poeyuQ3PVicfroWL6+xdP4N5gDfIur4xdofR+V7dNVuNDnYDaNEdp8&#10;PtRH55cvA8TL9CDcUy/X+OmrrbTJ6dtYWG1k8xxO+xyij6N99UmMv75KDNN3uwAxz7eoh+7gLVVD&#10;aFkxhJW9aWUYfOcoCiVJANXDhzefD+eK9Ww5y2mfm3FUrM5PUzMLrCutjewTWjHXyyC1IIpfF4mE&#10;kCI2MFKs5c2+GgXNWj7g1kApDaSielGlwmmZjWlbCMBcY8z9aL08oRc6GSolIPakqvrBOPKHB+wF&#10;+8iNmdId8oM7cZzLmaGDmKGXA1xXOMDuOEG68LixFDOa1iCM2pIR3BeXliknH4O2A2ijiX99CICv&#10;coMsTd/L/LvDYqaQRNXenkTiATY24QDXtM0WAPPh7GHAixuoO8s7U4HN4wQTzYM/96Us6wwozZvW&#10;ANOBNtoFEcIiKJU23K5tAK8BtqnApr2eZzjPfL2YX9d8xpEFdDQzmYlnOC7RVG62k5H9TQA005Ys&#10;BMTMlItpqQHnB8y+5nU6AH2ftvkj00abqguILYAyAOZ1AuCfvhS5IIquefy73SDZLCKgbMoMZtqp&#10;HzC3fmCpulMmfQSop2upG9nEISQs+iGEcIHl5WTDVcAOQYPx1FoAiCF48CEyAwBPYeY2Hx6m6ps2&#10;f8LMGfpw2jS9O5nKa2bhibTR063lQVeSnVOgEowVjnLROVHdqlNcdxrQFjSi7qsm0fMAp8mIzCTN&#10;I0Jn3oot+snlUebbCw91m7bZwrq6wMkI0F7HD9nMu1e7xi2PaaGv9LOB7rtqAbF5xgCyeS7zs7M1&#10;7fjxppIvREAY558Qw1/mvGC2y1H8ge7kTR2DjteQNfxJSjAA9mWZ4RuI7Sv0uhW8UQPYmnoHhsiH&#10;9s8f8AZQOYL42SryaLfExtC64dwPzzkVssYOcl43YzOahFzQzIm1hZlqOY7nEukAh9lC78HYLXVr&#10;jCowHO+rKdU1BPGPSV5/iunao5EOPSHY+ekY9i9j3brd14aAvkbjMKAuQpa4GBWia2Heeh7hq89j&#10;gvQybqVeEGL1gqr7IpZ4jA1+gNhHXySE6vtd4fpuZ5i+Jyf33ll+swk8K9hXjj8wd/DV3EM98Oay&#10;c5MPKQh+kC1i+bWZzXPNAczjYXgN1pzQze4u3cDcvaoQYzkE7tUHD3NCQPwBmWVNaLQimQlNRnAk&#10;dEuzkQ9hxo1AxLGZsLMt6KBXsakPZuY1zhALZs23UCkt1dhk+9gtkz1ez3akLDgwP9rRcppXF3jH&#10;rpAmjDOjqytnKKRwnsvJLSJtbwUAjoqIVDInuyzkjiV8MDWy4xgn1+lmazva4zL8mqi+nKdSAO9W&#10;0g82J6fCtns19wbRcfnzQe7D6cyAdzmvpgIbADvjVeaCU+gy5vwl7sGIEbxeqYlooR2gNBqwWoDL&#10;q6m+Rok0GzXOLKrwPMOgYmafA4AXYx43g0o8Cw6yFc90aI/ToTROtaEi2xoCB0AxoDHbabbPE2lh&#10;J5gt9cK5msjrVLbUBsATzKKJ14/mTNV0+M+LWfRZwS93JDplCSZ7M6icpoWeCpCn8WHw/pR34HAv&#10;5P3qw57BlZHEgSpMsqKnMx5keGg52xCOvgABAksxQGwAPIGF2Y8zufkA+ZDnA7bYH7CBfh8yx9sz&#10;ZuE04oeOOkOFh47r2IkzeI7X8ftOnnR5tcprsJ5q7lMxGoOtVF/H7RGyjonQ3FU79JOr57G6GYNh&#10;BYhvUY3vjHHvBayX2y5qHGrdGKFd54kWucCh/3wHYAXEVwegUfa8AvD5LoTiPDUnmxXPDTgyciM3&#10;XABsDvuwjvxNXCc3wcS0fK2mffbDy9kH8PrxB+vLH6J5grgRhlNBQtk+BvJGNHGZoTwhHNcj8THa&#10;zEJnN0ucVE5IGcRtZiAd3In7YBJewgf3JGJER5yHMU3DK/ksVMgSFleHoDmW78vWSdrpGozZ+qm6&#10;I2eOYTp3lLkdQ7qGE7rSeRYxOi4S53v1aHxQdy9262ZvnS6TrjcOaeN67ErdDXfVJ5FeesHy6hmz&#10;7ydxQbTPAfp0PeDeHKzvUlbqmySAjEzxWSv31O5rxIc2EONxEOJGhmJ9YCaxgQ529FIQW9UNzKP5&#10;VK2qvXnqQKV0idykG3CUb3A7bscN8gSB1I1siCuxc02BOx3Bm30NLXMUXN0ouo9IaH+hzGmBdChm&#10;zjVG5f74MflQOZ1Q8iwhN3cZFEMPDxZnVJIATkeRhJuFYe0SgPTQ1yL4N24RTlRkF/nyhvXGwtXd&#10;nWqCR1QANq4xdDbxGCDEEgmavmeXyo5UWOxzG4/ye0YszADZunt278G4PB0AQ1JBi20AvIqbrw9/&#10;9sF0Xj6YDXrz5+xBd/UjeH3QJbvhV+aC2aC9Z7BsMNwzW2gDVFNpF/E639ImA1Raa1OFzauVHSkR&#10;iBkWssSax2Z9tqFQunlyakL9w+lnDoyzadyIZwDiGcj15uEiOR1G1IcAeCKnpKmAdgIgnmBOS2yc&#10;J1mWS68q71QAPgVAf2A1hQ8GhAfeHpq5FB4zjh3OK4Igi9AKz56KvJCKPX2ifDwXqRi+QBpRMcEr&#10;8Ir2xbfayxmjdQzu/g5gO0eE/HaQRGjlZy2cQ8WnZee/Zdr292nr3+V5n//uhDlz9AEnJmucLjem&#10;ZenAsZM6fLyGaNTTKsTgMYdNdOr+EuWVVOog3nEHTtYouiBDc7YGaiZJGzPCtiLoh3l1nRZ6/KIR&#10;K7BxJoHh2uBN3tyXsUmhTSaVb7i6HT0sr2QAjUDcuEgywcXucZ3jpDTcdl6DzeTmlp1VHJxmw1s2&#10;AF4J/dHodg2IN7LY2LA9FVURrgv8zJ8N5HJmWz/a4xBa5xWAehXnpGiWNOuxFY1chdSOhYxpHaPX&#10;ROEFHat0wJvJ3TcnMZHMW+IraKFztm8kSZ1MWDS6I9iY9mKkVk+SQQOtcV3pfqxdSFnAUaOc8OlG&#10;ftZMG23A3or+tw11kdn+9nH+udHToAcXenTnEs+FTmb/dkvFvkpk5jWS9e7F+OnRSjc9WemK3Yyf&#10;PlsfqM9NBd7oq+92AN7kUH0Hg+ur7vN8GDxTb92Y8pKLFBeCwbh3lCJcArWKDXQk7Ww0v65dxIIe&#10;z0OoUHNaF5qadLkJS5qWdozqmlS6J0u5JuaFJdUGRon1bOA3RDPvsjOIweNpBR1JMB9sfr7GHjXY&#10;IiU09qiegG8ZAPYGoCEr2FITNJ2M/3UWUsU9qLFSYKVtjFnP76Xhi8dpO0y02Ej+PrykQ6i4frhY&#10;LkdXHMamehuZQ9thqyWiNy4u2K+K8iqVAeCSAwfJ3K3SbcQahwgg3wkbLiM1R7t3ZeISSUIkDLMV&#10;LC4DEaIHw7oywHXFXNDMwKYSO3FGM+A1j1lcGdCaymuqrGmjF0M+WcC4Mc+0zIB4Pq3/LJOThBB+&#10;Jo+VEQUYAQMAXoTvl/l6LtV4Dt+bpdZ07sRzyDCajd52ApvhyYB4JjOyFRvryfPnW76fwdJpCqCa&#10;upBlEm30LFraKdxyp9LuWjvDm17CP7PURvZ8KLpgFzvX3px4JnEHnqAAb0cWj+m60YA89GAytFhf&#10;9jSkRpDztMzNERDjkUU7bUMFnmcHzdIWPjYfGGZJNmmuORfN0EdU9PcA8of8tz+AhPIhJ7HldFVZ&#10;RUdVeqqeQPnTyqOFzis5RsLiSRVWnFI+sT0HTtRob2W1wgp2ah4Fwzp+raaupIW+BYHjLppfQ9y4&#10;bG69w+ZkdFs3+3GjbL+McH1Ml9qpvKbaNnFOONWloSrebGe7NdwyzIOCpWFAx4qr4CojTjBie2Yy&#10;A+JQWukVCO9j2VCuw00jjFNDCD/z4ZTiheGcDwf9UMN3xiEhgTdWGnk2aTuSlcxtdytv8s0Aeivm&#10;66lU3zySBPYB3DxsOvOwbMmA33x4z1YqbwGC+MMaI3akH/ldJ8L3RkBakByPZ9RutR4jgR1FkflZ&#10;owEwwG0BwI0IE84cSCe/Fj0w/lc3uxHgYxx3ub8efjfklMFGtM8NutR2UlePZ+sWpuj3DYVylZde&#10;rvdkHvbVi3i20TuC9NuUFfqOefZLOpFPuZm/HLqLEL9JibgHRjoHKII35CqEBVEALprlSAwWpHsg&#10;nlTs5f+rFMN2olYGq0+Sp1THz3AqITVgNa6SMVTYOE5sG/jgMy20qbaRsNLC0bUag/KV3MfNuciY&#10;s3kAYF9vHzKAiIoh+3YD/PCNjBkbY2G3YXMaBDDDSfPbzPJjB8ZyqQnRLAPXMm+Has3KYGZp7FZp&#10;oaNoHbdtWMNZbpVK4II3Vx9nLMARFAbWoeISjRE+96inH+fO4zpIbnEGqYCpezIJD+PezcXBmDCY&#10;KmuqbwDd2HJOSF4A2fzMEXtfR68VmNRxE8aNZAmnIgNiA2BLBWb2nQdorTknzUaQb57p8JUtIOYx&#10;ILaGZmkFN9qG36PZAHgGaqV57BYMeM1Wej7dxUyECB8CzB+31eavmQptwDwNQJlnCnPye9acfQz1&#10;0lRXNskznJcA4PmayF9btJwPRBaatjbTtWTxNMQn/uqhONxvrtCDJgwdTuXiMc57lyq8zN+ZXQJy&#10;RXdcKpfh1OGIc4c9iyxmYQPgqQuYgwGxeZ3Af+sDwGu6gfepvjMRXEQhyMk5WKYTnGOr2P6XVhIC&#10;f6pBNZyRatv6ScJsVkFlLbruMnlnb9T8nRgWINCZagK+LeJ9Zl9joXMNOt1Vqu9VNs1XqbBXmi9w&#10;772pu0MstIgWuQwDy4C3p7xe7cfOYMHapP7THURsdHCyOcEbhvsvvOWVpgrzpjPcWAPYiI2oUTg5&#10;BBq6JAA3FiueLDG84AIHIQ1cFxMLj5mIEzjMObhN5hJ0nU6iXBKKot2IEtJNrCYc5zxoh7m4buwn&#10;2CvPVF8AOAJwR3mGsS7tw3+46VgeW1JEAyykTpGwMIzwvqsKD2VTgZmR26nSrcgB6+EwVyPoL09P&#10;VANV+jxpApdbSVJox1GyDR8r/K8udJKm0IfH1SDuGwD5FukE95Oj9DzWQ8/Xu0Hs8NUXiaH6NilI&#10;36ItfkLk6I22cdRImADWdCsnirRERyovIWJhzMFrWNRso8PYZSosiqlcIkIL4WyfzM5kI40bSEUZ&#10;Hy5HtJc/0NXugVoPGSMOkkss48h6zkWx3Fmj+f2MhJoYaT74GDnC6VJMXk8g4VqmPfYybTDhW+7M&#10;tW60yO5EYrrwxnfBu8mTBZYHi6xVLLBMhd3DmyB+7Uo8qv3ZVJP5w1IrMiRYCWz1U7YQYYI2uq2m&#10;XA0GxNgKN58gNRH/6PGGZmJizur4PqJLYXZt5669EYua1ew6jCQ0iArszIe0O+cjd4BrZmB3zPcd&#10;EOAb/a8zf+7GBsfcf3+ccw0jawFnrVmmmhrZILYzM/l6KmojA1pTdX8Er/l6AbzpmdjTTEM0MJt5&#10;3oB0OiA11dcAdwrqIQNaU33N9+avW75G7DCTGXniQpZaUCwnUhU/oEWeTFLiVIA7efFsfWQzW/O8&#10;l3EhCVBkwFIcSxHbN53Soy5j9Vupm42HsWDiVJnGn0sYricsspYxAzs4keKwZLbmLoI7zb/DCgDP&#10;5N85jXl88jy23wDYVOFJfD0RKuZHsLWWklW1ketDShanRwITmuGoN3CDr+N01MRNvrFrlDC9bsz2&#10;z2oLCR32LEyteb/NRZAzOQQm1hU2zkbzawB8E1eGG/hZXUZhdIF59xJJfLcH7+puP1W567pGORv1&#10;Ad7esjpsZ6AYllSr9UgN4DiNa34pn/oppJxvpFpstlRgIy0zrbSpvAGQ9gNYaJnqvJzNs7tPKCDG&#10;KZ8FViQZt9vYLCdviVc6bV8u4gETUrWLOXcP4DUg3kNyYAZvdlN5D0KXPLRrK6ZzOZw3jmiYmXWw&#10;ugQAF1FtszGOIw0PDXAbVjjnGvFlxpCuHX1tHa4bTeh6GzGrO4OtTjWLp4r0HaqhCvcdL8EKFh0u&#10;f//5JvNUW/7ZoXrkfU3H6ERO6joOkQ+w03lUlKYnO8L1MsYHM7JQfZkUqG9RCT0pr2N+rUeQcEZn&#10;EWLvJGwt0g4G1hJ4yRDVo/FoymPpVEEyYQNzbgOG8jUI+U/nZVuM5WsP7uX/rUC1eGdlY/4eSzzl&#10;Zj70YmGnbcDBcn0sbCeWfWs51a3mg9Bs5yO5CQdTXVfSBnsAUHuWOGZJ5USigBst9VLCuczXJvHP&#10;vDqgtAlCMBBP5tFO8pNMm7wBSmlUsJ+CaaGjCErbyn19zxbol2QgtVaV6CyJCnVEn442kBzJFnTk&#10;DFnHnL1KOYftYieRRFcUBZkmDGVS8JoEy/LKnJCcqLSenMPM7Gs5I2FkYM9t1wj+f1xcmVba0kZz&#10;lzYAXci5bSEb83ks4KwI8J4BSC20Sqquqcbm7zE/m48SyzLrogOeiy3sj1V2Lgst0y5Pwbvqx6o8&#10;k8o8g+Wd+d60z6aNnjTPVEAYW3O4F6NimsZZyGyLJwKuSfbzZBfize/3Sp0oIAr0Uqe+vNhlAfBN&#10;qu+NeuyHcUcpQNoZtcpJXv72cvciasXNVsHLHbA3gltth2hi7lRm4BmonyB6mH+/pRIzc0McmWDu&#10;wfw/BmHAuDUtnT0Rka0o+Grboa6OXCeLa1xNjGRnoStXE6RQerpBcfnZWpgUolmJQZqNsm5iAGek&#10;a9Amr1x6aAHxzeuvPJzHsY69gmzwEnPw7YE73Hmv69wZFjTH29UPeHsrGgmX4uG1/RhRmUa8n5qn&#10;dbTQazmBGBCbpMBVkNfDoQeuZMYNomoE004F8wb0gRdrVubuKFA8efWHfRUFNzhxQzQcZpZPORmI&#10;EpKVtjVeu5nXTAudjKfwHnJgs1EVFSHjq4Qr3En27Cj2M2MES4+dAci00n14OfdiUtcJYHtJBRg9&#10;S+Yujo6XG06qnbn4JAL/49Aty3cm6BgqpaMA/TQLq2bCw3pwnzxHrOeFsydwoTzJmxQrWALV6hHv&#10;t8F3Hqo7oisYq98gQuQOXlXP4EK/TPCjCgfqm4zNelpSqopUfK3DuJMG0nk40T4voX1ewgJr8TJo&#10;cgEqZEN7lIVF25GjJBeazKSz7BhOqYso1RZuw4bccRY98nFa6UTGiPUsr8wWei0nozWAJZilYBh7&#10;hVW01mtZcoWxkQ6i4q7gxuvK9tSA14DYgNfFZNryvStt5VKWO2YD7QiAg318tIkzRBLijl2xq7WN&#10;WTialISVnJTWQLncHomogha7jMCyjkqCwk/sJx4lV50QCLpPnaLrgoLJ/3tR2h4+eAlSgxK6ilwl&#10;L1r6QLbP5nzkzqnIi1dXbxhhtNLOzL+m8pq22WyZjVWsAbEdTKzFMK7m0C5bLXO3KI+WMAcv5BRm&#10;TdtsTTWehUjDANi00dZUX/O1OfXMAtDT+TW9mn8BqQEqz0R4zpbqi8B+Giemmfx1a1OZYXBNXgC5&#10;gio8EQAbsE4GVObV8jU/mwC45nrjUAm5JwHSTtfxDH15qU2f0oU9bDmuW2eLILSQQVy8G3bcKnzI&#10;XQgWcNZOPswPk1rRcyyNbGd2L1nxCnJB0mj9Hm4gqJAIcZtG1Z8Kb9tU5Enz+Bm645WGRZiJkIXk&#10;iUS0AmWojloxkezGcKGx74LFhrkGCWElBpGJhw5q/nYWWADYekOspgQlQuSg8hrPq3EjFxznBnzV&#10;2OkQhTLKMotgr+vMwWNnh5kTO6m+LeonWmS4mvkX6eBQVScsojadQpK2OxmDbtwjI1lemE102MoY&#10;bF4gbBCevcJEfZKaEMBCw5+tsw/ZRV5YrnhgOrbME0sTzNcToEl2HMPMvA4LmsOFSOzSWFptxucq&#10;gShOU3k3EiESg3MFrhRwg0+RdNd+KAvHC/4ZAHzxzFEiPMt1oaEcoB0lvY8UP+6+52rJKjp7XNdb&#10;AEv9SVVx061IQFK4bY2asafp37NRvdkJqsveCn95p3p4ow6eZKamGl8hAWGIClSzN0k1pOq1FmWQ&#10;rmASBMt1m632w0xomRu99E08W+m0aI2iWMpcg3umJ5RHF2iNePdG0DqH27oqGJZNCm/aqoQUHcfg&#10;7VTGXgzqyDg6W6+xGszQCUMbqjLZSXCw+YM6zKlpA8SVaAAcjhtjDOynGCxpDXgj2SusRs21npNN&#10;GKwlU31Ndq0jd1FTcc1jAGyqrnnM16b62rOlXcobPJTk+LjVEdoKacPY7e5aH6m4IADs7KAN8MLT&#10;mJH37dhAnlKKuszIQRZRDR1LCUb4J4oOquf4SVIIy5SFB9km5uwYWFlR6I396Ab8DQ2Wlt94N3uj&#10;vjIeWS6MS87GIwuihqnABrhL6b6Mp7PxtFrIln4BZJfZLKTmoqxaTJVdzFZ8JpV1NuJ+44s1++8g&#10;nmpsd/jr5pQ0HcmeNb8uQ6+ciWDeGisdK05BBqDT2ADPsFmgCbTE050dNc2AmZ+bjbCptob0YcA7&#10;jS3zJL5+1/Cc+Xtns4SycuP3ivl35/YozmfpkJlIP7x0RnfaS/ArO6ALJDQ2FSWxRKVTieMsyH6k&#10;7kCCmg/Eq33fZl0+kaXbdQU6mRaDYyWt8/wZgHi25TY9fQEV2QAZIcVcUg5XcFlIzuSuzm19115M&#10;FdAWGBprF9rsDhxhz0DiaKIjbsCqKpOsqkUsTWdsC5QVAJ4RBoAfkof0AC9oA+IrbKKvUomvcU4y&#10;AL7RdYNEvSHmyx5iRgAsoD3HnHeBtPrz5ASd4+Y5wFKrtpQBGwBvxkljNSSOVVRdA94VtE0raadM&#10;Tq8Brx/bR1/aKl8+jT2Yh1z5A3VlDvLBuf4kbeQVUvdaoEEe3Z2oMipwPo4ahTsTdTwrTUc4Z+xF&#10;Lrhr3Qrl4UxRxYKlDQAPE91xqZbKCHgv15NaAFFj6Cxtb20pMSdHNUyG7ejpY7raBqe5oVQtxF3W&#10;c8PrXBeocb7+FAA/ytyszt3ROp2yTvWZuHVQcfvYUJsPhPGmEyyZ9uNZReubukl1e1M0QqjXeMMR&#10;mFfpur/BXy82B+rBvh3qgFlViNvI7tUpSljFHBtIIt4ylk22xGPyRsxBxNBVRIdQdlxnC4rVSdTK&#10;CO4K/Scq1YE9T0sJM3zJAarwAe3DqGAdtqdRkdEKpfXeiO42fmeWosxCi5EkiicaqmWEb4BWsNAx&#10;QHXkzWyqrqm45jHANbde89dMVbYAmErl58H/D3NwLFU70UR2rl+tuMDlWuFgq22cTgogrRxK3chc&#10;nsGmvlAnMf07kpOmjB2Jyue8NVhXD+stj3BxLHu5DmzhNr+eQOtVuHOYscmYD/pgreOBObsnjzdj&#10;kotplQGpDWA1Njp2tM1L+bNfTKtsfKzmMafPp3VeBJ3SjnPbUs5g8/h/nwsxxfhhGYO7ufwemrnX&#10;tNJWppVGoD/bSP/+DuC5/DqtluDYweJoBqejOYjsrez5HrKHAe80br1zCBWfYWbdv4PXVF7TQpvv&#10;rR1ZhLFBnuVC7GmoG8DJRZ1FB3f7GLlhzL7n4BM0wpw7lU1XtgOT/vU6lo4pRCl2TMd2qyYdI7q1&#10;nmrM2oDLaTrWxYh6Au3478G/tpkFgOFsL56iKUtoo5fy/+hpo+XryRTOylfavmLtP1Spqvoe1dFG&#10;t2KY0TFyU60YRXaSyd2G801ubb2W7FylWTuCNWdjnKaGcka6j6D/AYbud/CCvoGBnQHxOCys2/gd&#10;3+i5TtUapf1EOtgE44pz0WXuwRe4DY/W9gHmPmbPDp3kTpXEGzeBO3C04UBTdQ2ATdi2Aa95DHgD&#10;qL4BpAb6LDeb02DOH0i3OK+EQ51sg5k0WF5EQkKBygBwMVW3BAXQUcK6TuWnqxKHyJI0VDSbVusA&#10;3lCnMHhrK87AXK6ACoxnMlXXgPji2aPMaUc1xvfn+X4EK9j+kyW00kSbEIvZwR9MRygChmB3DYV6&#10;apz77tUYX/XG+qluo79ObQ9FALGNgO5iQsoqdYV5+GI9Ff1EPp+yOFVSjVuIyRxlYXYZQ/Ube2J0&#10;i+S+y2VU7tMHWZAVI7wv0d4dB9igZ3I2IhjMKVQxS5eriEXe1SZIIz196sdudvBUNSkOdczxZ5jB&#10;jzETI4LI3qNyNMy7+ISNJDw6AgNyXyiYK3Fu3LRxl+Iwvl+HhrqYtusAI0YQM58rSh3Xpc5yB7SG&#10;bfUKwKbyvnqcqEyOtJGObDwdaCndMV9byd14HW3ztlWh2hkdoTh/X1r+pdqzdhVvSkaMzHhYYlkQ&#10;Y/brCOYGBZm7VZCdo6OHStSIz1cq3Ow9VOBd3OSjYIlF4okVxpkrHHmhcVPxNr7N/D97Q/30ZWvu&#10;DBd7CTdbe/68F5tbLyC14dXeGLAD3nksq4zn1SITIsarA5vlBdAljSPHIlpnG8gp8zgjzWbutcJx&#10;0orQMbOBNq4a8xkd5mDxauiVc7B1nUH1nWkeTkNzHWmr4SlPMUSNedxzOe9YsyWewYlnJksmMwN/&#10;NHeaZjH3Tp4PY4sz0lTokIE4rgxd2k9e2EEAXKzL94/o+hMWmddPaPAM5oecc07mot0u2s4omYb1&#10;cJpO7IpSwTpvtZDmOFCSosZcLikrndEXU31toXouZGm2EBWUPRtpF/jay2bKMdxfu+E+Fx+pUmlF&#10;nQXAZ5h7a3G3qSfWtxXXmy4ijppHrysDvrztzhWaDYCtoRO/7xtjAEzw9l2sdG69MnO/QQt95Ry5&#10;wCO38D2+quuk0t+EnHATNtZN7r5X2y5YQGyUSJew1hmt7VBFSQVuGZlEnBBMxRnBVOBQc0ag6v5Y&#10;eQ2ATU6vr/dKeaFMWUb1dWH+Wcq5JNQ/UGdxijTp9O1Yux7mblmwI0F7E+JgK8Gw4gR0hliTE7k7&#10;dZi59RCBXifT8LIqycTiFc/k2hKq92FiPI/pCuA9z+sFnktk6J7jRtxABWk2ESobV6tvtY8u7t6g&#10;85wAhtbCg47w0PkoN43EeKsnzk9deFD1leVTrY/pPEkIY8zQBsDmOU9lH2FZNmBcKdl8X66jpTqc&#10;qev7k3S+Ip82GMM7ArjbYXSVZR1QZiKRMJsIagskr5df95l8JIfnLuumMZej6g4zT15hGXQDA7zx&#10;xnp+/SdJXCiiXcdxJI7fQzjLISTfebmTDk9FCuL3zZd2eh+2Qp92nNCzhmKVQSjw5Dzizhvbjerr&#10;YhLzYCg5kSrvgjGbE62jA2eVpWxgHbGhscc5YhkVaSVJ9xtWwP6JCFEyDpwb/UkKpNUsZINfRetc&#10;s89kReXpNNEyOTvjAeom7WVbfpwteTUe1+losAu5CuxC3hnEOTCYHYcJJFuO86Mn9E5PWHTLuVm7&#10;0eK7Ql4xAHY0FEl0t3MZJxbAEFtEsPhivjfuk+Z1McA0oF3Mh5F5FtEum5+ZVxvm3oUQHuawWZ/L&#10;r3MeP5vJr8eauJO5DojnjQUOH1TzSRu0ABgWlFkczYYRNYXNr9EMT18wHfCyXLKfQ2XGO2shogZu&#10;vBPnYwjAX5sBj3oyz0x3O/muCyKhsxj1XKku3SEj6wZupDf5c79OeHsb0TzoxeuLd6j56E51M/d2&#10;lu5Se0GiuvMTNcRf6zy4XWU7w0nfQKLoSmWnff6I7fSExZBJnPlAcWfedp2uxaHOSszK1bHKRs5I&#10;PapuZOYltbOG9M6GgStqA8AtPGeJhN2Nw+kCzpZWW0I0HRPHd1wjsZUl1OzRg28wtfsKZ0pjaPeJ&#10;rlGFDYBvQqe823dTD1hk3e27wXNdd+A93+wi0IpcoGttY7ype3QExkgiRuzbiDuJNg6TsHB+rLoG&#10;uD60zL6A17x6cAt0xv3AHgA7MAMZb19fjvKlbJVNxEkTQDtMgsLehA3K2RxL65qGKfoB9ZYX6iy3&#10;1uMsnw7jMFmNc0Y7FfjcyQO6VPMqCMwA2MzDY2b25RnDmtWcmZqZaxv4d7RDk+yJDtJl2t3xY5m6&#10;ULRTl5EWXk1ao3uA8DpH+guAbxSm1ijgHD1TROVmk007bh4DYJPLe6mxgspZyofXQZ1nJrp0cLeG&#10;yzLVx8Krq4g/vP1b1AbHup2NcpcB5N7dzN4pAP6sngwP6cLpSqJbCjRC+uHlhtO60dpgAfHVhnr+&#10;v6topwuVwmltJS2uP0wpNyqMj6e75czjQmXdHL5aW1eGKSHUT21sv2M92XrOtyHt3k7LWFY5sxyx&#10;4w3tCLCdIeQvpSoZANuT52MP0d7ZzoYK7KX1QctpoUOVyiY6DiXWliAvHUc/fbaAEG02z23cy4vS&#10;oFOihkpm2bcrfZeOHC5R9ZFSi0pqNyb666C4+uEyGY4FknGoXM5m3OQRGeD6sZj0AMgugNcZXrYD&#10;m2YnQGxPJV5kzNtx07TGJnYh7fEitLhzjA2NsWPlA8j4Ry0EzAsBqrGbtTdzsanIzPkLTD6RMbtD&#10;SrjI5BkZ1hNCgtm8WlFZp1F5TRttTjhTWExNNZWVOXQW4JnnApg49cxYYsQPBrxoe+dO4RWdMNV5&#10;mjN/3cue9EN/DV8kL2uMdI7hTPWeJ43y+l6df8z76yqd1okUDPb5sz6yG8P9vbpdX6KHjUd0n/fi&#10;RTy8a/M3czXx1yYKgzdb6Rk2nJBsmYedrDTVnaWZB3JHr8maE2QDySmBD8YTOLp2qQngNuG53kx2&#10;djPb6EYWWvXYOVf2n9e2o2WaEx+kKTHBmsjv6zuOBHx/8vyPev7k93ry8Hs9xNzdtNO3sBa9TazK&#10;HVwobwPi+1TgOyiRHkPweAZT6yGvdyF63OlA3M88XIDncBJKo0TE+7H4X5klVjAUOrOwMs+PIPYG&#10;vB7k1TjRPptIDEssBm20m4sPIvZwEtfZdFL9jpkZGH5zBW/6ivRktZZi6XqcZQqvFWyQS5nRzuTx&#10;iccMPMKG9PypAl08TUUEsBcA7Dm2z+YZ4axkANxHC91w/ICaszera22wOuMjcaPcpEFM0sepoFfY&#10;KI5X5FC9ASWVfBSwjhJnYkLEhmpfvZqfneOvjQHiYRZk/aQkDNcWW9rmoYM7LcuLpv0JGOGtQRO8&#10;RmNHdurqySzdqc/h9JSuR/VpetFepM87T+hpIyFizFJPW4v0tLMMQ/iTpBJW6Un7CWJFj+sq6YO7&#10;NsbguECeD4osV1pMdxY6HvCVjSww2MgDIcI40z5HezkpiBZxidVcLcWszSyp7AGuqbqvKq8B75JX&#10;37M4cbJbJFf7RQrjzhmLBjpxdRAzMIyvAC9lYoTfxGnOmNmPVCMr5Ix0BB/tUpIG09KJsAHM+QVk&#10;Jx8qUh5dwCYknYG0+F7w1wNhmK3ERcVQZ70xrXdDDmiqsQesMQdOPq7okH98nJEz2rLAsSXRfjGb&#10;Z6PDXYQD5WKWVfOgRxpwzjOJgFRhWzc3Ki7fA1rzvQG3MbMzBndWeGTN5YNqAb/ehY52SAuxl6Xy&#10;WputL+ci8xgu8iwWSDNpYecuxXSOCmxlh1ndEjbVnHgsZx3A++HsjzSRc4+NL+crd1vFpIWq91ye&#10;esfoDK+yuLpToqsPD+nWc+JPPqnUUAenQJRt9YVJEDzSdK22UFdrMP4/xthxYLtKdkfQgQXBGCSf&#10;eYUT927IIf4QTfyXaIqzlSYtgxPtMVlLViwlzzhBJ8iNbj7BErOuCQ3wkFrJFasHtDW9IzoJoEvQ&#10;Aq9hjJwWs1wTV/vpfa9Ves9xDbaygPfZk9/pyaMf9AiD94cPv7IA+B7m7vcvoweG1HG77ZJuY2Bn&#10;AGyeBzz3SS68jdjh3Nl+5eUUazdJC8mAeD3ywSjuwGaBZYBrALyckG1PgOuJoNvLlRwbhNzOnFSc&#10;Xcm7gbDg7sIihk/lUpITepmDG8iRbUF/2w75ooEIlGbuth1UUPN6hBtvVUYSESjYvHLaMS30+VPM&#10;KbS2Fzgh/Qjg0cpCDZ8EXAC5nUpSX5Sp9sPQLvn39kBQaMf3qvvAbmbd/YAU0/Zqgs4A5giPAe+P&#10;AB7+O5gtAP47iPthf3Ue5VP5+F4NVubg3cyGOned2vLWAOZoUhXida1yNxtLFErVyfr4TIpeNmII&#10;0LpLX3dk6je92fqhf69+05+lH4b36g/nSvQ7nu8GC/R9/0F934egmw33KsgoAd4oY3jTmuXTisBA&#10;bsJop2F0rQDEy+EtW8A5A3UMxm7LcHVwpXI5QOq3Y2FlQGvPY6rxEk4ojix4DIC9YBxF+nEmCQvU&#10;9nA/wuBClRwZrDp4tpfoZEynMcDmuR6z+3pm+zJm/h2MFgm74pQOu+1oyUEdYJmVRK7yOtw5Qtg+&#10;h2K+EIYmORy2WAgdwgoWdr6BcLbNIgttrSdWssuwx3Gl23KBhGHPmciWDyYHfg223K9tmGVfhYXR&#10;OtMW21J1zesSFlkmf8ikAy7h77NlVJiLh9VsADwP4Fobr2aWVYv4fZiDSZ21EdhTgWezxJrPFnou&#10;7fQcWulFDrhG0jYvpErPBdCzFlEJaaGnshWetoA78GL4yovIMnJbrMV+tjpaQ5zsIzqke4W69rBY&#10;Vx6XkOB5VPc+qdC9z6t042ElrD+cQ/M2sLNYy1lzHU+0jqVGYeK/CtYg1kgw9NK3BmsDJyavSA+5&#10;bY2Ud+pmeeLssmSlpxzCPHCtweAByWstp8OmI8VqYxfSzU6kg9CAM83tOkHyZVFjhzYdOayF7Gcm&#10;bnTXVGSuHwau0/sexpWSqvuEaJWnT37QU+JF72Mte93wo7GRvY7FyiU8oO8y+5pqe4Ml1o2Wc7rV&#10;OsYrC62mETUcrVdGegHhVkSCbsvC3gWXQmxTfpyBAw2tzlRewOvpAYjd2D4j7F5mwqddCaoCyO6Q&#10;2v2XejMrYja3h2qGrWv38YPqQlnUSUtbi9l6NW3oiawkqnO8WphpB2nxBpnRxqoMeAt5iniKsWSl&#10;5SU1YRAecy//fDdxKGamqzU5Q7Vl6uOW23fGVNZShA0GsICV74dNpYUQMsxCzFRd8735evgsPGsz&#10;+5o7M/PwMFV4gKrbDb3SxJx0FKXgJZ2s4eKtOl+aqCtlKbrOQuPGyUzdrEYQcWq77pxO1MMzyXpW&#10;v0svWnbr8/YsfdmZrS+7AfPgXv3+XKF+P1ag3wzn6XcA+s/n+XUfhr2GPjkAnrMbMrelnEcikbit&#10;ZittRg7DqvKmrfSgei21ni0HJGrOWLe4Yv7mQmUyyyo73tAOANcOYoMtPGBbqpMzcjt/Ar3WYGSw&#10;BRuh+BUBSsUTrDCJVAB+jdcbWQSSijjIh2I/reHJAym4akJ13bFaW1I2KJUPvkPINZOScOMgK3k9&#10;BJxgwLsKv+4wFFIhKMcCSYQ0ZgweRJt40DF48YFjgGnDBtkk+Tlwy3XijmtrCBlUWiOkt2UpZbJ3&#10;TdrfEv7exfgpL1hoJzuWWsb32vy99oDZEXKH5Z/DUmcBHcUc7roLmettluCRhZxwDi4aC6jERgk0&#10;9+/PfJt58JPJ80Wza4PQYB4sqZkLTWvNbLyA+y+Eixk2VGiIGPMgYtj5LlJNU6KuPWC38qiYintE&#10;dz4r193PT/B6XPc/PaH7n8HSu3ZUJw9v4UISpTKAe2T3Kp4IFe8miwuVWl4ywfIJVGCot0vj2Lpz&#10;7VhP7nRq1VFtxKp4E77jmca7jSXt0X0ZqjqYDbW2kPd9OYzBY6rGknhfeYXiCvfKPmmtPtrkoqlb&#10;PTQLJdK0VZs10R8q5UNcKR8/+pYq/Bs9YRa+c/MlpA4E/VjIXh64pO5a+MFwMu93UIVxo7yOnezV&#10;2h6dr2yFxFGvgoxipZE6mEHqwrateCGtx9wMppDZQJu51zxe+B+5uZHHSlaOq8cKZiC0n1RdJxZY&#10;xp3fierrhRIlZJmvNrOR3o9z4tGMRJ0AtDX84o5hiZMPdexQShyb4FQIF3tJ+wPAx3MtM7CpwOY5&#10;V3VAI8dp/+A8d/H3dLD8auA35TBLmDNU4L7T2LWehuBByl8f7W8/y69zzLKGS21pmw14TXzn359h&#10;3sjmGWGBda4RNRN34RFe+6jWncfJKiLypOfQbpYWSRov36XrJ1MBbBrAzdSt0+nEowDg6q0EdiP2&#10;P52ku7XJelifrE9a9+hlZ5o+707XN/3Z+h7gGiB/05etbway9NuRHF2sxijOz4sPNrbKnD68yUBa&#10;Y7Jt4Ucvo/Isg6jgzZvdA79hV9LzHOHVWqowChdXwOoMldARQoM9VjP2OCXa8+ZeinuiDxvoIBwt&#10;Y9hAp+AJFg+NMpU2ur5wj663noQmSLg48/9QNQmIJVD8YjjbYYCfxsZ1C8u/7embdQxCTDLU11jM&#10;FaLWoPmFCbacD98gwGsMGQJopwMQYnjT/rsgT/QEwMv40LGkFbCUcqRttqeSOgBG872J6jR/zYDY&#10;lu9tqbY2ZhbGanUpJyYvb8zfqcgOtNJ2ZqPO6LDYlraZymvcIO1YYi3hA844RZrvFyzCw5lnHhXY&#10;PPPhNy+AGbWYOXmRE203AgUr5uFZLJVmmOrLM50KPN8DVhfz6hKvBSou36TLd0t09wUV97MK3f+8&#10;QndfHtPNj4/o2hOWl09opZ+TdtGaoUOYOhxJg3qaCZDTItnhhCknJZTgeR/5r4Wcsh5N81bMBg9l&#10;KqcTT6uuDmUdPcTpKFc5mFDs35uu/dkpysef/CBjYxk/O4otVE4OcUNJUbLZ6ivrLbDOtnM624rA&#10;wwA4bKMm+sabaJUf9PGz3+r5U2ZgFlm3sNi5dhFqJRTLS/AwW6uqUM2c0c32UT3sphKzuLpG2zxA&#10;5a3IPaI9BJil0UKnE1q2BfO6aCxkYmijI2BhmaXVjy20O62yqcAuuDPaU32XAWBXWmhThe1xzHfj&#10;nOALgCM49G9C+rYNet9u47QRG6G95nS0FWNzFldtxJ/0HiNVkIVR37FsiBWAmTZ4mBjOIb4eOEqL&#10;TMJCM3THOrTAVWyuq1Aj1ZZkIWjIUWvFXhhFyA9pvbsBfz9RnX0EiA1QyQ2Ih+peAXjgDEQQKvOr&#10;r48AbKoSG25zY+4ibKyOM0HHoVSNUG2vVu3RnTNpulPHa0Oa7jdlY92aTcZRqu407iGlIVuPmZke&#10;tOToYWumngHeT3vT9QUt9NcDufoOAH89hLNlf44+A8DfDKXpcetOpUbz6c0JyZNKs4ozzybEHYGe&#10;BEgjkXPFDNyHLawP7bUXc68z3y/Fe8kZfq0LND0XDMmdrWbJHqWNHY6J5nHj7wvkzR+K6mYLriNp&#10;a4KVFOajA5vCWQKWEgeD0siQYc4wdpRl4Ki5TtvWhNJG71c7810xZn8ZOduJco0n/WIDzDlybAkG&#10;80Ms4W5cQACtmYV9+ZAxstBAvvfhA3kZDhueWP24sEk3LbGJ4zTANa8GyHY8pk1ebKqsqbAs3mxp&#10;9ZfYG22tLYtPrHNJvbdjzjVgtWUUcOSDyADVuEE6sHleBL/ZgNZUX1ORFy8x1dYkI1Cdue8uQWhv&#10;j9BggSPG6zxz7HDvmP8hS64PmYenavZS/j1BJCigLlriOR91nAPLpN1soA/o8q29xK3uZyOdr5sP&#10;C3XjcaFuPuP361Nm4YsFGDiEqSA1DKLLahWnR7D0C4EXToFa7aGFsf6yTl6tmcnsA/bvUWFXn06f&#10;u6ii5iZlHTmiJCi08dg+JcDJX78d77eYQDKxuT5swvhgE//sZmdNTeBstg3iSqK7pm/BYgjziYlB&#10;MXrPM44lFuD9lIjR50++1yMT8E37fBVqpXHkGMY/uLcKmh8UukGc8G7DEHmIyOE2csLeE214Lxco&#10;MSkLj9oipZM4mBDPGQn3yQ2xKXB2N0LYCEe3GmkBsifV17TR7u6QNwCus7MvRm/MwMvwRMKVwRFG&#10;jitH/lAAHO0fhMVqoHbiwpgeE6U9WMEWJceqMitZjczHXUcyWRxkqqM0nbNTNtWW7KIjOczEWSQM&#10;ppPrm6x6UhZO7d+p2qI9aqAlLyc65ThG7adyE2mnUzhb7frPp/4grTBb5EE2yn1U526qeTsg72RR&#10;1cm828Y82F6Ri7IpBxlijrqOZbAtT1JdTixxK9t0n2p7D+DebSQvqSVLj1qzsZfN1ROeR5179cm5&#10;w/rsaqU+v3JSn12s0McXSvTZSIG+GtoPcPfrm5ED+mKUB0B/1pdGvlK2Xvbk8uETowgIFytppdeH&#10;k6e0ioWRYVfNW6jlbGx9edMbAHvw/VLc/u0BrBPOjK4IxZ0Rijtj1GYqsx3+xU6018vhDQfxZl+F&#10;amZbWIB2rkEVxVKvFlLMHTbrd+kubjcc1Xj9YaijeGLn7YDWmsyvGfYZdNQLXXUsb07rYE6qtqwO&#10;Q9W0RjFrkH7y/xUMUN1QFQVRgZcz83rh7ewJycQrNFROgNsZ+1vzOJJAaOJTzELKhmchXYQto4AN&#10;t98FLLLmU1nt+X80Vq22VNX5tPyLAbErXl5OLLQWmxgT2mR3yCjm7zH2Nc6uJsUBX2Zm28Wcz+yc&#10;4CYvh8jCgm8Zv1av5dzDPeCHM9/aLJ3L3E27bYeof8EEttZ4Rtvgb8ViySGELCVve5hl4exwFqr6&#10;7Gba5GwNnsel9HK6xq5n69LtPF25X6BxgHzzKdX4PiqiY7EQjsLw+F6t7OQw0iq85RCJhxf8goVJ&#10;EZoDI2vmrrWaA/NvC1nRZy+zVT5/WUWtrUo9UqL4XHCTiT/6jkjZRuOGGYGJ/RrIJ+udNGsTfPAE&#10;d1lTfRfucJc/d+AQ0jbtsWae6h6ln7x4/jt9/JT599F3RKx8Bg/6Mdrg+7o8dEOdyNvaT1Wi4ilH&#10;d4vetqpBdzsvWTbSQ1joFJi2OTGdPr5QaYB5CyHem+J2K27DTlQyAJj2+ccNtGmjPT2ZfwGveQxw&#10;Xz1+tNMsNniWwYn15Q8+bDk3SZhBCeFBiNoxd4NskIpqJn8zCwPa6RrecGeZa+vR4J4lta/BgBT2&#10;VP3BDFrmNNRFqTqdn0F6fRqqI0QLnEWOMDtXpOCbxSLmyK4NOoxP1mECww7zwXBsdyyCgq0syVLV&#10;yma7mfOUWaQ1U8lbD2ezXOCODKumEfZN7T5mcChz3VDpKviDKcpazSzOnHs2TQ+bMy3gfUT1fdKe&#10;q6dtuSQ05OmT/mJ9fK5ML66c0Oc3qvXl7Vp9efe0vr59St9cr9SXV4/r84sktA/u1ye9WXrczea6&#10;LYcZHg9mPLi2QHeMY0sfDofZFX9k15nz5LsIADP/ugFeV5ZYy7AoXTJ5opZOmSqP6TPlCnCdALAd&#10;QHagtXabOkt+tNqRy+yQKzppe7C3ksP8tA+fr34EHnegoN5pPGoB8O36MgvT7ALdSD8fZAMml7gW&#10;2SbkmDGYaTkw5LZiErArFjkidM/VADiMbXQAIgVjMuAfEEKrj9KMr72D+HOnhXZFXeQEEWMpQHX+&#10;ewttKrDJyl3IWWsx56BFfMAsYHNsLGlMzKcl7QCwLqKyGs2zL+QTBwBry3zvTEVeTCV2cSW1EIAv&#10;YTnl6MRogSjfA9AG45axHDCGBLligEDUjDeCDg9b0h+o6stYdgFca5upML3I/XWAoQXlcbbLfNn7&#10;EjYGNTIx0Q9XyO16/KKM4Pt8XbmVxyb61XP+NuckgHzxzn5de3RIA2O5mEdEK5M2eSXa8UVrEWRs&#10;DNRcwDt3T6ysU+M0LW2dpsPc8kKwUkqS5Zmrt1QFJ6CosUm7YN4lcFUJxqJ4Xqyrpqy308QN8Ls3&#10;2GnBBkg627y1JpOY2AMEtR9CyMOpMg0ji81YK//kyf2v9IjF1UPCvY25u6FRXsXEfYD40JMIi4+R&#10;wVKQm6/U3ZmcifbAxIG/2zGmy90XdTiP/CNyf7NxkE/bdYCgsT2cFnDmjyNdkCHbz5cNNGR2L5hX&#10;XuaV+dedJZb7MvjPzMHLWF65uJgMH7ycDJCh17nRMvoRd7ESf6Z13CbjgvyUtGolb7YA2r1Qpa9l&#10;PQ9zKHfDapVs38CxPEEnsxJ1impxCkvZEyxZTudxd2XlXmVaaCptGWFmh1I26Sh2sUcIJSsmZ6gk&#10;ZQ2LhldPPr9xpSwJKjI2qZoKfRomVnXmFh5m59x45H5xOo51bFliuAo3BZJeGKQato4ZyauISPVn&#10;fFhNxUqidc7hJLRPj7v26nFnLiehHD1uyaWypWn8NPEsZiZuytC93v16euGQXtwAuHfP6Iv7DbzW&#10;8f1pPbl8jA1/iW62YFF7fLeytrA84kMsPjISo7tghVKtlk4xAJ0DiJfIGwC7Ef/hht2L3cSJcpo0&#10;TR5Tp8kd1wlfnBF98Ipyx8o0COPwGA9nbfZzhVTiom2+Htri76b9KJKGoEveYXn1I4Dvcuu+D3H/&#10;Dmety0jnLkFB7ac7GYGkcpLdxJYQXz4A/LWDP5dY7tHhaIiDqbz+EDr8AG8AoPVHChkSGm6Jfg0K&#10;pa3GMsYJPrMlQQJmlSNsMfMspiVeSJW1AbBLmOvtmVltAKwN860diykHIj4tpBSqqquzIaXM59VR&#10;ftzFl5Ln6+RiL3sAbM9pzAtBvfcyGyJcvbQu3EgjXbU2zBNXTqoxCypnN3yrAPA8mFDzHGZyeiKs&#10;m9dZSz5CkjhHCzyYuX2XENOzAncZP8gVsXr0+TE2z4d15+NS3bY8hyyvN58dArxFuvKwiEp8TLU1&#10;yYqIRoiBW8uS1GjZZcdrEc9cFldzCKmbvme9pu2KlvXuzdpe16jTZErXXrmpUyMXlUuRjIaL77nZ&#10;T9ZruHHHsuzb4qaQZD/tyMF1huXomRMIaqBwdtdmq/VUJsvjDNXRDf7EWMqaNIa7xhPLmLpffISp&#10;+0OdrGpRwvZcxPg5OEqaQLJMBnI+JWL2aF9euXphjBwtrFYyub+ZOaWEjuVrQ3yq4raQiYMXdDC+&#10;V26A1t0b8TYG3m7LSWx3X8H2kcXG0kD+EJCVAV7TSrswEzsAYHu4ssuYhb24EQYjeVtDCkFMEHpJ&#10;nmQ2prvWrNKOiJXaER6ipMiVLGICtJq5Ko43UzI+VntjmUW48ZZghl4GY+swCX4FW9dqf1yECnij&#10;5hGjks1MnZMZp71VKcqmamaa5wTOFSnhOrg5VIdYGpQncxbg9WgiVX+jHx8Yvspc5anUFR7as9qb&#10;N70/ESj8t9d7KzA+UMGAePtu0h0qdupp7wF9PLhPz3r3khNMFaYS329MgQAfo5GytRo+skajZdG6&#10;Up2AIf5O3QboDwYP6cmFcj27dlqPr1Xr3oUq3RqEsleTq/RNYSySEBvgshFGCxoMkcGDSmqZgY2b&#10;/1ze0HgSO2HYZjdpkpZhluaHXcwK3tCxWLzsCFymtFXeysPTKz8uXNlrgrQjgBuw6xKtg7SfE7tK&#10;g8f26ybLuttIJ81zkwp8DyfOO63HdZO79PUWBCKc6U6zT9gRDOHD310bl7spPthHWRgGrMK9YhVA&#10;DkUZ5YbljTP8ZmM4EMom2p9NtCdeXeZnS9k+O7KUs6P1X4CUzg5yiS0AtncwJJNFsmXxZkBsw9bc&#10;gVc7dLwOANowxwxwHVH0LEYI4OfhiDkg+me8qNz5dbghQHBzRsrn6aBYBPY5+IMnY9y/bX0oYHZX&#10;iJ8TGullnLIAhtM8SCTY0MJJtlo4mfvydO7M7Akgb9j6MVd7ztGOncHanRWmg4dW6w7gvfdpmR58&#10;xofaS85IfP2Qhdb9l2ylXxyz3IXvvziBcmivliP1c4IH7VGYKAfGOLu8RC3KSdA8ToLW6Rs0CxBP&#10;wQ016BCRKWNYxF69Dohv6DCZ0onsaKI5P63bFagduRE6WJKgWkDbXQvfoL5QYw0lvB5ULzTOzmpC&#10;6E9wFuX5yY85SObVgPcmFfjS6G3tySlXQCw+z1v2EYdShNdvvkI35Wj5uj3yi07V7j35VJ6DSuF8&#10;tIcgs2RCzYxpXSwt9RosZP3gQi/jDuzGHXipL0nszMFLcZ23AbR2jlTcpQCXr5fRTrvTWjuz5LLn&#10;awdaaVeiQjzwQgpgXgrmThjl66dk9KtpG9fjs4x6hvkrfgXbTm7L3szRzhz23R082GQbza2z9rJZ&#10;PYz7RBnLsGLognkhhHxRceL4hN4U7qtdpzK061yRdo6WaNdYqXa25mnbbuSMawJhJa1kcRauPRi8&#10;bw7iU9DLTis9bRXLmz4+1Eu7Mbkr5g8ifiv//TgqIkkOwVTmoG0rlbk3TleZez8bydfL/n36lD/U&#10;z/vy9MVAtj7rTdWLTk5JrbRlTczNTVtxdojX3bo43ToTz/JoB8Z6u1gksQzj33GzG254DeZ8G4Pw&#10;hw6GaMGSj2rkgmG4NzdOLwCwHAB7zZknJzyWHACw47RJ8sLHOGrpIiVgk1u1e70Gofh1HUjUSRYp&#10;p1PZI/DhVLGd+TXQUauX2St15XINHc7QDXjdNzmdmecWAL7DPHyvpYLMK7ataGB7Wfbt44NwvZud&#10;Nvm6agP//h1hvqqGCx3HviLGtPicjyKwhwmgUzBe1KtgaAWx0/DE/9m0zU50V0tZXjmztFpK62y0&#10;yfbcb51pn53M7ZqTl7lrLwHA5vTlAn97GYssd85ojjCr3JfSInPPDfd11gY+SFb5uyiMZwXfhzEW&#10;7IgKgDufiE53k5LWhmANFIKiyw8eOR3dCjzCPPjAsLOyVF4r2mdrQGzjwqztvpi8YTKNvKj6oTaq&#10;aklRweHVamzjJPioULeeFOn2k2Ldoureen4IUB8ByACa5y4t9sPPSLe4ekQRR3AjYbRyK06SLTuS&#10;xYQJLIAwZA1f3opWelZqjCYRBGBLVlduT7dOXL+uk1eu6RQgruxqx1cOr/BTWeqozUF7TVZ02yGN&#10;dxD03sSFpIlWvQFmH+BtPp6KPVSKWsrxhTYV+L8GmZlK3NtxRWu3HlRIwn6t2V6kyIQChW7MtQA4&#10;cAOZN7FpGNTtQT6Yql17CK8mtDslOY+UAH6GtWwUwn5/BA0e3IBdAbEzRA4nY6cCUB0hcjgt9SeI&#10;yxcvXYBMJf6vM7EjpH8XZ9ote28qtbu8kI2tgE4YtzLAwtZKjIyAdBCu9fhG+/LvDDNuD5yj3GjJ&#10;PZmfo/h7DwQHqcrXU0exBT3o4aLdmJQlQGxYy7OJqM5dzXu1vfegtsBpjQXMYdmohjZgd8NCJy46&#10;kNhGvJLZ1DqzRHHjA8GDT2cf3iQBtGLbEsJUhvpkcyqGffFY4m6mPdxIsh3OlUG4VFYd2aqP+wr1&#10;1WixvqYSfz2Qp2+H9+k7TkO/OZel34xmkWLI/Zfnu3OZ/LV0ts/chnt36pN2XD0A9pPW3bTfuaie&#10;EhEacFpbGYi/tB9bZ97gzLseaEm9ufF68SZ340y0FGdFu6kT5DJtqoJpm9e7LNFx5q2ruEaMMb/X&#10;8qlfhptmNyHmPSzseuHrViCVSwr2VRILsua8bbrIzXecW/oNNu/XzQOQb7DMutF0RFd5rcOaNzsi&#10;UOu4o272o/rygbKbbug0KRm7+DPZuDpK0bhjRq7E5pbT0iozFweH0F6vgD3GBprOwdGAlQ2zeQxP&#10;2zymRbZHYG/HrdZUYFt+XUvtbPkeEPMzA2gXqq8z37uymQ7xcGCh56MNROKsYRyICsRrG3DuIjXj&#10;ICmTh9Bl58EPT44OVcI6dM/rAvj/MGmNC5nB51LBp0H4mALBA7H9XJZXtNCLXGBtOc5AKDEXDjR0&#10;0lrSPapide9pqR5+UqrHn5bq0SeH9PiTMt2lIl9jC21eH1KRH3JievBltca5DScxJjkgZFiK//hC&#10;ggSsceywZp6exQep1d+fqTi6TE+J1Lazp1R5/QYAvqpT49d15uIV9fWTcALH/VoXrK/uo7raWQGA&#10;yzXWDB8B3vtwAx5utfCwK3arqXy32qsyXkWrmOr7YwrhXcQMNad74ILmKGh7viKSqL7bDypoY7aC&#10;47K0Ip7M1805gDWbJw12DlrG1P3atB1PY/TA0RibRRKrYgDszS3YDQAb8P742FM1DYjtljLs2xEd&#10;aYDqwkaaedgstSxVmVcnHntaLntaLmcWH77Q7oKozCtxKgzH9DsIeZovWuJAzMI9zYnKfI3uNGHT&#10;duI/DutkErxpxBBHsUbdb1wsMWrbihdVHAFhq7lrBkFc8OUP3Yk23TB81sIH3kYe7yp8r/yDvOkM&#10;UPngEb18pY98Yc34rsTXmXlqC5LD8opMbWGruHwtfy/+0D64VXqzuHBYTZVOXKWrZ9LJCM7Xl1Tg&#10;L/ty9c2gATE3XsD6zUiGvmfp8cP5vTzmNVe/vQCZ42Kefnt+v344B9ih8H05tk+3mhE1rF+uTXQR&#10;W/GtCnVxlDu3XS/e6AbA5nHjxuuC++KSqR9pGcFawcRbboBp1Ybp2siRFPVTCWqZ909sXqEOTkBj&#10;Ffs0DIusbe8WFa0PUMYKF51hGXexcp8uc0q7VlMMLZAZnJb6Fu30XZZZI5zfqtkjpAV4Khra5gbm&#10;zh2h/koJD1UtHmapXAt24M0dFx6hdbTNKwP4s8DiZxVdUiTLrRAqsgf2tcugg/4IXFcnvqYKO5o5&#10;lxnYwSyhqLj2nLoM5XMZH54uSAG9+SAN5vzjuWQuzxyFsUmOwY95Bx8myVTcmEBTef0QVqAdJ/p1&#10;2xpkkgA6Fp54uJ+jlruYCk5l5c67aO5kzZ32nmZbfSjrWfg8T34Tj+cPuEMjKkBgMA+647qNwdpX&#10;GKahC7t1/3mhHjLvPv70kJ59VqbnLyuYic1NmMoLgG88gaX1aJ8uPIQP//iQcuq2y5FllV1OPFvn&#10;GE3fCXh3reOJ1kxOcuZ1Fq+TkrnOHMlX2cXLqqaNPnHpksqpxHWXL2pgFGfUwdO6O1yrO0O1ut7L&#10;zqkNSWwj1GDa6JEGc9qEx3CaRI9T+a+SGczsexMd8C3ok3fGP1ZxSaP8qbjBu4oVmFigldsLaRVN&#10;C52n1YA6ZkeBNm2FNkm64EZCrDZySopG5mYMzaIAsUlk8IIL7Ut1tLTQbKAtADaVmM20M7fgZYR4&#10;2Tv6scRYzq2PuYkK6sosbAgfljMT92FD8HA2ESBsp115XKjGzsYylZ8FAGBP/rorLbcBsDt/PRgL&#10;1vTsQxiDDau6bkSnz3apgXjMeuIza5q7VAQRfw9H8/hUsnvQYZr740Jr2jIbV2xSMcuDWrmaWBX/&#10;5ST/eSyjwrP5ZJHmF8Qr6Q0e/k7amLBSR0rwgEqg6odyh121DAtV/t5wJzmvXMoHXSB0uB2ckdJe&#10;3Xt7svU556EvB3B26DdPOpV5j74d4gYMqL+CKP/NSLq+ohr/Zgxa5fkDAHq/vrucp7ttLA75YNgE&#10;5XFLGKFlzIuekDSW02oGIFjwgejgzh3UCwM3D2xKvXD9DyQoaw3VqjYtVpfRpF6CbNIM+aIO9VU9&#10;Gt/2/cka5RY+cGiPjm8Lt8jfGnGPuFiZTwXmxkn1vQNb7a5po+FkX4LN1kNecj0LwjSSCKKmTVEi&#10;zh07mHszScZoTNmlrNXhBI4T/8ocvJ54nDC40QHL/Zh/sdMNCOCDlXMSYWEunIfc2B478+oEeF2M&#10;FJLK7ERnZAsJwzzLzMmIv+7qiMKKdtkXbW4Ic24AOt2VzLqb2C5vw3A/mQ/a3E04fJLTnEs3cSAF&#10;rzEURJF0SkFsoUO8+PB1WiQX1EV2KJHmW32EZ/YELZjxgeZMf18L+H6e9QTIH5NggFlpqecSbGzn&#10;47Ptq+ELe/Tsm6N69pVpk2mbn3H/fcSe4EE+7Kz9uvO0WA8gdNx6hlqJn59/BIAfFKrl4l6FH0rU&#10;wtR1stoZrdlozWcB5JkAeUbKWk2nE5oGgKdRjR2gpOb2dOk02+jjl67o2OVxVV67rrrxyzp3oZc9&#10;COaBV9p17yK2w4PVVOTjVOYTSHyrsT6u1rWOSpxmyv53tMptKu9dONBX8IVOyjghv/h9Ck0pke9W&#10;gLu1QKt3HOYpYeu6T5HxuVpDC71mM/pUVEgJ2zO1jrDuUOPGQfZtCFxod2MnCohNG20AbB4X5mDT&#10;Urt7wY125Xu20TZO3MqoxA601S5mnmWpZU5LpqJ6U629ED54IGj3QHroCSHApO0tQ362HIB7U7V9&#10;IIT48oShOU7ZvU8HSs9gS9KjE41DOl43SDvUzdMJgIdV2dCqMhL2yhDRF1VUalv2PgWsXIsvMi4U&#10;GOUVs73eSMVdwc3Qi6WIlzNLEs4Sxu/XPMsgua+nIu7N5HQSyZvPhzk0wA7GkS28X+a1QFtsVb0g&#10;jCTqASSOR23pZAXnMgtn6WVvhj7vyeS+m64XtMuf8bOvIG18PZilz4fIXaLF/go65VfM5J8jHP9k&#10;EHJ8w15lx4db2FLbyDQOAsAu3HpNC+2P8sh3EW00YnQfbr++5pkzV34st4IxMc+O8EFZlalz3Mnr&#10;9mxCYLFTXWhYu2mhz0FB7UV5VQVF8lhChOXrCwD4CgC+yh38OrPYHYgd17l/Dxhzg4OpqmV+3gWA&#10;4lD3bHF1VDz+yVmc9zoy01XAbmL/drb7acnauIYKjIpqJe1zKGZ7oQA4jHEnkFbdlVnWA9cPdwDq&#10;TgV2Z5vswvbZHgtYW0PIID3BHrdGF85Ky2CfeaEO8mXujeKOuwGLm0j3JQDYGXeWVcojnC6PpVxW&#10;7AoIJzHKjF8JOQWHC7yp/DiVedOFOC+2goE2TQtmfqg5pvJOfdfyOncaAJ71kebOngD5Yyoezpzb&#10;OCEt9bBWU+MW3X0IFfZ+lu4+ydeTTw/qycsi3aUa33vGtv7JAd19UKBbD/g9ojo/Msusz7HaeYEe&#10;/cEhxfPhPTc5Qgsz4jQHsb+pwDPogEz1NQCeuD2c76NltQtaZXU51fcaAOahGp8AxKevkXIyfkmj&#10;I+26jCvqnXONuj9Wj4DojB4N1OoRr0+G6/SU59Fg7asl1qvnmR7jTjmIyigy8aDcYnO0YnuJwpIP&#10;aeWOYkUA4BVU4ZANmRYAR8TsJHwbm5dNu4irTLO0zYGwr1ZRhYNxJfQEUD+C2MzAlvmXxwE2lqFT&#10;unFOcgB4i5wQeFOF7ZiJHZb6yMHBEyD7sbGmwrmZtpo52RA9SHJ3tPfSkiUsQuyZk+2RptlADrBj&#10;eQWQN8Yhe9t/TNlsxguPNuootj9lp/rw1m3Fa7dNFQD5JDTQkw1D+AyN6gymfbUdozpCaFcOTgil&#10;x0ipP0JCIDY+Mczbwbzh3Dld2KJssbFF6QOgnZcuQERgx03WWb7u0BZdreF2z+NhqeQ6B6KAlULD&#10;HDDM26ybZ/awfYbU0ZyjZx3Zek5FftGZyl14t5707ObUlEmVztKD7gN8wlbq0Y0+KK1XND4+pIHO&#10;M+qqrVALdkAHEfdvCFjOAi9aEVQ+X6qVqcJuGJUvX2jFqWi6AqhcvlRhfxZbIdxIgwDBKv6fj3Mu&#10;60GQ0Jy3HeuhfboE+2wUtlrvoXQ17N2u0xiUn6VKDCHcP8+99xL+V6YSX8G84ApGCechxfSyRT0H&#10;8Nt50xWFeWm7wxyq8ATtIbUgl+XVMImMZYSON+9H3AHgj+I5toWWOiIo0GIJtBH6ZwSWPwFUb2/O&#10;QL7mBEQGkb+rPRXSRq5UyGUIC1z4tXjAmnJn6+zMHO+CKMGHX4MvyqE13G+3MsZsCXdnmempTDbq&#10;hVvWqARjhwIC5/ITcbWAwbSNNI0VbKJdEeW78M/aWE/UQsA7f9aHWoiv88yJb8pq8tuynvqOrCa9&#10;JeuZH8iaOdhuyRQttpkC/XO+zg2RzHEuVqPDsRoZjsFqOV537mToMWB99sVRPf3imJ59elQPnuPO&#10;wYLr9mPAzfd3PoMn/fFRZdbs0EK40AszzPy7luobzrOKZ60FxFO3rdCU7Sv1IaQNN4Q6pSMXVHnx&#10;msovXALIl1UFgE/fvK2TQz06zIdo9elctTexfWb+7a1jBq5HYcdS60IbhJuu4/8VwB/rPoL+JirV&#10;irhs+W+gHUg5rIidhzmTFMhv434F8bOorfsVnVSA02QiIWbxWruJN9im3Za22QcFkqnCZv414F1m&#10;eNBUYVN1DXjtaI8ND9rMwM5spJc448oPKA2AbVlozcNOZT4u/PZslB2J5HTEesXRmJyZnxGv4bAY&#10;yp0N6QP8dRf+uuFPexhrFm6jXuhMQ4IJAkvIUM5+8omONmNR0qS0/aeVf6zNAuJSPLzKqc7lOImU&#10;UZ1Ptp5XLcyys/C8G8h6aoAuepYsmlPEWpQTWm6S+raQOLCJwKmdqdmMDTtI4jNeyyxsIvy0bpW7&#10;1q3ARwpnwk3Mv5uiqA7wVpsPbSTdIRkQ78IEjacumWCwFE4zu3SPm/CdznxdaD+sdjjWzfXVaieV&#10;oWdkQJ1DfaptasREvUyHkZedPl6hvNQkxSE8yIY8sYq23oPq6gl4vXmCuJcGwP315ebrxSkpGGCH&#10;8bMwxOPhMJM2ICQvI9upG7nkpdP7aIs5EUENbUcmWL0zVrXpsWoksXGoOFXnDIhLsdcty9YoFNXh&#10;kjRd4AzyGIrfJ7iBfoo++Sb5VCeZx1NobeMgiSRR8Xv3ZujM1s1wvY/pce9pjSEy6Ty2T7l4am1d&#10;RyQOkahx2PaEoqryZXYOoJMJ4HwVghF6EFvwACfGAv5fl8NX9uEJgPYYAtCDMFcPpooGutgpnBvu&#10;Om8bOhEn5cav0EG6kpJtq3WEZVUVqZAltKS7sUhKgJyyFjmgD/aurrbwv+dQYTGVmzOTZyrmcgbA&#10;BrzT3tV8U4VnT7SckRbYso1eMlMb4x00MBCrqxf59VxPhtQUj+FjvC6dT9DlC1t0/eZOqvM+Pfmk&#10;WE8/P2I5Ld14zLb4CTTLF4weL8pV1pEuh7QIzaeNnsvGeSbVeCaEDvNYE0c7C0rl5C2hmpAQokVp&#10;25XV1aPKy9d17PxFC4hPXhpX1ZXrOnXxkpLqKhRYEK0VBasVe5AdQ+EaJaB2Sy3kDFqaoEK23q8q&#10;MHOwCTe7e+sTVRxvIpg5TcFbDsifTfRyKrFf3F4FExWyMv4Azoj5PPsRb2/H85l4SwAci9VLAC4c&#10;BqymCnvjB+zGcsmF85H5mWmdTTbsEmbbJU7m3htgAbEDYLblnLSIRZYB8UIUSQsB5yKAugAjOBvi&#10;SOxM1bVBN7oI0fciDM5sMPde7KwYmF7HsSEpr6xRIkHisca5ES2qyWZKxd0vN79C2fkntSvnqLJK&#10;anTgeDNzMfElrT1qbOzUyTOtqqT6lp0ZBMxDqmweUOsIaRM4cw4OE26NP3b9AOCGsHIWcDdi2n6m&#10;mwgZ4h4bOoZ0Fn/kRgzf2tAR96FOGmDx019TiP/Wftw7YOmgAb7Mp/F189RuB8S81mfCty5Ry8ly&#10;VaE2KTtxXIeOHVE5vl3HjxaqvKxAx5FTlmPqd2RfnsrJT9rJSWs722JTgTdRif1pNz0JjQ6AoWQA&#10;HMhJKRjJ3HKAHcpSywB4lS1V0mGx1lAt1+G9lEllqt4Whf4ZuiiU08Obw9SOPHAAk/Du3AT17t+u&#10;AU5NF4qS8fnao2u0zPeQuH29M0WfQcZ45uqmLxEsfIub6DNiXzt8GRPcPXSKbqBpQ4y6dibpExha&#10;f7nTxzadFq+1gpPYEVhr3NpZLKXGrWGTjscy1MZI0g1W4/q4njtyjI87/tewphzmW55Qh3k8c7XW&#10;097yrKGaRvJsDuSSEMF9l4VhATuIMrKZqwhqb8jdpjqeI1S3TBIzdoUtZ7m2XOFU7GWLIbeg87Wb&#10;w+zL0mrx7MlaPAcBvTWtM7OvDfY69uiBFy6YQiGxop2fzt01VvfvZ+jpp9l69nwfDMV8vXjGXf9J&#10;nu7d3IPl8lZdPg/Ax7fo9gO6p4+L9Ph5Cacm/szv5SA3ZLl07ZCiimM1MyVCVlRZA+BZSZF8zfcs&#10;OK0A8HTOjpPiQ/TRVjb21ccs7bMBr3lOXKAKX7qq2pu3dHB0QD6cimbvI4r1AC6eByh4e1n85vnI&#10;bh/dapaXfnKTRIbbtM4PETHcu/5E+wuryHXNZAY+IG8qbvTOEm3KOKYVADho036FbdqrzXtKFYv2&#10;NwAD99W0rms2JBFYRhqdCbIiwNkDL2A3X1oEHxNWtlYuEDqcsZRZCogNYO2ovA7Mu/YuWIzy/RLm&#10;YAuAAe9iTNAX2+HSbyqzI8DGV3mRDc79C4nbmO8GgJFT2dBmO0MtSytWS1WjOgsr1XWSTCNI4lfG&#10;rmmYgOoeYk8vQAcdQcdcXnSaqoYVKiFi471dZDp1aqC9Dc1lk47ggp+Pn3NJVbMqGwfUgHj6dNOg&#10;qmm3q4mROc1TXT+gM01jaoZC2mIoprgkDPed0002hvdGO/RwrE/3h9t1n7nlIVlL9wbP6lYPn86t&#10;+3StbrcFwNfP4rOF3WglEaRZabuUw1OQlaFjZcd07NRxHUHhU3WsWDXlOF7gzlmBtW4h+ujtYcy/&#10;OEZuXxmkBOx1otjkBrB5DqTF9EdhFEi7uRKm0krazxCAHAqAwzm/rMVZItZ5AUDma8aA7UjrMuAH&#10;n4bx04Wh+++IqPk9UTXPt23S7fSteoxZ3+e0v59hHPhl/Db9lQXlv0Zu0SPsb8axQf0cEcV3WPp8&#10;iZPKA8ga49zcL5JyOIyh3WBqij5mW/03APyHa12orKr0Vf8puODYErHd7sIcrwFeuqmWRbiB5m0I&#10;U0aULw+CisjlysTaKJn5dTNBYRu8SKnniePZxsIqkbY9B1FHYXyojuKcUpu+Cc+p7eqDPtsDpbCJ&#10;qNhTaetVvDlE6ZGegJh7vz+/R46z5YOJnCsjhq01iyqribKZPYmqC3gXTYNTPY2T1RSWXLMsBJDN&#10;vjZqRPp3tWydng0m6TPm3C9ol19+d0yffluiF18e1MfPD+r+wxzduZuqq1ep0NcJdb+XrduP8nn2&#10;6+5TbunPjulA8x7M18M0iSXhdG7uM3es0mzu8LMA7kwDZCrzjO2r9A6GiE77krWvmzSGoRGq8BXa&#10;6HGd5Kx08tpt2ukbSoFI41BIS36AvOJ8Qsf3L9ecfALYCpZr5j4PKvCtT3X/5qd6fuMz3SJaZWfm&#10;UQAMq2SjWV4VKZvMoz3EpqxMoCJv3q+obUU6VndemUV1+B4h5KZlXkGotz82sm60ze7EY3oGUIF9&#10;zQ14NUssYiUD1wBgttDEathx97WhXbZlaWXLKcm8LnHyhwvrA2gNgE01DsRlgWArO4Btz5xs5w9n&#10;FlM0+2Cob3BMzWMXQHxFENtiGFOpxYDnpj6ng3hx75le3n+hl48/1WdPP9eXjz4nfRDA1XVDD+3W&#10;YF+vhnv7iUjtwduoQaerT+hAUZkKSk7qYHENbUkNqXBnVHTcALtWhbTT5jmCI+dpNNBnoJg2Ykw3&#10;0ma2g+260d+s6xh+3+qAPdVVjeCjBrshXnme9NTqAW4b95sLdb0ujRwmsnYxck9izt6JXe6elK1Q&#10;U4lW6WxWe91xNQLes4cKVM4y6ARtaR7Ji4WYlyUGB2gjFjhbEfSHw17yodr6IVDwY+scAIijPV21&#10;BWJFrLu9ImlvowDwOozbNiGdi8OsbTNSum24MqaxUR9By/unuET938S8/gXnlN+R9PDn2K36A+bx&#10;n+DX/Ak7iD/4r9P/2rBH35Dle41Ndz8p9Q/hHH+FLe5LForPuQI8R6gwjvXrSHy8hnFNeVp3SP96&#10;o1d/udGj34826bv+Gn3ddwoHkuNUZzbaZzi5QAW8Wp6mUVr2Jir/yZ3cpyHEHNoUpFIAWrp1lQ5A&#10;jsnlLJezxkf7mGv3cp8v3hzEPB+hs5kb1LNvuwYP4gzKWGC8p3qKEtWZv1Untq3SQUwJc6O9lIRX&#10;8wY+DIJsprEvmCYXqq0roHWaO5FZexqyyhnsNqbA9JqsAO7DWyCFFC5fqg53Jw3C8rrl56KHWC89&#10;yI3V85pdcNRz9ZIt82e/ga/+/XF9+sURffyiUM8+PqD7H+fp/rODesq9+AlyQ9NGd18pUPzRjZqz&#10;3U+TCcCbSss8E/DOII52+rYwSxWezT140qYQzSZofitUyvzOLjjSF3WM6lt++aqOX7huAXDJxWGF&#10;ncTQfT/JjfuRFeYTPfP3Z/YBb/3kAXfgR1d549/4XGP9t6BOFsk/er/8Nh+gjSYSdM8x6F1lCt9+&#10;SP4QOzIPtbFt+wvz5DBtchQWovg+A+KgVXGWGA0THekKiJ15dQqgEmPw7sU5ycRK2rPAWmTH/XcJ&#10;wHUIAJwGmAD6Px9Mz/h6kR3BV/YhAJSQZ4Br+fscg/gZjvRLg6G+rcDojCT1pZGoS1Zzw4tU1LpU&#10;nUwvZ84c0Pe3PtanD17o8YOnenH/qb588LG+vPexnsM/HWjtUldrp7r6BtTb06MWfKhKi48oC2vP&#10;7Oxi5eYVaV8+Nz1S4TL3EfdZchQuaoUO4xh4HAO/47WtOlmKcR1OH4M1x5AhluKXjbQR+V0v/NTh&#10;yr06x33uCuYAdzjW32yu0gNaygftpUS3lKkNU4F8fL6Sd2zWbvjZGQjjayCzV+TsoRXcAd86QQfW&#10;rMQg/AAKKbjHWOoeToYsAWkiEXZZDKAJRoXjh6QwhHPScrbPG0jHy2AmT4QyuIE3ZALVdytLoh3M&#10;m3s4waSbJZCDtc4cLdDXRKT81SNM/05m83dcAV5AlnkER/k+Lhf38ad6jujgX4jH+SM3/Ossxdo+&#10;+kAtUyaqnyp8HbHBU0abL/Eye4lQ/xzV/iKm+8PkMD85e0h/Gu/QnwHwX1ZdmNkAAP/0SURBVC93&#10;6C9jzTiLVOvbLsQa3DGfNzM3YiX0HFrg8wZIEA34mJWnM2snqwuBSD330xNUqmPwkCuZF0/yJq+k&#10;ap3k3t6cHYuLSrzFpugaHwDXoRBeKNupvgPbMFJgu743QWdTovhnQ3H+9FVeNEIN3CDXu85VIDde&#10;H9ppH5vJ8mfb7GdvxeJsmhwXTZE7HlUrXW2VQQrDEc5ITZ6LNUTrfoHT1TV42rfdlumx53I9hut9&#10;j6yoJ4cT9eL6Qb387LCefFasRy8A8DMUZ+Ze/BTyy/1CDY4TWjecos6RXYopCtdkPlSm4GM1g/83&#10;A+Lp/PpmsYmey2Z6Gh9eM7dCgiFSJ6+tXYV9VOGL44B4nHb6CpX4NmSP+0rvbNKyQ+s196CfZhb6&#10;aPoBJIX5GNvz/OTR+Cd6cu1TfXLrM7WTRrgy7oACqL7B24pZXhXBMspXQDysLL4PgNBxuveeHn0h&#10;NXbcJSWAtEFj4I6RdwizpzuV14m2eRkttItfJDdfEtn52heHDk8iRC1USqdgxNgAdYmpugbEPI74&#10;A5vHVFvAupCv5//nQ6V1DEDDGUBYFF7BSzg9AVhb1zUQMKKo6FGydYnCUpTIyiW0UZy3rtLivrjz&#10;sZ7h6fXpLQNiAP2QDylSJ66jce4mZ7W9qVMduN534wBYjT9z6u407dydrcyMXMwJcnAZyVV2FiFp&#10;B0pUmF+iQ4dodY8eRxNbjIwyUVVYrTYWoV6ilWvel6QzMG6Obw1TJS1SM97Sg5xfLmMCP4DCqZ9q&#10;cY0KdKsDlU8b3tTwig9jXFeILK80DWfHFStUhEVsCVat2USbHFgbhoAimYhR8qAIIDuB8mR3WIgy&#10;1qzVGk5bK2BkhcBgCqMah+P3HMUyKD0ygDcu8yHukTkI9WO4bW5xng/Tyk4HIT4M8ib8cnuWvl+9&#10;Q//mEanfOoXrKztPPV/soMuzrHR56nSNT52hR8gTf8/IY/7a+Ox5apzykc58+I5aJ0/QKCesF6Qm&#10;/JYP50eMOlcWLNJjXCnH9+XoaX2pvrlQqz/f6da/jLfrL1daMSao1Q99lfqGG+anzYdos4v1Akrg&#10;c16fnj2oe1V7sR/ao+FD+CofNI6OWwDqVnUC6I68eL7epiF4xWOlKWQ3p+om2utrR3dTxdFhH95B&#10;G00rjRNkW85GnhjVIKo/TuRNAcFzaZGuSg6CcsnyK2IpBBe2zGEuCxSBoMGXDzM32+nyQ8AQwYIs&#10;hxv/YeiyZ1xt1MHIMUTHconf02sQeW5Dwb3j5a7Hfr56gEruPq6mj/LW6U5TMkmeu3SBubh3hBif&#10;Pkzde7epj591j6SoZxhK5+kNmrHRRxM3BwDWYNrmFVTgUMtjTUcxmZhQK8C86eQxC4BLBsd0FOCW&#10;nrugMmbhCsgdJ67e1KHz5xV8IvVV23zQRzOovFb5Xpq1HwB/fP0zfUL1fYETR1VFG2DLVLABLCck&#10;A+BAZl9Tjb2YhxNzanTu9g/wQf9fjV74DtL3IcTbeEDTjpkKvIyWeenfAeyMEsmRN4KD5wp5hpGH&#10;tHIDM/BKZFuBbJsNC8tU30DLYwC7EIHDYqqsAfICQGxAO9/RH/cEf8TXgBdwL6AiL3ag6jqvwUcJ&#10;pwIXeKVO+AvxLHZazc+jLF/7+EQrb3M6VjY9lmr8AhA/vnJXDwfJNMb5r6HsFEZ3hHUVV6iT1PmW&#10;2tPKJWkvkeiSrNRUZVseRBtZOdqP5ee+jGwVE615qOCA9mcgftiMfQq5OKdQnZw0n/y0SKXr3FWw&#10;cpnyQ110aM1yVSCMOMty5TRhzKe2IHTI2qSLOPpfowJ14d5x5nC66lhWNeJauZ92ub38KO6VGbSL&#10;0dxXg1VChEw9b+LK3cgft22gRfZQCkSJdRjbmbbZh7tpGEurfE41m2mhNxIsvcvDnuQHJGfx67Wd&#10;2a7Z30/jGMv9KXKr/u+V2/U371j9dWmIvqer+ZtvrH4D6+32jLm6MsNK9wkJuzlrrh7Ms9U3jDpP&#10;bZZpZKaVmgm2Pv3h2+pGIHGOhdknpCx+DUvulp2TrnKrfUZ65M10CCvNx/Si66j+5X6f/u1ap/58&#10;uUV/vtSoPwxV67vek/qcs8fHMIkMgD+FGvicc4gFxDXsCSozdO1EBlZE5knXbVrGm1TZG3x/qxxr&#10;oqNEeh7FOAEQXzdALkvFh3sXW/NkjWHtegFizUDeJnUD/E4YZhUsugpifZWLoD6dSrwzCJM6VyuS&#10;Iufg0Y3ns91sy6IrEm70TiOpdF2oUuiUpzgTNnHSGsA7awhV02U25HfY/D/gZPYY8cRj7t4f49X9&#10;hBPZo1Uhus1M/qASKemlbJZYyAxv5unGA3jTz6GfMkNXNG6SVZyH3kbcbwA8bVsIr6G01EFU4zB9&#10;BKfAhmViYk3VqxZ66IIKB0d1oH9IR85fsgD4OEytiutXFYvU07owWLMOAl5APBswW5sW+uXNL/T5&#10;7a+oTi9Jlj8llwBokDF5lvbZADgksQSObyFVmbyexqsM6f+OyfX/wKHgrzpVf0UrVifjiQSIiftw&#10;9SeBzpPsV2/aZ59IXlfxfRhRkuQiRW3nrLQG2ZYf86svJmZspO0BrgWsgShEmHEBsJ1jMIAGsMzH&#10;lnmXirtg6Uoq8ErAG4FYG6qayzpL9bV1BrRLIyzPEqdVVGNel63h3xnB2SmU/NskdaFbfoo95z2S&#10;3u4B4PO02BeIRb3ZcxFLUELPCI2qP3USF4UkbY3dYAlRS+frnN0kQaSiu8Q+NStxG9rnNB2EtJBP&#10;9c2EblcQF6DDcYEqiPLU/lWuyl/ppL0hjsoNdlR2kL2yghyUH75MR9Z66xQc6RaIEJ0sX0YxHRiu&#10;2EOy4kasdDdqX3wswvlMbIs42vcQL4nxQOJyFxz+I3QC9lRRHFJH2urKvTlIKNdrjQs3VFQ6XjOn&#10;K5rqW01G7ylSKwpxLUlB57qNhc0pEgqf0fX8r3W79O8h8fofvuv1b97r9edlkfpisbueT3fQXzxX&#10;63ce4bo+Y7ZGaZPvQ2N8hCjkBX7Nz4g3uTp7vkZnzFTHpAk6+/476kZEMQTL6w4V+hGChIt0AMML&#10;p+t+fLQu00l8i6umAePvLzfr324P6o9XaaevAGJICL8bYKnVXqbPWg7rJc8njSX/CeCH/DN3T+UA&#10;2izdA7h3K3HyrMzUHQBseY4RbXIkFQAD3mN0V2W7ATQbYVrpK7TU40d2WX52HiD37aPzwRGyiaVW&#10;+dYQ5TMPGxDv5c/IAHo3tNH1bgu0JRQ2V4iJvLFSPuq0fCpzMTPyIe7C1ZyWzs6aqNPTP1DTjInq&#10;JbHhHPfqC5yzxrE1uo8C7jHKuGcsFZ9iVnCb19sQSx5Xp+rBk3I9/KbSQuy4C0f66t0DysNOaQH/&#10;L1OY8a1Zas1AijoZAJst9CSkhyEYCWa3tegAu5nc9i7ltnXqAMb/h0aoxrTT5VdgaN0Y166BFi0q&#10;W6/pRUTQFIGLQgpbgY9+8inV96u7GNtdekZgc6lcQpLh9mYrYNMBC5FjZfIR+fP1tuxqDd/8DaqM&#10;/8Ar6N80/uivCJp/B/OphVDvLYDYsK+iZbOM+dQ5GNokgc7LV8vOHRWSdyRnp2TCruKomqzDTbvM&#10;LGyWVQtdWExRfW35ZxxIMLBzXqGFy0IIeDYb6wgqLCBdthqA8/XSNa8ATAW2B6h2tM4/Ati8LqKN&#10;XuQQDr96JVzrSC2gTXRwNbPjZqxvWnRnkLzj2i78m5t0nsCogbMt6iR3tYxsmr1JO1SyL1NZ2whT&#10;iwknHyhSuwn+SozCsRHXxrQN2PvQzuZAHEhbuxz6IIsPtqcFkb7aH45cjzY1y88euiGVEGJHBr5K&#10;BwDz4XWeqqJlaoba2JW7VWM4XYxDSG/FICBrra+S0eSmoH3uOlqMA2iHDvCGKsTe9TQm6gepbhmh&#10;fFCQxvjw+iXUKdXIAuGBQ1IIZQt9gEyj87Un8P7C34tUxnGWSXfxYv6fkduFzlH/wydW/7J8nf7F&#10;d63+5BVJxQ3Vp8S8PJgxX9+y9f8Tf0aPFzio6603NDRlkm5The/NW6RrM2bpwsTJOj9jhrr4+dn3&#10;31UPJgGjgPoKhnl3YFGNQbi4hMjgPnzzC/kINKD4Pao7oMdI3v7MMuuPN3v05/E2/QVK4B9opX8z&#10;cFJftB+1APgZXciTMwV6yMntNjlCN6m65rkNYM1zi0Ax8/11A1R8l03FNZX3Go8B6zjPlcM7LY8B&#10;sHkdO5SiYczUu/duUuMeuN/bg1UU6wVw/ZXP+SmPyJM8aKl7ETiUwIjaFsAp0mkOH76eKsRip4KO&#10;pWjiazo04TWVvvdLlb3zS1V89IbOsLluwj/rzJxJOjPrXZ21eldd9jN1mY3+vUA/3UUbfQ/ziQdc&#10;CO6sX6nbp7gVP0JD/RBizHXm9Vv52n2USows1ZolnRW5RtO3BGvKJrTx2duVVlej/QSm72k4qxTc&#10;OrKbW1XQ3auDVOHiYUAMueME5I6DF0bkW5WmmYdCZVUSojkl7INK/PSTL+58pW8f/IaN6h0cBnO1&#10;NCxFnmuzqLgAOPGQgqjAwVTgysbrgPffdP32X7mV/knn7/+RQ/Z/aOzaNzpaMaTElGNwn+NZVFEt&#10;lwZA2uBsBHAdvSIsVTlo9Tb5r0oA1OTk8HN3X85NwbGy9wGczMW2PEsA7yKXMC1wBYQea7gVb5Cz&#10;5yaWVKzRHU2bvAYgm8ob9f8D4MUstRbah/HviAS8LLgcwnAx5P+FxZfd4mDFhDOr1LcRBXNGTZho&#10;d5zGRL2jD9JBtUqRP1Yf2KfzI/WwoCqwz9mJ4yRvhAOx+E8zg2aGUS1JFtyBf1S8l/bHuLEhdVPJ&#10;BpYfG311iDdKYdQyFUKvLFjlqPwwOxVEOKp4jYvKyRA+lbRCp8gRrtsVCaUxAeLEDjXuxSEEXXI5&#10;/OS9GMwdiiZwG/ljpq8P3UEHW/VRfL2YvTEwq9q5Sc/ZRl5vrCTWJUWptG8RCN6PY9FybPUqHcWy&#10;9Yed2fqfnPP+n6AN+ncA+1c6oL8SsPavy8L1797R+gO/t8/nOOj+9Dl6AhDvTZ+rP6PP/mKxp87h&#10;1lH9y59reNJkXaVtvsRMfImZeAR3jx64zw0fva/2yVM0ZDWHx4rqu0gjCBCuwWd+ROzpzWIcNSFx&#10;fN2Lp3X5Ht2rK9L3F5r1x0st+gtc3j9cbNQPY3X6fui0vu0+oS9op00L/Rg731vHSbagshpw/idA&#10;/w7Kq7xeY/69hvrrGl+bqmv+nsv87BV4DZB36SKLsBFm5Y6sWD4o16kOJlQt7pA1u1aqCp33YQBT&#10;jL9UaUIwy7F1qsCBZTuno1xkhkfc56ls/hSVzflAZbPe0bHp76oSyuUpKvAZupkzMyfozPQPVccZ&#10;qgkTvLP8vTVz+d76Q7VbTdMlBCZ3uIvfxWPsHj7bNwmZu8TIdHVor+59dZx2upDLxU45bPXSFGbh&#10;2ejHrSFx2MLd3szZcC/hdjsx89/GIsu8Zje3aF97J6DuVfHQOQA8jugBphbVOA6N9vwj0ZpRRjUv&#10;I2b0sL9+8vWjr/U9ntBD7Ve1IioNAKfKe30Oc3Chgmihvai+m9KrNHIFkD/4G58qf8SZ/g+6cvUH&#10;PbnzB92483tduvRbdfV8og1wpZ1pk+2onnauuE/Sopkq7MpZwo3q7B5IRiziBu8VGxUQnih3v42A&#10;kRbYEbCZeRbw2rrSBruuw60S8HrHo2ZKhGi+mb+27j8BvMTlf1ffRYDWVN/FANzWiSrNG3XJ0lCY&#10;XSFYrrDwsufrpeEwvILkg53tIQLYbrQSxI3j5iVuvh1Hq7DmKVbFQWJRuF/ev8Et9/xp3ezgttdO&#10;eFk7TKoW3jzN2/CKSiBVYTPulxsw0ovBUC+G7TOpisXhas4PYfFCxlNuiFqyg9SY4a+zqb48gWxY&#10;Q9SYzs/SQ2nvItSfH6vuki3qRvnTBHkjbwXmcrgu7sa4roXb8Bgphef5RL6H9UpdZiqKoDJ9PT6o&#10;T8fIzMFkfYOHEzlGttrIMqsa9trXYVsB7hb9zYNW2XO9/uq1Rn/E+PuPbOz/wkjyH8s36Pd0Rrcn&#10;zdCVj6bpOWSYm1Pn6uPZ9voNe4b7VOH6d95WyzvvAObpuorG+DIuHkOYA5gK3DLxQzXRRvdjXTuC&#10;ad4I1M2L2NlcI1TsAcHjd3BY/K6nhla5Ri9acfA8bIzy92Ghe1zfDVTjunnG8vwAj/d3nJe+N3di&#10;ZHJmFjZz8B28tW8y7xpwXjEtMeC8SkU1wL2KG8X4oe18nazrgPUq4DUAvnQoGeCmaKwwRYP7tkJI&#10;2aCWtDVqSV+rlsz1rxZh+zbBOsPJFL/mGoB91gB83zadgKO8gwVWBS4vR2YAWIgeBriHpryho9Pe&#10;0fEp76hyxvuqnckCbypAnvK+6qd8oMaZtNeAuhWOdQskkHorfm9wQxngA+0KLid38PF+wP7iDlLL&#10;29zvH/P/+/JhBba0FYo+tFYzNrF4QgQzPQGTg4ytSjiMpJU9SEIpnurHj6JTP61M3DryWtotVfjQ&#10;0KgOj15SKU/FxavaiSfZYtromYc5Px0JoRpTgT+/95m+vf+dGqsH5LUqWe6rMuS7NsfSQgdsLkBC&#10;WKiimou6/vhvuPP9WReu/4HUht/p04u/0YuL38Le+oPOXfut+i58peR9LfJfky1HlkjzIWrY0Aqb&#10;CuxONpAHLnqeIWiEeXViHlsI6ObYUXFZOpmKakBpS6ts5xaNk/8mObjHcTfejC3pFl7j+UBYT+u8&#10;DmDy93E6+q+ts1lk2TpFYZS2in/PKwAvpvIuYs5eyLZ7gY0flDkCoXh1XxLMyaZM/XXN6oAuOVrT&#10;ro4TZ5W5geVHFhKy0Vbyi7jxsni50VlCKsUBPenN02PEB0/79uhJ9y496k7Rg54detibovtdSbrX&#10;kYhb53buvVuhTG5BhrcJOd5G2FeGE70FkTw/q8Mo/CwWs2hNbzYk6wai7TttZ6kI27TNzVmpyPP2&#10;sCg5lbKNdr9EXYXZGNgnKwcnjnM4ZvxwZxT/rHM6TKBYOHK7jcjtxoJW6/+O2a3/tWI77fJa/Yt3&#10;FFV1lf6AUOQH5xB9s8BLXy3gLEQr/VuvcI1PoIq++6FuzLXRw4UOGn5zoj4lu/jJfEf1UG1Pv/Yr&#10;db3/gUYmTdWF6bN0jmrbC+ureQJv3vfetgB4iAVa/8LZOofU7yoz+CPiVO6xRf1m4Iy+HTiFOX2N&#10;ngPiId68Fypo67H6vcpZ7SbJBfcaD2GnW6HvuI1/01XBYou7Ki21AbFppx+eznvVPtM6X8eIYJzl&#10;1HjJNkC7HUAnWUA9znOe7bN5Rg9uUd/eGPVkR6sdkLalr1N7VjSLrDjLBruLyM9OQNyYswECCH+9&#10;YJvaizDqY6RJsp2k41jIHn73Z6pCnVQJaMsmvK5y6JZH3/mVTk15V/VTP9SZye+plqdhMr8HE97T&#10;WYDcbDVZHeQt9cDfHsSitst2ltpos/uxrb3GwuveSn/dCPTUdbTolyCsfHqT+/71IozZAzSVjm0e&#10;Ti9BiPrXMbLFHMzVVoCcXGEAXKMMGH7ZDc3a29quvI5uFQ+cU9n5cR3nNpw92Cvn49tlVbpCVgB4&#10;1pEA/eRLgs2+uP05hIIGua9MkvfqNMsM7E8LbfjPcWnEPVz+Cnf6v+n8tT9o7MoPuncZD+nx78lT&#10;+q1uPf6LRsd/4O71Ujv2tilyS6WCo/PkwHxlz73RVN9XwF0P2WMjlTjWAtoFbJPnO6LaMGCkutq6&#10;RFuqrJ1rLA+uezyO7pvl5JnAz9cDTk5GTkgAef4rgJewyDLLrMWO4aiaQgEvAHZgEcapav7i5Zpn&#10;nkXe5Oh44FrojZjbR44LXZUTsZ6qSQB4DYysk2eYR7eokojT+2OtutZNZi8ZwMOElY2ZNq+pGOAW&#10;WaxynvSm6VFPhh72ZOnZUDH8X9543eZnqfw9O2EfpegxwvwH7Zi5t+/Q47ZdGNztwlonTc/5Z5/2&#10;Ell5HIud8gJ9MtBHm46eGmsYo6zJWBWgHQgocpit8mmni2LWap9/gIoAcfO+bIgKMUpgs5yyzFkP&#10;2fwrapf+1S9af6Kz+Td+n/+V8eQbhB7mBPQVwpDPYa59tsBdfwuIAcBhGqWidk+comuzF+npEld1&#10;v/6erkyfp5e2MKqmzVT5L3+mVuZd0zpf4KR0bvoMDWMg0EILbQDci0HeMADuxdamH13wdczVn5FI&#10;eJtEge/HWjAtOKWvAeYLQHoNMPZTIYcxFBjE8aP9QDLkjS3qL9zJsqtQLwH5S/y2XjaWWs5Lj2ry&#10;ZRZa96qgJDL/3jDzLxX5xjHTWlOJTVSNqcC0zZcsIE7SaOFW9eXHsX3GHXT/Rjob4nIOJnAbTkRF&#10;RWogM3Eni62mnDhGlk2IOjbTbRHKtspeBb6OqiBmpfyDX+jE5HdUzrx77MPXLU/5B6+rCtCeBbRn&#10;p3yoGkB7Fr113aQPeZ2gFusp6sQMvmPOFLWTr9S+YJK6uSn32jFikL10A072LWygrgd66TKc73Nr&#10;3ClyxfJID9NEbJgc0JRH5OxSZO4erT2ArSxm7jsr8ZerrFTKyZOAuF55rR0q7B3U0XOXdJjnKFvp&#10;wrEx+Z/ZT/scLqujhHzz/OT7hz+wgf5EWdnHmUl3yCcqVT600P7cf33i8pR+uI1s1L9aqu8o4B2i&#10;6o5c/EZjAPgK7fP43b/g2Pdvquv6WHGpdYpKOqO1iVWK2HCQsOfd8uPxWrWTxPatCOSZed2ZY6mi&#10;Nk6vAGtrqioAXbIshseA99Vj6xwHiKnEVONFS9dxIlpLqx3FndiAlTabWdcCXj4MFrK4mrvQD20n&#10;AOWZv5DXue649HsgF4N6tsBT1vPI3VmEpamNNw7+DlpKBTq8C5ofJ6VWzPtKE9NURKh2B+SMi62n&#10;yFWivcUD6jQeyM379ugcvtM3kfc9AoQPkAQ+7i3SZ2M92Od06kEHNLrOnYgUduh+awLezyyd2rfr&#10;kQXAKThVJuFQmarn3cj4qCYF0QjGjx3FqvW0smNWaRva1+3IFlMwck8EwJle3iqOiCYruVCZCBn2&#10;BeKTjdNIPHm/Zdi3frFuh8Su4j+C4/Unt3AqbhhVdq3+zG7he2iqX8Om+goe+WcOXnrJ1v8vXqv1&#10;rX+ketlgtyJ+uDJzjp4udtPQ+xPV9sa7+pj7+lWcLmvf5I37q5+rF3O8wY8m6hxLrGFcPpppn8++&#10;/msAPE2DbKN7CcTunj1dNxfb68nmeM5lJEWyyPrT+R591YZ1bnuFnjUfhmyB7S+mgAOlGWolPK4M&#10;/+k8+Mo5eItVwkgaglV1g5C5uycx/uMxCywz51oWWGYuBrzm1fzMVOb/veDK1LWyNF1mO30RkI8C&#10;7gsAe5w2fPxENjroLKSUaRrEmL7vILnNMLUMgBsghDSweyhg7j0bFc7MO0UnPnpNJw2AAe2x935N&#10;9f2lyt9/TScmvKHaie+ojva5birt9OR3aaXfs1TkRhROLfCpO+ZRiQGweTpJOewhJK1n3hSN8MFw&#10;nbn4Eo4wNwLcNcZ9eZzOq4pInfC89VqOCmwVxJ0oCD2xZE1tJ/Ex5USFkqjCO06Ua09tjXKaWGb1&#10;DKiof1gHBzgrjV3SEbjSq9Bpzy5jGXaUWfposH7yx8d/0oMLT7Q1qZg4yGT5rU6Vb3S2fDaglUU+&#10;WN54BU+gv+GP+3sNX/qNBi9+p4GL3/P6A9//gF8uVfnqn1V8+qYik84qDABH7qhF8FCL9LBUfusK&#10;5BGZR3XPppXezVy7mQXUJsAZB1CjmXUNcF+B18y95nFw38gc/b8fW5cYC9gNgBcsWWU5J5kW+lXr&#10;TCVfsgJZmJesrFxkPdtV1nPcLM9sA2Ke2Xw9dx6xlPOJqlxAvs4igD0Xe9PFvkpfswVKX7aKtuNn&#10;DRFluVsYub7I7PBCbi7O0ZFo3C8xmS9nI92+ly3o2Xzda+f0gV/Ri5EO/fbqOX3KnPewG8fCHlrF&#10;lh14ScVjC7sNEFOFAe+TtmTcKXeoF8HAPs5DR1EWjVRXEFK+DVAuwmN6v6qzs7UbF4sUiAOFUdAG&#10;U3kTQ9dsYgZO9sTKByFALQ4Xf4gGvP6mZd6i//DfpK/meOhLK3f9K2PLH1kIfg/b7TMoqY9tnfUE&#10;J4zHKyP0PWSb22T01rguUx00zIuGsLHQBQAzw735rp4hJrk1bZ463n1PFT//JzWarTMg7ps6WQPT&#10;p6plAm9i2uuODz9SL4Du+TuAL2Co9wAmWRdhaFcbqvTZcD+UUTJ0T+frY+bbu7hGGLHEie2r1Yqy&#10;6Rz65AFa2BocPg/h7lnIVrgM1lQ9DKxuzOBGC4ingRp5kfnWzLnmMYuq68R33oC1ddMC4izdNjMz&#10;yRjXcUa5WkmbzveXT+RplNv6KH7hF5BMnuNc17UfH3D+3ZUwoOrS6bhop8/iT1XK5r82NEhHf/1z&#10;1bz/hk68+5oq33tNx974uUp/8Y+qeOsXqvrwl6pnI91AW90w8fX//Lpl6ttqMA8np2aEEe3QMzsB&#10;cNeCqerjLNWL80cfGuNLeIdd83fVeZZlF9yW6lJuqC5e2aPuc5CDyFTauC9dMXRVW4sPKJG0xy0E&#10;vG8ltnUHQM44W6e9nJP2YQJfwDa6hJPS4bGLGOFdVjTJGXNKEUjQPluVUYH/8JSFVM81rYnNklc4&#10;ZnSRqYAuU54bshWZDGto6Ckm1v+i0au/tQB44MI36qMK91KFBwBz3+iXaun9WHnl57Q6GQBvP6NV&#10;28/ynMGW55j840q0PPqAfCL3s4Xep2UBKRA6NsLKMmCNtcy6lpnXDWBbKu5mfhb/n98v9UgAzLEs&#10;sMzJiGrLiejVw7ba8qyCM21aZl9ZWRNXCVjnzKNdNuA1wJ1NMDSv82YDYGuiKue6aCHVeD7fz7Jy&#10;1nLazfq9h3WakOXDybu1FubYIhtfHD4CuflC8ztCLCm3uqbMJDVn7SJGFEcGaIMPoUd+faVHP9w8&#10;py/Od+iJRcBQqVsNebTMMJOwl31A2/yoY6c+7kxHrrdJhzetUynigdItMdoHXTJ7He6aUPnajxTp&#10;qxsX1V+UozxUO8UY991srsMjekhP+3uVhj1ME4Zx/7Fpj/7mH69/c49l0wyX2TNaL2a66OVsD/3F&#10;ex2noij9lo3/l+6hurNsuc6tXq3OjWs1EEXkB46WxQ42nEWsNDTdSjfm2Oj8lFlqeO01PUFjfWf6&#10;QvUD2uO/+JlqqMQdEycA4CkaYAvd8dF7qn/zF2oF4D1U4e55M6g+MzRImt+Y+zI9JwHyuzsDenTz&#10;sm5f7CfuNR9frXzdQMI4VLBDlWxlD3APL+VufgqFzmlohMe3ROooHOcyWspSHE2OcuZpSsVjm7l1&#10;hPb3POC9wBLrPNlTF3jOQ5k8RxyseS6QiHGxNE0jJTvUlR/Pn80m1cCEO4Hq5yRKpVoE/pXbiDvB&#10;WP3Iel81ZMTQwlOFSY88tmm5inHTLOcMV/26AfCbqn7vDZ16hwr8+j/rGOA99dGbqv3odZ3haZz4&#10;lure/7XOvvcrNU18W83IEpun8yBRbMGOp83qA3XN4V5MyuEQHPSBxbTREEGGyWEahlwzhofXeQwQ&#10;LkP2uTDAzD5Ki4+FUkF1vtaSyhBbtE9b4L/HQ5vdTvucVd+kAnj6BYA3r61b+b1UYZZZh0bOqwzn&#10;jo1tVbIuRSBxxE8zSlliff/8L5AdRhQYuQsA77IAOAg10vJonDYyTmro6te6dP/PGmLuHRj7hsjF&#10;r9R9noelVd95vh8BwD3Pcbq4rE2p9ZgBAOKtNQrfWouC6bSCN5czSx+S19oC+UYVaNnKHNkv3wZ4&#10;4wHxNvJit70C7f+fxwDaPKY6L3JcDWjDufMCXru/A9guDL50uAXAtob0MR9+6N9BbKnAgHfubIBs&#10;7YoPkr2sZi7he8Kh5xBTOccF03BnqjOeS4C1Eg+thqx9OpQQj4UrFZ4q7cTsvD06VvWHyFkieLy9&#10;gFSGA3lwd/drDCng05EuvbjUz0KvF2vYeoLPUd+cLdZ4Sxmxq3hLkW/0iIiUx12H4UkXsoDaqkrS&#10;FQup5gdiI5UZEqBDpAC0EVT+xYUBso0PY3GDlS2mfcXrSTvcdwAxRIvG4rfqf6xN0v8M3qA/L1+r&#10;v7iv1r8tX69/DVinpwud9HC6rb53D9bvWVT9kSXWZ9BWx9eRrYxtUD4fBin4bO9i6ZXFjFZOekEH&#10;IohzxJH2T5nxdwC76fbU+RrkjFT1+q90kja66b131csGepAK3MUSq+GtX6r1vfc0QFvdTxXvZIkz&#10;gE/VCPfgtukTdSlns56O9eLl1EZuNPlKLKcu063c4Fx0DhVWDay1oqjl3MuXMeM7KSvAQeXY87Zn&#10;rVdbGosnNsQjB7cCWix/WFCNFDHf7otTVxZnoR0hqoAeWbzak8cDppuXDnOLPwBdMi3QQbuZZzMg&#10;0RSuW65S7r4HouhisAqq579pPMH6i1PUxPzbkgfPHAukU+vCaZ3fVw3ArfngLQuAq6jCFb/+Z1W9&#10;8Uud5KkHxE201vUf0krTVp9591eWr1s4L3Vgx9OGpriT5VcHlbgTf60BQtKGsTIa4TY+QpDaENrm&#10;EYQll+CkjyOSGIeOebV4HcUwQ1dv0R2QxJFIeMD6gnztLC9VDmzAvJY2FlgtWB03KP1Mo7Ia21Aq&#10;kU4IgI9ielc5flPbWXwuKEWSWLJcswyAv3v0O4TjnVq+ivsvIPZmZvUHvAHr4QUXtUDa+JMu3Poj&#10;1fZbeJ6Aduwr9fD0/v3VfN01+jnyu3t4TTUpksobYUC8pQYF02mqcIV8Y4/IJ6ZU3muK5B11UC7B&#10;abCydpKZk6Rly5Pk7LXV8jhSeR09XlVf8yxxifv7swEAr+UUFMY92FRd9JFssOfZIo6gCi/iVLTI&#10;FlLIIl/NArQzAK2pwHMB6dzZZMnOJnpjlr2seaPPs3bAd5gqPNsRP6wlVGZCtGYtURQGATV7MlWb&#10;adIdUF35hWIg4E2sJ/pSsnjjsQmKgRIaHbqB79fJ22WlwgPWKClmq0r2pJK1RLgaDKMhdLCDCOcH&#10;2L4aI/f7bWQi9TbpWnsrpvIAeFcS9qwoqAhc24Q0sCo9QV+db4ZHPKy77WdUzs/3oD7axqx6AjA/&#10;gmn1H6u269/946BCct/1Xm3ZMP/FI0L/tiJGT+EmX521UJ9j6PcbpJyf+YfpMs6QPVu26dDaNdpB&#10;hYyhFd7CySOZKM3iOdM5hdDmsWXu4mTU9MZbesJZ6Q4VuR/Ann73dR355/+upg8/UDf8517SHron&#10;cEZ649dq58w0gPd0vwE1i5w+WEpDZBANz56r22Qk9x/CTB/Nq1EIXakrphIjdscZ82pDoS6SrdTP&#10;QqsVR8zGvVs5l23VMNX5qllSMfNeNEsq6JRP+Hsf1NKSc08eMlvkjEjVJwXqZHyAqragXKKSF0bQ&#10;AiPHayfvuZ1/VysOkHUY8x1Hg1sS56cSMnTN8uo8PGtz0hrgA6Fxb6zaUDMdDHZTM75nJ2mfawFk&#10;9fuv68Rbv1IF1fjYaz9TxRs/U+XrP7VU3AYWW/VU39Nv/gwA/1JnmZfrJr2pFgNerHk62FS389qD&#10;Pc8gv7f9GCkMYrw3TIB4JyqoIdw2L0N6ueG5TNdZZl3CbO/pdVhoOHvcf4aEtPGgNpcUKYuz4b7a&#10;s6QW1mjH8eNKIc4omxn4IEusYsD7I63yJEL/nZ0Nsj2MSZ4BcLGvfvLVjS8QxrdoeUSK3CJYNgFk&#10;r3UI+jcSAVF97tX2+eYfNcgduP8SLTNA7gSw7SOf8fqFei58zfOVmro/0baMdmx3TgHgOksLvXLL&#10;SQVvOo4Vbbn8Y4/JMwpBRHSx/KIOyHdVLkuzVKibOxA9JMrOc4scvMxDy+zxCsC2zhuovq9m4SUu&#10;GwAvURWAdT7PAjbOc22CWFBBKeOZvwiO9QIfWVF5p8xw1swZdrgxAE4Aal7nzrDXrMm48s/EG3g+&#10;rbT5awB47izyYPl6yQwE8JjKV+zYTRrDfh3eRroEUSFO9uiTbTHXc8VVhBu13TJDFlnBJpxjPKcq&#10;Z37mwC01xC9IZ0lDHCTFwIj7zxGCdrn+gO4NNOk2c0w7+a4ZtMxHEhEtcArKpspuI2ozJzLIomb6&#10;/v41PRvtUj2tem3GLh3hRvnJ1kT9j7At+regTXCXAbDXev0e4P7AnP57aKp/DYnWZ2h0+4lZGef1&#10;sw3bdTFspdqwdT2L3WsGvN01OHXEfPC+tgPgXKupKniX9hAf6TYqaSdb5b6PJnEXdtU5ttCDM6fp&#10;7IdvqfCn/5dOvfmm2mmdO6FZGgC3vv6GOt56S70ffMB8PIFWerK6rFhyIeo3bfbFdX66zFxawmtp&#10;bJA+7qnSx90VulKxi40wPOW969W/Dzkgm+HhU+QKkfpwr7OKSBfiO6tzdL0qm5abHKn2I/qU89Kj&#10;swWAOB2jgc3q5EzUySa5E9VRLQqlA1BUs/AhM2A+sWWFTkBLLILOmhlsr724ozRyBz7Pcus8N+Xz&#10;bK772Va3FyToOP9fh8lBrqUyVr32U9Uy356CdVX+2j/r6K9+psO//icdf+tngPcXaniflvlDAPvO&#10;z3X69f+umrf/WXUf/prK/JqaAHYbrXU7FboLk7w+rHv6uA+bJdbwEmt+Xz7iw22GzuMqMoav9WWc&#10;SC77LtMVSB/X96/XA4wC7nxCKP39YyquP6ZkjN4TS3F/wdJpx8kKpTXUab/lDnyOM9KIDo2ehxd9&#10;HTLHJe3qqZddWQzgRRNcDJXySwB84nAzM+pOS/X1jtgFkFMUhK3sma57uvEM6uSDf9UFts3nqMQj&#10;N36vQW6/Q3f+iPvA9+q//J0Gaa9NRc4oGsQMvhzQnqR9rlbI5hOWJ2hjBQBGZ7z+CJX9EGemYgVF&#10;H+S/lyPnkJ1yDNhJJmuyHH13cEPeBpgT/rMC2wNes/QyADYihgV/r8DzUR7NswCY7fN8TkYLATEn&#10;otlzaZ2tl2rGRCIkJ2IVOpV8nemLcSJcAoB5nUEs5WwS36m6cwHtfCtb2czCh9jKQYum2mCatkZH&#10;d+1W9Z7dqqQa58RsJLUhTVujtinMc60CmDt93dA5wzbzAEhO3Lmd2PLa2hLIhrCgnQ1oR3k2BJF9&#10;5Dft1EBTncYw7e49fpjkiHDt9FuOCdxm5Uau4WwUBSOIk9aqFWo5eBBt7FZlrvBlTlun+xsS9P+s&#10;S9G/B2zSv65g2+wfAzljrX6AYfU1DKqvOAv9Ds75c+JMhvBl7lmLD/Rm2GbIDqvXx6iAJMMELx9F&#10;IjuM5J5ZgOywmqfso7d0euYk1cycym3zIw1Nmq4njAtDZCsNQEpoeP9tlf2KVhLAtn70LvPvK8B2&#10;vUu1efMt9RgAT2CZRXXuJvlwABvbfjyyRgnLfko6/WPOQo04L7bkbtSNs2yWz2SS0pinS0WbNJK+&#10;Un27Q9SbFm4hs5xnKXWFOfkS4B1CnNDK/fYim+WP2WDfJ5HgMpTJPhRKXVTTgcIkVEm7aK2T4ZVH&#10;6+h6H+WGsLFHqJC2fL72Yy54HO1t576N0FWT2DkkW8QO5umE/dZWkKQMkhkqsfg5xe/H2XeZfwHi&#10;KSpthZl9f/0zlb/+M51+6+dqZhvdwla6hZNS7ev/pHqqbz2AbqSNbuXn7RPeVBtPF/NwNxvpXjbS&#10;ffCnR9gL9HNaMpV5jFDxizhpXlg6HxDP1ZjXUo2jbrqANfHtSzm6+jRPj3DwuHDjhDLJwk4oopXG&#10;2CGt4YzSW5qU096h/R09aIS5A6NMMgqlI+fGtJMT55Ij2NUaAJdQgT+/+kI1h1vlG8EGeg1nn9W7&#10;5BGxTeHxOWofIqnw0d80BnCHr//u70D+q0Zv/VWXnsHKevk3nbsLuWP8z9Arf68DFdypNhy1gDVg&#10;wzHa5/JXIKaNDjFVOPoIqQ6HFRJdqhU8AbTTHqGZcg1Kl4t/KpV4lxy8AfJyHkBsTxV28eT85LEV&#10;eiQV2IETFKIFG9hbC6jC84zon7bZAHf+Qg7kVOC5nI7MnDvX2lEzJs3X1A+tNXPyfLyQFmo2QLae&#10;hgv/DMDLPDxn5mLNA8ALAbINwF7Mz+14TSIi88Ru9LlJydDuUtRM4PLpvXt1MGazMtbulL8TCYt2&#10;bkR+4J7J6cbLew2WLLiOsPktSYb5k79dJ4nTOEg8aguLifbGRoj1WJ/Cs85bG6kkzkQpvr7MwrHa&#10;RmCXEe4nurhAwVyhEgK378Vulki/+PcgxPahcfpjcLR+i8b69/7R+ha110tkmS+wI/qWmfdj35U6&#10;typCp7kRt2zfoepV4dofsZr0itXa6A5hn7NPDKkNZxAhNOJiWWk1RcepnlW0wTWTAPAM7rnzHDXM&#10;fXiApVUn7XbFr3+t478y1eZ9tXH77Aaw3cy/bb9+Xd3vv2+puH202z18CAwSsN0x+X2N8O+8vjpY&#10;P0CV/BRz8nFIHIPFkC0MY4r2+FIZi6niLRrOi9VgVrgGoadeLIpng7yHPGeWhYWbSUlcSxu9V7ep&#10;5Lersmh9ASsm6ZdJTryGQcIV7sbnq6C8Hs/hxoy5OTNtG+DuZNM9wKw7WLobffF2DZVsxTqIynsk&#10;jX9+M7a5+H+x6CrdvUXlK0MB6S8B7+sssN5S5du/Arj/ncdU35+q7qNfq/mD19ROJ1L/5j/r1D//&#10;n6qjra5/++dqfOcXajMAZj7uNNUXoHbPAMAY5pl5eIS22bTWpqUenj8TvvgcjRIcPozCaYwqfAEA&#10;nyck4ErhOj346iSZSyW6gzl8G4mV6Sc4JZ2qVlYDsaN1Tcqob9A+vNJKhoY4Iw2yjR7QUTbRyR1n&#10;AfBawEuxOmSolONPsaPpUmjUDqpvsvwhB3hGbtPaHQeYe78khe1PlqVV6+ALddA29zAHt/d9rqZB&#10;EhzGv1TH0EvM2L7REGSO8vpbCk04SbbpCQt4fwRyMOAN5QlYX8Y8XKZgZuKQdSXyjzig5WG5lseb&#10;5ZbXimx5hGRaHpeg3czKu1EypWIcQFfA4+INqQO21mIok/NgVFlBzpg7Hx8tzkGLbFA02SA5ZPFk&#10;RTWdY+Wo2QByOpV48odEaQDgOTNsADCp7gB2Ll/Pm0Wg80wS8QD2oqk80200Z9IceSxwVv4mrE42&#10;bCa9b4P2Y5u6l3yio8mwtZhhVyxx0TL+Hleb5RZ73IDlq3BZXEns5zLt5DxxcsdahAbe2kfL3Ifj&#10;xxCLiK0BoQSDZagFD6wwnCNDmXHbkRKW7diuzRjL78CLug/z9L9kZek/YmidIb38OWS9/sjc/V3Y&#10;On1HttTXflH6OmKz7oVE6SKJf7cDVupeJFvm8NUseeLIgYqHq82patM2DABWaQOC9EjIG7HTJymb&#10;9vjY3Jkqg5xweOL7Os73tdxBOzGn6585Wz3Muv1U1FZSHg799Kc69nNmvnfeYvOMlBDwdr1DBX7t&#10;dXUyB5sKPDBlsnqnsuRiodUBT3h4zgyNWyNuIKPq45OQW868YlfdP8X9nBPPDRRGRg44xja4O22V&#10;LpH983FriT7tLtd9Ro2LpA2MlXNya8Jjig7mGta2V5urNQDpo/VwDq+kE5ggdtrv0eP4WnMmGiQS&#10;dsh8UJDXPILZ+Sia60sYn9/DfvXBpV7duX4BB8fj6sFsIX0pYoWNEZyPlqvyl/+o09x4jc755Nt8&#10;WP36v1uemnd/wQmNKvvurwHqmxbgnv75f1PDm1RlQN1iKrPleY3F3tv8nr2rPgNgnkHTQmOU10pV&#10;Ny31AHa/w5ggDEK5HIF6eYHb8BVieq5gkXsea9x7EDvuf31Ctz7DCODlETWcL1fmmZNKrTnNHbha&#10;uxE2pCJ0yGisQ62E2H9wyALgxNYaLWKJNbMIZw4jZvjN+H0WLOe1EaN217BENsUQLxB9x2eUwR75&#10;DZmov6c9/lrdzLtdw5+ra+hzdfa/5HT0XI3dj1XTek9VTfewaX2swqrLFiJHCLNv0MZyGF2l8lqD&#10;tzStcxAVOYA52C+WagyI/SMPYoaO80dEvvxXc2LiVuwXYb7Hi2vlXjmHpsllZTr3Y05aIWnyBsyG&#10;lWVtAwd0no9mzfHUjDnLNI3b7+w5bJrneWk2W2irOWycZ9oDXh4AaT1tIZV4nmZNIVIS8Jrvract&#10;kNUUEtupxoun2QDehVo4mdArfr5g5ny8g+fJa5GTstdvVDrVLdnTWwdi1qjxcD4ywEyCvYiHYUHm&#10;wenKw4HIE+dA+aGmcqX6byCsfH/wMqXjEX1gwwq1Yrs60N6NUR2OhWiM6wv3KRp/ZR/AUrVvr3rK&#10;CXnG4LyYjfTNzevFQV7/viZB/xIOfzksWt+Fr9WXeFd/Gbped6M3a2AjC5uN2NHEbdaxqGjuqOuR&#10;K8ZzW0YCuT1eOXhU5W7cpmQq8Dr+vethTq1F07uON1w681ouLWPhxHdVNgNSPla0TQC4kcVUhzkZ&#10;WVvT/k0BvL/Q4Z/9M8QOWuZ33lMf56P2d99RBwuvrrffUe+HvGE5OQ1PmATZY6a6TJXmDTtOEuJN&#10;6zkodbh/5m7W6IEdGmJuPYdp3lAOc/AeKI8YHnTjtnG3Cnoq+4KHtQf1AneOz1pKkRwehQhSrs8J&#10;U3tMRvMo/9zxeF+dQBBSiwCgiVm3hWVW3ZZAZvxANSPT6yAhsg0hfxeC/h4kml0liRqEFNJffUC9&#10;gL0bt83WUlI1wz10Gm/p04DsNC1xLZW0mgVVNVX1xBs/VcUv/0G1psrSJre/w8IOkDa9SUUG2AbA&#10;TQbA/P1NbKQ7WXx1fvCGujgr9ULu6EfsMIRpXgPzdAezca/5QKMCjwDgofnsCdhQj0K3NAC+4G6n&#10;ixj5XUOh9PA7rGjJVrr9krTDz0/o1NAJ7sClCBuKtb38sFKqTyqHIHAD3hJ48aWjF5TQfFoLiyI0&#10;I59TKbrgn3wzeheK300dya9WAO2zD483J4ukvErCjH+vi3Cfh7j3DnIyGoL/bCFzXPiWkxKgPvel&#10;2qjKbVThlr5PVN35QDHpjfLeyty7zVTi44ShlcpjdZF8aJ19ALJZZvnROjv77WLWTWTmTZYb4PRc&#10;kYb1DrdoQ/gwW+qgXVpmQMvd2B4xwxKolNYLQjVjPr5A85dDzOATiHl3GkCy5nQ0e8ZSAOsIOFlW&#10;TVqsmZMW0Tq/Aq+pvgbAlod2eu70RZpPFV4EgBdMWaSFnFAWQu43z6Kpc5iZCYuePluhLLUyg5EP&#10;rgjXyTxYRbhH1kF92+BNasQcJ+xQPbTc1ksei9zkDZvJH4neJhhTuQRuHUG2dnhTJG+egzqSmaky&#10;gpzPVh1TeeZO4l42EX9iq1RSFtuIfXmwJZG2OU5fcS76jEyhL5ilv4qO05fRMXq8JlpXY+LVFZ+k&#10;0h2AdEeKMndmKS1pD4Fiq7WGjXMcaQg7ME/fsyZK+Vjf7tu+W1v4eRRig3VkJ8XNnqF1kz5QPFUl&#10;gzdfOieTQwD4OOCtgjZZQVWtm8QtEyVS6wcTdeKXv1bRP/6jqt9+Wx1vUnFpm9s4K7UzFxsw93/E&#10;1nXCBI2wABueNl39E16RPi7Nma1bxJ3eguDRz4Z6EG/kDqxrjdi+B6JGL2yoUVhR4wgQ/gDf/K8X&#10;2/UbxA3fsfD6HSbl33Wf0pe031+2lus5BvO3qLDDzMAtqVHMzDh1wKRqS2FJh6a2ZWuAWokA7UwK&#10;Uk/GKjjR69STs0atu4Jx3AzQ2Rh3VaMOa0+PhNCxXiWz31cZAD36+j+qHvCe+eBXlna55o1/Uvmv&#10;/gEG2n9XHfNvCwDuoK3uePuXan79H9QMgFvYULcC6DaA3crPu995ja6EcWLSO+qjCg+iWGoB4Geo&#10;2H0IIPrhSg9YT9bgHJhrc6YCZkCMkuk8NMuLmAhcJn1ifAO+Yl9UWlIOH+Arff/rIxq6Xan0yv1K&#10;KDuoPXRuuc2N3IO7LS20AXDRyDltwDttUWG4rHHjmI031k+ejTzQxyP31Vc3oN27Dit0PeBZtUU7&#10;CwhsuvcnXbzBBhoAG77z5Tt/4vZrgMsZiVezhW43G+khttEjXxAv8VullvTLL+GEVmw1RniAmBnY&#10;VGADYu+1hzgnlUDXzAO0LK98t2uJJzmqsLIWLmNJZRhYZguNeGEJXGiziV7gjPqCqmtlllWLWFot&#10;Zs5l5jUV12ycZ8CoMvfeOTOXAt5XiyorHuuptrTP8zXxvVma/IG1Jr0/yzILz5o0VzM+sqbKLtQC&#10;gL1oCq9T5moBVXcBALadRMr75NlaOGWerCfMwskhQAc3bFM96/66skKyhzOwecWY3tpOHnMdeOwt&#10;jxdPKtK/BphGDcxkXcx+J1LjlYL0LxfdbgrC74zEzWo4iZSxppZ40hiqNH5LuIA83xDLciNIY3Ce&#10;u9H/1mIjW7YyRGeRGNYn7VRpVrZycvYqi+14RvZe7U7N1c49uUg49yhuU6LW4Me90ccfQzs7DNpW&#10;KDchmUjVrZgKrNA2sodikb2toW1e8+4b2g0hP3fahypmFi7j54cmfqAiSAzlcJ07rFHZcAuu/PVr&#10;KvqHf9CxX/1Sda8z833wnqWVbn/tDSoybaOpwIB2+H1mvUlTNMqHwCCgvoqC6dqc+bo2f6G6prGJ&#10;xaBujLl0ENubIc5Hw4XJ6GX3Q4vM1R9GG/W3q90I/lv1x9EW/fV8Oz+r1/cA+qu2Cn1cU6SHvJlv&#10;wN66xXJs/GiuGogpaSPPuQvF0TCsqvNstM/x+z1SmqSh0h2YzCdhsxMP420jntYJGmWh1YHT5NG5&#10;76n4tf+myrdYzlElawCpOROZ5dQZNs/VgLfpTaonJ7QemFldr/9S7RA6mgB7M8ysVjbUHbTardyJ&#10;uzk59b3zpgYMW40l3wC/lz0ss6r/+f+yLL/MQmvYeipVmRMcwB6YyzkJkscYrfQlguEukdV0GXOA&#10;S6FL9fw+3mDfnMLGFuPDl4d19+VJNQ6fUFo1yyza59yWFu1nmZUHiItxrTw4NKhwDPjn5vtjbOep&#10;mXvdsJV9+JnGxu6pr/WyKis7tTONdpcFSgqeyhdu/84yA5tN8+X7fyJaAinhuc80TBvdO/oZrTXt&#10;NFW4vf9rNtG/1fWnf1ZGyQAbaMC77ZRC4ystj9lCmwrsTTvttuYAzz55M/e6BzPrmuUVkkFbTkcG&#10;xPMA7EKIG+aEZOeykdMRBtlLwjXbhrORLZTJhbh1GABz57WCNjmTlnnGLLyiZzlh2G2vGZNtLeA1&#10;QJ4+YYEmvz8H8M7WB29P11KWNe4LaK0/sLKAeN5UMmmnLNYS2mlbSP22gHjhJGstnjJHSyxfA2RA&#10;nByCLU52lsrTd+loJpk2LJ22B4Yqerkv2cUriNsk2ZAlVFXOFsvGsyl7rc4TA1mPZWgof3hbsYXd&#10;hafVKpZIW1aEKCseh438HDVhG3sHk/hznIxOY0heSJ7PfoQKaSyfdgLgbJZcOUlU3PRMbaNKryEs&#10;O3YddjmbE0hJ3K6t25KUwoZ8544MRcOXXslG2Put91QUwuY2k3sidr1JBsDMu2FU30hmu3TeVHsh&#10;5hfxJiuEhFDMm6/owzcRr3PXhODRNHESt9DXdfCf/hFxA63m6yx0aJ/N7Nv1FnMf2+ju9z7QkFE2&#10;fcASjFZ6iBbcnJcu0E5fnbtY44vtOKPMUesqF9RI0B55012ryEWEQF4UhnaPm4+gRKrQv5xv0R+J&#10;DvnTWJP+hRygP+Kj9cexRv0WbfHnxJo+JCXidlmOPiGh4PlZIk4zWFolrlYdt+YGWFcjUFMvH9nD&#10;tnoPIv9MjR3LQOCQoA6cLurxtqqdP9mymDr88/9DRz74uSq4554FvA3cfw0po5Gn5pf/pDP//A9q&#10;gUbZznKrD2JHB2Bu52nlvFRvAAwLzVThFr7vBuS9b7+hfvjhfXQ1Q2z0G6jsdXwIdDNX9zP/9k+D&#10;2EFbPYD8cIAKPIi97TAmehcJWbtE9Ot5rHvGvGx1p3+P7pC/9OBTqjAOHo+/OIVRfK0qek5r99la&#10;pTa149KBKqmtA3khzKyuDi1nqz4rxwMAu2Er66KfHBl9pv2I9QvPXFdZ0y0drhxG2HBK+0vqNHQd&#10;4QJno75L32oUJdJ9/LDuDz7T/b7nutv3TFf6WIANfaxOZuPxR79nY/177S7ohX1VqRUAeOWWKtIM&#10;X4HYLLWWU4Hd1x6QKxXYF1ql36p8llSZZArtAsTJsvfeqsVuuHa4mbsvJA4EDTZO6y0i/nmQOOYA&#10;4Lk2wZyO8AMCuIZtNdNUYQNgKyfNmGYnqxkOVGLbVy00z4yJtNGAeSrV2A0h+3rj+j9nkVynExhN&#10;q7yY2/BC/poNrbMB7iIeW/7aAqrwPJ45H81UwMIlbIzjdDgBJcv2BOVFROjI5lgVb4mlrd3Gsmqd&#10;diFEOEY+zxlE5Kd3BGvk0DbukTF4Mlsr2skB32MSBkkkiJg/WwksrKr456/Ex+kpHs19hJUfJkht&#10;j5uTcvBbyly9Rjm006kGqMy9MStJgggh6c8fW1lfb0VwiloTgqg/KEirg0K0ZS0pCJy7YgODFfz+&#10;ZI2kHtJfuu5qcFuWdmN9E8rt14/qseLXv9J62ufkKRN0AE3vQapw4YyPlP/ROyp67021Uk3rPpqg&#10;cpZXh6i+R3/xc535O4A7aKd7mH+7qcC9AHfgQxZY77PAAbgGwGbRNUwlvmi9QOMQSy4hmGh3ngeZ&#10;Aj0zlrOPiSl9gPHdI2ioT+vIfoLw8mnzUdrnU1RfAIxzxx95/UNfrX7bdUpfwGp7whx8jxv5y7Nl&#10;eGPtVV/WRubeYDUwB5/F4aJxa5A6doapc+dKDaL37clYq5Pz39cpNsqnWUidot2tevefVUb1PfH+&#10;LyyMqla2y20T3mFZBb8ZkDZyMmvihNTJ70sXj6nAnbTKnabiAtrGX/0TlZi/B5KHAbVpnU0F7n33&#10;LSipEy3b6lM//z9hrv3KMgsPoB/uQ/xgQDw6kzaa/cMQ2+kRnDENgC8C4DEWWsMY7t85GYfgn/v3&#10;U8T/JDvcJzD8Lva0o7fJ7mqs0q7Tp5WGd3ku0kJDrUzjvORYvFbT9rrKaj/v/3xX/SQIDW/UkRFt&#10;an6k9MEvkTE9IVKkSxWnBjVy6zsNo/U1FbiP2ffq9d/o7vjnujH2CTrYx7rSfFdNgL5z9KVuv/iT&#10;hm99qS1IClfSNkcgKzREjh+rsGmlfTgduRs6ZQQVmAWW76r98gnPs8y9LgGpBIEnWUBsZwgdSAnN&#10;s9gpBinhWov8cI6tIW+YCuz1n6KFmcy/02c6adKUJWyfmYNnObCgsrGA17zOpq22nm6nmSyrlsEB&#10;jiWdPXrZfK3BtCya39CAuQs176MZmjdplmyZhW0nE7Q1yYpnlpZMnKWlpjJPnK6VcxaqkIXRPs5B&#10;ezj1ZJB7m041TQshZhMx904WFFn+NjoW50mcZxiBYZs0cGyb9kcFKh4julxOShkRQRYLncPY9FyJ&#10;W6/70Bw7uftm4+e83RWQc0bK2BSv/czMWWysk6nUW9HbxoRFAtRgRQQEWiI8NxDZuR6Du7jISBIp&#10;wrQG4MasWq0EPJoTwsOUjZFdNrP7PlIV0ggT86bK+MMuCqW6hE54S5G8bqF67Kb9O4CqaC984P1v&#10;Gq7vRNXTUle89WuV/PqnKoWtVE0L3YbgoYeq2/UmG2kAbE5J/QgbzIKrm4o8NHmy+t5739JKX2CO&#10;vszv87VpVuhlkSRivH7nDAZ2TVixNpfpYxZU9xD7P64kfZEN8r0T+/R50zH9HuD+oa9G30Lw+Boq&#10;5ksAfv94nm6iZLpK5TasrT5m6HYcNjqTMU5gBq5PCFQnGuBhxPtjMLo64oJ0ita3gRNPI8A6C0ir&#10;aJHLf/nfoEwiTKAD6eTnnXQjLcy5Db/6qZp/+VMEHSymoFN2vU0LTXXtecd8zSLrdfjfb3A6ojKb&#10;CtzJ71EvFbgfABsQ9yE1rGJLffoX/011tObdLMh6uLOb7fQAi6wRyDP9nNgG+JAcQK103oAXEskF&#10;54Uwtubqamo4p6R8XSVI7dr9XEbUHF15yO0cIDefp5U+i7ABAOcjbChEmZSIycPiAmxp91Ow9hNw&#10;sM9dP0mpHNPuk+NKPHtHW5ofaG3VTa3L71Vlxy2N3f+DBq58bxEu9LDEGmDuvXyd78+xke56ru72&#10;Z2rrfKxRKvWDz/5VrWOfKjqzTau21ZDgwLb5vxA5TBttETewgTaz8HK20J4hAJcW2pyNDJBdORnZ&#10;e28jMZ0bMMws89hC5LClrTZ64HmIGOZy+52DSN0QNswMPJMt9DQWWNMRJsydB4kDwoYBrmmhTStt&#10;HkPisJ5pK4eZi7RyMdaipN7FOC3QVqe5SkRMsGKxrRwnz5L95Dmy+Wi6HACxA0R/hykk5k21kgM2&#10;NM6Tp2m1naP2LPdXVkggvstu2rjUjg21o3Z72ykz0F7ZATY6GOGkCryJz+wOJpNoo5pwo9wfEaDd&#10;uDRkrQ9TQbifbiQk6JskhBFxMcpjDt5s0u5Xr1QWm+TS/QU6BKkjI3W3EuM2ajPVfR0qpHBm3Aji&#10;TSL570ewRFtNBm8Ez1pEDhsiIgFzFLm4K7SONMAoYj0DaMV9aJ/9IWv4UV39mfeC2Zr6sj315c0a&#10;yFImmC3rVgCbxRZ5P1W3ltNQDXPdCSp2PqAveO3nkPzfVeNrb6uT1twCYKpwlzklUXH7qL59GAAM&#10;GgAD5kEq8xhnq/MstsZnWtM+Mh+TQvCwvoSqW4zEsEyfNJcz32ItayprRb5u5SDazwbkuHB8Ys5P&#10;bKcf8Fw7tFsj7BJG2WIPcnrqIji7JwuhPoFhzUksstg+jyJOuGBcKXmuVKSq0W2+zjCHNkCyOAOL&#10;yiyrTv78H/gQ+pnqAG+raX/5sDKPqbatpm3m19jx5mvqNXpnfg96EXL0v/2mut9gGw2424xG2szA&#10;r/1CPXyw9bNH6AXo5yC4NPIhcPyn/x/LZrqbUcRspTtZcA2hHx5gVOkjzrSfpdYgd+IRYkzP4WU2&#10;ZjtPY9Atz9nDlQ5CCHKvGBCTCnk3W9dJebiBl9aN5/DIn1bpGBZEua2tzMFdKJN6FY3UdWFBgOYc&#10;gCJcwAn1ILayN/qe6Er7I7XWXNeRqovaUX5JWyqvqZml1GW8rwZgWXUC2I4xKJQ8vSyuOoY/Q6X0&#10;gtvwFzhxfKMHL/9Fn/7wv9TI97F7RxWd1WPhQ4fSSgdvPP6fQA7h+9CEUxamVghkD1OBzRzsGrSH&#10;VjqNr3kN3sVmGmql1/ZXD/xoowdegJjBqI/m47AxF32vURwZ6aCZg00rbarybDbSs0z1pW22LLP4&#10;2jzWMKysDImDrfS8d6fIAw7w+sXzFEu+0HoYM8EodJZNIYJjGqCdai3HabO1ZMJ02WNB4ziFiEqe&#10;JcjobKkwIbMXKhYh+1ZS5tO8nZVLbk9u8FLtD1uqoshlKl3rprK17oDYVVXbOX8khags1ge/LOh+&#10;3IWvbtqgv+7O1XhCkg7CVU5aFaZ0WuX03ak6eviQ6rkDFuzbp538bMfGTUrcuJGk+fWKolUORlEU&#10;yrMSs/EIAL0GAEezfV5Pex3F15E+vqTW06rDzArDmHwlvs2ruDeHQnn0ZT7zpxr4GBAD0iBm3iDe&#10;xCt5M27h+8z332MjPV2nuPEep7ruf+3X2seb9ugbAIFNdNsbABcAd73Bm5tZ2Gyje6m6piIPGOkh&#10;35tndDJSOmbhy1jUXsQMYACBwSOkhc+oqM9omT9pIaoEi9T7lQf1RWWp/nIGGWLxXt0hbO16MmmA&#10;eEUNJoSrb+MKXUhZr4vY37QST9KBwfsQ5JjOxAh1YRBoUSTRnp/HqcOYvA8heqjFEqfxAwA8Cbkf&#10;nYYBcOUv/oHKywkI8HYBvgEscvsBsKVFBsAdVNkefo39b7GY4hnk6WHU6Pg54P3Zf1frT//R8nUf&#10;gO7j92qAD8Oh997SAEu9in/8P1TLltoAtw+dsJmP+956TcNmucX3vbTqg5P4PZkOiLHsuWBjpVHO&#10;SxdtZuuCATC2wLeOJ+rJd0cxiWdp9zHGBk/LyFyiW+Gs1HKlTmmo0jJa25QDgIMguVgVsrA9SKEq&#10;4Hxa4GxcKX+r5+O/wUrmpa6MfKJKwJxdd1stI19rlLbZtNAWIsfwSwv/uXvsS0D8JflALy2b5+uI&#10;/T/55v/Vw8/+oJIzNxWTP0SC2ojic/s4I52U//pjvJo5uIoKDC/aPBshesDKCogoJPWeOZhzkQMK&#10;JQNc87ULpyNnf2SHUCvNzxctiyONYS3tM+yrBcgG0cDO4lkAiC1ife6vMxEszIRF9eMG2rTOPz7z&#10;ZjpYSB1zZy3S/5ew/w6v+r62fWHvnWIn7o7tuHebYjDN9CIQQgih3pBE70WA6FWiCCEkoQIIVEAN&#10;FdQ76r2B6M3GPbGT2DtOdbL3Ofeee+654/3MBWRnn/d9n/vH9/ktLS0JCa3xm3OOOeaYI18ZLKfX&#10;39ZS2hwr6NPNQ5E0483XNIm0cApv4Bl4JE9jXvbBmQrYJw9iHQep4VTONFja2Qj9l0AYbXGdjBfz&#10;ZO1ljce+YCdFhTopeambY8b1TBhRmHZGHkL88r1L1bVro75kXPFvW/GrXheuBFLdDdSyWxct0O7w&#10;TSw2Y8C/s00nib6Ru3Zp24aNDgCbPHMZbSKrf+cTge1Y3bsyiGjLqhU7K9jHuxTnjhAvD4Dup8Vz&#10;58qX2teHOjdk3ChuOkMdx52U2RulkDcKIn+ixHwECP5EqlCIng30QxNICdOoh0/y5kzkTZ0AG3vy&#10;pV+qAADb3HAFQg5rJVXwJjdppUVi6ws3vPEmmmpS6pdewaL2HXXQH+7mZngRy9pGdipfYTjhbvkZ&#10;fQp4f0Wf9yvObdbM3GTZ2pcnDutPGcn6Q0K0fhPLAnTOV7hV/Dpun75IYjAfYNeyY9cWsVWxiqWZ&#10;qad+5Ja9sNsmu7wAgdWdgeIqeLZDr1xGelwCKVfCNZ/+bR71a/kbLztY5hrq4jpaR/VkH7VMHJU9&#10;87iq+R3rqGcbX6amhbxrMTA/+4xqAG01p5z56CqitCP6AuAmspNmbgC5kFsnfvyvqiLitiDNbEDV&#10;1UDq3cy/1QzTb1G+nhtGG+x/K59vQejRwbxwE7PDnVNGqJWVN80MlnQzZXX312i/v0rW7S9YHP5l&#10;sj759Slm8DOUXl+i/eXFtJAaFYPtrAveYO8fmaGRcYzNUv+OioeF/uzuf+jj2z/oJhax/Re+VWnD&#10;HTba31JV568ZIfy9Oi7/WQ193zlAXIltznmGF5oxdW9o/x0WO9+z+PjvROC/sqHtW1pPLfJlmH/R&#10;rhItIgJ7LE+k5o2T24OziMchtJDmMcgQFI3NbAwDDVz5eJbfPiSU2wDtZs4WB4gNwFPn0mpyJ61m&#10;WmkSbaaJpNLj8Ygej2ndJIvGgPj9Yc4agnhj+PAp9HgZXKDmteEFOwbecdTG40bP0PjRgPiNoXKi&#10;f7kYeduKccMViIBh9tuvaiZnEmnhxDfeJp0G1NjJzEDwPx3BvzMRxYm0cBrMqxOtk6n8EadxJ57O&#10;1zgDZmei2fQhL2s2Y2UBLJRewpzsRvYSbZkzXts9Jqlt8yr9Zfc+/TtrWO9u3KwU9MobsM3ZRgTe&#10;Dkij9uIV3dCkCz1dSk9K0jY00etWrNCK0PlaHkI/lyhrwF3CdQm192rq3cWkymtImdeFhmp1cLCW&#10;Q2iFuruzAXAu60Qmy5P1K7Y32Jc+sO/oUQpm6MAfJ0tfBBeB9Cj9IVrmUauFYhEzD2lgMAztFt70&#10;SXghx1EnHmX6KJk3ciJ1Xw7pYiFALX4B8HLKqIuN1KogGlc7mGnSZwQg51+mxfTya+rg/7eHOrgH&#10;t8sm5JYDcdv0Kb7RX1Yi0qiivjUQsy/plrHTsaTQu1fr5t71ur1/k+7ii333IH5jBxh62LYUgmqJ&#10;6pkiqkYE0stY4M3MaIb7zQAPy1YzfUe00Yv/VfG4t1RGH7cGxtxS5SoAdY7Ut5IWWTm2uTXUto2k&#10;uo30f1sAXf3ztI1Ij2uee8aRMrfyu7TyezUD4CbMC2qfekK1Tz6uSo697jxjlgbeDv7WDW+8quM/&#10;+RcVPPkzB3Bb34UT4P3QZCC2FJt/01Jw+9g+18LNsmP4e2rHhqfFADx1hNrYXdWJNVGrL64mHxN5&#10;f52sjwDvR6xtufzFGRW35yu2DJvhmkaldXYovCxTY46iPoydgaE70TeODZ5JbCf8AgDevfMX3b7+&#10;PRsKf6/rl77VDU4HoO25/R/qoJVUD4nV2P8H9r78gfngPzp6wFWk0O0XkVpe+UrdV79UU88X2hBV&#10;i4AjF8HGKeSYCbDNh+QUyr7U4AhNQ6jhPG+fg6xyC9oHaKPlHYrtDlHYI+QIHx+mFj5ATWwp9DZH&#10;NLYz1WMzEZjJJBfqYRjqybOWwlCTSrOxcIS5bVALj2I4fwRAHWUKLIu8Bl6klB/CTI8fgQsHx4b4&#10;x36AVPI11k7y5toMobCJNZwhwwfLBSC6vPkqwHxZExEsTKLHN41e59TX3tSUV1/XZKZwpnKHnsFj&#10;JyLPVO7YTvzRnan/nN58R2MB/ijuvGPtJsD3mcn0jys11VxS1mRPb/1m2x79ZctOfbdhh87i8LER&#10;0iscwG0BvDu2bFM0vtTn8gr5G1xRcV42baHN7BpervXLliuMnbwWgZdSBy+HuFoNoMMgr8KZONrE&#10;DWAN4F0FIx3KpsAFiEhCqM29x06QJ6D1YXjBnQF8nzFjWMUyUcH0iecx/hfAloUA+rQhMKbz3ntT&#10;gQA4kEmblaSCW7GTiXn3VR0hvYwn+sTC0qYSefJxrSyEkS4iCpc+/xIgZhqHvrCl1ZW/JCpZKwkg&#10;N0J2deAp3fXeUPXBH3Ry0+tazVgkoP0cAuu3dZn6shyGOS8Rb2jeuAy2D6Br7sEvq5et9r2Rq9VF&#10;2tyJFU8Xjhot0WFqJvpeA6yfFiRgoG7yTAgwgHsZN47LLC6vx2i/9B3Ay89exd+miuhXx1BGhfVs&#10;SXfrAW8TpwVgnacWNvDWUx6cJ/q2EDXbuBl18Hs0PP20mmDfWykfmrnWPfG4zj8FeLmRneeGZtG1&#10;3cztnma88OcPq/lloi9/8yb+jWZkmbV8bJG9hlMPz9BC9D3PzbABW55Oxi/buHG2Y7nThqijHRa6&#10;A510K4Tqnf4j+vi3GfoYJvr256mq7MvXcayFY6tqFM1Y4d7ic/JI2aYPaBsZgIfHOHPlPU8kfuhX&#10;d/6gz298p8+vf4t73re6e/m3unb5GxY1/aCrv/6f6sS4rgEiqxlJpQ001EJo5dfdVDZ94yKWY5c1&#10;XFRN6zWV1F3T+ugyloKfY5TwLJNHx+TMyOC0efs1BcDOnM/Gw6VH5bcMu9oVTCMtTVLgUgYbUGr5&#10;LLwnn/TgzAHENtQwhYhrhNZ0722MFzIjjK2OOXGMQH88AqO2YbSOrP4d+eFsfciAviPqEn1HmYQS&#10;Jno0KfXYEc6MCs5i7hcHDtpOY95HgfXau5r+zvtaxxt5E4zgPCSNMxDtO1MDTn/tFQD5miYDvgmA&#10;dtIrr2sSUWUajON0nnPizTENomMGAHcGtC7UgNP42kmAYAJ/2GmkoDOwYJ0Gy+tFhKsPXqj/uSlK&#10;/x62R7/bvENXEG0cYXu9DTBsoZe8c9dOHYjcp8TYeJ1n8uSzj2/jS81i8kMHtQU9s4F3JVJORyQG&#10;xItgm8OIuNuJzluWsjgb8C4lEi/z8VGIqys1sCfLu6bKmyVkXvx+Mxkw8EIu6YeccpGzk4KnsDSb&#10;KBwyeZJCcKQIHjlYvrQ5/EmrA5AALqFu24An8g7edPH8DkeeelxHiD6pRJN8bmDniE4FvLktEpeb&#10;SouoVQV4rT9sZJal0nUAofVNSBtubN1MOnW8hWaaZWvXAdpnuJh8TQT+3flsyKyTuswi8X7Ae4XV&#10;KfdWqLCqMw1gol2+yObBdpaPX8CN44uz8foC8H6C08fHAPj2AxBjnNeP0KMeUrKW1Lj2DUBEdGww&#10;4ADMlndeUzN/u07+dm387Vq5QTtSXH6PVm5GrXbltPF7tPM7ND9LdOY0P0OkBsz1Tz7puNrrHekx&#10;36OGjKTg0Z+q8pknuFHRQuPfaKMn3MINovYXT6mCmtlqYEur23hfNBnAqYGb6Qm3cDoAcseYoWqn&#10;N9w1iUhMn/jqmTB99m+puoMiq2XgrNIZYjha3YAzx3kl0v/dUpitqbFL6f/SZYnnPR/nymIzwGwA&#10;rsMbuZqFX1WVrbSEGlmCXQNA2zTw6V9085v/i5lFmGhUWI0XcOS4SBrd/rnSirqUUdQCiXWJOeG7&#10;9Ig/VUv/p9qZVM0itNMOAM/fnKO5gNOVSDwH1tkb0sqfqSS/VSeoizGLp6UUuPS4AhB3+JgeeiFL&#10;1Ei1PUMPOQgtJ8/NKLXwjgb8zl4bmf/10QdonYciYRw+2pw07g3tj8R5cQxD+450eThD+jw22xwD&#10;9Tgi8ziLvgDdLHQMwJPeGqzxgNiFNM8Lkb8vNe5soocLrhMz3wSQBmIAOtVqYqLJJFLHafzhDbRO&#10;RKFp/BEN7C4wsAZiJ3s9bxoD/hTeQBNJocLYXP8Ry960Zpf+gjndNyvW6274DpWTGh+CxNoDuxyB&#10;hHLf3r2KPRyDTvqkLvVf0se3rqsYU7P4Q1HatmW71rLMbBUM8yraRkt9A7SO5dpbUWdtBryWOq9C&#10;ubUE8C4gdV4CgbWI4zFhojxQQnmyD9gdCaXHcAgsIvECp6kKnTaZCDyBSOykkKlEY/YJ+7Om1Jc3&#10;mB91WxBnDXOsYdyM9pN2Hib6RFEnniCiZFMf5kPuFJOeliCGKCRCWypdyY2uEgDYaaKHfJ46uAFG&#10;upkecTfcQRf1sLVXOncvx5nzlMPw7ms2Fv4Gb+iv6PVexdSuJwEWGXP2Xlwsu+wxqfKl47h8Zh3R&#10;NxBfX507AYCT9Cm66buA+SOMAj7JY7MDbh8X6KM38Tc5D2nVQh3eyuhjOzfRdv5GXQC5G3B187fr&#10;4G/Txt/RgNzNzaeLG08XWUTH86TFaL7byCaaf0Ev96mnuBKZAbI9NgA3EX0bAXCHDXbgVpL7k39V&#10;Jem5Rd1GANpKtDeiq5KbXRM3CANwM6lzM8+3cPNoZ9yyiRt6E73hDkqUdta1djF+2TF1lDqQW/az&#10;hvTX351Ry81sZdWXKqmsToeKIK6IvjG4U67LPqUx+1mKtn+KA8AjSJ/tOjqBNtLStCNawezq6hNH&#10;tDr1qJbg+RR25pgaBz7SrW/+p/o++g+1QHSd7/lG587fVGbpRZ1g0D+7opdVK1+o/+Nvydm/19XP&#10;GCc83aH5W/MhrLJRY2UD4lyHmMNaSAZeX8Qcc1Fk+QDsgGVsfSAKey+KZ1H4EcYL2cW0IkHzViVr&#10;wcpjCl51TCGraTnNj9IoHDiGA8wPRqJ5BrRj8Du2YxY6oz40cBJhibbme/UhTLRdx9FSMuO6MaNJ&#10;nYnS44nA49BCj31tiKa8PliTX35ds2h/eA8eTKr7rlzZAeSKPHAGKbKB2AFkADuZN/JE0uXp/NGd&#10;IW2mG5j5nB1n3hgzAPpUUmaL0nNIn0+xX+gHtOT/z5Lt+h/sJfoDk0NfLIDEYlb3GJHzyFZ2K23Z&#10;TMtoN4u+9+vY8WMqzi1QD66DH9++wfYIdhNHH9QOBCJhpNArg+cDVNbD0E7axteH428Vhl56FXt5&#10;VmIKsMgPCSXbHFZQI8+DeXYf+6HciLjeWLvYAnAvNgp6MlJoS8GDAW8I1jqBGMIH0E6ziBw4hgXX&#10;tDp833tJ3vRK55NWb8K0bhv9zwNEmcPPPKVE3pxnaLVkUi8WkyaWkoaaR1Yxb/ISppaKGX6wgX9j&#10;pQ28jRBerZQfnW+TSnOjbLfxu7mTdYUBg09YsWq1sKXRVgv/1taPVmYwzABQicp2/Rqyy/rBv6Mf&#10;bIosA/CXnM8RgnyBksue+wYl1xd4cbWyYK2V6NfMDbSJG2kbKjMDbB8g7iST6IGUM/B28lwvf9te&#10;MoV+WPYuMqt2QGynE/OCVkYoH4C36ZlnZMeA3AiILUq3APwO/r5luJUUPfaIo+ZthGFuYDCkmnTc&#10;yK46/m8aqXsbSalbDcS8Jzr4udqNyMJvugkzvE7IrDYA3G4D/7DRbfAwrWz16BrI0rEqxgnzs7UN&#10;h44lx47Id2+4XFawLmg5HtDbiLoRUzX0wFQNOjRFIw5DZh2GhQ49h7lWcYJW5MdpOQbbC7kGY4MS&#10;zU7SC4DyAjuQmi5CYnX9irT5EpG3T7mVV1XX85mufP5H3fwaAuxrZJaf/lnHs/sZYy3V4u3FsM2n&#10;HSIOA3FIuLWOMuTP8WKYwQ8Q+wNifzTSAUTmQGaIg/ncvI1oqIngizEDCMUYwD14n0awJ3jIWFwm&#10;xwFcAGvAHYtVrF0d7pO4TRqAxzrAyxXQ2jEAjwO4Y4nQ4+gbTwT4U+gFj0VZNf7NwdS6b5Duvi0P&#10;WGgviCwPSJg5RIuZFnlJk+3MIMI6AMwfYgbgnQGILRIbiGeSOs8gYlsdPJEUczsk1xdB6/S/WKj2&#10;H35r9APb//7de7V+z87kKyi3qlBKJaLmimbGePf6MB2BuDqRcEz5mdnqrmvWrWu34CJuOgwATmLp&#10;s3v7Fm1gMH/tgsXavnKVA8AG3JXUu+usDubxWoQgC9jmEOjuRvT1VACrTtyofWdzvJymyXcyHw8b&#10;Jg9rI9Eq84PYMgAbcL0huEKdprCidJICGDMMIEIEIXwIIXXeytqU9bRX9pESHqIOTITIMUGHI32G&#10;zDkHK3uON60jAj9HOo12+gGhZQA+T43c9BJpJCC2FLqbN3EtbZTubUxUEUlvn0ti6TdKLED8KwYX&#10;DMC/rWYNqcPwPdOhhf6mBCBzDKx2/YpIbK//ms9ZGv51Y65ubV0NKUVk5O/QRfTtpgXW/c5busS5&#10;zMd9r76hAVL5HqJxH9zGZTiMC5BsffxsA6+8oT762738rB38/K2kzW3ckOzaROpsp9mi8eNPqoPZ&#10;6A5KiCYY+Wyib9ljP1MTNrsG0vO0jcof+7nqWE1jLHUjr2kl6hp4re7uIs1u43XtgL0V1r8ZtVYr&#10;w//tiFx6aSW1k0a3sCnxTMJhhy/0RsZNQyO3aVywm96cOkSvj3pNr014XcNX0waNRO+wa7zei5ig&#10;9wHy8INOROCKRC0pjdfyknitLUvWSnx6QguitAAwZ7R2qfMa5BXsdHnHXZU1fqSKlk9V0f6pWi//&#10;BvH1D0Tpv+uGXT/7g3LKB7R8Z4lWR1ZpyfYiovC9YQaLwgZiuwautyklRB5E5RA00yE8F4TsMmSj&#10;Retczed1HqExbHXA9wc/quFM/IzCrNw2Go5lMbjtFh4HgC36OhwoIbHGAs5xYwA40dai7njmhMcD&#10;2nHUyvZ4rF0B9BQGEMagbR7zxnsaR7SYyB/WlTlYLwQM7kTfmdyZnQDqNP5Y07laqjyJ6DseEFsE&#10;ngHDOdNR/xJ5ec6NP95siJF9o8bqe9absMoRwzmWiTGz/APrTX6P/c7X7gwpwDifW7hIies3Kpq6&#10;dwuuEHGRUcrJyFLp2QK1VdTpi7uf6faNq6opLFAqftAHeN3OdRgIYI2zJyxMmyCtFtPjXQ3zbI/D&#10;SaMX0T4KwRjAG+100Ow5LLCeqhnDh8ubHnWQGx8zxO8KgF0g6ryoeQOJupZChwLiAJZz+35ogJ6q&#10;eawNDaGcWECPNIToGo5CLZy+8R6AG/mzhxX36M+Vzpv5nJFYpJClgLsMAqic1LLkF8/oHKl2BVGq&#10;xvqogKb6F0gSiWxNgMU2QbTz/9rEDbGeSZxL+DbfNgKrIBnnjRQM3mGkibgGyt8AYgPzr/n41wDW&#10;IvE31M12fk20/pW9BoD/ihUtX+JB1g0Z1wVx1fXWm+p/413OO7qAHPQaZn1X3xqkK/heX3r1bV0E&#10;rAOA9/LLb+jay+/o2ktv6/KLr2uA9lifpdBE2mZmoNvIJNqeekYtT5I2P8WuKMDcynNdALyLKF3N&#10;DS0HAFsa3UqUtXS52lpR1L11fM7IMQN5C5G6gRtdB+l7G2l2K6eJnnAz2U076qxOBhzaYKTbLfoy&#10;ZtgOmVqM1n3f6dPs4N6kkagE3x31tgbBWL/HXuO3xr+ltxeM0wf7Ia4ipmhoxDgN2YdYKWqqHlpe&#10;dUyLyxO0qjZFGxvStKbqhJaXxSuk/KgWMRwd11Kt8u5PEXF8pZKWj1VYf4tzQ7U9n+vyZ3/RJ9/9&#10;D93++j908e53SjnXpZW7aSFhL7tgy1ktuu8RbY/NKzo0PMcRlQ3YdgzUZgAwf+tZpJcAfU2K5sBY&#10;j7GUGfCOMtDacm9Wj47DBcNWkE5gBvdDwGvm7RaFx33orvE21E8/2MA6AfN2OxMn8LwB2Z7j8cQJ&#10;RGFsdBwAxg95EqqhiUzZzMIaxguRhjvptAvky0xqW0ujXWBUnQDtZP4I4/mjGKBnUQ+7AGBXPp8y&#10;3llXWGLej+Hd3xds1v8dtJmFYjhFzsY10mWB/siA/2+ZEf7VLC+8gdlQ6OujBGZ4o2CY1+NbFbVz&#10;r04kn1A+BmZ97IT9+suviMKXdR7pXEYi/++QWwkRETq4GQCvW6f1RPHVpM0bEGlsgIU2NnqBt58C&#10;EHWEILH0d5mtgOnODGuMlfeM6fLDJGDu+PGaQ/rsSprsxXBBEKmzRd957PIJpk8cCKHlz+vnUy/P&#10;ZzJpPnXbwnde0BqWg69nedeOpx9T5OM/1yEY1zRS6QJAWsKbtJwIXEYELoGhLqbuK7Z2zYsII/hc&#10;9bO0YgzE1JT1gKYJYquFvnv7a1YHvq1uttJfYzPhLVatfFxoIEadhYvnrwCuI7pyfg2o7XzNcwbo&#10;byziMmb4dTWH0cNvWeNyIYj/V9L6bto63QZcNOCX2Pt0lTHQ60hgL73yji4D3CuvvOkA7qWXXteN&#10;N9/TjZff061Xh+gGwL7E37OXn7Pz6afUxs2qC8B2UhLYaeOxRV6Lyp1kGj2UU8VPPqr8Rx92pM/1&#10;pMv1lBSVjz+satpJTWRhrUTddt4vFpWN8GoD4PXosVtJ5ZvoSLRAcnYyN9w5mjMKRhoCq5llaX1T&#10;xuo8C+6WLg7WEKxph+CtNWzcexoKeN+fPETvTRqkt31H6v1dOKvuY2AnAqeZfeNIpyfqodX1p7S6&#10;IVVLKpPunapkLa85ptV1x7W40oAcp/Ul2YovaFcmAvmzjbcReXxMn/hTdVxDWnnrW+XV9GvDARw3&#10;1iRp6e4C2kjHILCSSJvTtYAU2gC8AJAu3JanEIu2dgDvfJ6fvzkP8ObgBBIF87yCdSsBWMcCXEzj&#10;xrKx0IB7b9k3e4444wHw2HEemNjdBzAgnsDHE3GQfADcSWxfmDzJnnN3XCfZwfdpHC4co0mhx3F3&#10;nkibyADsijXMXLyg5lo/mJRvJpF5Fp+bCYCnQdBY/TuBM5N02tWiNmlROFrpf1+4Xf+Pf5j+5L1E&#10;f2YnkcNoDrsb2wr4Z/Yz/cEZkzl+3l/N8lYP0fEEaW7c8tXajWl8OGA8gKgj4UiCctLOqL+xTZ/f&#10;/VRffPaJWsrKlZV0nJOs5AORitywVjsYN1wPaNfCRm9kUN+i8BKmj+YxDWU94kWIOvxnuWmei6s8&#10;J00ifXaSB0SVx8SJmg2AXYzMYohiHqC1NNoPBVogk1EBHF9aTAuwQ11A3RsIC71o8CtajTn5eqZn&#10;ttAb3skb9ACsaxpv8kJkhsW8aUuINjYEUIpWuoQhiXNmBo+fdLm9oZklroeJrnuWiR1LpVFwNTwH&#10;wfQiKSRAqJ883LHX6DoAvkMkvsP1Ewb7jZW2NNlS6v8CXgM2x9Lqr6rS9S1L0u5GhAOW19RP5O2l&#10;TdWHlr3/tfdImwHmkBFE13d09SUiLSC98hIg5tx49R3dBOS34UBuvjJI118BwBBu3ZYeA95O+r49&#10;kFg9zzyvziefUfeTv9AAP383NkJdZBZGapU+8jC9YSI1KXETN4+mx6h7qYnPc6Or40ZmEbfBWlT8&#10;P7RBCDYjKGmFV+hi6L8dotD6wU3sYGpCM9DyPv1yi8bUwn34SDeyt9hr3DsaMuYdDaXN9D5/g/cx&#10;iB8yaYjemfie3nB5T0M2ojCMnKxhkWMB8HjOBD20svaEwprStYRUelF1klY2pmp5XYqWAuQllcma&#10;X31C83EODDoQp8VbU7QpNl97E4sVmVTKMrM8LduSpFnBWzV+zlrNXhDFZoZszcE+dhbk1GxGB82F&#10;MsCY5w2nmBFOV9DGdCJuphbuMPvZPIirFId9zgSWT3+Iu8WYqRjU4fL4Icu+7Yxlw96Dxw4gW1S2&#10;KEwfeIzVwhwD9AQi9gPQGoCnTPb8pwOYbSMDlrJj3vlAE0i3xlE3TYJ5dhn0juYwjD6bSOyCYMHY&#10;ZVfqJ6uFLQJPh+yYQRroxJ1+CnfeOcYquvjr/2Rm+s+A9vcz/fX7OfPYiMDu3SmsMpk2V99x4/nW&#10;KUi/Yu/xF6w46Z7lrhR3V7yvVmrr4pWONtDBXXuVeChRZ5JSdT6/SLcuXdUXX3zK0rUCVp9mKYN1&#10;p/G7t+jonq2K2LhG28PWaTN1dDjKrJWkzqHUvPMB8eLAIC0kMgeQMoe4zQXA0xTgPEtBrrPRQk+S&#10;CzO+rgzaz4Xc8qe1FEQabW0lP9LmoEnj5DN2hAIZOF80ZbTmExEWw5SGTRtFj3y41jEPu+PJR3SQ&#10;qJPmSKHZUkC6acfqX4vCjghMu6mc3mgZp5KeaQUpddMLaIufoZUDoVUPiJsgDZstpeYmWB84Cxnk&#10;Pt3EavZONt7XXD+mNv4cgupX90Fs9a4dE37YMaeOb1py9NWpw2qFVe977R16zYPV+w5CEYB76fVB&#10;uoXk9TpgvvTC27r6yru69spbukaqfPWXbzpAa+C988b7jih89eW3dQGHkW5A2/nYU+p6/GkA/Lx6&#10;DLAA2D4e4CbU8yyAtvqXcqH0pz9xKLWsvq0C9E3WagKsljo3k6UZqO2xMd0Oxhs+oYPeeisknqP/&#10;jAKsEXlnC227puFE5FGUF2x06GH0sQ3TO/9JQ/Ue0XkI4B2K7HIwC9Penvg+ACaNnjlYQ8NGaxjp&#10;81CLvjDSdh6aVxan0KoELQC8wRXxml+TpMXVx7Sw7KjmUxcvqKImZkvfwgwGENbtwxo2wuEfPSsE&#10;1RRb8SaxSPpDtt85+W5EqIEp3roTROJTgPeoXBgbdKMXPDeU/i5jhMFhJ0mTTyhkbQqkFfuEF8U6&#10;xBnjnOZpylRWkvKmn8hmQTvjpwFetguOoX00eipXjNsdUXga2waphQ3AD0Bs6fSEf4rABt6pAP0B&#10;iO3xZHYBTR41XR8y+zuKO/R4Uisn7uCepM/+vCHmDh0kV8gPA69FYEujDcDWKrIe8DSmXNYgiujx&#10;X4rV6yZM1FljMjtY32EK/60LYg1nD/16JgP6EzBaZ+74VywX+2w6e2Pxz2qfiZUL88KHYJTDcaPc&#10;unyZovfs03GWq52Mi1M14o1PLw3ozoUutZUVqYHdOKXpqSpISVD6kQMAeRN66ZXatWq11tr0Ea2j&#10;RabM8g9SEHY/lkoHOc9WMP+O33QX+c+YhajD0xGBZ9BGMmZ6NqCdjfJn3vTJ8iEa+3J8SKsDENh7&#10;wYouZOxxGe6JSwHuRrfp2jZzspY++4g2Pv5jHfzFYzpGpC0kCpUTYav5vymnF2zgLULwbwAu5Q1d&#10;atJDUu1yHtdDbtU9TcR99kXIHXTSEEd2bSYSN5H1NLArt4/dwHfy8IZiBctH1iZi7NBA/AUqra9o&#10;N1nLyQHgag5bD7/BpaOHWr6fyNr77hAIq/vgfRWwMoxyAwBffAHQvvKerr8BqPkbX3v+Vd147g3d&#10;fnkwZ5A+cgCYBW/PvwY4f6l+2PPuJ55RDxG3l497qHctAvc985wuPPNLXveiegF6O220kp/82FHb&#10;Vj1uUZceMaC2etjAa6eOx9YPtkjcAkfShnKrjqmuOsYV66nVmwByO+q3NszhmylRDMAd44fg0IGs&#10;EpsdP8A6mNHDofSIhxiYpwzWG2xRfGfCIL3hPEjvrR6uoXs+1Pv7J2j4IScNOzBNDwWUHJFf8WEt&#10;Pn9c86sSFQSgDcRBxUcUCrkVWIpfFUu9FtBI9991RHNXAkhcO5xDN2sifsWjYVsn+GPIPm+jxvus&#10;kv8GDOtgkmchm5yzmHHBhTHUtQfxnT7s8L7yWoiJHa2hOfP3y8l7AykymxWcWejtwvZBzlRbMWp7&#10;fqez9xfJ5Fg2DY6aeg/EY6d4Y+JOGs0Zdx/E41iDMg6XjvGkyRMmumsaYJ1GFDfQPjjTpnppxmQP&#10;OdFiWjZvNbphFqMxdTQdkiqQ9Hk+i6sDsJcxRnoOPWEHgI2ogmmeQu3jAoFxAkb3j8s2s1Rsk/7s&#10;Nl/fuQTrNzP89CVA/crZjpe+YJnY5wD5+tjpiPnH6+Y0Vw1MnKEmp1nKd3ZWDMKLrUTQrfR3o7DE&#10;SWLzQgZOH1UA+Gp3m661N+kautem/Dx1V5QB5CyVp6cojSVYR7ZvUAQuHpvYm7QyIFBLDcDePprn&#10;6qZgBhz8p83UfFd3+TrNVAAAno8e2nvKFPrBTCRNmioPxB3OGND5UAd7jx8nP+rfe0z0ZC13xtge&#10;8C53Hqs1syZol/9crYVYWcqg+nqGAQ48cw/Ap594DPkgemOiVAVtl1Ikh8XMDJfRcinh+RKY23Jq&#10;x0qiWjlEUCORt5qUtJ5U1NLpRiaaTGpZTfS2dSStW5bTWmIaB+O6O5jSWRS+S138Kda0X9r2wgpa&#10;TZWpLA5nwD87BS3xFF3ge1ymizDAuQwZeYlIevnNobrJTuOBF9/Qxede1214jiuQVUZUXf/lW7r1&#10;4nu68+pgffQaFro4s9wC4APPvUy6/Jy6Ia0MvJYyG1gdzwHoXj7u5yY08Ny9584/+pgqf/YzVQPe&#10;aq7tpNUmm2wAxKboOg947XH7fQKrnv+beriCRmrgdpRtTQhkmoi8LQZgJpdaMVNoGka7DdOBbjZm&#10;nJ85Rh4sS3uX8x5p9aCxgzR47Ft6b8K7env8e3rV6R29uxo3mciJev8gc+9RMzXMIvD8ykTZWVR7&#10;TPMhrnwKo+RfFqvQiqNaTnodSmReAKm1qCRBQfHYwK7ERYP6bzJLusf5sjHBl7nd4M0a68OGwcAN&#10;eGKd0yLSY7elCURfFqQtjGdlC3rnIPO62qdZ8/ZqZhAuHAFonX3Y/cvGwikspZ6E3/IkCKCJtrAM&#10;A/dJ2Mfawu7xrAt1pNFE4AkA1854ovKDY6y07TL60AA8xUPTGDc0AP8ziB2PAfckRg4P7klWRVGr&#10;0mJOa3vAKgXhyBjMPlzfwUM0C58oNwA8h+ma6bSYJkFcraLe7fJZqv++dIf+A2/mP7IN8HtXfJmd&#10;g/TFFE99PmUuxuhz9Dl7dr/ABP4Tou4ttgN2jZqs2kEj1TJuqhowcM9jvC8RUUYEEsnN1LBRsI4n&#10;Y+MA71ldaW7RRwN9utrSpIs1NRqoq9W1pgbWnLIZsrpMNfgFp8UcoAUVpr3rcANhAGItde9SWOkF&#10;aJ8XutNK4t8IBsBBROEQAG3SykCivje+WL6Tp8gPMHuQNgfCQvsj4vCHzPInIoewLykc0/EdwWxG&#10;ZGP9Dk8X7YMgWs8w/vL3XtZa5oh3P/ZTHaPOTSPS5tIuKQK8ZUgNyxFvlDwDWHmDlwKEStLN0qd4&#10;nihdaUw0abRF3fO/QMr4PCOIAKIWkJyHODpPe6aG//PuPewXLmFe2DFyiBaYc/cckdhqYovA9Zn6&#10;+kS0epCH9r0A24wQ59KbQ3SZlPkKLaKLv3xdN98fSwQerIuk7NffGKQb6N2vwjRfe+F13XntfX36&#10;9ih98ibAJQrffGmIrv3yDV2mhXSBn6vr8accKXTfU9S/TwBkA+/jgPqxp3WBWv4irzEA11PvVj7y&#10;iCoffkTN/P4dpMnGPNeQbVg0NvCayqsWpZYNQVgq3U7J1WngZTrKTjNzym2cDoQtLdTCLexX6hhH&#10;VjdlpEpnjdV0Fo0PGvmGBiG3fJf54UFj39Zg0ufXP3xbr0x9S+9vnKhBEFjvRBKFIbOGRIzVQyEA&#10;1Y8IGwxZtRjyyhsAexcc1DK27a0CwIvrkrWY14ScPaR5DGG7h6OMCmWbAhsDZizgylLwCX5hGkY9&#10;6LooSmFR9Vq+t0ieq46zB+kg1jlonhfHIpUEwKiqXACvyzw2MpjrpB/rVbzDGVrAeQPwTrYzk2Xf&#10;M2xtqAHYPKBZnQIpNI56eOI/gdgeTyLNnkSabQAeN8lTk4m004nWDwBs1+mk3DOd7XUw1Si4toTt&#10;U0Vuoy7VX1NzSSf+UYe0lDe+F46M7ibqoB6eSSrtxpBCMpHzT4gyhEvn37xXUucu1HesNfluZiC1&#10;LvUtNftnAPcj9g1/PMGOsz6a6qLLrCq5Mn0ODv0fqvjDsapymqFsyKXEgBDtxnN6J/Y6R1BlnYkn&#10;fc7OVC8zn7c729WHB1Jrfr56qyp0vblRF2rK1VtZoq6KIlWyRDubiZ3D21drP8vRdq9eobUosVZR&#10;D6/wDVQwJNaCOZ5c52jhXC/HoMMyInQQbiALZjujkXZSKOs9FttjPIpDccZcPddJ631dsQxyxTY3&#10;UIdXBmM8zx4lHzdWneJoyRtqJaZvu4nCicwHn4SFtfWjDjKLCGN1cCnRtgzWtoSIayCuALzlgLoG&#10;sFo7yaJu4y8BL+loA2A4/zSzt0TlZtLV80TsCtLJjogVbHA8pbuQWR9bJCaV/tgEHOezdOsA876M&#10;cV6inLlCq6/vnSG6gJLOAHwBlvkWAxO3h4+lXuXzpMvXiMyWPl9/lTSaiPzxa8P02Vuj9NnbI/Q5&#10;Rv93Xh1GTQwrDYD7+Tl67te7PU8DYEuj7Ur9e5HPDUByXfgFaTa/i9W7pT8mhTZhB+lxNf3xyp/8&#10;RNUAupUMpI0WW81jjzqEH1YDGxvdYdpp3ECbUIm1AeQ2q4c5LZjhtRmIh1kd/C4s9CgdZ054NOTW&#10;8FGvatjotwDx26TSgzQIAL9Kqv3GDCOxPtS7e6iJI4Y7wDto7wc4cpSgQc6LJI0+JP+iQ3Jn9aEn&#10;Z2l1IiBG8kg09sdhf+7p3QrCbNvnyCE5r9gmt9BtmomD5WT8lz5wW6IR7KgNoP4Nj+7Q2v01eGKd&#10;xnnjgKb7baPWZV0pgw2utIgMwK4hEXJDpOGGXayzjw0tAGC+xzR3WzfKkm9XIvFMoi/p9aSZ8zUO&#10;AE8mCk+GoXZcORaJDcQTLSID4EkA2AlATadOfnCcZwRqJkTSLGdvOU1FvTVqmraux+Gh4aZuwqTf&#10;6vxYA003UEJVa8uiVZrLehEXhAdhWO90z1+u/2PVTv0fAWH6s+cSfU/N+zuXIH0z3Ue/5kbxFVnA&#10;Z05++oQbw/WxTro6cbqujZ+p6+NddIUW0wBA7nF2VcHo0TrLpvuc8RN0jBp4K77RuxeEKHpjuLIS&#10;EiCwctVZVkrUrVbV6ZM6j6FZG+78ncyBGoB7Koodkdget5w7q0wa/skHdgPkjYpcv1I7sbsNR2q5&#10;ytdbK+k3L0XYsZzH2xia2LNmuVb4eGglZ42/t9YHe/N7IgRh8fSO+X74Ry9TDF8fvSJYCesXsUB8&#10;kfaFeGI678y+4ola8v7rWvXyk9r17KOKxdkiBbY1i2hTiKSyjHrY5JMm4DDAVvDGLwMMBuJyQG2p&#10;c82TzzGWh0iCCa56AHz+KSSJAMdxYKbr7TWP/UIVSBr7NizUR1VMKNEbvoHq6iNamFfCl/Lmf41a&#10;9EVA+476af8ZeXXxtbccQozrdBOuM/45wKLyS9Ta11DYXXkbEoua+Cop9G1ee/eFIfoMU8Mv8Ab/&#10;HC+0T18fQY1skRuVFkDt+tmTjvS5myENq4H76Pv2wEj3kWlcBcB9/J7d1MWNZA6lgLXFJrBgoot+&#10;8iNVIeAwFVcbn68F0K0vUv9CeFn924SMsoPWURtMdAtiEwNyK4/bcewwIDcQkVtgprsgDi9SvhwZ&#10;P5RBnJewiHrLcYYA4iGkzm+Nf1evUi8P8npf720bqXd2wEzv+QAyi3bTnuGQWKUx8jwbKa+zEfLL&#10;iVRg3gGFFB5S6Llox2P3TNaNZuxRIPtrgvIPyI8JkBn7d2nqknBNC9qksZ6rNYQadkrQDoBbqU2H&#10;WzhNWrangDT6kKZ6Mx7os1XugNmOpdAGZAOwK7uRXAC4kwcGdnMB75xlLABfpmluyzWZ9SUT2MAw&#10;hZ7qBKL7VFLWKbSWDLyTiMYPAOy4TvKBsMLqFbA603ayq0XdWdSpM22LAgCeRno7BhfJlSu4ozdd&#10;Y2NCrU4eykBYkchgwA4FuAdRM7roDKtS/rQ2Qv9z5Tb9QOps60u+cwvRN7DNv2EjwucYxX00abZu&#10;T3DRbSc33Zw6W5fG4/M72UkX8JLuZXl4x5iJap88WS2krVWksOm0cU6gboohKm4N8NOO0AAd2Ryu&#10;s8goq3Oy1Fp0Tn1V5So+laTKDJajIadrL853pM/d5UUOMFskHqirZHFaLgTXCQfBlRaz38FSH9q4&#10;Vtuw6dmyhLM0BJZ7vg7hgBm/Z4v2rlmqyLXLOcs4C3Vgw1IdXDtfcRsX6eTuMB3btEKJDNAnse7z&#10;MECOWuSn3X6ztH7ah1qMj/RqvKS2PvOwop57VCfRP1sEPmcSSqJOGW/cUo4jhX4C61XSZwNwqUkr&#10;AXMlaWjVk9jQwOa2Ql5ZKm2R2K61PN9AytsIiWStmXpq6E6vWbqG3vl68j42GUxGp0yKS5vnAl0A&#10;I676XgS4tIv6GTIZYO74GqOeA7DcVqdeht2+/SYCDtjmay+9qztc71Aj331xiD7FmfTT19/X3VeG&#10;6ONXhuk6EfwCAO569En18TP2P/q0ei2F5nTzc/TSEuvn97yMGOUSta4RW5X8Pnk/+6mKMfvL+9G/&#10;qAyBSwf8SD0R9/zjDDbwuAXSypjoDgivVlqP7eikO4i2BtwmVG5NsNDNxkRDaDUC4A7sZzuYUOpH&#10;jZU4cZhGD3qRDZpv4u/2JsM6b+B/TluJfvCr497Q0EUjNRL2echeou8eto0A4MG7AbBz+mbNzdqt&#10;4ILD8s+NdIDUP2e/vE5HcPbKi2Fpf1z1gwCw/9l9mp22Q7OS8Gveyw6jpWEaRWo5mV1KK2IqtSqq&#10;WmsPVGvzkRat3leBfU6ynH2J0nNJt6l53Rfsd4B4NiOGswHybNw3XPx3yIla2IkbwRS3pZoKeKfP&#10;Xs7y70WMDpJKszxs0qxQFosFM5E0z3GmOKKx/72DuGMqkdCJyOsMqTTTDNaJlPfOPM2aGSCXGR5y&#10;Zon11ImucseEfVlomLxYS+JCu8qZCOo0doaWTKW1sSRM/52NDH+D6PoTy77/6LfYwTT/mtd9zfly&#10;OinzdC/dmeymCyOxB8Un6xqgv0TqPMBald6xgJeZ4/ox43WeiFuDkKJmymTlQhjF4wW8j5R3K4KO&#10;nYtDsIrdq5zkoypBOtfIasmW/ByVAEoDcHNhrgOwHcUFGJSnqxKz78pMthKU5am/poLPlaqTyNxc&#10;ko9XdbryMZw/cXCH9oYtUczOMKVE71bW0ShlsQ71TOwB5SUdURZ+1icObFF6zC5Isa24a7KpPnyx&#10;joYv0ZGwECVy3Q94Dy7E/gcD9PUwo4vQ7q5hfnYrfscREFnJDMefhnnOR31VRpStAJilBmRrIQHc&#10;EmpIRwoNkKsAQxUf1xB1qx5H4MG1hXS6zlJojqXTjb+gHrZUmlS8ia8zhreLVS09yFJ7n3pe/bC/&#10;PUTBHsiwfoQYA4hBukjH+4noV98bhLrqXuS9zvNXYaSv47Zy/cV3qXVpGb1Ezxcgf/rKSID7gT55&#10;5X19Qvp856VBuvwCUZ1/t9dq3kef0oUnnlUfNxRLqbupiXsfe5J0+kldJLr2U9t2Q8wVP/qE0h7+&#10;qXJ+9K9MHD0GKcfvRwSugdRqJ/J2oRloZ9eynR4ed3LazL0D58tGbH7aEXO0YZjXCvHV/BbDFNgN&#10;dbIZox1jvD5WtSYDYgPwSIitD0ith9oVNdZIHDzemzlEIzaxUWQ/bjPUvx/sx/L4AB7n+0broRkn&#10;V8sja4d8c/bJO2e3fPP2yDOT/UgsiJqbtlO+p/do7sntmnNquzx57HIc1ww+dmG5shv7gmZsiVFw&#10;VJ7CEhqRRJpUMgs9dLk2RDcqFMGGCybtk2wliucG6t6d9wAcso8hBVLooHsAnua7BaP3dZpOO2o6&#10;pJazKwB2hZXmGICnutpmwGA5EVGn2ZkRJCfOVFLqSaS001g0Np2o60JtOts1WG6zQzTHLZRrqNzd&#10;8HCe6SkXADxjkptcAJ8z2/hmz/CUK8/NHOekOWMmq3tXlP57QY6+z0vT7w9E6be0i75xCdRv3IL1&#10;2VRPfcKGQttk/zFf/wm93usTXdQ+Yoy6x07WwGQ2zxF9uwFw8+iJqsTcvJxThGXKORwx8pjFTZiL&#10;VWxggMKZHIpYvlAno3YrM/agcmMPq/ZMmspPJeM9HceamzS1kio3A+hadhAXs5e4MClK5Qya1OSk&#10;qA5z+PPZaarLSYPcSlVtLo9zT6mSAZT8YzHKOBKh3AT2WmUkqSINhvv0CVWfPsVWiaPKjeNz8ZE6&#10;mxCpkwzQx7Fq5ODyIDyk57PydL72LfTR7kB36uDZWu8EKz0UEg+njm0wqRGINo5iq5ry9KPKBsSl&#10;EFblT1EDm4wSc7hygFz8+L16uMKILIu+9wFcCzDKfs5cLcBtewGDvPv1cBNpdCOMdjP1Y6O9+SEN&#10;WwFyn0kcEWp0Q4L1wV73G2hpQ9nHFxDbXMer7AKgtvr0MuTYDVjlyxyHygrg3gTAt3j8MeczUua7&#10;Lw8HxO/z8VAYacgtsoH+pwEmP2O3EVb8nHYj6Of79fBx3yNPAuqnHenzRRjmTn63Mz/7uY4+9C8q&#10;pc5t4YZT/Rg2sj//mSOF7iJttmGINn6HDtprNu3UQWbRRkupFRfLNk4XMtVWjATaSa27kK32ANoO&#10;WpfddEH6IRNP4tYx9p1niL4vOqLv0OGvaTjk1dAJ72l44AiN2E7raM84vbdjOJF3KCAefQ/Avpkb&#10;5JG5Sc5pG4mu4YB5m2anbpRbKkvFToTJ9fh6zTq2Tq4p4Zp9aqucWRzljhevV1KsZh86Ke+DOVpx&#10;uFqLd51D28xKldVonDflacPhBlRZhdS7B0ijt2gsQo8p3ptIn4m8BuBQA/BuzcLgfbo/9bTvermw&#10;iW8mhNbM2StYbraMYxGZ1pIBmDTaAWAisBPrPadzphKJpxJRZxBlnYm8rrPmOYBrx4OlY3PdF2oO&#10;2+pn0dpxAXTOEE4znFw1a4aL3Ii4M6ldPWjzFMXG6P/4+LL+9uWA/vppn/5+s1t/x87kDzt263NE&#10;G585++qO1brUt9cB/x3aRTdJn7smTlEti7KbRk1gSHsqHkdTdX7MBJXjRZU/YqRyRo9QzocfKB3d&#10;cYzfHG3299XG2bN1YNk8JbIE7dS+bToTFaligJt39LDKTiap5kwqoDul0pPHVJScoLNE0sL4AyqB&#10;wMrnmnd0nwoS9vPYvi5KtRmJqk4H3KcTVZ95XFWp8So9flglnIrUODWfzWBT4nEVUjsXxu/X2cN7&#10;WNS2Uye2rtRRtiVGLfTTocX+OrQ00AHgXQFztB2TvY2Y/i1+70WtZovfFnrgO7BVjWXZ1wn6mhkA&#10;+CykThmANOCWMbVUina4jKhZRi1sAK6gvqymtqwGHHZqeW0lwKh+jCkfUmBjpZs5TUZ02QABAOhB&#10;NNNDattPpO6Dve6yHuwvATHAtdE/A+8AssxLL79JXfwCDPEvqVNpFdFKsqh75wUA/Mt3dIPIe/vl&#10;d/URdfInrw0i8g51nNsv8DkHAw34uYn08LNY5LVI3E+GYAB2PObnvAwz3Q8x1w1g28g40oi0J02J&#10;9RxZBVsrmu1zJgIBsAbafwZvl40rcnqYWOtkwKED2WUbHlx2epiWusjwiEOVxaBDFyBuZy67HoOJ&#10;kCEvash7v9CQIa9oOEZ4wyZRB895SyPXjdLQzaM1ZPsoR907dO9QIvEoJJWj9NDcM1s0N5PFZhz3&#10;9E2aA4jnZmwiIu8CsJs07ehazWQR1axUbG5ObJBb0l4FpaTL40CqnLelKiiqSEFbsuSD42SQ2chy&#10;zNR9RUSpVu8vcYg1XAIjNcFjoybMWYXHFTeCwL2OSSNbpzI70BhpfLD8N8NI05JCTukMGz2DZdZO&#10;ANDOtDl2FlAXE4UB8HSWa0+jJp7JsIDLTK73wWsAdp8z3wFeL8/FmssO3TluRGWEFi6sPZk1zZM0&#10;253X0y8GvN4wxa0YaP/fX1/X3z/q09+ud+nvV9v1w9UW/fFGg35/rVa/S0/Up+wJvgsJdnkSY18f&#10;TkX+NlWX2U54aeYc1Y8cryo2/NWNHo+Z+SRVfjheZczj5gHgM0wBZbNy8gSSxUP+PtoKkRSOJ/TO&#10;EG/tX00ditVOOpMn2Yf2Ki8Go/fEOFUA4opUVnSykqUwmc32CQcB30E+v1dnia45RNGC2EiVJR5i&#10;r1KCqk/GqexULJH5mGoy+JjHJQA7P5FB99zjOk/qXZwYrZyYnco6wtrUKK6Rm3R88zIdWRWs6GVB&#10;igz1UtSSAEVw3Rk4R1tQBYXPmKQV1GNrXvqZduEusQut72FAfBJRwmnaSfnUfqVEnLL7rHMFb+ZS&#10;oq+DibYIDKAraLHU0i6qfRS10hPP4XABOw1ALI1uf4mpnOeYWHoCkoto2Ehbykb7ugFqNzVtH8Dt&#10;4doBA2yRd4CxxIukypdglvsBr/VxLwHE64D5Gs/dfgHQcu4g0rn1Auw0585Lb+kuhNYdWkr2+BZt&#10;pevU1ZeeomZ+ChYaAPdbxOUYoPspCQzAvQ8/oQEyhn6rh8kwOiwCwzjnM7RQ/MTPVP7wTxj6J83m&#10;/6QT8ssxzcTv305ktmOA7jRCi3q4hVnqFlpLTYxfdjAg0o9opsOEHFYb44rS/gGmB6jhuvFoy2Ax&#10;+BRumh/ARlsUHu0GUJeO0Mht4zRsJ1NI20YTfUcRfUdp5MGxDhA/5AZY53Dc0sNJjdfL7RQgTd2g&#10;gLy9pM1Y2sSvIfpukgfb4wIZsF6QnqvAI2flsjFBczedUmhEoZyXxjtGBecBXj/0zwbikC05CtmV&#10;I48VR+UaepA0Gbml20raRURZ6mK3oMh7AMaJ0tEbNgD7rNcMamHXuSvl4gWQAeF0NtJPm7NITuiN&#10;p84J1XSisAF4hoGXM5vIbGmzHQOvAdeOp8cirqz+nBOkOa7s8iWKziWazuY6FaHFMjTEt1tqAe8V&#10;/e1Wl3642aO/XO/UXy+36E8X6/V9d7l+01WkX/eXONRBH7GH6PpUN2Y4p6sOZ8p2QNw1fZbapjmr&#10;hF5yCVvqHeCdMEHnGBDIYstB6oihSh8zWElIFuMZ/9uBHW0YKqfdAR6KYBXnwVULqEFX69Tuzco6&#10;SGQ9Eq2SYwkqTUkkAifq3LHDKkiO1tm4SAeAcznZ9wFcTd1bC4BLkw6pKiWWE6dKDOLKkver6GiE&#10;alNj2Ekcx03hAPuc9ugM9raZBzfo7H4WXe9creOIKGLXwIYD4H0LfFji5u24bvKeqfVY7a6fNl7r&#10;ENWveuFh7WLGdTspdBTp8zFUWalPsAgMAcc53thFANVaSMY8V5BWl8FIVxKFyy1CE71qHntCDU9S&#10;9wLgRsDayLX6pyi1qDM7zAmDdLmRSN0IEdQOuAysnUTCDkBtAL5A+nwJQUavAdvUUVYbA+ALz75E&#10;2vuybr6ITBJy6+bzb3NgnkmRDag3AfBNesQfEZ1v8xoD8B000VchxQae4AbwJBGd2txILAOwg8Ti&#10;+1sK3f/IU7pEbdzH72UAbgPImT/5qXJ//lOIrB/BOD9GuwjWmcyj+Qk+z/9BM7+vtZIsle7g/6KD&#10;m1kT/eBWzPQ6qIXbAW8nWxu60Js3YRxvxJY5dHSSoXXikGrjlrUMLSxmyGHQO89q7MS3tWnvMrnt&#10;89AQRgiH7GVCaSdtpG2WQr9PDXyvFn7I/cxW2kYQTERgV0uj0++l0nOxu5x1EqaZxcyuXP0gsvxJ&#10;6ZzWR2tc6HaNm7dNnmEsLVt3XLNWJGoh6XIwNbAvkdg/LEOhW3LltzEVJjoWRdYhVoUi/pjD/qM5&#10;66iJASqAnh24GyBTV1Mbz/SntvbaIFfUWa6eBvJV+GMtoy424LJEmyg8g6szQooZtKwMxLMgt+7V&#10;vMGOtNmA6+215D6Il8jHm0Xcs/05fvKaG6i5cyC6iJy7w9brW6Lt//yyT3+92Qp4uwBvm/54uVHf&#10;9Vfpd52l6G4L9CV9yE/Os7emLl3XMSe/uHoZulUXSKoJqsQ2tZ4VIk1Tpqt23CQVsReoGDVQIeDN&#10;R7qYhZlc2qjhSmZ07OikscrctMmxLsUAvI0+q0XhiOUYuZPGxm8BxBHblBUdSZ0aBXDjSacBcCJL&#10;wo8eUjb7mE4f3O042aTAxYlRMgCXkFKXY8laexIA81w5YC2I38NCtYOqRfxQwcfnIK2KYncq+8B6&#10;5QDenIgwnd7Flgki8NF18xXNsPiBxRBXRN49Qe78bHhUuwNiJmTWjHxXq1jwtdPqYFZyHgTAiYzP&#10;pVoKjea5GDDYMH+JI3222tfsWBFxEMUsta6kFVNHelz78yfUxHNtgK7zWVJnQFz/yM8dI3ztRLAu&#10;7Gza+F6dXLsRT3RaO4ca9wrton6Irl5e30W0dEgbqbsv0Va6DHiv8r1uIIk0oN583iIsQObxLQB/&#10;hwhvgLXrDfrDH738Funzq7oKeXb56Rd1kZtJPy0si8D9APmCkVici7S+BsgU+h99HHBDUFHntpJF&#10;5CPiyIbEKsKJshEAtyEZbQWgbTDORmJZ+8iIrG6bbuJ36iQqd9BO6qEN1vs2ziDm1EEN3AAR2IhR&#10;fCs6aXOs7MDSqBs5awkEVt2YNxUO6/ze2yjgNgSpgsGO2HR0Frun6s09YxgjHM9Qv5FXIx0AHh01&#10;Xg/NIm32yN2pOdnbNZerGzWw2+ktRORNcjkJmFOpidl27g1D6rwjQdNXRctleYQmzoOAWsaKlLBj&#10;Ct2ZrzVxtYA2i14wK1RWsMA7/Awk1mmsdJLksvAg2um9muGzWRPmsrAM5dVEauIZWOYYkTUrBGY7&#10;kH8H65zpbmtQZ0Fo+a5E4LFEUzwWAOJFcgHAzrPny9kNMFMTG5ANwHMgmdznBFPvzneA18d76T+u&#10;FoHnugfLg5E/X98QuU2fq9jdO/XDZ1f1f37WB3Db9LfbHYC3SX+6Qsp8qU6/u1Cu33ac0xf12bqF&#10;BczVkmO6XMzOWvbdXsEKtXv1ElpETqoYPValALZmwmTVTZ7qAHAhPclC7HQKSJlPj/5AKUTgo7hA&#10;xjOud3pTuA5zA1jvhpiE9ZtbA+ZqWyg914Veit24WCl7wnQKYin70C4VxB1gz9Jundm/Q5kHAF8U&#10;EfTgLp2Noe6FoKoibS49elClMMy1ALkCsNYkHVQZ0bmU+rgM4JbblXq58PBOnTu8Q4W4PebuZ/F4&#10;BHuZ+HcMwLFrgmkdUfsu8mLbxFzt9ufG4jtb4bOnAeARWss8ahgrNbcw1LCbcwgxR5KZ3HEyefMW&#10;kT4XkUqXEH2Mea4ADMY6mwa6hkhUx9B7I2/kBgDQxufb6P92AbAugNRJpG59AhDwuVZuAD3UjJ2k&#10;yz2QVhchmQaog3shlroBVD9gu/DkL3UB4FlP+OoziDaeeckB3uuk4TeeZ1QQCeU1QH0LhtmAe9sB&#10;4vtXIrI9f92iOd/jHoCf4wBUuzEAYHv8jys3mwFuPBeIrr022E8ETiGFTvqXf1EFs9EtRF7H+CE3&#10;sXYjrzhGZrXzu3ZDXtnv0oNNTx8OId3MAreZHS2yymaGPzpoJ9mAQzteWuapZbVwN/uD87lJ1jHI&#10;EI67ppf7BJXk4YrD6GQVntp7E1dp1K4JRODR1L8AmVbS8H2WShOBPQr2yCOfSJizXW7ZADl3l9yz&#10;dsoLZnpOOvuCsyPln4ksMj5NrntSNWPNPk2YF66x/tTNaxMVuPWM1h2p16J9RfLACscbBZbHyiT0&#10;0kRlJpMW8HnnhdGaThrtQv93MiAd575KE91tE+FG1FjbmGbaQVtph9wguWbMXas5AZuJyGsAMCm0&#10;zxKAvlgzib4G4lkIKmaQNrvMXiBXgOw224irYEfK7MNonwHYl8htV0+PhfLzW6pQlmL7ei9jzWes&#10;/v7JJf33uxf170TdH251OAD852tN+qMBeKBOX/eU6NetBfqM6HsdUUEv/kvdmKj1Y8rWzYKuXjbl&#10;tS2e5+jvFowcpRJaRRX0e4vGjVMOaXMmAwJZkFapH45QEv3fWHp9h3mcvHK5krZs0MY5M7UFNdRO&#10;E1MQ9XaggopZGaRj4YuUhpF5zj4UWmw1PLl1lU5sW6UcLFYLiaIVCftY1RLHguuTqoORLk8gdU46&#10;rEpO+fEoB3jLqZEr8VOuIOUu5eNzMbsdEbg0do9KYneTPm/ibNbp3et0ausKxeIWeWQVss5l7GOa&#10;76UdRN/wOdO0FhnlynFva+XoN7WB+eBtLz2uXc8/ij/WYw6nylPM/5qgo4AUsxjwWfpcAmtbA9ts&#10;DHMdKW6djRWaLQ3pdBspcTufawOcnUTDTtMhG1ht8gfpYtvPAAMA7+PrLF3u5nv0chPo4Vg7qfcx&#10;IuNTpM1PQ1xxBgDztfvR90EEvvG8pcyvAeZXHGC9yU3CHjs+5rF9fI3H9rUGYGsdOWpgjoG3j16w&#10;Rd+r3CAGuAkNmErLmGhS+0oi8b4f/0ipROBKAFyPI0c9feAmiK0WwN1u88P8P/QC2k6mkLrR0HdC&#10;YLVSIzdQcjTBG7RDZHVg/tBFO8nklQ6XDgDczX6q9rFDlYs3d8O4odo7c6TiYrapo75QPc2FasFy&#10;qBaZ6dajyzRq50QNoQZ+HwXWsMjRzAZbCl1CHXp2h3wK9jqAPDcP8goQu5JSBxXGat7ZNPkkpss1&#10;Ik2jFu7Uu6Svo2j1BDJa6LeF6aJd2VoX16DAbblyYXxwLutDPZgHns0O4MVE5oXbz7LQLFYzQiM0&#10;a36Eg3Ge6LFBY93Warx7GMw0pFbQVuphI7awnA2mfUVEdvUJowZeQl28VDM9DMALAfBiuVIHzwa0&#10;Vu862kT3616LvgbcAP+V8vdbIX/f5fJBu+wXtFLB8zcr4eBx/cdn1/Ufd/v1N+rdv926d/56o0t/&#10;vdqmvww06ve91fqaJVufNRfoNqZrlxlt62FetQXgtp04qE6MyNvZlteRCInkOVvFpMt5Y0ariOGA&#10;ElpFOczaplLTpI4doxSWXR/FMO7wyEHaN+4DHWIHUkw4WxbmOCvMZYo2cd2Cvex2bxcdnO+pJNo4&#10;Z/duUO6eDcpj3jUvYhOPN6ucaNx0Ml79GJtdKczk50lTI7VvAyCuo/ZthGSrpfYtjt2rSpjp8sO7&#10;VMYpObTDca06egCgR6uQyF50cJuKo7bz72xU+hZjoYMVC4APLvGBwPLQTvY2bXGdqlVMJK1i2GDN&#10;6Le18Z3ntfu1pwDw49TATyie6HuMXUPZvGHPmXySvqmdclNiwdza9JEJNaohs86btxRAbgaIbQCj&#10;HWKqE2a5j1TaalhLj/sgtB5MA3XwNX2koD0AqIeWVB+1cw+gMgBfIGJe4vtc/qdz/blXSIlfdkRi&#10;OwZqA/FNIu0/g/g6Nww7lwF/P9/rQdQ10FrUfRB5HVHYkT4j7oCJNpVWFyKT/Mcf1yHEGybiqHj0&#10;EVWTTjf/HPAyVml9325q+S5OH5Nr3Qg6WjE3aOUG1wLR1YYhfDccQif93y7IwA6cPDpJqXuGUA/j&#10;GtrL8u96rHby+T9uRd56bJW/MlKPqAF/rL62EvVwumpzVF2UoI0JSzUKJnrwXqIv88B2HppbxoBB&#10;7rZ7AAa8s7I2y/3sTljpSM0/m695x8vlEZmpCYt36x2X+frAc6WCdp6S3/bTcl9/UmHxjVof36bg&#10;HXmk0ylyxzJ2ztJEB4gNvCGbs+W1Jpk0Gh10qDHOOx1933HUwhM9Nzoi8jRq3lks9J4bitADmaWr&#10;/045syPYBYmlq+8KAAx4ibyu7ks1GwGGG71d6/W6o5qyyPsAvAZcA7CdoMDVCghex+dWaM/m/frD&#10;Rzf13z69rB/u9Ovfb/f+A8B/AcB/vtyqP/af13csnP419e+nTfm6gb3LJQDci3dxcyo1J6tCa6kl&#10;6xP2qB471KotS1XAQEA2q0vymLHNY8onk1T5GI33JNpHCQD7MGn0IaLvXkisCPrAyeHrtdl9lpYz&#10;wL0BXfIGRsg2uk1lSZq7snawR+k+6JpO4HUMk1wXH6EO9gddKkjVAHtxLhdkqB3gtlDz9mWfcDzX&#10;Tf+3BiKrIn6fA8BVRN4aUmf7+sbj0WrFsLD+2AFVQ2xV85rymD06h774VPhyNi6G6ij650OLfBWJ&#10;hHK3Py0kfqZ1jLOtQKu7HhZ6G2KOXe8+q72Yph+GyIqBvDEAZxF5bLzwHEAuJhW2GthqX+v9Vjsk&#10;lEzoAOB6QNkB0NpIbzus10rv99IvALC1gQBxL4DppeVkAwQOYYUNFvD1RlD1EX0NwH2Pk+4C5gfg&#10;vcLX2rGU2Wree1GYoX1LpU0Pzfc1wFr0vXd9lde/6Pgai8AG2HsM9D3wPvjYAG2n+xGUVQ8/ruaf&#10;Idh48ueQVz9X8r/+K7/rY6piKqvJAMrv3Q5pZTVwG8xzF8xzO5lIE2l3C+RdJ3PCXYC2k1q3i2MA&#10;7iQC24hh97tvYXzPMD8AbiWFLuL/th1N9HmP6UrYtFQZxyAiyfwqGexoIZD0NJWpl+VvNchLV8XN&#10;0+CdY6mHx2qkOXL4VUTJkUbnMctbFKF5FTFagOHYghwG7k+dl8fBfE1cCniJdm970N5Zz1xvxDm5&#10;hp3SCpRXmxI7tCK6XgGwzt4857n6OG4cyfJenQIbfdoB4MDwVOaDozQtcLucAfAMCK2p1MPGTE+k&#10;Jp7qQavKj5Q8JJKaGFYaMM/ypSb220xKvYqzRG6A052I6koqbeD15OoLqC1VtmOgDWS66B6IVyg0&#10;ZJ1C5m/Q0kWbdbu1Uf/XV9f0w0cXOBf1t4/6AXKf/gKQ/0Iq/acrrfr+wnlY53J92VakuyyZvomF&#10;y0BRiroYdWs9Dbt7aLOKDmxUxcHNqjq8DXBtVQGSwzxAm8mUT9Zk6l6G4pOItjHs3j2Cjc3+Ue9r&#10;z+ih2gmAt7M6NGbJAhjeaQ4Ar2PJ88rpE7R+9hRFAR6LupVxu9lqiFY7J1ld3IVbifb9zMAO5OPW&#10;X3hKXafj1WkLwVi3eRun/quFaerMiFfLqSNqxk20BbC2sTSsk9f1ZCWqNztJfTmJak2N5vNRfP4w&#10;338/IN6pdPrASWsh0EjfD0NiRYZaDeyqTXg4r6V2X4ev8QYUQeHv/lLb3nxWkVjJxvCmjIfAOsZG&#10;vgy0v3kAOI8asQgAWw1caX1fAFtrwwxEpzr6p408bjfwPg1YqVsvEnVtaqifaHjBIrCxygZUgNTr&#10;IJOoeQFrP2RVL9deorlFYqtZH0TKq3zdtftR9So3A4vE//Xci7jXeN11I7tI4a/Qb77Ev3OJ79X3&#10;c9pDFl0BqSMK369/7XHnT4ms//qw2h5m6wJ93xbS5Vw00MfQPmf/7Ccqwtygmkhca6OFPN/4M/yw&#10;HvmZ6ugNN/B/YS2lDlOUEW3bseB9cDr4uBsgtxuYsS7qZgF4MySW3RBsSfgASqwC1/HaAy9y/EC4&#10;Mo/v0rk0+I7cBLWXAuKGAnWdP8v02mEtjPNhrBB3DgOwey4qrOJ98i89AHgPa1lFJuAt1cK0RvlG&#10;F2s0kfdt5l+H0lsdAjM8duleuW08qSUHK7XhSJM2sE5l8aFqWkbnYJ1Py399OnUwy7yX3wNxwHra&#10;S5vTYaOjNNEHwcg8hBsA2EBskXgaQJ7svhoAb4aV3ok+mugP4eW5IFLeCxCMUB/PW7ZHfosQlpAm&#10;O1vriJ9nLtE3wHOpgmwkkGgbFLhKfqTNBuJgpJCLF29UMC6RxZkF+l+/uukA7D0A/+f5M0D+650e&#10;auA2/f7ieX3dfS99/rg+VzexcbnIHtuO3KNqpf6tiNmqPPb05O9arfKDm1SXuFdl6IfPAs4MUuc0&#10;7E3TWZeRAKAPjhiiKJr1+4jO2zAu24wOehvLu7d6uGj1dBZuOwESZnCXzxiv8LnTFU3/NWf3etUm&#10;Rqjx5AFdyT/G0q4D6sW47XJBiq4VpepCbhJgZXNdwXHdKEvXjdJ0XWTLX09mPJ9LJr0+qavnOFwH&#10;IEAusRT7SmGKLgP+C8zc2vfqPh1H9CabiIfR3rZcqZsWK36FP1Y/fopawPZEnDK2MhO8dvA7Wsua&#10;lXD6kVvffVE7kQNGsP/2MONzcaiukmGjT/EmzgWchSahtAEGB4ANvHZgnw3AROk2gNNGmtvzNP5T&#10;RL8+UmADrrWCHO0gHjuAbPUuZJWlzp30jQ20BvJee83jkFiP3ouaA4DwQUrsAClR/T/r3fvAJQI7&#10;ojDgvklafZU0/jKk1CUTa/yc9Phn9/TPHT95VL2A+UEE7uW5nvvA7uV36eXrzkPSHf3RjwDwvyoP&#10;b7AqM7ADrHYs2rZTRpiIw5joNthn2+pg4o1ufKS7LV22yHs/Els07mCYwVpJzaizzNmjHY6kk5t+&#10;EwRW1OjXtWDyYB0IC9Lpw2Go6egmsEqmITtWHVjxdtedVl/5CVXS4l0TF6DR+ybrocDSQwosj2Jo&#10;PwI/rGNakleu+SmN8j9UpPFL9mgoLPD7Xks1wnuxRvst0/AAHDQW79T8fee06Wi71hyu1wJbKbqn&#10;CDudXAeAAziBG1hiZq4bq1IgtVizspBF3iF7HBHYCQLMwGv1sHMAmxcgrtxDdgNa5JxMLvlwfJcw&#10;+eQA8HbqYXTSRN0ppm2GvJptPV6ibKClyUReq30fpM8G5Pnz1yk4eC1Lw3YA3Av690+v/AO4f/uY&#10;CMwxIP/1Y86dbv3pWqv+rb9Ov2JT/CdE39vs8bnOGpALjLV1GoDPxKgqdoeyedOfZXteyT4iMaKI&#10;ctjcTJfpSkXrfJxWUYrTRMXigrGPFHofbaQdsNTb0EBvc3PVGuepDvCuBLwG4DUIJdbB9m7xmqnD&#10;rBw9S+1rwGpLP6w+QNmSEMGw+zHdIPJey0vBvSJeA9nJulp0SrcqzhCFSaGzE3UVsN4AuLeLcfYv&#10;SdetojSsW086vu6qgfjsca4nHKePyNyND3hDAj1lCLOzu1ZRcwUoEQAnLPVmn7CrdrDyY+VbGNu9&#10;/IR2QGDtBry7WNcZCRsdi6wwDiVWkvWCIbOyzWaHNpIRWZZCl9HbrQHADvCaqyPPdQK4VkDY/oQR&#10;UtS3lhIbeC0SAzIDbp8jGls6TbsI8HZY/cnVInEfrZ7Ljz6nK0Y+QW4ZMC2VtqulyHa9+k+PH6TP&#10;V/ie1/ieNwDwFQipi9xMBvi3L/L9+n6GysrS6Pvss6N1BLjt+zpeY1kBaXk3tfSpnzysnf/6IyXQ&#10;PjrLMEP5zx/BMxrXSqvvbbSQ37+FVNqOtcQMzN0GYBw6DMgG3g6rfwFvK0qsBvrCjVwtEveSqbXD&#10;kdgytE5q4b2jWMcz5nlFrpyrrAMrVJ26Vw2nD6jxTBTDLYmYPHDDLiUjoytSlLkDFSQLvt2zII+o&#10;gb3ymUTKPiO/o2Vy3Z2liSv3aXzIWn3gs9wB4A98FmlM4HJNXLxFo5bs0OSVMVoeU6vlh88j5ihV&#10;yJ5Czd+ep6DNWfJaj/fzhnsg9sac3XVxjNxJof2XH5bnkoNyX8RK0WAGIgKQZgbCOFv0DUJvDWDd&#10;QjmBOzSDGWOnucvk7EEvmBR6BhmAhx9gJar6chPxIhvw9F7uqH8t8vpiKBAImOfNW6bQxWsUws/a&#10;W1Sk//XFDf399iX9uwGZ83cDLyy0HQPwXwCwReB/I4X+qu2cPm/IZqwtW9eIcP0AuAsAd2TEqIY3&#10;fTbgzd2+QiWRG1RCFC7ehyjCF78r9vAmE4mTGAA4PPlD7RkzQtHmwIHx+t5AL4XNmKxFPL965jQt&#10;A8TLbRaXa7i7s0O6mLwyRGXR24jAe9STfkQDAK2PdPf22RO6hZpqAKnkAJLJq7kWYdniXpSuy0Tf&#10;y0TW60TYj86lcdJ1B/DeOndKN4jadq4BYDv2GrteOAOAUw+rmX8nb/sSFexcpnSY6JRl/kpc7M2q&#10;VBdtJpVbMeiXWguAdwLgvYNe0p43f6EDLLA+yhvvKBvrky2FphbO4w1s6bOJOYp4I5sCyzyxqs2d&#10;AtA0QBi1AqRGCK52esSd9Fk7AUovdbBDaWV93WdfpR5+jdT6/tigRWkD732G2KKjo/Ylpb5X996L&#10;rlcsjb4P3Ae17oOoe4NU/fr9mtdeNwBoL5EmGzgd0Zaf4wLk2UX79zkDHPv4ktXegLePn70LUUoR&#10;afJRyKu9//pjJQDisw8/rAqeq6XGPQ8z3USN3MKQQxO/u5nAt3LaGLU0BVYH5FUXVwOxpdFt5toB&#10;G20OlV2UJ/3D3sOxk0ks2keNsNJ9BIC4cZhJDH1UkUtcUcyt1/mT+9WQDheSEaVO9iv3VdAVwfq5&#10;91y8Gs/uVwT18EMz0ncqsCBaQensMopM0egVe/UeAoj3acmMmbdKIwDN+6Sqw/0A7zJSX4QcwwLX&#10;afzKA3Ldclqe2/PlCYE1jzZS6N5zCtqeex/Aaf+IwO7L4+VJz9h78UFcOhglJD2ePd+cObZpRuAm&#10;9NDhgJil3j7rmFxaiQZ6lWbBQnsHbJB30EZ5hXIgpPzmhcmD/rAbgJ5LPe7htdyRPocQbQNpO80L&#10;XKPQ+SupfVcrZk8UwL2if781AOtM1L2FVPJmrwPAf/uU5z69dA/ElkJfb0fAQQRuL3IA+GMYwGtl&#10;GfcAnBPvAPD5pH3KRcGUQxQujlivc/vWOwCc5gsAcblI4A8QT2Q9zAKxHRPG6xjLu4uPJ2j/8mAt&#10;woF/Ac36FQB5OZF35awpjhR6J0z2qbDlqji0Uy0ppErH2AlEqnuROrcPJZUB+OppPubxpcxYQJis&#10;G0TSGzx/hTr5EhHYAHsPwKzsPAe4iczX7gP2KiB/AOArpNn9pNCdJ6PVlLhbuVsXKmcLhx70yWUB&#10;OkYraZ/ndG1g5ccqNLkbXntGW15/FgLrBUW+/Zz2vfK04ogex9hUf4LVmunszs2GZS0gEhWaHhoh&#10;RhVKJgNwDZM6jcgSW2jXtBB1WwBDN3Vop0378LyjtwuArb698AtaO88ijyTFNmnkgIk0AL0BycBm&#10;oLPIa+C15/8ZxA+irdXED9LqG6TVN/k+9twlQHnZWlOA9yI3BfueF02scR+w/fdBbNc+A7gRa7S3&#10;Oki3K6h/z5A2H/3pv2rfj36iY9S76UThgkd+ogrEHY2IUJoeQRP9c8guxyYHvKJtJQvXFph6Ox0I&#10;WVpg7q0HbG2kbpactdtQP8Z2timx4RXaTO9SF2M1e3HqREWPfF0TnnlIy5zoZJAh1abso3yLdXAw&#10;LenR6sbsoBe/9o4zB9TKdGBr/hGGGQpZfZKRrgks4HoPm5zBAYs01AtfZjyPR9BDHQOAR/gu0zjI&#10;oOnrDvK5JRrszpRQWLyctp6S644zmohYw3M3lrF7WKuyI0ee61neHZYuT8zrfNaegJGOl9eyGKxj&#10;DzLccC+NnkHqPIN+7/QAGzXciBprE73f9fR+V8nNf4P8Mc3zx2t5Lr5bcwHu3CD6wzDSs8kG5ngt&#10;kyeElj/RODRkvUKDwzQPEM9fsE6LFqxRcOBSdVZW6n98fg3gXgC4tI7+CcB//+yS/g6A/w6Qf/jo&#10;Xg38bxfqYKBL9GlDru6QQl/DTPwCDhHdkFhtp2NUeyxS+ZFhyjUA716rc3vXKX/3GqXTOz2Oauko&#10;EfgIAN3LDqLNOF7sReEUvWw+abKzQqmPF08n6s6cruXTAa/bNIUB4qNLg1TGhvoOCKsbRNZeAHYJ&#10;8uki6XI/qe51UuiB9Dj1UBdfzorRVW4mNyG1rmcnsJkvDmHJUd3OP85hv2w+qTXgtq+5Qdp8LfcY&#10;ETtZl60+5vFFevkXWOfZcWK/GuO2K2/rYmWHz1fOpiU6sdyfxeT0gr1goJFPrnn/VYUD2q2c7ZwD&#10;ROGDgPkw61aSUBIdJ4VOpxecgzDhLFJDk1WWAuDK+wCuQ9fchJqqlfq0hRq41YziAHEHNXM3H/fZ&#10;0AAySRNq9JPmXgTEF4iaBmDr817huUumuAL8BsQHrLMB0gHo+ym0fe4BeB3EloN9tv4vw/7PMmpI&#10;Cm6qKkfaTK1r9e0FgGx19IDV4nw/G2JwfGxkGT9/GzWt2eYUYWB3FnIqid7v7n/5kRKJvPkIOAqo&#10;g0twpzRfrPM/f9ShKGvEbqeZLMRcOxodwg8+5rRyg2uBN+iCfW7n5lf/Am02/v+amatuxqWyDUC3&#10;MLTQyn6kzhHvKxcWevH0EfIY8QZOKVOVumuxatgX1XGGv9uZWPWwybE7K1p9dnJjdKU8hXng3Uc0&#10;avEmDaaufM97gYYzBzsM4cQQVEyDUTd9QC92uD9bEgJWaAhp7DszfPUBYJu2OQ1lVoZm7yYK7z2j&#10;CasPawwA9djGx+uxkd2UKS+klL5ILT1Wxsl9WbQjfbYU2QX3ypmkzM4A1AmwTnFEX8DLSOEM77Ww&#10;0BsALP1hAD0nYB3H2klIK7l5zIZxdiett0jsC6jnh64nAlPzzufxwjVaAoDDV23Ury716N+pcx3A&#10;fXCIwFb/3gPvJf3tEwMwTDQR+Hv0z7/pqXCQWHfYnncdEusS7oiWQrdlUjfSOiqM3qTM7ctVsAMy&#10;i5PHqpBU+riJRN4Y1pTsBqTLIbFW0V46umoJIJ2uIDyYF2CnsxTvqTC3GVpD+2iduxN94KnKYiO9&#10;Mc1GNH1akeVIe2/RMrqZdxIAE3FzIKAAcHcKxBb2q9dgJAeoxy9kROuCbfHLOKxrWXG6QW1s53oW&#10;Do/Zxxxp9zVuBAOZRG87xkqTkrcf20v6vFMNR7aoAADnMMhvAD61NsSRRhuAVzFMvn7EW9r03vPa&#10;9vYvtJOtf/vfZtGZHQT5iSzNTkZWmQqAM+l1niUS5QPYYloo5gldRQQ2AUcDKbOlzqYNbiWtNMVS&#10;B6lmtwPE9EZtcMDILOvNAtYBQGv18EWi9pX7SitTWxmQDbBXAbtFU6t37XmTRDpILM5/BbERW684&#10;xBpGWPVST/cDWiOr7PT99AkY6Hs1sE0imefVFVJ6s5RtgZSqAZhFqK5K6fUWwEgnoYHeAYAPI+Qo&#10;4mZVw+9cR/pch8mdsc62wdCA2wTjbitJHQfQNgH2Rk4Tkdget6Jia2KuugUZZZux0xBZjqVn77+l&#10;NtR6rdgW965fjjtLBq4ru5jdDlNm1DqEOGGqTt6jFqJwT268uriRXymhK4Fv2GU0Cg9NXbZVYwHA&#10;COrHERBDo6knR5EuDyf6DkNEMdx/lYbz+WGhG/QBgogRC/Zo8qbj8j1crjl7C+XNNNKsTfEaNHuh&#10;A8SzmVByXRkrP7yfXVcnAFzEHWuOavbqI4g7bJjfALzLQWBND9gkJ9LkKWaMB4CdvNY6BvudmAue&#10;hlHAVI5pomdR685ESTUL8M7m6snP5EXK7AOwAyGtQsgc5oVS95I6L1mwWocwTf/LR9S9jn7vPQD/&#10;YODlGHllwDUA/3MK/f1AvX7XV+VoIxkLfYsVHldY7dHHCpAOwNOccUglR3coY9dy5excAYCX6xQS&#10;xFjXKYqFYd6Gu6MRVQsBcigp9XzsT0MA82I2Ai7Cn3nZDFpGc6dq3RwiMADejB9VEcqoASLkR2yv&#10;/6L6rD4BxJ+W5+jjotO6CiBv5Z0CwDCQxyIcCrB+BCXdXLvTEJWciNQF+tNXuDtfI7pePXOUw5XH&#10;lxhi6CVV7iH17jnF1xxHPQZrXh+7VecBb1UUgpHNC5W1PsQB4DOowNJNVhngolVMwYSPfEfbhtL/&#10;fec5Rb75vPZDYBmAY3jzJQHgY88+hhrrCWXbpj6iTwEjdiUWgS2N5o3cwLWVCGupsxmit3KsvdIJ&#10;cM1nuRcFltXA/URcI7DMz+qiKaAAo0kmDXyXaTs5gHq/5nXUwLzWlFIG0OuA7kE97CC27veGrxL5&#10;B4iGF6jNL5hMEvDa1YYWem3CiCh80cgrwGszwBf5Obu50TTwe1QQbcsewXUDoqqEKJz/00cVDwO9&#10;ixo4mmsBz1X89Kf32kbMB9dyznMcH/O58z+B4ELg0Uh5YUKONvOLBsBW/3YyldT2MqtLceToom3U&#10;zkRSJ5sq2hhoaOfYvHD3ihDdRoF1qToHX7QcSKsMdZMFGolae2IfI6UblRIZhPIODuZ4mGJjgvXQ&#10;7Ihjctt5XJ5ROZq144QmrInW2NUHNGnjEc3azTBCRKY89ufKOxqpZBTjgQA3IKFGAYcrNBkLWScG&#10;GoZTtw7HVsd1+3E5rY3GoYNRwa2pmhC6S9MY4HclhXZbFYsSixngBSiyQncTfXdpBjWwAXh6ANHX&#10;ju9aOfuhkfZFRsmNZDpgdeHMZEjBJpMMwG5EX0+/ewD2JL33DqAODl4t/3krNC9kpeZDYh3bx3D+&#10;Z7fo9wLcGz33wHsfxD/cZt737n8C+G/0hf96q1t/vNqkb/v/qxLLovBFJpE6SV3tDliGE0ku2+Rz&#10;dq9URtgiHWMoYe/sGdrtM1d7FgaS9nho0UzbwzuBLQjj2EE0UfNhoUOIyMtdpmkNrPNa92la5zkD&#10;9tlZVfRjrW79qi5f3zSW6cv6YpZ2VbLBL083YZHvFmc4Im8P+3P7Tu1TL6f7FACG3Gg/HqEurhaJ&#10;B6iPDMwX6Bv2pu5TewoCENpQnQw1tFG7NyPiaDq6h7NDtdHh3DjClEUpkIMjRz5ZwBn8qE6vn8/E&#10;1GytHPS8NuEGsQN/pt3vUf+SPkdRp0WzYSCON2Ais8EnsJtNef4JZeIdlccbv4g3aAkijwpSaVNi&#10;mdOGySZtPNDWdlorqR1gWQ1saXOPpc4MK9jAQp+RTAbc+6y0iTyuPE1UJQpb7XsZoDraQQD3prHK&#10;XB+wz5ZaP5BL/uM5vs9lbhQD/CwDkGoDtLgu2kFYYucSNxj73GXSZSO4bKa4HSVZFcCsgKSqRrRR&#10;BpDPAeIzP35Yh3/0Y0Ug4tjPOUMvuAKA1/I7N6LQaiRiNzNtZa2kJiSXtgytzcYKbc0K5UUz2YiN&#10;FjoEH4wUdljkxRurA2vZLgQcne+ygtWY6OGsnGEjRhuCnjuUbleqsnSRcwEtQh/nak22elgIdzwK&#10;4dLyocwZsBZ210RN28U44YdbEjRzD4P4JxrklVAh10MFct4HYOMr5ZtwXiEprQo52aaQ4y0KSmjA&#10;1K5KXjElmrUzUzPCk/UhafBwerMT/cLlE5mnSUv2Ujdv0Ifz92iKuW9sSpP3zmy5Ql69jwxzDGqq&#10;KX6kyqThM/CSnjGPwQVWlEz2XqMpXhBY1MDO/muZIV6DX9ZKxBwcwOzKmW1iDj6eS/rsSWT29l8t&#10;n0CEG8gl/echmQylJ+y3UCfYeP/vd6/fE2xY1P3n808ANjLLwUrf7tGfrjfr+8v3orC1kxxqLBNz&#10;FKcgX0x0pNFVx3er4ACjf4cilHY4Sil792BLs1EH0Tlvnheg5a4zWZ59D7yBE9mAYPt3IbfmOTFb&#10;C7DDEXNsxbZ1sycSSmZuaxgy+BzG+3fNJfq2lX8XEP+mtVZ3qwocPd4LOccRY8TqImn8BQirPure&#10;XlJ5A3BHSqQ6ITn6WIp94RTATdlP73ivWtit23ZiLxEa5hIAtycfoCUVeR/AqMkAcPHB9cqjfj+3&#10;Y/U9AOOPlYuyLGmJh5a+9RQAfkU7icC7mZDZC4kVhb1s9Ju/VBwb7+Mwt0v8JW0kgHya1DDHUmjE&#10;CLYfqQxAm4yy3gzdEXU02KIwIm4rYDEAdwDgPgMwwDEG2iSV/QZmB3lEFOZjq4Gv/gLlFBHYouoA&#10;ADPQXrcoa9H4QevoPnHlYKCJ4P/ZPrJWkBFWT0Ni/cLRA75ERnAZtdRlBg0uAqgBBg8GzNSdySkj&#10;oqp/+rCjPWTkVKWDaSb6MvN7+kc/JfLeA3AELHTiT/9F5bSS6iCuziOvrOe02+9owxq2S4k2Ugs3&#10;iHaLttzU2hjmsJHJDnrE7ai3Ol+n7wsLbetWu1h2ZlsbuwzEkFjdOHTUz57A33Y36r8EXWQj4xVs&#10;dS+wneJieYYuV6dirxSl48fCtDNhvoIOz9HMWNpIw/F5dkEa6bYXueTmY5pJPTtrX44DpN7RpfKM&#10;KdWsiCxN23JCY1bFaNRKIuymZGrgU3KPzNF4NjUMw5B9GoCduyNTExfs1GhS3zHz8bqibTRzW5Y8&#10;AfZkn7UaNtNbI7CpGT4zVFNZxzIGffMY9xCNZMLoQ/q8E2xwn4jrOo/aN2QDraUw6uBV1MAG5BWa&#10;Y+CFeZ4DK+4OoD2oyz3nLXfonecFr9KC+aTRRODYXZGAlvr2zv8G3vtA/huijr/bQAODDY6eMNHZ&#10;mOg/XkUPzUDDN8wCf9VerDt12Q49tMkpLY2uBzAFh7boIG6PESuW6SDLug+tWq5tgb5a5ebCAu2J&#10;CgW8i4i6q4nM2709FIkJ+wG8sLbPZdLHC7tWL1dEHTO1z99DNVG79GVNvv4N8P6uuVK/aSrXN1yv&#10;kEI3nIpWFdLIiiO7HC2sBiJqFyRXPzXvxdOxpNbR6iedvkhafZFWgz3uPL5XHSzG7joZSdQ+6Eif&#10;u/iZ25L2qBWRSJPJQONYNB69Wdk7VyplzTwdh31OWuStQgQqCYtYFP7mUwo3ALO7Zy8g3jf4Je2j&#10;hXQYVjoB5jQRIuYEtVwqbHQ6JE0uJ9+xYoX2EW9gh5G7WeYQ/VpJlR0ApjfqGBe0AQHHuhIjrwy4&#10;964X+NgxoP8MLPRT1L1E4CsmwACclxwpNL1cQHqJaHyZueBr9GftXLX613GI2hx7bKnxFVJiA+4A&#10;0dCAewFwXQZElwCw2fDYTiRzoKxHRXUv6gJiwOi4QkqVUwfn/PgnSid1jsUD6wDs834Y6fiHf6QS&#10;fLBqqX9tfrme00hLqcNmgR3RFmIKFVY761cch9+7k3/TdiuZK8e9XcVEYPYVdzPM0GV7i5lK6sT0&#10;vY/1Ng2zPlTJ7iVqSI5Ue1as+infLhJA+otO6kIJ7USsd2/xnrzbgDYap9jg6LmQWBFnNGNXuqZv&#10;OgEwUzQFYI7ZEKdhK/Zp+KI9GsLs7yDS1cGA8l36sqOYRPqQ1PgDM6Xbng5Qd2sYTpJjghBmAPIp&#10;SyI0CleN8Uv2a/aWVIUerdOczYl6B0eLodM99D57gwy8PptPaORsjOvYpTsCsmw4Gw5GYUo3HgdI&#10;Z1Lk6dS9EwG0EwP9Rl65AmBXanMP2GdLnT0ArXvQUvymATDtrpCQ1VoQulrzSaPDV27Ulz04a9y6&#10;B+B/1MAA1YYXbP7374D4PwGMoINU+y83cOK4Uv+PVPrzlkLHUIOl0QbgJiJdWcIObWIgfz3gjFg8&#10;X7sXh2oTAN7s66V9oYE6DqBzcZwsZAth2eatKt+ynesmxc/D7REA7/XBcwpXjoSVi6lF9+iLqnx9&#10;31YLiKv1zflSfVVzjpo4B+Y7QRWHdyt/T7hOMLd7FMXUifWhOkPtXUkW0AIQO5N3qedEhPrSSatJ&#10;s7ssdQbA3QC4N20/5xCsM1GZtlGjjRpGbFQa3+tIyBwdRrThOMGzlbTUVxWAOtbHSUtffxIF1kva&#10;xZsqEiXWAaLwgVef0ZFXnwLAT+s46fMpQJxKTzMDsiaXKHzWlp1BTlUBCjN0N8O6JvN+BkQt1L4t&#10;+Ejblj8b0n/gtPEgZXYoswCpA8BPAsxn3iS1fZXUFlAymGBez1YjX4VdNkBfJe22tNrAfBUQX2FE&#10;0Tyu7DlHT5ef4QpR7zI3j4sA6BJzugP8bAOQaP1mGYvmuoufq5Fa1erXSqJuNY+rAHMNfd1yJJSF&#10;gDqHejaVyHsM8Mb+5F8U/fC/KpFoXMTXVDOR1Mi8cIO1klCktdvgPv8HraxdbTcQcyNrN28sfo5e&#10;Zpw7AXA3GmhLoU0L3cGGyx72cnUx5G+qrHb67R1ozlunj1b6wjlK2bhAFUk774HY0co8ShkXp3ZW&#10;0DRDYF6H7LQ59ZzUMIYZEqo1CyJq+k6ADKPstCNN03akEHGPaer6oxpJSjyMVHcY/sjDYIc/YPvC&#10;MFLe0QB3ChF2qNd6esbMK+JMOXN3usaviKJ/zHQTSi5/6uS5O09rJMMIb06cprfxpRrrA/G07aTc&#10;rHbG/3k2EXw0DPgwJ5aUzcKsDuJs7oJNmsTQwmQscWagALP6dyognzAHXywklC587Eqv2tWHxxxP&#10;vyXy92eE0Gu+QgKWKtB3gcoxTP/32xf1l2sG2P8ks/56o/s+iKmNqX9/oB7+gdeZI8dfmQ/+y/UW&#10;/YFU+tv+Gkck/ozBfkulu0mjWwBEdfJeRa1ciK8ypM+6VaTPS3Vs3VoAu13n95PWHo5WF/uO2g7H&#10;qGH3XpVs2qBippASAXBMgK8O4NG808NVJ9evUi2p+Cdlufp9e63+2HmeKFyhT0tzIbBo2J9GOpl2&#10;lLsx/yZD+mXRW5S3dy1DDyuUvi5U2TDIFZGrYJQ3q/UYCi7S+44Te6h9uQJiO43xOyDbVujkKlwn&#10;8YNOwnUyHtnmUUQbx1Zzs1kThJTSl+mkNaqM3aYYZJQ7PnhDeyGx9iD5O0DqfIA3VwzKrNjXMLV7&#10;mUkkhPcnAXAaBndZRJt7AEbIYb1TUuUaANRI6ttCpLPo20TkbUHwbys6uwC3sc9mVGfp8oCl0Pcl&#10;lQbSS08Ze0z7hwhsnzPwXkbnbIMN1wCzAdgisIH1Co8NvFcgwwzIl/meVziXAcwAlq4XAO8F2G9L&#10;mR31L6luL6mu1auW/pqvlQHRlnNXGpCJvBWQUcWkz3nUubmk1Vl8fJJ2UiIgPkIEtomkbNatVvA1&#10;9UZgMU7YCIDbqIc7bBMDtW87/yemxrIBB5sPdgz3m/GdqbGYSupi9YqNGzrWohJ9u6mFO6h/WyhR&#10;usYMVZrHOK2Z+wGeZaFqg6C8VHxKfajtegBxL3ukTCvQnX6PiS46uUEPucRXaXZcmebGFmpmxGlN&#10;2ZJMfxdRx/ZTctkBibUni3oXk/ataZq+kSi99qgmrmEVaNhRHidq0tpYTVgbpQ/DYqmlc+SyPUPu&#10;u2kv7SQ6s4JlsIuf3poyQ29Pd9PQWYGYve9iFPGkZtFWGu9LmrxkF2k0ck0cH8cyJujN13jj0zzO&#10;FddJZJxOzAMbmCfhujGN0cHJpNpOc0NRaM3HuQPTOgDu6b9EgcHUwajFQth75MOyrwPbdpMS47Rx&#10;tfO/gPiHG73667Vu/XCdcUIEHj98cpV0+gqiD6Iwkdki9J/wxfr9QIO+vQCIaS1ZPWy1cNvpQ0z5&#10;RCh182ptB8B7iL4Zm8J0/tB+9SXgZ3w8RTdPslUvN1/flVLT5p3TDbyfmyP36ti8QB1DmRU9z187&#10;mUg6tmKxzkdFoJJK1++7zusP3aTvXQ36rrNevzpfouuorhpxo6xKYpww7TA66Bh1wCy3JKKPJVqW&#10;R6wm3Vqpapw2WgBqEwBsid+u5ritqj+8SVUQVUU7l6sQABcx/1uG/LM2DsHI8f1qo3VVEbtdZ7Yv&#10;UxEOHU1JjEceDNc+vIn3s9oyLRBBvfNERbz1vA689ayi335W8W/8ggj8jJIxtkv55ZNKt11JDDec&#10;YUInj9rXdiaZJrr6/gRSPdHOnCYbbUKHaNwKiDpMZkhK2QvQrX1zETBfJH1+oIceeIbI+zQRlwjs&#10;ALTVvQDYgGwR2EB7EdeLAVw7BojEl7CdvQRQ7FwGKFf43AUirX08YAAGTN2k+O0MXnRBMLVDPpmB&#10;gAG4GgBXkSrX0BKqePRnuGZSA/NxIalzLmRV/iM/VgEkVRrROImPYwDxwR89pFReWw3DbV7QDTDN&#10;9bSWrAfc5fDGotbnZnXPE4voyxI4c6jsJgvoQMVmKXMXqbNjQslYZ4vC772lTsYJ21m10oHVbDEA&#10;9h3zJIvq3lYuaqxLBad0+3yhPqrOQ2CUr48qszindY2Uen+0nx5yTSyVO+SVL5F4NmODk/G6GrEk&#10;Uu+Qoo5eEam51K9zI3I1a9cZuew+o5m7ADOR1uPgOXkdqpD3kQrN4usmhsc7Pu8G8CfSbhoH8AbP&#10;9NK7U101CCO5YQzdj2SedwIL0JzY6DCdyGsrWSZCRI2xFBqnR6egDfJbw40AYcaH+FdNJOKOZ3Rw&#10;PMB2IoqbnHIGKfV0rjbYMBdhhxd1sHfgMgXSPpo3HxLLf7H8A4K1clmYPmk7r78RgR9EYat1DcAG&#10;3h+u9ei/Xbuo/7iDWouW099vG+F1Lzr/+VqH/nClGYeOBv22rwaFVrEjle5jDWYraXTOLgbzPV11&#10;YuMKnT8Yqe44JoSOHdPNMwwZJCfrNgu6vwW8X6af0d3kJH3BpsHcpUuVzm7fxNB52u89V0cA8rmt&#10;4eiTj+vfOur1x95m/aGniZHGBv0bgP6uoZS6NkGnNi5lMfgCxS8LQa8crHii6MmVfgB0HTeOTYCV&#10;dBoA22mkRdQAeMv30qfeshiSahnp9kbVHNpKCr3LQWTVcz1rUXldMAqwzWisY9XFBFM+WxAOsCXg&#10;8LSRSg32UN3W1TrDtNVBosMhnCmPvPKkEkmljwNiI7DSSKHTmUzKRBOdzxvZxgqL6ImWkkpWO4YZ&#10;6AeTNjcQmRvpCTcD7nvaYcb1qI/Ng9kAPEA0tRrYtNAG3guOcy/q3ou0gNeirwPAPIcX9DWWs1/A&#10;S+uS7S4ywAIeA/AlQHOR60Wifj+qqE6yg3a2SbQB4iZaO+eZ5TUJZClgrSJyVhNFq2zfERHVSKwS&#10;mGhLn83AvZDJo2xaQ6k8l/Djf1EMtfDhn/5IKTDUVRjC11AvG4Ab+X0MwKaJtizDTO0s+nbwsxiI&#10;HSSWjRyaqR3eWF3UwTbU383VANzNWtsOVrp2svisj6Vm/eynWuP2rt4a8ZB8576rzP1rHK3MWwyw&#10;fF5pKkFaS/kxysMtdl6kix7yzi2UzylS3UNlmnOoRC5RWXp/2V694hUop43R8jlwVjPo7U4i7XUi&#10;qs4AyJO2ntCcg0VacqpTfrHl+gBt9JiF7DgKO6KJy/cDWG+NZGPfMDybhwDE4QB0NOTTaE96zAzn&#10;jwHEk1mINikwnLNB41FWjSZ9DtyIk8cyppaQSo7FKnacC8ciMenyVGx1pgHcaR6hzA/PxwxvpebQ&#10;u/YOgoWm/xu0aJ3mIeSYF2Ta6PlasDBMLUWF+m9mVncFvTOR+K/Xu/U3AGzHAPzv16iDUWr9xx3I&#10;LK5/tehMLWzHQPwnBv2/u9ig3/RWkkoX6joeRZ0oYkqxZc1i0VgNHlX1UXvVezRWN06c0MdnIRjw&#10;cr52OFYfsaT7m6wcAIywIp6vId0+u2aVjgb7KY5zJMhXaaw/6UiO1W+bqvU9KfT3RN/v2mr028ZS&#10;/arqrD4vyaRFFK9zDPcfXRGqI4sDlIb0sfTgRoco4yJtI2sf9RJRe08eQrG1X02MOVYeWKsqmObW&#10;RAb790BOLfDSLjcnRTEuGMe42rHlAaokJTfll6m+2mlNpS50VxQGfImsVMkOmqsi/q3K9ct0nrWm&#10;SSM/0MFfMgfsiMBPKsVSaHOnBBh5pM/5tvybN7G5UtrSswrezOdtuRnArafmdMwEk04bU2szs9YL&#10;7rNVnrzGwUKjmDKrmwFaR1cB72WuNnZ4mbr4CvO+tsfoqvlZ4Sl9kdbU5ZcNvBZtSZHpQV9iAugC&#10;/6b5OF+A+e2xHiygbAPAHSZrNHbclpCR8tbSJrL1oNX4WtUSicuIqAboEtu6ADjzSZ/PorbKRUqZ&#10;DniPk0LHE3mP/pTrwz/WMa7lRGb72noiu0PIQfZhIHaIVe6DuPM++9yNQ0cve5J6LeLaYD8WOz3v&#10;vsF6VEBLOt3C8y2D34DEYsfT9Knq9pmptUsnooh8We+6PA5J+772bffGlBDtemyYzp5k1eyRQAVG&#10;TNFYGyecU7iXzQzIIg/BLEema250gSOijlq7V5M24KRh9WrUOQWmNMgdpnrm1uPUuoAZGeU8ovbM&#10;Paf1FpFyCGntGEDpHpmvyasOaRiKreGQUu9j6zoK+eOHgHYs7Z8JtIcmwy47sSBtGpNGzhBlk+kB&#10;T0L77ENaPo5VJqPxeh4NW/0hWwAtfZ46l/TZE1tZIvgkWOupyDxnBa2BxELMEbxG/kwfBS3erBAU&#10;ZaG0kvx9F6HQWqszx1Ic7hsG1r9cI5W+0vUPAFsabYD+gWO18t9NM33DamEjvozs6qYetnSaUcNL&#10;9aTSgBiLk2vcCRsRSFQe2q0GwNsYS02Cp/P1E8d1NzdHXxbm6w4R+AqrQ++eOKUvU9MdUbho1WI1&#10;7N2t5Pm+Or4oSKnILBOCfNSIYd3nVYX6PSTWdy1V+o46+Lfnz7GNPkefMpzwEZNI1zOT1J8So14G&#10;9LtoC104GeNQWl1nxPAax6STJvy4iOSzHSa6JWkXNXCEQ+zRRFupNm4bbaP1Di13JbPMPUTcawhI&#10;TEvdxxxxXewWJbjhXT1pmNLx68qgzXWWIYv8ed6qYiVLK/uJ8/CKjgG88VjrOIQcKItsS4NtK8wD&#10;tA6XShvuB0QVALPK9h4hU6xFRFFjOmFIpU6H6ySRydJo28sLkK0uduw+Mt8rovBl5JMm5LhkpJYx&#10;0WwkvApJdYWIe/X+GhVLjy3C9nLjuMC/3Utkv2CWNo6oi3QRALcD2HZuMB2ITZqMNSa1t9S5jshZ&#10;BXiriMhl1LMl2AQVPf6Izj1G7Qs487HKycN18wwKrBTS5mSibhLATeYcBcwpzAcXEsWN/KrjZmBq&#10;rAfg7YasMhCbM0fPK68CXA6A7TQnDmpge9z1CukzBvbdr/LYWkjD39OVaWz4QMXXO2KYSrHUWbxl&#10;usbvnKARYRi4rx2CJgO7WXyhXXZNI+t11diI0RoZPVYfHmW9qHv+Ljlnhsvp9DZNOgWznJQp76Qq&#10;zTlSLPfDpM+QUZ4JdY5e8PhlB1FjrdOYZTs1ZulBeccUUSsf1/uYpw9xC9C7eFRNWc8mwvhSFFwr&#10;icSeGuQeqA+8mGQiAhuAxzOvOzGQIf6QLVzZMQx7PZ4e8iRsZeci9vgQH+jJRNqJjAhORWU1GUba&#10;aR5ij+BNMNPrAfFCfLKW4aG1Ho30BgYd6D/P36TAJTsVupSzYL38qIPnEZl3bYnQNwOtgNHq4E79&#10;+Urnvdr3QRptqTQg/RuAdQw8WE38j56xCUAAuDlW3jAQNzAvXK6PG/Kg9tPUgOF6U/R+teIa2ZOA&#10;ThmQ3jqdrs8A8a8ykWLGJ+rGETbPJybrq9RUlbFErJ9NFmeWhOoEu5Gqdm5VvL+XssJWINo4TRTG&#10;xrahDCa6SF/TWvoSVdYnDCjcymU4AYXVFSLl1YyjuoFc8g7P3THJZSHjgwVpuoPo41Z+CgMPJpmM&#10;YhCCFhPtpT5Itx4Tf5yMIDrvI5ofQkcdh8KLdB/QX0a91ZVyCAJusfaPeF1xUzChx+Yn09tVpz1m&#10;Kj/AS+UL5qlwSYjOr12pWN6E8b/4uQPAJ3GnPGkgBiQZRLosIt1ZgJplFjQAqsK2FwDaOgBaTZSs&#10;543dRAQ2ZZa1V3qJpP2cHo4x0xeJsibs6De7HZNP3ldnXWKsr/++TrkPFtuxLZAo3kfq2ke7qNvm&#10;dvGuMpKq29o5lqaboMIOLHEztW4LtW+tRV+OgbeMur2Uk/8oNrFPoXHmnH38YcYFqX+JvpnYxxqA&#10;04jGJ4nOyQwwJAHuBDTQKUTsEvv9DMCQYE3cRFr42Oxl2/ndjLRyeETzO3Yx7+sY7GcyydpI3TZa&#10;yGaGHhw5Lg0boiv4pw1M+lCtrFipYyKpni2G5dOHadE2J41l1ndStJPGHZ6mCTHTNeIgq1UOO2li&#10;3Ex9eGSKxsU7a1T0JKaRCrBzLdyigComhMq2yLOYhdwnMjQrOk8esYD4UJ5c951FfXVeE8Pi9CaD&#10;Dh8Q3catZpthbIUmQWgNBqSDWA72FoTVBybMgAwbs2AjLLOv3nMjCnsEaQSpr4F4NH3dUbDYE4i+&#10;40K2a3woo4mhO1kOvkHO85kPBthei7mp2Pdh0mgKs8AhiEaWHirV/B3U19TCE9yCYKo3yGfpdozj&#10;WfkSukWh1OuLV+xhGikMRnqx/DhLQpazsvMcaXKbA7x/JgIbYH+wVtI/Tud9j6z7Aw8PFFsWuR0A&#10;vneM2Po39NJftJzT9YrT6sXKpoX1oN0s6L54AoCx5+ga108y2WdbWKLPzjCzi8/z1YOHdPtInMpp&#10;L108elRnly5UMoqtthjWqoStUay3O+zxIYBbqK9r8x2R9wsDb3G6blv0BbAPjmmcP2LW9xPGCT8r&#10;O6PPyzO5ZqLYOuOYRrqMjNKGIOxcRE5p55KZANAz/k/ddBwgTnS8tjMlSg1oo5NDnRU54mUlTMUG&#10;12W8ciGxTuPZleU1WxWL5ukMrHnN8iVKRPrnGCdkmMEAnMLj9F884YjE6QDiDKnqWVo2ZwF0PkP/&#10;xYwc1lAL2zlPhLQoaJM7ZgRnPsqWQl+EiOoDxANEWOsL9wJeI7bMJ8uOmd2ZUsqOrQDtBLAmfbTH&#10;pqnuwI6n24bwqUvbIJfMQdIGCky+aY8biL71jgiMawiRtYKfsRQgnyP65hJ1zxJ97ZqD00YWAD7D&#10;9FEm0TaX+jiTHm+qAZiPE0ivjwLoZKuPAaw5bppFbDO98XYkpu0m2jBnSiOxHKSVWelATMHmd7/z&#10;qvphnHu49qB/7sZKthkyq46B/3IAXoLdbO3QN1U74m2VThmm8N0eGh05WWMOTtJEwDsxdoZGHWAf&#10;EmZ24w5N0eQkdl0nzALAROAJmaSiJexAKmMOt2y7gmoRdrAbaRZp1uz4DE3flSRnWGXPuGr5xJdo&#10;1NJdepfB/sG+rBRFvviuR6Dem+Oj92Z7O0DrsZ95YEA/afVBBiL4PCn0ID43DOvX0Z70i4PDNWEJ&#10;Plxr4uRq5vBbjstrG5LMRRH6gC2FFpEneGI9y6KzUawYdQ7BPOBAKa4f5YD4nGYt3s7zrFOhJ+wD&#10;W+3BjmL3eUTg5Xu0gLQ/kKEGL69QBv0XMWK4RLGHEvWnm+36y+X2eyC+io0s9a2dByB2tJb+qdV0&#10;Lwr/VwCb6fsfjdi6UIteuljX0Kl2peN0gQn7FbYpXD9BSov17t3Tp/VFfpG+OocxHp/rjzqovoOY&#10;qy9fDIATVBa2WscAcCPkV1PUAcXNZfn3+iW6W3oa8ObeA29JBouuU/URU0YGWgdwefwxUfcu52OY&#10;yc/s9Whmf11zlq/JBcCpDD8kM+gQ5xhF7GV4oReLnUuIPq7aKCICELteRVFmk0z2uRa8lypxqTwW&#10;6qZ4vxlKcJ2so1icnp5FHWzDFnOcdM7XTRkuU9W4jlp4yLu4cqAPZt1oElE4gWsKyqwMs5kFxNmA&#10;JAfA5bBHOI/PF6LOKqZHWkKUruJNX8XjWh7XGQtMimukVheA7wGIJqzoIuV2HFhqM0c3t8dm+q3G&#10;HFuEM+mijfGZbtkmgRr42CSMLfRvW5E0NnGTsBrXPm//Rg3R1paP1fC4CuAW4aZRBHl1jihaAIDP&#10;Po5dDuDNBrxniLKZnBwicCHpdT7fL5t/K5XXHf35T+gD/0hxvD6BSJ3J97SvK2djYwVlRT0SUxNn&#10;dNAeasNK1lLjNtpEbSitGkmXzyMiqacWLocVr0BSWQsj3Ug63TToLTUOe1e1kFi1Q19XGVsZqqYO&#10;1s6drhpPtB3JMrMJ0dM1OWa2Pjw4WePYxjAuerI+RIE1EiCPjXVCyJEfLu/KvfIuw1SuDIFF+T55&#10;le1XQM1huZ5GjAHJ4h6brYCUevkn1WItm6YxKyP11lw/HCpnAVw3DfYJ0czwI9TEFfIkKs/akyGn&#10;zUn6EP/oIdSvg1llMsjVRxMXYh+7OUGefI9Z1LtTGOqfjvBjGpY544jILmuYG0ZDPZse8YwFu3G5&#10;jFAwralQdi/NP1zKqKLZ8yQw+L8ZuSXTSYEotGCsvRl19F6yXfNWR8gjeJnc5wbJF2Z60ZoIrUFl&#10;dq2lQX+7YqQUkskrAJlo+gDEf7VtDDDVf3W0lf5JM+0A8H89Rmx9f6lJv2N2+EuY6atMjvTQq73C&#10;YrLrJwEamwY/ysjQ5zm5+rqUKJybrStE6c49u1WGcmvgaDzsbrhOBnmoPnKHLp06oWx8shIYSezG&#10;mO5TSKtPiaiflJ3WJwD08xKuRNa7gNmuHxN9b1LzXgWA14iiX8JKftdUrN81MMdcTnuB11whsnbg&#10;e9WAg0gno4MDROAbvNbO9SwbeohnAIKeIgBvwIMrH3fKk0wipYaFKnWJv075zVYaUThp7Ls6Pnm4&#10;stjSkOYyQQ2rVimZVSBH0EDHE3mSf/mEEgBzCkMNKUS204AzBwBnE/1yiLxnYacLAGkxICggOhfx&#10;XCkgKgNA5US2Cjs2EICIogbxRKO1ZujR1nFtBIjnAa4pngyQDvsawG6nnvqzwQgk/p06W7INi2yK&#10;KJsIskmhCkBqtjdV/HvlANhOCYAtIuUtpH7N5zhIKiJpPqx0LlE1izrXrmZaV0RZUMLNqJCfPQcG&#10;+wQR2kQcUY/+RHGsVUl+EgDzmkKyjCI+b6RdJb9XJV9byf+B4yaFjLIWdVqt+WLbvuDXX2MG+HW1&#10;vk27CDfKZkgr84NuAMRVbGiowPWkhjnhekDcQhZ0IHymJsfO1JioKQB3iqYkzNUEQDs5fpbGHJqq&#10;9/dTHwPkycnu1MDFOFJWsgO4YpfmFFNPVkYosPaQPEsBbz4Gc/hDT40FnBmNCjjerNn7z0JyZWj4&#10;4jCUWT4aNJel2hv3aUFCGdLLYqJ1tqZuPk4v+JSmrN6pt2e66T2Wi32A5NE3qkChsVWaB8g9Is+g&#10;labfS6Qdw0pRJwQgHtvPyGtnjnz35SvgQIECos8pIKpY8w8Vy5eetMfaOC2gT+29LJLRxF3yXLpF&#10;7vNZtobww53Bf3/EJe7Uze7MCC8Ij9Pqvelage3tqbQifYtx3Z9Ym/IHHCj/dIWUGnLq3hUwA+6/&#10;0DO2+tgY6P8v/fT9utgi9b0ecTNCj3uR+Cr1cHcK6TPgvQN4b6Wn6ZP0dP26uFjflFboo5OMJO7B&#10;6nXZMnUfOqhGFFppob6q28sgA7uBqzaG6eB0dimtXqhrWMTeAay3GdK/Q0S9B1oek0pbLWwTR93H&#10;bQrpICx1ln5bf06/bynVt41F+hLW+tPi07rFPHBH4j5UXuuZPtrCaw8DXmaEOTZqaDW01b499JTL&#10;6Q3bIEM2ToimiT7NqpV0TO7SVwfo+OzxOjj8VSWxeDqdRWdta8KV9N6bikNCmUgUSX7+XgQ+Dgl0&#10;nHTZthbazqRsOwAph1q40Nw6AGIBEfmcveEBlqWvZQCvHCCWAUw75ZwSRBMlgLGUXmwZwC7j40qi&#10;rHkylyGuqLKIC7Btj7DN4jr6tgCznFNhhBRgdJBR/Bz5T0BIPfawCniugM8XEkULYaXNEieXaGvR&#10;M5/ncyClcqltC42JtqXdT9nPSZTmdyoAnKlP/ESJjwFcvlf0Ew/rCA6Vx5/l+zAbnU8JUUpELYe4&#10;qqVFVA9D71jkbaZ1+D23Yx1r9rEdROR2WGjbVNiMO0cDdXAdaXMdqqxGGOhmlnw3MszQwDk/7C21&#10;sMnjxCpXOcW4aBRR13YCj4qepvFHZ2li4hyNB8QfRE3QmLjpmnTMUw95Alzvyt3UwbSBcpnwKWPV&#10;ydlwIvB+ojLLvLNZuXJmr/zz8uWRUqo5hwvlTqtp6vZ4jVi4QYP92N8bFim/KJw4YKs99hVoYXw5&#10;xndxeofI+47zDAA8G4MAzNd3nWSvEtNMR6sUEAeIo87KY8dJzdyYyMqWRLlvS5ff3jwF7Ae8HAOy&#10;F4MVPtsB7wpuKgB47rJ98li6n35xjALDDilgBbuMYbK9Md/zXow5H7VwCM+vQR66YV+mNqDjXse1&#10;ter8Pe9nwPeHS+w/ArwPjok9LL02EP+/AfheewndNGtYvu2r1edtZZjOZepamkVfbG0A8d20dH1Z&#10;UKjfVVTp87PIIiN2K2/JQgQduwHzHhWsXa3mw1jmnM5U8+bNSmRG+AQbEerY7TsAw3zdrHI4N7KY&#10;87UDw3xvRPCQWhFr9MAuf9/K9sT2Cq4QX9TOn5dnOwBsr+1hkMHGBisZG7QWkxFg1zItAls9jSWL&#10;uVPSD87asoyzUuf2bFQO881nMLk7s24BgF5GNPZWnNNIHSStOz1+hPo37dLxIYMVzZs7EcVR4nOP&#10;AWbqYaKxReKkp3+ukwAgEzBlEvUegDgHMOYAnALAayAysFj9aaCyCFjEawshgyy1LQLc+YDVUtwi&#10;njsHUItRSBUzcFBKpC7hZlACkEto8RQCxHxziQRc50ht7eMcomQO4D0DOZXLTSOLSJsFIWUpcg6g&#10;zeV12bDMWQZk0uUiE3BYVsANp8QiNuKUUtpj5/gdM5/6uU4984jiH/uRjj71iGJ4fPgZ7GVZNZOD&#10;uOUsYpZCgHuOnnglEtPzaMXrXrq3NqUZQ7sWCKxWCCs73dz4ut55k2XfprpihHCQ1cGD1MEYYRsL&#10;vlsRcLSOHqwGrGXbILRygp3kFjtbw/B9tjp4xMGJGhE1SePiXDThqKuGQ2iNODxFo4/QB55WtF7O&#10;RbC5FdvlXs4AQv56auIdWth0RItaAIyjPqYuzt1LyI6Uc/RRzYxM1ozIRI1ZH6HhNifMmRORoZCj&#10;tVpwtEJLj9Wy/HuH3p3hpiGk2B+4uWvEHD+N8KENtCJCLmijfRmYCCLC+h2A6d7OyOJOnEH258sP&#10;wsx/L1EY4sprK64eDv/pRPYr7ZcrtbP7SkAL4P2pn4M2JSloHYvJV0cpEFItYMVBha5jXzHE2krU&#10;XuGR2dq0L0thEdk6FM+2he4WiKgmhvdb9YeBNgeQ/+iIyIDyMhsaILn+eh1Bxw2cK/+3c+95ay9Z&#10;jxixB4D/46V2hB4op1ordLvwjG5k0PbJPK2PicBfZOfqu4oa/aa0Up379unM/EA17NmuXnrEvbGx&#10;amGZ2eWEZLVu365MPx+dotbMpG3TjPb54glaRfRmL0NuXU05rMtEy15cOTqZQOpnNrgTmeQ1ZHWO&#10;+pgWk7WabhJ5LzG4b2OETUgvq6O2qO7wdnWhvLqYesgxN3yZ+rcvjaEMdNF5DC9kYkiQuwtroAPb&#10;dHbnWhWwM8lAfRblVjp+0UkeTooe9rKy3KaoJ3yLzrEaNZoUMYYU9ggpYwLa3zjq3wRq3eOY3R0n&#10;eqUQpTIAsUXgTNJfO7mArxDg5DsiIEACWHlWfwKsbACbDUgN6LmAMwvxRK7JGflcHlG2EPAWPAzA&#10;Mcwr4Pvk83HhwzxHjZrL53NRTJ3le+YA+Oz7J5eonUNUz+IGcAZhRjbXbCL6Gb73ab7evn8x37+c&#10;m0ilpfZE2wp+h0pGIisBYJ45jvA7nOL5ZFbKHH3BwPtjHX4SFvqXP1PmK48rk/q3EFVaGXa79UwZ&#10;Nb/9Kiky61Is4mIX2w1Qe2zvEW2iTvOAfp+Jo+FD1AVwe+5fO95nDphthe28ppmxwgaibwurRs95&#10;jwMbzoB0Kqm0GwTWJLYRTtQHXMfGu2hsgosDwOMT3VBiUfv6Em2Dqg9oLtHYtWSrPCpIRUtJUctZ&#10;uXJuq7yK9sk1bwcg3qypbC8cdyRco3eEaxT7fsau2aKRS7dpTmSaFiTWaEEyY4ixRZq0ao+GeYZC&#10;ZPlplG8Qy9CW6X2kjh/Q3pm4fBemeZGatvYgE0zJADZTPgxV+NB/dkeL7b0LMzzEIp5MR/mEH8MU&#10;4ACuljsVEJ7oYKIDNycrgImoeXzeb+VBBTKDHLw2Rr6LIxW8Olohaw9oMQAPY0xyy8Gz2sqI5Oqd&#10;J5WacBz/Z4iofgMx6TQA/v5SM+Bt/38FsAPQWPM4NNMGYqK2gf4PfJ/f9tbpU6Lh1eJcXaOVdDc9&#10;AxY6S78rq9Rvq2rUE31IJxk3bNgbqc+yGNhGrVVBLdwfz9aHiD0qXLZIp2CjcwF56epFROoNsNSb&#10;1Ru/TX1E3AtMEfUlMf+LjLMP7yzztupiWqkBO5463Cwb2X/UxNRSFQYBRdj9GHDN1bKNVLqddbB9&#10;jBpa6t2asJPUepsKWd1yDgllDoA9S/QtQCiSs321ChgxzN+1Fv/rzcpAP30CIuvIlKFqRM9du3CF&#10;ahYSmYnCMQDkMHVvDCBOIhonI6lMBLhJRKpjpNUniWBpgOMMdaS5dmRDNuUD2Hxr1VgkBDxnHeD9&#10;MaQRQAa4OXYc0doe32OHz5onM0A8Sy2czY0g2wFKruiUM4jCpwFmFuDOtGOPbYqI19hrTyPCsI8z&#10;SctP0xI6jUQyA2+rAn72an6+GlJtq5eruSFVcxOqpu6t5IZUyKRVxtMPO4Qqp7C+SYCkiyHyHnri&#10;p4p58qdKfPrHOv0CP+cLlAhE4TJ8rappE9Vhm9OIUKP9NaIuta1F204ir4G5C7KqEwLQIq+ddmx7&#10;HVe8odswuGsfSl0M2BtRwnWMHKoKp+FatmOKnIi2ExPcWWIGI00EHkMqPQpW+kMAPJoUelyCK55Y&#10;ANcLBjqg6h6AZ5duk0shggwirzOptEse/dfMjZrF+hV3tjhMzNmoKTmb5Zq6S5PYdjdt93ZIqyOk&#10;z9jIxpxTcHKVXPamoZFmSCF4BS4fCzQBddTYoOUat4KWz8F0hCDJmrz+oEZiVjd24RZcPJLlszdV&#10;3pBfnjvS5cXKFs/wo/KCsPJjoGKOAXNLohaw3iWYvnMg01IhmxJYpBZDKg3hhldXEFHXc+FugAyY&#10;w6I0n5vDcmadw/hZwrm5LF2zSwuCF6v+TJr+crGLyFkHmNmJdLGZSGqbCYnCROC/oM76/xuFb+Aj&#10;bVH4OudaL1G4m0jeygxxvX7dd153mkzDTBqNdPJO2hl9XVSh76prdfV4stJDUDZt3apf5ZfoynF2&#10;9rKl4UIC7hkJ8aoND1MqpgBFS+arYs1iVaK2asEwr411oG2H1qn90EZ1HN6qdnbm9LLepRubnX5I&#10;qYsQUkZY1SGVrAe0jfG4brDNoZE9SvUQVNU4XTayTaKRrRJ1yCaLGYYo3B2mUoBeuj9cBXvDVBgZ&#10;jknBOlLo1Y4Z4bw9eGnDTGcsQbs9c5yqWIF6YQ9jjSH8XItx5HR2VQrtkhje+NGA9DBtpET8nhKJ&#10;WomWSnNOkH6mEr0yILJOkyKfhU3OI6KdffJn9F2JgLbtgJQ5HyIrH3DmkxqfNQADPouYmYA6m89n&#10;kuIaUDOImKaKOmOA5HOOSMpzp4mqmUTUM5BgBmwDsQHWcew1P+XrqXPPYIeTw8cFpn+GBa+lfj2P&#10;0VwNEbcGssk8vM5DOJWiMMt8lq8BxKdhllOJrklE2QOP/liHAG/Msw8rkZP1Bl5gTGWVM5xf897r&#10;aqQ91MB8bzvLu3uQRnYB0G62LnRy7SHi9g4b7Fij0mURmf5v22CLwsPUM2ooAwzvq5MFAJ1jRuo8&#10;3lhtROI6BDVbd8zQTMirD2NhpONmkUJP1eiYGaTNHNpKE5JmaezRmXrISCtX6wUTaS362plbulM+&#10;FbhGAmD3YiaLYKn9qw8qpBGW2IBeHiH/smjNwpt2ynE2GDLS5nz4gCbvIs3dl6gpG/dT0+4lygLQ&#10;kBWavJiVomuwjSX1dos4rmlbD8hpW6Qmrt2qkQv4PIKL2TuOMrnEviV01kE70xREvey7NVleANVv&#10;23GFkKL7EEV9AbLf+gM4Xu51nMD11L+rtilgJWcZ/ewV2+S7bJOClm5QyFLklYuRWXLmEUEWLVyo&#10;VctZEVpJ/Qh4v++p15+Ixn+80KI/D1iriah6xfYE/2ca/c9gtsd/uXb/XEV2ebXPkUZ/129GANjS&#10;dlXr07pCXDRO6lLqSX1FO+n76hp9jLwyf3moyolkX7Ku5uapNFVt36auWOrgtJPqiGADIaqswoXz&#10;VLthpc5vXacm1E8tLOJu2cdjBhfqAVctwwf1e/DRYiihN5VRMxZ6X0Dk0YkYo4O6t50auZ4yp+qI&#10;TSGtUjZD+qVsPSwn4pqHdQk3hYqorWyX2Orwti4m0hfyXBazwTmk1Hlm1MfH54jqJ0jpczj9kZFq&#10;2bBJNYuXqWopUXi2j0pff5fo9KLiibAHiJRxRKJjWO1YXZxEBD5FhLN6OA0QpwO4LNalZFOTZj9J&#10;uoxoIhuAW41cAClljh65pORZRM0sAJ0OgB2ABbi2TCwV8USaRVtziQTE6T/+MaBk2J7HjujK5zP5&#10;nD028Ns5zdedtij940ccNXABP6ORVOWw5AZgA20tmUOttXQYtK/DMaOOVaB5MOtZ1LTpEE2nuMaT&#10;Jkc9iZ0OqXPcc2QYr3BTYqgjb9DLKsBmKBtwF77OHiiAXDeI/b7mOAm73DLoTcdpJLq2YtzefL/W&#10;bafW7QSg3cMHa+DDkbowZox62WR5bYaTLkyZpK4p49U0ZojOT3hfe8MmyyneTWMB77j42ZoIYWWp&#10;87gEInC8EwTWHB4z0O+LgCOg9gAMNG2cIjyaz7Hwu2S77Hm3c+wALmPhGYCeXw8TXRUtt/zt8iii&#10;Xi7cLaccUueivQqtj5XnuUhNj9uoiftXacyupZrEm2Ymm/FmkJ5N379N0w7skevhQ3KlPnNnjnVm&#10;EsvD49bLNWGDXGK4HqBttP0QpBap8e4UBTLS6EUryq4LAG8AE1LekFNuSzbhbLlCcxeulvtChv0X&#10;sQh8HmtEQxfKO5QF36GMF4aGyjeYlaIM0ntz9QsNxi9rnkIXhsifz63CyvUmqqc/AODf95zXn3qb&#10;9EN/m/56gbp4wMgswAlY/38di9B/vmLRF6Dzuj9RC/+eKP5tL3LL3vP6orNaV5kY6ctI1ufZ2fp9&#10;Va0+y85ySCmL169jUgnTvIzTRFUY6UP79HHuGfXH4be1DPIoyNuRrrbu2akuauQeesWtEZvVsH2V&#10;6qlN6xhQqNwyT5WbGJfctEiV25aoFvC1sjq0GVAWQULlbwhR0Tb2NsEqF5EilxBdKyM3OtJr2yjh&#10;iL77SLVJoQ3E+YA2B4nl2T1rHSeb7ROnVofoOGqsC7t2qHc3arOwTWpeHaaGNdwMPH2JVG/oPKtU&#10;01FbHSZKHnzsp6TSNuh/r710AoHHSY5F4dOAPBVyKo3oewYAZ0EynSaVtuicaSk2jHQ63+MUbZxU&#10;6uRTOGGcAoAZRFMDsamh0s3eBlAbOHMA+lmAnsuxmtdM9eycAcB2I7CrgdvxWj5fTG1eQ11bCUFV&#10;TYpcjVuGXetIe2t5XMO1BsKphCwig9eeICofw885Drb5wNP0f9kDdZjoe5yBjjT8sbOZ0MpjW0XB&#10;68+zkOw5ZTmADKGFd1gxThsleF6VvoE/2DsvqpwRwUo2MFSxUrScpd4VPK4kqlcxFFIDk12LM2UN&#10;XmP1pNutw4jGE8eoY+oYtbDNI2HZRE2MmqYxRNyxR2Cgkz00PmkOwKWlxHV84ux7NfAcwGggnVcP&#10;eIi0U3M3aMZZBBnUwMENDDMQoS0Ke5WzP6mEncB5tJqIzpZSe5YclBcrWdyLIjWH9Ho2S9F82LMU&#10;WsFmBTTWbrkopVge7neWiJ1/QJ5Zu+RXwIQTrSkvXjc7Z6tmnFwnt9TN8k3DL5q0z3VvjLx2kVJv&#10;A7Cky77bWJS2Goknyis3XDdmBi5wHOcAxgr9/DTNPxADAB+G/b05PpoT6I+Lhy8uHn6OMzfIn+F/&#10;PyaWvOQDSeTLY082BW6Hff2IuvXb7hp939tAJIaZvgCh1Y8RwADCDkBqYP3hn4Bsj3/guT9dpp10&#10;/xiQH5w/XOrSd9wEvmKi6ONatjwU5Onryhp9UVig8jBIotVr9Gl2vj7OydSlkwnUrhHop88i8ECP&#10;vIXaczGSxQ1r1Y5m+kIMIowjsRqIiVYHe4IbAdf5nUs5lAG7lqhiU7BK1/ipfKWvSlb7qYTHeSu9&#10;VBgeqhKiaSGgLOBaREp8DjvcoqhwlR7AjJ6oWwpwS7jBlrIrOM/hdW1bGlYTsZcpjW2Fabh0tO3a&#10;qisRkbp0YL+a128gCoereeMmauElKnkd6R+jcueHDdcpotf+xyB4niZqoig6SZspmT7pScCQTqp6&#10;mtTZ2ktGbKVTN9s1g9rTQHmc6JhEHXwC0Fq0PQG5dYra+KQDuKTDpL3GIOfSf80nghdSc1uPtswE&#10;IkT9AiJpAQMNuUTWDEu3Oae5CWTzvfP5dyrQaZtPdRWgrObnqiHiViOiqMAet4bIW41rRgmPSwBW&#10;Finx8RefALgIVYi8MaTSh54hZYZpTgFkpxmpzBr8orIxOMh6+3llv/4LQPuCijCny+e5UuaoK3hc&#10;S1uo8r1XHBsHG4ax/4j6tonTSA3cTDrdxjrR1g/exY3yTc5rRO4XVcP3qWKVTR2vb8WKqWPsSKUs&#10;h4lO8NT4ZMZsicDTUnzgn/w0NslD4+j/DjsyXpNP4chhkTboPKtVAOpcQDoHUsuDq181jC/A9Qas&#10;dh5E6sA6dig1sPakYr88igHuOQzqctmwUMBKUABrC9I8zvF9Cqih80nHC3fJq3CnZp7BJucsUs1z&#10;fC9YbZ8S1qjk75FPPiZ3AHta8mq5poTJ/dh2zd53CDIrgXSZtHpdhMb6sVbFn4EGv1DklUGa7M+o&#10;oT/CkEAPTWVQfnqAu5wxWHf2nYtB/FxcLz3Y/OCFgZ6P3Bb6YCLvhVIrWKGM5QUzkreIrXz+6wMU&#10;jT/yFx0VjO/VEokb9Yc+6uE+esMXiMKXbILpXpT9sx2rjTmOqPu/Adiet2OvsxT8u0ud+qa/VV+0&#10;1ul2dTHSy2yV7wrTGYwAbmad1kc5MNanT6iNJd23M7M0kEBNG4/zIKRg0xYG9InAFwHv5VjUU0w6&#10;XUlAHnkEQgoANpBKN9ohta7fa+n2ElVvWaSqzQtUw3xwA/Vr/5EDusSQxXmynyJq25yty0iRV+Lu&#10;QQ1M3VtkxvSQVQWANx0/rFQM7dLXkwGsX6SmfVtRju3VpYPRus1E1Z1TrHXB5bN9/SZ1b96m5nV4&#10;ak11xtCdJd7vAGQi8WnWiBymTjxqdrNEshSi3QkAZv7RaYDYUuoUUurjADiFqHsMoDn0xUTjOL4u&#10;CaXTCRjq4wA4xVo/gLWY2rrUhCAAsYSrCUHO8b3KAOM50uAcvudpiLFUCKpUUuo0bgCZEFSF1ObF&#10;RP5Svt5S5hpuMFWQbBZt69Aj19J/tT5sLa2ecj4+BwmVZU4jL1LP//IR7Xvmp4p69hHFvsguZHb2&#10;xmNgcAxjv7RBzynzvV8C5Od05p37VwwOsvn61De4vvOsClgEV4anc/nYd1Qz0ixjkUeylqaO/nAD&#10;k0e19IjrcOFoBOjNwwE1NW8z2yzbGOSvxx+6evibqmMirHn8YMQ1U+R1IkCTT3o7wOucyuMTvhp/&#10;zIfn/PRhEi2l4156KLjhkLxhmy2Fdi2BwCraIh9A7V+9XzNRaRmQDcCeMNOeVRGk1yb6AKRcPYqJ&#10;xAbeXIBZvl++nDn5O+ScjZ65lK9j55J3ESQT/eSAcqI14PYrx6USoM88g5oqI1xzbaF4DuRZOlE/&#10;k/qV45PCgrOYwzDUrBtdt12TqV2dAJ7TylDN3bwCFReD/myWd8N6ZA6WqLPWzsPCNliziB6z1wbJ&#10;I4yec1iIfNYHK3DLAgVumq9QiKFFW1awdHy5VjDovi4qTMupLTOx7Px1d53+rZ1heuZxf99DFO5D&#10;rUU0NTD+c4S1xw/A+0f7vAHZXvMA5PeBbs99y83gi7Zq3agtUB87i7pRSJVGIqxAXvkxrabbzA53&#10;JxxWP+C1/vGNUyfVtGev2iJpE8FMX0M3fTOBXjBM9Q3MAq4eRVedgAdWbIT6Y/aqC4KqzcYK92+k&#10;Vl7Px1t0mbWit+Kj9RGlysexUbrL8P9NFn73HdqjWsiqUmOfjXlmcXj+9rWYu69mJnmNaihxuuIP&#10;6nJynG6yTeJ6/FF9To/6q7Nnqdmz1b+Lnytso7pxHWkNo7/sH0LEekllzOPWDxqs8++8q1ysZAzE&#10;CbSSHCDGscMAbAMPJwDbMereBACbAIGVABOdRGRN5ON4HicC2hP0dDP4OMuiLARTBTeBcqJtOVG2&#10;1BwvGYgoJFXOppfsILC4piLCOE30ziLi5kGWFZvBvM0jW8S1VJn0uJpat4rIa6lyAzcaA3EZ7HIJ&#10;13xOJrXu8WdIk597WAeff0SHAO+RV4jEEFVxrz+NkQFEFlEyhXUzGdjsphOJ0979hU6/RcoN8HNH&#10;vKoS/wmq3zYPTmMdk2LbdDV9u66d2qo7x3boNpsGb2IX2+c1TS0YJjSiee5gH5L1feuIxM14YXVi&#10;aNfI40bbk8TztaxYyVgxHRwEOSLw+OTZRN7Z+uAIsspT3hwvTUzx0tS0AD3kUbpDbg7WGTa5eItm&#10;FG5UQB0pcCWtI8Bs0dmON2otNyLydIQdnsURmsEeYYu0Xjz2raSVU0sbhzTav4J6uoBUm/TYOWeL&#10;IwJ7Uyf7E3HdSbsdC8Szt8n7HDcBFop7EZFdMvleuTtJryMUkIcSLIvec95O+WfvVVCq1cxsbohb&#10;Jj+8cP1w5QtI2YSL5hYFntiqgBiIqlhWsBxYo6DYjQqMW6OFPB8Sv0HBMWu1MDGcvvRWLYrfqIW8&#10;blHcBoWl79UmZKJh6ZFam7ZDmeyd+Zrh/9+3N0Js0SPuReRBLWxANJA+AKtd/wHcB1HYXnMfxI76&#10;GBD/8XIX/eYWjPEq9RHTRdcrzqq/lOXc5zLY98sgQTrTQ2ime+JoCTGKeDeLiHwS90vS5h5S5rad&#10;O3QF9dsnjCJ+nJKqW0TCG4movRLwQ0qMdZybBjbHiUdznaxPM9BHcz49wbTSkcO6SQ39UdRu3T0c&#10;qU8Tj+jjY7G6m3REt7hpXD+KJUtcjG4mAVQi7Ff8PJ+n4vzARNUNmPHPUzP0FZnBl9gS3T2dqs7t&#10;OF2GhasTADetD1f1gmU698EInWNIocK0vu+8Q833lrIhf44DUIvAGQAmxQYeOCeIvsdIg5No3SRA&#10;YiVRDycacBFhJFLLJtPHTUfpdBbAFxA5iwFgCXVqKSAsRZZo13yicBaMdRrgvVcfGwv9E1RXCD74&#10;mgosbSpIlysMuKTFlThoVsIkV/L4PIP0VaTLdXhzVXFzKKNWz+NzJwFyEovLEyDfYl6gNfbCo4rD&#10;uCCGZduHX793oun5xrxM1oDFbuK7zEMPelbH3n9WKS+TBTiPVv2Ohchpd6s/74CuFUbhZxaHz1mS&#10;flV7TL9uTNPXrZn6TRv/l+dP6muGSm6sna/26eMRbFhPGLaalLrDIjHkViNgboKRboXIylnsJP/j&#10;jNRS71q0HXF0hqak+Wpaqj+R11PjjkNinUBKOa/e0mdS5hqmkWghzSq5F4F9KyOJwBtJnQGoRWRj&#10;osuMfT6oYHTSAdS5AURTL9JoHyKvX9UhB4A9AXVAJfU0oDUAG5h9Aa8fK0xtlalfyX4HiA28c/jY&#10;jif1cEh5tDzO7tK8Mtz2CiMVSnT3B9Ch1Mz+VkeTZs/LpVYnYgdmMXSRvUP+Z/hZTzBHDLB9YcPn&#10;85pgInswN5kAInrAiQ1anLFbG4titCxju+bzceixjVqTFakVGXu0MeuAtmZHalUK2wbZ+vcbUt5v&#10;O7DS6WyEmTZhx39GXCO3vr9I35frHy29vk9iPQDtnxzA7db3fP5b6uBvIMe+QCV1i9HAy4C3D5VU&#10;F4MI7VlsPCR9voz08gK1by8gtohsEfhyYhLOHknq2RepDhRbt9OQU2YBoowsfXwqA6CyRuXYcUB7&#10;TLex6vnk1HF9Bvg+SQO4dj1D//n0GcYX0VEns/SMSHzzYARRIEIf79uru9EH9AXg/YoJqi/NKYTz&#10;GRruz/g+d48l6w6R9zbnVxmZ+oIIfJubyvWUY+rbQ1awcbN6tu9U68aNql6+WmXObsgJkRKykb7u&#10;3XdU/QY1IIP2xRBb8UTTNAByCiAfA7wnAHEyAI6D7DoKeI9yTQC8yYD9GOlyGsDNQZqZB/FVQNQt&#10;Afylrz7vUDrlEsHTef1JauUUAHuS721TQjZ/XEgqbcMBBvAqiKcqpI2V1OHlL/Mx+4cMwLVE2fOA&#10;t4ZaueIliCbIpzyi6okXHlcc/6aB9tBLXDkxRN5oAy0pcfSrT+gQ4D2IcCP2DfzAiLwJbz+lIy8z&#10;nTT0RYZTmChLj2DJOkKbwmjdKjmCY0YiwD2u35xP1Td1p/TbhnR9W5eu39Vn4Pudod8B5O86chD3&#10;sPYmYq3a3CfQQmLJ2ch3HRLK5nFEYsBc/eG7it3oLLeT/pp20leTUzw18aQnwMU3LtHdEZXHnXDT&#10;6CTaSP6IOIygshp4ThEiDiKygdrSZquB7fPuhWwvLCatLWKXMC0kV9JkN4QdwbDSgQDZwOpDXWuR&#10;2QBsz/ujpfaAqfYvPqDQ6hjOYQUDfgPrA+AaiA3M7pBfIRXRRGD60YUR8gak8wr2KzQX8ALKgLMA&#10;vJDau4Da+wx1Ns7087i6J66B+FopvxPhCsncqXm0tYKYa16St0f+abSRIMsWZ0doMVE2lJRmceZu&#10;LUnbqfCzh7ThbJTC86O0PG2Ldmft150O0ub+fn3DXO6vOyr1bVezoxb+nnrWQPvgOED8IL0GtP8M&#10;4D9QM/9w/YK+Z+LpLg4eH2PIfbMq0+Gu33w2SW1MC3WcSUSEwU7fk6w8SUYZZekuYPmEiHwT3fRV&#10;2k9Xsefp3LnHQWLdBpyfwGJ/SkT8lFHFz2Cw7x2GJhCMfM5ju37B9VO+h40x/voMU0q4gfwmI1tf&#10;pWAQT7T9iLr2Ovrrmzs26xa9+9sw4B/FH9InRPGPThDFjx3lmsTNIEVf8vPY+cwEKVlZunzwsLo2&#10;bSWV3kMNvEE1S1aoFBIx5+XXIYCIwG+/q/q3qOFeeU01WN5kkrYeRwhhhJZF3URaRkeJoDYMkIDk&#10;MhmgxrPh0LYcnuLzWbbhgTq1gH7sOYBWir7YHp+mBXWSNtFJUuVUgHv6cZRcgP0cwC4jMldCRFUC&#10;yor713L+3UrAbyRVBWl8NSlzDbVuFZ8v4/lCbgoZADsZm9xoJJGH2cBoID0EWGMArj024O6nHo56&#10;GVC/9qSiAfYhAB2LK+eRlx/WsfFvqI5sr5v3zAV8mq8WkSmVAdwaIuz5NMZC0/S7pjP3TnOmft+W&#10;g+Notn7bfO+5rwH1Nzz+tiNXX1Wyy4qMsBXysZKeex2a81rvKSraGoSi0VfTIa2c0+dpepqfppxk&#10;hPD4XM1Imweo/TWGyDwBYD8UUsdcLzWtXUPPH0aRRb+3PpqUmRQXJjoEJtq7ZLd8SgEeQHY/RxsJ&#10;oM4FnF4A1zUPIJVATBGNrbVk0TYA8AaUHVAggF1UHac5RFDvEiI16bKlzwZgP9RdQbDY/lwNwF55&#10;fC3Hm8/NzdomN14XfA6FGCl1EFE4tJjIfy4KIO8jynKT4ficDGcx2zbNy96t0BxuHIDYP22z5qVv&#10;ku+pMIVk79Qq0ppVOfu0KGOXlgLm1aQ6SzP3avkZInBBlJZmbFERgwD/69rv9D8uf64/t3WT+pRz&#10;t6wnlbbBBSaQDLQX70Xgf0Thf6p/HWy1mQFgjveD9YaRan7KNvW7rEz5hJbSQFGKGhnra6Z328X0&#10;UlsqSqqTrBC12d34/QCHKIhy61PAcpNhiLsA9Upioi7Qgx2IiSJlvp/Wns4CuGccAP48nbFFHhvQ&#10;LFo6QMf3+AoBya9O4J907JR+lU76lseccTaAJuJ/mZCoT/Yf0FXM6C9vCddVAP1JbLQ+OxanT1KS&#10;dNciOimz3Qy+4Pt/zvf/1dk8XYmKUfembQ4A163BrmflKlUwnJEzeLDyEUBUvfmWqhhSr2LaphIn&#10;ihKEHjaVlAXITgCmWAQfCWiO44m+BmCrk5OJzKmA9wzpbw7pbw7pbx5RNB/QnaWePkVafZLaOINW&#10;UI5Z9pD6lgDcUljkEmvJEHnL+f5VDAgYaA3IVZxKnq8gNS7n5mGvLSWVznv5mf8PW38ZlteepfvC&#10;65zr3bt3tVRXV3VJVy3NysqKu7u7uwsEQhJiEOJCgOAe3N2dBIkRIxDc3SG6tKq6dO99xvsbk1C1&#10;dp/zYVz/+czngZCEe95D7yFhsK4/rrErmWYHElT22I1fEPsCUjUFrB0A1msFs/Nn/NyYE+x7Exf6&#10;yoe47dtnygPfC4juw7pYVaKr1GbgyWT6GsDty4NlAakC9u2DKHn3MNowBfGbe4P2soD/Ez7Xc4f/&#10;o1x+P3KDmWrz5KF+GfUUVt8En5eo8EtyJJQpuzgWHESgwBp5kMTVJlh3ncwJ3iazcaMXhe5GhGOX&#10;dmJdkm00Z2wgSbWUGvBqgLoGwGpzh7LyxmyGB2De5bRRbkiDETOJj2FdBfAGgKxMrMmrTby3GoCu&#10;JVG1gn3Dq2IpKZHI0qzz1nQmjWDelZE2LBIHjJn0K6fYyQ7YeX8We5QSiJuJezezo3grzLuN11tI&#10;fu1Jh7XjeR11SfYl28ueJB4ycdfElJLUThIFysQ7o2nmIAm2C5beH33VsEP0be8OsZG9zDUfBrD7&#10;WKG6O+CsmCqQubcNV9qcvcjHo67J+YhL0ve4SP6fojr565NG+UtRNTrNeWxJYMqHOvFrGjXelLC9&#10;EFC+ea7XgLj0ESxbbDDxm5IHdGcVG8J439eXyFeUobRBpDM/TlqYGGphZrcqBS0t1DLyfezkIUvL&#10;7rIDuAgpG53brWCMsI6RzcagW5SYwqSWmLQJV7gjJoYsMMkrJGrLcWvLHJ2l1o1pJdzoJlzbhluD&#10;1uyL+TMnrIYqZjPxcpMLQHUAlC4A3wdmIJbu5f023O92vradB0IVNd4S5G7Lz52WOgc7qfd05UHi&#10;wSBGwCDDw77NDGV0M8RS58YvGO7zo7PnJMvEHBBbSqr5EYmi3BELmNKGfQZ4h+O2DpPcYV9I7ifD&#10;JQn5nFiYLwxAucO+zpSOnOiu8mAqSRn4FpniMM0mA0IFujJwJJ8PJf4NIJGl3VwRuMbxfH0SbYop&#10;ADWNZotULIVB+HSGBFJ4eKRplhkZ2Szmb9NoY0xTBta6Lz9XKq2NcbjUmqgKoEzkTIJKQWuLW2z3&#10;638y2FbjXHWhHZWFAa8ToHUhQeX6xS+Q0/2p3OBz11nyFnd8szyJIInIVsCaOFg3zZt9Vn7SnvOe&#10;eQFkX0EIGzbCSYhGyruiGDTOAC9M+xowvwLEL++GG2YwMZ9vzmXeO91LShMIpfg9vcvv4m1+16MJ&#10;DS/GWfO7foJyrQlKOYg6BiMtFbKH3ov9dEiy5D4GfbiA7SSxMs7KATqsVhP7Los7JusB7/Zc3Nms&#10;qwYLL4wF1DDvxlRew7I7adpYT6y7gzj48D1v2ZvjJNsB9IpYMs/EtxtScJOVbXGp9+Y6yyZAvoVa&#10;8VpcZXWX9Vrj3W0AdDuf3ZygTOwo6wDerlRn2ZvqIjsSHORAmrPsTqbjKgIXGobdFcPIYpKdAeDd&#10;uMTKqDs590VfExNAf4iHwd5IHha4xPtDL8qh8Cuyl6fZYRYhb/M9LTv8rAzbFWQtRyhdHQ49L0cA&#10;c3DyLfnjgzL5U2G5/K+nbfLXZ63yx2fV6FPlS/8DxObKClk9qoP8euoABIksasRfwbQDRTnUkXNJ&#10;XGnGmthXu7qe0V/9hO0O95OlHRCrNeBGP4/2krvI3dwPuin3sIes+nzC8EEJ0jy1ng4AkwQTLFjr&#10;60byykt6YhnUT4iQVoDcQq1Y3ecaT+aOXZDVuck8sKOTVCDRU2tHYkRLPjedpB4drnrUP2odcJlJ&#10;iNXr+/Z20uLqKq1ktZv5TJ2Lk3T4+0vvLZQ9WA9TTE92CV1h1XTStfh4SGsgbjlxtAFiTmXgFrS9&#10;CqyspPA47vMBM04ryTpKF9fcOTQzoCjx2Wd0Z8HAH+FGA97bw0dJxiefU0IZQYz8CQz4objosmy6&#10;obzVtcZ1DaO5IRpQRjMIEEEdNgrwRirYcH0DYeUAQBjN907F7c2gRpqm6hXM1WZ89olkffYprP8J&#10;TRCfGZbB/VRi8TR0plIAcTwgTgD0UbB5MCwcxPfwpMHE9df/aoBV3WIXdK5dYFe9doaZ3WjScAW4&#10;yrquX/xcnCgLXaes5DL9U7lzxUSKwxxYREcSMZ6QI5kcAqyrbrOy6StcZXWX+0lYvQKwbx/FyBvA&#10;+1oBrMbrAYDddxfX+S6fzQ8x3O3WbJKZALgkjs2D0ez8hVRyg89JaOhJWeWxXuZ6bQS4O8k675DV&#10;cSz5i8ZiWfwXSUkVW+oLA2/MIM5Nhkm1ZJROg0XlBBFjAAD/9ElEQVQiQwyAWJs7VGpnBZNJu/Ng&#10;whwHYmWSUZl2BoC3A+BNAHU77Lo55aoxgqgu9EYAamSm1YWmdLSJJJdmmo1EFgBfT5y7A/bVmHcw&#10;mYVrDkC3JNoDZJJjuMmbAOv+FEfZAxNv54l0KJVrYuBduNSbiHG337IWsxh7MY2xg2UviTmMbAq4&#10;d8Di6lofiiRJBXDNeKrpuS/kgmG7YGGLRDuxgOnNiIdNAHtMGu5zdb/8qaZH/lA3IH8ob5I/PamX&#10;Pz+tgYkL5PWTTAwmptnjLUys7vLvakvkLWDtyo0huxgn/UXZMvD4NutJKUU90u4uPv8kh+xjmnQA&#10;4PqMUPR9qfui7/wAUe57nAXhPHVTA5G7gQ2p2TbS41zj4SA1brbS4GGHC+uDMECw9DGW2J2SIr3p&#10;1KvTsqQ/OQNQJRmudD3JqCoE5MuuXpMXl4lxr1yTuqs8EK7eALjE1k4AFhA3ONyURqzVHlDbO5C8&#10;8pF+EmNdmqhCErfkzAlAfFLqEaVvhsUVuO3vrRsAN3vdkhwzC8k9ZCb5Fido7LCS2xYMQcxeYIAz&#10;nvg3HhCnfTZc0j9SIA+jYYI656djJe9ThiG+HIN7/Btxo3Tkw3RPwMf/IoF0MIXThhhC51Ig3UmB&#10;uL1+uroUdvbBPBkWuKWtjdyLY7FaLCCPV3DCvNFkuyNgZgV8xHvQh+MqR1HjjaCrKgIwh8HU2hLp&#10;w/vufC8nmNcVtvVlVYxmlH0+/6X44FZ70ZDh/hnjkZgC2FWTVZSL1J32XzaBAZDj8jzsKovXHaQy&#10;jux/IrkCANyWQbIKICpw1V7dj/gbYIcAbIAXewUj9wPcfthXY2EFfVcuiivprAhNpAeAfMx9QrpC&#10;iOcOYaB74BFZTMZ5Oomrqe4rDfZVEM8Phn2jTGRm0FZZFkrnoe02GDiJemwkS7QTqcGma5xrRQ0Y&#10;V5nklWagdeBfS0qbM0lmkdTankuCCyZeSXlom4IYoK6hmWM1HV0b6NTariUlgLsrG1bFbd4GMyrr&#10;rsO1Vvd5bTx1ZBJVaygbKYAV1AZ4U5xkA+7wdmLcvWnE4kkOsj32hhxIsMf4nrjFh9OcACWs7UV2&#10;WUEOa2sMbBp/Q/bE8DCBrXfDrMrA5nytAljj3oM82cy5NgXYB2Fu0xBAH3GNOOO8BCT4yZ8b+lGm&#10;7JLvGjrl9yX18sdHNfKf2PdPn6N2kYwlGe2S39ErrQ0frwHpSxpAWrKjpBUXuZP3e5CEffkMXWfa&#10;Ml/RZ/26GAa/lyHdd5Ok7Q7uMOodjxBnvxdImYizSJX2kc4px0rZUljvdIWk0nWptD8vVcjWNrqT&#10;WAPIjV4O0gQja1tmXxw/S2KqvErLlLcZmfIOUA8kJkmHytf6MFYIu9YC1FpmjesZWWzxxCXGXa6F&#10;jZtg5TbYu8WTz8HkfZEx0q6lohBEAxDne2p5RMph4vKbN6Qh0Fc6SYh1E3P30btdehkx+d2HJXO/&#10;mdy3QoOa4f7bZpYSv3gpvcO/kGhc6JjPPpfkYSNg4uE0LIyUzA8/p12QhoZPv5BsstS5o0dSO/6F&#10;Ma0UQJZYGz209dIHhQ8dgHChjORKVlrNmZZLZ1oYnZgKckNEz4NssRflHh8ArabtmnrfXY0SkCtt&#10;j9qHrfd9tKWTGrQvDwQv2hXdqNV60LPs/TEx8KiPJBjVCzV/tk4MmTedUJ6AWUHt/MlPxQ53OmbL&#10;XBbDWTM4Qh4i+DrKn45Sl8y/XyYPVjLMnZqkApwDRVE8wCMR5MdlfhRn2BBwDRaGkV+q+3yfz92N&#10;kO48/l3JSrfifleT/HqOxvPj8Gtsv7woBZBKNiXV0/57GSDaKXODdsrKsP2EpAdlafg+WULMO4P6&#10;70L/TbLVdbNsIRP+wZwgmiPogd51xxFQonChAnfEvevJQq8gDl7DkIOR2CLJtY5YeG2C2mD9d1sW&#10;wKP+qzXfFXFklGmfNEpCZJw1C63JqY2oeqyPZkoI1jXJcZN1AHgjANb727m3E3f6EOn3fSkuxLOA&#10;Kt1Z9sG22wCgSaqbWGR6yMEUB9lPDGwC0A8St2rW+TCgNom9DqPeFNM45oBJYu2jbnyUzPLeILLP&#10;gFaBfACGVvY1g4ktEewzAEwJyYQnngUPhTOhV6S1pEz+0twvv6tpl98+q5U/AN4/PqzkfCHfFdyT&#10;l3cyUe0o5gmbJx0MK/QV6hZBtJsLEgwAdwHgrge50k8L5SuY+aXhcqMpfZ97lJL6UM3ogK2rKVU9&#10;BLz5DNk/Jiv9nJ1LxUl+xMK4w2wQbIJ969mHVM14YJXDOalmgqjabtDq7C9IkyOyO8TEbTCv1m07&#10;KDEN0K75JilOXiLh8zI1WXrR4urG/e5GHbMnkocLn2lWd5k4VktL7TSN1FGG6qBU1B1JowZJr2Zf&#10;hvyJhZ8fPyaVFy5KDSzdQnzdCcs3+PlLttlxA7w5sO+ji1fljulxyTl8XOJWrpAQ3NMwFCgiv/hC&#10;4mnoSP5ipGQNHy3JH30mqcTDaQA7FRc3+dOPJfGLTyQMsCh4PRjRc0Wexg3TU03v6fC8dnTd/AnT&#10;PwBYWxodaGl0/Lk2W1DSYTOiM9K2TrQ7OjNk78Tn3BEWcAPkaq6YlodcAbwK0bt/+BOGEOiWYrDA&#10;F+0pP4AbjIh6ILufAtiGEAiYfTF3Oqw00+w4Blf96AYUS85IEQ/5clzm+jTq7LjLnQC3606AdGsM&#10;Cyj7SVC9BLBqr4tiAa7ae/cZ4GrJSNnXcJ8Lwg3wdubiOgPeuhSUUWDfR2SzH/I7WBhyXu6Q1wn3&#10;t5Qt3ttlCcBdF39UlkQclFm+G2QuGekl4dtkUcgOWeu5hxHajXJg/0H5YCGZrlXUf7fn3CCuBXQA&#10;dgPus/Y7b1atLFh3L9npbVrrxVXejNu8g5qvAnQDQNZzMyy8gWzyFgC5jbh2V+ZNWJavpVljM0MO&#10;22FgzSIfyHSSfdjBNEcxzXWXvRmOsjcFVzjdSQ7AwIcA7y5c4bVk4cxSXcUSl+VUvLOYJdykDoyb&#10;je2FbQ8mOhglpj2A9ghAN6W8ZIprfJB7x/jsAYB8SIEbekH282Q7qFk9HgpnMlzEHLCbUvs1g5kP&#10;w9iHaApJSIuSv3S8kT++aJE/PqmVPz+pkz89wu5XyZ/ulcnvnhRTTiqGadMHwZqfJJ232elbgJQN&#10;LnRXQYq0MRzRznrQl7jSb+irfk1DyNvHAJnFZWq9fF1rbqSUJ5CRvmUrD3TvTTzrQ2O8aALwYQsD&#10;bi5xcANJrSZvYlhXW6l1uUScS1MHQwgVjP9VMOxfceG0lJ0/RZ+ylVTa2gDuC3wOdxkGbgkMNEBt&#10;gJfYuTcBVRDsZWyc9ISj2qGZZSahWrz9pN7dm3tRiM9HE38zPYX7XGx+TEpPnJBSElxlgLiSueWH&#10;9EPfNj1G7GsuD89dkgc2l5CaNZW842ckajk7nmgPDGTeNRjFicjhn9NOOBwmHi4pADdt+AhJJbmV&#10;hKBbMhrJ6v7GsJEgBHfYh5G9Wyg6BlKXVQsAZIHvLUD3LwE+LwDl+2uaKKjVesCy7gjlecOy3oDT&#10;UyefuPagndGLz7oyt+uGIoaT1ne1pxlzhY1dYF8FsbtmoCkHOfL91By05ksm+hYDCd7sf3Ib9xsJ&#10;WDlR7tmZSjG/V6VUL6pSXKU+k5AC4HWQPe7MD5Xeu5Tn7kfDurHS9yAG8CYY9gp7/SgeJgbMCmwj&#10;aaWrY8OpAaMgCnDbSVy15PhLdbK7lMYQ94ax55mmont+bM0IvCSZ5Gwu+7HjKxC29WYJIEw7K2CT&#10;AVoF8Hwy0CuCD8nG64dky85dsu+giXyw7S412xxKM7RMrmX6aEUcXVm4zWtVK4sWyxWRJ2DVc4Nl&#10;IVojV9EGuRF3WLuqdtOwsSsdFsZl3oGto3tqLay7l8zyJgCtTLuVuHWNsi7A16z1JgB9EMDuYxxx&#10;Bwkps1SUPwC3RZqH7OcvdY7UeiAMdqetTh53tUhxa5MUt7dIXmOVZDCvG8zSsbPpfjDsNTlAfLwn&#10;hGwdZao9gHE/SaxdsKoZ//ink10M9/lw1HUDtCZ4AQdp/jBhsMI8itiYBg+zkHN0YtmIbcRNeVnV&#10;JH953iR/Lm6QPz9vlD8+bZC/wMR/flEjv33xQjoL2R54nzWgJK5acuKlLRtQkKnuLkiV7kJqx5xN&#10;mcTEAPWrp3flzWMA/ISE1gM2Ljxg3BDWbrsdJU05EbRVoorhzaBAnI+8iPVhcZU73TxOtDGy4cEH&#10;N9gLl9fDkbjYHjeafmmsHpe6FhaupO1RgVtxCSDbnJCyc5ZScg7gnT8mZdyrvAaobQE1bN2E1G07&#10;7nAPsj79CcnSj05XDzGtloeqadNsIrbti+I1K2BqPXiYnLCSBxZm8vTsKTLO5+UxMfXt45aSdcBU&#10;7pK4Kr54DeY9Ztj9M+clbNFi3M5PxAcVRm9kUoOGwcQAOfqTT5jMQSIVAKfAyvH0AavFEcNGkYwK&#10;JvYNoh7rg3sbNPzXEklvcMzITyQabWTD6BeOYQl2BON5EUz0hBMDBxMnh5L4UlPW19g5APD5MQV0&#10;6yNaN3XogJ5jHTzwY2JIa73eTPt48bXexNvevPYizvVGIsgNd9kJENvROqllorCVU+SO7SGaMq5J&#10;fTKhR7o7ZUCy8ZgB3MIo6b4XDWAVtHH8DgyCdqCIh+P7U68Hhq7vReGlabw7yLy9fI9WklZNsHhV&#10;CnPc8U4wLw/xINa+hiDE70/2maYQ74ATssZjnczz3iQr/HYiKrlL5lAyWhKmMTAMHLxXNngfkXWH&#10;d8j23btkj8kB+WAzce6e27BmOpljxgbXM8ywkZLS3nw6o+iPXhZhaQwjbKEktAUQbyYZtRYxeE1O&#10;bYd9depIGzW2EssqeLfQcbUdUGuTxm66qkyyXQG3vezNBrTZzkY2Wtl4H4xpmespxzNc5QCdLBdY&#10;2JRRVSKtX38tr373F+n/9nfS/fV3hvV89a30f/NbeYn1ffutNL55LQ9bGyQNVYx0xOrint+RsKJU&#10;ccgOoIREKSrAykhs6bUprrNJ5BXY2IYM9BkxgY1PxTrIiZCrcop68HHc7KMwdUl+gfzv0jb5Q1mT&#10;/L60Qf6oQC6uYvF3qQywt0jXgHYxsN9LXNvB3qLO/EyAm43pmcZ7adKcHS8VCUHSw4YFbcl89ZCZ&#10;YwUwbZoK4PZcAJwVIdWUlRTAD3Cny3Gry+iVfkSvdPkt6orUh+s8YGNaLOtpgWzycZN6X9on6YOu&#10;0WSX100STTR46CAE/cs1tEpWXzsrVVet5QXMXHzWUp6ePirPT1pI8UlzKbY6LuVMN9XY35QO3wAA&#10;i2h8cqK0REdJvZuXsT1C77X4B8kTur8KDh+SZyctjcGFPPOjksKTPvuwmRTRD/3wpI0k79gvj85d&#10;Ruj9FABeIj4oTnghJeOJe+yjIMadDiNDHAMbx9BeGfM5pqBGcjVeWVoZGK3kIAComw49GcULAKQh&#10;uNaRzNXGsG4zEanVFNQbU/l8IlnmFFg9EXWLeIbnE0Z8Cst/LLFI2MTy2SjAHsv9aAbqwxBGD2MS&#10;KAaBuPBRn0gornHIGGw0LvOIX4s/Y4CeAN5b3WgGBuL3LmFnlIXRSVWd7ipNZITb+B1q1hrtHWrh&#10;+YC3IEK67v4QwLF/A+4Q+yp4+x+SzMT67scQMkVID6Dthnk7SVgp8zaQta4BvKUa81KOekhirBDX&#10;OZfGoizM39dSDvjuNjSvZjOFtBqwrg3bS9MGzRyhu2RNHHuzI/bSRnxEtrDZY++BA8y472E3EoBV&#10;t1mTV5rE2gKgt5PE2kp31u5cBvTRyNpKo8YBwKedVptIRG2AUddj2wHt3gwSWdzTGu82yj4HaNzY&#10;i5usDKzJqu2w9jZNSsG0u5JwremS2kViS5s0DqXcpNHCQSKqCqX+m2+k5/s/S8u7b6Xp7dfYW2l/&#10;g71+K22cQ9b+5p10vv1Ker/5Xl7+9vfy6nuA/f338grAd757LQ/Y++vD7lQLEmJ7wmzkIC65Rby9&#10;4VJrIsuC5o3j0TfEim4s6wg7ORtlL8dh88ycdJGKdgBcj8HAJQ3yzWMmi5jz7bufIc0AuCMbvec7&#10;qdKhIL6bLZ33yDTDrv00ffQUolKJi12D4PozBOleES+/ejjIwK+1RbMgnRa7eGlND5N6FYZHpzmX&#10;xdulqv2cRqIIXatiX8o+t1zoW3aRTrSm25GrbfHzMABd6QyAKTk1ut+QJoBby9rRWk9cbfqitdfZ&#10;MFfA7WRP1hlgX7kiJScZTWQGOn/5Crm3brU82LBBHu07IJWUnrS+208M3OJJ/Zk6cRtlqlLbG3LX&#10;1FyKjtFpRGY6g2VsiTt2SzZjkHdh5DRmr/MBbgX16HjkdWKWrSOm/JwE0K/EHWB6Aio/2DhyFMJs&#10;I79g7O4TiST2DVcAA8QY2DgWZYpIQKYM6gerulPaccXt9eAMhFEVhLHEqikIoKfjmuuZhqZUqgIa&#10;09fJKF8kMTA/ZMncSxhDJhzZ22RkaeLYeB8/AdCP588f/aGEMk0UxJK26LmTJGn7fMYzSdiF20lN&#10;sivuLJbCBo1Mb8CLu0xdt+1OICERmfh8knwAWNl3yHoNFubfbgiw71/3AtxugN5VyHod/TqslTbK&#10;pqxbJDAp/yW54W05Uo66waL2a8S8JK1wm+/4XZRQT3Ox8Ngma0OZZ485JCvJOq8J2yPzGR2c572e&#10;iT92YsezNjeZGfiru2UVAog79uwaBPAqElXrKBWtoN67CebdSRvlSkpCy2Hejdxfp1rRMPBW+pOX&#10;0qChTLubEtBug2W1rntddnK9BfBuoaZ7EABvT6TtEdbVeu9mQLwlkSwywDHBrT19x1cO0JBxgBKR&#10;xyPkZV71Sc93f5S2t7+X5tffSfPbb7CvpfHdG8D7Rjr+C4D/DzC/fScdb/gM1vb6tXS/eilvXg3I&#10;q1c98qKpWNzSfHGXqRtTW9POq9PxjmIZf1NOJTjKGYBrFX5Dzsc4ymF/9gfl5YhUwsAvcKMrW+Qr&#10;gPkGkHbDnD2wa2sOCSt2GHUR63bcY3UoCapOTIcgBphkUhD3AtS2vHh5Qnxby2aFr5luUgC/4vsM&#10;8HUDyMC2o+XcQFmpMjmAEsUFKXK+KKUwb0Wgh7xg91GZDyAMIclEGakV8NbTblkDMBs92bXkwXjh&#10;4X1ScWibkTluo/milUGGDlovO7RJgzi4je0Q7bRENpKRfkyjRhSCdJlr58nzlQvl/vyZUrh6uZSR&#10;cW5yZ6lafJL0RyNAT+zcyEDFc0pPeXRZFTG7fA8B+sQdOyR170EpYBIph0RWmskR3HxfMtXOErx+&#10;q8Sv3CBhyMO4wGwusKLzFx+KN8miYEAaDNhCAVoYG/iCAFsYII6AScNg0hCG3QMAvSeAdcGNdiKW&#10;dabU4048ewv3N+iLX0sMIE7k65KxlB8ANhlQpyFNk8aMbcZYYmzOFCwZ5YtElC+SJ3wpseguR/Mg&#10;iCaujV85E29hGyOWZ1gngzdDwrSReLQepm2klNOMa9umWWGsjbJQJyUhdZsVuJ2AUW2IgfXs+QGA&#10;Fcg9Cu73wG3P4+sArnZX1WdojddHqlLdpSzBWZ7HIEwYCXhDEUgIuSI5JKyS6OP3cd8vlp7baUQ6&#10;LIsCdhPjIkYRYyIryTovoG1yecQ+mqi49gPIvttl0YG1smYzs+3bt7KZc4t8MC/ssAHcjUnaWcV2&#10;A5Q31sfbyD4mkEwKnQ0Qb0xAkYP672a6tPZSDzbJd5d96jbjUmvf86FcV9lN2Wh7Es0ZNGjszUK9&#10;IxVdqmRaFanhHiJppVNGxzK85GSmq5xId5HsphfS9d1vZeDdH6UT4La8UdbF3un5Fa/fwbrvYOF3&#10;0qr2Wu3texu695avBcCvXkvHy5fSOdAnHQPd0tHTJgOdLdLb3SS5z/PFKztM3LL8xZoM9SHc5V3+&#10;Z2WP12mGGa7LxViSZz5nJacAAFe1y58qOuWbp89wezMo0GdJa0YCSYg0Om4SpIll3B23U3gyk8wC&#10;rArgbgDczwCEMnHvXe7B0A2w7FP0ql7z/ltlYk6DhRX8ALiecKGKGvBzGjruI3FTimtcTjNHdRib&#10;FXyp1QZT6kFrugaGrWH3UjNAbWPooD3AR56jKf1o3QJpvnZJuhj9a+d+NxNLhtGg0U12upOe6uob&#10;1yVk/VJxXTpdknatlYQlcyRxxQJJ2bxa7h3dJ0WIEubArPfPnZP6CGaUYxkbZLAiz8xUHpCNzjY5&#10;KIm7dkveUUu2MlhKNkB+cZ3sdEw0C89OSMCK9RK3eqPEjR0jzqN+I/Zf/EYcAY0bQPbGrfZhU0Eg&#10;7nQILZZ+MHMQ98LQiFIXOwi315/PehOfemJuJLNcSEC5/IcmoDDA7Mf9SOLiBACcyEMhWYHK9E4q&#10;ls5wfDKCcEkoOqYB4gweFom4zFG4xhFsuk+aP17yDq6ny+0iUrsw6u1QpI6CpTGLJBJA7bgDO3Kv&#10;HVe3k3hV2bX3IWAkKaUMq9cK1iHgDrIvDKunMq2eCmwFuLrY71m39U4ofwa63qn0OCciwJ9Av3sM&#10;9f4Ie3kUcYMhFsAbfE0y+P2L8DSR6/br5JDLOlnjt11WhlIq8meh/a0tdCQelqUhuNO3mHUP3oHg&#10;BZtIGGJY5bRV1u5YJ5sRqliPesvmnQB4QzaKHMwBH7rjSvmH3mR0oXdQ993NPPDaGMb8ohnNo9Vy&#10;TzYsynubk6j10ryxE4DuIIm1l7ZI02wXo/a7F9bV+NbsNgmpDCfZCqDNstzIGvO9kN/Zm+IsV4gL&#10;nvS14vr+Vbre/qd0vPst9j0M+q20vHoLC7+WFkDZ9vKNtL7keuDVe3vN6zfSYtwbvK/vd3CqdQ28&#10;lO6Bfuns75K2rmbpbG2UnpYmGeD1q294X1m5tVLiaKyISAkSnwQfuRhkK7bRznKaf9T79wvl/6lu&#10;l99VNdD6ls9McB6tcnHSlKhJCGLcO8nSkkHCJxsWvQMj5+FG40L3PsqXXkDap3bvNi1y2QbIy2JZ&#10;PpYQZuz91aXdOm/cfztN2ti8UB3PhgVi3wqaO1Rlsojk1FOE6ErQdH5Ki2WpD9sDSWZVEO/WMf6n&#10;TNwZ5sfSNEpOp0wlY+tyabK9LN1+XtJFj3MvmWW1HpaL69lBuagacYDk1QvFe/F0CVizAPH4iWK/&#10;YrrYL5hAXLve6KpK2LlbwjdtwqWk1unnK6XeHvLkLLuEAXbK3r2SRex7B/BmmB6W+6dOS18YpTAy&#10;2P4btrD8bItEr9uKazpKXIg1b8Cq7sSkziSf3BF58yEuvkV7o2EImAcSIwcDRn92BAUSx/rDsn4k&#10;nHyH/RK3+z/Em9jUU8s+sLCrbkHEpfaAnQM1iYXeVByi50nMzCpoUxS86Cknci+GPzeWh0cqo3h3&#10;9qyQ0hvHpC2OjPydCP6fcGVJirbfpqsMcLVhhntLYslwj/Nxj+8Ousc9ANOw90D9Ievq+z8Es7Kz&#10;fi9lXD314aCsW53KlshEVu3EuzHo4CjPaLt8EomiSghSv36XJJv54CS3E+J2c4+cdN0i+/x3ydqQ&#10;QwbTTkNhch413k2xh/B2UZ4J3iWz6X+eiRbWEuLgrVFmspbGjRUsnVu+eqms2boGFt5AFjoPF5dx&#10;wh0obCyPYF1nijXApCUxhWEF+jG30+O8jTHCHZSR1kbb4C7fYDiBcT5KQ9thYHWlTWHgLbjWOwHs&#10;4Vw3klcOskfjXlznHbEMN5Dc2kqXVGAJ8qvf/E4Gvv6rdLz9zgBv+5vvpXkARn0F8/b0S2NnlzR2&#10;dUtDZ+egdXVJU3ePtPT1STsgVabteAloFbx6vgdwh77X3yMdfZ3S1tEk7c310tXSIJ1NdTLQ1S79&#10;L/tkoKdT3va0yp/rauWPlVVSU1QgXgimXwmyk3vZ2fK/q9rk+8fPpTeRAn0hdV5i3tpYnthklvsY&#10;zu+8TdPE7WT+01KlhXi3BUD2PyowQNzDku6ufD6TkwYLp8HC0fIATecuPvv2MY0d9Ff35aYygRIp&#10;jWxfUE3nKppIimHqe04X5T4ysI9ZffIUEfZH3gzX3yJRhWvdogIAgLjixiVpZrChGeDe2b9Nqs9a&#10;STetjwP0TQ/QUdVPC+RAYIj06SyvN21+lIKeoUziw5oUr7Xz5dqcsdgYiWbfUdNlylN2LkjYooa5&#10;Zg1saybFnt4MoQfJs8vXcJv30fNsQqlI673mUgALN1Jq6otPkczDJ+TWSpafbdwuMdsOiO+4iYD2&#10;Y3EgrnWGWR2or7rw2k1jYsDqA1j9YOVAWFRPfxJOgQi/+QE6rcP6AmIvNKR8hv2KWi0NFmShvQGt&#10;B40X2oThSgnIAyE5f5JQ4bjGmqDSTHUk7nocahYFezZKsf0paY5x5f8niOQiSaNcAJsLgHO4zsY1&#10;5nWLglhZN28QuEOu8d+B+Z5ZfxDvDrGwnh0FxLYAtx1r5Xs1ZbOBI4eaegYPY4BbxYhgcTTtsZHs&#10;pMIeh7G9MviqZPkj9+tzTsIdj4jjjX1y9uZm2eeyRlb7biFvRD+z1yZZTc13Ka7zUkC72H+LrI86&#10;JAvpc9bk1aq4Q0Yjx1Z2mK27sEVW4VUtWguAt62RFeuRldWS0S5kcjbAthvpeVbgbuLebspKm0la&#10;bdDpozjuk6jaR8JqL/Hvflj3AG7yYZh3DxNFWkbSyaNtNGcY5SFcZ81A7wLQuwC2SepNSap6KAO/&#10;/SMZ5d8T234L434Dm35lgLdN41iYt7a1RRrbW6W5sx3T8/+0lq42GbROae/plfbePmnt7ZU2wN3S&#10;3y1t/e3S3dshne0AuLFWepsbpJezG+vHtX410CN93a3yjrLUt9W18pfaJnnztIQnNNKwBY/lP8sb&#10;5XVWrjSE4oZq1jmDNshYZGLplhqgUaOHWFYz0K2AuFlBmhJHljGTYYgC6SbW7YWRu3ivha+tS4lg&#10;gTbNGmwx/OYRPdT3ClgbmmjsL6pjXUptDLVY9v+WIg/7kC2BRSyTe2oA2EXy3S4wUuhKEgvWZTqp&#10;2u6KBGxeKtkW+6X22gXJ2b9F7h3aIi2nj0nzmdPSi2xtH25wN91TPX4MIFAm6nVmUIKl4BGr5kvQ&#10;ukXivHCKRKycL2UnLORNZKw8peUyjvKQN6WgW/PnSe4Zaylg4ij7oLlkAt7bFhZy5+hheXjUgj5r&#10;Z3mTmCxPSX4FrmUx+cYtErh5m8TtNxX/uXPFgXKPAwzrCEhdSSh5kMjyItZVd9oTwPrCyL6AUxsp&#10;9DoIEbcgEk5q/oDZn6+7xXkLgIbw9eHEuL5klb3YG+QKuJ3pTfYYC8PTVulGTThl0SSkbi2kIcmb&#10;jC9JpfuxlPGofeeR/c1j8uqOGmDTRBQ1XAVtay6sy3udhTSvFKh7PMiqXe8B+0OwDoFaQatM3QbT&#10;6qkPgUaA24CbXJt+iwoCeQvYtjgGsX7c5IfEt/nB6HHTvZXrZSPxzpYS5sQyu+t75eLNXWLmu1PW&#10;UiJaT3/z+ggTyq6HaHI6JKsjaJEM3EmH1VZUXjfI0iD03nCll1E+mhW8VaYhq7PQY6usPL5a1hIC&#10;rdm6VlZuXi4zF00niUUGeg/tkeujz8h6NKx2MFq4lZngnWSj18C4q9GB3kEP9B6YdqsO2KubjPu8&#10;Sxs2dNYXQOsM8A7eP5zjakwN7dLRPyMjjYsd5yBxCKEPEO92wrLKtArcpn7cZQO830g7GefWgQGp&#10;b2uVWkDX1NGKtfy/rJl7jYCvEYZt7GySJjW9bm/kXr00UzvupLzU3dEs3dSPe2Df3kaMs5/3XvW0&#10;YK3yuqdd3vIg+KaBchEg/ktFo/zhGTXfYj6THC910ahbsGS7OT0GkIZLRQythTBuz90cnvC4z+8B&#10;3JgajzZzAN02tE8qw2piC5auS2bRGAxcGR+IRjPMSezcdzuVfUcsWotyQzuajQpknxuSGNJnVaiy&#10;7mOY+BlgfkJX1m20uiopH3WxV7gDjelWNLGe08SRja5X4cGNErtuoYTDqg9XL5IKQNnCsvAONLU6&#10;fQE8Cal+gNxgfUIezJ4iRUvYLLhsjtzdsFRaLl4E4IFsTLSXFBJSKYeR19m1Q4IWo3GFW5xBVrPg&#10;ENK1h0wpJx2RoqPHpYJe6+64RKmGoSNg3aANWyVk604J2bJDEkwsJIx7Vz79jVyFUW2//ETsAaUr&#10;Mak77rIrrq8rbOw58mNxp5TjhqvtBZD9AGswQFULIvEUzDYCPzSifMcPlxCSUBHoJQeTlAogs+w7&#10;5lNxozvKcRhytXgRz89ZSH9OAI0U1GHzcXnzB4Hby9mNy6zg7ckjruVUpu3gva4CwFoQw/8d2x/5&#10;nAJYa7tdNGUMAVcZWUE6BFTD5Qa4Cli1ukwaMGDaymQvklLI+cawBRIXWd3j+0HXmDS7IFkeZyXV&#10;w0qSUVkNunpA/K+biOu1/WJFc8ZWALqY3uaFvui0Ed8uDz8E46KgSvJqFSODSwH1Up39pd67BgZe&#10;AgNPc18hM+mJnhO2TVb57GLz5koAvFJWbWR3Epskx00bjSJHAQyarfI2p3CZTxtMvIpzByocOygf&#10;bSe5dSiXUhGtkjs0pr3tboDZhGaNnWSddxEHr2OIYRcMvFEH8Wny2J+BuDoNFRdIy99uggG/+zOJ&#10;pu8M8La++opEFPZqKDGl7rPGsy+lCWataqiTOmLXemLYWtzgOtxgNb2uaamTes6GZj1rsRqpaa6S&#10;2sZKqW+okJaGSumoq5ROGLcPAPfyme6mKnnZ3gCYK6S3jSkjgP6qDQP8b2D7r6qrGcKvku/LK+RP&#10;VdXSGxckpf7O/Cen0JgRK00Z0VJFPNuUpvW9LKPG20EyqvVOijQjWFfofZONgrTPIQDQS8dVF/Fv&#10;G9lqzVg3JEfArjcA5EWWlgWyWZA9R1FsCmQNSm20LzuAdQshU0ax/vTcMl7Ie0VsE8xjb1EF5aRW&#10;5oQ7taUR2Zw+SkPdl62lYutKubdhmQTjCseyBvTpyjlSs2ah1O7dLm0XL0k/2ei3Hn7SamkpRXMm&#10;S+50dJhmTZIXuF4VNqel5IKtZCAPm37qlNyxPicJANZn8VyJWbtG0nZukyy2JebjNj85bUX7JYPq&#10;cXEMWfhKHEqgwYA3lLJSxPbdErplu8SaHZFwri+TmLoKeG8AVAdY1B7X2BFzBawaE7sZAP5UPMcP&#10;E0+AfMsA8ScSRELKHwD7A95QQOxPXBuILlQY1+FIzATA2N40aYShUnH3zCHpJn/wFpmigXskmu7S&#10;SFPIlA+M2o/1Aco+GLML5u26jSmAYVw1Be6QKQt36Gs+qwmooVhW41mNY9UtrgesDVgdDUPVqp6R&#10;5GkwbUnsIGiLKAXdg2ULkXvKRh45081K0h1OSQw6a76XTcTr3E5xOLVZtm+YJYsXj5FNDjvp+z8g&#10;85HBmYss7DSWdG+MVwZmztd7rcylVXJF5F5ZHrYLINMuiRs9yxMdaJaZLYuhLzoSV9oTeeQtK2Tt&#10;uuWyETHHmXOnytSZE+WDrTnM02YwFRR9HOCqnTS6svaTtNqjAu6UkHbrylE6sHbRKqmJKlXWsMz3&#10;ZjrommxCBmeLus60RB7CdpFtvs7TLLeuhHj3pbz89vfSrVnm14DXMJJT762F7HEzcayCtxkGburu&#10;BLjNUg1rVjUATphTzXjNg6CypVrq6MhqqK+ReuLYOs4aQNsIaBvrKqSptlzaq8qltbIMo3uqrly6&#10;GsoBchUsXCVddWWAmZi4rQYgN8grHgxvKktQ4ihCSrZMfl9fL93xLCO7fgGAJhq13xYSWS1MLNUn&#10;4JZSy1UAd2lWGgC35CTKE9zeB5R/XuJG9zzAxc4mTiZz3YWsbBsueDlsm+FgLTlsT9BNg3VsGdQF&#10;ZPUAuAl3ullXiMLEL0LYPMiI4YNgJpbYb1RGMqvegxiY8cBGykfdDPi3nTgmjasXS8OWtZK1chnM&#10;OR2d5vlSsnGxPF84CxAflDdoab2ig6rpwF55OGuCpAOG+4tmSfHS+fJ442qSV0elkBrx/Yusarnu&#10;JGG7dorHjMkSs3KtJG/dIQUWx6T2OoMP2nZJxvkFs8iJO/dLBKqg0fTexhw4JFF7eY3+dqb1eYk+&#10;eEiOwsBncIOvoMJoR7bYDvDak5hyIE5Vc1QQj2E1KeB1H4srTfLJB7sFcP0mf2kwbyBADgTA/iSq&#10;AvQal9wPAOfv2yDtcbcYhmfLBX3lrwrJRxTQTFEYy+xtHJ7PoCmA+2HV3nySUoYL/XcAK4jbjaSW&#10;MvLQ/UHwaiw7ZHW4xbWUHhW0VTDtiziUU4hrn72PaZVpCxm8v+NjI5keCOPfRAz/2gEJtNojfsd2&#10;iffpHeJ1fIN471kou2YNkxGjfi6jhv+rjJ70C1npA8P6bURdY6uhabUgEPnj0P2ykATVMgYXlkch&#10;lxyq3VcktFyWy1S3VcwemMr8kM0yL2CDbPTaQflomWzesFZWA+KJU8bK3AUzkdRJsaHdkRla1Dc2&#10;ooG1EVkdCx1SiD5L4Zi6MEmsHSkMBpB5NrLMsKuy7j7iXFPKQ0ez3eUoQwr7SGqdzUB5kW32bTRj&#10;vP7uL9L39ndGsqrtnbrKrzAyyUaW+bU0kXRq7B+Qxr5+ae7vlybi2ebuLmloazFArACuBKDltZVS&#10;AUArAW5FY5nUNmCAtbYW5q2BeWvKpRnQNlaXSQNdUy0VpdKMNZWXSDMDCO1I3HTWlEoP7/UC1t76&#10;coOF+1pruH4hL1mpMkDG+dvmNvnd179n299DuYdiRU08tcHcwdpvJ5nnFtzg9lz6oAsZ5wPIysLN&#10;ALgSF7iADHJdOkMEmugCuF1ZzAJn0u1Eg0Y99eDHtEnGI++ac8NK2lMYA8R9rgPA9QC6CfAqgBsA&#10;9gvWfj5gEVmRzw2jJlxHrbaZ/cKd1Hl7SFJ1Xr0snXs2SBXZ5fI9e6XIwkRSuX6yZaU83bxWKska&#10;d1qhUAkgK3Gb6zcslqoNK+U2DJw/a6I8AcRPTp2QtN3saaIU8ejceYncsl7CN66XLETr7pHAqsQN&#10;bw2OpIwVzFK2G5Kw54Ck0NyRz0B/7nkSMmdxE9HFyrZizYujlyTSfrmdHueddFGZANSLE8bKTUo7&#10;TrCsI0MD9jRQ2GIOdERdZ6OBPSD2ALDu4z/j/EycxvJ6wjCSYQCa5gs/AOzFHHDCkllSFXwDfTKG&#10;NJitfsUK1Zf0niuAX92nhfGeGoMEsPHA3ZgfsDAlIVzrfhi6G4ZW91kZV8HbnE0yK4escbZmjoln&#10;iWWVaetJRNVS+ikDsCXEs8Ww7NNwe8KaG4yAXiGDzJgfcseZrqckFfc41tZUwi4gfn9ivfhYbhT3&#10;wxvEzXSj+OxbKjGrJ0n68imyZ/xHMm7ixzJp8q9l1OifyuKra6jt7oJl9yBIt05mIxWrk0arwvfL&#10;fNzmGd6rAfZqWRK03ei+WoCMzmw/2Nqb7LTvGll+fYVsAMBbNq2XRSxcn8hKlsXL5iOpw0bCvZm0&#10;PaYxS0uJaAsJq4PM++5KYJCe8cA1sWeMe7uoEZvgSu/Ltjc2NGzVQQC6qcy1Dsx44QVU+CoGOuX1&#10;7/9KokqB+y1Z5q9p0CC+1UaLv3VTvZGG/j5pILPc3N1rWGNnt9R3dOEqt0ltU6s0tLZLLW50dSPu&#10;M+5yLe5xVe0LqWS5WHWd2gupA7hNALeh+oVhjYCzEY2qxson0ojgXD2SN00vnkhL6RNpK38mnQzg&#10;9754Jj2lT+Ul3+8VLNxfQ8aZGd+eR5R4ihGx63ol3/HnF9NP/OTaOeRwyDjmJAHGeBow4igh0chB&#10;z3MnQwvtmonmvTpi3SKSUMWRvtQbUxAyS6dclMXANzFvIg0bxM/PGNy/yw6jCNzAEhQ5WunWqo1l&#10;oyDv1bG0u4FdwI1YZZS3FLKI7CFLzGq8mdsN8pXusAAZCAuSVwjfvQwny4oMbNOapdLBbqUeyk0Z&#10;gPTOxpVSZn1aHh3eKy+2r5YM3OZClA/bdq4B7PPkNjt+02eNkUcH6cqiNTJyEnrFsHPBJlh37WpJ&#10;P7Bf8tCjfnwFnSdbZ3lGz3PR2QuSwQMh9bCpPEbi9ykqH09xzx/70LuNa13sSrzu7AoDm8l2WidX&#10;kHBaR+loO4usrcgU28KiDsSxdugk2wJSR2JZJ0BsP0rB/BFM/Wu5OR6mHvOhwcyeYz/F5f6NOJH0&#10;KmAf09s7UZTy0qijJ2MpDAgkUYpLNOzNQ3qRAe4Pwft3N1rdaR3t42ue0oTzIN6IeVtvhwPUQIBK&#10;1jhFmZa+ZEBbTr22MhbFkyj+3hrPImn8gOGCe77nDImbbMo+qU4WEnf9AFsbd0nI+T1yi+0YPqc3&#10;i9eJTeJqvkn897GYjmaZqIXTJALX9uqMMTLjy1/JaMTvxo/lHPtLWXIDrfKI7WSXt8gaJHLUbZ7h&#10;sRwG3ioL/LfLaAdA6cr+I5dFiLYvANArUdygjRLXel7wFh4AK2XDpmWybu1KgDtP5i2YIUuWz2Og&#10;P5Zhhahj1GwZCqAfeivjghtIZm2LR+2CpWe7aN4wo4nDhDlf0xwAjNLGHmRutjIIsBflyIO0TNrm&#10;0h749rW8+fZP1Ha1NATrvneXNcPcRgOGNmTo2drTR7KqQ+rbOw3wNnX1GACuBbQ1gKe6oUWq6hsB&#10;b71UEg83NDdJSwugBszVtRVSCdNWAtiaKgVtmdTDrHX0UDdUPP8/AYxyRj3Kko0As4GzHVD3AOY+&#10;AKwgHuBr+ti00PfioXRRw9WJoj5c6YGWGmmN9UWF8QATOhekgbirHQZuJaHVikvdeUdLSYmUKJgu&#10;yqLMlBLFtkBnYlcG83m/TctMuNAK3hJkdHRIoZjM8rNgZ3b2npdYtiA0kn1Wq45GLva91QHohsQA&#10;AMwKUdxnHTIYoN1xgBj0FUP9r2NhnIQE6aN5o4ul4C8RfX9Jx9VDywMSs2kJPcpbJH3DCtolF6KU&#10;MUFiF0yXwqWz5DmNHPlzkIDdtlxi922RiNmjJRxmSJk/WdLnTpPYmVMkculCSdmzXe4cMZd7CLc/&#10;YCqpEFc6ncGGXMvjUoigXSHDC4W43YU6nXSexWkXL7Bp4qiE7N4vx2dNl4UMDCzDdV4N864hobUR&#10;Rt7P9THAeXnyCLmBK++E5rHr1C/FcdJwsYV9rwHaywD6Kg0YV+jKcsBlvn/1DFM9mQyDZMrXuv/4&#10;IXusAKMCeQjArwHlKzLPQwDWs28omUUCawD2VQC/KU4jtFFllEipzwokAeXDNBgKGNGuPHAdDXkc&#10;Zdkif/rSb10mn8ESOOSHM24elTR7lDdvmLHs7YCE2ABcdJ+DbXaK37kD4kZ8e8VkuexbPl3WTxom&#10;h6YOk9O0cG7i55+BWMDkUb+WL9niMJ4F6VN5WI4d+2tZbL+Wpgw2dbKYbHnoXmJc9v/aT5ORV2fI&#10;OIdFMO5OWRS8z2jgmOq1ThZzro83k1m42ovCd8pqx02yEU9r/bpVBgPPmj1ZFi2eLR8sCdxPTGsF&#10;OC8D0qusP0FbmeH8vah0WFAq2k/8u4VthDvISO9lgGEnonOHcZ/30Vq5j4TVFfpGq4hlX/72P6Xr&#10;3VfSjg11TWmMq8zbAgs3v30jdd3Ud1s7pKGlHVe582/gbQDM9dyva2qBXeuksrZWytV9xo2uAsjV&#10;jY241A3S0NQsLa1tUtdQj/uMG10GG5c9lYZywIs14DI3wrRNMHEzyhlNyL82AOB6hNpby55I54un&#10;0q0A5uwqeSxdALvnSaF0w8BtDCpoi2M7vzzfkpCqumwj5ZY0ul86QzcPLldWvLQkUw/kbE6JJHZl&#10;MAFQV5OlLo3ylLvs8C1JZ1yQZo9qPl8M6z6jNFQc5iZPAHBpBImQcA9JeL/+s4UHQ128PxlpbwPE&#10;dSSyGhKDjYfBU8YKv89kdzHrSd8l8ssbzy8vi9L6wmCXUFxEdg/3IDPbhIa0DjAk710vMdvXyK0V&#10;MyV/6zIp27ZKspfNlsJ9W6X0+GEpoy0yjppw7IYFkr5siiTR1BEOiFLmsBGPhIj/orkStGyhpLOE&#10;/D7zwE8QryswPYp8rDn9zyaSzEaMRFQo03bu40GxT0J27GJd6g5xXbVW4o8ck+vr18piWiOXknVe&#10;RrJqMYmshSSulgDktTRa7Bz9G9lNT/J+OrZMYF5zGPkc7Hxl6ii5PP1LuQjwHdhIUMKCtjePs+T1&#10;3VQ619IQhMuAbWHeh8q6SQaQ9bpfk1eUj9SF1lOtDde4MZ2MfU4Iqo8M0mt8DPgH7vOwZYikMsFX&#10;nkfwMA1TYUGaZ/yvsRDuEp4R2xvd6MRzPMXuKITurx6UcNzjsLPbJNAaO7MZ2youR9bJ5QMrZD//&#10;fgsB5Eh2Bo9GZ2sczScjUBgZjZ7WGBZ/jwXAE8majx31C5k84ROZzIaGkfRkz7RawH4jNg2SmNqI&#10;LM5SYuFFtEcuCtgB2643ar6LUdlYCrgXUROeSTlpJiqU410Xy5zAjSw62EgH1gpZtXyRzKG6MPe9&#10;fbCNxNWB5DNyFDmdvfRD78ZV3o3I+2EaNw7Sr3yExo2DlImOo321mV5ocxJYZmSj9zNVZEIpKbsV&#10;GdXv/8IgwdfSySRRO/3JQ8kpA8Cwbgvgre0ZZNl6wKtucj3XdVwr6+rr2qY2ElINUlVThbtcLWV1&#10;1QaIKxpqjesqEll1vF9HoqkWQDdQbmohOVVTUybVpcVSW/JU6kqfSUMZQMZ9Vje6GdA2s0q0EXnY&#10;ZvYdtZc9kw5YuBPXWq0Llu5Bw6qF7HILDNwIgJtIWn3N1/UmRjJ7e06qqLVW4043pUVKXRKJkBS0&#10;qshIt5BhrudeFTFtKfO8hbi9Ohb4PC1cHpFlfs7A/jPKQ0UqYEdmuZQBB3WnH7JJMMYat9TPUWqJ&#10;gSuRmlUQV0Qgr8Ky7nISXEW0WA6kpcnX6VnyNWOAr9in1OlPIwLTRKpPpWOAtR5oQ7swuWR7VYrM&#10;Dkrqrk20Ti6RqEUzJI/+59tb1tGiCcPYXZKMvdvEfcZYiVmIDvGaJciXws7zp8PALNNicukZnVg5&#10;dFslA8qHNHmUqz41CpbPSWBVIJpXjRWj6nGPODjPnBhw/yHxYnGc+9oNEgPIb7CLagn13VWUfVaQ&#10;rFrOfqCluMzLiIFXEBcvok68BHAvANDzafhYSLPHatzl/TRnmKjY3NI50kQo8eZRBg0vgFftAe6z&#10;rr3BZVbgfvWYZXScGvtqmUjd5CHTrHNTFv3HALiRLHIb9dp+kli9jG92M77ZxLRXMaLqBe7Wco/2&#10;yvteyNe4n5M79EfnOLAnihU1UdZ7JfI0wD21XQJObZOgU1vFzWKDnNu9QPatmiCLpnwkEz//F/kc&#10;4I5itnjMJ/8qk4b/TCYhfDdp5C9l/OhfygRsMuAeO+pXMh4Qj+fvOJnY/kv+3hM3T0cwkjnf0M20&#10;TDImSGvkXE/AeWstWxYoFSEVO4/1KTo6uJKMtapQziHpNRcGVj3olarAsWu1LFswW+bMnCSzZ0yU&#10;ZYvmyAf7sthEGHUEt5hxJoC7ndnfDRHHZG/ieYTiUIBkfNCUWd7DxLnbUaA8xHDCKdQizagJO9OS&#10;1s9UUC/Jqs6vAO/7OHcoQaXJKm2LbNJkFW5ya0cP4INlG8g01zfBtAC2Fnatw2XmXhXMW1FFwqq6&#10;SsrVuFYrrSjndaXUAujaesBMZrq8oYrvAXg5G2DqpuoKqVNGhllrUI+sQz1SXegGwKsAViZuef5I&#10;WrnuAMwK4DY2KHSzVrTzab40kXWuS9N2OFQUVJiutJBOKHepv2Ij9TaWjPQRk2YSSwHgThJWbQpi&#10;XOZa9h6VU999xmhgAU/yRwD3KR1WJUjJlgDsJ9R3dZdvOdcVMG05gM2m/zmWeubzIGIvxgiVqYt8&#10;iL+8rklZuNYZAVCkh/QnJhAD89CgOaPFB31o2hgVvGotPkGoaTCyFsT2BoTr0g7sISG1TgJmT5UQ&#10;4rB0ssvZZKKjVyyS5JXLxYtMtDNxbyp14btsHsyeP01ur1mMUDuaTzRo1Lp5y106rm7jNpc5OLHD&#10;2Fue6P5iJpWeh4aQYAuTKiR2HgHqHETeI8lGB27bKREsO7vIcvK5zPUuYznXcuLfZWSYl00cjgFo&#10;rpeP+kxW8t4ymHkpbvViXE1l6FVsN/BghWk3feavmfDqz+d8QOcawH3D+a4IFlZXGPZ9dT/BONU9&#10;NoALCw9lnNtISjUQ3xpGv3Mz1pHJv0si2eQoF3l864rcYStHoccJ/o9OsQD9qCRfOcT/wT4JP71d&#10;wk/tkNAT28TLfKPYHlglp7fMk72LxsrqqZ/KlGH/Blj/TcbiSUxBqXIaD6Xpoz+S6aP+Q6aNxF0G&#10;vGNH/0JGfvkzA8Tjx/xSxo3+FSAG0GTip1L7nkDmfQTAHrd1rEw33GXiXpJWq0M4gygbUT6axvbB&#10;mcTF0ykfTXRZiQrHRmLiZTKD/UczdSLJf5+s3rlSli+cIzOmjpMpE0fJSiOJhZzOdkYGD2UxtB9/&#10;XPYD3K3hp2UnQN5NImsvY4MmKSg8UhO2ok1yL1pWprjS1gjQlXW1Mrf7e8D7rXTDwO2vtIeZDHOv&#10;ZpYpC1EaquvpkXpaI1uIfZs6e6QGAFcBXgVuNQCuUcNtrqEsVFVTbQC4vLICK/s/rKyCJBYgVRDX&#10;wMjVdTA1WegK7lWTka6vr6W8RMKLrHU1i7drWBdai9Ug+1qrYMaNNgwgNz0DxMS7HQi297CErKuY&#10;Gi7qks3ap5zIRAnTRv3MGPfCphXXrKQVvap6loa1AcSmLBg4FUbMYryQAf4GPlOGK/wYV/m+Lz2v&#10;JKHKtNeZRFV1CppXlEBKomFXWLZcmZbs82Ni3AQWi+XSA/3M30Xu+1yRB/5XEE0jM62lpXRWsIQy&#10;Lhipo35+0gGAO3CZdeNCVyisgopGF9ZHg8XrqARpRG0ybvs6icHFSqDQ7zJvkjjOpRkCN+suqg05&#10;uMY+i2eJP3Fv5vZNksceYn/mYePWLWFtymkpQhCvEpmdF3RcPUVxo4oEVS2DEXepPT9CQ+shzH8f&#10;sbt7iOHdZoNDtpu7ZNo6SDyqHMGoVO4ijl5Ce+NKmHe5MrDauBGybMIoWaHGa8PoYV5Nllnd7Pks&#10;/fI5tp26roKTWPUungYyRXq+odb7roj4t4isM8BVxlXgKoCVgbsoFWl2WevA7e/ZtxHAKoAbGVxp&#10;zaFrigRVBS7zI3ZX33E8yQJ01qNiqZcOSqz1Lgk+uUXczVfLTWLZs5vmy6GF42XtlN/IPNamTBn+&#10;UxlP++ZEthCqzSBOnwIYJ3M9lXMKS84m0R02EbnZ8di4L/5dRo/4mYxi9cpIbBTXXw7/NxkJ+Efp&#10;e4B5LHHxMATzRk//WBYdWyQrkc3RhNaqOOq/0fvpg97BLPB6dgGvorx0gLrwATSxUKYM3CazPDbK&#10;Mu8trNNdK7N5QE8l3p41fYIsXzIXXehQczmSRftkqAmSNWZy+YGXWOAm76M54yBD/Adh3oOAdysT&#10;SVY0cRxHn+ogK07iK8jcfvc7w2XWOLe1n3oufcnNfQO0NdKU0TtAkwVZZdzkuvdJK01c1XFvkG1p&#10;zgDEtXVkm2txlQGuArgMtn1RrlZqWBklIQXvEKAryDwbAAa0hsHMfzdcatzvGspM1WUlUokweyUi&#10;c1XP7hngrcNqsYYnD6SZOLcZ5YwuhOg6kb7pQj2jky2F9TBxC4MLOnHUQ+2x0ZPBetaSdCFbU3/j&#10;nFGTrGNFSmsaGs4knsoBp04e6XLtItQmH+L+FtK8UUxc/BDXuRjXWQFsxMBYaTjtlSS8HnrZShpL&#10;yQrdcL0DYWk+X0P7ZSOlpyrKShl+1+VFIqOHKGX0BIRKP/FvLxI47eHBTB0FSBf6z60OlDxOMnzA&#10;cHfwqiUMLswQj2Uz5Ma8seK5eJKUnrWhPES75LKZEr8ckTaz/VLI+tIgGPkWIPcn+fRQ1TeoC2ub&#10;5HO0p18gfFdPN1dtWLDkXEcpAna/531L8hDCy0IoL5GZYS9kdyxWr5Tj9FHvWbxQFtB9tQxXcRns&#10;u5La7hrquSvY+bN0/EhZxrmCjPRylnotZRBhmX4WRQ7fY7sNth1A9E9dZmXdIRC/e4hgHwAerOti&#10;mlXWcpKCF8BqSagTALeRWdaykLrPWiJqgnkbslgcl3ZLKhFeL+EheI8YN8seAb7zJhLAClZ7XOIz&#10;G+bJbv7+y0iizUOlchJgHYvM7ARWp0wZ/XOZwDKzyQpYthBOwiag5DEVJY+pzBVP/gLWRbVy/Gd8&#10;Hvd5HOeYzxWoP5Vhn/6LDP/sx3+zkZ8rmH8uX/D+aBaifQFLD+drxw37uYyd8aGMW/GFzDtHt5Uz&#10;sTDadOtSjsoUlnbrNoZ5ARtlnNN0SklrZb7vNlnoyhTSYbLSNN1M4GE4d9ZkWUFZ8IP9lIpMaeTY&#10;HG5CouooMe4FMsuIrIdb4jajMUXN14LMszLyHsTaTenIsmIQv/6rfliX2V1mcOt6YVmYtpGe5KYe&#10;ANzzUqqacZUbmwBwy2B2uVHj3k5pJHmlLFxRh/tcVw+DKmjLALBmmHGXy0ql5EUJ9tywIeZVsJYD&#10;5BcAs6KynAeAMnAF2egyqYGtjbMacGOVgL6Sr60l5q2Gacsf35VaQNrIWfcEZsaaAHBTUaG0cbY/&#10;5HyYL63oWbXDxA2Uixph1+ZCkiBpCdLAxsAO55vSZs8+X5WsQT2y7BYJKtzefKdzctvjouR5oxfl&#10;T+0wwg25FBe5TUwcf+24ZCBM95R7xeFuUoq7XELjRynJrCJi4dvOZD35+gcIvr+I9qDjh40MSeFy&#10;2/em3OEhUVSUK42sVamFHUuv28sDq/OGPnMe/cl5xKCxyxeL/cwJcgOX+Qbx7KVpI+UmfcIei6ZK&#10;xIqlksaq1fBl0yWWJ/V9i0Nyl/UqsZSFkg4dkNCNKyQQd/q2xWGE44mV2digAH6OfnQtmxMbI6PY&#10;fnhTUskD5MG4ecTEmcTBtzltGfSfycKwWcS2s4hnF8OqS2GFZdgqOqhWK+sa4B0ly3H1lrP/R13r&#10;5YB5ObFy2LGD8hbgviyAfRH8U+AOUN9Ve2PEvmzGKEQ8EJD207ChLKzgbcdV7gTAne+bMRoBro4I&#10;tiLgoNcNsHBVmg9JRXsp9r8oz2i88LbcJqb8m2yd9qWsIpk2Z/hPYNJ/h2F/yvkzmU65ZzpZ8OnU&#10;qGcC0OnDf4Hb/EuZBnCnsy50EompiXx+DEmq8bjSI//jn2QSrxW4E/h6ZeGxXH/5yY9lxLB/lS/4&#10;/iM+4wTMoxTAfHbsl7+QEbweOQKGht0/50Ex/JN/5hpw894oasWztk+VeTYsMruyXJbS9LGCUcJJ&#10;7D6awQ6k+ZSaFrqx25rtnAvnzZJpLD+bM3O8LF4wDRc65iQu8lkyypypZ1F+PC1mzAfvof67j7bK&#10;wyS1jjKpdBgWNseOsPc3tixb+r5j+J56bnVbu5STHa7v0OmhbjLL/QbjVjTWyAvc3TKSUBW4tuU1&#10;dFQ1NJGBpoTUzNfUN0gJ7m8pHVPKrgpUNWVdBW5xyTPAXGK4yeo662deAGy10tLngJn4V13qylIA&#10;XGqctTRvVJPEUqtChK4Wqycuril5ItWwcB0grQa0lUwhNSB302hYobSq6S5fmjMaCtMZVEiiThgi&#10;9TnRNHagtsEcbgMs3M5QfTu7jCqomTY625NYYtY0PFAeIUiXAxhvo7CRG6AD24NMnIdrnGB3hDY7&#10;FoNpqYlB/+KQwZLSfcBf4HFNcmmzvMf5ErZ9BKijaclLZsj/WXayFD55gvRKgKRv2Szh2zZLwl72&#10;+G7dKpeXzJRL8ybLJUB7fcUcsace6LRktjiz3d119kTxmDNJvOeMl4A54yRx5Sx6mgEvbZYRMHXk&#10;oYMSx0BDOnF9ovkeiTffJ3FkxiMvW0rolZMSc9NGouwRbkej+iHuc9SFExJ34yJNDK78rC5SSKPH&#10;wSWLZBbTRosA5OJxGGBdiMu8ECmcpbxexuvlgHfV5LGygm17yykfrYJ9V8EcsYQib9RNBrhqL43G&#10;DDqs3rvPysYDdxOMTPMPwdtJUqqVcmXX+7ZIZV0FbDPjgi0KYKaOqlJQ+aRz6n7AZSkKuCI3DrNP&#10;aORPZR7sOQvJ2Lmw6mxsJkCezbD/NFzd6ez9nQ6rTuczs0k6TQXY0xB5n4pNBrDjP/pXmYBu1ng0&#10;pSdgkxB+n4R+tPFa7ysDfwRYWc0y4qN/ks8B6hcf/7N88dE/y5ef/qt8/uE/Y/8kn370j8Z7wwH3&#10;CJj7c5JgxrW624B4OAmxT3kIDMNdHzbvS5m8ZbLMOc8uJIb4l4SRnaZWvPzQepJYM2XqtC9k6uTh&#10;snjhZPYDMxVxgPZJU1jXnCEGM4YbDqLSYU4bpQVmiirlfl6bwdQnqQmfpX2yop9poIE39Ca3SmlV&#10;LYZLS1xbB7PWwrxljdXylDLOU2qzxdRpX9B0UcJZSg1XmVcz0VWwcwms++J9rDvkMuv5nKyygleB&#10;qy6z4T4ruN+D90VJsajVqDsNcKsqADpNGtWAvppMtIJXrYbrWsBbS9molsxyzdOHsC9uNfO+1Xdv&#10;Sw3zu7UM5DdyNiuAadKo0sF9BhIqkwKljC6qfqaNvstljhf3scOe+iwyq11kabtZcfJ9Yq78Nfep&#10;/OlxqfRl5koVk0ePYOZ8D2ql7hclx41tfnRVdTD98xb5mmJmfwt9r1O6QAfY57oUcOrI4YswX/lr&#10;ag6logB5TNtejB16VAkh8qDoiTzIyZWsQ3sl3GSrxLLfOAXwhe/ZJOGHSSCZ7pHQPVslePdG8WVY&#10;wY+kVBCjZoGob4RxHUtvc/SePRJIn7QX7XfJTBcVettJqu1FST1LBvbcCYmyOSxOl0lEnd8lNud2&#10;yMUre8X6/HY5d26vONkelwss2rpqvV+C7Njdg0pl/A07WTJ+tCwAkIthWwXtYnWXYVo9FwFkPZeo&#10;6zxxNEAeASN/YWSpY3gYvCpMlJ5c4nfUPF/j4bwBsMq6ysKGce/VvaS/1X817tUYWF3lZoDaxnCC&#10;us6acW4CtAreJkpHtWn+9Cvj2QTy97tpJZbrZ8nMz/8VUP6CB83HMoeGkTmUseYC1Jm4zdNGAtwv&#10;ASusqECewdpQTVhNw72dButOUYYGwNOQm53EOZHM83j0oscB1vEoWo5jX9IoVrSM/M0/GTaGDQ8j&#10;WYo2AuAqgD//8B9l2G/UADUgHqb3APCwT/4FMP+zfEbp6XMeDp/w/YYB9GEGg/8Ed/vnvP65fIKm&#10;9Wc8dEbN/0Im4PbPs1kjW45tluUsQJs2fRhx8HBKSePkA/+00xJAN5Zn7FnxoWXSMd5anNPPi336&#10;BRQsTosVTR5HQo6IRdhJOUWNOAi5zLbfMQ5IkkqZtJh49Xklri5AqsCNLcZtfUDy6AE7gh6T7X0C&#10;eEp4rxhWfUKp5ym12nJc55qGRuJVSkTlMOv7eFdPBetQnGsAWMFbDnhLS6S8BOY17JmUAcxyarq1&#10;NHRUwril6irz51VRF67iz1Sr0fffW81zAFys5SVaLHHBG/mzNCauof2xtiBTGhgVbLqbJtV0XdXS&#10;oFHOkEFxlLv0MLDwbWa6vKOhooddQe3M2rY5uclL2g3/XFgs/5mQJ3/MeCD/k71Kf0VL+j/vsLEw&#10;5568zs6Rr3Jz5c8Fz+RPSQXyV78w+Qb95WfI6OQ60uHjclYKcLu1l7qDyaPvHTzl6yA/Jm1CJRP3&#10;OwFgP+Jhc+/RI7mP7lXoTjLM5gzgk5CKoRUy6+gBpoF2yj2UNR7YWkveNdobUaZMtjSRCJNdErp/&#10;lziuXCoX586Ui/NniQPuciRKHA9jPZiccZAkFC0TLh0V72tmcoGJmROXdojl+a1yxGazHLbaIqZn&#10;tsjhMxvF7NQ6MT29To6f2CoJ6G5dO2oGAD6VRT8A7xKuFbgK4mVMEhlmsO9oYuJhsoA6r8vRnTLA&#10;wrfeXOq2eTDsnXi8G2JfmjUMBoaNFdD63mvuvytiQ+S9ZHrPYw3mVbZVllXGrcugXPQevAaAua6J&#10;p3THhFAuU0Emi6fCuLQvsnx7MeBdNPEjmTv+1zIb5p039iOZRYw7g0TUDLLIU3FjZ+NGG6BV5uX1&#10;FNxeBbCysNoEAKs2UdmYcyxytGMYaxz9q3+Ukb/+RxkFQEcDxOG//pF89h//wwDuZ6wh/QKQDleA&#10;AuIveDiM4GcaSVJL4+JRJMFG8XAZiQcwktdjSHSN0mQXGe7RPGRG49KPxlsYTQlqBN1pI/m5VyPM&#10;sApva9qUz2XCOJpGCJk+aGA3UmPmJfpDkW5hJ1JDPgr0SM1W5dlL1R0XqSqkqfuenzzOC5CHt1HW&#10;e5ErrY00TlQXSfWLu1KFgHkVpZlyWhLL0EN+TtKo6GGuPGZ7QdHjfHnCpvrnbPYrJvP7mBj0CVnf&#10;MgBZqa5xLWCljlvK62LYtRxGrsbtrqN5o4J4uBwAa3xcCnhL1G0GvGXPn8uL50+llJJQSfEjqYZ9&#10;Fcwlzx5KJTuLKgFwJbVetWqsTgHM+1VPi6TqyUOpePoIV7uU9ssKqaezq7GSRhDAX88alUZUNmoz&#10;E6QyLQ6lSPb5hrKwmaaMbwDw67hYeZ2XK1/n5skbmiq6vRkjDEiU/1lYIr9NLZQ/ZD2VP9+rkD/k&#10;PZPf334mf71dIn9NfiB/CEqS37l6yvd0Tv3ew0teU/ZpCuOXMJLpl7goeYMY+zvizM5V66Tb9CSz&#10;vKhT0nQQ4XBWHtzPlgeleCSsU8kyPyyhprvEn0GGVGRFsyx2SsF5SkAs7r5PTH7HgXG2mzQmoFh5&#10;B9G7GMvDcmP5QnFZv0L8Yemg/Tsk4+o5eYiYwN2oW5JCdv0mHUZnYNuT57bJqYuDALY4t0XMrIgb&#10;Tw8C2OTUWjl4co3sOE555fw+2YT7Po+k1ELG/hS4CtYfsvByts2voNF+6aSxxL68R/33htlWJrQC&#10;adBIQGuMhyFZZ8N9pr/ZAK6ysNZ+AbDa1zTT6H1dXaNsq9nlmlQWtxnb/GjYALDKunqtZxMJrFp2&#10;XBXHuTHGdwiW/bksmPwxbr26+dShJ3JO/gQWhoG1qQIgz6RTahZMrJ1TM4l1/wZgSkXqJivjKogn&#10;cU5gzcoEFn+PZ6fTOJhWQTweBh5LPDwaG8MCtC/Yo/SFAdwfGeyrpi70F8TOX6JH/QVuswJ4BK6y&#10;gng4gP5yxL8bAP6CuPhLzWID6BHE3iMB8Fjc+QlskhhLXD4Gz2EiycElDKysWjFLZs0aAYhHAOBR&#10;8kFV6klqn2fpE71KIoBMK0BuyEb9MAv9I0YGmzOdyfr50LyPysM9fxI+YdLygJiDs/ERNdEXmdJW&#10;TCNEKcAuuy2d1felteI+5ZocqaFntQqJkjKSEDXPyfC+uI3doVOKeJSlYTVlBVLPZ2tpqFBrrC6V&#10;RgCt7ZGVuLwV1GpLKfs8B/wlzwDt0ydS/OSRPH/8kIfFE3mBFRPbvoDZK5XZaeAoY3NgBbVgtcoh&#10;e85rAF6GVnPF4/swL/3SJaX8LMXSAGsrKzcoqAFyA0P5lXRTlfKL/oC2xqc0V/RkU9LQNZ2JcfJN&#10;XgGzw+Xyp1KGIkLT5JVfgvwuFYbNey5/fVQNE9fJX7Iey1/i78j/SsyTP0cmyp/j0uWPOXflD3fu&#10;yf8E4P+7oEz+mP9UfpvFInEPFkFfPicDVhZSzRB94bUTxlhbEixcmBSNl9IiTwuesp3QXuIZ4s8n&#10;di2/biX3Lh6TrlQkYXJ1eIImFB465fGUveIj6DqKpDPMWSKsjkr02eOSePG0ZFyG8V1g9bgQeczW&#10;xDBbSzlrs01OA1xrXOcz53fKcc4jZ7eKmTUsrOA9vR5bB4DXym7LVbL36EpZNn+MzGfWd/GE0bKY&#10;9kiNf5V5lwLWJSSvlk4cQ/2XRvtJ42Dl4XLj0AZj8L4fsb+vWfr2LZ1W32AKYHWjXylgn2QPZqFJ&#10;aim4X8G8HbeZIEJVQ8Fbh3vc8h689TwINGGlrNtIxrmZklEjya1K4t8Sxv4cjzK9A5MtnKTApXlk&#10;wocyH/adQz/y7DG/klkIA8yb8LHMpI47HRZWICt41V1WV3kSce1kjYO5N4nMtN5XU/Ydh5a0gnaM&#10;Mu/P/0FGsW9pNG60gnoU90fCxF/iHg834l9cYtxijX+ViT/n3jCuP1dWVncZUI/4DGBjn3P9OX+m&#10;2nAy3iMoV32JjURwfgQJtdE0vIxG7WTZ/KmybsUMWTBrpEyjhXP61OHyQWXSKcoWbKejdbKafue6&#10;bKZgEKirZ7Ngw202seWysS6PfTCFuI73WefxCIWDxygcPOYf+Cn6UI+Z1GG1RMtTVCqeoEbxlHnY&#10;50zrqPF+z/Nk6X6RIj0VaYNWzr6gMiRWyzKkpySNYQLsGXrLxcnS+QSFi6coYTwDLPSw9mszOu93&#10;l6OG8YJsMVND9Y+ypfEZ2dnnedR586SSRWJVlIvqAWs1DRiVaFCVA+rypzA9ZaIyTuMab+AFLZMV&#10;KEXW8ECoe15CcuuRVPKA0K+vgaFrYPR6GLtZy03ExI8QXn/A7GcFgwrvEkmqxFDOiSeeTcuV390t&#10;lj8jwfPbu+W0NSLozmhen6O3DNxwld/eoPPq6lkWjZ2XAfYN9ZA9/srZS97eCoOBY+XrAJZeefoC&#10;3OvSa2Ujr65fk+/YSnj7lJl4H94iz2D+kjhv6q2u0tjQKo8qqplDDWEf0U4po8WzhGz4K7yFVwjp&#10;ddNF1paVysA5k1GUoF4khCMcHiYPw30kGhEAXzK+4WePkU0G9GTSn0UFSybthHaX9hHv7hPrS7tg&#10;1m2w8A45DiMf5TSz3ogbvV4Owb7KwIdOr5Wdx5bLgWMrZZ8FdUpKVPMYxl+g8S6zugs19lUwYxr7&#10;KpgX0bBx8+AmVnF60VDBjPLddPmqiG2PlIc01u3ORrYId1nB/C3/n0bXlcbEyrx0UGl2WU3BqzVe&#10;LRtpP7PBvrw2YuAsFUyPAcwR5Cu8AbCHWO9YLLNorFg8lYaRKR/Lgkkfytxxv5IFE8lAA+IZI0lc&#10;wXw6bKDZ6GnanEHcOZVSkoJ2ul6/T2ANucwKWDUFr5oC+ct//+8GiPX+OL0PSxvJLM4vFKiwscbC&#10;w0lsDYOV9fpL4l8F9UgSX6NhZGXmUXry545CI2wULrPasI9/arjQo7AvAe6X9JWP5v3l8yfKBqoK&#10;i2eNlrkksmZMB8AV7DuqSLyIgt5V4r6r/BKwyCnDjliQvbUAuZEVKGotzP+24kq3PqBV7RHKBU8p&#10;oj+Nkw7A1vYswWDizhdZ0gUw20t4gqoVM8nzlPUjfKbzGaNdxYx4FQPqEhITpag9vgCozxnOfsoG&#10;82KK9c9YR/EkAkPR/lHY4PVzOqPK4uRdJb8AVWnyVS0uWDWtddWp8nV9lryrR/Gxms2BtQXyphb3&#10;tiZPXlcO2itq1a+r8uVlOZ7Bo0RppQG+lZUYbTxs2h6jafUkjXJSijQQbzU+onyE1QPyhqJ8aQT8&#10;jcTNTYQC1ToXnMZAQVIiAwa08UWHy9cpxGkZ+fK7ohq0tLrkm3yYHMHzllNHpPriEXlguUOK962X&#10;SorvpfQplx/aIZ3Hjkk/5aBeB3vps7GWbtQwKpnvrEDm9d6xw+LJsMGlHWvE8/gWWgIDALCdVD4i&#10;FCBBmJuWIoGHNkvYwc0oSLJ3h53GdWmANj0BsIfJI7S7nii7RuI5hPuxKNpNImFql6N7xePIXom7&#10;QHabtspo12tif9FEzpOssrmwG+bdAYC3yymSWEdp2FcAW5zbaoD3wInVxMLrDRd6t+VyOWS5UkwV&#10;1PQJb9+5ROaTnFoAaBdQPlo4eRTXAHrCZzIXl8/2wGrURrwQ7vNgkisYcKbAtjzI7yAUmMqqksxI&#10;+aYoU35Hw8x3xbflG1j4W16/4TONKHZWw6gKUgWwgreFOFhjX4OBAXB1si9xsTIwAvWZDI4keMj9&#10;MIQmVkyWhbjMS6Z8IksB8VxAqwCeP54s85hfyCw6pWaPwX2msUJd6Nl64kYrcIcAqy6ysuoQ2+r9&#10;QVf673GwutD6maHPjcKN1lh4BImsUQD5S+JeTWh9DoCNrPR7MKtbrQAeRSZbz5Ew8AgeGArcMQB2&#10;JC7052xM/JJzNG70CBpetBVzNKWupVQW1i+dJkvnjoOFR+FGfyYfFAbYoOlznS3h9gaAKxglVBAP&#10;WQ3jgvX0QTfeZr9sHp1Id9ylDjA3FBDL5bOo6QHF9McoUDwGGE8wzg7O7ueJAJbBdqxTAVwMWAFu&#10;bykuX7GCGhmUp6xaLApGFI4GdKzvEQz3WI0t5no+YXlXMZ8rZjFyKRvPy+KxBNoc6VcG/O84X5eT&#10;DKlMBNCMnVXhglUmyTeVKfJdVSqrQDm5/1VZjHz3PBoGYJdr0S32Ft2izujML5UTLGCPNIsLSRU3&#10;6ePv1otudU+uN4oOLLNCmKBXSxoP1LThAIbgF6afzqt+ykzfpPMz4FZ/l31b/vTgqXzn7SSvrzJ0&#10;z9TRNxfN5Y9m+6ST7HGV+U4pNd8q9bvWS4v5Qek6f1q6WCbWbn5AKvZulTv0MQcwlH9qzUw5uWmR&#10;HFe5HETnH7M7KU93A3f0yd2HRZRF9skZar659D+34BE8CfSkVMVIofNVw+6iLV1Oq+ezmGDJ8raX&#10;IMpCtmY75BLdWW5MQfncOCEXbGDeayZygVjR6vxeOQXrnr20X85c3idHAbGFDSAmFlYWVgAPAfng&#10;Sa4B8v4TAPvMJrG4vFt27l4sC+iqUvZdNAXWnUzyCrfZ0XyL1KcwoAF465j+6eTfTIHbQwKrE+Zt&#10;SkccAZf626e35TvWtur5PSz8FUMM7VlRgJN5acb9DPaFcbuZNqpX8KZhgFpHAquSWGQOA7fwvcuT&#10;/Xl4MZtMKW/VNBpGAO8SmHfRBFzp8b/g+jdcYwB7PkmtWQxUzCEOnqWJLE1a4TZPgQ3HAcIxv/oR&#10;QFag/ti4p6BVl3ow7v2xAeTRv/xH47Wy7yiuR1NC0jKSJrLGfPxj4xxHmUkBPFzLSkOlJUA8mhrw&#10;COLi0WS7lX3HUEcewUbELz4jmWXEuzAuZa0vAfSXuNBfIPo3jHr7CLL486n/rqKmvRRpoUVMlSkL&#10;f5CO8Fae9xna/xgiZzywDFd6yMrpxKpikF9BXMVQwxC469g+2MhalEaG+dsK/KQRMDfm0/ZXiJYU&#10;1nEXadN7MPV9zgcoA2I9sGkv1veUPT3PaAd8Gsa9UHkFSF8+pacawA7wehDAg/YKkL9Wg5FfAerX&#10;sLLaKz2594bv9RL2fv2cZBD2GhZ/DYu/A/BfPQ/nDMOC2eUbwOLtYGItf/n6KdeP/OTre+5kQRFr&#10;w97m34RBHeWrPAd5m3tN3mCvcy4icKdmK29QJ3lDaPGWB9lXgP1r7CtGK79jLczXSOW+4t/uLVsS&#10;v2X74bvQs/KGWenf+VmTWT4qr66Zyku7E9LLpEvPJRPpvWDBTK+ptNqYSrPVQam33C8vzJCx2b8J&#10;uZqVcnL5DDlIu5y7yWapJu5L82NoQfvFcaWD6VE+NmucPPAgC36bsldCFPt8YN6IAPqu0ZrWDDpq&#10;IY8QI0hg26EH7Zo3Tx0QjyvHxMPVWq5cNZVLLKu+dBXj5zpP+ej0ud1y9uJ+klh73wN4OydJLJh3&#10;P3HvYAy8RvYdX8m5WvYpgE9vkkPEyRaXECSnb3gR9d0l1HvnjxkhZitnADwf3GbaSZmzVQC36wpW&#10;aupdgLclLdSQ1DUA/ATmfaTsm2vUgVszkBeiH71GmReQGq4zk0WNJKrUnR6KhxXY9en0hmeHG+5z&#10;KaHO81hvuWjKoPy4X8oKQKy2dNKvAa4CmAGK8b+RBczmLhj17zJnxE8ALqz6yY8GDWCpTSFunQzY&#10;xv76H7j+F+OeAnkweaWJLM1AK8j/yUhiGSzMe6M19oVxR+M+j6W+OxIwj9MHAuAcRWnoc1xodaWV&#10;hUdS+zVYGJd9JEvdRjPFNZI9UV+yWmYUgx6jyS+Mo+V0HLpi49hIMXrEMBnD67EI2s/Vhpm5YwwA&#10;L4eF1y6eIh/EXV4jsZeIu1j8VaEAZvKohN2/pYlMpRguNSs9cKdrSWopiBXcpXymAgWOelaoNN/2&#10;hKGJk/OJkwt8pFld7bu+AJd2P2Lmrvt6Ijr+/vzb9cNA6S6izgrzDijTvjcFs17rqaB8pe40bvsA&#10;n+t/yMJrHgoKZgP4Cvoivl4ZnD+v7yGZ4cfB1BUD5HXBLQAKYB8FUZLwx3j9wJ0kibt8fddDvipw&#10;kbcFjvKm4KZ8BRu/K3CSd4D4zZ0b8vq2LQC+LG+y1K7SjXVR+lAs6aMW/ga97K/53Dtkh97hrbxN&#10;vSpv0i7jXvMetfQ31M1fklN4g5aYWh8tqa9Z8/KOpeIvWeY2wL6m/vALCM+dk94gpGH9T0unzymk&#10;Y1EBcTgu+RcZ2WMSJuHYWnSlHSQ/jKGC/PtS0dQtsawRTXWwkm+J9/uyctjwniml6SlSlEjXVFyE&#10;3I7yl3i/mxKq4HU+K+6YB1M3Li6nxe66uVy9dEjsbY/IxcuH5DwgPnf5gFjb7BEbGPg0DHz84h4x&#10;t94q5pqJttn0NwArE6sdttogB0hoHTqzAYbehG0wyk5b1s0CIJ/LPMpFflb7iMkBH4MEJZrFZ6ij&#10;E1bVjRSt6eFMdJFRTgqghzmGQQVmfh/nGPFvJ691EXod7nAtwveNnF2FsDZyOS2I1Wn7pDLvUEys&#10;YG7KpJkD97wUHehczwuyYfbnsmjqh7J08oeycjou9OT/IE7/d+znRo/zvNE/k7kj/1VmffHPxL0/&#10;IgP9T9g/y4wvtF78M8MmfQqYP6HbCpv48T8CaEpICkjYWQE7VFIaBDD3Ae7YX/8YBh5kX22vHGJh&#10;w5XWuBg3eSRAHk1L5bgRv4B1AS7JKQXuRPrHp5IEXIgCyTgAqgAeO/JzGYMI/pgvBwE8iUGQyWiI&#10;zWfkcimz3stn0YVFZ9mymWPkg1irlZLlYi6PkI0tZXjhBcu6ywByiQKYKaRK5oErMI2Jq2mrrGNJ&#10;WX22F91KTMXc9sY8uWZJlp55gFeBnA+A79KEjylgOwHSkGkmW8Hc/QAhcoDZ8zAIYXSAabjQgPQH&#10;zPsSkL4CyH2Puf8DkCvA9b6y84B+3rhW1kat8FEAS7gD5OuH/rjIJJXyPSlXUL4xTkdOB3mVYyf9&#10;2baAAHCyC1mtP+OK9LJStTfjPPcvyEAmgCU730eXWj+C9i9R6+xnX9QbxO+/vQNzw8yvaXR5Q+38&#10;LcMer5MRlGOzYw+dbf2spnmFyudA1Gl5yfx0Pzra3YEnAexp47ov9hx2ns/zZ3D20d02QC5C7RX2&#10;Wk/kfDsAfynlkdyERHlR2yz3yLZXMehQE8DC7UBbiaQZ5Jb3dfH2vCJeHpfF1fWc2ML2TtSYnQHv&#10;TTrAHB1Pi62tOY0Zu+XadTO5YmsmZwGuDabMe+bsLjl1YY+cAMCWANiCGNj8/BaDXQ/AvIcA7AHL&#10;1UYyy8xqI8y8zkhwHYah1c02NZJd9PIuGiE7l4xntBKPAfA+R15VAdzGlgrdRqF62C1kv3UvVHEE&#10;YRinjg++fUwys5DmGd5ryNR6Lz3msHDbHV0ihuqJ9jsbtd4QsuyehuuszGwAOZ0MNeoaL5jeskfW&#10;ZhHu8rKpv5FlDCUo8y6c8HPD5o/7GdloADz2p7RL/gux749l7ph/4/5POenUGqPg/QltlP9qMO90&#10;2iGn0QQyZdi/AGJYGIadQGJqDKOEE3GLFcxaC9ZzAsw6ic0SE4hbx5CgUgZWG60zwoB3NGw7lj5o&#10;7Zcep0MS1KDHMrk1nph2LNnl8YQgE2iKmcl02DiaYkYDVIOB0RYzGBjmHU8b6kSAPW/aWFnDuOg6&#10;wqgVs6izYx/kseLwbsR1KQK4z1HgUCulZVKZVl3mCtxoBXIF/dDl7EGqQMy9mr2+1elkqtk8WJ/t&#10;ZoC3EV2sBl5rskut+Tab3grIXMOEHXcBrbIobNqP69yHq9z7iNgX4CpgFcRDTK2gV7D33oO5C3kI&#10;FOrXIyr+nqmH3GtlXQWv2ksYuR+m7YNpFcQDzwLk7dNABsL9qD36wLqw712ywHdd5E2+vbzMsZVX&#10;aGHrOZBzHQBjMOpA9lU6qgAV1g+QB2ho6afJZQDgKoDVFLjvcKdfwrov0QxT4L6hQ+0VDNyHsmd3&#10;FO5ylCVjgBbYUekJO2VYd/BxNJ6PSmfocWkPPSEdNMaodYbr11hJF2DvBvRqvSii9GHtPAjqM70k&#10;l8xxGWWrJ8+rjcx7LowdGHBNfJg1dqWzytXnmji4nxc7Z2uxc7ISB8Dr5GQtDg4w743jcv7CfrkA&#10;s19A5vQcek6ncZfP8lpj35Pnd8O4ZKAv7zUAfPzibjlygYaOi9vkINlnI+4leWUCYNWd1lPda2Vj&#10;87ObjVLTluNL5NChBZLMn90IEIvRsip0P4MeGHubcIsVvB2MXdaTvFJ3Nwvd68YswqKHuiid6gUD&#10;9wpoZeCyeJaQ5+kCMRJe9xjxNEYEg+mMY/1puCO6VeyLwsU2GDiDbDSxco432zLnUMKaRqllOgaA&#10;F0/6FWD+tSyZ/CuSWrjRnAvGk32GcRfxegjYc0YD1uH/KFM//x8A919g438zbMpn/wz7DrnW2sAx&#10;yMgTaIkcR/PGYPKK7DSNG+NYBTMSt3oU4Fb2VQDrqW2Wo3Glx1D/1fnhyTrBRI13PK7yeLyVcWiF&#10;jWUlzHgEAUdjYxHBH8seqIlk98eS5VcWHjfmSxk1diQZ6S9kCnrZq2ZPkg0K4NmAeR6qlLH25hLv&#10;YiqPcA9LGV54DqOovUi/Ji+UfRFmr2Y6qYotg9VGLGwn5YBZXWt1qRXU5bxfre8jcleVwwA48WEj&#10;8WJDDsAmVtaYuOueJqvCiXtxdzV59T7OHWJejXfVFKBDwNZziKH/q5ttxMbYm2LNXGsMzQMC0PY9&#10;QRf5Mexb5Mn4mQexlTs9ta7017rKu7uDLvIbdLDfsvtJ7RXgfcl+5IEcXFvkdQeyLxkA7mXAow/r&#10;Jw5+yWkYrvQAYH0JI79iZ9RA4lnMGpfZyrD+uFMA7yQ7eE9IN3uVuyItWbh9DJAel84IQEsnW1uo&#10;pbQD5vag49IaclxasFbu6Tloem1pfK6Dr2tkDet9RPDu3c6nxbROypobJYp1MAGhHuJFt5aHj714&#10;0lnlTt+1o9s5uQkL33QBzChhXrxiJqesd9Iaqe2Re+UciauLtofFCpBq+ciGTPQZykkK4KOX98ix&#10;S3vk6KXdGPVgQHzw1Bpc51XGaYK7fFCBi2ttYg3rKvvyvQ+eWCdW5zajpnmDvbpsdqBEdcfxhJTw&#10;upGkk97ryoiCiSOodgRI2k12MnlexjVOQYaXsiPdWQrcFkD8LNQFNzmI/EYm4E0y7tWQkVZGvhd4&#10;g04r1q8S+yoDay90oy4QQ6v5EmtClzIQsGrGJ7JyBnPGsz42wKtAXQxwl09DUIBTbfGkXxpAVlZW&#10;FlZW1lOBrMw8ffg/Y4Pn1GHqQv8j7rTGwoCWWHYc3VbKxHoqkAfLSoAXMCvrKng1G60xsIJYgav3&#10;FMw6+DCZxNRkOtnGM501nlnhccwXj8eNVtadAANPGPsliSxi3lEjyEzzesxoWJjrESMYWxxGmDBV&#10;1s4dL4umM6455Uv5IPD0MoSodwFedvOwQmUIwM+5VkC/SLeVcjSxKikt1WbeJB6+STzMzh5KTA3U&#10;ijVDXcOisxq2NdSyB6mOpcZV2TcBr53xGf1sQy6b9cjwthV44S75s+UA5iV21cyzAlTZuZf49r/G&#10;weo2a0ZamXvQBq+HgKvgVdPE1WuSVgPPAPEzmLmU68e+yLP44Kb5EheTdSZxNXDPDUYm6US8+5LE&#10;1Zs79rjTtgAXBn7Pxi+JfRXAPSiUDJ0GC/P6JUz8mn+TlzzgXgJew9ASGwJwXwL7g+JhXJhYQasA&#10;7opQ8B4HjCcMtm0zwHl00MK4H3Hq/2XtCvSwE9IexkqT8DN4QbckA4nXR/fpPmNgJJ06qg8C8Lcw&#10;3wBn8Wa+2MvPVpwQFr9G4syGGNfy1E45dmqjnEGj2AYGVgCr23wZF1qbNk7abIGBKSPBxkd4bcG1&#10;5dV9AJevu0wpCQY+YGSeKSVZwbwA+BCsa0Z8fEjdZmw/gLYmBn6CvlRdoi8DGw7MCR+nE+yM1OJG&#10;11L/bSAEaCNOrU/1l0JWjLjtWYDkEA9a2LezAHmiHIYUiH+fR3shJGcrb59lA2zdfhFjALeejPWD&#10;INRAAHATq1I0K61bFjQjXU2yLN7phKya9DEx76cA+DNZzrzt8umog8z6lPNDA8BLAbMCdxDUZKZx&#10;qxcYrvXfgawgnj3qx4D4X42YWNlYATz+w/9ugFdBrCw8FsYd+x8/4loZmJP3xtM2OVbfI/M8xL7q&#10;Pg8BdwjMk3Chp1EqmkyNfAJx7QRUSyajlT2R67GMWSqAJzIMMp5k4FjWs44BuONGjTTO8QB5LBse&#10;FcAbmOteMW2CbESs8IOIy4vZnEZ3Dyw6BF4FcilWlsHYHOAtp0NLAVzJChVl3DJcajVlYW3+qM9x&#10;5ElK0wE7hKtIbNXCwA052gQCC992JDZ2wa12k9YChMI1sYWL3HXfD/BiuL3dxKs9RSShHvEfC5Oq&#10;KRNrhnkAxh54CuCfDLrbQ4ytrrNRgiria9R9JvYdUPbFemHifjLOr7A3APfdkyA2qfM+SazXD1xh&#10;ZEfKSI5IlVJCgpEHcKcVwC8Nt5rJINh4iJH7SGQNoNqpMfFABmysLJzGNXK8/VgfzNuHJFFfEq4v&#10;4FXrgYU7IwFulBpMqtcwcgcs3Mmmi1bc65bQIzDvMa5PMNGEO62mbjXAV2uPOC1t+rUwcT0NCvks&#10;5M7LypMn1c1SQBLLFyVMTzSkvElaubEr+KrdKTnBoLq5Ja6t5SY5enKrnDy7HZDuM8pFZ4iBrS7s&#10;JXl1SM7hOlvjLlvCvCcBsJG8op1Smff4ld2Adzsn7HpGE1bEvjZ0ZQFgZd/Deg2Qj9gQI1utFSss&#10;z/cCi7tsDLnVmHP7GedjMRuubhXJpToA3Ii7+4TVI96H5kvalT3yknHB9jxUTe6gagLL6gxvPEm2&#10;ThbPvUbMrj0PoQTuVZG0ehjuIInE9UbJiFHCZgb2G7MR36dxQ/WaL++aJ9sA67pZvzFs5TQUICf8&#10;jBbPf8dIYhkxLvEvteB5Y39BP/S/wbg/x35GLZjk1difkLn+scwcC+uO/Bfe/ylszHskuGbibk9W&#10;EH/yP2Q87vN4jX0pHU2CaRW4E2iXnPixxsGws6GL9WMjG60MPJTI0qTWeFozx3/678wVU7KitXQi&#10;ce4EQKzAncKwx0Ri4DG40OMRup80DqDCvuNY2zp+1CgaOGDh0aNkDAw8GXd6zeRxshEXehnyvSYI&#10;Fn5wl0H+kiQbSkhXpJjY1wAvLDPIvrjRuMtluM0VRhlJ3WYtK+EuA1ytFVeQhdVsdRXbGpSdlZGb&#10;FMxGF5cLr52N65Z8dtkWsA4TELdhHXdxre95sqKTOuF9WjXvU3t9QLvmQ4xTk1xGfAywux76DN4j&#10;Az2U8DJqxZp9JubtKfLjPnEyD4I+zp6H6CjzNb0PfGiUh4GJg3sLWQR2n524hQ4oGKrZU/u9Qe0X&#10;M+JgElmGXTdME1x9vNZT3WgjsWW40ufllYKZ+Fitl/3JPSlW0qsGiBXIPYxkdsWfZKsBgIWN26Nh&#10;Xaw18pi0RByVpnCkYcOOcG0pzYC2GRC3cKq1At5mmLktlDox98soS92PYxSR+m5GYqI8LiqRx3Rm&#10;eTLV5EHs6+JxCaDulkN0SJkBXguAexSZmCMntnB/D2y7l0aN3Ua5SGu+RvJKY1+Aa4ErfYxmjhN6&#10;fWG7kbw6dnm7wcAK5oMw76GzsO9ZXOezGw1WNr9A9hmX2cKG2JmGjv3Wq+WY2VK5QJvlDYtltHCi&#10;6IFU6wvc3Yp4L3SzkRECxBE8PJx3zgbMvgCRgRgYVsHblhfN7PQ5dMCuyFcsv+ssQAFUM85sRagA&#10;pAH8XW57XUDbmWYaar7NlI3KEV1/wr7dFJZ9BR6eIUHH50rAsTlyef2ncnP3aLrPZqDVPEns94wS&#10;u11fivWGz8V02YeIEAyTI6u4XvKp7Jn/kayb/nNZgy0BwDO++EeSVj+ibfIfAOh/k3EffsCgwv8l&#10;I37x34hz/0FG//r/hmVxmUlajYVxJ3xEQgtQa1JrMsmrCSpqp2Ukyk4K4CH2HaNuNe9NRHZ30rBf&#10;yxSAO0nB++XH9DoPRwDvC9oixyA/y7Wy7+jRBttOHDOGDDVgBrgTAPK4L0cC+uEymU2P61BA0Tlr&#10;C7TPPnjO+GAJWc8XJGN+CN6/ARiQlit4AWgdYFSg1sLIVbjWmuRS8KppDVlLT1puUsAqkNUaDADT&#10;CHIHls6nr7qQmVq1u24A1xugst92CLQPb3F9ywBkJ11fmthSALcV0o/MvS7KQz2Unro5NdGlZzfA&#10;7oVlFcC9MHqvfj3gVevjew/cIxNNAmuAP+sV7PuKum8fpSMF8cv3IO7PBcCwb78C+b0pcHvZD9Wb&#10;qS61Ahj2ZehjgCktBXK/keAig0ymugcGHrKuRNznhJModxDrqgHk1hgAqgCOGbQWtmDo2RB2DLOU&#10;poiTUgcD1wDYqmALqQ89JdWUmB6EXJIkxADiYt3lLnFfVlyo5BELl3f2SRT11Mtsmj9yEuCd3CDH&#10;GUCwJCa1tNqF67zdAPJpRgINACv7omd8GgArG1ujvGiBxrG5xru42Jq4sqQxw+KCsvB2sYR9jwDm&#10;QwDY4iJNHec3Y1tIbPF9r/Bw4H1Tvqc5Dw5zm61yAPBuPTiHevNuYlbWlCKQXhrraki4PolkPjfM&#10;QWy3zUGT6jy/C5GAk8QUya7GLOJiEl1J9uw7olzURTZaO6tUFqeeum+qg6V4oVFVRddVMzrRmiCr&#10;SQuUp7HOknnzgATsHy9BphMk4MgkCTk6VUKPTWPKarZkXZknd+wW0Tq6QB55LJUiLx4srgvlmd9q&#10;eRFMZ1wQgn8Ip5eyOKwY5YsiJF4zHJZKyLn5EnxuofidniOeR6bLjb2TxXr9aLFYPFx2TP6lLBrx&#10;LzJTQfzv/00+/8n/D1D/w/sstbIxLjbgnUCjhwJWY191nQeBzFAEHVWT2Ik8CZE/Be8k4uDJAFYB&#10;PJl+8ukMgEyiDXX86JHEw9jIkTIJEA8BeDxrXMePUFcb6SJEHNZPmygHcKUNAD+nZFFKzfI5IB5i&#10;3yEAl8LCVQz0V2feMN4roWRSqeAlOz3oSl/5WwOIArohl3jI6KcetHpeK4BbcKObKb+oteQNnq24&#10;1e2FsHKhG4zMWB312SHrvOcFOL2lE/B13mULHS5wlwFuBipgb/06fV/NYNsigIwN3evm3gBMPMD3&#10;Hbj3PpmlHVfUfvsLYGCaNgawfuLgXsDbC4j7qP/+EMBDIO5h3Wp3uia3BktNPVxrualHQUxs3J9G&#10;1hgmNtgYMHcnnTbOLkQS2uIsWFECu+ION0fDwAC5EeZtwp1ugGnrMT3Lg0zlWYA5WxyOsJLyjISF&#10;XZPAKFcJYl+SL+5nMiAuTIiXzPRUedHRL/n0bltab6HpYp+cuHBQjtJhZcl58izseppk1Mlthkt9&#10;9uJBElkA2AbgUvM9cW6XnKRkdOoKn9PaL4kstVMIl1uSiT5KDHxcXWmY2IyOq+NIrJqR8DK9rAZw&#10;Abo544emgP8QDGyC7Oo+NhScYgTxfgyVCfqVXygD8/M+i2D5F9rLITw0VPVRe5hrtJZrAJg1q1mh&#10;kutxmuyyLd1W8UZThpaR6shQl0S7idOO+ZJ69TCxL4CmHFVP3bc8GXWQgDPibzFbwo7OkPDjsyTq&#10;5GxsjiSdnycZlxZIzpUFcucG4n2ui1jVuhIAL5XH3kvQ214uFUHLpDZiDZsw1klj9AZpjd8k7Qkb&#10;pCNxC//Hu0m47ZaezL14YQfwwHbjne1kmGUX0sKbURDdKE/Qpkq5vlyu7h7F1NPP5JN//W9GH/Rk&#10;mHY8teNxlI3UFLjjdOBftbV0VBHxu0molyh4p7KCZirxrgJYbSzus4rUqWnpSBNZ40cB7vcMrCBW&#10;Bh5PXDwJQcA5Yz+TXfNnyA46sz54Ru3yOWtFFcDPUN8oBsSGkagp0aw0psCsxlWu4H4lLrYybtn7&#10;vmllYnWnlZUVsHqqi61Wr7HwewC34kIr6BS0gzb4Wq2Nlka1drLFbbjZbQUKaHpoAV8zbN5RgLvN&#10;WKO62srQHQa4KVHwmS5ccDUFrp7qkhugBsx9XPfzcOjDuhmV7GTKqiv3Bs3ytnQGXWeK5xoljquU&#10;Oi5jF7m+JENg7Uw9Lx0p56UTiSE928k6d3J2ka3voqmjK82GaaCz0s0+5T50tdWFVuCqKQurdSQQ&#10;374HcFvMKbbbk2UGyI0ktBqRLDIMBlYA1+JaV3Dm+x0XV1ZTuiDB4xnqLm5BLmLrfUXcA69KHppZ&#10;mTRtPKmsleeI3p+/biE29sfl7DVzOX4e8DLbe4pf+NPnuAa0llY7yTIDTNzXEzCwFfGwlossAOnp&#10;9wA+qcAleWV5TW2/HCNGNbtMJ9ZlZoJJdClLH2Y9ptnVPXIYhjXjs4cZgjDlc6bntsu+k+tl76kN&#10;EuR62mh3rCIzXEYbZTn2jIVg4Y5Hxc50BWJ+LgY7ax23JoWlYQD5RQLSQywHayMpVZehmxNo5KCc&#10;VEetO/GSqThumI56CclTgK0igTUkrp5G2jFhhQa26VQJPzFD4s/OljjrGZJgPVuSz8+EfedI7tU5&#10;AHiG3HOfJ0XeiwDyPICMXnbwOh6UK6QyeBX/3uulPmqDtMRt5v9lszTHrmbH8Co8o7XSFLWae+t5&#10;vYJzKQ9eNjvGLpfWuNUAfhlgX0cuZD3L2dfLnrnDZPjP/5lhfwyXeiwDC8q8xowwI4hq42iVHEsz&#10;xySUOCdT952CTcVlngLzKoCVeScRCyuAJ3JvAqtpFMDjAa2CWF1otfFfjqKhA2B/9qGsZTeyCRpo&#10;MLCC9zxJLEpHhl2SF1pGgmlfANoXhosM6yIvW8XK0EotG713mxXYCuBKGLoqg/gYU6b+G4CHWJhT&#10;Aft3Bmbz3nsAK1jbcKkNozuqg3JPB+61grONz3TAvG0kqzq0uwt3uB1Gbs77O/g7NY7GumDlLuLc&#10;QWPZM9+vm+/XA+t233GSnts3f2D2XCOJQ6zbSZzbBZh7YOFO2LWLTHMn/wYdBkgvGqbsq9bJvU4A&#10;3AGY24hzWxPIKhPntsWqS0xCCmtBV6w5ihg30sI4W6JJVuEyN0cO3m+OOgpw6ZcO1xNDwreeerHe&#10;K8d9DnE3EeeQq+LOJsNrANfe31ZcQ53Flu0BsehN5yfHyJ27jET2v5MAZHrO3Tgql5xPy2ntbbYz&#10;F2v7o1wfFusrB8USl/kEzRpWNHIcu7BPTgI8BaxR86VkdOb6IcwE0B/APab+C0iP3zgoR2wB6NVd&#10;cugC5aTr++Xwtb2wLuUmAH7Edr9xbYYLfoCRw/2A9zz3S1TCFfC+UABT6nlG00U8WfFTO+dLyMUD&#10;uL8BgytNiIcrUM4o5/OFAfze4W630WbZwPx1DSWkF9SBi9EH89izSEIs1spzEmHl3K9KCeTP8KQE&#10;dVSCLaZK5BmAe26BJF1aiK7zXGad57FAbr7cdVkqD91WyEN3WNdjIS70Qhh4MQ/HjYjnb2PB3FaG&#10;QTZKa+Im7q1BXnayPPZdIi0J69nIsVo6YtdJZ9x6chic8av5v12OB4VxNscsg7WXSlPMYvIZKwiV&#10;VsvzgFVoXqtCh9aIB1l3sKGDe4YLjZIH98YxvDCBRW9TkNmdROvpJDLNkwCqwcIKZEYxNQaeOJZz&#10;rMbAo3lvrHEqiKeMG0cSayyytqNREKHjjAfAdtpqP6hknUolDQpDVp15DQDSPknWWU3ZdcgUmMqw&#10;fzc+AwhqaG6oocVQrTZL2Ve7tvg6wF1FDF3L1zUqE2NNuNOD7rOyLeD9m71n44L395WZ+UwLwNSY&#10;uvc9AyuA2wGpft0Pv0cnrN5DcqwbBu8ucEY7yUm6ibl7cNe7yIT3EoMbIGa/U1eOA2bPJsFrgwaA&#10;O5WN+XfoNuwqTHzlb+BVECsTDwIYVgbAHcksKiNh1aExbzwlH+LdIRD/1/PvoD4CYM2lIeKINIQP&#10;mgK9MQLAA+Tb3mbUc63lFu6nLdsD7IMdxI19wjeQibmAkoe9+2XJQmAgOyNd6l5+Kym5iWSSD8o5&#10;Rys5RW+zFf3WF53PcG1uXJ+k99kMt/kM7ZPWdkdhaHqfbU0A+mHcZlaiXKaF8oapnCJ7fAxgm14h&#10;LgasFjfYOGhnKhZ2JgAWQPOexfvTHAAf4TOHmRveTy1YmzsyWWytg/VlJJ5KyTiX4iKnoTZibbJS&#10;zGDRohBmzIlptRWyHtPYuIJ+6DQHM9okI/la3OlUmlVo8ihLuMUCsVNydf14yaJEVEEJqprWSv2a&#10;ogiECi6ulkirGRKHu5xydZlk2C2TbMcliAsuQ1tsFeoli1H8XEC8u0JKbq3k/lzus5nxFm610xTi&#10;3tUslNuE/vZitMrGI78zHfnZtfw/bgSkq/h/BMTxa4yzPW6Nca8tdiX/tyt5GC83zABz9AoAv0aa&#10;AfGpVcNk7M9/RJZamXdwmGFosGEomTVBpXk07iXzrFlnBeYkXOVBAMOszFdPmTiWshHX49F9njCB&#10;jDQAHjtmELxjAS/Xk2nomDiMKStc7bVTKSOVwzYVdBWpKYircCmrKR/VwKQKQmVYBe7fYlpqvH+P&#10;bwHmHfpdb9/AuGaypzkPgBplI7LOPwCpXus9jYXVbW7Ava5R11u/tzHxpAMSZK6N7i5naQJoTVqC&#10;ohTVlusqXXl0duUNut/tgLeT79Ghrrae6kprTJyv4HWnHAFz8+d08qBQ8HbfUfZ1ALx2iIi/NwYU&#10;lHm7iH3VnW4HtF3YIICvSOd79lWX2gCvAWDcanqdO8jaK4CVhdtJWA26yn8HsDLyEGh/yMqDjHwM&#10;0JKJNkyBC6jDzaUai/I9LW5I0N6kocEdFnIhDrzqf13O0s98zumsWLnbSBxqHQVpSfKwpkniCvNg&#10;Xxu5jrbWqRvHMNiYz56xPymWdGCdYuvAUUB8VFsnnSzFihrxCRo5TsPUp2ngOUYyy1zdZwc+c0NB&#10;CtviJpsD2KOA1xzQHoaBzW0PGOxrcZ3P8xkTmPkQse8uklx2Nw9JPUmmClzmF6zlLIF9C2k0cTqz&#10;S7asHidXjm/k/5T2T1ofa3hP3eBaYtlEfr4UHgSdj9OkgQRVHe5zZXIAbvUtcT+wTOy3TaX+S+MQ&#10;5aMa+qJfwOh3vE5IMMmqaNzmpCuLJe36EslCKD3ffYnchXUfsYqkOGC1lAStZF3rGkC6UeIuj2Mn&#10;1Wypi9ki5TBugdtspGZnSFnIYth0tfSkbQW8G2DdVbDvUtzkxfxfLgW8vE5YY5gCWF+364m14Va3&#10;w8rtsHVbyhYJsZwik39OtpqOLO2JHgkbqwutpnpZOmI4XteukIWeQAw7gcaNiWNIUsHAmsSainaY&#10;AngqKiaTFKQAV8E7ZeIEgDye1+Nk+qRJMnPSRJlGgmvWmFEIy4+U+TwAPijjl7IMZinnF1TB/EM2&#10;NtgZBh0CseEaw7B1OQz+vzcFbgPuqMa6P7QmI1kFkDEF7xCYjdgWsNXB5AriwRgZYGNtNIQ08f0b&#10;cnkQwJIN3GvKQy8ZUYHKO/5STl/sU9QqnvALUUwCpBj9qEELQ8UxREp4v4RaYTEKDfr6OUmTEsoW&#10;zzPdqWl78MDgAUFjSTN/RgcPj048hw6yzW2wcDsPrS5CgrbUi2xduCgdnN081LoM47WC930s3AaA&#10;22naaCXD3AaAW9hq0RQ76EI3RSqzmg0y7fuzUUEaaco97qv7rAzM+01hTCOFHZA67t8NMBE/tuM5&#10;s2LFFeC6wrxX0YY+62ojl1C7dGJvsFOEi/giTZuVGCu3Hz6RO2UVYoeS5Q0+d87ttFjCpOdcrOSC&#10;20U5bn9MLG9ayili0GMa2+IuWyuIETfXz520Pyyn7M14z0QsrhEv2x+UY/amBnjN9PNcG+z73pSB&#10;FcSHiX11HlgZ+CRTSw/4WTWufRzrSD+9szyMuylBsP/hbXMB8HhJ8jlPIjOcsMufSsYgmxapd7GH&#10;GDWInAI14UZYuJbJolqYONP9rFzfNE1CTmwmQcr2QCaZKlICpDjeRVLsN0vM+TmSYrsC9lwKMJdJ&#10;oQsZZmVdbxa7ebNq1W8ZWx+3s7tqr7Sk7EVEf7mRvOpJO8BDcj3bL2az0mattMLCnYmbjQRWOyBt&#10;V9aFTTuTAG0i7It16HXSWq713hrpSliFa73KcK2VpRXcPembcdsXsNyNMhQZaBULmDocNQ9to/zw&#10;R4D3RwD5J/IlzDzqQ8QCKB1NpmljmiaxkCTS+HcqAgiDSSxAPHm8TMGmThovM6ZMlJnTJsn0yZMM&#10;ME+dOJ6vG8045Gjq1XzN558rAw+Ct4Jf0rKUi1LOL6yysMHEuNPaLjlog8kqI2EFe9XDZgpiPesB&#10;nGaaBxs3dHZ4kIUHM85Dp4J40O012Fgz0rBjk34tVq9dXLRd1jCWWMLu1ocAMJ8yQyb9s0noJUfF&#10;xUhIZLgEoSMVzHUYInNqEWzui8QiYuMkMj5eYpKSDYtn4D4+I0WSWfWZkV8gOahL3kbv+Q4tfQX8&#10;Mt1NQr85yZXBDRJv6Fw30cjSzgOsnfi+jTi/nZq4xsFt5AcMS7xAnGRD7HSWPT5nMKRvcJ2b2C3V&#10;FEsMGzMY4xpghU0HzcwAsWGofw4BuD6U12GHpT7cVGp4r4K4OD7guLhTMnKOdhfHMCc574GoIEMJ&#10;N+hA8qSe6hLpKleRrL3I+ssElqBlJidLUXmteEUHymXqwZd9L8pJZws55nhcbNj9c4YJJEsY95TL&#10;STmJHVFQ4T6fcAbYjJCaa1wMmI8BcnMFLix7HCZW4B6DfY87HObahIeAGQ8DZehDg8krMtIaLx+k&#10;dBVE80ZjNu2OKeweQlTuPrXfOM+zcprSz+plY8T6wHK6qdgKSDvlC2Z2K3Cvn8W5iM/RDeJM7biW&#10;h23bfVa0IotTzQP5OUP5rvsXy7UNUxAzsJYa3q9iEqksxUtu+5yU2PML2Bi4GAnf9QjNr0MBdJM8&#10;8eX0WWGcL0LWS3n4BrLFm1mpsllqYzZJYzx6XMm7AOEuqQXALbGbSDxuIwzaCqh3UVXYLd2piC2k&#10;bMe4n8L99B08vLfzQN+GbcH72sTvwgZ+D2BjAN2ZRHycgNsNkHtT1/PeOtk9GwH43/wD4Po3Q+1y&#10;MsMQ48hKT0GfazJrWb4wRO/QkB6G1hV90JrM0saN8TDwIIgZ0EdPbCKsOmkcwB6Fq0ysO5nM82RK&#10;SBO/oLQEYKeNQIlj2HCkcPm6YQz0KwMPgbgc1lGrIJFTRqxXRsKmQrPQTN1UYv/V1VaQ1zLVo1bD&#10;lE4NSax6ZVA6swxmfZ+BHgSyI64v+4WISRsBrlrDHQa+83GbcoMkNzMC0EUxMhcrsSkpEpOWLqFY&#10;eHq6xObmSNLdQsl+9JTznkRmZADiOAlg2P1WRIRhgVyHxsT9Dbxp1EvT7hZJwYs6eVzTKc9auuQp&#10;+4cf1jfLfbK4dxGQv/vsvhQWZkpBeqw80iRJsjNJFsBMsq6Vv3uzgpU1qw2xNvzHW5OpRA8apc4G&#10;Msp1lIMMo8uqhqaMelziRgBZT2NMTZgJT3szqaPjqj5ET3PMDLbV0xzgHgLUh/mFAsCR5rCvhdwK&#10;vCTerDV1CHWU84zGXaK32Z32Qm+SOm6cLpSTrgbYySUWToeweymLB9ndgofGv8tFr6tyg97jczT1&#10;WzrRkcXSrvM0P1gDghNOJLhczwLuM2LhYCHmuM8nAPQJAG4BSx9jYfUxWPoIjHxEY2PHI3KU2PRv&#10;dpPNHcTDmsgyg301RjalxHSSEtZjmLeaEcEK5HfL+JnywhzFjuz3JoQJ1q6eIuk+F41tCcqklbjQ&#10;JeleEmmHCub2GRLLdvv2B1lswqBlkrpvLfpXiTxQLi8fKUGUpZ7GU0fWshFf/5i6b5Lddkm8ukQy&#10;nej88twkBT4b5aH/RnkcsB6x/C1SFrlHqqL3IH+0BTZeDJA3SmnACh6wW/j/22wkr9qSdxC3bgR8&#10;m6gkAE5A25O2E7Dukv7MfTTz7KNUuIfBln3ykjLSQPZ+yorcz+FejpaWdhv2MnsvDT3co+Q0kLZD&#10;vrl7SK7vn0A56b/TKvnP6G39HCDDtl+isQWAdUfSaEYIP/8Ng/sfIZ/z2S9Rr2S8kK6s8SS0lH2n&#10;0WE1kcTWSEA+4lcoWP7yZwgFoIn1y5/Ll79iuB8b9WtUO/6DB8WvaQj5+DMmqBgnLMUdHKwFY/FW&#10;NGOcRd2PZc+UO/R1JZlZda0H3ezzZKxtDKZWMCuANXFVTQKoJvM6sSzJDETx6t+XlLTFUoHciovd&#10;TqzcyjhfKxnjuvwQXOFwSU8OlMjoAAmOjpCwtAyJz38oqfefSMaDJ5Jzv0jSHtyX7Ocv5GlTj5R3&#10;vJWShm7JuPdUQpJSxTc8UryCQ8UrNFRuRUZKRCKsm54pSZnZkp2XJ3mPiqXgWQ1dS6x34Wvb3/5R&#10;Wr77i9R99Vt50t4jBbVNkl9VJ0VVTfK4tk1uF5dLCkx9+zYD8SROniU70oxwWWqjL7Cv6BK/CIAZ&#10;4NZHnzQAXEufcw09zjWUfqpDjrKK5KjUhB7GTKUu9BCnCTrRFlwDWpJU9TByHYCtjDRhA6EpHVYW&#10;UhpC3RdgB3tbiEvgdXHwtxMbklU2APhGsL1c5/Ul72uA+ZqchZEtHc/ArGflyi1byU6NkzR2Bt8t&#10;rRDXcF85DWhPEyefZFjguP0J2Bfm5fN6PWiWcvQmEsHsvT2C2Pxxp+O8thAzkljmAPeIA0DFzHGr&#10;9TzqaCEWgEzPI4B4P6Wkw5p9tt0re2mfDPQ8g1cWQokRBRAEAJ8gwRvOw2LP5rms/JggV0/upq2W&#10;xWiJrFmlFbQs3Vfyg6/KKVQ8TDZPkuJEkpToX9UoeGHgpwk+Yn9widhunISovJVUkLWuog/6GfPE&#10;uWSrE2zXSrrjBsl134Ys7ia5z4KwoqAt9F9vZavFXoYodrCPeTsA3sbKm21klpfLI/eFKH9u5SG7&#10;HgBTKorfwkN4PWHPZoC7HebdZpwKYrXedGXkQesHyGoK6n4A28+pwB7I2ssAzEHMBHWWQwg+7JVv&#10;7x+VpOsrZNJv/jvg/QnqlyhdIhwwHZuASz2FxeaTdOqIEcJxjBJOI5E1joz0WKaRJvDeBLY6jmFs&#10;cARdVl/8ByIAH1EzZg54qpaSPmdCiQXq40hcTfj8M/SsyVzDzDNHj5U5XzJOOAhIjYNhYj3JsL4w&#10;Witt+M8ZjIsrSOooK1dSStFzyL0eZN7B7HMdvcT1ZKQbKRk1GMMMmnkcTFI15VHPLYqQ53cTJSMp&#10;RsIBnRcC6e7oIPtGhkgw864RuLzBuMIB0TGwb4akwqAJADEeFcjbT0vl9pMySS18LIkoO8YgYROZ&#10;kSWxWGhSkvjHxopvVJR4A2RPJFt9wkPFna1+3lFJuNyZEsuu3az7zyW/tFYeoGxxn91MhahcpD8v&#10;leT7jyX3GQ+JuhZ5jhUUl8jtx8+IMdFjvpMuT/kFKo5A8I+lbs1x1rjKpwzg1sO8tZxVgLAKlq2i&#10;t7kCxi3FyoOO0JRhIQUhJySfqaNcf7Yz3LKQJP/jEnbLXHy9joif90nx9rIUd8/jYs/2vBuUia4G&#10;2GI35BrnZRQxL/pclnOA2crDWk67n5ZTHmfEkhj3mIu1pKRGSWY8A/7I3Gahj3Xa0YYk0zFAe0pO&#10;AeaTzAEbBqBPsO3hmJ0lgATAuNVq5oYBYJj3MC6y6Q2SVjCvuYLYAR1wwH3YADauN6Deb39ITHCj&#10;Te32y0GmkbLZO1THKtb63HS5F0ViLdxZrEzWIX06TvbvXID+tCe/S/Qyx7JeFRA/wjxp4Vy9coLc&#10;pD7dzIaFajqrqpgqqgHAiS48gNaMFGeTZbAvJSneq86I5t/fVxLdDtCttZq59S2S474VAG+WQtZv&#10;FrFDqDTioJTFHGJ1zU6pjt0PeHfzkNwklRGbeNgqeDdIY9RGssabSFDBwgm4xEnb+X8kDo6nXJS8&#10;RXpSATCgVVe613CrdzGJprYT4AJkWPhl7n55nXsAoYcD8jLrgAFgBfJbQPz1XR7i4btlNa7zrFGM&#10;I7INYuYoxAEYitDVo1MZWpg5AbcX0YMpTCGNRSJn+ngG9hGq+/JTBvx5/flv/h3ROxQySWLN0KTV&#10;BM1Ek4EeP0amcj172hSZOXmizJkyWaaOJz6eNBn1T3qhXwBYBa2aAlZNWVeTWeo6DzHtUFz8w/j4&#10;/wBw7lViWAwgNxAjN9Ew0UIHVcOjWHmA+mB0XLi4+/mIs7eLuPp6izubDTyRi/Hw8xRPf0+magIl&#10;Ij5JUm7fkfuAqBQ51eewY+7DZxKbnSfRmbcl/s5diS+8LzF37ksIr4PjE8QnLEyc/fzE8dYtcdST&#10;rXpOmHNAgLiHhALocMPceGg4BwUbp0douPiw+8cP4Aex9d4nNkFCU7Ik594TyQW82U+K5Q6MfK8M&#10;hi6vl0dFj6Q4VbuDLqPzdBaZVE6aXl4wmP+E+d0CWDgryFKS/Y9K6C1L8fO1ZEbXUmx9rcXe+6w4&#10;+tgA0osGSB2Cros9ZZWbzLY6kpRyJO51Yq+wU4SrYTcZx3Nkt5IDa1iuB9nJVQb3L/vBwr6X5RKg&#10;Put3Raw8z4kvC8Qf5eVICKs/bz9+IpG3UwDscdxmK7EmE22FnUZG5wzus5WbDbEwpSZen+C0hCmP&#10;G3aKePi4HCcutnA+KmbE0Edcj4kZ44CHDbMUE1RCTHFtD+tnHE3FBBd6F33RcQwwVKeE0NgTKkWU&#10;vSKZQNq8k6VhZsslnAdOLTFtCQ0bzygbPaahI8OH9T1bZ8vGDZMln797Ldnl54CzTFsjaae8eXi5&#10;nF81kQXbR5lHV2YP43cwWArDrkus/UbJdIZ5vXbLg4Dd8ojt9U8AzIuYg0w8WUht0hFCH1NpSjxM&#10;WceE2Hc7D9yNUhONNhfdU43h66Q1CgBjbTHI3Iatkocu00k6bmL2eis961soCW4jNt4uvcTGvbjX&#10;vZl0YWXtwaWGjZWBYdo32FfZZoDWjJFUU8ZRDxv2dT7SSblHxHT+JySwGIoY9S90SzHdhBLIrLEf&#10;wpafyKxxn8hsxP+msfhNRwgnA+aZLDgfS3fWMMA7hwz0VLLSX3yItM4nH8uYz2BeGHc8I4QTtXRE&#10;7DsJpY4psPLkUWMZbkB655OPSGK9Z14DuCSy1JRlfxjvVlITNcwoM8FGmYMJrhqsHrdZAVtPp1M9&#10;ZyNdTrUkqUoLaJND9zck/Ja4uduLqzuZRzcn7IY4ubuJm7+veIUHSCBSMJFpyZKad09yHj6Xu8+r&#10;pPBZheQ/KZc0lB5jMvIkJDEdlk6TEATOA5K4TsmQpPuAOStN3ACqHTt8bmDXPVi8xXmVvbZXWdJl&#10;y0Y9O1Zi2vv6yg0AbhcAuNm858qGBRceGM5s+XP2DxQHVng6sufIne/lhwcQkZoqcVm3JbXgkdxh&#10;iP5J+2spa++TZ0/vM1iAeNqtc4DURjy8z4mT3zmxD7oo1wOviS37eGxJOl1DHfFa+E25QQOGAtIp&#10;EpDiYt5UA6zObCl0UWMHsDPvOSt4Ae1NQGsYSSwF8DV2LF2hFnwVIF+HlRXA1rcuyQWY+YrXRcm/&#10;kyLp8THiHxIm90sqJCwlVk7fpHmCBoozMPcZdbsBryVgPsVia0vP83LC+6KcID4+SknqGO8d57NH&#10;Ab3aEeLiI3RUWQDGodfmzqcA7yk5xD1zl+OA+JgcQgzAigmmpKCrUsjPmMgD5YDJUtnBMIXNtQNS&#10;qp1WhCEvKBk9B6CP0atyom966ZJRcvkYUrOETzUAvCw1gCRiABrYl2T/+qlib0LjRjjsi1tewQOz&#10;NMlXElwOSZzDWslw2ih3WLP5ENf5MQB+GrZTilmGXRVDviHhMKtZ95OvMCHReFga4vZJbdQWqcOa&#10;iYWbQgcB3AIbN9FG2RyJxdDMEbOVuW1aKOnI6iAu7qRdshdG7gPAPbBxn7rWuNkvcaXfwLyviHnf&#10;Zh6Wd4D1zW1TwxTAb3IOy2/vnxG7vZR5hjPFNOYngPbHMoepqDnjUcFEYH4QwKNkBuqd05njncbC&#10;tymI408ncTUJ9Y0JAHIaCaypxMHTYeGJXwyXsZ9+jNb0f8jwX7Fj6Zc/xr2muwvlj1GAfMRvfk5c&#10;/SGyssS1lTTlq1UpiAF0Zerf2biaOLfuPVirAauRtNLMM22JDdq0QSZaM9h1dGMVxzvJA0o86XTO&#10;3Ap0FwcvB7npYSv2ThfFzvEaY28eEhgcJJFkjJU9g8kWh6em4Q5nS3xuoSQVFEkKMW7c7Ue4z48k&#10;Dnc5OuuORKZmS0RaNgmb+5KLnnM2WxyedDYTM+eIE8B08PYWe/b22ALgqyzgUrvELqNrbgCadSYK&#10;4KueHnLR3VUu8/C4ypJqWzb+OShbsynBKSQIdvYXV76XM9vo3UOCxT8uQSKSsiQqKVvicu7L4/o+&#10;afv6L9La3S8P2KXkHuwqN3AbHekUuslqUAcWeOt5E2DeRDLGLpz3AaZ9GKwKyzpy7RjB55V1Waei&#10;dhNz4HMOtE3q1+hnh8yOWrAtdg3VjassSrtGTfRKkL2cp6njov8NmPia3Ax0lhz2Nnm4kxxKzJT7&#10;ZVUSgltriat9wpV1sMTOp3yYVgK0JzlP0NmldhIJnlM+bJ5kCsiCts2jPIhOwvAneCgcc7YyWFeB&#10;fApgnvKwkSMK4Jvsz4KVzWD5YyzIPoZbbXEdIF9DCMCaujCgPkKrZkIw4RTsWZLMcD8M+5T6cDY/&#10;88Hdi2TN+ulyh0VwjQzxV2lpSRs/aNBwJkO++9BScWIgown9rBoV52PRegolKLfzayXaaYNk+eA6&#10;B+2SB5Gsh4k6iJlwzYk9jzGVKmXeBPIPCZTl4nfCwltJEm4mR7FWakNWkVxcTdsqwI1YB4jXUTEg&#10;FgbE3bBvX8J2WiOJd9M0KfXe0klgpe0HtPvkLfHvW5Jab7MPIad0FDsm73KOwMTmgBjLPSa/e3SW&#10;3U9LZeawf4B9AS5JrJljUQBh7ng6QnvTkK+dS9loGi2T06fCohNg04lfGjaT8pGCdxQtkgrkKYwN&#10;zqJctIBmjgWUj+aMZzE4td8pZKRncn8aWen5YybK0umzFMAa62ocfEZeMCZXhfxNVQGLqJkiKmHy&#10;6DlllWK0mZ6i3/SMaaOi6LNyl2mZp+HW8gItp+dI8VQk2TI37CdpKeFyK8yPETdkXphRdWbRl60z&#10;Wk1In8Ykx0lGzh1JAYgRCUkSRXY5Egsk7lV2VYvALU4ofCapD6olvagad/kRGehCYth8QH5b8qur&#10;5EVflxT3dBDDVokXca+6zzd9fMRRWRYAq113AahOMBkMG8aeX/eoCLG95SdXfX3kKpvnr/l4cWK4&#10;8pe8POWiB+C55SsBEVHig9tt7+crzrjdAbHJEpWQIdEJ/KzxuVL4vFF6v/2TfPvb/5RGlriFJobj&#10;DgNQssf2ZIudNIvMPmB7FoHbAU47arY31Li+EebCPacfGBlbwGvHqlHjs8Zn6Lr6gV0H2NcUxMEu&#10;coM/5xpbDc+zg/hCsKNc1GukY12DPSUwIkguOzvykMuRgrJySULL2p4HzEm3s7AubAxrnwagZxhB&#10;tKSm7BhH/gH31IxE1PFbF+QEI4DHWTBu6XtJjsG0puo2A9bjrlaGHXW3luOYJTXaoySYLL1wywH/&#10;Ca5PuNIcQpxsft2Uf/ejhBq3kJSNpNc5GpB5scqFh9e5PbJy7WSxP3+IB30kHVfU6BMpKSV7S7Lf&#10;RTE9wagiHWMnUffIwMsowTNJ8uTBghKmOXpbZ86vl2v228XF01Tcfc35vTITl1sn8eLOcJ4QryBr&#10;CQy1kqSok3I/kZbUFDL9ALkhepvUA9b60JVSE7xMqgKWAOJ10gG4eykr9acwmwxQX6UfkDeZxLNZ&#10;Jsgl/Vc7CFj3s+fqIGt1zDBcZk51pb/ClR50o4/JN/dOS0nIfpab/xNa1CSyiIPnjkNzegLL1MYx&#10;h8w2xNnsI56NCz2FfVFzcJ/nTqOeqyeTSHPYZDEDIE8CpKM/Y6XKxx8x2YSrPYyaMQP90wDwbJo5&#10;5k6eKvOnTpdF02bI/ElT1YW25i9sTQxM5k8lcu4GSGlRKCtIoqT2OU/CshRWkLB2szSVTQbJbDmI&#10;Z1VKtJRSq32UBOMyVH2PhdRxMb7i4nVDXNyuAuAruMlIvHg6UqONlsKih3L36TOJ5xcsKDqWeDNZ&#10;kgsLJIBSkA+Jpzhi3ICYJAlJuSM5z8gK17yRR9UDZIbrJf72Q0bn8nBrcWlZrVLU2igprFQJzsoW&#10;Lzb+uSmDvmfhvwEYhr2OC+0YHCy360sl9E4O8WS42IZEymVAfYn4+4rfLfqL/WiS8KRN0VWuw9AK&#10;3mC8Awf/W3KFB4JHVBwACRePkBAJiIyXsMRsEmrV0vHuT/Ly9/9bml9+JYm48XYM1t/kl9UBswfA&#10;QyD+IRhtAfB1XOPrlFpsAbLaDQPAg+D9IYDtQvn5AfIlWPsS9d/LuNmXsMs0d1zC1b6IW36ZNaWX&#10;GXSw9qb5I9JLrrgx1A+IA8hMZz1+aiTj4imR2eGyn6S8ZAVArbQxxI9yk/9NOcP1MXboHiOmVrPg&#10;/WOUqE4AqKNuZwx3WoGr7GxBvfc4TG2JHaPebOl3lYfCNbGE2Y9pScrpqBxmntiDEpSK1tWnRxMf&#10;x8rjaMpdxPD79s6VA6YrcXtdmRVGtD0pnsXnDPnTTnmdaamdp7cSqxOjk1g7gwt+nekoS6afjtDq&#10;ecLRXM74kH0nhj7Pz3uRctv5ACseYBcJMW7wb4A3QuhyFm23i2GXxR7VT38W0GeRcCxNPkZNn3JV&#10;zDZcaVgYNu6M245I4V7YFXt/vs7APQbICuJBIANa4l61r3IA7m0TWPewfHPbDNPTlHsH5Zs7B+Wr&#10;28rMJiyzOyotySaycSqieCP+O/rTP0FAADVMpGzVZgPimQjKzyX2na8bLKYhzo6O9pJp42XBlPEy&#10;i3U0M4mD506dDGvTyME44UzaKqdS7x338Ydkpv9DRnz4Gxk/nAeA9kPTFz19LL3QL+jnHTQtIWk5&#10;6QxlAWsK7jbyLIEkDQMNz9IcYFhGxPJuyXOkcKqfoJiAQHt5Wb7ksDfI358kDCsd3dhz64KkqWo0&#10;+Yf40XCQKhkZuZJAzBpJgsonMJgEUihMAdti3lrDjY4mkZQoobHpkpz3WGp63knv13+Str7vpaS2&#10;XxLzn0lEOq50aj5gvof7/EJSqAdHZheIT3Q87m6I3ATA9rjRQ7Gwxr9qToD1YWuNZFHzveYfThwZ&#10;QXkmGosy7NItf2qu3nKFdaGXXWFI2FkfKK6hwWLl6ETXkotcYDHZNdagOPgRN/MACIwn2VXARsYO&#10;lph//Ttp6P1aUnKSCRWuEud6yQ3caPsfsKltKK40YNRz6Pr/i21tYVs1e4O1ASvgvgB4DWOsUO2i&#10;dmfxgLgKQ13G5b4G05/3tZeLfvZyCa/nCDuQTtzg5yAmjmE7YlbRYyksr5H4ont4CD7Ez9fJaF8V&#10;K9zoM7jUR2Hfo4DiiC+rZZG7MefUa0sSVJZ67X0elia77Wktx2ByBfFxmPcUCbkzAP4sgxbnqFdb&#10;uZMZp7faGlH4QkYIVfuqMpkYlzKhHbHyht1z5SrAbKFVsimVXVnsQi6J9pHCcC85eoYuMLLhll6n&#10;xIqkn9q5gAtyNcxWrtBjfTHkCnZVzgVdlvPYBdQu9TwPYC+Fkhcg36B2OYSEH8mxqxEOcpn7V0h+&#10;uUdelDRm3ctY4NeTfgTGNSOmNaXPfT+ZZhJTgLgPewmAX3LvFecQgN9SA/6KrPOQvSMGViArgN+S&#10;hX5HBlrB/S6XLPRtC1gatzr/lJxe97lMH/Y/ZN4k9LYUxChlzhmL+wwbz2Uv05xxH7GbiQ0WgHYu&#10;8fD8qWNkwVSukciZyb0ptFBOm0L3FdnmOVOnAurJMmvKFJlKZlqHGrQnehzjhZOYVFIQf1DJBFI5&#10;Qm1ljBMOlZIqtIGDexU0c1Qnn+WpiZscxz9E/BkpoZGhGG2n/GhbSeUp6+2Dq3rznHjAvm63XMQj&#10;GBCEBkhQRLRERFKrTMuSTFznW0Fkf2/h0tKkEZudLcGoSyhYtPyjbnR0ym2pa+2Vb//4F3nz+z9I&#10;z5s/SEXDG4nFpQ7OonkjvVCiM+5L4oNiSSIzHYFb7RURK26wrAPur90PAHxN3WjMKTBEClvrJJmY&#10;+UZglNgFx5AciiHbm0CiKE4uUcq65H0L86H+CrvBxj7UlgN5qFwj+WXt6CYn7G5SG6UmGxAswegw&#10;OwSH8HOnSDTLzPIq2+V+Tb+Utb6WJLY03PCyFZc4suGATEGoQFV3+r8C+L+6ysb77wGs51XY9vx7&#10;8Cpoh4BsAJgY+yrf81IMrBvrAxO5kIyiacPTVo7dsJY9Zyj5WJ8iyeVJfZjmiPwHlMnKJZOS2aO6&#10;OollP9E5FC2PkYU2AXiHyZKbwbBqJrjEeh4PviYnQ2/IaUpFJwOuylFc5sOoTJrz/ikY2obklRX3&#10;T9IZZsP3ukjizob7x52OIGFrKmFulhJLX7cXwNx+dLVsR+fa/MwOyk03Uehgq0JsIJNtgTz0iauv&#10;MRHFYoEzt3D1A+njxqxICloHX5azIZfFhvMcID73t2vAG3pVLoRRZmNv1UWAqwC+GA6II8gVMDt9&#10;g60WtlHkDGJuim2ELZ7UdUlPorsuhxnu28fJLJujqmJKSYhs8m0SUrnmXJsj6q+usQnAxHCZFbTv&#10;KCG9yyUDTQPHm6xdhr2ixPSaxNZrMtVvsnaS2KLpI3O/fJ+PK39kJsLxJLAmIuMzAbE8dLfmksTS&#10;dS7zddEa2yF0udp81tDMhYHnMtO7APZdSJvkgqkTDbd45oSJxgCDlotmAl4F8Nzp02XejBmUkiYb&#10;Nmv8BJk9EVVKBWo5c75lyKKW06hfCWirkEutHDJt2tBtDZxlLABXcD9LcSWWjRFfzxviQY3R5eZF&#10;cWOtpWegN+UcJ+q7tMQRXyYmp0tJSTntjgmUj3zFj1+omKwswwJpe/SkBKQgDoxLktQ7D6Sr/xv5&#10;imaLV9/8QXrf/J6E0feSdr9cbmUUSkj2AwlPo4REgivu7hOJIjb2jYrHvQ0l+eQv9rCoJrIcvHFj&#10;vQEEca0TYMysr5JE1pM6BgP2iERxCksAYIkMCQTTrkgM7OljsLA1X3+RxJYnWelgMtFajjpuZy+n&#10;7NiGYGsvZwFzcEamePFzX/by4/sA4jslkv6oThLuVshjmkx8Q/zJdhP7EwvfJLZ1BGzqTv9/uckG&#10;aA3DfceukeBSu4zbfAG39xwgVuAqaC9hl8lgX6bN8hLvXSIpdkGvyYhfh1mPeV2Ww4D3KLbf2kJ2&#10;HjeV3VaUfa4xwYRX4cdmxeR7j6S8tV/qvx+QJ2/rJJrFcVdgqsO4ySZe1mLhe06O0KZpHkDCi57s&#10;MwBCzVoNoBxTgGKncLPP6vtBJMiw04DZmiaUs5THrJUpcWcv4O6eccX1dTGD7XGxXWnXxC0+h9pH&#10;GLXoKBJkri5H6L82I3lmI6f9bcSaZg2rYFx9XOMzQTSzhF4xzCrwvFjz+iz3z+k9wHweZr4AQ18M&#10;I6Gn4DUMIPOzXkFDyzbaUa7zsLgRQ9WDEpcde4Mdo10lPM6RHnobtMJPsyrWkgVxRzmPITV8nO0c&#10;R+XrO0fkWwD9rZ53zOTbPDP5Ls9cvss3B5xHOPWeKSdudB5uNfZd3kH51mDhQ/KnhzaS77Ca3cQ/&#10;gmF/ZWhvzZ+owGWtKQys2xHnAuCZvJ6pe4vReV6CssYCXOeF7FOeTxw8n77nBQB2NiCdgekcsLLu&#10;bNh4zrRpBpj1XDCDNaOT2MxQQgeWArOcOnAVmwWq6PutAsxVMHI1tU41va7g/VIAfi+FpvIMwAdg&#10;3e1Pi5OdNa4z4mqBtPt5cc/fmRjET5x9PCU6iYVc4SSayOxqnBrML78mrsIp06jrrO601mMD41Ik&#10;i4RVx8BX8u63f5G33/9J3v72D/LV7/6XFBU3s4D8ngRlPpCIrIeSfPe5pD4uhQHvEUMnEwfHiIsv&#10;iSzApwC2h3nsPYktAadLSLTEEQsGUzt2DksUF+xmaBIJoVgSQL5yliy1jbsn5iU27O69AJDdcMn1&#10;4eKOG33cwY4JH2c5aUvM6OAsXjEJ4p+YJmdd3OWCtx+Mzt8n5wnZ81JJeVgluaUv5IbTdeZ5dZKI&#10;h9lQgsrISv+djYfYWQFsgJdE1WXKTmqXIklORbrIebLVahfex7/KylcA8aUYNRgYABuMTBb8PO71&#10;ITvY1M5GDlw4IXvPHJEtp01l50n6mS+fkcsu13i4+EgcTTS57FXO62+SgoEGuVf5TAJINlnR8XWM&#10;DPRR3GoLmPUMmeRzgOFsuJ2cAbzWsJoVdjbSQay4dxLQqp2BqU/TXXUGUNsA5rOYDeC2xmz4uvOR&#10;1wE4cTPbJ84HAmrfM2JDzHzWjWXxek1pzArAnw6AdQPxIgIvGrGsMq4VgFbAXkKz/IyCm/cvhF8z&#10;7DyC8RcUvPyMQ+dlgKt2BRf+GtNQ1xEQsAW4em2Hpphropu4a095/E269S5K/e0LaKWdle8KjgPE&#10;Y2zjOCTviG2/M7LMagA2Tw0Q5w+C9oemQP427zCAN5XvOb/j/P0DptOSzGTDdITx6MhaOJ79TFPY&#10;aTTh17AsrjPrXeZxzoaJZ6lLPf5TgA54p44bZGJc6Xm40QuJg2fCrsq+xhQS7rQy8nTuKZDnTp8B&#10;GwNgklnEwGSgtZEDcFbQrF9JzFAJkCtp3ler4LparwF2aaqdZGXFi/ct2Nb+lDjZnhZPFnr5Bvkg&#10;LO4g1x2vi2cQsSdZZ0cvZlq1ZENJx4lMsRPualhqikTRx6wgVtf5bwCOT6HuWyqdL7+WN2R5X3/7&#10;B3n5zTfy5juyvW1vJTbnqYRnPJS4PEpMdx5RKikQ/+RM+qRzJJB+aXtt4NDyD/VdZ7LNLr4BZCgj&#10;cKFjxJksshdbBJ1iM8SZriy7sCSxxZU+73NLzlInPuMOiAHuOew8brO6yMF0gt1Cvua0kyMMTIcR&#10;4FUAu4QxSJGaCahvAnoFsb/cDGKoIv0BMfljecD2hCg6wy7x7+CGK+3MlgInyktOxHtGgut9dtqI&#10;kYmJFbhXGMq/EuJEPOcgF3FZz/OLacPc67lIfjkBpoJYE1lXNImlYAa4V+hyugr76nlJjZ5kS9or&#10;D8DAe6+clr02x2Sn9RHZyZLv/bjUl26el4gwH4lBXzos7JaEsk8piq2GcZlZkpyVK+HJSeKdTNgQ&#10;4UMSy44k1SWDaU/D0McDLgNAhiO4tgHAZwDwadzrs7irRvYa1rZWwANaBfBZrm1ClJH5PP3ZNojV&#10;KbvawM5W4dflVAQgD8WC9f1rBlhtcI+HQGoAGRda7+mpbHsJl/gcbrMCWgH8Q+Dq9aX34L2KvO01&#10;FDGvAmK9NgDM62tI/dhT4nSK5/8wAZUTHnpevI5PsZMn7MBqyD/Dmp3T8luY+PcFR+V3+RaAU5nX&#10;Qr4v+P/z9ZfddeXLmi+Y36HH6Bf3juqqQ5v3Ts40MzPJKFuymJmZtcTMzMzMllFmZmZmO/c+p6o6&#10;+hdTWpk+Z9TtFzH+c4Eky1rPfAKeiHCU94P20zZkz2MFNMAFtC+0tITr/JLzPSz9dtBdPoyRV1ir&#10;C9T+X2xqZImabkacAfAixt/qvuKF7CtWmwcTL/iGlTTf/l7m09s7X8GM2moJIJ3//Q8yR91nWFhB&#10;+6vrPONSz/7+R57/AsCqgZ4G728APmWwsT8xix/ytkB29LRLcVGOJFNmiPTZLxlJ0SSrciQyGXcm&#10;LliikmNgXv6zOGOSEiUsIVqiUxAyAJREwFFMB43GvwpidZ0VwLlkogtg6u6xSblx96m8fv+/5NW7&#10;/8D+wfW/y5nLd2HeMVjuJFlpElIHT0lxW5/kA+BCwJSJ+51egoyyqMKwjEJOklVpxTA/SafEctiU&#10;7HZqx6Ckdw5LSksfYoo6icDt9oN9fZWBlX1h5BCYPInvVdHeLUVtncTAyeIeCeuQzPI3AaD0PEQk&#10;bRIYk8Jz1JhzCkmU1PBzUHQ1D0j/4TMyTPNEFK53bDEufCMgriEmrsKlhpFjSXDFwMZaF45F5BFW&#10;QkmIgW8hmF4rc3moi6ogVnZhnlQQ7mAILXthfH0oXx8K+4bVpEkE4ohQLBDZYRC11Cj2CTuZgmV7&#10;hKfsDnKVnT7UVt3sZTcAtmfdaVi0lxQVpktTQ7E01xZJTWUBf7sM5ktnUBmokDISjZnsPo6rzQVY&#10;ceJEgssfFzQAEMSx0jOEn+EMYF0AqCtWdXRI4pCZ+gHQEDyHYICtNx+f4ggMAGMBgNSPGDkQ8yGW&#10;9QKA6n4HIXoJ4LEZpApas/kVwcCGq0wMzLWfxsA8Nj9nXPM9FLgGkGHjLwEdxo1FwWs2BXE0zRDR&#10;xMNxtYmAFzZm4F4SU0GS61IlmYkgWbByHauFRtA7XOnxxbUmKTVIprkPloVZNeusWWiDiQcRbQBy&#10;Bfu7AReuAf2wG6ebvOH6Pw7GSp7XEoDJWFv2E89jrakZwOpGzyceXoCoY95fYORv/gev/SvlIRoT&#10;WNa96GeNg7/Gjf4etxojBl5ALVhBrACedqOVgX8ywDuXUtJX5gaG4yzk+q8APk3y6gyDyw/TiTNG&#10;U3UDKqiURH8J97GS+Gh/ySNpFRHli/rGk4n/AWJKp86ZFClRiUj/ovjDRYVKdDJqpGQEC7ip0wDu&#10;JKvcRlxWbQBYXemqtnaZYlTq46dv5dmrf8j9x+/kzoOX8uT5e5k6e13KOkdxnU/RWXRJeo+egyF7&#10;pQDpYzECkMzaBpRVZZKcRyycXyrpADelsBLJYjkgqoL9+Dc3j1D3nJD0jklJaxumnFQpYSSv/GBf&#10;L1Oy4UqH4SGEAuoEvlfPsePSduQozAuAiX8VyBG4zB7xKZJB8i2IZd2eMcSnKVmSxrzmWFRdSWW1&#10;Uj84KYeu3pGi/DKEJGxNACwGeCuyAC7gJR7WJFUYgA3H1GUO5lTmDdZyCMzmCwgUwAFkUxXE/gDD&#10;h0SNL+WnIOI4M/OGk8QKheH9YRN/dgOFwsKBvH9fmJNYhvvInlBPkkf2sssLIANi2yCa+MPdJQFR&#10;TUFBgpTgvhdzpqSESkpmPH3G+ajTsiQbZVxaY7mR5U7vqZIiVn6md1ZLFEknZWJPXFx3GDWMwQIh&#10;6ubDrGEAJpR/bzCmbrcf7rPhSnMzUnYsGa6FpUmMwba+sLQCehqUCtLgafcZtjWDV1lWAfyl6fsD&#10;Zxg4kP8ndZ2DiH0NUxbWnz8D6Gl32gxkiATPIawyWsKrSHDVaGwcLwmwcWJ9sphwrZOYzZXImUg7&#10;Y3p9AswcKpNdgTTmsOOKRNfTLluSVLaUmmheaKdk1L7fqAG/JYZWd1vPdzMA/nwgknbHbbKWudTL&#10;ftBkFfEvIFb3efF3ysDEvt/+M2Um5JUKYgA8X3cq/+2feJ2M9E9/hI3/iuv9HfudiI9xm2dzPfsH&#10;4mIAPAcAq2ut4F0wa458dY5Gdk1iTVEyUgBPu9EwL+A9rZlpGtePNkfTukYmmUyzKdRFwv2cjbg3&#10;PNJXgkJcxC/IWYIi2McDgGOpR0bGU14IQ/IXFYZbHSdxsHEc7nRhXQOqpn4pQ4GVVU59VWNgSkkN&#10;JLWOn7koN+89k4cvPsqN+8/lMmWau0/eypFTV6Sqa1xqhk9I88RJEkeTkkdNuKC5W9JK6xBglEpc&#10;dqGUNbRLaT1JpuJqnitB0lhFprkBt7lbkjomJKP7mGS0HaRM00j8myfBMK5vSjqJllQYmCx0Wrbx&#10;fHRukTTTHDBy/ZKEEkf7Alov3OcQAOxHwiuNkpcvX+MehdubTqxfVgqIq9E5F+IVdMlxMuktlM68&#10;+f0TcEkTYTQT+4SjKf2E0yoYTJeRD/GjFx9uH/0w8wFUC2B4mx9A9WR4nbqvvvohxRUMriQm5vRB&#10;P60Wom2FjJ6JxDUPp/YeAJD9GKLuAytXs0y9qTOLKRrEwcTEliGuJLOcYWMSW/yNdgY5yh4/NjMQ&#10;+qSyGK0EhVcJ7ns6Ez2yEN1k5KIIS+eDncM8K2rnJxHMHL51WUYunpD+Mwek93g7N9B6aTzYIAXs&#10;LvJDRhmgbj81bT+Y0I/STRDuv1oAIPbD7faAtQO5SfnA2srMCuAAEl4B/J6B/D+oC63ANQN4GrTK&#10;wsq8v4FY36PPBxrZZ01gzRgTLc3XQfx8vQ7D5VYLB7hqEVVYNQmuSiSpzJOObUySWJor4uiIim9U&#10;TylVkhrJ2iMsSWDXkonWxwwUZOUtyTJJp93Nbg+aGWxZ6E6duM1OnrYh9kD08QoQv0TYofaim9d5&#10;/IG4+lSZjaylhLT0u/9m7CpeosAl9l383X/nZMvgN/8Ew7KsDAaez/V8YuFFuNKLyEwvQma5+Ps/&#10;s30QAANWTWrNA7gLf57FcrMfZ+wn2Ho2z+NCn2XqxuFqH4aHIeioQ5UFgE/VB84YXUm0z00N0yhP&#10;+SeDu3ekH0oY3OUYzDfIRQKDEdD7M4sp0l8SM2HbNJIGiXFsAAiW0OhIwIxwPwkQ40oX1aFsIm7N&#10;Li2WlALUQOpCw2C1rS1y5PRFuXz3mVy881hOXLolJ3Gdz998LBPHz5O1Ro01dEQ6Jo7LIPuByjqG&#10;AE+hBCfl4rZn0xSRT2KtXUYOHJDO3l7pIaPd3AVoK9slvXlYcnqPS1bfKUlqmyT2rCbeBby49V5J&#10;abTpAV6AGJhZQLN8MUAsk9Lubhnmg5uIGktdZS8y0EFZeXQK0QxBIssrKQUQZ9NIXywZZNiTS6kt&#10;5xaQ5a6XYxdvyQDNBf5x4eKPyCIC4EZozVZLQ7BsIB9kXz7YXspIxJc+xHgBJIgCYTEFqrrN+thw&#10;oZmpbBiJmMBqEzFovPiUAhqY2EhiMXbHF/fazzjTJLe3CDkl8T0lGUvG6uwLcxerYDfZGeAiWwOd&#10;ZUegq+wIchML/mZ2UZ7UzcMkKy+BFS0myc2P45oPOMvJQ+NCyOrTgDA+IldePpTLz+/Lxaf3EbDc&#10;kRtPLsrZhxelYrRTkhm2kMwonGh6geNpWggAQOreakIrCOCY2Vh/R29ca2VhZU99j7rXgUacDJBL&#10;p11kBec0gLWMpHHzdCxsdp81K62AD1ImJiYOgalDGL8bQmyt16GUjMIqqA0bjyO5RpdeBZBngBvN&#10;1JBY3OiYegzGjaOJIpHdSokMkDc1ZUlyK+EhkzOTAXEqEzYz2rIkqz1Tahg2cYCNHTf6vJBPOslr&#10;ZJSvkFO+7HUmG+0qb4c8iIlhYkpUHyklPesmobjkv7GX+L/jRv93Y1fxku8BKTHwou+mgbvgO1gY&#10;EM/9238DzMTBX+v+338i8fV7WUJZaQnAXQTzLoF5FxLvLgSsi2YUWIt+/InnFNwosc4y3/hsewDN&#10;+EGsbKT/lfZBtXPUhy9ofZis8+TEkOQX5UlSFJvvIpCvJeL68KHw9nOUAEDs5cPayuggSkUAWN1o&#10;E+5fKFnDiDADxNHx0QCYNH5TK/Fvh6QV8h9VQJMDNdwM2v8qSaKMkMTqO3BCRqcuykn6fy/ceiTH&#10;L92mP3iMmLddOmh0uP7wubz+/D+lDyC7hCYgAEhlPAyZ2hgaAeJp+qaz6PxZRq7SSXSOm8C5Gw/k&#10;4u3nMPp7GTp+UzLbBskGVxlg9Ebo4Y5r7JOSQRycLcHZlJWyCml4qCHDPSYHH92VPFz9YOJev6R0&#10;CYChI3GvkyrrxRsXOjS3ipE3NTQk1JLIKuPrinGly2XsBNndQ0ckmd/RI4nGAYQOXsy18kb04Isq&#10;SRlIs7eegNcVEYUrbqmebgU8zsc95dRYWNnKi2SPLwzjzQfQiQ+yMx9cN7Ky7pUwG897lEWLWyXs&#10;TUIrWF3a2lQyxiTYALpDWrDsi/AQK1zp3aEesiXACQC7yC7AuyvIAzZ2FctINM9RtB5yYw4CzFHZ&#10;5CxYlhaWicIpm8w4rnUFScsrz+7J5VcP5dyDW3L1Cf+n92/L9acP5OT9KzJ6/aR0nZ2S/gunkWgW&#10;Snw97MVw9gBcWHX/AwGy2dTVVdfXX9kYptTylILeDFIDqIZprVez0cq6v7GwORYO1FKSAWQFcaQB&#10;XD2DAbNem02BqxaB6xyF66ymAI6uS5BoABzdgIy1Ce06mx4UyHqaWpHRtlE1wdLaMyQFACe3c91B&#10;Fp892Ce6/OlUcsSldqLd0IlJHza0mVIHbnWAkT3lTbc/5aRQMe39mjj3/2LpGovWAO/SH/7JMAXw&#10;whnwKpCN62/+GRCrK41Ki4F3Cxh0txQ11rKvv2U9zPeA+UfDlv7wMzeCn3DNf/71+qtzNC6cY3nX&#10;ecOYX8R85CtdoaywiJBrbFk4xBiU9l6EF9m4V6EMXUuLNFjXy5std7BxcKi7eHjbAlSE57kkBXJI&#10;EGQQH0Zyhw3njxAWKBHRMdSJyYA2NRP/agKLO3cB7ig3BbVcRuW09g9jh+Xw2dtyhWTWIZrtO1Bc&#10;lXZ3SC6Z3bGzl+X2q/fy/O3fpWP4MMmlJMCbjHghnXlPuOgkmvJxcytL6iU7F1Zv7pHTl+7IPeLp&#10;1x//JyWp/ylDx84ThzaKHy63O9lxx6i4GRbOJolViKqpyJBc1g6Py6lXT2lZ7ENmmUfMi3udnEOf&#10;bhluMS50aoGEk7iKK6qVmMIqXGskmSS0QjIKpPvAaekbmaTTqpTSCbJHXN1gXN1g4tXgmgyyyybD&#10;RTYSPepm8oHWso0+50ad1R1Au+eFksyiuYCZUa75KKGIOe1RJzlgTpRa7PhgO2BufIjd+dB6k7EO&#10;IDkTSEznR5bVszJJSg+Q3INVrMM8ZE+wu1gEwMD83XaGwMjKypwW3Hy34D3puSecrqMYmhoScGnT&#10;cYdpRAnLIwueEkNjB1sUnt+VKy/uy4Unt+X8ozty+elDmbp5WY4ilJm8fAE3+7w0HZ6QrpOHpHy8&#10;i5uV1ocVfLCuehiYOVYN1N9bS1T8H2isbDCykfRCIQZ4vTAtKQWjuJoGsTLxtPusIFagqn3JtMq2&#10;ZsDqaX6soFW32QAwse+vAOb/KpYxtXG4zmoK3gSG8imQFcQpHXmS0kk1o4NrwpLk7mwSobnoETKl&#10;kxHE5/t8EHS4AFwmi9bvY9TSfloOSWT1eMmniQipCVopC5FSrv75n2X5d/8iSwHrMhh5kbrNMK8Z&#10;xNMA/lfs97jXuM/ILHVY3cK//hnwfyMrKCktI4G1Evd5BXHvsh9msbRttqz8eY5hX5lBe4m1Ib+Z&#10;jkIJZwdrnPS3lkpDRzsTGBLEFMmMplg0sR5M+we0Hl42MLETU/ltASv1YAPASWSB6fRBj+wfihsU&#10;GiCRZGVTyPAaKqzuHsmuojeX7GdqQS5JJ0BcUkgiq5umhSFpox7c2EVpA/FBOE0JEQgy0rXJf2ic&#10;GuZp2ubOMYGjicSSJpKIT0kmeUZES2pKqmSlIlrAtS6AKXNLmqR7+Li8Iqv9/P0/5NXn/5BLj55I&#10;7mAPNcIK2HsawG4AXxnYNyVHggBwDFnouhEA/OK55DUOULcsFJ/kLCSIKLZIlCVVNeNul0pwfgXq&#10;LpRdmGN4PKIEyj244W0jDAnoGWRqhiaZsiWCTXxhxMB+1ITdGebmRRyrbnIwbrHGuSqE8KAWqoon&#10;b9xKH/S9an7Exd7ElT6c/lWJZIRxofk6fxI0njCZOwzshXlibnyo3TFbraeWJ0r5WLccvjQhN+4d&#10;p6urmRAhTnbjTm8HwBbEwtsB7A7i42241Vv5+23DtgQ7iwVJLmtKUfbx3CxgZQ+EOoHZxN/xYZJd&#10;x+SMx7fk4rM7cub+Dbn87JGchZHPPbwtZ+5eY93LJTl687ycuntdBi8cJWyhGYTQK4dFZcq0gVXU&#10;uPn3GwkvLAihhSbqjJquZpJViAEb+wJSdzTNnkYcrNloFXBMx79aSlIhRxCeiRnAwQbzTrvMocTe&#10;YQx+NwN52oX+jX0VwJrAimX4XlxTmgHgWBJX8bjSCl4zgBOIf6cfU/7TGLktTVI7ATJsnAgTJ3bm&#10;SiGTUo9BdI+6fHCrqSN3IQgBvM96PelMYq56kbWsMjYi/ndZ8/MfZcX3/ywrYN8lxLxLcJmXff+v&#10;nP/MpsT/Dmj/jeXkf8B9/p0B4IXMxFIAL/326xkQsw94BsArAK0ysIJ41ay58tUFdv0o615mC9/V&#10;zjC5jq9/je1812jOP083UltrndRTL8yjVJQY5c+yaBe6RFjn4cnsYM4QGNiPJEkQAE7KJqtHw35W&#10;Ph9cRBC+wf7spA2SyCgYmLizAgauJQudV0ONlkb+ZLKeatl0C5Uw67igBatplArizNDYOFxj+moB&#10;cAaZ6uI++oL7hySLTHhEZgnKqGxxCI5mDQjuU1y8JMGoKcSmGYA4m5+VXUCXU3WXHKQh/9K9p9SV&#10;f5GT12iEOD0o8dX5EkBW3DMxhQkXKfTNZhsgNVzoMgbmMQXk8KOHksnX+yYViKcpi3lTRdSPqyS5&#10;uoX3FaMBLiSLjRifJJpbhIkRrWQ9eU993wT9y41MhyQTWsnuWurB7vkJxLyorLT0o1ljFFdelGo8&#10;kCB6A2hfkjweJHbc0Bc70znkoW42IPYmQeSLK6o1Vz8+/IGAPrg6hcQVRuIqgBpwIO5zKG17QVwX&#10;H+6Tzovn0H/flNP3bsg1Orfuv3wpR8+TuW+u5+aUjSoqkmkbIWIfGcDvkUhzfygAdpYNAQ6yDXBb&#10;R/iIdUyQ7CcO3h+nQMa1RwjiSJWhCB3zpce35dS9a4D5jvEzzsHGZ3l87v5VHl+WY9fPM3/sjBy8&#10;c0lKhzvJDMfz+wSJB6D0o9EgkBg1iBAgENdfLRgLAXSB3IgCKsg+I3v0q4aZ9b2ayCI+Vrc6uCwc&#10;gKpFoLYi842FE05E8P3CEYyE8XWRXEfyvRSokSSuVMARQwkpijqwXsfCujFkn6PreR4XOpYklgI5&#10;inUtsS2o+LD4Vsb6srZULYExQPE8ZwK4KYA2vRvrQm7bkUNFA1kwrDzSF4dL7SuvYeOXMPCTXnd5&#10;NejLcAEX2b7gn2j5+72snvU7tib+C/avMCqM/P2/yMof0EMT9y7BbV4K8y5nwdlSZmMtYULlQuLg&#10;xQx6X0Qb4TKdvEHWeQWJrBXEwqsA70psGUmspdhXV1hqrXaJJV5X1FgvconROZeIjc80R0lHR6vU&#10;ddBFRF9vHFlndZtd3VnHAQu7uO2T0HAv8UY44I/iJxYxR3I2XT3EtyFkoNV9NgAMEJNIFuVS+y1r&#10;qjMmS5pyM4h/qbvC1vkN9WRyy5nGWCxh1GUTAKCtHz8rFlcuEXCqOqqb8TmM2Mlt7pDwjGLmHFP3&#10;DCVjGxIukXGxlEcSDBAn05SQSlyblkdrYGWzNA9PSh/N7qMnztNPjH66iYYGtNPROUXEerlMt8gi&#10;VkWJRawbkJlPlroKVxCdM25hIkqrgPQiMtbFEoFbnliGkqusjskWqp3OMUDvy7/DNSwBtRYlNdzw&#10;ZmSeWRXl4k9TgT+qNH+YNwwBRRQC/yDqv170xnqR+Q0gmxyAksqb+q8biiQt0bhTU/VQdRNJLk9c&#10;SrOp+smshvJCsO8BKHxJZAUC4mDmJWtJJ5hsdPHBTikcbpeBS2fk2N3bcuHBQ7n66JncfPpCrnM9&#10;fBT3trtFChBxZNdXIoapoQZayiC7EMbl+IkVJcHduNxWUX4wcQDqrkDAHEh/cLDYcDoA7s7Dw3L6&#10;/jU5QpPIhcd3caUfAOJbcgoAn7p31Xj+4JXTcvT2Zek9OU75jpsL4IxsSpbd6ftlTxalLdoCd2N7&#10;MrhOs5GdqdZc24olr+/LsJHdKXvFKo0Rtjxvx/vsMuzEIWM/XVHT5pqF95fLcD7aCj0ZV+TF+CJv&#10;LCjXmU4rF8pSLrjgrJwp8CLm9oPxScxV0CBRFUzmPgQLlchaYv46Nl80REp8Ax1dLQzRZ0F9UnMc&#10;Sa0YstJxktaaKEktjPNtjYWByda3s0wdy2KOeW57vKTzfCHz3wY6USt2utPHbM+McQ950Rcoj/tJ&#10;xFl8K0th2jWzfyerf/rXGQD/kwHmFTy/DCZejohjOY3+S+kVXkEZaRkZ6MUAev5f/xUQK4B/gLW/&#10;MUC8ksTVWhJZa3GlDSb+cZZ8db0ngoXJ06x7QzNt2E2matwbomEfF7qN0azNPX1SkBolMah8PGBe&#10;Ba+3LzOFXSwlLJYuFdwx3xAviULYkQgDF1eWSEJyAn2ctICFMWExikQWNdcMPthlzXVMVaymh5ep&#10;HCi4sqtLSQSV0M5HoigBdQ9JL4/YaLFwc2a1hx/NBIygob0vm0x1Ae53Ls390TBgJMALokSl3zue&#10;spUpgZuEAWC8AFRViSixkolXG8cPSSdyys4jqLmG+yUFho1JyUNqSc03r1hiCohVAW5QVhGJKWZp&#10;AVDt4Dn68CHKqyb00SVopgslOh99NGWrGLLYzrEkv3DhFbxuxOK2/jBGIjI9GiQUwDHosQPi+P+q&#10;zuMOz02pAoYvNFFWoRylGWNaAtWddiWx5UlZyRsVlrfRPBD9n4D7JYgV2IaskRjaB/D61Wj2mZMs&#10;dAAZ6QBklp6weSpjXifwNI7dviWXHz+mW+qhXH/8VG4+eoTS7aEcJtnUc5RpluPMG2MwQVV/u1R3&#10;t6Jqq6c9L1124GrvCHWSPczX2kfScj+5DWsqDFaET5aAOzQ3CRf6mhy+ekZOMFThJO7zCcB69sF1&#10;OXbjvJy8w8++cQEWPi2HKD+NXzklw5fPSMfZY5LNBkIvlUbClJ5VuMrlmpgLFOfSAE66oQq9iPU9&#10;ie+9xb6AUbi5bmKfzUyuLMbVANr9gNc2mzPdCmPBWoa1YTYZVmKdyWaJVIbOJzO3OpnFa0nsN07a&#10;grFl0WymLWKL2TDdY3/CJrGKV2PvcQJ7j7m24VpfszVtYvrIJloqN9EHvUXcU1nVmraVuWQb8dY2&#10;UcHYQo6ABemZ28Q3y4Jqw1Y+I2sknm2Hp0bi5VFvhLwbjZQCz6WyjIkc6+f8CQD/mwHgVWSkV5DM&#10;WvnjvxksvBIJ5UoUWAre5bDvUmw5e4+W0qm07PuvYeXvDPZdZgD4R1kHeBXAa3+cY9hXt2Bfs93k&#10;+jZgvtvLFr4+RqsykK6ru40pj2ShM6mpUYLw8mRmMAzsSwba3mW7RCeR9ICZ/SJ8JZwESDyN/BUk&#10;PTKRNgaQyAoiGx0WE4WsEgBT+61oaZBixsBEJscxeK4At7mZ/lvKEFggog+fyEg2CQTLNmdHsQlA&#10;PwuYI5mlldpYKzmouNLbukgcaXyMMMJE8iqZuyTTN5KxxHjuoInI5RBpJOaWSgIJpkYSSt0IM7qO&#10;HpZSuokSi0olknpvLM0MppIKRB3lEpRfIkGUkJKKubnUdcjE5ctSxxC96OJGicyqBMSljMuhmwlh&#10;iGarHSNhwWgAFJ8hdsExstcbhVJQLIqxQUbhtjNYncaEQuIqhByhCDmCGdYejJLKj0YFVzLSzrlk&#10;kGnK90acoQzsjivtTobajYF27qiUFKxuJLVUxvgbCyOOIG5UAHsR53pRH/bi2oPSkyeCCn8UWtmD&#10;TVI42CJDly/KsVs3iE3vyLm79wDwI7l084pce3hXrj26zWK04zJ25ggNDoPS0E/Zjbp3x/iQVPS1&#10;oBkuQbMcL/ZJoWSpvWU3yS1LKg97YehdMPCuYBdpO9wv5x9ek8krJ+X4vUtG/Hv65iU5c/uKnOI8&#10;ceOiHAG0R6+dk8O41KNXz0n5aK80nzpguMwB1WTWiU39cGeDcG1DGSEbzPA7/ypuhLjPAdVkp6vJ&#10;VlfxO9P1puaHi6zP++vXliH6qCIWrqMGXB8tIQ3E0JzG4xkL47nw+hhCFkKsaspa1XQw8TUhVbBx&#10;FZsuymmiYAiATwlCpCIvFGWeNFbQYIEH4JZpQ9/zfliffVCpLHRL3il2yTu4Zr2qaSshhQWdV9sI&#10;P9jFnMiuZG4KegZm7pEhnSfOLukXAyw9j98iK7/5f8uGuX8mmfVvshYmXjv7n2XNLHWnca1/+gMu&#10;8V9lNeorPdWNXkFjw0qaGpYD6uU8t4I2w5XUg5dRUlpN+Wg1IF4DC6+ihLReJ3J8CeDbsPDdXjYU&#10;AOB7nLeZLDnMZMbOoQkK/pkSThnCm8SVJq/UlbZz3iURsF9wDOn8aBqsY8PElJYoVZSF8un/DU0m&#10;5osn+we4FMDp1H1LGnScDo34uM7ZVQC6v0/qDo9LAmNtvGNI4IRHsKM2SLa7OMs+H+YbIwKJYWZV&#10;Mu5errrzIxNS2D/BVI1cmvZVpkkRXkHLz4jHjU5Bo5xJG6GJem5uXTsDAk7SZHBS+o5PSfvBA7By&#10;hYRRRoqlvTGusJTEVBHtbAg7YN/EghrimkE5SoKmkDE6CdSRY3Jrmdwx3YoYj9rKJyUbZRMJnki6&#10;hpJyWDMSLZZe/O5JedI3foLMNK55ITViRr1GMG41qr4AFzKDxFQSbAsAET340+vrCxu7A1gXRuOo&#10;C60gdqXJ3jkn1OjJVXPOZa4V5RZ1qT2olxquNWztrqaxpYKXOrEfcXUQQv3SyV4pHGqX1mNT0sIQ&#10;hdN3bpExfiKXnjylfos7DYDPw5AXbl2Qy3dIPF29ImPHmco5wWTL0T7qvv3ScXiEsb6AmUEFSVWF&#10;4kUiy4GbtCU3aPvEcForA6QBN/38XTLQl4/L8WsnZQo2PnnjkhzBdT904aQcPH/CAPARAHwcdh4+&#10;T/3++hkZ5Oem9ZK/INlUcbhTwhg360+GOAjwBhKnmk9varo+TAJV860gm01srAA2TuLdQDLKQXQW&#10;BVHXDSTeNYznQohtwxnWP23o8Ilxw+rp+KJUFENSKqYlU6JbUcO1Uj7C4toI10hKxRHjqsXj7ptY&#10;zpZI2SiJjR5aPjKRvEroYq4a/fAx1IMT2/EcO9JIaPF5xrLJUOd050hhbwFkUSoH0VWcrXeWh700&#10;AlW6y675/0M2zPsLLPwXWTf7j5yAFvCu+emvRnJrNQ39a+hIUhbW61U0M6itpLFhxU8YAFYG1iTW&#10;KlzodbjN636aZYBYmfgrBe20Rcg9WFftrrrQzL26w5C642xM75k8LY3NDRJDGUldZx9KD/4A2NvL&#10;DtEGPZm4vSHRYcgo48RER9IA7mrX8bPUTUskhCRROONtopl4kVJaBMNVopqqYYROBbOQc4jBaqTy&#10;4IgBVK9w2uL8vMTKxx0dL24c5k8MHEdsnAbwi3Gjx2DTk09fGpLGJJg5FsliDAmzBNzpDGZuZTM2&#10;Rxk4FcDVML2y68hxg4E7Dx+WBrLLWVWNTIksRP3VizxzlP7gCiP7rGWkqNxyyWpjdA7sVT95nC0J&#10;KLuqOpnPXIGAo4X4uIZ4MVV2B1DuMKFDTs6Vff5hYh0QIa1DzKumcSKa8lFAHt1CsK4msIKYlhFQ&#10;ksZJwolWQJ/iBIAbA1hpFACwTtlhYk8n0H4GztkzXtYlLwIw6/OwOpMy9FrNDfmhcY1iyxPgelEq&#10;8saF9tCyFKcmtIIRjdQdGEApNSFDZ07JmXt35Qyx74WnTxmUcFvO4vJqDffag9ty6dYVgHxVLty/&#10;KMevHJUDJ2jGOHZQho7wtZPDMnRwWPr5u7SPD0hlL3O4GR9UxuCCSurCU+ePyNmrp+TCHWr2uMrH&#10;SVpNXTvLjO0jcgQAH1Pg4kafvMN0FV4bZipK7kCDpPQwgWWoAVbMlOIDzfz/UPpSEJKhDkR3HYwu&#10;OYQRPAE8DgDYwTQcBChTk032QwoZgJpKwRpEYkrfb7ZQQBqORXBDiFDQwujTj6ctEosmURWB+soA&#10;dhOPW0hcKZA5Y2iPjUXvEM/j2BasmWpKK1WSdpKsWgfuoLOtg7xKb7Zk9vKZ7ckHtCjveoslj8k0&#10;hT0lUj2ClHa4WPrKnOQww/ovM6bqNhNandfBqj/+TtbP/RtMrED+s6ybBZhn/Q3A/lnW/vSNrPv5&#10;W4OB1/ykTMzz2CquVwDolZzKwGqrfvgR1p0ly6kPK4jVDADfwW02g/d+f7TcZ0nZfQax3+0lLmZH&#10;79Fz16m9TkkmIo1AMpVhuFaB1BKTUiMlD6aJo+4bnkj2DwAn8+Ht4UNwgW6ixiNTkk5GOTAKRRJA&#10;SyDjrJMTWwZ1SF0d42qoqzXVs4iLBnP/QPHE3d7tgdzPC9GBs61sd9qPnJE7Xn2N5AHecjLYLUMD&#10;NKefog2uE5Ay4QPBRC515ezSQqkk05pThjgEpm9jsPv4Jdw8tjEcuXVbOg4dMEbkmEqrUU6VIha5&#10;wGaGSalkEHwqoA5DfqkJqrTGHimC4VOQaybVdpHs6TUGACRVNhhZaqvwWLGKQNZI0ssfNZY1bFzK&#10;8LtGSmDJbIYILi8AwNo9NA1gdaEDlYEZTueZH2t0Ddkxl8qaoXPW7D2yY3qkI1MmHRg5q+YIiJ0Q&#10;fzhlhxvutjK0M3Oi9NpdE2AosTSJ5WacgJfWQ1d1qxmzoy555YEhRg9NEINewa6SYHoICz+Q08TE&#10;5+7ekivEwWduXZfTSEWvwMiXH1HbvXNdzsOgR88ipDlyQAYOjErHQI+0DzOjrBdG5+/VM9Ijg5ND&#10;cuzsId57Qk5eOipnbpzDZWZ4/oVjMoJ7fPTyCTl24ZRMAd7jN3GjSWiNXsX7OX9I6o/3A1wSd6rn&#10;ZrVoMLuOwgGcgk8tBNApIBWcagpmNfNjVaJNA1yf+42xQ4zvAzgVxLymZyQgVoumvhsN++qpj6Nm&#10;HseRYY6j1htD7TcWVo4FrHFtsHAzU0LJOqdqxlnrwDCy1n7Tu/OxAsMyUbtl4UXksPIlu6+UGxNT&#10;VQFv5SjdXX2UEXMspSd3r0xVu7Nsj6YWu4Ww678A3L/Kpvlfy8Z5fzPYeMPcv8ran7+RDXO+B8zf&#10;TjMxj9fO+Q4X+xsSX99x/T0ZbFznnxXA3wPwn2Q9mWdlXj3VncaFZvteN6s0KRup26ymMfDdvlCA&#10;rM9TXrpyTCauPGOmVTvzijwQSphori+Tgvp85jXX0GzQKMGxFNaxZGY9l7Q1yBHuvrfevmRjQg16&#10;6UAJiQxFY5sq9SN0I/UzxK65mixxMbtpGSnqSBYxhA8tSa89Hk6y24taJa1wW533I23kP7G+lv1A&#10;tVKFTLJ5cEAKUHRlEUdn1OGC93RIEy5f68ExaTk8JvUwRv0w7uDRI8zOOirdp89I/7kz0knipmls&#10;WOoZL1NDPNZ3Ylw6Dg5KaS/NDjREhOeWMd61kRbADsluR4bZPoaUbhBQEjdX1BtdTWF5pQgjYsUR&#10;aWVkSZWhAjPRAdU8SDsh2uzs7i7quWSjlX0BrT8NDH7Mt/LIjReXzEixY3KGmg3bF5yyI4wklrrO&#10;ysK2jHq1Y8aUA2s5FdS2aTAyzKzANbvYhpuNudCm54Qs04lxs/bEzvbKygA4BID4IRxJba0lEXeS&#10;9sZzrJO5IsduXpeLDx8A2Edy4S4lppuUfADxqRvX5OKDe3KcjPslQHzx9jU5fvE0bHyYzRj9MggD&#10;944PMuZ3VCamxgDtcTl39TgCmUNy/NyknL99Qc7CwlOw8FGSVcrER9WFvnRSRs8clbFzU3Lw1nkp&#10;G6J9tL8GVzYH8KLj5oxAZBKJRSBjDKMZQ1VkIQBUwRwG2BSoysZh1Gn1dT2N99BBpKBVC6MspOBV&#10;N9kAKqYAVovi5jANWspEWAz7laaBO2MINuIoGcWpAovxt/FtjBjmTGYMbhKWzD6n1A48P8bfZrA8&#10;Ty2LXU3ZLGLLBrw5A2WSN1wpOcyHK+DMH6mWeoDeW2QnIyy4O1LNBo9mP6kK2ySbfv4X2bzgGwO8&#10;m+Z9bYB3wxyAPPtbA8BmEOu5afEssd2+XnauWYIL/bWsn/eTbFrITLENa2XrwoWykdrvpjnzZPO8&#10;BbJhNnXge/0hcn8gTB4MhsnjwUh5OhRNo3OsPBqKM+w+dnOyTK4/ec9o1UeSlZUtZfS3DpxDn0yR&#10;Poep/B1HR8i6EgcnUmrKTJbCBpJBSCb7jx6VvHIkihGB4hfO/GTKTG0H2arQ38RIWfqBS/Nkl5ON&#10;2HqzBjPIX/a5u8hud8QFHg6y3nkfbGwHM9K72dRCbJnHuNke5mb1E591SCnxcFEbi8xg5GpmRDce&#10;GOHG0CH1xHLNB5gZDYgrBvulenxYmg4NSxvs0XVsXNr4ILYdZ20LgO47cYyB6J1S2tND830dZaIW&#10;KRnAFe47ItkdBygTDEvhwAHpPndBijp6SGSVsRcIly6DPuByeo0BcSMja2p7h2Tg9Fnx4wYVUpRF&#10;+QLQMjjOPScO4BJDMuhPAazsqyzsylhYR8a6WrEmxTqJDC+2N5FeXmxvIplf5jUriM3Mq6dxreUm&#10;zJlRNvaYHQB2JaGlLOxNNtqXspQj9eOKI+MA9yr/JlowzxCj4j5fNtzou3LuOqtmbt4CyFzfvAmA&#10;UVZRz73yEPkqIL78kMzy9VPYafTouMNnDjPaaAqt+kE5iSs8deGQnLh8WKYuHpZzAPgkoD0GYI9c&#10;PU1m+hRSUtifr9WMdN8UY4KPjBCSXIDp8iUSYUR0Sx6gVYFLNsBT8H5h6v5+YWYwm59Txp4GN+AF&#10;uBrbRiGHVOAqkyo49fpL8BoM+4Xpe/RxAqdZdZXM2tMUFIcp6J/VUmmfzGDfcQabL/XMxEVW0GbB&#10;uGrZ/aWSN1QBaKsMEOePYGTY67QuXGApEyyum2I10WXkyYM5+2TXgn+VzQv/LFsWwrhzvwbECtxv&#10;ZNOCnwH1j4D7Z9j5J9nCuWHuD7J5+Vyx2rlOVs/ntYVzxWL5Etm1dqVYrVsnW+bOl03Y5gVLeO9C&#10;+epBX4g86g+Vh9iD/nB50KcJLM1ER8sDzoeDUbAwYL54RO6//t8ycPyypGWnSyF9ri1jZJSr8nBr&#10;mRDJkPZAQBzGRIqUAmIF1FMFdB2lEeeGx1KQD/eTKBQ9ZfSiljK7OKe2RLwig2Sz9S7Z60arWyQT&#10;Dv2ZhBjAfh1PR9lov0es6WeNykNdBRAjkkyIQLqkif1FRUy1zCdRVtDM6pQOSkWHhqRhYoB4l2wq&#10;LNxyYFBase6pg7DyCK2BTLs8WCsdkw3cQEZ4jtj4xEHeM0Emdlh6AXIBYpXk6iYp6GEK5sgJkhJH&#10;6CLqpeY3LEUDE2TLB9h0gIaa8lNKeS1Jrj6yzv3M6+J7nz1JA0G8eGVR5gG0npgbpsxrNk+aBZzS&#10;SVChOVbA7mEIoAtx8C4GI6jtifeWfez63Z8SAEP7Gwz8JRMrGys72zMeVgHsCOs64kY7URd2phTl&#10;hLnT7eSCPtrUTTnrNC2RZN67+d2m7t8lU3xLThD/qit9+gYCjNu3ATDKKgB84f4tuQQTX+Y8f/ci&#10;4L5C+ekqTSUn5cT5o3L8/OHp89xRBg0eQhhyAPf5pAHegzx3GgY+duGwHLvMe65SOkKJNYJbfeDG&#10;WSlDVpnVVwe48iSqmfncMLCCVt3oUBJvatMg5vwv4DW71+bnjccIMNQiEGBE4+4qs8Zien5pZjY2&#10;GJemBAO4yri4xQm4xSZNVKF3NiSTM6BNAcgK3nRmm08DmPlnvQBWwatnP66zMi/gLVDwKoixorEa&#10;g4ErSWj1F9rISLET2yPs5XSNj5wEyJYLtLHhv5HE+hPM+Z1hWxb8IJsWzZItS+fI5sWzZeOin2Xz&#10;ktmGbQK425fPlx3LF8q2eXNk57KlYrFkEcCfJ1tg3q3zF3EzWGqA+KunsO8T7OlguDwdiJTHfeGA&#10;OUIeDcfI4+FoeQwDPxmMlTuD2fKYO/Z1QKzzkZMz0yWvOocmhwwprypFQtgrftEhEso0ishU5Gpo&#10;nZOIUU2Uh8IZ6h5KLTE6KkjSea0QMUUSqiDnAIT2xLkB8byezFAyGDyUpJhLCMPFfVxlv7uDhMPA&#10;BWRUQxCDlJFIa0GMkU8duby9CSZuhj1Zx0JzedMksfEhki5Y28EhMs8TxIJD0jnFYwa5dU4UAdYi&#10;klkMeZuiNQ4AdzJepvXQuLQD9OqRfslgNnUWfcOZbeNSwpicLMb4mOq7AHabJKCxdgXAXmn59Mwy&#10;Koj51rnEviWU2DzQC3tlIsCHdf0Brg8dPp75idOuMw0CDqmhYpVAHRWQ7o7zFguWjVmyvyihtVhs&#10;EgJkH68pqPeZ9FQWVjD7/Gr7mcdsxzRIVWm5ILl0pdTkzOmIBFNH4LjiTrvhVnsytlZ10E50FQUi&#10;Hhk8f1ZGzp5Fr0zdFtCefPCImu1NA7zXHjyQq/fvyIlrWv65Jtc0S02t+CLAvfL4BsDG1b52gXj3&#10;gpzRLLO6z2SSTxLTTnEzP3X5CGx8jIaTEwxdOCZnrrB+5sI4I4EnyT6fkXFA3Xp6QpIZ1B5G0kqB&#10;G8rwgXBUY6HM8QpjmZmaGdAK4lCa7NVdDkXP/Z/Y90vgAnJNVMUAXmXSaQBPn4abPMPEX7rLCQA1&#10;qR3QMkg+kY6jJDLNKSipUn49p1lXgft/Au9vACZsHMZlBqx5gwreSike52Y+RjhIbFzZVyLjg0Vy&#10;lK0kRwey5dxggVweypaCGMQnlivEZhMgXPCtbCQWXjfrzzTr/xsdSr83xBsryTavmU2td84Psm0B&#10;rLtonuxYukB2LV4IeBfKrqUrUHYtka0AeNuCRbJh/kLZDJC/eky6W+0JMe9TgPtMQcz5YCAc8CqA&#10;4+XpcALuNEuxB3Pk/nUSIc/+NzHOFUbncAelaT/BFENJqBgAs/KDslIEyaywNECMWCMRBg1LotTE&#10;AIBIABweGSiJdLok5uP2IPpIwO1MYDeSvZ87W99dxAbbTwxs7ekk1gDYB7e7bHJMvElw5VQzpI7O&#10;qMKGSilhBEwtWwnqRruldWpUWlEIdR0ZpWe4X5rG+7gek9YjAPnkGHuOcJ8nOwBsn3TA0p24db3H&#10;D/DaQek6dUia+LraiW4pZ6FaDc0Iac2jktc+KTkto5JS0ym5Td1opbOp/WVINoME8tmOmEkXUjoz&#10;pHf4ITagtOIHYN0pubgkR4hDcpjsZzqGVbwyLTXUGDLrCb5iDcNaJ7OGRBmWBJZljIfsiKaxgE2C&#10;+r7dzBjbE+8FyPWxpwFkm1SNhXXsq79hdox41emRNjolkgmSjoyDdWSDgZ72xNG2rFBxwt32RJ5Z&#10;d2xERq6iTyb7fOTaeRRUd+Xo1Uty4d49uQKAz5BoOnnjMomsuzx3B+A+w50mDsYVvohY4xTgvYB7&#10;rXaa956jBHWa8tPBC8eJk8cAMjHu2SNyFKBOne8jicX8b677Th+gHt1oDOdTqWeIgpbpJKEoxsIY&#10;gK/KMfOpoDazsPnaADIs+6vrjJscQvY4FIubYdz/6hrrY2VdBa6Wg6Ytx7AkgKvsOm3TYJ12lwuM&#10;6zRWmH4JXr02M++v4IWFC4bxKrG8QfZqsZyteAy5LuybO8QiPbTf1SS/ytg02U/G/BS7ri8OF8qV&#10;E7Vy7Wqv3L09LHfvTsrlaxNy+tyAHD3WKf19NVLOmKUMtOfhLuxu3rtNLDetwm2mTPTT94hASGoh&#10;5FjHhI5tPyyS/cvXy54lywD1Mtm+dKlYLV81DeBnysAkrMwAViZ+OhAFM0dixMRkpp8MwMi42Nd6&#10;MuXyKdr17v0dwfxDmvTpj6U9LZgpHJE088cB5lBklFHJjPhkOkdMGlrXZLpIaIIIQZ4XEOYtIWF+&#10;Ep/K3CzAG0+Xk1uon8HEli7I6VztcKmR2Dnul/2AOKO1kni0nmSXHy5KMwzMkHeSZPmIRRoHkA6y&#10;hqP5yDBJq2nm7TpKLzAgbifu1ee6pthMONkNoHGpT0/iOk/IAMDV1zuPTUj3qcPSeXICAHdIO+Cu&#10;Ya1pJcMDsupHYNo+MtfKvoygJUudxdCA7JoGSWP7YRw3LwunfbLSebs4p0eQnIoS2yQkibQQ6jlt&#10;XJOwsk9h9nIq1ybkiQB5HyC1joKFI2i0j7ST7ZH2YhHlKtuj3HCn3Q3gWrGUbD9At8YsEwE0K012&#10;s5fIMtFN9jEYTm2viXIbUx738Py+JJaRAWoPndlsiEFIkKGljmktlAOXDsuRixPUY5kYcuUc5aX7&#10;MqVJLMCq7vOxK+cpMd3EbX4ESK+hHb9iuMinb5+Ts49u8N6LgB+2vg2L379HjKua5zMyepbvC9se&#10;unyK/MKAHLt/WRrJNQRTKgth2bfWpv1g1ABAqhakc7wUvDMWzkieYMpfCuAQatnTLjUJQACsbrIZ&#10;wCEkq8LIEEc2A1DY9v8U05pj4P8MYNR2ADTJYFvtLPotxjW7zWbgfnn+GvPiNptdaTN4cwcqaNAo&#10;lyJiXrXcQSaYdBVw1khrb550F1hLb4ED45c95WQVO6Pb/KUlHunxtoXi52IhUaEODMYIlGbCiQMH&#10;2+TS5QPy8PE5Rkhdp/HmBhNprsnDe2doix1Dg1Ev9cyYy2FYYaijtewFvPuWrhJL2FjNfsVa+UqZ&#10;9zcAA2LA/GIoCouetsF4w54NJZDgUjZmkRm60GNIBk/ffoNk75W0D40xxjVBfNFDezP1wc3fQUJj&#10;GKdjQoFFTBxuQpAe4QV4vSQuPZbdvtwdAXCWdiKV5Yl7CG4j4M2CxbNrymSHA9P6HRjbw6TLvOYq&#10;9hkxMI9GiToSVrXEw1W0GJZRhipvZ54WAvuGcTYXwsQKXAWwmgK0g6RVJ+zbATibD8DAxwAt7DsI&#10;aFsnB414uU9daYBb2dcpvbjSTexnqh04TtabMlJFC5nuViZRdjHkrhm3H702o3d8GNe6xWazLNmz&#10;jtY89uySpLI3EZ8mIgc0BQJSP9xiBSpusDIqLGsRxqTIEHvZHGhDF5CtYduD0AGH2IhlFDXvGdbd&#10;xyLufWwNtGS1ya5YZ8xJdrGxYCcg3Y7paZg+x2sKYusUL1xsP2M4u5OOhtVtCizXVpWXHyyY3VxC&#10;DEyJ6MIR6T6Ki0sia/TCef52N+TojasGmE8i+pg8eQr54wU5cUulkifROuNG379JPEvP79QhaZgc&#10;kfEb16Xz1BT1TzyQ9kqpxHPJ6m2QWAa5Z5GcNHHDDdJJmWSMtX0yBPf5S1P32WzTz0+DN5iJImYQ&#10;B5J9DgK0EbjSIdRuw6jhRsG85kyz2V3+P4F2GsDKvKj7tK+XGDcR4CYBsiTaA5VxzfYlaBWoysT/&#10;lXn1vQpaM/Pq6/lDNNeM1RpudIYRL6NvGKtnGko6q4fc5ViDJ9NsfNgR5SW3ySmdqvKR3YuoAy+g&#10;FDSXxgRmX62cTa2X2vD6Rd/JtlVzZP/uNeLjbSVJTHmtLU2Xcerml86MyZPbp+Xzm5vyy+e74m+5&#10;R3bOWiKWi1cC5DViu2ojDEwSS0H8pT0diGBKn4I45lcAPx2MI0utFi0vR1kh2hQnx3rq5cJNBpvf&#10;fi0HL99hVE4rGWfUM8FM2adOHIM22ifYW6LiImlyYAUlTNowhIBidIA6cD1jW9g0yHP5lJQKsbKe&#10;Fj4kg2SD88QpjCHZXaz95PUg3PQoFF51w4OMbx2TBsb7VPD1lZ2sLe1jSAD7j+ooT6mKSE3d44aR&#10;buN7dR0/SDPDJOA8ZAC2i+yzArxbM9IktPq0ZAITa+Jr+Pwx6Tt5HG3wBJMzGSZPAku3ISYwqTIJ&#10;fXMiXoUr86U27l4uq/YskXWOm2UXI4W20xxvQUveVn872eJrI5sDbOnusZWN2Hp/a1njs9ewDQHW&#10;sgkA72aFpjbT7we0tgkeYh1HooMJGrtg4Z1RjrIrxoFrlmrHwKzRZOXD9su2WLqFGJS+jde2c+5i&#10;wZiysIJ3P6tQrJI9DbNjg4K62k4IQ3KHmDp5nL3Kp6ekcqxHSpDFNoxPyAFq4z2nGVFEbfwAJaVx&#10;GHWSUlMHk0RGAHA/1oeaqocyUAM3t0b+P5NpK01k4XY6GyeT2ioloaUc9RI7p1gxGkS9O7COkUM0&#10;VAQDyNqTI5I7QteWTtDEZVbAKliVefU6qAqAowlXgAcjATVc6C8sWGNgykjRMLHGujEkn4xYdyab&#10;bM4k65lAMkrdZXPMm4CCahq0DI4nWTV9jQFeE5bEtA0FqgL2SwArIxvloT62hXCaX9fnFLzKumZw&#10;TzNvpfH1adwcikYZaojVtCXICMvcD9W4Mc3Vm4EY3nKVEba36B922075Z9Fs2bF6oWxftdAoE+1Y&#10;uVi2kaiyWL7AeG3DQmq7uM6rf/6eGvGPlItmy24SWE4WmyUMfYTNxk2ye+lq2blohVitWC+2azbL&#10;V9Ns+5s9p5Sk4DUATDnpJaxrMPBAHOwci8XxGjYaI6eZo3WInsqTJ48RWz2i3vichvwr/CK91H2R&#10;veH2Ons5SHRcmFS24OqODtFuB9iIXesHOmDTDinpYk4WH7TqwXYpA4wVPF/Oewph11K0uYVt7CpK&#10;TWRcLDOf2EbYQrlIbwLl3c0Mt2MgHl9Tw9dq3NsOeBWYysStJLW6+OD1njxMcmscAB+Face4RjZ4&#10;sA9QTxiJrmFE9v1nFNy9JHwOSj+/SzND0IubWV1aUkDTBbOT0FsHc0NysNss23cskh27SCAA4C1e&#10;uwAhA+TCmXABkHcxL2xHMNsIMIsZ2xHqKNtxm3ZrcwDZZisG4VvDynvUXQ5zoC9XGdmKBgI72RXO&#10;ALoIBxoJHGRnhC2svZc42Y0kTaHsYUPgFgah70xwlt3s9N2Ly7wP9rU0EUOz9nMPz+n13hQSgzzW&#10;1/NH+qRyfJR2vWySaUym0GmUiFdqx8dl9MpFEnS4g71NktxcSRdOlbQcPyw91I5bWV+Tj4Ajp7ee&#10;EkoNDRLM8KaOm4IldLKihh7nkBq6t6g5B7IdIgTwhiEbDafjKpwabyygjtL3zIA2GLfYHzAHAdhA&#10;zJcxuYHaClkN8wJc7agKIYkViAUbrDwtxIhjRpU5SaXgNQP1yxjXLMrQ5xI1UdU5DdgEElSmDsYM&#10;q3UqmKefV0ZVF9nMwgrmX5kXkGZSJkoD3Ob3KVgVvPo1Cup8gKuWDRMnkRDLRtRRMk7fM19XXR8l&#10;o+WOcrDShVHMvnKu0ZMdUT5yG2GUyW2LrF8wWyxWzwO8iwHxImyxWKzkXEGZaAWxLbZz5UrZuWql&#10;7Fq5WnavWCN7Vq6VHctWknleIjuXr5Y9q9fz/FrOdbJv3Sb56hmx7nNY9VeX2ew6c74EwM8VsJjZ&#10;lTafT+i6uAWwjxV7yoEib5ngzjZ8YEwOnL8iB64/kLGLlwErvbf03ablcVcmW1wL0Bqo1Tah7Kkf&#10;hB1wfespQdVxXdrdaLBxZR/dMYC4GlYtYPtDRn0pMsxExsTmwsA9ABMxxqCya7+UUI7SRvPC1hqj&#10;zqvA1Ti4BTmh4UKTke6l5tvPlIhulQmiImo/3GOAePDUMRm/eEpG0OmOouEdoHbaSD04h8SUjsNJ&#10;IMEWRx9sKJ1Wng47xH7fcrHZu0hs9y0RT8cNsttqHa6vG4kqxCfhbobtDiNOxSwjNL51N57bxZTI&#10;PTDujhAFqwMN9XaA2162BgHQYBvAvt+wnaF6bW2Aeav/Pnp09zIGZye7egOYbZwBMxMvs0RMbYee&#10;MPAO2HhnPM8nUT+HlS2Jhy0BtS3rUhxzqb2j/vLJYs5zRhjaaspPjO7xYOVoGTfMMkIOPzYeBpXg&#10;6iL1jGabRBLinMyuZlxjgNtJ73NHBUCoILNbSua3ACVV7q+mQwrCEfKEc0Y2IkNlwV0UK0XDG3Np&#10;LACMMLE2WPgAVm/MTzumZvqXAwFtkCavNLFFPTiA7Qm+xMx+KtLAnY5mwqahXZ7JLiuYY83JKRj2&#10;PyWpAG0C9ivTAlJlWgWtCSGGqb3YYGMtHSUjfzS7ymbgKvOaY94MQJqONDJVk1oKVlxldZ/19ZQZ&#10;V7pwkOcAbyo3CGXfQrLSqszK4utqaZwYKbGTw1WurDr1kUstPvTZB8vj0VSpi9ovW5fMkp2rF8PC&#10;kMCMGWBesRjALpedCuDly7leCUDXyu6VfMYA7J5V68R6/WbZu2bDf7J9a3GhNev8X82czFJgP+Pu&#10;8bQvehrIyrwz9mQ4Th6OxbM7iRWj1QC40EUGCjyljz9OH5vj+6coJVy6SUx1jTlXZxHIsxIFsFbj&#10;JldSu62HfRWk9TR961mMO1zE8zWwbGUfMS4Mm99SQ+8qsRbg1QEAxZ1NTIwEoKiDmg7ihvc0SC6L&#10;sjQOroCJq9nGV8X30vhW2VVvEM0TvdJPnNt/8iju8YS0Hx+TCUbBDKLOakUyWI1kMK+ZrHIhA+sY&#10;KxtFciqeJvYYmDHSd6tEeKyTYNZcBruulRDXdRLhuVlifLbJnu1zZClMvDPIXvYwe8oiBPUY85d3&#10;YNsB6Q7iXQXsThhYQbwd0Cp4jcchDF3nfRas29zsZymbfPcYttFnN19rLbtDbGVvhKNYx5KwikaZ&#10;BrgtI5jxHOMIi+M6Y3ti+J5R3AywPYDZgW2CtvHuiEZYBco2QmeWkjkmuoubrghlSZkr42l8mdQY&#10;pC2NgNYVJZgXTRERSD0TGvmAMpwuiYSXXsc2MZmEJd1RiC/Cm4tg1UKEF4WwYgFxKGOHuFa2DQW8&#10;aioZ1cdBMLIXYHWnYUNlnh6cvsq8M2DVbHQkKqcIvq8Z4L4MrzdaImHdUDTIMSSqYg2JIyDGtET0&#10;nxJTZiAbTff827U0BGhVGmkAGQZWAKvLnNDO5krDiH17iqbtixj4S/Cqe5wFUNMU0F3om0fILs+A&#10;V4UeBvviSufiYitwdfhd7oyUUuPgeDzRKjqhhopt5RAMfJok1oVGL7nQ5Gv0FAxoD/SyH2X36hUG&#10;A/8K4LWw8PJFgFeBawbv6mkGBsAKWgXq/g20RgJiK8wa5rVds0ns1uJCPzPi3QgYONJg4ZfUf/+r&#10;/Vd2NrvYz0diCdJjALCfHC33ktFCN+mlJas7w0GaERq0sAu2c6iPUaQnAdB5EignqMkeljbcunpG&#10;21T2sHe3RxeFEccCwGIyyjWAUAFdBHDVMmlv0x246WU5KK7YdAi71sAgdcNdBstqP2tOYwWSSKZ9&#10;jPdIOd04elYTE7cB1pYjiPu57pkiA032uXaI1xCE5DP5I6OS4fLook3sQUqG5VNY0hYdbCdx3psk&#10;0XOdJPtsldQAC0n03yRRHmskynm1JHhuAsCbxHIDPZtLmJ6w7C+y0ZoaXYidbArDAq0B5V4AuRtA&#10;7mFkzXTSygxgC64tiI23+XMC4B2w726+zjLSUfbCsmqW6kZju8IBfJgN13a41gCVbLXa7nBbwO1M&#10;DRm3nj1Djik+mDextAvJNPppec4pyfvX3cCe1ItddMMCkk03gOuDqCQS4MYByDjAGY1FsnQsGvaM&#10;acxnaiMzv3QUEKbADQWcIQyri8BtDmFMkL+2RuIVeLNhwpttij4MJ/DUKSNGrzLMW0umme8V2QQ7&#10;N+eTTWbAg8a+sLKC2Y/1MK70LrtR6vLWrYswsT9utB8dRuE6KUMTVjN1XbNayhg2hyUCHBM7iNU0&#10;ntUzEVOGNbNwgrrQCmrKOildJKYAZiaJpgyu1RSAyqDKmmrTr1Fa4mag0yjzAK7ZTdbSUxqgL4CN&#10;c/pRDwJunWCZC2gLcK3VdU5v4v+S/uzSthTpgoGPVLrKWRYBXoKFrzb5s+I0SM6CEZs1c2QrAo1d&#10;a5caIP4VyKuWyo5Vy2X3GnWdV4rlmjUw7zqYd/2vAFbw2mzcSi0ZA8z267aIw7qtCuBwGNhsMyAm&#10;efVSwWw2QP1/crFfDUfJS1j4PFsdjpc6ywFlYRYw9+Y4ccexlp40e2nJ8ZdmpH5d3Q0yePSYjJ28&#10;RP31IiWb0yi5WJXSDyCRSNb0kUkGXOUAsYLulxrc6FIYOb0ORqBunFmeTxsbLvSEJrIGcY3VHR5n&#10;WyG7hUloVfUCfDWyyZX9M4arXUJbXG41cQsbIHKQeBYgBilpaiAmb5CqqgLJQZucELRX4nwtJNZr&#10;kyR5bZAk3/WS4r9VUny3A+TNkuC+TuLd10qc81pJ5n3BTsjatnwjVhY/yc71dJcs+x+yfuPf0G9v&#10;gHVJZJFd3gKzbvXfC0CJW2mQV+bdE0HJB9sX6cbEC0+xIXG1F+AqgA3XOWCfwchb+Dp9vC0IVxrb&#10;EQrIAfBeNtlbzQBXAatAVcDaJ5G8MnlMA5eNg85prANlaZkHzOvLviNfGiT8kFgGoZeOJAaNZq50&#10;DCCLJn6NBWSx6H5jcTVj2O0bDQsraH153YcElA/D+DxJOnnydQrcQFhWTyP+nQFzcB2uMOwaphJJ&#10;w43W76HszCgiklXqQruREXctREaKuTFOKBC3OZwPfjgsG95CLAxwg42xN+yVQnKplgJA1YzHOvKV&#10;hFUyLJus4G3WEbAoqVB4pWJp1HSTGW2rZnwdQEzGjc6EgbOIgxW0ZuCmAW4zeM2AVkY1gzdXE1Yz&#10;bKwANlxpnkvn55jwMNP5/iUKaECcgqLMxICGPCSiRdSpOyp85EiVm5xr8JFr7By70RqEhcg9LGrv&#10;CtmyAlHGWpVGEtMaTKyPcZ9h5t1rV8nuVatwn4l1VxHn4jqrC60srAyspiC23bRN7ACwgvgrrf8+&#10;Q4VlZuBXsOqLkRijXPQM0/MJSa7nnApoM5DVvX5JwuvlcKQ86AmTs6wcPUj9ayzPXrqy3KQr2xkw&#10;O8tQnoP0Ze2XjkwX6aBRfYgPyeChPhmmFDHOMPex8zdofTsn3YeOkjxi/9EArNpDrZcuoUqG21US&#10;l5axS7iMbiTtUdWB49rAUMmkzCoa9MuZB63SysJGho0zVjaPpofcGgBbzV2UwXgl9W1Sjpa6hIaI&#10;WqaB1LDKtCArSdIBRJzHZol3XS0mr7WS6LcFpt0qiT6bJc51g8S5rZdE7w0S675GEgGvCVfaBAvH&#10;szF+05o/i+2OWRJgv1Dc9s9FZTNbHLZ8LTs2/Un2WC6gfk1BXhNTYbjVkbjAEWSdNU7W+Jjs8z4G&#10;r1szl3mD9x5Z62Eh67x2yFrP7ZgFrL0LIO+F0YmLlX1hXGVaW9xh86nX++PJYmO2ysK4z664zOYd&#10;vrqY2wNRhy+dTL7EvnZkuS2CrGSVx3ZZ7LBRft6zWGZZLpK5Vstkkf06WeaymSw57jusvz+ZTYUo&#10;uTxIMHkTi3oCdje07x60Q/rQYeVLe6QvK168aF30ZgqIL+/z1ykjDCvw4kYdANC9mYGt3VHa/+xK&#10;66QLXVQugFbj4VDUVxHKzFg4jQxaHtIsc6yRPYYZAUe6sp7KGjVjDFOmGlplxhrDkCZlYGqo5tnN&#10;CjAFcxI3gxQArWBOB8xqaQA4Q4UavMeY+Yyl85zBulg6rJuq8TI3CAV3PmWh3H4y0ABTa8cmvi4L&#10;6aQmrDK4IeiGwzQUZYWIONTNTsVziOf/IIvfKZtGDBNTOBuL2DVW6SmXYOArCmI2nlxnRe89hkQW&#10;+1mQtFqA97ZC9qxfNmNLYV4ArDEwZrDvmtXonjcaDKzus7Kv9brNsh/wKogVvE6wr+NaBXAvJSRV&#10;YnG+IKH1EmAaLjJgVXs2c/0SYKtrrQBWkE+72freCHk9Ei13O8LkYJGjjBY7S2nkTgCwVCqid0k7&#10;0w36i5xlsMhT+nM9pTvTUTrS3KQpk3oXEsCm2gLp72qVIdrVRhlLOjSJQgp9sjYtVDMNs7qDeLgF&#10;AKsxFK+0oYmheLWSz1bCAqZpZDPRMqesmNWlxZLDUICCchaIk10t1ZoydeQsXYEa6SUR/vslnKxx&#10;uOdWieU/MjVwp6QC2CQAm+y3VUy4xXGANA5AxxLzRjktlxjXFRLtvBz2XWWcybzuZ71Ivp//32T1&#10;2j9LoO18CbFbICG28zjnSrD1d+Jj8Tdx3/UtCa+fxNJuiezmZ1mFWsO4qMzIQtuwFWGfijZg6dVu&#10;2wDsTlh3N6WnPcTRViTG7A3bG+1gsK2CVK8tKSspA6ubbAAXECvzOiZ7M/oFNxpT4Or+Xj+EHE5J&#10;PrLObbt8v32+/G7NN/Jv2B82/yh/tZgtX2+bI99snS3fcH5rMUe+s5grf93ys/xx04/yJ97zza55&#10;8qP9ClketEusYXAv3OUAQOyDasiDwQROuOC2NGTY01jhQDeUC4MJFKgOLBB3pA3So5CBA5gP8baW&#10;i0K1lNSMC45F4lqH465H4JZrc4OCdzqOBTBalgEo6QraGTdXXV01A6jKxjPsauJMBMhq6kYn8z3U&#10;1VUW1VNNdc4qodSRsUkAX11lBa6eClhl9URibL1W4Ko7rIysUyqT+HlaQtIab5q67Lj6SSTYivsr&#10;JIv3JFCrjqeRJIWsebquL80LRFnoK01MC7nCRpM7zYFyl7lyD2houEsy6xG5pJYYGhtWzZf920hK&#10;bVlt2L5NlIQ2rIZZNwDUdcS4MO7atYCYLDPgNce/yrzWmN3GbYCXSSBrtogL51c36t3lFunuO6S7&#10;7xBwP+SHPuSHPmZQl2GMm31Ku+ETWPYRIH9Mj/C0qXIL/bQyOOKP5yMMhGcR2niRk7Sn2kms43IJ&#10;s1kksQC5KGqrtDDArDPXW7qKfKWbuUed2Z5STbkjKciS+HK7RLjAfmRfsymb5JC8yY1yljw+9IVI&#10;DPPjfaUQGWI65ZeEcCdJIDmURBIoNdABV9dOTL77MRuJ97bGDd4r4a7bxd96rfharhI/y6X8O5ZL&#10;tMtGiffdwVZFeylKdZfiBL7eH7b1WC1xADTWdaXEuChgFwHcxQCZr3FcJtEAOdZtGsApvmslJ2gj&#10;MfAafv5GKYvfKiUx26QkcqsUhm2UkrD1UhG5XWridkpJ+DpJdJkl3vu/EUuGfG+1pMfT8kfZQAy9&#10;xX+XbIB1N7GdfjO2Dbd5N/GudSxgpQ5sSRlJT6tYF8O0rGQGrQ2KLGViw2U2gOstziSqvGhF9EBS&#10;qeBfbL9W/rD2W8O+3jJbvt0GQDf/LH8FsN/tXiizyajPs14pP/N/89PuxfL9jgXyg+Vi+XH/cvkR&#10;Vv6J9/xt5zz56+7ZMgcgr2A59z5cdk9G3PrCru60SLoxVUSTVe7Evh5osH1KGbDPBooQmDmKjLbG&#10;1Kq0mmZastfaSqjXPKcA1l1LsYDEyCjjRqvIwgQwFLg68XGaeTUmVfYFuBrrwrIK1rgGWJsacQKx&#10;qLrKhhRSy0EzAFYQKzh1LGyiznjme2Ryc8jWriJlXr1ZwP5JWCZfp8DN1AQX70sAvPpz82kfzO1U&#10;luUmgeeQgWdRQHeSxr4matSxDOrLrGWAIpNE4gFvKhNUkvKCpKLUVy6zW/tOSyAjZwPAjpq/vIXk&#10;JvFItyykkWElbvO6pbJv8ypAvErstm4Qm83M49rESa3XZqMmrTb9Fv+StDJcaJjYYf1Wth9uFYdV&#10;zOtabyFfPewIkPttUHyrr9xu8hYD0Jy3W/24gwTIXcbO3mb4+60WP4z3zDx/n7k/DzoBO/a4Owhw&#10;M4GgK1JOs6JllAmBTYkOEu+8SiKcl8FmSyUeICQTS2YSQ2aSxU2C9eKIMZNI+qSxpT01zEpy2O5e&#10;TFkkP9pOMgK2S2YggCORlOG5RVLdN0mQNXK03XMkdN8iidq/TOIdVkuK60ZJdiFuxUzO6yXeca1E&#10;2q2WcJuVEmW/RkLtV0mIyzpJCdnLjcBZyjL8JZeSS2ogySlcYgVtrBvgxSL5d0bZzZcYh4U8D3hh&#10;4BjAG+W2mveulPzANVIUuEoqIjZKZdQWqYrdJnXxO6Q+fqc0mXZLMwPVmpMtpY0ZSj3pO6U3fZe0&#10;JrPUOnY9v8sSCXH6Sext6EbZ+idZt5OiPu7zduJdQ42FS79PgcrNywYdtG0CAg2EHtZIK60AtjXK&#10;q+mkFYxLptktLUA8cZM96VJyowFih6+V/LRzvvxx87ew6Pfy9Y558pcdc+Vbyl6z+H+Y47hO5nMT&#10;m+u8QWY7rZM5/H8t8dkuS/12GOcct43yjc0K+dFxjcx1WCc/WK2Qb60Wy1JPXO59C+VPO9lTa79S&#10;tvBvdMZzcmE1qiPtjHbaFaXxrY4L4jkdrqesq2KNINxrNX1sqK5UJknXUSQZbhN9tsld7LWClZOI&#10;U9MVRDTHZyFNzObUko5mjJNxiZNIhJn4GgWkAlgBra5vKgyrLrHBpqq+0uw1umkd1J7Ie5PVle6h&#10;i6ibbiJi/FRuIInE3mqp3Aw0hs3DPU5XRqXmrKDO0nIRGedceoPTiHdN3LAyqHMXtMPOsHgCmw1j&#10;2XyRWgN4ScKZGMKfgCUSqgSZ7KU0y442wmCYl7xSL/LjwUS82Ay2GmbJPYbCNyKvTXK3F7cduMQb&#10;6PtdvpRaL+40Zr1utdhuJjm1jRh3y7bppBXAtcVlVlPX2QDwRgtxAbxuG7bLV48UfOxIVTf6cU+I&#10;AcrbgPkGIL5OGvx6E3IwBTcgv9MWgLFaAvCq6dcpgB8A9MfYI/16VCenKr1khFhYP9TJgMREHJnu&#10;s1ZyA7dg26UgeKcUx1lJUaIdnRr2UhhnY1hejI3kxthKBgKG1IAduLYAnTg1CWAm8oGLc98okQAy&#10;3HqZxNiukkSn9ZIEgJNcN3FzALywZBJgS+U6hZJPGnFsjMNySQ/eAYPD6PEOkhm5XxK8YWMXXGTA&#10;awAY9o3DbY7h6xW88U6LJQYwm1k5znWp5PitkqKAFVIcuFwK/ZcRz6yW8qD1Uh2xRWqjtxlWx3TD&#10;BiYhtiZvkw4Gn3UkbZNuJiJ2MNGwg8mFbWnbpDHRQmpiNklG6HIJ9V4mVvbLZZ3DGlnhvE5W8Tuu&#10;cFkv67y3ySaAtTWQuDQUgIehg6WcpO7znkgy2iH7yHJvlzXuG2ShLYy5B7bc8r38dfuP8rPNYllE&#10;yWsJN8qF/ttlrs9Gme29Vub5AtjgbdMWsk0WBm2Ref4bZQ62OAwghwFkXtP3zffhvQG87rNeNsdb&#10;y4bwXfKT4xL51maJ/GnHT/I9N9L1YbZMkYwVWwBsxegf+1y6ohgR5FZAWyPusxd6aG/iYJ3AaXaj&#10;owGrlnbM4M0coEw4wpJ2mC2yJpZ2TOZuIVTZj5fklOzKjqVgwJiM+6zlH8pcytjE5Qo0E4BLxLR8&#10;EwOoItkDrKtE9Xll70xAmUnjQgY3gBT02EkALp7Z2klku7MBdh4/M1uZWzPZZMU1GZXXWSQ5bbje&#10;3GQMl5nyVg4lrzx+fgZxbhLATeZ7pDDWJ561p9FIV6Mp2aVm+0hZno8MNyTKvQN18vZYl7w73C1v&#10;jnbJm6leeYeE9z2S3vfHh+V/nR6Wzzy+TdXlIM05VcxwMwVyE/AJlEA7Ep0rV8nOpcsALwkrklW2&#10;uMz2GyzEToG7eYe4btlpmMemneKJoYXGPTab4Q6rWxwOGOkP7gqGlVGS4F7fwM2+0exlsPC9DvXv&#10;lZ1hacB9H1A/BNwPOxTcwXKXWUDHKlxlIGufFIVsR4UCA3qtkww+NLmBWyWf2Co3zEKyInYBYjcp&#10;S3GWijRXKTU5AmhbgGshCWR0Y5xWS7I3rjXskABrJPJ9Yh1XSeT+pRKBxTnCjGSG02HodECZ5rVG&#10;UnGJ0/SG4aHPr4Ht10l28BZJ4cMZw78hym0FiagVAHYJWeXlEgeA47EEBbLjUgC8SOKclkikA2yM&#10;1xAHmDO8lgHa5VLkt1QK/ZZLsf8KKQHAFYHrpCpko1SHA2KAXB+zXpoSNkoLo0nbmFLYDnjbkzdL&#10;WwrGaNL2FAueszAA3pwE2GM3Swb/LmfCCEv00nthXM0274oAsNzY9mqdN2gPgo7pGHmTH6637zZZ&#10;yf/DfLtlMttmqcx3WCGL3VfLasKB1f5bZJUaCbmVeDjLArbJMr7/av6v14TvkBXBWwHpJlmA+78k&#10;bKssx91fgS3jeknoFq4tZH0iJbDU/bI6fo8sj7Awxr16FAfIAu81spScwSynZfItibuvrebLAv5G&#10;60m0WdEhpS2OXgDXj5nXwbBWGMwbiXQyynCjKVEBBBOsmqyMOEBtv7eaAe/cAKKQlxKqLLZkZebO&#10;v8ncXewU2s1irz0McePnbHJbJnuD+BAD6iDmZsfTzB9vZKkRauCaxylLkkxKxkVP52ekkg1OAOBx&#10;TCeJA4RRjBmKJVZNg51zNFGlkzW4iSQrSBGO6J7gTNg9rwW2RoCi7BzPYIQ0ZKHZJMdSSU7Fsw0j&#10;Vr8PK2AiWW8TluXNHmxPKSccHGgIZQVRhLwZKRE5NSi/nB2WdyeH5M2Jfnk71SPv6YB7h8rv/bF+&#10;bFg+HeqWT0d75fVkl9xE4Xa1q0keT52Wa2euyRQL7E+hYmxj3ni0jZNYkYXet36DuFjAuNt2Adzd&#10;BgM74kp7b90lXlv2KoDDleoe2AAAhJdJREFUAbDZtKVQmxumtdAq8HhC/PuIWFiZ+W6HH2zsY4BY&#10;7SbsfAu7B5Af4IpPu9ScPUy27ImVIyWu0pVuJyUKYiO+XAJLLpIUkkHZfODS+UAUxE6DNgnGiHZZ&#10;K6F2xJ5aroFFc2CQDHV1yQKnuKyRNACZBUNk+23ktU2SxZkbsNl4Lo1Msr6eQjyrIFZT1s/0h4m9&#10;ATqgjXUhHrafK1EuC/lZi2D1ZZJIrKtnNBnlafZdYoA4WhmY6ySn+ZLptVhyvRdKoe9SKfAGxD7L&#10;APAyKQPIZbByZdBqqQ1bJ01RG6Q1dgPg3Qhwt0hHMsybsk06sXZGj3YoO/NafexaKQpeKmXhqwkh&#10;1oodNec9AGE7IcR+WHYfIg0VcNjTheRo8jJiXXtOrfdqicg9K0jcMKf0AMadooMml7APKeU+Ewwd&#10;z108DuMGYBFnj/wSsUj0PtkaYy1bowFLAiWuZAfZYqLchcu3KZF6dArikkyUZFnMhE5H1cVpXegH&#10;uzIquAUZa2ea7E2HFdnV5EC8tz+LqSGZXnRG2cs2JJ97uQk7ZfPvQeXlBSsHMOZWZ1WHai0YYMRS&#10;eYjvxAUdqge4LD4j8bXBa6PM3/u9LN77nSy1YmEXScCVdvNkjeMCWcPnZD2e0zbKdZv4WyzdzYa+&#10;bcyR2j9btvOaHZ+JwFQPtmjE0PpJyQjg6hSOeGqxUbobGKDFKtvCzKmUpbKIh7Nwf9N1GyHbLRIY&#10;yZvE/K10xtqmG+tFWfYN4DNx8TNg4lTAnlyFEq+ALY3Z9G1neaAm9CRp6iXtjKQ9xtK/uzr7mQrM&#10;BxK/b8aL5OOZcfnE0IP3rGF9d2JAXh/rlVcHu+Qtyj8F8aej/fKJwRLvDnbLa5prXo61yuOBOrnW&#10;wHy2kiy5gB7iNov8Pl24Imy6lw9oJ6ZqWES/n9nXK1eILdpn+6XrJGy3vURYe4jryh2S6Bik7YTK&#10;wDMA1mx0D9IvklUKXkORhel71D3W1sOHuM3KwOpCKwPfAch3yLLdRrit5301FqXd7wTEjKXVzPQQ&#10;teHqqB0wMQkix1nEqHMknDt4uPUCCdg3R4KJ0yJtVwLUTZIXYSXluLrpiClMZIQT3ACY6zJJJ0bN&#10;9FlFDL0KwK6WXL+1ks2Z4bMSIK/mhrCWc52ke63ia1dJBqBN41TwpvvA5NzJY2zn8vMXSDgflFjn&#10;xcQi6jLzmA9GtP182BbgavzruNBg3kTH+ZLuMleyvRdLvu8SgLtIin0WS4nvYin1WSDl/oukImCx&#10;VPgvlurg5VIXtkYao9dKU8xaaYGJ202bp1kY8JpPBXVX2g6DhYtjtshGiz/Jxj2zxTYYVzncEhfZ&#10;ZlptBYj3k8CyjXcjUQVwU2nox5wAsRMgNmJgNhB6M0jAU/t/cWHdqfe6c+3GkDxPnnclLtP50i4s&#10;R3PNZ+JJNovRSLZY0+xgzyZEJxaPObP6U82RsbXuLEnzZCKkJ4otd8bZurDaJKw5QbJHCqnfeqOY&#10;YiUKiZtAbRXUoXNMjQwGNLoNUTdHeFAqcmFypidD93QErgtrTp2yqUnnBrA+ho2M7Are5L1FFln9&#10;KIudFsgKbp5r+Ntu5O+6KWAt2fh1sokE4ebAjbItZCtbFKl5RuyQbZ6rZC+1eSeesw/YKI7csG08&#10;VokbHp1PqIX4he5iiIQXo39DmCRK1YERs0msVknld0nDkvl9kkg6pbB2xcR1Mr9nMsPlk8vCGOQf&#10;zoSVCJbsseg8h+V9WQ6SxgD5ArY+NBe7yESNPzEtBEZC6gUe6gcStp+Z+fyR7Qtvu/3k1VCKfLh0&#10;UN5dPCRvz0ziJo/JWwD8liF+7471ydsjuNAA+JepQfkIiD9w/R4gv2GLxvPxBrnfW0PJKU+mClNZ&#10;a9SKunGU14/I+4kD8mp4WC7U1EgdywHHmLJ6kRltz6euypmBs9Jd2CmnK/uJgXGV1Z70AdbBGJg3&#10;FpCaM87Myuog3gWwj7oZvTPzXuME1I85H3fztWSoNXOtwL3HOM07tFLdYDH4jTbciw6yb4XuuNN2&#10;0mjaJcUhMCWgi3cHsJ5rJYEYOYVSTgaxcbovri7snOgCM+EmKoPm8MfM8tsgGb7rDKCm87XZADJX&#10;zXcNwJ22nABYHVCne6/EiHt9VgBiTtzfJA+Y32U+7D8PV34FcfkqXGZccAAbavWzhFnPkggbQAx4&#10;NXEV57SQZNYc3PP5kuYyW7Ld5sK8gBcQl+JGlwDiSv8lGODluSqYuCZwJbZCahXI4SukPnIVtlqa&#10;YzZKa9wWaSNj3YLL3JawVbrTdiFy2SWNCdslNog2Mq+VTCDZaiSyNMbVcpGRZVaRBiysp5aJXNP8&#10;EWewZ0iNnlLNPHuRyPLG3GFAV3qBdbOhN3uWfHRFKT3Buv3PmwVqbmz+cwewHoDVk2Vgeu2IvNIJ&#10;4HryYfeupOyD+TPxUac+htLO58/jyCaTFI4Xk6DiZqGD13mvDwDw0/cyaF5NB9Dp+6eb8DEeR+Hq&#10;egPcjbjz87kZLsejWYatAIzr+XtuCdpBfL+HWvkuGjbIwkftoeFjN6HDPlowLcU6wRoNt6eEs1PJ&#10;MWIfe7B2srnDhoktVhJs2i9hyTbiH7JOXHb8Ubx2/kF8rL8XH9ufKBOSvwheL9GEDHFROyUxZrck&#10;EQ4kkWhMMVlKajKVjiRryWGLQ2nGHmkg2dicvgPhkYUcyt0OG+6Rq3UO8rTdW971BcknPNLPvcHy&#10;vtNP3nZ6ybsub3nb5SdvugLlTaevvBvLkk/0W78/RZx7ijiX891pQDg1YLjOzyfa5CWtrMq8T5kM&#10;8+7cmLw7M4J7DciP9tAc1ABWSuRsRb4cK8+lc6mHsVb98mpsnBxUC6Frs3yizfP/y7pcufJI/uPi&#10;fW4Q1+TVsau0956cZuBpQBL3Iou83xMtd2iB0hhXY+D72F3cY2VeM4h/ZWzY+YkyNAxuTPGAuQ3j&#10;+93Fnb5DxvomIL5QGyATubYynGstXSk7yNxuJxZeD8DU5SXxRDyaiGud5L5MknF1swI2SH7oNskJ&#10;Xit5wWtwk9dIHq5mTiBMG7BKcv1XSgGAyceyA1Ybz+fx3iyeT8e9TQO0CuJM7xW41UuJnReSSFsM&#10;eJfy/flZPFZAR9iQ0QbAIft+khDOCOq5Ubhy8XwQ4mx/kCSHHyXD8TvJcp0j+V4LYV7cXmLhMpJY&#10;VQFLAayey6WWn19j2EqpDVImngZwY/QaaYlbK82xawDyauNarTVxM7ZFWljh0ZJgIcWUoRz53Xdp&#10;HRjX2WBfar0KWidcZLM5w77ujNbxxH32ZgC8H2znj/liHrqiFNbz4TTWlQJaL12ShunOJRe2+rkA&#10;WLdindYxA2J26XoSh3rATMq6CuDAmYmPCshgdunGtqZK3kg+myXYV4zpLOegKjYMcipYzSNeA3lO&#10;tyuohWLhuNCx1H+DyNR66mrUHB/WotC3jEvqmOvHnuQQBt7zb+U1z1x/Gi9QjFGG8WWYvQ8rVUNh&#10;yARi0izi1oBYlgmQOwmM3UO76hb2ca2XUK+5/B1nSXXQMqmNXEYykZsn/+dVYfxNghdIfeh8aQpb&#10;KB0xy6U3cZWMZGyQydytcqpkl1yv2i93G+wokTrJC7YKvmOf0WeWd//S5yufen3lY4+PfOgCrB0e&#10;gNZTXnd6yCuuXwHgNyzvfsuO4HcA+B3nG6a4fiZZ9QGd/TsA/OH0CIDDFWbR3PvxTnQVzfK8vwFs&#10;1cuLQz3y8dyEfDgxBCMPyecj/Ww2rJO7dUVylfFUJ0pT5CLXD5m++rBvSM5V1shlJL/P+kfxdttw&#10;vSe5IRyRj8fPyH+cvymfzl2Tr+5oCUkB2kVWGXuo5aEuJlViRnYatdUjmPmh0cwfB0vDvNyVHjOp&#10;4ynPa++wTvB4xPse4GLcJyF2F1f7lman+V73Wv3leq2znCixkdECexnJt5PO1F3EhntI+OySyugt&#10;Uh65QcojqKFSmimnZlwZY4FtRwiyVUrDN0hJ6HriRU5qq4UhlHKCV/HcailkB2s+DJYHqLN9l5Ns&#10;WoKbvUxSOdOIVdPJ8qZxncq1Pk5y1zh3lmFRdj8bbrOCOGwfDLzvZ8pT3/PcHEmBqdMBbabLz5Ln&#10;OkuyuS4AwGV+S3CZl8K4S6U6AObl31AH+1cD3nKeq/RbJI3hy6U+bCkgXioNkculIZozBuNsil0h&#10;DVHLpD5qhbQmrJdm03rpxMVuwQK4KWzz30mbIX3AmnGOcTbY1w2FlRe9vcq0njTpezBT2jMDFxnB&#10;hCdD4H0o6fgW624lNZagsV9JTfcO+7OG1Ff3DzPozgPQurGW080Ar64lZY0LA9OVcQONAesmVFQM&#10;Uic2DMFNNsa16hZ7VmvmDCPCaCBBhXsayTA5ZVgd6aqvK3B9YWRvbgI+DGF35QahN4xgYlFdJapr&#10;QxO0ZqtbD2g00J27Jh0sR5wZryNwKPlo6SdGm/dh82BMNwYmUxYyEbtq/TaM0MKLv10UN+tswFuR&#10;QK4haY2MZ26WQ5lb5GDOZjnCjqKjWdvleMEuOVO8S25W7ZNHjfbyvN1ZXnU5y9teNxjVHfMCoH7y&#10;UQHa5Q6LusnbDmd5jb3pcOF62t61u8v7DneueU8He38NMPvIe9hXXefX2NseGBjMfD7aKu8Y9vfu&#10;NOx6ahRgDsj74TZ51teAR9tkxMIK2s+nxjhHcKNh6gO98pKe6addNXK/vkhu1ebJJQQzp6ix3+xo&#10;lLNs5LxUjdtcWS2v6OG+3NIIIYTJuZoqvi+u+MRR+YVGoa/uGZljjVnVpstDqiC5hxt9uzdWjtYF&#10;SXeuh9QlO0lHtquca8HVppXwKayr8fETdaW5fgSQdSztQ50lzS91m+9zEyH3zUbqynV2cqXGDqnl&#10;fpnIt4GJ90l/6k7pT9tNLGhBzXiLNLBcqiGBTG78Nq63cW41rDZ2C8DeIGUR66i/rpdyQFwatvZX&#10;Kw4G1DB0js9yYtVlxpnhCwPDlsbpQw3aeQ4Z5lm4xrMk1mE2NkdiAOo0gOdKpDXus9UPEmf3PXH3&#10;PMlyXyBZnnrOlVy+Nhs3Ohc3upQYWF3nMr+F/FuWSzmueeH+OVIWzN0fUDZHrpTGiCUAeKFhet0Y&#10;w/OxK2FeZeDVxMcrpTV+tbQnwsR8EDVj3UWmuiSGuI7Ezh4EHRr7qtusjOuEgMKDeNePoe9euMa+&#10;lGn8VOWkpRoSRt4qUVTjsTeD7XRxuBnECmD/CoCHqasbANgUoEEAK5Cdw77GgHRlTfYTzcxjnh5j&#10;M+0KKwvHs1Ika5gschPvZ+WJmXV1p5Gyr7rZ/rpJgQ0L/oga/Ig/dXF5JIPYo1ErRXBGkjiKIVGU&#10;pC19qmVWgQZAzmSzQRaD4PRa67hq6bT86XMZCCtSuqabDpKjLCSHG2NP3i45VGaF1ni/nKjeJ+eq&#10;9srl2v1yBbteu1du1O2V2yzaftDiKM8A3asuN3nR4SjP2Rr4osNBnrXbyYtOO0ALMAHoO1aCvutw&#10;lXedABw2fqfA1cfY23YPedMGeNs8eJ8nz3nJB9zoD6wSfaeuc7evvFejCvNxKB93GMY9SvJqtF1e&#10;9TbKy8lOeUvJ6MPZUWLjERJbQ/KRnVIfAfcbXOmnDMN4CHgftVbIvfpiuQPzXq/IlXMlGXKY5Qhn&#10;UBY+Zs741dpqPNkm+ch2kYmCfMDdQmK5Cxe/Tz6fvqwxMLVcrQVzqiv9kFhX68G3yCLnB20iaQTz&#10;UTvVco7JDc2w40papgLl6WgK4NX6sY7hYRCeMjUgfsj1fcpQD7HbrYFyvd5VrhNTXKmwkvMlu+VQ&#10;9g4Zy9ktE9ksgkqzIBbcJj1sgOtI5K5KhraZD7SWYhri1pOtXUfNdA1sjJEcqogEwIC4bAbAxbBx&#10;AXflPD9cacCbCdtmwbQZsHAGwFXwJpCE0sTZNIBnYwpm4luXBWScFxoMHAF4Y22/QwzyoyQ5/iCp&#10;dt9IssN3korwIlfBC5DzPOcDXGJfWLgqeBmx8AIptpstDWSgGxPWUd9dJW38O5ujlktT5FJpBbjt&#10;ALY9cT1x73pp5z2t8Wt4vI7H66RD2ZdMdRsJrk5KSr1pWySA8s4umht+i3n9jIYEb+qsXjrninhW&#10;txl6KuNiClxftWJAw0hZP9xVfzKzujjbWJ5NcsmfUxeDK2BDqJWGkoGNwMKpmSpoI9EiR8CEX45u&#10;1ZGtysBqcW2pTNdgHE0XGmgDwAxVNxaSwdLG7iFqsLBnLEwaNTNUPZLvHwVoI5XJ+bnh3DAiYe0E&#10;FFfaUaQSRwWtMdIVM6SOgFcBraYgzkAxlUxdVjXItRm7pD97p0xWWEMo1nKqbr9cbbHFw3PGa2Qn&#10;b4+HPIddn8GyT7vd5TmLtl8b5glgneV5JyA2zAGzkhdtNvK6zRFgOk8b4H0L0KcBDFMbpqCdNgXz&#10;W873uNBqH4iPP7RxTUXmfQvvYR3vpxHqvySkXjEA4QMu9IeLB+U9jPz+xCigHSQG7pL3Y+3yZriJ&#10;9aNV3FTK5QmTTZ6QhX5Ew86d6gK5BYCvMm5qiuEVN2i8eYCU+DaNN9cqy+Tj5FF5N3EItWSjPEH/&#10;/5CpqB9pCjJiYLNNAziYxoVYGcz3luA935MgWi1V8TYwGqUdD2qmxKpRTivkEO7XUwbd3YHBb5Pk&#10;ug3r3sWusyj8Bu73zTZfuVDnJher7ORCqaWcybeQE8QgCuCJ9K0ylr5ZRrnuz9qF2AHhg4lSC2cL&#10;Ygj9UOvZDCs3Aex6AF0TvRkAw8JqEWulGNbLx23NJamUh/uZTWIpi2xxFsmmTGLdNI17XebhLv88&#10;A1oziGdxI5oHeGdJ6J6/GKbgTQao6R7zJBW3OcHuW7LPc6aB6/4T8e88KfCZj5tMtpm4V1m41HOB&#10;NIZpkmotNWDcZtzlJqwZJm6MWMq5jLLSMlzm5bg+Kwz2VQAreFvjNwDkTdy4LADudulOITPN/0lO&#10;CpvwELM4MSrHLc0PYYPGheHEiSw3Q2/siSnrGoyLec9cmwHsj6QxgD7cACSOegYhAQxGjBCio23Q&#10;8YaROQ6HFaMQP0SjAY7GlY1i0kUU18bJ+BpjTQkAVotiT1AiAM5nPGr2QD4MGwFoE2BWdl2xSCxW&#10;Nx4A3khEEsq2kcb3ZxQOJZhobhBRXEdy6uMoSjq69d5gYJVGAlg9zaoqlTIarAugp5vuaShArZXL&#10;z2jNspQDZbsYU2NNf+1+udhixefLRh53OcnTTgwX+QnusNpDYtYnxKyve9zk9YC3vB70Mc5Xeo29&#10;7ycJ1UssC8Df9hLPYh+Ia9XeAU4F6q+mMS+PX/M932gCywziDr4PAP4IgD+28n7C0I/DZZSVmuXj&#10;+Sn5eGGKmu8gjAzrMljxMxNgXo00Eu9WEUeXcwMplmctRfKEIQhqD+sK5U5lvtxhxvo1lsKfBcT3&#10;O5rlHmB92N4iVypLYeNeYusz8qCtkyRxvTxq75R/0KI7k4WeBvF0ljkEXXOcDOR5U+r5aRrACbbE&#10;kcgWkROaUCXFuiymhmsh59pMLAUPkasN7nK5wUPO1bpgrqS+HeVCuZWcKdkLcLfJ2fytcjqfDB8A&#10;nsreIofT1stI4nIZSFotfambpSdlO8mtndRLd1A7RcGEtbHGUQHcAUM3U3KpjlIAr8d1Xk38u8oA&#10;cCFgyifzm09iSYGsIM7wXCiprgvE5EiSw36WJNr+bJhJr+1gYaSMobt+L4Hb/llCd/5e4m2+FRPJ&#10;qkx3MtSAOgWXOQfmzuUmkOM2R4q8ZpO00tIRbjOnJq8UwA2ha0mUrJKakMUAGAtfJPVYYyRuM65z&#10;M4mV5mhAjcuspgBuw2022Jd6cBe14T4yoNNGFjRrp7TxQY2OBcQa+zLY3YcFZz7KvqxXMRaDY1+C&#10;VoGroDWbgtYMYgO8CBLUQpA3hjE0LhSgKYiNHUGANUoHnuPWxhObxrF1Xi2a5gIFrzJyTJtup0+T&#10;goECKWPzXnhNNAINdmDRtxtVh/G9fnWT+d4RWAjueARMH8HWxHDc53CuzQCOg+nN4NWWvwyUUF/q&#10;k7V7SGNklTbq6wri3MpwacFTOwSALzXYyM0We7mFK/wE8L6CdV/0wcCw7OMZAD8mAfWsx1uetdkD&#10;brLJMO8z3vu8x1lewtBveF1j17d96JP7A+S1cVISwt4NBsr7oQB5N0CSqpezh9fUTSax9Y6vM9iX&#10;LPSHLq4NFsYgsPeInD51pwHUTvnAeKb3x0ep+SLYQI31iezzx9FmfjbszHSTt50V8gQRygNaMB8w&#10;u/sBU07u1+TLPRj4LgC+XZEll0pyEEY1y3267BTAN5mDfodmntv9wzKVXyrXaI19wJqjt5PH5Ku7&#10;7RoDa113urb7ABbVktJpdqtG0W2ThstYTco+hZprMqWZRHfN4gIQSh8NqS5ypcuEVhphRzsZZ2Le&#10;6yi3rja4yo1aNKHVtnK5ci8ZNiu5VGUlFyos5XzZHjlLJvAEoD6UtVn6YKWGMD70ZGwN99k07Ua3&#10;JiI9ZP9qMxnbOuLDmihNcq0jkQV4Q1diK6SADGQ+Wd8sYtNU2DLR6Uf00d9LvP2PkgAo42w0kzxb&#10;Emx+kljLbyV699cSsu33Emrxe4na/VeJ2w94YdsUAJ7lsVhyyIDn4mlkcxPIxH0u4HuWesO8vsS+&#10;JK1KSGSVIuio4eeWeS+ghLRImqJXIaNcSgaU2FdBbMS/i6QhfLHUhRIH4043AeS2uDXSiTfRxe/X&#10;hyprIGO7DGIDGRYyZJgC2kIqSO650MjgAYA9EWromFh3hrd7FFIOKiZJBWgN13nGbVbAqvv8G/sq&#10;A7MITIEL85rPMMbZRCAjjEKlFKsNAUgM45AmquleoASyvTrNQhvjo1A6RegGPzLQqT3Zkt+fz/TJ&#10;Shg3UcIqyQ43JtG3y9pXWDgGFzoadzoaUUQkWetwZIaRxNrhWoIiJg4n/laZY0wtCTGSVeYG/TSA&#10;Ot1gD+uSrEphC2BKF62EXcS83GC0lTAVyWNRsa8M5sK+NcS5TQ509jiQPdZ4Vk3dYtgXd/hJG0yM&#10;O/wMID/HrX7WhrvM+150OWJO8lIBD4hfdU/bm27c5G6YlQy03gSe9bkCMuJeGPk19h5gfwDghvXB&#10;sNgvPKf2EVB/6IC1DSMuVjea1sG/s7nh43g7CSYMieinAy3yfrQBlq/gZ5bK6/YyedVUJg9Y/H4u&#10;N0FO0il3PjdR7tcWYkVyr6ZQblfmypXSLMBbB4hb0FU0GYx7va5JDmQUyAG2Yl5io+Z5lvRdquuU&#10;rzR59YCUuJrGv2p3Kf/c6kqS4jBLYkhYCPbLCUGQT8ZVSzEJuKYqmMhDEXOAuOhmd5xcJdt8E/De&#10;AMzXGad5o96R5AJWZy+X62zlEomGSzXEwWQHLwDoc5W75XihhRzJsZC+OGW1WVLg8aOUeP5Esmg2&#10;bussKfKdK2U0AVQC0krizmLUSyVYQcBCgEaSyXMOddpZkuz4I2z7HYD9BvuaEtA3ErP/bzRQ/1Ui&#10;d/9Zgi1+J6Hbfwdo/yRx+/4mKQ4/SRqZ6GwnXGZi3Rxqy0Vhu5FJUkv2wCWHefOcf5RiElkVGveq&#10;ywxgS3CbSyhflPvNlhpKFY3hlJIAaw0M3Ei5ogWgqmn8qy60AljjYb1uJQPdQfKq27SWkGGNDKRt&#10;kEHCiGG2vI9kbZPRnG3SC5C7CSlM1EGdGC2rLrRHnq4Z1SVnIQBZY2GyvQBYARuoiifAqqcyrtnM&#10;oDUDWMEbCpgjaSiIQnYYx1gbnReV2l1umDYVmGC7ZLbv6TC4SIT+EU0wdUuSZPTnMTqGvVSspslk&#10;908g+3rDG+MpI8Xw/WJh4UTOBAnTDHVNHK4ygMXCq2LoGEJ+CMijEXvEIluMw3XXhgRzwkrZWFk2&#10;HTCnIfRPZQ9vCi58CuN10vEO0rgp1OQ6IcvdL9da7FD8OcjLHhfc42kQvu4CdJ0uZJoBKFlktVc8&#10;1udf6WsK2u5p8BrXuNrGNW63Avtlt+P091J3GzZ/Q8z8Ruu83bjIZtbl1OsPvYAY5jYYmGy0JrTe&#10;A+CPM0B+38zXNkbwnkKSWxXyvqeS71eOq5wvr1CkPSKUOEkFocvHQRpd90tbgItMMrrpckmm3KrO&#10;l4eNZfIQcN9lKfylsnS5w/KCRx1tco8BFA9h37NFlXKhrF7uNnbIiewCOZGFW91/lN1I3QpeM4ip&#10;+8LCDzWm7WHPLzXEbA8+iIgP6qlZqn63M3MHSS2UTkgJS6N2SzFSuqMtyWSnw5gB5Ma4WTcY2A2a&#10;tycNbofZkCm0Achq1nKxeq+cLd9N4drCsFPFO+R43mYZNFE3BQwVfrMAMOzn+R2Z379JlvPXkunw&#10;rWQ5fSdpdoDP9q+GJdv+WVLtvxaT9deSaPU3ibP8s8Tv/YthMfv+Anj/JNG7/iCxO/4gSQpa3pvj&#10;/jOCDBVlzJNC79lSThmolBnLBQjoi5EwlmtG23O2FDj/LIXcGEpg3+mYV28wgDWIM3Cu1IbOgW3n&#10;SUPEfMpFWDisC/t+CVgFrQFcgN2ZsEa6CBfa4pcA3hXSn74aW4V4QEG8BRBvlSHKIT0wcGcGwoJc&#10;S/GOsmTLA7LJHGq+BRoHU89FaeWWw0nTgJq608rEZlfab8adVkAbpqDWkTUqa2TAXAQjbSJpj4tj&#10;AkcKHTppMEPmQDUsW0Y3EI/J/iaRQEqEGSNbyEQ3m5hGCYB7c9k9VcNIowpcY1bn1MTAtNG45iS1&#10;qCOHUkIKLGW5Ha9FUEpSC+HGHkqdOYqstMbDalo6StDFYpgysQJZJ1/oOJsk2N4Em6fhlhsa5Hrm&#10;hqPD7sqzYUCcHVoEW9xgJ8o3Dr+C8hU13NcwqdoLElAKWr3W842CErCbGVev1d708p5efa8a7+0E&#10;7K2wdLM9pSS+Ruu92JsuBTNxL2B+1z19Knjfk43WrLSC12BgYmEjodVCnF1HJrs+WD6RgHvNjeoB&#10;ybvLgPZ0hJuMue+RDrc9Ylq3UGLXLJBabxvYNFTOF6US97LxpBlAktR6yLjeq7jRtwHwU7LN99n/&#10;9ayzywDw8bxynm+TqbRsuVXaJP84c1O10FoKmu7xNTPwk54gudqdJMeYAVwXvQPgbiXTup7a7QYm&#10;bFhIf8F2KYtZJ7nhFlJEm1sZLYCn2tPlXJ0fYHWGaR1xm/cTjJO8InZRtlXgXqiyNOxs+S45W0ps&#10;XLTVqNmdLNkhJ4r3yngGrnPsdExZH8YZskCqguZIsdePku/yk2QpkO2/lSSbP5El/othSYA5ye6v&#10;YrLlMQBPtgf0Lj9InscswDgLFgWIGsfC2BX+uL1+8w2r9JtLhpveXTYGVpM0Kg+lZBVIfZfYulgl&#10;k4C3jMRVkfscXOVlBnhrYdS6sHmAFRCHzeV6LtcLcZeX/Mq0ZgbWszl6Ga7zckC7WnqS1+A6rwW0&#10;6w3gDmVukmFCiJGsLTKEDWZbGNYFiCcK9khZ8n5xZtSOE3VgH5jYnwZ6/0K6e2jbMyewlI09WFGq&#10;poA2El2AWjPVXpqlps3PVwfLIcQPIQZWAEcw+iae1rrkLoaz9VTBsDUGcHPY85PDtsm0rgpJH+JE&#10;nJ/EwuqcMUaq8rdtPKzzykrRCEfTH8v6nEoG5NG8HoEyKwwAByG7DC4Nk7CSMIkAvOEAOrI8UuJh&#10;5zjKTHG41YkMaU9so+7L9zNxJuE2p7KXN5XY2EQGO5nSVSbgzuBMKwuRggI/kqX2NMvYUXZxwc3F&#10;Re79zQ02g1PPl7jSysYv1D0eJvusINXnYdzXhsvMY5j3Gd/rRZcDYgwtF01nnF+34n7X28iLJnt5&#10;RQnqFY9fcUN4oczOtb7+tl3fD3Bb3eV1E9+rEQ+g0UU+1LvIR0LG97VO8hF7UWolb+qJqWmYeDtQ&#10;D5vXyZuWCr4HmedOar7sBbtN1vkGce+l0gwDwCdzEozzSnmW3MKNNlxoto+86O0jXm6VN4ydUuY9&#10;VVaLZ9sqxxLS5TZrb//j2iMA3Mv0DR0byxKz6U0MTOEYCZebKExOTvZyB/QnhiPxQqLlUIWdHCAx&#10;1U8BfbBop9RQr20pMNHD60rDvrecbjExvMuF7DOuc42NXKjcJ6dKd8jpsh0GaM+U7ZRzFXswGBgA&#10;ny7YIqdIbh3LXy/H8rbI0ewNMpIMa0UD4BBYLngWSaIfAcscmG8ejPijlPr+JEWe3wOuWbiysDWu&#10;d4n/z8ZZFjCbDqE5CC1wcQPmwp5zACTGTaAycJZUBc42HteEAD6UOg0as5JsqtMzFJc4dDEu8Uqp&#10;DIF1A5FJUu8t8gD8PvO4kQB4vq6Gf1dNyCwDyGq1fJ+6kOmar5l1W8g6K+t2JqyWjoQVBoDVelPW&#10;UfveYABYz8GMjYYpkMcKtiJ02SIDOWTo83fLEba8p5N7sEJW6ZrmhYgjgKVpUbjQ01loZV1zplnZ&#10;Vl3qIE51lQ2DccMBbLgR+5JxVteZdr54nR2l7At4swbrpfBAm5QeaQXEZJkRXaTRKRSN6N+Jhggb&#10;eqitmFyyhWYPJ6SOS7d9Jyt3fCcb980V33R3iSwLlVC8g0gUYFFonQ1DLBKJmCOsGB11SbjE4EpH&#10;o/KKQjiSSN3YxNyohBbYlgmUiWxcSFKDeZNxndNJrKUB5hRYO744SNpK3I3klKqlnqpqSmNaQKjA&#10;fNePywub/gbi31zlt7xmPK+sC5DfKuviPqsL/UpBSez82igfTdd831MX/sDPMQxhh57viIffYh8o&#10;UX0kTv5IvPyJTPWndmVcMs8tvAcwf2pFxUUm+pcmd/lc5wqIcfOLreQTse/nS+dQTR2Uz4cPyCfm&#10;lX86c1B+YT3rL8dRa4114rZrSagKUJfKg+Yyoyb8sKlCLhVnGAB+PTgoT3Gf3w8Nye3GdhmISZFz&#10;MPGhpDRWAo/JL7eeqBLLByWWqrH8DUWWdhQ9oJR0vxVADpfLZEcZGVVqmUmwBlrRMZQuA3zoRgu2&#10;8WHbKHUpDLKrq6DB3UX60NmerAsnzrVBT0rcS8H9csU+uUj97nyllcHCl2r2EA9bck1WEbtYpYC2&#10;ANzb5Vw5MXHuWhlLWyHDaUjgcDnbIudJZ+wiacZlrQsFgEGzpRZw1vtjgLoWqwviBGB1oTwHqBqC&#10;5/Maj4PnTQN4BrS1IQo4GBS3tz5CM8YkmGDQxkhYlMd1lH/qkOLVoGcug4VVFlmj8XeQ1n7n8Tw3&#10;BX6Ofg8DuGFI9khaqeusSSuNd801YI2DDTaOXS5diWtmWJise9raX5l4EHnfcNYmGSM7P5K/RcYK&#10;tzLRZKeMc5M8VG4pY1UOEknftCPjZJ0Yl+PG+hQPJku6Yx7Mu/Kkq8fHYFtAzapR33KEGmwn9KN9&#10;LmQmiaVAjgTAUfSzxun0RsbHpsIMBZNtuNDl4s/+pP3orxdu/U5mr/+LrKdFc/bGr+XHpf8ss5b9&#10;Tn7Cfl75b/LNsv8us1b+s8xe9T/k+0X/t6yzpESnbjNNAJHE55HINGMAbzTgjeFzEIF0U9k4Ut1o&#10;wBuJ+stE/TgZsCYBYhMsq2eqghbTM4HMt4nkmImmCVNJiJxABPQOt3k6YQV4ySw/V+PaiGM1mcXj&#10;V0Z8y2Myzq/0NTLVr1rt5SUx8yvqu2947zsY+C03gve42O9h34/Uiz9w/QE3Ws+PPe7TzwFeBawB&#10;XFRbn/u85TOx8WdKT5+IgT92emOAGRf7Ey72Zx6r/QKw/51k1r834n4zF/rzYClNCQeo3w7J3yHC&#10;T4cGKAMdko8sD3h7sIcbSDXgrJAHxLz3GeV7D7vPehq9vkRc/Jj4903fMGWmNoQhg3Ib5p3KKZRj&#10;6XlyLKtI3py7Ih+v3SEGNhJYmn2eTmRNJ7XoUOoKlXPt8TKlGw7SbWCTFdLHB26AD9xQzrSN5G+G&#10;TajhMplhhDtGdXygDDFh8ESJFwwL6wJYBfDlSmp3JK4u1uBK1wDamp0ksmDjqu1yvnqH8fx5Hl8A&#10;0Ocqt8uZ8i3oQjcgLt8gBzLXykTGKhlKJn40LZQe0wrpilkmHQCuHeZsI25uxdVuAFj1yqyArJ4E&#10;U0MwwIIZqwGzuuI1xrnQMM0Sq4uuoJvOGGvpZ+kMiwLCiFVGtrmcrqNqGvhrUVhVA1YFbCPvNUpE&#10;MzGu4Sobsa4KN1YZ150JJKpM66Qb0UYPgo1ebn69KWtxo1dSMlsFgNfAwOpOryP7vF6Gs3GnAfEY&#10;oclE4W6ZJJyYLLGUw2W7ZaDEVoIj91IbpqsHADuzwMyNwe1uNC94aHYa86LU5EOMrHGyoY+myd5f&#10;hR1aVmLQnJHUgomjtTGeXb1J1CN9+ZstZLTONyu/lp+X/1HmrPqjzFr7J/lp1e9l7vq/ykIGBCza&#10;8p0s2vSNzN/wN177o8xd93uZs+ZfZfHaf5M1a38nXtG7yTaHSjhtd+HomBXEsUg1FcgRNE+EA+AY&#10;9AKJADcBxZeJbLWRpMLUXTZfp8LCysBxZKoTYex45itnl2nbKgyq4guUVJpR/tUUxK128gxTQL8A&#10;tOoevwSsCmw9FexvAPBrgPya8x0JLlVbmU3VV+8NQGMw84duVwDqgQFKwKog/qXXW/7e5zMD3mkA&#10;vycO/gQbfwbsn1VDTUlJ7RP2C/XhfzR7yN/rneVTQ6D8QkLrM3mGj7RS/jLaAogH5QNgfj3UJM8Y&#10;2fuQMtJ9xvveIga+SSLrNvPhVFJ5riCd8lE7IO6Tx6ywfdjSRXKrVe4yv3zclAo+GuXfbz+Wjxev&#10;M1IHFdZvSqwZVZY2LvSEM5XDT06PNQHKHBnJtZHDJU4yVeUpx2uZQFnmxAR6dxjXS4YLnaWfutZQ&#10;GytTaHGbaE2X0by9cqR4s5wqn3abFaSXaixmAKwgnrbzVTsArwWnBQDeYQBbAXy6Yj0g3iRHCtZi&#10;q+RQ/kqZzF8l47nrZCxzjYykoQhLWS79pmUAeoF0RAPkaGJRGLUJcDYrOGfAWot7bGZJdXUVuApa&#10;A4TEqcqaLUbmmIxx9HTmuEk7ikIQaDA5oy5qidSEo7qKXPCb0gp5ZBuAbZs5O2HZ9vhVBuuq+9yd&#10;tE76yBkMpG3CTd464y6vM0A7CGiHMjUOVvcZA8BDOSSzDBDvYCTRTjycXTIBGx8mj9BRaC3+NNs7&#10;mZxoEaTBIZPtC/TDWrMLyYZVKmp26czGYlyQNju4od5yYRm4C62FHrC0H/GwL7GxU4q/bGfSx9yd&#10;zLxao4z7vczfPEdmbf1Bft7wV5kH85pt0VYF8LcyfxNN9ozMnbfprzJ3wx9k4YY/ytZtfxObbX9g&#10;ptO/iT/dQ1Hl1IfZ+hBOY4IysFokAFaLAdCxxMmxlJUS1IUGzEkAORmVlloKYo8UZWXOeB1VQzyd&#10;QTKsk4EQz0gwPW+zlafErSqDNIDcbmbhaeAaYJ1hZHWNjWsA+aaXWBXgGhLJGankl+A1X79Rd5r3&#10;6fl2xq1+jxttABj2/c0AKCUkBbEC+BNMrWYG8Efc648KburDv6Dc+qXBRV6CkacMc3yHGu3f+6vk&#10;HxNd8vchYlrKSfdJLt4tT5e7ZWlyvThVrsK618uy5HJpmpzNS6Xu2yRX65uIlRvlWlW9HEzJkqPp&#10;2dIdGi23WcD3j1sPfwPwb8xL26AhqdRGhhDamdiyxjrRwyzvHsx1hR0c5HC5p0wxB/porZ8cqWMG&#10;bk0A1z4yVOghQ821MtDaIEMMNzvEhP2xLIQbxdtkivj3XOUuuVK9/T8B+FLtbgO05wCw2tlK4uKy&#10;LWSnt2IkuXCtT5ZtZH3LKjlauFKO5q+RyaI1JHmwvNUyCbgP8NxYzkoyuStkIHWl9FGi6UlcKV3x&#10;ACl+GRJGTSQpQBWs02eTii0icXkBpp6aiFJ2VXdXs8YdALNLM8cIL7pg03Zi2RbKQC0AtCMZVgWY&#10;vembZIDM8QC/Yz9nnz7GelPWG+CdjnNhWPIFauoqm0FrBu7QF8yr7GswcJECdzcb3vfIZCmudOke&#10;maq0kZbCveITtZ3+YHtaCf0MgUcQ4IwiHo6DZWOJf9WMaxJX0TBwLAwcy9C5CBJcLoF2smgzkyiX&#10;/VG+Wf+d/Lj5J1nAJMq523+WWTt+kPm40Atg3fkAdx7AXbCNCRnMvp5H3Dt76ze41b+TNVv/IHt2&#10;/01sd38jjkzOcNz2L2Kz/fcSnGIn4fTVBhf4ShRdRVEKXthYgRwPuKNxoyPpPDIR2yZTG06h9JRE&#10;vTgZS+S5BCwW4CbRFJFEtjqTwQGX29zIyiLYaLOmvmsFgPeRBLKZdp9nykJfnhrfPqPU9KzBEjaG&#10;eQdo+fsCvAZAZx4roM3AVUnlNJiJiWee18cK4E8zrvN/BjIus7rTCvAu2JaSktov2GdArO60xsmf&#10;NVZuIqNd5iKPM8iiM+jxGb+7lpSeM8LnIWHOnbIMuVOSLjdLkuVqUYpcKcyQMzlJcjYnE0aukgsl&#10;JXKRmu/pojI5mJEtgzFJMhKZJu8vXJN/XL5LPH1rWgtt1kM/0IYGo7lB513Ry4vC6mx9kJxm59A4&#10;rtAE3USTZbYyWeUkJ5tC5FRLCGqsRLnQYZKjlbYyVuoj4ywmG22ul3GalA81RMho1no5WEqnCPHt&#10;2aqtZKGnWdZs0wxMVrpKXWqsksfGud0A8OnybXK8ZLNMFW36AsCrDQB/aSPZS8noLufnreVcja2C&#10;2VbLYNZKYvaVsN5ao3zTk7JCegF6T7ImmqjNJihjrgDMC6UT91y7XDpS10tPBqBE6tlHh0tvNnJH&#10;zk7YtDsVVuU1Be5g9jZYE0EG55DWcVNUrEGowdePZG812HVUk1Jqudto5EAHnmth1HwNI6M/kqff&#10;gxgYG+Y9YwUWxMIWuNGoj4p4b+k+GSxxkSFaMqsrwtgRlSC5LCvLqWIrXg1b4WvYDcVZUl8m9V2N&#10;jN6tkEYdjM+eqQoWltV0VMsgMdfACPOzcdNiMxj/GuAgG+02yjwG33298a/yMwBdZPGjzN8OqNV2&#10;6DWsvO0HmbX5a1my+Q+yc8834kaLpbfVN+JMbd0ec971O3G0+L/EbvcfJCLDTUIAbwTutJo5JlYw&#10;xzBUIJ4mCxMANcHGCt4EAKvgTiA+ToadM2DnNN2LROmytw75ImWbpwDyqZaPOuyQEFob0snX/T64&#10;yTCtmhnIM9nm57jLL5rQOjftQ564Dzd1P/GwnREPKzi/NAWpgtgMbDO41a3+SAnKnLhSsP6CGz1t&#10;04z8d/4N/9BrmPgX1Fqf6W5SF1oB/AsiDzOoNUZ+T4LrA2tWnuXvl5vJu+UcQxDP0et8kemiF8lr&#10;nM2KlLMF1IgB7rH0ZJlIiZeTeflygm0hZxiTfLa4lORuvhzOzJVRUwaEWCv/fueh/HL+1gyAtTUQ&#10;e8IsrMcMeH/I9QPaAR/RFngLqdglpJHnhuvlMIqZCUbGHiq3kUk2sJ1sDJQz9Ppe7k2U50fq5HJr&#10;OGoZexkvDZAxNiKM1BbLFAmw8RJvPvDriOk2yglc47MAU+NdjX8Ng4GnAcwvVrnTAO+06WN9D1ns&#10;CmSYpbB50QY5XLROxvNWGnYgX0G8Frd6LYBYCWhWoK9eDXCJmQHuUDbMzLVhOTyfBSNmw44K7Gzi&#10;UOLrfp4b5BwA4D24tV3UZHsQl3TTntaDgL6PDpgugNaTt1O6AV0Xv8sgZR8F7m+GFBIWboHhe7gB&#10;9AHyoWxUZpSMhgDyKKAd4f2jubjHeWjBC3bLeP4uwLrTsJE8FFkAuZ+k4DDS0/FCykpk57sLnKSN&#10;Htx69MyVTHYsqsqRIpq/y1j6VstamgYG3PeMjUg/Gwd142NxIwPtAXQxNUQFdBl7o2p1pWtfEzup&#10;GqRrpF96hnulne0VjZ0tzNLOFw8WtC1mvthsBtXPxxZbzpHFTAhZsv1bWbfvR9li8Udxtvqz+FJv&#10;97LCLP8ibjt/B3h/Pw3knf8iTlv/P+K69wcJz/SUaFzmUOLhcCZ+xDA0IJ5JGIkksBIAsCa3onkc&#10;AyPHccZDCqm4zhnEvhkAW0fYVBd5kETF/Wwl5lU5ZLstySotJdnIqfo9eHx7SbDCml+Uk5SJDTeb&#10;mFhLP28B2Os+1TRPu89m+/KxGaga+5qZ9z1lqA/EthoLm5Nan3sBqSazOD/zPT+RmVb7jP3Cc3e4&#10;WTwjCfYP2gsN4BIHT5+42lx/pkb8mRrxe9aNvufG9BLs3MuhP4ChBKfoMWjysJR8x11S5+cmHeGh&#10;Mp6WLAfS0+VAGrmk/EIZS0ol1xNFLgj3OZgpN5p9vn2fZgn6gS/dJgYGsIYxKuThMAAepi0QezIU&#10;QXN/ENPlWZXYaZLT4y0yWsYSs6L9xL/OcpT1EVOA+xitgjf6EuXxWBHb2Hxxl+1x/5jCwQrQwboa&#10;Od5dC3jYFwNgjpVvlFO4x2cA7imYVcF7oZY4mKSWAWRl4/9qPH+W95/EtT4BEx8rWC+HDNd5NcDV&#10;mHi9YaPZ08w7nKmAXWPYqMbLeesNG4Wxx3I3cW4h+UYCLg92zKdsZbwGKHncA1AHs3cb1oP+VhsO&#10;2hGw9CJz7IVFe8gU9+by9ZqNJ07VjLzaCKDszyChl4a7rO8FwCMAcYQGDuM9JKbGMY1r1fR62vbw&#10;/4lQH3d5opDvWbRHRgrtpYfxNc1IEGvYM1TK+pIctgfm0mZW11Yt3ayc6WbXUy/bBQ+yPvUkwvkD&#10;tLG1ovqpZbBbJWqrKjLOdZSNSnGnKxne1thXy36qCTl87TK7nO+y1PuaDLMvefgAu5IBdC1bHsMz&#10;QmQLI2WX7flZ1lrNoXneWkzpzuJNM0iIw9cS6vA3htf/ICH2P3D9nYRhwXRt+SCYcbf8HQPX/gm3&#10;+m8SnmQvsfQlh8GkCl5NasUD4DhKTXGwbbyOtQGsydWxgHd69I2J12JyfCWbMO06MeRr6rRPWm1w&#10;m2FUmFYZVxNYZ8kuNxXulNN85t6gazbEGDPSSBVpKJCfw6ra8/tukO+jyasZABsJqxnT5wyWnbFP&#10;xMufUWJ9ApDqNiv76uNf+gFpPwAe8JK/D8LEAwpiAKzvxfT6YRssTwbbSGQZ2WhcaMpMn2nm+YXx&#10;Un9n1NRn5sZ9bODfVEdWvZp/N1Nbn9f6y7NKBl2wCyt2JypHRxt09gHSHhUtfYmJMpicIi1hkdIc&#10;HEYomi2jbPnsCQln9tZlI/v87soteXvhBt1IAFXtEQB+QLP+wyF6e9W41ub8qy1uDGxnWTFb/ibQ&#10;wA6RnJootqEmTEKLLWxnEG6c5c7ycDSLrysEnGwopwwyiORugk2DQ41Vchi1zUA6rYSA5ChMfLqc&#10;yQhGooo4F3Ca7f8RwDDxydLNchoWPlOiGeotcoTHk4Ub5GDhJmLhjbipysQAllOBO5KzbgbAnDkw&#10;c85ygEfZBiCq+zuQu0c6mXvUmesgHQXu0lIUIE1kTZtgimasEdevlhWdFVl+bJDwlvYcW+nUzqlM&#10;2JLWv0FEJ/q9RrBhGHQYhh7N4YTB+9I3yjjJqAk+bArUCYA5oWD9L3agGPAywmUSAI8X75eeEn9p&#10;oW+3rjYf8DF0PD9W0mjcLypNllp2FHXR+jeAXrkP66LRvq0pYdoaoqSrNUF62xOlvyOR95iktzNF&#10;ejqTpZvafCdKuWakkWMjtTJBh8z4mWNy4cFtufXsmZy8flP62DXVzebI1p4miU4ivg7bKRW0DVbR&#10;QZRO/3U60tXUgDkMwl/AIP2Fkh6I9lyvfeYy4YQBCe4/SrjTt2ym+L147/lXiWf0TSJtjJq4igG0&#10;ysSxWl4iLo4H2IkA1sSonPjiYIllVlc8/8+ZDPs/o509qmNWjbO55jsjl9Rm/DHKkhmMwTncqPVf&#10;3Gze+xKp5JeKqzeA9FGzLWZD44CyrzbozzDxFyBW5lVA6zldRlK3eaaEpKUkfu4H7D3f44NmqdW1&#10;5r1qn3j/J97/CeD+QlLrH0zy+NiPdpqGh38gufx3jYcpz/693Vf+dyf6acD8ibnqH5vJYgPiNySB&#10;n9f4Um7yk4vpbmLaayERe3ZLhpMbAyNCyclEIzoKooISAjGRQMbq/fBs41Lkf918LB8u3wHEd+UV&#10;e8a+UsCaTV3oZ0zaUwZ+MKRg1sF0fux38ZTLTA+YGm+TIfYfTVDaOFjmIFPVrtwNWWLM6xeZh/V4&#10;vIx5t/jzNDFMFVvLAD2hYwMszm4tl8N0uQzSuD5BZvoEbKrJqZNlmwCxJq00C/3/wMCGK61iEEAP&#10;cE9jJ0vITnMjmATEh4vpbsIOFQFogHwAVh3P2wCQV8G8xL4kt/qpK/cQX7aVekhjabDU4rqVlaVI&#10;Men6wkJcU+YRFTOjtwT3s6QWFxX3s7KxlA9xqZQ11uCK1kkt61oaqNk14sp2wCideV7Swk2pI4my&#10;UDLSSOJeTVwZ8kjYeISYeZTYWdlZbRSAT+COq02itDqQD3ALeVyMi126X9rLgqQOkJaztSCrgDjR&#10;FCjpWVEAN0l66Arq60iVrpYoaW/CGqMAbYS0Yp0tMcZ1R3O09HQkSGtjuLTXh0hnQ7h0NUZKL8/3&#10;NsfIYLtJupripI0mlbb6WOlic98kLW9X7t6Wy4/uycHzJ2VgYlh6WO3awl7gImSYVaio8uLYOoHm&#10;uzyBJhKSfPmU7goo4eWR2c+i1p6KsCbN+ydJ9vpe4jxpGLH/owTt+zcJofElNs8Dto0l1kXIgTAj&#10;sjAAMFNqYvhcYmGQxBdgbE1MY5fWIbTyzzVp1Uzci/v8jOTSC9U3A0C1j7DhIMTgxPaLorw9dCLp&#10;eJtprbM2KRiSSgD3FmC9PRTO68SeuLkqyHgHw77twVX+lXH/M1jNtd/puHcmeUXb4WdMa8HG98Ct&#10;/gDrGwZwP8DW77WURCLrF/06Tr0B3EKh9ZxRO/8xEMy/30fOoON+qoMewcrtcjwH5q3/wvy4T9jH&#10;VsLX8mDJddrBtMndNNbYSY6XF4017mj0nSXFzhnJbyBiIz6vTh4otNrkf995Kp8u3zbs40WSWPf6&#10;2Zw2QNyr7KuxMLuOHuvCMjMbD9Lbi9rkXC96Z9ZzHqjwxyW0hjlYZIw/f5x/2DmaGM7VecglGpsf&#10;T5bI1c44Yl1r4lVb6Wes50RXm0wQj01WhwEmXGkSNCdLaDFUAQfx7f8/8OprmvDS8wxutya1znID&#10;OIUdBsyHAcChIsaqAGBl40MFm+RALvFv7jJ2MVnijgI0XPoySilFxZnsVGJVJFsJK+rLpb69SerZ&#10;UlhSSd9pUQ7GztdillcxXKyioULqOtulZWBE+mimHmX6wSQziEaOnZWO4Ulp6WRBeVOltNdkMiHQ&#10;h/bADWTAKWtR31UAD9LfqzrnIeLpQTWYeYTGhSGeH6KspE0Mg7RV9sDsjeXhUkGdtowYNyGJyYoJ&#10;/txkYqWtLV46m4iBcblqKrykuT4U0EYa1lKvoI2Rbt6j1lwXId3tysiR0lQdIK01gLheQcz79LXG&#10;OGlvjsQiDIC31gZJY20wzAxzI6ccOzIsk2dPyPCxE9Ld2wmIa/g/oBMpYScyU+roZPTr0Ks3EePX&#10;xKJU0+w9Gf6KqPlSija8IPBHBgv+KLlBP7Ph8S9M+vwXCbL6nYR5Mb430VISkUUmMf0xuZzpj3hn&#10;KQyFSMlylLw0azmGZv4+seRd4ts7tZzY/XprRA77EfnbGIyqyajLXPuxDSOSdswbOuqGiRo6ceMF&#10;DKsgNxoYcLe1kV9VWgpcBd972Ps9HUfvMHWX1T7OKKzMmWY9DdMaLwmqT/QRGzZE6Wg4kIb9QPk4&#10;QifSMAkr7POQr2HT71MG5utGvOlZdpb6TFSH9d4yVcKCP0LOR8xMfwnBvWCu+lsahT4w8eYDwyI/&#10;MnfudWOo1HrskYBd2yV07z6J3LdXoq2tJNLKmkkxtmwgsZNMZ3cpcPCVuxOn5d+1fMSAu48KYk4D&#10;wHf7UF4B4nv9DLDrZY4Vpz6vz6lrfbeVxnzo/8zhEWbiAkjugGMsMj5S5ignaj3kPPtPz+DTn6X7&#10;6BLuwr2hbMPtPlO6mzE6djJEHDbSUicHNKlVjLA7dbUcA2yamDoDiDWZpcmts5XTpaRz1ISNBNaM&#10;GdloGFgBPN0EARuXbZbjanyP4yUWcpg4+HAhc5KQIw7DcK2l3lILy5aiMS1it3AN5a3+iVEZOnIY&#10;AA5J/3C/tLY3Snk5e16zU5lSGCdZSTGSY4qW3KRYKUiPk+Ick1SWZEsNYG7r65PxqRNy4uYtOfHo&#10;kUw9fCgTZ29KyxBbFXvacVVzpJeaXzctg0Mmkme42P3apKCdRiSvRnCv1YbQOw/hwg8jgOnM2CcN&#10;lBOKcZkLAHBqciCbEwFXg0la6nClqgCZYYHSxOMWBA6ttQBYTdm3HTZujZKWpghprgXcvKcR8LbU&#10;BhrX+j3a68OkEybuhLU7mmBnPjAdTdHSgtvdwmutNcG8P0ya2YzQzGrOiVMH5cKNezJ64KC0Mxqm&#10;jtJUYxzD6OmkatQ6NxNGGql918UsQRu/FtP+ZgYVkMFviEWdFjOXZpd5kotwJgvJa6Id7Zv7/lnC&#10;nGjzDGfLIxM645moEkdTSSmS2ROVe+RRE9M1aFi4X884nBnQKnAN8NJC+AiN8hPsKTXh4mwryU63&#10;lEvNxLuw9WO+9jGNCI/QMD/hvc84XzTTH9wIk7egzkLD/Aq55Ctqu29UImm41Vo2wrWeGaljZt1f&#10;QWwAGbBjfweYf4f99fxlANcYVtak1j84/8HjD0OwNPaOstVH+oifk7gaLnWQ/gpHKjoh1H2jAX0E&#10;N4IoAB/J14bjdjOalt77Twy++KU3TsYZHRy4cyeDFa0lao+lxFhiVizj27ef1lgnid+1X4pcGWl7&#10;/ZF8vor7/CWAH48wvH00asa4HsOF5rnHI1HyiO2Dj9hCeL+LVSvMtLo81ignJvvJkJKYIflysNjO&#10;EHWcZwfq6QZWKiLqvsQf4mZXuNwfTECJZcddiJgZJhyg22KspU2OoPnspw92PGO5HFcmLt1uxMKn&#10;Ae8Zw7ZNG2D90szdS8Y58z4F9UkSW8fL1hkgHuPf01YVJvUVgBYmzcxlHEwBLi9zhA6MH5S+fpaJ&#10;V+RISaaJDiRclzg/ycEKUsIkOzEE8IZIbgJnXJBkx/pLTryfZMf5SEY0bk10kOTS/pWbGQVT5kvP&#10;+LCcuH9Xzjx+Iv3MK2odO2DcGLpbiqUj141aMG40DDsM247TzzqGC62x8pBRRkIDnb1PGokRcyqz&#10;cdnZC5QbK+U0A7TAlnWVQdIAg7YDtM6W2F8Zt6E6RNpg0i6Grbc2xcPQJukgzm1sjZb2lmh+dpz0&#10;tGoMnMLGxyTpxaU2DEWdWnerfm0M1yaZZNZzP255f6tJ2pi00Y4pwzfShTR18rC8ePmLnGb9ax+b&#10;IltphGhmkmgnYUI5A/oqEc10UorrSFxMom+xUT4bwLPqT19Gwg+5KNadhlouFWFNPBLUiFm0g34v&#10;xQHfSnnAD9JME8gwYpxzgPda/T7mWe1hpIylwbz36qwA8wzzGuB0wpzlYTPJLJj2ULW9NBRasnsX&#10;sJJ1VvA/AsiPAOoLiOYlOZvnra7ylK951uIqjxpIiDUhx+RaX59uVsA4tUnhFd9Xzzdt1Iax3+Zk&#10;wdgK+jZiYRr5PxPffsI+0yv8C73Bf+9XI77l/AXg/qLXzIr+B8T3lvM5sfDfIcBPA4zb4blPDMz4&#10;RE7pF5qG/m5YGPE1wO5NkItFhBcAOGwvi/6sEMZYwcL7rDEbgGwrYZt3471Vitx7aWSfFcBmN/or&#10;ZVl1lx8Q/z5iYfeTUfYB647gCZM8Gye7fMBkAPomv/ylwUI5d/o4JaJwBBUqNHAAwMgmWWR8Gtfh&#10;EnfAG80uNF4z2oSplfcHk3B/nXB5rcjIOspwW4kMw3qjjF/ppbtpkpLMEcQLx4o3AkDKTMS0JzRJ&#10;hSkwT/F4Ou6FlSuIhbGz6nIjCjlTRelJy04kw47QHDFYHQ4gsqWIAdmZadGSlxol5VnxUpOfKhWZ&#10;SVIQHyxZUR6SHenLJohgNh/64B4GSHFKKNsQfQEoII3xlowYL8PSWAOaHq2PfSQz1lvSo/wlA1Cn&#10;8HxSMAPAsdT4cKmuKZPOoT7pmDwk/VNnpPvgYRJC/dJRnSJ9CbjMCDuGcKmHKUsNYkNMJOmjbtxC&#10;p05eaY6UN1eyCjVVqimxVJeHSGWZB8zra7jE7Y2AEve4pZ7XSv1JXpGQArD9LMoaZNDc4FCujB0o&#10;km4SiD0DCGdGea4vXbqoyw/0pMlwX6YM92fKCO8fGUQI0JchnSS7etqTALNJhnoyAHC6DLVnyeRA&#10;sQx1pSLESZYuuobOnGJM6vtPcvHqbenj92mhnzeXCST5NHNoye0gSrix9OUyxo14jNbIyczVciBr&#10;GTesZXzYVjLzjOfIQxzMRXCTt1wO5i/Hc1shR4vW0+RiIdeaLGmNQ+BAg752G92HedVtVgArkJWJ&#10;9fHDRhr4mxwBMEAlLr7GVI4DDIm4oXEyya4nZKYfq7XRF4z08iWf0xeIQF60a1M/LjXXrxhgZ4yF&#10;1cmSdB+95TV1v78cYmd0JhkTKmlF5OtetzCWxzASTrTHvkCX/Qphxht63d/QJ/C2nRE8JKk+MxDD&#10;MMpGn4l5P3F+REvxAU/0IyrHT+gsPiOM+gfKxn/HfkFf8QmZstpHlgG+bUdZVRFKy6vGwQyo37tX&#10;ovZZSoQlQAbA8TYOEr1tL4MzJuQ/7j6XT/8VwAra+9SAHxD7atJK7T7X+vhuH241g+se9BEH84uc&#10;b0IfzVS9I2x0O1CgGVQHJncEyzl2oWocc5qpGxdh6kuA9iq/8J2BBLnTGUX8aguQ98tAsaeMttXw&#10;gWmQYWqBA8SMBynhTBC3HkFdpUqrI5SJjhau43otJaO1coJM80kSU6cRcpwhAXYWcJ8tUxZG3cV5&#10;vMJNepHnVbExPiuXjXGmMOKqGClPj5dKQJwb5S0xntYsj7KVlEBnSQ9xl/RQd8kM98QA68yZFu4h&#10;SWFuksQi7pQId+M6OXzmDPMUU6iHxAe7SgJfm8D3SAz0kFhfF4lwZ1F4KN8n2yTN9G0eJ8U/eeG6&#10;dIweIyatkrZ0BC7aeURSqz8DYQilps4CF6ltq5W+w8dlYHxASujiaaTe21QTTgxLggp3t5mmkPYm&#10;Zd8Y3PgAHofKmRNk83tNMjqWKQeP5MmRY/lyZKpADh7LkaOnCuXQVBbXlBwmMmR4OFv6+wpkeCRH&#10;xiYKZGy8VEbGCmUA0Pf1pMPCSdLfniJD3Vn8nEQZ7cmRiZ5cGekk3GGVSherRqYO9MuzN/+Q05ev&#10;cVPqlRoEGSPIP6co2U1RsjtKPf1YDn83TrMdpHw3jnBmEmCf4m95loTj6dJ1NKsA3KrNNLlYyPWG&#10;nbTF7cEsmSRpyXgYG+ZaaUMC0zRgWZVNPtUaMMB+1KxsTDxMjHyf65t4eMdo9LgBkJ82TTOwutqP&#10;YWEF8zNY9LkClzj2OS6utv4pqJ8bwFZXmlh5pvl/egiA6q0BqjH/+Td7q5Mote+X0tArZe5mEmQQ&#10;08dWHWrHWB7tA9bplJSN3mj23JiN5cX7kHASbr5hwcELSkcvCSX1fA3JvVFj7ei7tmD00aF8n3CE&#10;HuzbJqmY6bJbAkhkRcPA0VYwMQwcY8WGT1tHydhDc8bUFfn7jfu/CjiMJJbGwI9HYwyw/gpgAK0g&#10;Vvf5oYJ6pk58nz2n12kTvDDRIEcZGTJSYk/iaD+JLG85qQE7wD1Nx5FO3DivQK61ksu4P+pKXyBL&#10;faZkJ0y7RwYKvGSso4HmhxbppmwyiCt2qBg3upwkFW2Hp8sZuYN2+gzKrRMA9iTijdMA+hR2unA9&#10;QEYjXaygpiRV5S/tDXmST5yajsIoIzlCColdC1JjWVUaImlBHhLqtEu8922UAJttEkrBPNGP1Rkh&#10;bgaI9UwDlHqm8NikAJ4BroI3GTAboAa8icFuEsd7o4KdmfzvKnEBtNN5OUmoq7UEO+2TYFdbiQ8N&#10;kqrKKrl+74ncuv9aBkh4dff3IBbxkJGCfTKCLHIgz4UyUaqUkCA7ce2WtHdXS2VFCG5zsDSyxqOh&#10;JpATV5okVX21v9Tw/9vfncDNIFIOjCXKgVGTHJugyH84g8dxMkpsdeiQSU4c5/GBaJk6liynTio7&#10;p0hXVzpnjhyYpAXtUKNMHKhkkXqJTIyVwL5ZMtSZiRudBrOnywCzr4bo0x1jMsYQrnVfM9lvyoZT&#10;B/vl0bv3cujsWenraqEObodqaKUcp1R3dAa8x3IBMdcK5tMF6+QSXtF1Eo836Ty7iXt8u24no4V3&#10;ItbfyRDznYxR3cW5Xe7Wb5c7NdtIXmG1FoDVyigJvSXZpEkoPdW01vuccbBPkEg+Jtt7Dnf7XDXK&#10;LD5fz1BZKXjNINaY2XC7W525AQBWZV80yq+0vgxDvqHEo3Ou1N5Qu31DeGiewqFzr94yT0sncqi2&#10;eXr+lV7riaqK977la97q9wKoBnCRTCpwjRNTxn5DyegdiSs9XyDgeMXe7VeMm1IQvyXc/A3AuNGE&#10;Ph/a46Ql2E6Cd+3CfbYy3Gh1n+OsHSV8914p9QiQj7ceyy/X7svfL9w2FFi/utD38MXvEVjrKNhH&#10;MLFmoR99CWieUyA/Ihi/Q/3tDE3dU1PjcoAP2UFKRScoW5xvi5XjNW6Uj6xIZNE6yPSNS7g/l7Fb&#10;HXw9rHGB/tZTxLtHmcDRX+gvo0zdG2yvka4se9xpJufTpTNJbHgI+eGRXOJassonKA+dJrY9w9ec&#10;4wZwrhTWJV4+hUt9uA43ky3v+UzwSyUuTSGOzQe8GWHeEubK+g2HPeJrtVXcdq0FwJvE385CIt2t&#10;WCbmKGmhLoYpC2dFeEkmloVrnInLnEXcmxFL3IvrnI5LnRqJuxzuK6YQT4kLAbjhLhId7CQRfo4S&#10;6uEgga4O4sYd024Hm9Otd0uIm6tU5BXKg2cv5MWLX2T8xFXpG+6k5uxE08de6UbIUIwUMqu8WErQ&#10;jpehQqol5m2sBLgszqqrVNAGSFWZr+QjgGlkSMKxw7lYthyaTJVj2AR/iwHcswnAe5xQ59SRTDly&#10;MEWOHEqRk8ez5eihDDl2Il+OnyqRycOF0t2XK4ePt8vU8To5SJVgYrxKJkYquDEAYMbYHBwvlzH6&#10;gQc7yKg3J0svMfYYGvgBXu+j6f7CmdPy4O0HmTh8VDrZlXu4kJFIDGrQ+WYX+JueoxJwAc/oKsnF&#10;W4BR7XYdZ61e7wCk2xncthWzkHsId+7x3F0e363ZInert/J4G0PeduAK01RviDaIUY1ROMS9Kp8E&#10;1CqbfKaMScnmCW7uRWZkPSDufYtg4z3Z4Pf9AAx7SweRDq57RbufMqrGw7pRQYH3jpKoznRWIOqA&#10;duPUAe26bWEGuApitQ+M0flErPuJmVifGXj3gf3Xr/h+bzk/MPDuAxLKj5wfmWbzgVrvR2bCfZqx&#10;97jU72nNfU+WWc+3bO9U5v3SPnTAwB0RuNpx1JFNcpI9z5HEwAk2jmLCYvc7MPLYQYI2IdXNLJR/&#10;PH4tTybZwXT2vHy+fM8oIX1CzPHVI1ahPMRHf8h5Dx/9QR8uNQPb76qkkrj4Du7zbfz4B2Sjb+GC&#10;nCQNfmGqX44hzhgrQVJJGeJiRzYApsGBaRvHdeA2SplL9czCwt25ymjZOy06MD4A1ZWtnKe98HQR&#10;WVnE7wP0PA41FDAXeQex0yo5gAjjMNLGg+iZDyJ5PJRNZpkY6jCx02FqukfzVnH3Xy9H0AXXNeYZ&#10;5aA8YtzcDMoTxKehHvvF33qTeFquN0DrBfP6Wm8BzCQI3Pbi9jpJeoSnZER6EPN6G4mqPJJZeSSw&#10;8tX1ZsRJXkq45CVzDZvnpUSS2AonmRVGYgsdcrS/JOGSx4e5S3igAyUSJ/F3cxRH272yl4XNNju3&#10;iYv1Pgny8pDC3Dy5c+uB3H/yXg5cuSf9ZHS7Kdr38vuaMuMlj8x4PtvsS5huUVMRjJvsi/lJdZmf&#10;FOe5srrSk0RVmPR0IaMbT5XjxwpkcixVRugUO34wSQ6Sm5hgU8ZgU4AMNvrLwaFYOXYkQ44fB+zH&#10;MuXM2SI5e7ZQJg9m4ELnyTBKuYtnq+X8ySLpZ0zOgYlaGVfgjpbLKCNRB3sZmDZWISdPtsLKGcTD&#10;uXLiEJp2Yu0+ll5fuXtXLjx6iQJsXEarItgiQFxG7uEClYDLVAKuEc5cLd8g1yo2Y1sR42+W65Wb&#10;5Aay2Ft1ewyQ3qvZxABztc0G496r3wFzIkVUDTMSSC0JPWZk7MNGS+N80kIjQ+t+np+WU74g5n1J&#10;M8NbWPgB7vLdJhtjntX7ITqBKOdMG2UazQZrM0QDEymJi9X0scbGr3GHjaHuTNdQZtXuIgWwAVod&#10;Xkcy6jPTKc2mz73H3io7KxP3Mrmyh4mVJKmUxT/wuf5IG+5nWnJ/YQ3RL/x9fjHiXkbraAzMyKrP&#10;SJM/z8S+H1m/+4ltn5qB/tCNC90Vw3vjmUrJ0jXKRyYr6r+YydaFcciuErEJb7RpRP7j8T32DvfI&#10;c1oSnxyckJenThoZ6a+eHUiXZwcy5Plkhjzl+sk4jyeS2ZwWzx6WRLLScfJoBDcbtdZdkl0XkVZe&#10;YMzoiUN9MlYRyBSONLnIULKpah9j9OcR7AQgPVPFDN8aRNu40lcA8y1cC11HeroMAOMmnyiwkiGS&#10;NyOdHdLLWpAOhrofzNskxxizo3XiKcpBUwwNOE6Nd4ok11QRSS4mdxyp8KF+WSj5leXUcosASoKY&#10;iFnDnPdIkN028dy7SnyspoHrtRfXGeYNd7GUpCAXRAkBkq+Z5IQwKUwmPk6OlMIMBtinxUohmemS&#10;7GQpxYwzJ1XKctN5DTFDYoSUZyZKfvJ0mSk9LlSSY3wlJgAX3dMFuSHjb6x2id2eHWKPosYTWVyI&#10;j4cU0EFy6+YjufnwtRy/9YhyTSHsmitB3DRyik1SgdSwhA6esjLKRwC2kBxBGSssS/JdjRrtYD9M&#10;OJICMHPlyOEcOXwgVcZgk2PM7VbwTrIh4/9X13l/xZmfWd5/zv62YWZ23DuzuzPbXo+9Htttu4Na&#10;aqVWK7ZSK2dA5CCEhMg5U0WGIuccqqDIoaCIQkgIkZHaPrPn7uf7Itkan7M/fM9bAdE0xX2fdO99&#10;mlnlWs8fQk9HpJx90TSfYuR2xaq/64lcnCF3ktrbotRSF6ERZ6yGqJOrINu04DLZRjnU0pJLfZyp&#10;xkYYc112dfUhRqlOV0t9utzOAnW3ZamOdLuBFSFzb2hqLS2TfqfyGZ9B5nZE4zQTJ2guTtFcnKLG&#10;nWYkOAP9dZZUedqIUqCfDlEeeUifF6h9XxQATvshCBtHaE4dpoalBub1BQNm/s1S7hdYrX5hPX5O&#10;qv0in6/96KwWHCFNhWZJ3bxEB9sIFgzjyrhMbjDf3YIHvVVN5KshZSUaG+C+LDB1sUmn9w3bjT2s&#10;MWs3jw2ALcM6gGvOLv/2w9k0+l/jUMn3MVfz+h68iLe1pru8v6HQLD57C0B3CXTbjGO3zHN6RwbA&#10;VhPr/TGvvWNriXXlmOsOHeqdSh++VyBADlLamdMKPkiJd+ycwo+fU9Dx0wr9CjO/pm5Nt7NHCROG&#10;rX4Wn42wY2m8mxp4HldKvsGCibpc5/HHmq/iuVmT8r4WXqQrvdhIPWw995WHzpsbC003g/9urEm7&#10;GW2YNLon8zINpWNy0mBwGgBTo5jVFwbA5owSfT02GF05Z+k4w2fFB6s15oTKM+iolhapKPqGyvGB&#10;bsZutgOfrF6IHs6kzy0KpZNx0RB1sSvjLM2XeMYuqartaNOzp+hLfS/pHpHX98IxNpx/yZY60uUT&#10;vwbAn+kBqbT/pRPUuReVEgRYwh8qieZWyuNgJXNNfhxkATORx0k0odKJ5jnxUcpKeQbQ4pSTEs8s&#10;OQ6CPQwpNJqpz5grP8FC6HEg4PcFyDCK7l1l0dYZQHxUx785oBNHDhGRj+j82RO6duWCcrPy9Hpt&#10;R+7VNTWNjOkp/x3/R/cVGx+qZyz1ehZ9SckpdMNTGFtFnVLC09N0nn1VXgqzqtLPalT19caqtSVM&#10;TQ1BRMqb1KxX+ZrL6miO4BiAP7G+pt9JY4sbbjeflas1WH1EZGffM3V1mNQ7TKP9ALw/jijN59aR&#10;oK7WbLViVtfSnk3tXECUL6Rehm5JdHb1Faq/J1/93bn0PJLkwHhuYGpKEy9ec2Nhuzzp/pjZkECN&#10;O0lNOk5neRwAT8Ks82R8RgT+wz6IkZB6UKHNkiLP0cCaI7We5yxlA1hSaZM6G2Av5gJYvv5FHqDN&#10;O/jn88p+mHkvx4gGiNbm+hoQvy7YVxqt0p02nGejODLifRPJV0xjimi81QaoEOjvGHEDJI9XjIte&#10;Wx1p6lTLD8tQIyF6EF3/GrwGrCYqfwC2RZU0lrJWhAaYAPgtYN6rAbCcPaY5e9bq0f/fecB790nJ&#10;OYyTrEOWu0MJu83nvAtRqpyA4E/HORgAhxoAf/Ot4s9c1kJDHWVLIsEznUZWo/ZmWWGKPc8uqfRP&#10;5kkHvBT2s9QDXu5M09yZZhhGz5Lbz0IJ874/sxU4VfLHM12OfSwFvLueu3VFDh3jk9Aaj7D24ghD&#10;+aNwnPHB4jqYhSe0ZSt7FpfKk4giED3QzPKSgo/TDDNNq0F0wnUxp1WCkVclZgAFiNTLMXlvxeS8&#10;LQpyBtzpbtPESj6Ap9YxdRaFKjUrES5vn4pLMxVASvzg8gkFXESPeuYb3Tz5la7TrLpx4g+KuElE&#10;82dU43NPycH+SoSkkRjFXS4mXJnRYUp/CteXaxqRN5nXU5BzpT0LA8CPYTIlUHumMxfNhECRAQhT&#10;ERYkU5fGKD35KeSQSOh8oQAOQj6pd5D/Td258b3OnfxWJw4f1IWzJ3UKEJ/69rDuX7ui7vYueVc3&#10;NLP5ozIz8VeOICWPCVZU1BXFYKAfzyLtJAAcEnBICaxhrSzxpVOMywkpc2sHNWr7I1VzY21ve6Sm&#10;+hAiJ8BtjeQ5Mk7A2U/a3EUjq70lUB2NgWonGrSSZjZQ3zl7SKu7OdTHY+4YjY2lyT2QrOkpm+a9&#10;JYA0WcP9RRofKQO0NrlcDk6phgbLNNhn10B3jtobE1VPl7q1tU5DSy9VUVWsBlK+MTKrKbYleFmd&#10;MwtxwptnWFSky4DQalRxZomsC7m/I8r+ngN4877g+RdaNtE19yBz2oO8flBLHOs1ri+JyuYY4JqI&#10;ax0aXK/pQq8Red8UH2cMdNLiOBs5oAVe475hAfk7us5EaFNPGxmhUS4ZkMJX3uZsUtuaDYNvzCiJ&#10;jrUxqzMOlB/A+iH6mhTaPDYptDkfXt8HtHmd1Jna2Jzdao6Z9QLIj8/HYN4lKO6xdugtK4jM2TPP&#10;KVF3KVe3CaB/qgtTB0Qe/y+PKPAoEfgY/Zav2ZX9A+Vnc5ueN3VCfkpB0JGq2foSvWzr2k+hW1DN&#10;dBqjdQzoBliDMgToRthnNJZ7iVndD5ZR+2zRTXb9Xtc4i5wmKdg9dKT7WPzc1ViGqOCyOkmJjf2L&#10;i+6zi9TZyXWAiDuKY98wJl8j1MLjzPJGsd0ch+wxxbB9lOduGhEuxOo1jFUKAUs2VMaoK2bkclbN&#10;CA1MLdyOgqgdGV9H8nnGHqmKz4CnDPMpJIDt8ecOye/it/I7f1QPzh3WjZNf6s6Zg9aMNhVdZfqj&#10;EKWEEl1hVqUQaVNiwy0AZ7E8Kiv2kbI56UTUVKJiagxgBsBZ8KNzIWoU2jJVWmRTAVTLPLjQubm4&#10;MjLzzUonKhOd04nSifGRzJwDFB7qo6CHd3Tv+mWrHn54H7ub70/r6NEDOnPikKIfhWtyel7Lb0Wa&#10;2q8QxltPYgIUw1gmnlWaMU8v6DH/z0842TCpSoofqL4hQjWM4Rrq+D13sXqyh6jZRSOrI4oImggo&#10;E1TPpKC1NUQdlDu1RJZmE31b0JWSKbUgBe0kZRt3RWt8OE1j/QlyAvDpKZZqLWHVsljKYXXHfLaW&#10;Fis1MGBTH9F2aKBaE1MNev6iW1OTVRofK+M9uwZ7bGprKNTw/LwcjJQq2bwwyt+KGQdNQryYonHp&#10;ofM8RcRdyEPyl38Qnyc6zqbWpeY1AF4AwAt5X2Lc9hXA5fD+cj6gtZlzkOiKcN86RNwCE3mJuJxV&#10;auFV+zELwFbkpS5+DUA/Bu6fozDjpw0L3PsuG2+MzQ7P16xD/WwM7LCJ3SMtNsyrbcBtbV0w3s8G&#10;rB9S6RrS5VpSZM4uYN75KLU2EdiKvLX7EdicXYu0YdLiu6TvPDa7hWl0baMV3qZW3iGl3k+1+RqT&#10;NnND3iPjfctj83yvlkZvLAYHROCAw98qjBGS/1eHle8bwgLxGVhYc9qhIbpU004WzHrSwWlM82hi&#10;OdhBZE4F+3rK/H6pUt9fqIJdtpX+v1Q1a0Cq2Gdbg8NFPa6KDWH4U8EuakGB08BCsub6IrXiIthL&#10;pOxjROJMPWzVvz2k0S7mvk5S6l48oPtoeLhxqXTjD208fodocg3nMkNmPmwAP8B7VbFXoPOlKPnO&#10;TdZuXlYbtqPNcK47IYw0xR5Woz1cGRlpiklktw7z3hvnv9a1k5+TJjP4vnBE97neOPUVs9mTRFs/&#10;5cc9Vgr0yMRQCB2kyKkANcWAlDQ5k/eyiLSZnAwAmwpw03gvHXCnA+6UxEjE8zHKzUbAgEO+HXuT&#10;wkK78nmcn5chGzeRzGT41PwsKfHR0B8f6emjUAX6Y/J2jSZZAL7J16/o2JED+u5bFlP/cFFlFdUa&#10;WNlSJ3K+sHB/RUb7KI5FZLGJsL8AcETkKfjQzHuL7zLHDWfO+1SdreFqoePcQSOqD/C2NMGgIuJ2&#10;kFZ3dSVYdXF3L2MiXm+g1hoZyVB/X5y6m3B16HqsqT4orUTe6alCTY/ZeO0pjaw0LTwvA7SFejGT&#10;J+8kZuLzNq28rNPLlWYtLXRq9UUzp0kDdK3H3cWamazU1JiDlLtMQxNjzJIdcmCWN5h2QlNZ0BoN&#10;hxlJqJeu7DhmECMo1MYYK46nEYlzzMiITnPuPnjN1Xqcb4BOrWtF4y+1Qhq98lHqbCLxCrXvCjcD&#10;A2wDYAvEVupslpOZ81HkfR+BjcPGvkh/Xwds1ERG57tvq8Nja/Mg0sL3tjnGkfLfRd/3kXeHFSs7&#10;gHjXgLgekNZR0wLi/QhsIi8AfQ9eC8AGtAiDdk19zL/ZYfXudlOYdpkabDWGWI2sH02EhuC0Z1Jm&#10;zh6Rdw9X2K2KB4zN/LmZPVXMsW/lD3UyzFy/PKTisGjGRl6WpI1pt29cP47M6o8TC9q19gMjJxwv&#10;DWa/UbAmOKNQ8fphAPWkXqeepasMn7gj8SL8YpRF6GNr2F1U7Pcby/StFAuaJrqTrVX5suO5nI/V&#10;qv3OJ7Jx7NjA2iG4F2BVU+T7P/g3UO8gwBurmyrUO7WGYojkrhFhfCvC9Q5sZFqeHFF5Io4ENY3s&#10;Qroux5O76sR+pDTqKMylo3KgK46Ki1M0dWjgw2u69u2vdf307yzg+l9iZnYFQsW1k3rEaCiDtDgX&#10;ICbSdEqNALw0otJJl7OSnigb9lNW4lPZiKS5pO5ZADU9wQCZqExqnGVq4NRoRjvm/RSohdlQFm2o&#10;d4pVWF6k/KJcBABE5MxkC8TpibF0jOEyP4O6Gc0qzuAgxQYEwuJiH+/p4/ru+Nc6S2odG5Og2uFp&#10;tc56SZ1xZ4y8h8opXE9Q6cQbokbRQ773TaWkM1ZjbNdEZG2EQ9vMH0UdH3ozXeYOE11pVHXRkZ6Y&#10;LNbIaC7d5hSNTxbQPU7R0HCWJqcKNDzE2o3xHI0QtYe6Y+TxOuSZrpB3plwLs6V67snRwnS2lpfx&#10;HfbYtDyXpxfPSctWO/VyzaOV5Wa9WKrR/FyNPFOVNMKKNDpYTN1Mmk33s7q6AqIH9TXWP+NYDc8X&#10;+Wi8Kk7tbGGofnxaxQ/RVrMLahiq5EKBaV6Z1NkAmPSZswh4n9upeTkvOC+JwC/t5nzF+ZKI+81H&#10;qfMxAGzOexADYJNG7599t40P0dcA92NbnE2zvPsjQb+RD36wkt1XIO3LB7cYIZk62Jz9WfB+I2zb&#10;RF6A/K6B6GkEDVWwraoZL9Hl3k+bAbehSgLgHdJh83iP1zehSu4MO7Q2Wa/1zhS9cdq0MVrBnqZb&#10;Vr1rgLtbBYj5XPdPAJ1zf/5bT5RFP8XvwEkFQ+QIPoAsNyZFbyFt/Kl9RO/ah1kpOqnNEY8F3p0B&#10;TO28zPvmKp8yKopiq2AYY6NI62rA7HU8ovP8VBM8H8fo3QkpvpFRhxsSvBsaZTt1UBd1UXMC2l+W&#10;dleaNZoQ3YsxiCvCdjX39ieWt3MufszZVz/BdQCf52v/hcdsVv8BfizbF9J/+E/KvPo3yuG1NBZ1&#10;V2KB6mAjX77vdzgyPlJxrA9Lvg+rtKYE9QqG36Sfdy8e0zW6zHdJl/0vf6vQ62cUARHDGhEx5kl5&#10;EqAMRAyZGIWZiJr5JEyZT8OVk5SA3C6L0UyhHGxBL3OUAJx8pVHfxsKbjosKoJlFLUyUNmlyvi1D&#10;eTDHikrtKuHflPOH60AEUQSQbfkI6BMSlI3tSWZKglISEpUQG0NXPFoxjx9bQL4NW+v0d2wbPMHP&#10;GBSsyi6Xume81M+PFRx6FwljiOJR5hRAjywq9VdB4R3loeqqaaTLTFpcR9rVXh8sZzc1LrPeXlhX&#10;PbCuBvriNe0pkrs/VoNuvJNGizRBhJ2ZyJXXW6ap2UrNzDk0PV2maW+FZhdqtfi8XotzJnUGmONZ&#10;nDQtPy/X7LRNrxbLNTfGag9vsV6+cml+oV5zs0V6sVJvgXmwx67R4ULqbTjlLfUqLbdje/NUbuyU&#10;RkxtzCoVe9hRHD7ZwMhK2CZMDcZoYi7kwWsmAs8TXefzmQObQxQ2AP4AZCudNkAuAMAA+RVANgA2&#10;9e8aNjp/DdY1KJQWEN8b1X2wxPnYGudj90nz2Hz9h4j8AcAWjdJofS1rWePCYeSHzJKNbNCIHrhu&#10;8tqmsZo14gY61W9rfIm8PqTZRF8aWj/SP3oLiN8hHXxL6rxBB3rDlYtWF+AON+r180nGPkn4c4Xq&#10;TQfulDSszL/fqTLfBxBb4CUK04XeqwqgDn6qCjgJDw4cVeA3ROEv8QdPztAfx2f1Y4tLb5t79RZB&#10;/+7QlN7175+fzDmeoEDCEb6cfSwAdrYyAjCHW49nyrny2AMhfoxTz4ijOweRP6T4fqRSPfB22xsc&#10;asN3qSP+PFxXaINxJyDrs4SZ9LcNnnMrThOdOFN04fnUhZtFN1a0XahynLC4OhHVVwb+ixwB/0z6&#10;Dvn9zj+pJvQo1jY38aGGEPHgOznSo1RRQDMJ8ITRMAr2uaSbpMq3vvuK1Jn/USJv6PXTijCsKkOH&#10;vH2Ome0N6llq4Lhg5WIWlgsnOg9lUSEdZRua3yJHEQKEDrWNT8iJqqiuvQOBQrKeUCdH87UJsYyR&#10;UojEtizZy6tV0dKJzK5VNbDHWmuqIUAUWc2v7Di61YkJsmcSlbOLiMRIENPxomLxVGxElEIe4gh5&#10;4YIunoLPet9HtT1udU9OMzJ6In+/a4pN8FUeGZAduqmjBoDzYZYiNatiO2Rdjb8aHX78fgNVT63V&#10;3h7EnDZMdcwaXaTXw0RbV08qox62uI/kad5ToMWxVC3M2DULiBcWazUPWOfmHfLOlmhmhj07gHlp&#10;vkpzPF6ctZMus2h6uVzPp1jjMZ6pVzO5erNcopW5Qr1cqNQqEXr1RR2jMIdGhsqokeuZK7cyO65S&#10;J9sdWlOMPPSEcnzwFGMDYy1L23pg200ydRhmG4eb6cEUHWgvjqSzFvPKpNJ/sAC8mE8X2mbq4f1o&#10;vFJ0CNBSB3OsUREp8nqJSZONlNBEXRNt9xtVH866sc/56wj7IVV+L97/2Ovq4whsOVC+t5PdN3U3&#10;OmAj7mcUReN2gz7POtdNzB136x/rbVeu3nazabCjBHtYm/Zo7G1UBuHGQT1sxA1mGRr1rUmX1+jw&#10;r+FSsz1QqNXBQr4nHWozH+YGsM3ihD0+579E330Ab9O0/GNNlPpwRvH7AsbgEai/3xzFNCNbf6LW&#10;/bGxT++aerXbP8LS8AntOSc5E6YLHQWBIwoCxxPq0gc4cPjDuuI1R4R1vMynvGWBmquG5ZOHBxaL&#10;zKZ4fRxBQ++zw+ogje6GadRMDdsIgKvZ7VMcgLAe54ROrFLbn/4Wcgb8ZkgZ3TCtnMx3+wH1QDJj&#10;pnSIIEnHmfUe5XoC5hVRne/heHQGVct52YNOoXw5pc7aUhonjYpgbPOQzvNVusy3IGf4XTqOLO2E&#10;gqh7wwFu6K2z8ue5PyOl0CvUwg+vy05ULYh8qDxmvvlQLPOQDprOclGNQz1ej1zLy7Cl+hHw2/Qs&#10;9oliY6mJWfWYjqg/ExVTM+Rx5+tdNfd1wCCLlj0iSMWk8Rlh3CCeRKggK1sFuOaXFJbDV8anKpPG&#10;V14psrckRQayORAAn0eo7XcPAQjqnlqXC8F+lHWziMTm1V4SqrIqf8QIqIYg0lSRYtUzj29tJ7K1&#10;PaWk8IWnfJ1OMLRG5sHtLeEaGmIO60yluVRMt9iuKaLw0li2pjtCNUd6vPTcQRR1AOI6zc+WaXIo&#10;DQAX6vlytV7MsaZjMlNL1L+rRN7lUVZc9gVpc6FcSxMJ3ATitU6NvPWyQSuzhVrha54v12tsqEqD&#10;Ax3qq8zk94D1C32TAv9fYQZIzwT3zi7KoCHGSUMY9Y+kHcAH/BCThi+JxHSizVpQauRpGlqzNK0W&#10;AOlM9m8tWuULGlKm4fXcZlJpus+QOF7YqY2J1qbJZeretUKIHFythpbpRrPc29S//86Q7v2GBWPa&#10;/mcbWUBqAfW9B/R+TQzxw2xfoC7eBcA7Jpoj0N/CQP4dUXnL1KSkvDsw13Z6itiiUErtWa1Ns7Tb&#10;2cCp12Zfs3ZcbFtw1Wqd2fl242M2RfggKQy2CBqbRFrTnHrDdpO1rnSicgE1rgGp6URHUEsDYjNO&#10;4rpN+rzHjWCrIoAoH4qwIVhhXx9R0KHDijh0FGJUjn7EOudHtMDvmvv2AdxLOt0LI8uFI8ciChVz&#10;lqufwGW+yQdxCUolxtJE4ufVj1AVhWmxKpTuV7hmkD51ISx3IRQfzLxlga8t865666tVR03Ujpqm&#10;K/F7FldjJ4P9TBfEjHYYVRaA358+Fpn18Xof0dmJLMyFLLEXeWIXovduInIPkbnpGbPQiLMqDIHQ&#10;4HtKTeyVaWrtUBSz3Ie3zuuyATAcZz8WRFkR+MYZhSFUMED2I702oE5CEpgFiyo/3Fe5gLcwzE95&#10;EDBSH1xVsv8dxfgTPcpKNTLulXt0Al+pTpUTWdPRByelkxpjVJ/nqFBFj1MtswvomQswMkAMEB+r&#10;4qhwHDnwnwoPIlV/RnqNGgkQO4orEB8UklJjJJeer8gglmxfuaLvT56kweWvBm4UxfhQPYrwU7Lh&#10;b8P6SsVypqY+Ck70Q1WW46DBh15tRkWdEDc6YtVeC/+ZbrIZHfX2xmtqqphRkJ0xEowrZ75mZus1&#10;0Z+uaVe6JnviNTddYAF4dixHM6MpGut5qskJ3gfESzNsAhhNlcf9REseovUoay2HIrU6wcJpb66m&#10;6+/qtTdDq8+JvAB6daVKG+ttWvHWyVkNgwvDQuMRVszC9VJ/RBkI6zv5DMeYOIywedJN1B2moTXM&#10;/H8URp65jnD1sNRuGiLHDLPeWVLjWZvhR9OZzj9sKYrmaVjNUSOv0Dl+TqSdMyMnorSxh12l82yB&#10;GMBac1/YV/uNrP2mlgVsy4kSHrUZMVETf6iFTVS1al3LpI5aF5/pD64b1hYGWFzGUsc83kDIv8ZI&#10;aZvR3VZPnTY7qtisUKUdCBRbLeXaamL3b0sZ+34rtNlcqrWGYq3z+gaEprdtbF5ortB6OxsX6uIB&#10;ZTgADiSt9qOe9tXmMDeA0Ta97izRdl8b35O9wTWPrZR6r9Kfrw0jfQ8im2C9EUvRoo8A4M8P6NnB&#10;48hxU/VHQLvb0KVdRklv3aP8XMPa7nCTQo+xWsXs9y0LJgqHMQemkYVQ3DxeBMALjnAIHiH7B1bQ&#10;Um0oXeXLuEtibkekbI49haDhvLpY4FRXmKUmO5K1mEsobj6HTcXWQVaFdD6D20z07YyC/A6I9wH8&#10;Ow3AshokEg9hXm5OfwyCfYziBhKZJyP6r4tGlB56RbaA82qiDu1zD0NtDIA4cUkXj36mO2dRblxG&#10;8AyADXDNMfXwHQQLRqiQCuMqM/iecjiZRO5yRkUVNLJyAXXq/WtKxwFwgJ01U9MeGkJj8kyOaHZq&#10;UP39PcqBo5xIA6vYUYXtzIB6J0bkGRnQaFOT3IC1LjkZfywWfj3GlPzqeVWXVau6rgPtbjn2Nw5l&#10;JMFxjkuDiUWqfO8uKfRJRfD1lRgCFFTXyueHw7wHuyuVBdfhgAJdb1VtGGOrO4CYQypWQVe5EuJL&#10;LcT5SmbzPR3hGAX6k1IjZmiB/eZK1uCQjdFSnqaHK0hx02lc4d5PPTw9RjOL+tg7yopKb76mUCjN&#10;DCbo+WIG6XGWXi6WaWUmR/ODT4nIadS/iVqeNhG5jNSZqLtUod03zVpbYbwEQ68yFs+wEHjcoQj7&#10;Q8xhHQw33N6U42RShymnWFAHA8+FGMUcs/tqBFrtSBZbOUinp5AHeiBuTBtuNFHYisSQOixyB7Pg&#10;eUZKpj5+TiReZG68mP97UmvSaqKtNVbKP0oUxnKH8dIKEdoAeB3F0pti5r1m5MTXraMPXjfLyRD3&#10;7xM8DNjNdob9qLuN4shoet/RiPoRzrQR5pvZ8Cbz3O2qh3rTEAsYs7XbU2wBd6vLwanUdncVr1UT&#10;jVmN0lujzU6HNltZrt1kA8T5egMfYo0F3msNbFtoLNLrRjvfK48FaylE5DgiejgRvU5bYxPwmAc5&#10;A9pyT2pjsIPvkQ6AQ6ingxklkXKDw3fl0co8d1yhn32thIOYZkTFkMK3kHo3kp636cehcUrbFg3l&#10;1en/9rOdcLrkIXMlP03B/pmhzp0rD8O65D6gDtB0ib91nasIZl+wr6ZLfZgV32Sm64O+8wyREovZ&#10;aAzu2FRn1qvU4IbowKSsLtKY0LFxEKvUXoQJ3Swt60BDakDcS0rt5DUDYHPceCAPAmB3PFpfHg8n&#10;HNZgDK6XObHKZ8tDduAF1cBAGfB4FQO9MdL3Gt7E/wpQvwC8pMuA1oD4IVe/80dwS/xasXCcUyBX&#10;ZAZhVwJgswJxoaAGrmTrmwP3+8yHGNhFYqQ94tboSL8m3S6NdbfTtW2UZ9xNhBtXt6tfU16v5rDw&#10;nPVMyevq0wTLpkYb6jFXQ9WTGKcKbFkTfRFR+PmS8rpI81sR1pdhh5MDgFMBaYzCA3x09dxZOM8Z&#10;KmvrVrrNriuf/WcFn8IYj69/Rhoex/7fqpoQ9Lp+qiu/h5wQZw8I8SXQT8vQoFblXVVnJ0ohaqkW&#10;mh9dqJFc3YnqaI+gLk2EiJELCQPaJGMiF3TL2al8jUDumJ0uYWRUKe8Ai7MmMvV8kj20kxlWKu11&#10;RcnbG6DJ3rtaGH6mN6TNq8yFNzebtL7RqYmeFOxgLsgW/HtGGVjrhh+RLeyEKqF+Nqd8p4H8k8zw&#10;GRNCjXUz93fTce5FVdYDFdaAuJ9FdmaNrNmHNYkqaQqQTgPiWR7PGgE/NbE5hg+9QGRehPyxzCx4&#10;mei8bCeNtrjQJl1+P/vl8VrRUau5ZcZLrwupkwHxX2bB+xsWjFh/n6ABddKI980xon1USutojw1z&#10;63UejS3DR24gCrZmaKsjX9s9ZaTJtdoaaNAWqfEOYN3m+fYA0ZjnW1zNYwPo7XZKDGiN6012rTeS&#10;HnNdY6H3Gr5xr+sK9Zrx6quaAuyas3ieq73BAb63S9tDQ1AgJ7U74WG2O6SVWiJzAyl6fSzpNCMn&#10;VGdvCZxld88r8FefK/4Ibq6PWT1aWIqIg5+jrl0/Eo2HihrVmVmvP/ZO0oUGoDN0QA2QTTRequLu&#10;jjPDSN5tDO0gWeP7bFLoadwDvIC4F9J967NzROHLUOmuawSL2VaWMNew8qMW/6satqt3J6Na4q7s&#10;wqa1B8CayGvA2xH5KwvALqxdP4DXgHYAB0c3IB5E5GABGdvWbgzxarLSlBWGC0W0H2T6ZWWSpkb4&#10;34Df/FusTj+3dL4mZTYANkD2OfuN7p38GtH+D8oEuHmkzza0wVlwn0uYHdsjHqoQ4kUJ/Oe28gIi&#10;1bBGBpwac3ZprLVGQ3gnD1fa5RkcQU20rgXvjOY727XU26u5zmZEG3a5SvLlLsxHuJGu5sw0Vacn&#10;KxhFkj0uRQ2VDXSRib6YcduzCuhoJ8r/Lis4795RAVG6kZqlkO3syVf/N66DB+RsbICD3AujK0Qx&#10;CT6I9MNpWJFqk0K3QthoakXaB7CrSrBdaUYD3MB8uDaCGXAKSiM7Y6MqOQf5eYZtABaKJGwg92iS&#10;phdoWpFCj4+QYk8TlYmuo8yWvSiVXkDgWPAwQvKkaKYnSJ7G63oxkaS1F/wBzxdplsZYA0ZrtkBm&#10;kEFfqjD8C9kfn1Rh/H0yAubPmOX1MeN1s3jNbSSk7H8eZJ4/DknHjYFbP6t0TBo9Cg9+nAV348z+&#10;JyHsTALaaZRIpqH1oan1AcAGvAuwsMx1yYCYWnelkNTYmvWesKLtOtpgi33FMY/3X99fnfIXk3bz&#10;fJ9d9UGgb3WdjeEdSqJV49ZhFEKINnYQ5Gz1AVKuO4DXANZEyg3q3TddFVa6vMlZ7yQt5vkmX7dN&#10;RH5LyrzXxnutrEgxAOa8wanmtYnE9YXWWa0tQItsw2u9gPq3hxtAr3YA8dbYKHawE9wMBiBldGqb&#10;kdzz6jrATjpek0k2EE0kfqSuh5cU+OvP9OzwCXYIP9I8AJ5nveh6dbP+rWNY4/UTLFCY0mzjkH7i&#10;QQroLTWNKhN9Qy0Qe5A4TaJTnKeonqJDOph5jejsy3NsctCrNkfDwCFqz6GkGEy/iI3qEXyornLH&#10;pgGTGws5457GYHX1Jx200uheGle9cJx7qH2dBrxsHHAnIEPjDMOLNmeQJshYKhpi3DvGIYX0xmOf&#10;gl9xYUaqUrC9GXC51eIaRzHkq9sXvqAT/XtSaETPViOLCMz13umD8jlzCH0vS7tJtXNC76uQrnJu&#10;yAOih49yAvB/QpiQRTe7t6mK5o5Lo73tGmqt11BlMWlgNHJGbmg0muZmF+VpboL+yWiGWtnDLHgi&#10;iyXLCTHqy0iCGZaE1xVO+bg4jsJV7cnJ1UxFrYZIse2pWcycicLICoMBb2xcgkqa2lXd2sLPghjD&#10;/6ByAUhe8CnS8m7Vkho9ggySnPgQLnIsovwYNSHYb3bFAepgFWFGV4eGt6Mzg070UzldrNuYYFvd&#10;UKX6Rxo0MdeoycEcuQDpFKSNxdli0uoMuaBhDrRHUgtnabArVsPMkCdcrPLogPs+EqvFESiVRPGV&#10;F/WanKW7jp2OjVWx9pBjeFwdVEHoERXiHFlWGIvLR5oqMR1ofoY9MFa5HbHfsK/qIDbBRpxynLQZ&#10;kg5bKQ1F1pgtDOOsMQJDaxh56QRknWn2786wlXLWAJiVOqYmNuSPea7zpkNt0mrkhiYaLxFhl036&#10;DIhXibrr+ERvGUdJIxk0JnWIFowzpNWwovFkutHmamrc/THRvu/VlulSQ+xYIyKvMZvdbk7Tu4Ea&#10;xjBsCBxsBFiV2qEu3WkqIaI6tN7h0EYHYAW4pubd4vEWEXeL9HmzywC4Wm+pjbdxZ90w4CVtfsPu&#10;MAvAPF6zQMypzdNyZYbedNZrrdtJJO/X9rBbm5RiO0PDWqOfs9tNTdvLFSeX+YoqonWtVqtKrZ9l&#10;AQ5+9NeHFPkHlgncwLPOXkwjsIgbXz7+Wr0arJ7iRj+nzjKX6UKHW02rRTrLY8x5DXhHaFKZVHq2&#10;PATq5EM+mOuao8A2EXkk7w4APkW3GpudgrtwoREYRBzHffF7GkVnkZpBnM/EkoXlVP10mnuIqia1&#10;6qXeNQojJ+qUfQBjJUudbMA7nvYNFDzoeNzJPRmn+aDPo2Q5Sy18Q60ApzCJmjOVmm/llXKT0xRE&#10;I8vQJh9c+saKvKZpZYgcd0mfHwDip8gFY+5+rwy2JaZzbBH4PSERzAm6pVzS5+yA69a6GBfA7Wfv&#10;Ux9z3u6cFPXQGR6C9jjLL3x+ZFwePLy8aVnYvhCV09PkSU3h50zHoIBFzd0YpUPi6ExJV7+NEQ32&#10;uatsk3sNiEfLKpTDNvX4qGg9Dg1VSVWlbPhlpQZexxfqX3F0/IMyfD9nkfnvORgEYrhXXdcAPzoC&#10;DfAD5tOP1IpAv7otTNU1UEFjzyk2Cp0wu3XshQjxWfva088NZ7CA8VKyRpgJe0ibF+bMuKhQHsgZ&#10;Qz3wl7FsKcefuLUhVA1kUc1cxxD7T8CtXhxJtUZIk1MOmF82DPweKjIYUQV7lOysPMmI+B7xByk8&#10;ii9bHqOy2Hssb8M6NwwSDqSeugjWwDBxaHkCjfbZARqW7MAik+rj83bymZql7YOkz6a5NWakhwbE&#10;FmPLjJS+0YyhW2Yfholl1EgHrQhsWFvm8XPqWiuFJk1eAcDGOWOdJtSG2bZgLF4BsrF1tXb7vhcl&#10;vH7vbbU/22WOC9d5A8nhBu4Xe/Ws+uygW9xHLdpbDSgBK8BdayVCthSyv5dal9c3XTVExhq9pQZ+&#10;C1i3ndS8Jkr3klK76EC7m4jUtYyRiMAAdsOAljp4tS6Pqzn5Viq9WpOjFd5bZ/S4Do/5bT+Np+Eh&#10;7HCGGUN1aau5VZv0U7YwWXw3NMFsdxDfOQe9AhuAbuG9Fr0or2GdaJJaAkNY/J2JdLJIMxl5uHdW&#10;8PfVr/aaaXUUdKJGQgWxQBdslgLaNLFMHWyAbB7PU4B7EeMv0tSaJ0LPVgRpFFfDFrrEI1z7kthS&#10;iJt+7eMz6mZrQwNeyQ621DXnwd2FyTWIa6WLZcdOoqvTfLDIBPsTEOTHU/8C4EEj1DdRGLHCOBTM&#10;cVKwSZhIHpaEz3DGE86qBQ/hGuxby2Lj1D84BHVwXIlBEYj2Wbv5/RfyvQj5G/CaMdIDUugQonEs&#10;gvxo5IOJzIxjEe5n4X1VgLY3n4hsC0Q8f++ceqog7jfWqL8KG5yCLMwJHqvB9wreX6ScziHNuYaJ&#10;vBWa4oaxzKrHV6x2nGLZ1AvenyJ9Xmqup3s7rBd9Lhw7AXherl6wUX2huEBedkOVxcTpCT9nHnfP&#10;8sY6BBO+ir34KUvKf67YK58q4frPlHLrV+wb/rWeXviFUkJYQVPpgCBiU7xxw8y4Q12M1Q0Choqq&#10;QCUm3JSv/7eKZG1JfDrvs4Q7Jx/RvSMdyWEqQH9CJz1TLT2xqIuI4m1p8Klj0AJDDsBCJ4MNCHYb&#10;ZJDufLU1JmN890zJrCONfHRLUTTU4mMeKi7alw75DW46mBg8YHZ9+7gSH91BbIK/FrY7qZf/jqXn&#10;f8+i9L9T+vW/Ufa1v7WYd7ZbP4W4849ysB2yko2P1ZB56gJ+rubgX6g55JfY72CFZFhbiFemMGSY&#10;5HiIwku5R1EgAWK60UsAegkxhDmmO21eM1H4FXXrK/t7SxyAvEqkfQ1IzaLudWtEZMzX9xlWplll&#10;Iu9mIc8LHyD2pyPczhyWSLhBx3iXBtROJ9G1najbTBQFbBvMdQ1o153V1tkiVd4F0HsGwIB6AxBv&#10;99cD3gZtDjXtP4eRZgGY6PuqNsc6r+vfA5jXX1TnaaOzUWstjJoQsrx1j2FGN6y3TlLnukbsaWu1&#10;gc/YJs/NepQNDBdfwjd4QwBYr+JngS/wI+yrf1ta4+foBrSITTJywAV/Z2m5+M7V47Pu1GhFDxGY&#10;onmGtHkQW1ID3GncC6eIwkM8N9HYdKQNqM0x6bUr7QZR+C4z49sYtF+xGl6dSQj9s+Avw9IqDLuM&#10;6R0OERlIDBNwrYz5hjszh3GDE0KHAfH+wUaWFHsU6eAIDS+TPntYmuZhObKH6OvJJE03UZyFai3J&#10;fnS4bbhalmsePnGVzaFon9u6fe5L3b8IG+sqa0DunpXPpcPyOXdA4bfQUVIfRwLsZL+rpK3Yq5ra&#10;N5IZLtrfXJ9zamW/kLOpUs7yfPUy83X8cExVPuxH7urSZFOjvNQsc7UNjECYr8LBnkXONQ2AvWnp&#10;mk3lOdc57pqesnL+X57SjIGOWFxGhMliJzIAYcyUn2dTVUOzEmGPxVz4FyVdM+f/cH7J+YV1kq/9&#10;WsnXsVo9+okenoKLDsupprGKqBsFkP2hcgLi1hjA/FhxiTiFxME2Y3tfLAu0H/jw/82oLT7uLgb1&#10;d6GFQljB8SMt7oayWL5tK8AS1h5MBOWKtW96Ont4Qy7oxpUvdPvaQd2+8hW65T/o6ve/Q4BxWpGh&#10;1xXA7+bhLRqDt46hf6b7zPfrbMhSB1G/iq2L9WHY5rLnuDb8U9WGshEy+GeqDAC4bIAsY/1qxf3/&#10;pop7n7DH5xNV3PhEZdf/XqXX/1YOGHk1rGit8/mp6vz+K5v2fqoW/39UT+j/lDPyf6kfR8th3Cwn&#10;2J4xFfc7eZGSztMIW4bRtUIdvYq53SoCmFc0o968d5BcNxpfrGNf03l+A8ljDefJFYzVVwpv652T&#10;FZz0NrZJfTfM3La/RXvuFm30kgKTFm+2MQKi07xhalsrytJp5mq6zVaj6v3ZsQBM84pjmlnm9Z02&#10;0mu6zRscA9zVuhzqXiJxrZ16Nl+vEPlstXVaUfbdgJsm1rh22Si42dpJ97uBjMDMj3u0N71AV7sb&#10;F5IybkrU2uWMqfpd/JzjROc2bS8saLW+mU59AYo+G8EtV+MpWRpl3ehUSYvmitrZzFAXDTXSh7ru&#10;jiYwCjd18CTWowbIJpU246QPIDYANiCfxIt43H4PocFF5r4X6UReoLmF0Xv8BaxELzFmgYiQFwmH&#10;2hAzYGSxma0dZlYPfs19RFxzeojALtLqEZpXxpbFAHjKABcAT6Wf4TEOl6xpmUg9wfa2o1j4RKuB&#10;Dq+betG7tImzRZmi/VgifZ46+IeTAPi8fH84qlsnfoe4/4ACv0fED1MrAXplZgAjKbTApQC4NIrN&#10;BMj5aiBstGEBW5cQrHLE+bV3WQ/T3s5unjKYZqSkzGs9sL/GYmE9BSKdC2cdZGqSPAlJmqSmXcjM&#10;YqcrZnF+GP5xd3xZ2agZfrmTiUn8TmKRR5ZhBFeD6+U9Pb7wMyVe+2clXScCE3kt4F7/FY9//v78&#10;Rk+v/ka3fv8fdPOz/6gEs2OZ9L68ogzDOwQT7IzNxnqnELvYEppYD30P69rFX+vmld8qhB1GcXhu&#10;pWOUnhpzDSOCS5j6facMbIvyEm4rLfois2r2DoWcVfCDI3pw85D879P48z0mf5+jCg44BWPseyXD&#10;Wot+grgCmWR26iOlhZxURhCkmnQmDg1paqtJxL8MvXY4hnX4mLVGfgpZ5+eWG2U3Jnd9zPt7cFPp&#10;Y/F7H1MGF6QdN2eQvocb40Jz+nFccbJIricS80JM7/oifqbu0E/VEfKp2oL+Sa14SrdxOvz+QV2+&#10;/6BuPwAe+A9yhvx3uSM+1ShGepP4f3ux8Fmg070AUWQe7/GFpG81x5oaD/X5UBjjp7JYWEod1LKM&#10;w3roIA9iRTNAatoPkM04iFnuTms5s17qXROVibg77WY8VKY3zSXWWedstFCTdpJeUxtvm6tpYvG1&#10;uy0l2iT6bpqREdfXpM+v67jSgV6pYoQEvfgN4N1j6dxeP1F2iH1G8Ak2qonwnI26Ou1MoCYa8/Ba&#10;LeAtYkwEQaSdphaupi+KSmF6scTs+bKeO2rV/yjG2hE8lZqjUf7GXHGJWBUVaLverf8HOhjl6FxL&#10;u5cAAAAASUVORK5CYII="/>
  <p:tag name="ISPRING_PRESENTER_PHOTO_3" val="png|iVBORw0KGgoAAAANSUhEUgAAAQEAAAFACAYAAAC86Mk0AAAAAXNSR0IArs4c6QAAAARnQU1BAACx&#10;jwv8YQUAAAAJcEhZcwAADsMAAA7DAcdvqGQAAP+lSURBVHhe7L0FeFTZti3c97/vvnvfucdaacMJ&#10;EEJw10Yad3d3d4fg7u6uwV2CuxMgOCQkEOLuOv8x1q4dQlKVqgpFn+7TdH/7S0gqVbt27TXWnGOO&#10;OeYXX3z+7w9/BVb16PFft+vV+8vb3r2zuteoUdj7l+o1/Wo36OxTscoo34KF5/gXKr7ep3iFg74l&#10;yp3zdSx+1zef4xP/PPle+GWze+2XNc9bv2x5PANz5X3lZ+/wzNex2F3f4uUu+JWsdMSvWNltfgWL&#10;LnhbocJY39p1u/tUq1HPq1qtkq+7dct5uUuXvzk3b/5/vxD5jz/8Bfz8Bj5fgT/KFXjetu3f3ctW&#10;yf4KC9GzTJUWfiXKjA52LLEiwKHo0aC8jrcD8zq+9s9dIDQoZ7640Jz5EiJy2idE5sifGJUtb2JE&#10;NrukMByh2eySQ7LnTQ7Oni85OIfhwPf8WUi2vMmhOMKy5cNj8yZFZLdLisqRL5HPE5ozfwKeNz4g&#10;t0NEQL5CbwLzF3wQVKDoqWDHkuv8iped+KZClfavf/mlvGeFarmu1mj21Wdw+KPcVZ/P83d9BV62&#10;a/edZ4UKxT3KVmjlU7jkpGDH4jvD7AvfwoL3DchlnxSdq4DE57KX+Bz5JQ5HdPa8EokjHAcWs2Bh&#10;SzCOoFRf+b1+BOL71Efq3+nf8+8BDhKKr2E4InDwdWKz51OvyyMG5xGE8wiyKxgUmr/Qg1CH4vt8&#10;C5Wc7VW2cuc3xSqUft648c8i8v/9ri/255P7fAV+D1fg9qFVf3lds2axN6XLtfN2LDYvuGDRE+H5&#10;C70MyW0fH4tFlpjTXhK42LEoudC5yLlY0y7m3/rfBAoCRBSO+Bz5JAnnGQ9gCM5dQMLtHL3CChQ5&#10;5+NQbIV3ydLdPatXr+A1z+mr38P1/nwOn6/A7+IKeI6a8aVHuapVvB1LjfBxKHIwPF/hZxF5CkTH&#10;GRZ9HBYVd3cuNC7ugFTHb73Yzb2efm58HMEpHGDFiCGREQPeT3gu+4SIfI6v/QoWOfvOseR0z/KV&#10;6gf07fvj7+KD+HwSn6/Ab3kFPAYO/OfbatWq+xQuPs2vQJGL4Xkc30Xksk+M5w5qWPQMv1MvenML&#10;8Pf4+xRQABgQxJhKENQS8D6jAQqRdg4BAfZF7vgXKbXYr0r1Jh4dO37/W34On1/r8xX4Ta+Aa7t2&#10;//u6ar1iAcXLjwx0KHIhOI9DSFQu5vL5kGPnU+F96t3+97ioP/acdFBglKDSB7x3chkxAIQwuwKR&#10;AMS7/kXLz/aoWqPKvYYN//mbfkCfX+zzFfhUV8C9bNns3iXLtCGpF2zn6BOJG16F+Di42/8ecvqP&#10;Xdwf8/d8/+Q2IgCEsbgmsTnBJdgVDA12LHrCp0yF/k8rV87v7Oz8fz/V5/P5eT9fgU9yBc6J/B+v&#10;spVK+pYo4xSWv9CNYDD5CTnJ3udTN/zHLBqr/xaheCCPrDzsJPBnfFUHvv8JHMNP2lf+LED/OR4b&#10;gMcGZMPv+Le/4TkH4/UicZBHiAC5GGpf+FlAsdKL3StWqfFk1qy/fZIP7POTfr4CtroCrnPm/K9H&#10;uXJ1/AoXXRNuV9A9Fjcx2XyGvnp+b/MFpS9wLmAu6B+xeH94f/Df/HkAQYCPxW4bmJMHvs+FIzcP&#10;/DtXPgngz3Joj1MgoD+f4TkD8bz68ykg0Z/zE4EES5PxJBZJKuZ1DAooWGz36zLl2r7s1es7W31m&#10;n5/n8xWwyRVwHTr0f9+WKNfSx6Hwgci8Dv4JhpCfN3FqxvyjACD1js6dW1/sP3LB4uCCzofFXCi/&#10;BJWyl+CKqN1Xc5CQOgUlpFEhCWleSEJbFZbQNkUktAOOjjg64+hSFF+LSlgnw8/b4t98XPPCEtIE&#10;f1e3oARXd5CgSg4SXAZagML2EpgfrwPgCOD7I8CkgEMqYLBRBMHrF4yIJAZfWXqMyOMQ6Wdf+Py7&#10;YqV7e3Ts85lItMkd/PlJMn0FSPa9LVuhuV+BQkej7BxCyXrHYOdiSMub96MXPXda7rjczX/gguPz&#10;4nss9qCiWOiVscjrOkpICyxwLOiw3sUkbGBxCR9WQiJG4euYEhI+rqSETzByOOFnqY4Ifm/kcWHj&#10;8Vx8ntE4hpeQsEHFJawPXofg0QogUc9Rgn8BSJQoIIH2+SUgB1MOAIOKQBid2CZi0MCAWgSt5Bid&#10;yyHWt0DhWz6lKw3wafw5Msj0Tfz5DzN3BVx/bfe/3uUrNQ5wKHIEQp6oeOT7ZLrJ7n/U4ufumXrR&#10;M0/HDh9UCM9dAQseCy60HRZ7n6ISPqQ4FjoW5lgsXizUlAU8Hv/mwh9HAODvDQcXctqDC1s/jP0e&#10;PwsbBzDhc6jnS/9aEfiZAomheGzfYirKCGkIYABABRXJL4F2WmoRiIhFgRm5CIJbJkGS15dkYqRB&#10;sRiZu0A8ZNM3AspW6HGjUaOvM/eJfv6rz1fAwivgBpbas0zl6kEFS2wLyV0gijs/WW29tJepG5sL&#10;P1VIHcCc3QEhPRZ9cEPs8F2KSDh233As+Ags8Aju1lzoXPhcnPriTb2gf6vv9dfWQYJRA85Pnefo&#10;khI2GKDQvahKK5hOBDkiUiDvoHMM5Bw+AhBUqZG8ASstueyTgwsWc/GuXLn1vY4dP5cXLbynPz/M&#10;iivwrHyVwn5FSywKsSsYSPkuGeyPKu9xlyeBxwXBhYFdM7h6QeTshSWsfzHs0AzXsagYpnPRj2V4&#10;j+O3WuAf8zoEBwIDgQrnr94Do4oBWqQQXLOgBBUHt4AoJ4CcBq8DI4SP4BGoTkxCRBZq5xAbXKTk&#10;Ts/K1ap/bmKy4gb//FDTV8CzVasffYqXGRGRr9BjSl+Z82d68atdX7vpA7ORxAPRVgPEHRZG2CCE&#10;+AjtU3Jzht96Lv4xC/L38rcKFAzvj+AA3oKEZHAdRwkEIBAIA77XQOFjogOCcxJEWOH5Cvn6FS29&#10;wKthQ8fP9/fnK5CpK+CErrc35Ss1CbQvdC4yV4HkxOz5VY0/Uzm/yvMNNfn82PFBpIW2LayF+czp&#10;uVtOMOT3v5dF+ynPg4DAtEZFOfge/EYYqhXBvxaUwIJIGZgiECh53QiWVvAHGmdgp4RH8WhgCrYv&#10;/OhdmXK9WL7N1I3w+Y/+nFfgZaXqdv4FSy4Nt3MISUSISc27NTeieqyB5FMsOWrvDH+DGxYEg48d&#10;n2E9Q30uBC6IT7ngjD03CcWMjt/yfPD+da4jgteifwmUMwtLUGlEB9QwMDLQNQlWfA4EAyoyEwAG&#10;UXnso6HY3ONds27FP+cd/fldW3wFrg5u9v980cYblLfQA8pXYzLD+HMX08tjeVDWQr2ejL4q2ykW&#10;38C0f4pQnwt7JI4RhgMlPbL2HxxDuPMa+bn+OGO/4/Pw4PPy+fk6tgaKFB6hlBYljCyuNAzBVREd&#10;5EN0QBIRZVJrUoX3lQQoEMHjhOZ1fOdfstxY+jRYfFN8fuCf5wq8qlAtb0DREmvDcxeIpspP7+Kz&#10;JgJQJB93LtTxg6th1+9aFCy5gdyzdY7PhchFCXBRizxlcWMBsZ4/GiE2ynthE7GYpoJonIna/jwc&#10;i/D9EnxdjohkhXaE8Sv+HbYMtf/F+N18HLMQreDvwibhOcZrhGQYX4+lQP21+JWvr4ODrYBB6Rs0&#10;UpFfQ3uROwAYFEDJUedUrKwqsIJDPicqF0qtjqVOeFat+Tkq+PMs74zf6e3bt//Lp9wvLUEk3WHJ&#10;L9LKHFTJgfXFz3y/FhZ/r2Ki6ue8iW0V7nPRc3Fj4YUNxsHFiMWnFuh0Lm4s5PWIOJzx9Sj4hnOF&#10;JeJ6IYlwdZQINxzPC0q4Bw4vfP/WUcK9C0rEu4ISiUP7yp9rvw/3wPcvcDzGcR/HrUISfgHHMTzv&#10;Hhwb8DpLABqzAChOAAkIk9T5GM5LRQ0j8d5tAQo6fwBSMax/cQlpACIRvIEqqzLisqKioFIEEoc5&#10;8DnnL+z1tmS5IZ/LiX9yJPBo3vx7nyKl5kXZOYYkYffXZb4W7/76rpQXOz9Yfir2uHNpi98Gi4Ch&#10;t9p5DYsMZcKwGVjwK/A6zkUkwgXHTSz2J1jInljIvjiCHCQiFEeYg0SG4+BX/ptHiOEIxldTh/4Y&#10;PF79reF5IvhcfA78XaQfjjd4zecAjLs4zgJs9qLCsRrAMAfnB2AKY4QAUFBRCiOFj0ghwhiFMDow&#10;kIksNYbUBxhAT6H1M1jJ2UCGHIeoICJ3gYR3RUrselWrVqE/+VL4c759z8rVKwQXKHqCvexkki1e&#10;+CSnSFT9kEc13zBnDeuRqrz3MTv/KAAHd3fu9lz8rK3PxIJai+c/jN2XO/sz7MzcxbHYI8Ow6LFI&#10;ueDVIufCDsQRgMM/zYGFm+5naR+T+t98fNq/4fPy+YMLaIDC1w3H92EFJJKvzaiCEcRtAMNxRA4b&#10;cc6zAQoELz1lUVHCR4ACrokiVMmt9AMY1AIY5AVnQK0BJcoWkoeMCujYlIT0INS+yP235au0+Kwr&#10;+JNggdM5p//jXbxM17B8BV+R+aeZh8VlPzbqUMNPoVA5EE3Q66ta/seE/VwQisBDuIvdM2w8Fs1C&#10;LHru9Fewy2O3jcAOn7LouPC4ALnjG1vsGS3sT/U7ngfPh0BgiEJ4jipieIXzv4EUYj+uFXmHiXh/&#10;w5DCEBQYLfD9ZyZtYFWBpVWkXWE9i0lwlYLiT/GRXlq0AAzepwfo9MxbMNSnRLkp9xp+Vhv+W0PB&#10;4759v4YH/2zo/aPpkmux1p95p8r7EXqiiy4EXXZkrxmehmVm5zfk9zpLr/J6EnIHsfDvYNEgL2dY&#10;HxmKXdbcDm/Fwo4KKCDROGIDYGwSCCuzQHj/4YhTByIi/DwaR5Q/XhfPG27Fc38QZegRQ6r3wEiB&#10;vEP4A0QI5CxWaoCgAaABCDOTMhg4A/YvsDNSlRaVzsCySoK+AZA0pB4kqFApZ/dmDfL9Wy+EP+ub&#10;e1SzvkOIQ4kDtMemK64WNlqQBrAj7nssfjuABtRtYYMM4ai1bD8jBt7kBgItnOz9POz4u7HwbxdS&#10;OXakCrGxADMK6y1cmFzAkThisKgTgvJLUhC8/fA1JhChO34e7FtIAn2LiL9PEXxF27AfzsG/oAKD&#10;RIBCUjABQgOFjwIEnm9KGmGIFMg3+CC6uQ9AAPCFg9RUKcMQhPmIiDIVHRgig/ARIA/Zq1AAYMCo&#10;gKVFC6ICPiYcXAF9HsMcit3y/LVWjT/rWvm3fN/uFX+pGZa30C3WinWDD0tuDMX6AwSCyjhIWDcs&#10;WGr4mY9aG74y5GWez4O73zo8F9j2SA8sBu6QIN3UwrdBeM/Fzx0/ngs/GP6FeE4fn2LywKO8uDz7&#10;VXY8rC+r7jaTuTdby8zr7WTG9fb42l7m3Wotq+82l10P6suZp9XloWd58cXfxeC5koLQpANg4PNm&#10;OjpIDV6G9EHxGaEAAy8cVwtJ2BaAwdRU/AEJRauuNSIqNjFBiMWOxqAqDprngZJpa6Itc587yWG2&#10;Kofnc/R8Xa5it3Pn5P/8Wy6KP9Ob8ipTvmtE3sJvyP5bHP6r3F/r2w9ujN0KN6PeBGPVTakvfuTA&#10;YajTq13fFeSeH256xbZj1yfRZuHubu5xUdi1E7HjxwfZy7t3xeTii6qy/l4TmXi1k/Q911s6n+4v&#10;bU4NklanBqccrQ3ftzw1RP2sLX7fCY/rd76XTLraUTa6NparL38R33dFEUloUUUkwMDcuVj8ewIC&#10;+QMCIa/FI6QMh1BpoFYBuzrLjqq6YA0Y6DwNvjJ1C2T3ompSMg8CjA6DAAQJTA/sHCN8ipWb7DNn&#10;6GfJ8R8RNI4tOvbf3oVKjoqwcwij+EdZZlkSFhp890j8hfWE2Ec32rDmJtQX/3DsTBDohB8jq49w&#10;P2XXxyLizW8tY28CLCKRwyeo/N5e3N+Ukt3Y7Sdg4Xc7209au3DRD5F2pwdJx9MDscAHSOcz/aWL&#10;kYM/5+874HFt+XcuQ4Qg0R3PQ0DY71ZHXr8tqUCGkQHTCosXu7lKBH8fhFSFYBACkIRWIfwMuAPq&#10;EahDoDDJWjCgVoOfH/QFwYgKlKbAQm0BI4gYaEaiczskBhYvtcqtY/PPLkZ/JCC4PXLkP/yKlF4Q&#10;mds+jsMvLPL34w2C3SIIUl8KUtQNN9FKsQ/JQob8FPUsQMh/Eovf3cDsk+Ajg26rhWPItWOx8AkA&#10;Xt7FEco3kKEXe0g7LODWWPjtXbDozwzAgh8gXbHAeRhb/MZ+pj12gAIF7fkGq+cbcbGr7H1YV7wR&#10;afB1SSba9D3xfTEiMGgbyJWEX0Q0xsoCORXyBtaAgV5SBIiHtgQPUgC2aAQCCxSH3DSiAARxuQEg&#10;RUseeNmkid0faR38ac/1Dlp/AwoV3RDFAReW1v8Nbj5BRSEXZtlPmXZoPfAWhaFq50elgDv/XCz+&#10;E3iO12D4dYGODUN+naRjfs7QP9TfUU4//VXGXO6iFmsbl8Fqx+cCfn/oiz/1zyz5XgMCHp1x8Hnb&#10;4DUIBow0zj+vpshEngcrCjbhC1KDpNIkaIAQCW0EeZSwpQADQ6RlFRgoGTLAGYKu4LIFNP8CC0jD&#10;AM6EYHpA52PHouc8GzUq/qddXH+EN/66XbOcmJS7n33/ERbISekLoMg/kEYU/YTDn8/qzj6Dll4p&#10;+Q4Xlkh3LH6IeFSeawOiz9guy90/GaSfx5uSsuxOC5XDt05Z/O8X7odAYMmit+QxWsrA12MEsfZe&#10;U3njXUKdDysRNgcCvbpAMCCRSGkzlJJh8wG2SoAEsKbIypJ0zRAVRCBSY6VHeRgo0tAcV6DNiFBN&#10;SA7F7rrXaVDpj7Ae/nTn6N6gQb4ghyKn9QqA2fyfHAFLf3nwAaOkpBp92OVHRx9LbiiGpNTKT8Du&#10;vwuEH5V83LG4+3+ixU9AYPkuDmW+Ky+qyKhLXRWZx53Z0jDflo9rzzQBYDDhSme54V5ZcQVMEWye&#10;HqSODgwkYiQ5AxKI0wzkIYVHlnxu6nPWREb0dAgsiPSAQGBBekBimX0HofZFn3hWa1D9T7fIfs9v&#10;+E3VqoUC8xe+qJDaEgUgP3C42JA1ZvgfMQHtqwoALLDvQl6qSn2U90IrH3EHpb4gg3z3Ey5+hv/J&#10;CLsDUNfffr+BdD/TV8jodz6jA4Alu7j+GD096Afw0A/rUwbyBp3w+i1PDpFe5/rI7gf1JAiaA5YU&#10;dcHRJwEEXme9HwLVhLAtAAN6NLCSYKkCUZm5aOlBYCmkB+SDmCJkQB7rrcmqzyR/kVdvq9aq/3te&#10;F3+ac/OsUbd4kEPR6/SktwgA6O2HFCAIeWEYtOdWkX+GLj625Ya7QNLrg9A/Akw/WG1bMf1Gw3+D&#10;4OfR63IyC7X9dqfI3jMct3bh95WuZ3upo8vZ3vj7Ptpxtk/Kz7uqn/c1RBaWPX9XnAfPpz3Oa+6N&#10;1vLUszR4gk9EGupRASsr5AxYTQhAinAFfMFCpGRDNct1ixqWmB6A/GUZMrgqyD8LeAIFBKoTESVn&#10;+0LebzBI9U+z2H6Pb9SzSg0AQJEbnFCTsfUXKwQ4WP6D/TUNPZVO32CAaTaMNBB/oaOx+LcWkcjf&#10;KPRnCS4Ryj0Cw4mnNWTwhZ6q3NcR5T7LAIC7u7bAudA7nx4uHU9NlvbHF0vbo2ukzZFN0ubwFnzd&#10;iH+vlg7HF0jHk5Oky+mh0hU7u/o7BQiMFjIGBAJBB5wXqxJDLnaX0xAmRfH8qSswyJA/RVRAYlKR&#10;h+QL2Cq9D0atbG+2tKSodyciTQiGVbq/ckM2OEOZiAp0IKCoKMS+sPe7X6o1/T2uj3/7c/KoU6dI&#10;sH2Rq5zxZ5H3Hxt/MH6L5T/l188uNEtySO4qDP/RDRd+Ebu/HoramPFPu0BIsiUF5wXpVlxW32mm&#10;avttkP9r4b8FOzQWfRcs4s5nBkmHk9Ol9eHN0uKAizTbc0Oa7naVJs4PcTySJrsf48BX/Js/b7b3&#10;urQ8cFLaAhg6nJyqlRfP9lQgYsnrMj1gOVGRhnebylvvkkqyzPfzKUAg5TkNn4vqZoQMm1WEcDYq&#10;WcgV6DyBEhehNVy1KGdAGOqpATUoIfaF3r6pXvNzRPBboo5Hkyb5Ax00DsCiAZ9sJgEBGNISi5i5&#10;P8tFlgAAdxPU/sM2gTdAN1+KvNeWtX4jz0Xyj8Kfm68qidOVTmpRUcCj1+4zXoz9tEWLRdj+xBxp&#10;efCQNN1zW5o6P8bxBIcbFjsXvHY02f3gg383BSBoj8Pj996SVof2AQxmqGhAf17zYIDXVuXEweKE&#10;UiLfB99PQiBUeJ/42ukpQiSlyHsRFYwFeFvCFahBLiwjIj0AT6QMT0EcM/Q3zRNoztMEArSle3hV&#10;r1vzt1wHf9rXela3SS7/gsXOsg3YbARg0I0H2KMCgA4zJf21BAAQ/iuXnClwCHIB8YddJpKNPbaU&#10;yxpZDAybqfcPQXPPnof1FNlGANAEPxYIfbhbn+uBkH+ctD60W5rtvosd/qna8Zvuvm/l8UCLFPD3&#10;zfbeQdqwUzq5jEGa0BNgwKjA/PnwvFm96HWur+xxq4empcKK3OT7/CSlxFTXlFWayGCkB+hJCJ8D&#10;bcFgy0RGqisUPEEo2pMDMeotkBUkMyVEAgVTg9D8RZ96Va9X+U+7OH+LN/6sbt2fAgsUO2RRFcCg&#10;AGQFIKwbxDtU/3GMlrkIgOQfa/8IJ2nNpRY/u/s+8Q4Ww+495M8vvMrIfDT3aMIf5v7mFxsfoxF+&#10;vaUd8vrm+y5JY+dnWMDYza1e/OnBgilDU4BBi33nwCfMVSCg8QWWnRtJw3YoY/J9PcP7U6Qh3m8E&#10;8/lPeV2p0OTnB6OT8A1IDwy+DWbvAfIEBAIQx4El2Y0IA5kMSog6R5CM8mGwQxG3V/Ual/wt1sOf&#10;7jXcunb9KtCx2GZO/GUnYIY6AF0CjKk+yu/PUtMPLn4O8twJ8o/hpN7UYiONv7EbnuExw2R2+50F&#10;mTb8Qne1ezL8t2yRkfHvKZ1dRmC33obdn/n+M0OI72oTECBXoFIHPC+ji7aHN4E8HGJID/RKgmlA&#10;YBrTEVwBSc2hIA3PPKuOjkS8b0UafmKAJVdA9yMasxxBKZHeDUzzzHkXqCYkHJgNEVRGKyGaAwIO&#10;TOUUpKCCxa6/QOv6n26Rfso37LFhw/8EFC21MBrz5jJ2AgKhk1UTfwQVA1hwSq8lFQDeEAgXwyYZ&#10;Sn86+fcJ6/4EBK1NN7/q0Nt4rzFy/n4KAKjIs0Tnz52fR0cQeC33n8QiNeTyNtj9TUYQilt4BPLw&#10;KLiCSQYgYFkx46hA0xRo6UGX0/1UdyP7D34L0lABje6deA2kIUu8llQP9G7EwQCC8gACMz0H3JhU&#10;KzK4quAipU687dQp66dcF3+a53Z2dv5P3yKlJmD6bMJ7MxATZI3iAPC74tQAQAJsCQDo+f8cPB6u&#10;urqZ5icNU3FTaq4+9uLqUUGmXO2gSLT2YPJNdfh9uMj6oUMQuz9217bHViBnv6Fyd43sszb3z8zj&#10;GRWQK7gq7Y4tw6IeoM5HKyWaTxF00nAiOhNvu1dSRiYJOD55VMD0ANFd+GMAwXICgWbPbi49UFJy&#10;RIlBmCFhCRDQ0ZjSdf+ipbZdd3L6+59msX6qN/qudIUeEbntI2LNtQGj24uz7AIRAYT3Q/7HUC6j&#10;BiD+TvfRh+9+xFON/Y+EJPdTAYAy/MDB3S/Mz1EOPqot/c71UrV1Rf6dNb+AmI93A/nX2QXk38G9&#10;hlKfbXJ/6wAEVQVGHqgukITs7DIapGGPVKXEjN8L329rtCr3gc/BXre6SmmYrJSGn6j/QE87GN1R&#10;U+BJpSF5AsvKiGpDQbnREiDQXIryog25gLwrWWbh1cGD/9+nWh//9s/7tnK1ejCA9OHo6QwdYVQf&#10;AJRcRZACwFEmYqJ5dOcHSsPLsM1a/q9cbj5h+E8AYPifjPDf420pWXa7JfJ+KO1g4mHJ7pma/Otw&#10;Yq4i6TLD/Dff+wB/+xDpw0NpkfbAz/n7ZntYNrQ0QnBTaUhzkoYoSSo9gVIdmgc0lhrpW0CloUYa&#10;UmkITQGigk9dPYiAoUskzF3C96OMOBJRAZuRzJDGdCyi9iAYqYHSEZghCxm5RuQpGOddrtIIzrb8&#10;t1+wtn6Dr2vWKxaCScCUZ2boB0ASkGWcwrCE6kMZMPoAzLUA09mX2n/UkSN8DdLTT0hQKfJPMeIF&#10;5HJK488QpbCzJPfvchbk21ns/iDjqPJrtueONNnF/N+yxdps731twe/jgnWV+pvuSK21N6T68mtS&#10;ddkVfL0qtdfckPqb+byuCiT4eMvBgOVEpAe770BktAmcxhCkBz3AF1iWHpAEZR/E0AvdQI5Wl2gI&#10;sRJUKfETkoYke3UT15MAAk5rMksYajMkwyFN1shCVA3MCIo43yA8r2PIm6q1mtl6jfxbP59b9XrZ&#10;ghyKnU42Zwlm0AEEoROM3v/UgZsHAJhLEPHheBuBxh91I3zCm42NNAz/2fizDY0/PSDDbYWGGyrr&#10;LAEAFf4j3+5wahIUf8dU2c/S0h8XcXMs6KZ77kvt9bekwpwLUmT8Sck/9IjYDTggufsekJw4cvfd&#10;L3b9D4n9kCNSeNxxKTfnvNRee1NFAwoMACIWRQbq3DTSsCPOV1MaWhYVqPQAQMBrssG1ibJHo9mp&#10;bnT6yT4jEoa4B2hcoohhAoG5MjLvM1YNShYQf3JQJoBAVbBYMQAQQN36wqNWrTL/1gvXVm/udr0e&#10;f/ErVHR1Qm7zDUGqbAMhEHUAFpGAlP+yRHQarcM6W/wJy3+K8EIE4IbGnxlo/GHo205JanXxT0by&#10;X4TTqvYP9d2xpYqEU+SfUvyZX5TczZshtK+5+roUn+iCRX9IsvfcJ9l77NWOnjzw7577DV/5uz2S&#10;zfA7uwEHpdikU1IDf8/n0cHE7Gvz/HCezfdeAWm4VJ3/e02BebkzbdCoj5h0rYPcda+oyFNex08a&#10;FdD2jZOWboAnwEg3VooyLCGy8YgcAWzLAoshIiAXlQEQUEyUzAa3QqXOuddpkt1Wa+Xf83lE/gOD&#10;QUaE5cqfyOkwGWkBlBmInaYEVA7A5vz/qQBEYwkRX1l7U2P+CSIAZfVtKP1Fgvw7+aSGDDrfw1D7&#10;t1D5pzr7ekKhNwqa/11q0avyn5L4ZgwAXLAt9j+ShlvvSqnpZyV3v4MpCztH732Ss89+swcflwMA&#10;QUDI3f+AlJp2VhpsuYfndVOAYO4c1HkyKjCQhlQa8v1o/QfmuYJOSA/oU9APpOF+kIYhfmxPhnuR&#10;rdyOjX3u9DeksOiuVkJUBqcZmZUYgICj5tVsREYEGTQchdLOHO5EvsVLb/xsXJoBfHlXrNgwzM4h&#10;gCPBMyQC2Q3I4ZLsBbBkAIiy+kYJ8DIAgIhva68/w00VDgUcG2XIcr95W0JWsfHHBY0/2NnMl/40&#10;gNBbfTucmIlFd8bAwFsm++VuzYX666ob4jDymGTtvkft8pYsfFOPUdFC973iMPyoVF95TUUEKiqw&#10;IBphHwK5ixb7z0kHkIZdz1DXYJnSsDMiCNWejGu38FYref6mtEoPNKXhpwHwCFaGKBCDUjR0NioH&#10;CggySA90IMAIdTpTK7IwAyCg2xWmXif5lKk8/N9zF//Id+VRo0b+IPvCD9gVyKYMkyDAnm+0A4eg&#10;7ZPuMJQCc2ClyTxOFwFBJKIqAJ8IAHhjqto/3HVuvKos4/TGHytcf7pBl98F4XDbI+ukOZp+tNq/&#10;BTsvcv4WB1C733VfyiPvz93/IABgr1i685sFid77JRueL3e/A1J21gVpvNMVeT/CfryuWTAgeUnS&#10;EGRmm8MbAXQkDS3XFJA0bHVysAyD0vD8c5CGqOCwgvDJ0gOQkqpRDJOS2DlqPiLg9OlSEtoG3Ye0&#10;K8tgHiI3Lk46CslbKPBNtZp1P3LJ/Hv9uWebNl/6OhTdpcwcMwIAqgGRBgT/ig+JTjI0A80IABgB&#10;kM29ioghnBN7P41WnWEq3XQ41YeNMr0QxlIia373N4TG1OKjxt7p1Hh0/R3UGn5U+G9+kWnh/0Op&#10;u/GWFJ1wSuX62XCYXdgWpAVpn0PxCEgRCo87KXU23ALwuCEqsACklJSZWobH0urAEZCGToZGJMtI&#10;Q15H2p93RZVko2sj8YHCkukBR6p9kqggBQjQc8Dx6+Y4AjaloTU9pBF8C8kNmHEoYtchjHDuvqpd&#10;O++/10r+iHfjW6LcmOjc9gnkAUxGAGq+HOTA5aAGpMCDizsjAGAfADkApgBEdkYAn4AEjAnIr3am&#10;52iMmcfGH0MLrWbzba5Eht+rXLkvyL+FINPY+MOuP8vIPy5AVgCqLrkKZv+w2q2z9/q48N8ceOTA&#10;82cFEOQbfFiqLLqM178vzQFClgBW090sUWqkYVsqDRVpaGFUgMdqTVUDZTKUhu9Jw0/kaUi/iAgc&#10;GJWmTGTNpQZsUUd6wBH1arZBBoNOlGkpNjz/IqW2Pl+06LOi0KtsRYwIc/SPR5iUYVMQtQBoCArH&#10;bHol2jAHAKj7Rpz7dDJgtsOy719r/KmOGjfJP9b+rWn8we4Pt582h7drjT+s/VsQ/nPht0T432j7&#10;XSkN0i5XnwOKxMuBsN3cItZ/nwuRQDYs6B/IG+Ar/23p3/J1+Ho58bXElNPSACSk5boCagp0peEu&#10;TWmogMDCRiQIrHidOSHpwKM6aoaisjz/FFGBAQjCMSQ2dJoF5UMa1WCDCi6L8WcZmJKoeQYUEmGw&#10;ybsylQd/xP75x/9Tj8oNcwTbF72iC4JMRgGwewoA8RLalXLgjFIACD6oAqRh6CnYf3OSDSfj2rhl&#10;VSP/8qlaNmvaXdEQY03ff1dIhUmQdTgxTTX+aIYf1pB/DyH2uS6Oo49pzH8mdv/vsfh/QuSQH6XA&#10;H7rtkR/xvaUgoD+OpCGjAocRx0BGXlepQQuL0gOkOSrleazIz/bHZ6lGqK5nLCQNEWVxnBp7EBaB&#10;NHxJ0hBcDEuJtk0PcP9wgCu5pOuFJBTksuo3yGADYumQ3pVBEK+ZIwrjMRsxIn9hz3e/VP9zehDc&#10;XrXqv3yLlF4Sm7OA6rwyTQRqlYCQFhhJxQts6gOgSpBeAEwV4P+vSoCfoAyoj/NmODrpWkdtMk+K&#10;64+58hfdeaCvp1z26Cpl9aXtihaE0yT/GHY735eK8y9KnoEo/XHhWrn7cxf/uqMzFvw+mYSo4/RD&#10;XxkEPuH7rrvlmy67rQYCFRV03yd5UIosN/u8NFKkIdWG5vkMRj3q/YMEbXtkvaE9mdfHfFTAZiVF&#10;GuL6j7jUTc4jGov5VKQhOQLOkriAexARZkYS4zBD52FYZ1QMUMJWqYGpNBdlw2QQ4YGFSp573L37&#10;D3/8bd3Kd+BT+peWEXkcIhgWmUwDOBgUUUDwr9B4UwfAvMtUyYbdgJBzhnEGgBpyaVvSiOE/S39h&#10;0JsfdKuNAZ+9Utp+Lal9d1HGnWz8GYPGn32ooTM/Tt34Y5pgU+QfFla9zbch/DklzMtVOG5FCK+H&#10;/1922CXlxp6QXdc9JDgwHGRpuPgHhMlyl2dSEHk+f58dC9ua9EA9t4E0pCJRIw21PgRLuAKNCHUD&#10;KXrYQBpScmwpaagpDbuBPNyE4amcwMwozZaagkhySbSVh74k/AQkxvScyKj70GBeGtIUY8/IZZng&#10;B1SZmxUDCOP8SlWY8sWfqb8Ao5xy++dzvG+uMUgNBykNInAo8rGMjEH1duD1AIB3tpcCK9NP3Fic&#10;+LP0dgvp4IJw9APXHzNKOIa6AAGt8ec8cn/LLb+4+7MuX23FdbEfdhS77h4FAtYAAB/7PUL+77o4&#10;S1fU+h96hciNk/dl/awjcvH4fVk744C43Xgpl58HSN2Z5+SrjrvkJ4AMuQZrXkeBE1OMwUfkl8WX&#10;Fb9B5aIlQEAQaLLrGd4rlIbHl4A0ZNSkpwfmnY51peEURGeur8srpWacrQehGNLL8L0wJ6GBaUYz&#10;EQ02drQy50aWkaIwGpEwyobB3lXq1bByL/1jPvy23P6vd4VKrI5FGJRROVCTBBucgajVNpUG0A58&#10;EI6l6AbEVBol9rCRmERz/cmPrrYCckk1/nRRjS6WT/zRbuTOsPBmY41q/LEw/Gc43RLCn8Y7XFGb&#10;P69q9Nkg681poepPX7wk/77utEvl/otOPhNv31A5tO68NCvuJENaLZfLp9yk06+zpeMv0+TK4Tvi&#10;7hsmI7bfk58BAt8hPbCGbFSvadAU5ASAlJx6RurrpKFF/QcPtOoISqOtD9HTcJQqJaoGKgtMSzqC&#10;NOQgFJKGh0AahkKxmYTPz6aDUNhrApcims+qikFGw04oZIMhSWBxWpRlPNiEZUNfx2KXPTp2/Pef&#10;fuxVunSryDwFQqMN04KN5ksYFKnxAJAEm7MGoxYAJZzIRwjXOAjERu3ArEFz9/f3LSrbHjSUHrgR&#10;FflnoetPF6jjqP1nIw0bajQizDLyrxkJNkQAtdfflMII3bP3oMbf+t2fZB8BoNb0M3L2ia94PvOW&#10;uUO3S8PC4+TXPMNlXPf1cv3cY+nXeLFUyzVMWpSZJJvnHBbvN4Gy5fJrKT7iqIoKsmbitUlWMmWh&#10;crHGSo00tFhpqAxOSRq6oD15plIaao1I5kqu/dXgVI5jJyAsQbv2K7Rts3pg0+nJJApfAwiWmVEV&#10;Kn4AQiIqCu20oTem+AFa5tF/wKdU2al/zO3dwrN+jjQgKH+h23RmNakKNOgBgquBB+BFzMgclC3B&#10;E1AyBHOrtAC2AADkfwwjaYbphrAypfHHMIDTErttTREH2evRZciLrxqEPxbU/g3KP4bPv6AGn3fQ&#10;IUPpz3IAYH6eA8c3nXcr5n44yoivsLtfO3ZP+jVcIHUdxkjTEhOlgeNYBQLXzj6S/k2XSINC46Qx&#10;ooN6BcfI+C5r5Nkdd7njESQtF1yUbzo5S5Zu1nEQjAqoWGR6QNKQSsYmO0luov/AgjKo5mn4BNET&#10;SMOj67G4BxtMSxgVmEsP+ivSkKA9EvMaLzyvqoRFutLQFl4FqmLwGA1HtCqjmMhUpEouCxFBSKNC&#10;mIRsih/QZPKx2BhD8zr6edeo8auFS+qP9bDbPXr8l1/RUnPjgHYZGYUqf0BYPadMCDZ1cVkJoBnE&#10;CUND0EcOA1GNP4a2X5YUjz+pKQPPY+IPp/1aOvADrLYi/06PkjaHnHETs/HHMtcfjfxzU40/Jaac&#10;Ubk41XnW5OS50BKcDbv2PzvsVLv41iuv5d3bINky96g0LzVJLfQWZSZLy7JTpH4hgsA6RAKPZEAz&#10;DQRalZuqHkeg6FJtprjsvCZvACCTcV7ZsaC/AhgwPbCGNGR6oHUt7kMb8ymQhrcNjUiWcQXq+iEy&#10;aHUApKGLEyzVdctz8x2JbE/mwJbuiOI232+kvBxJGrI9mX0eH5U2Kht6EIX0LGRnagamJMqeDGlD&#10;cIWCmv2diWqYsi6HLVlA4RLHbzfv8Y8/1gq34Gy9KlSuFZHHMYAmCyarAdRd5wZjyhkBigcwgbAk&#10;Atn3vc1QCQj++FmAyvUHnv9emPiz6m4zFU5yJ2F4mXE+qt2Mis3GoTf+aK4/Fuz+EAlpofID+RVh&#10;s8PwzNX+CQCs93+N8L3Vwkty2yNYnt/1EKdu69Si5i7fqiwMSQEAKSCA330IAtrveDQoNEEaFZ0g&#10;Kyftlbev/WX/nbdSdswJVT3ISnERXs8igOpNcvGAigrYz5CfSsMlV5TSUZU8LZBGN+W0JJCpLfZe&#10;hqZgkZFBKBmXZrXpyYNk6rX28sCjvIryqCn46IiApUN6ERwFEIwAEGRAFKqZhzC9CXRASdBEWsB1&#10;EaGqBY6x3qUqDrJgWf1xHvK4WqOvA+2LHedYZ6KgURDgzxEuhWBuPEdCZWQOEgZDh/AlRSXytTYO&#10;/KMQPVXjz/VXv6Dxp7Nh3Ldu+2Vux9Glr4NVrbvpnlsG9t+C8hjJP5TSGqPxpxwbf0D+sfPP2sYf&#10;7s7fdHZWO/T0A4/krV+4uOy6Kp2rz5La9mOwu0/GLv9+gb+PBDROIHUkoIMAo4ImSBvqFBgtI9ou&#10;F7erz8TtbYh0XHYVr7UL1QbrNQWMCggE/Fpq6mlpuA3tyUpTYMG1Uu3JaKja4wrScIeyWNc0F+bn&#10;JBLEaeLS6tRQ6Q/S8PDj2hIO0lApDT+WREbFgDZliijMyJnI0HEY0hJlQ9VfYFwbw96DBHTRBuUv&#10;/OJV/aaF/jir3MyZ+hUv1z8ql31ieHaN8EtHjqg5AThKAJ05VVaNCTdxDIEWAJOBwl1hDPKRlQCy&#10;xtwVgtD4s1s1/vTRav9K929O+ENw0IZwdDo1QVph3Bd3fkvDf+X1h/y47sbbUhRhsmbwYWX4jx32&#10;J/zdVyD/KjudkiOu7+Stu58sn7BHGhcbL/UcGf5/uPg/iAQMxKAxEODjCBwEkDqIJDr8Ml2ObLog&#10;b1FdmHfsidj1A/DgdZkmWBQRpNI08L2SKyhI0hCmJSwjWtaIhPRKzU3USMOOJA0NtutatGY6atNH&#10;uNHVmVEeS73uKPny8//oOYnkB14CCOYbiEJT9y7KhhEcfPoL+wuMpwVcH8GG3oLAEmVX3nZy+ssf&#10;Hgg8atTLH2xX8Ck1ARmnASBFOhlkwaY8AikJplDjNBSBH9kWHKsaf/LLUzT+zL3ZRpX96PzD+rS5&#10;cpTafQwTe7XGn8uGtl8Lwn9Dw43e+JOfjT9WSn9VTo7d9Lsue5T2v9e6G/LYO1TuIr8f2nKJWrSN&#10;izmlhPb6wk/91RQnYOyxBJKG4AxYVVg4cod4PfeRkw/fSbXJLqr6QE2BtUCgSEOUPPOgdFlh7kXN&#10;29BiX0PN8rz5XpKGa/B5gTS0sP9AzWjk9GR81qMvd0Hpt6rEwuE4EQNgMh1RkpBmZeoWiEI2rWVk&#10;Wgq9S2jf4hJQgGmBiWiAlQJsjKF5C0b4/PIHbzkWKKD8C5dYHKsGh5oojzANYHtwbbRtUmBhyiGI&#10;9ViysBgNrsZXZXY0mIElZhjISTiciKNP/OFuYb7zTzf9xMSfQ9uQ096zuO+f5B/78BugDl962hkV&#10;vlvd+GMg/5ibOwJAVp19Kd4+IbJ75WlpW3Eq2P2x0ry0Rv5ldGggYDodMPa3rCrURfVgYNPFcuvM&#10;Q3kG4OkL70JyEdQUEAisIg1JfqoICKQh2qDrbrypgMAypaFueQ7SEO3XHRGN0dzUcvcijfMhaUjv&#10;Rz8ftCeDE9JIw0ykmOxSpaKQU44oJDKlKGRawGpBM1QLIBvOyLGY8zaDCpU45YXpW3/YaOBNlSpV&#10;g3M7BEZn4BSkVIGsBiDPVyyqyTQAZOAClANfGezBrfyg+MHyA+YH7Q2WeP29pmpohkb+mQv9td9r&#10;oafW+NMC47ubKebagt0f5Jfu+lMTBp4FRx837P7W7aAk46j8+7LjTqk/6xwUfv7i8eiNzBiwWbH9&#10;JPLMLf4P04H01QFzf8/qAl+rdbnJsnvZKTRRhcjKc6+kAMqZSnLcy3ogyIG/IVeQD6BWZcllGKoY&#10;SEML+g9UCgbSkG3Y7RCVdVUVGgvbk/GZckYi1Z/T4AH5AF6QjAgyqzRUtnU+KG2vQURLAZspiTs4&#10;rzBMu6Z1eUbdhmHYIMPyFEjyq1y93x8SBNz69PmrX4Gi++M5ksmU5RLMF5QoqE3GRqFhw3DRWIbJ&#10;pB6AAMAPls0/d1+h8QcTf1qzC82agZ8crAFyqV1K449lrj/NAABU/tEevAIbfxD+Mh+2Vomn1f6d&#10;lZJvLEqPniD/Lh26JT3qzFXkXTOU9swt4PTpgHWRQOq/b1xsgtIUzOi/STwev5GLAKQ6M86q8qQm&#10;ObawemB4XOr25JJojyZpyKjJokYkVYplI5arasvufHpkKk2B+fFoHcEltMRm0B8l4aOPa4E0LKja&#10;xFkytjZFUANsHoMfYOtxRvoBiOBCe6BaYJeBPyFAIA6amgD7wo992rXL+YcDAq9SFVrDTy0qypQy&#10;0GAXHlwZIZQSBZkgAlVjEH4HvXYkuwKt1ANQ+svcX5v4U0eZV7IfneSQ+dyfN5DB9ccFux8af9TO&#10;b6Htlxb+s/HnrnL8zUzjD0NsluSo3CuN1mHnm17i7RUgG2cdgugH4h6IflqaIP9snQ6kfj6Shs1K&#10;TkL1YbT0rjsXYqS74uEHyTEW70/gKfT0wGquwOCI7DjyOJySbyA90MqnlpUSSRo+kZb7XDAncYbB&#10;rdmyRiTeC4wKO6IvZPnt5vL6bcnMuRcZJhyFn0HZELu9ybRAFxHVc9S4AVjmGVMTUlqPGZziW6bC&#10;jD8UCHi2avUj/ALPqwmtptooqQnID7twuLUq++aM0oDFKAd6Ig2wshwYq5R/+eSVVylZfLMldn42&#10;/lhS+9dtv9DAAuuvDsfn4UZE44+y/LZM+qsz3tUw4MN+2JFMN/5o+baztF96RVw9g+Xx9ecytuMq&#10;rfaP3Tht6c/SaCAznEC65wYQMD0gT9C81ETZAsmxD8VJECkVgzHp1xAXsXfBGiBQikelNCRpeEDK&#10;z4OnIXZ6jTS0pD0ZII1GpGZ7b6Fku1ZFb9akBySIW8PTcMzlrmpQDPUj7B+xytOQFuYAg7CNZsqG&#10;TH9R7eLw3IxEREpJmL/wa88GDUr8YYDgXbFyvSNQEjRpG67aK0EG1gcZyAthshqgzQmIuKnJgiMD&#10;LFN5qd0fuV0sPsCLkIyOgnSU5B/7/i3Z/TuriT+w/EbjDyf+NMU4bmtcf1j7boTGnzIzzkFUg8Yf&#10;K00/9bZfMu95Yfk99+gTVZo7uvmCdKo6AwAwVoX/rOVbuujTPs4mIEDy0aA/aARAqu84Rpy6r5Gn&#10;d93lxstAaYb0h/JlAllmSEO9aqJIw023VVRlKWmohrRAetzq4AFVwtWAwFLLc7gXYbPgoJhtDxqJ&#10;P0lDKz0Nlaz4CaoFtCbLwIiEG2AITEr9YTBiSjvAaIBKW9/ipZaBbP+P3z0QeDRsmSPIvsgN5RZk&#10;yiwEmgBKg8OAgibNQlV7MABiN/gCIqsFBiE6+UdpqN+7IrLVtaF0RznPKtcflv7UxB8w7Jj4oxF/&#10;3P3Nh6R67V9v/NEHeVi1E4L8+xEmHV8i/P8V1l2nHvqoktzCkTulYRGU6YpMMFn7twYQbAYCqaoQ&#10;lByTJ+haY5accb4mXn6h4gQNANMgGpmQ1yAoWnM9VCMSlYaYmlQVSsPme7QRaRalB8qzgXMSL0Jp&#10;uBAEsN6erAuMTPMFtDxvByDgrEj2jzyE0pDtyRyGYhFPEEgCGyQhytkceafUhEY2uwiVBpfEoFO2&#10;HCMlMLFm4kCuR+Qr9Maryq+Vftcg4OTk9P/5lSg7jN1QpvoDgn6GXoD9061R689odDjbNOehGuAO&#10;VSBR1YJqAKWgibCZeojGH7K9ZH1p/Gmu4UQXmXC3YJmw3bHlCCevGXJ/y2447cZ8IJUh2c07EI0/&#10;mSD/uDjo7sPuv8Fb7sgLnzC55fJA+jdeCPKPjT/WkX+fkhPI6LkbFh6vxEqUHHt7+suBO95SZsxx&#10;+Uf7nfIzcn6LJcepyEXN03CfGqjSCCVWRRpaZFqiexpCaahIw+GplIbm7w32jZBDGnChlxwDacjy&#10;NKMCi9IDVS1ANLC2qGo7NuWKpSzJuhdVw3QCTViWs8Su+gqKl1n/u55y/Kxa3VyB+Qs9SMxAGKQa&#10;hMoW0PqwTZCBYWwOIkdwSVMFMr/KCAR08o8f0PEntWQAWF72/WuNPxmxw7runztET0hRMfEHjT96&#10;B5slu41m+onaPxZticmnU8g/a9h/mnewtPYldstCQw/L+ouvUHoLlp2LT4D04+6qK/8yH/4bSwdG&#10;dV4jV1weSt9Gi1IaiKyJJkw+FilCk+ITpTaqFiPbrpBH157Lgzch0gHDT9mRyDKntdUD1VDVS7M8&#10;d0SJtSYGqGqGK+YjNG2Ck6bmbHHgFEjD6YYhLyQNU8vCTd0rGpdEMnnFHZ001JSGGWoK9DHo9xEN&#10;TKKIyAT3ZSDGg2uiwUhFA+mH7/irmQUYXpK/cJBHjTq1fpfRAHMVvxKlhpPJNGkWAp+AwFxQQnU2&#10;+AQYIwP15iBosdXCN5MG0PAjCWGap3dJWQlWt+NpjeU13/iTuvZP15/ZkK+eVeGjsrtCuckcCKja&#10;Pw42/hQAEUYyKzN9/z9g5yf73wQk2M1XgfLS1UOm9FoP5n+Mqv1/TO5vbKFSClzDboSM77FB7t98&#10;Kf2bLVb/1jsMbQEESnIM0pDly/aVp4PPuCjvkB7MAb/BAagsdzI9sCY10NqTUS1BWzNnJVbE9aLn&#10;IuXX5j4r9Xs0IinScM9NkIarNdKQpiUW+BQwQiRp2FKRhl3kKkjDWCxykoYZRqmsZrHJ6ACAgJJ4&#10;U01GUBKGcbZhBkrCIHoSov8mqHjZLW7Nm//1dwcEHjUb5gjIV9DNpGWY6g/A5KAqLAlycpCJkiDn&#10;BUzFxXLL2CWIuz/r/nEAgeuGiT+tTrL2b273f4/2avdX4743qL51beKP+fCfLDV3ocaQupbHBF/2&#10;y2fDjWlt4w9192ox4OtEhLZeaNs9t/eG9Kw9R+qg9MYSnG0BYKqSExNchrdbLnevvpDYmHi5BKux&#10;fkg5mM83RbehLUBAPYeBNKxfaDzAbLwsHr1LvF68k2MPfFSvA4FPpQfWgoHB8pxcQ3E8Tz2ShilK&#10;Q3ORAdMDtneTNNwPpeE4LSqwgDQkECj3ImwyPfD4HfcbSoBvEVWCznAQCtNZuF6FQ+xmcurxWBDg&#10;EBFxspZKCUiep6msUVOjrMjyFQrzrl3/9+c54Fe89MjIjCYIMczJi1IHRoibHBzCKICSy0OIAlgO&#10;NKEJoIkkS3+BvoXF+UF9NfFH1XitcP0hAHQ6ifZamFu+n/hj7ga6L3T94bCNOpz4A1PNzDT+cEej&#10;6OcrhP8VMM3nwN234o123VXIoZsWB8uu9/2n6fzL7OLkrqyUfmgoal56oiybsl984B6U+j/3Zz4y&#10;B+Qjy46670Bmy49GJcdID9jTMLj5Erlz1k2eeIdIr7U35Ae4HGfKxoxRAUCAcxLzY6R6VaQaGjGr&#10;jWI3HxlQ76GThgs0pSHMYy2JCqgwVROmseHMBPdE85kMPQ3pPYC0Vo0/N7hiGy2Js3t2IEqGhZH7&#10;Z+BClAgBXmDJ8pt/V9yAf9u2P/jnK+hKBjPImDiIqKbGh4EtZQSQQRRAMjCjFmHN9DO/PEPjz5wb&#10;bbXGHzSEWCb91XJ/Wlq3O7YIxBLMMC3c/XlT6Q0uv0Dayr74TDX+4OblTZ8FN393iGHckCvfv/RE&#10;RrRZrnbiJmYaf6wFAtUSjAVY12G09Ko/X04iFE6IT0xZ/8nJSSnfR0XGyL5NF6Uz2H3qEJqh9m/L&#10;SIQ9DXXBb7QGKO1e7qIkxyvOvIDL8SH5CpJjagqsJg0NUQGrDqWnn5OGcFJSlucWkIZ0OGqym5bn&#10;96A03GYgDbtbaHnOqEBzLxoEDsrl6a8qGojHvWk0PUBaS/4gdB1SYVPTjHQBUVPMNWSrsZFogNEB&#10;HbqD7AoFeVZvVOF3kxKAC+gbnjN/QpgpdSBRzR7CoF4ZCIOQKymFFacGcUS0Eckm2X8O/Lz28hcZ&#10;frGbMpXkB2FJ7Z9mlZz3R0kp+9GZ82tSU/O7Rgr5B1aaY7qVmaaVnXMMeWnl/RVktfkxMHSJy/MU&#10;0892Faepxp8WFjT+WAsC3NUboLQ4bdBWefrAK9XiT5bk5A8P/Zeu11/I2G5rFSg1QklSD+utfW1T&#10;jyfPQaXjTPQ8eDx5q0mOsYDZe8DKiNVAYIgK+JlwIItGGnJOovnUTpGGhunJLfefko4np6mNwlLL&#10;c957dC8iB0VNQSgmIjEqUE1uaStajAYw+jwclnjhjHiNcGJqyjZSYvbTBLKvxojYjjL8OEQDfsXK&#10;rhVn+c9/ORC8bd/o6wD7QlfiTfkGqtkBiALAfKoIwIQwSJVQVgEkfEgGptVsF5Q4RAAEgVNPa0hv&#10;9P0zL7Ns99dcf7TGn+mqD70xFz/IP+r6zYGAHmLyxmLjj2aVZWXjD27SH/F3XwIAasGB99wTP/F8&#10;+lbmDNmK0BuNP59goaldF7t5O7gI71h5RsJCIjMEAB0Q9Af5ozNxHWzJWpSdrMDAlC9BpoCBkmNo&#10;Cmqj7Nkb0cn14/fkFcqhQ2Ct9kPXj5Ac070IlQfVnjz/EkDecveiZnis1p58He3JK1VzmYoaLWot&#10;19IDHqtQPQiEOW1CShkxFRhAO8D5BeE7oSSkFN5Yg5HBfCS0GbgBSolNyImjGQ3kK+QT0Lx58X85&#10;CLwpVaoDOp1iIjOIAgKUPBjoZ0oezJIgiREoA41pAmJB/lH9dxh1WuZuDMEs2v0pDlHsL1IGNv7s&#10;5sSfZxaRfyr8x05Cn8AK8y/gxtJr/9bJYMmAM/ynnn4YdPW09L5+4p70helnLftRyvTTlrk3n4vh&#10;PyOLYe1Xyq2LT9WOz//S7vwZ/ZuPT0hIlHNH7kq/JgulLlh+9ipkatGbaGsmsGitzxNl2/xj8AAM&#10;lk2X3KUwyqRfQi1preQ4xfLc4M9QjKQhBrZYrinQG5FIGu6D5TlIQ3X/WGZ5rk9EWgqX4wCfwqoJ&#10;KV00QJLwKRqMpmI9mPIdoKkOhHSBRdE8ZGKmYQhLhuwpKF529r8UBG6P7PEP33yOhxkFGO0UZEWA&#10;UQAmtUbQNdiEV4Dyb4fOWgkw0pQEyQFQpXUMxp9kZ9sCAMy7/hgaf0j+nRqrWGDF+itW2Dz5p3Z/&#10;AAClqu8bf6xb/O+lv87K9JN6em/q6ucdUdbedQ19/7YEAKYTJBWbl54kS6ccUDp+/T9rAEB77Huu&#10;wP3ZO5CGO+BTOAHGIhifjujAVmDQCgDRkOkBoo3JPdfJC5RHr0Ny3GTuBVU5ycyMRE1ToJmWFEDf&#10;RjVYoilPQws1BWoQiiINz0NpqJGGmolMxoYzqoxIngARwXJEBBxVn44jINlNEdEBQ1+BsbkFKhoo&#10;JSHkBgwSe2NpQSw5OPtCj980aWL3LwOC12XL1sMosSDOEDDqGsRSRz70RIMLUD0CxnQByI3CJoAL&#10;uPuhMpAkShQAgOWX88+rSc9zfVXulbH6j4tfk4Zyln374/PxwcPq2hD+mwv9ySpz8ZNU4o1DqapS&#10;/lnRBKOXu75HWPstdPOtFl2SW+6B8vT2K5h+Is821P5ttYj052mC0l4dkH896oH823tT4uISPgIA&#10;3nMF+pNER4E03HgRg0pmSj2ShiVtF8GQfGQ5lOffreZsOYsZjV5olZ6AhatmJ+I6spxqLVegW57z&#10;M2EfB6c4K8tzi6oHmuU5ScPWh7eCSxpmsachIwKqVTfdb4x7GKmskhqnSgsQDUS+ADcwi30FJkrl&#10;nLjFwSWYxG3KmDQc0QBmeCS9KV959L8EBG4Xh4V4oWJrKGU06ReAKCCE8wMQAYSNNQICzInIBSjX&#10;YFykNFEA5Zn3PCrIwAs9ga7mAIDKL9p+Ydy3yzDU/rfgw75rWdsvQv6Ucd877uGGwbhvNv5YO+4b&#10;f5MdNxzr37nhwTfj0GNYdofKqR1XpAsXD8gw6uttCgC0/sLu3LDIeJk6cIs8e5gx+Wd9RKABgv7f&#10;vWsvZExXkoZj1Wva8r2Qf2gACzOmHWum7leSY+dbXlIGA1j+CdLwJ3Ax1gIBowJ9TmIhKg1RlmSJ&#10;11LSkH0jjcEftThwAqThVBNKw/RmtLQw46Caw2hfJ5lNQ5uU1ADpLWdlhh8xCIhMRQNqXgG4ATTb&#10;maoUsFwYUKDYFY8+fX77yUVPy1YqGWJX8LVJ70CWOGAfHtYNZJ+pKIDDQzju+T6igIj30mBGAQQA&#10;r7cl4P7bSXUAdjbT/6+Rfz0gCZ0MtD9uGPhhWdsvw38af9SCV18haNy1xh8rw38AAE0/Sf794nRS&#10;CWK8Yfq5bNxuJZRpoMLojC2/rPm9bgJaF+RaO5iAbgf5FxpsGfn3sUDgD2BbOxukIfgHthErpaGN&#10;NA18Hs3GbKyMAqfB1mlKjjuhJZvpAUurVouLDEpDRnVKaYjuRkaFLCVapinQnI6b6aQhOKZuFigN&#10;22Lj6oP78ubLSmrewQcmJcqcFH0Fc2g+YqJSQG5gIIxHChr3I2T0HYWUO8quUMS7clXb/abRgLOz&#10;839irPh4EhMkKIylAiQ0gisB7ZgCGOMCRgEAGArBMzCS/mw8OP3V4ALE4RDMqyjTZPlFd4t9nw6k&#10;cpc1TPxpdwwTf/Zcs1j5R36AuwLDw8oLMfEHjT9ZkUdaq/zjTZkF4X8WhK29ASTP3oXKvfOPZHCL&#10;JUo/T+tuW+b+XCgM/7lQSP7dBPn3/r/0pb/MLnpjf6e/TiJJw6Ou0rfJIqVB0AhO2/U2NC89JcXl&#10;+JiSHIfJQsxSZGs1RVb8jDIDBowKcgCsOd2ZpKHSfligKdD6D8gpuUmrQyQNxxqqB6YnIvG+ZfPR&#10;eNjYv8E8Cwrc3kcD2syCsKOIBkwNNyU3AAFRcF1HCaDk3khPAaXESRDpBRctvetyly5/+82AwK1e&#10;vWxoF77FIYpGAQBljYBcUAd2wDx3U9OEaRmGKCDinmGEmKGmqo2Lyi8nntZUGgASLcaJQEP4D0Tm&#10;4MrWh3ZrpJ+q/Zsn/5T0F40/9bey8cdFdail1P4tHKyhav9o/KF5BgUvq87A9BMCmD0w/WxdHjcx&#10;dmmW6mwJAGTU6yOtaFbKCcq/A/LO62PIv8wDhg4GHs8NpCGiHVunB4yMKDmm1mH+8B1qluJZlFdr&#10;o5OQduc/AbAzkx6Q41GDUIYeVdwPPQ25GZjljFQ/Cd2LMAgFXFP743OV6UxXHKbsznkPt4KeZf29&#10;JkgJHFDlSlUxYDTwCnLiDKIBrh81tCQf1poRd2Kuv1g6E+cr7OdZtWbF3wwEfMtUahOSm3METFgm&#10;Q+QQVBodVsPBA1AKmZYQJBfAKGAzuABVO9UiADUFGGj5Ek5AwyAG4tz5ribnzmkEIMUdLfadTtX4&#10;Y0Htn40/e9n4c00cwNwzTCSbbG0zy48o+/FmpOnnFYz1fvXISwlguEg/xYJQYTJIOZJ/p/bdhO4/&#10;zrAWM7+YPyZK0IEgMkIjDTtWn6kpDUEaWpPaZPRYTfHopCKq/uh2vHbMVV69C5NR211VVyHLr9n7&#10;WB8VqEYkJUw6IGVnnFcmMJa7F2kTkZpiyjRLz1q5Om1HoqFDFfcv0wL6Wlx9WUWlBZS9q4iAlQKO&#10;MoNDsRIPGeMGGEWj14bcmimCMIRehGjf98MwUyc4fH9yIHD99df/DS5YbCejAKMTVikO4iSh5qj5&#10;m3INoi6A+c7tDweIUAvAgSBr7jbVeABTAKDUfxT/zFYDPy1v/NEGfrDxpxwaf7Rx39Y1/mjKPzb+&#10;4ObDTTgWz/Uatf9LB2/Da2+eFhpzEdgwR1a+/yT/sNtOHbQFyr83NmH+PwYAUv+trkFwvfFSkYZK&#10;AIVztR0Q6L0P9FPE5OTZR+Qdeh92XveE7+JxRcRmZvaBKiUiPeDU50IYsVaLpKFVg1C0qLPtkY1q&#10;s9KakIxPrGqBDW3q9Q5wKSry3piE6S9B4IXmQGRUN0BxHaMBTjZGdG3MfYjRAKcWBTsUu+Nep0n2&#10;Tw4C76rVKhmYxyGA+mVjIKDEDYU4UBSGIKbEQYwCYLQQAVfX1BUB5ky33CtIT4RX7cCuphcEaSmA&#10;IgBPzFJEjQYA5sN/XfnHgZhF0LTDnd968k9r/CFTXQY3DZnrdzD9XDf9gGK0Uw/8tMUCUKUzDghF&#10;WtEe5N/O1WclPDTqdwUAaZWGAb4hshZKw5awJFfegzZOh1QXJLiQsZ1Wy+MbL+Q+fBdJGtKH8dtM&#10;zj7QDWDtIAirBKWhEopZNB6N953WkdgWnahKT2CiG1FPbelmzPZjbnZaNFBAaFUevpeVAhPRAKNp&#10;SOqDysJ9iJO6jHQXhjMlyOOQ9K7yb0AQ+pMQVMNEjICAahTCGCXME1RpgLGyoD6U4Sp7BN5XBCgK&#10;oiPw/JutVBRgShFIBVfHU5NSTf0xDwBsM20GWyo2/uRj408m5v0xAvgezDQZ6o646e57hcgjMNej&#10;OqxUIXATqulstfsb2nAbFwX5h8hiePsVcuP8k/eLX/414b+5yCGFNExMkvNHMQq96SLlJ8D2ZNuS&#10;hpREj00ZjfYOmoIlp56LPZh/2rJlZvaBKiUyKsTmUALO0PWV0vCRRZ6G+ug5EtNMUU2JiqhzGQOS&#10;0PtdcdUGn0ISMhp4BBXhZBM9BYwGnEpISEuKh0xLiTmsJLhI6V2ftLvQs03vL/3zO16hF7rRKIAM&#10;JtqFw9AubCoKoOli2FJ0Cr79cIoQyUA2BnXDTm/KE0C1/54Zqen/YQ5hLgLQG38abbuLAZjauG+q&#10;yHIgh7Q4/wdJyMfTI4/z92j66Y3w//iWS+omJACQybYVAFBBRwtxRf6VdJLlUw8i2njf9mtuIf4e&#10;fq+DgftTkoa7pDEUgYySbBEdpX4Opkhsj543fLsiDdmTUXv6GQUE7NWw1s9QVxqy/4AO0dVXXDXM&#10;STRPGjIipVlJR+VaxBkV6V2KOOOSjtcciKpFA4ZNkNONwY2Fb9F6CiKM9RSwsQgDegILGaTENCZN&#10;sxHTayDQrpDvmxp1C3+ylMC34i8NQ3PbR3B8svGhoigLwjBREYHG2oXpF8BIwAX+gvQLMNiG0dY5&#10;wt9RFt5qbXIikNIB0DT0MBx4LGj/1aS/bqqjzBGDLzPn+nMAphea60+1SS5y+rGvvAEbvnCEZvpp&#10;69o/b/BmBvKvJ9t+YZtN0w/tv9/n7m8KdFJIw/AYObD5snSsprcn204spSkNYWOGHgz2YrARyQMa&#10;hpE77iJtg2ITsxqtsXnTNwaNNNQqD2VnnlMcEqPJjKsHaEDCxsQNSvMxZESQHgjY9zIB2hdfGOF+&#10;MOmIUTE4srBxJmYVkCBkuRBRtqoSGDEkZXROTw+/Mp9QQejnWGSlNlfQCAhQ1YSfh7YyGIgakwiD&#10;CwibjZAHIonUI8UpDHKFMrA3zEGMcwFaJaAdZMBNVAtwxiIgAgCPXxZfVuKQzEh/eSNojT97ZeCm&#10;O/Ictf9bpx7IIMzhY4hLxtqWIS71+HQS1pR/W+X574z8y2yE8YHSsNsaAOdYRAZONutKVIYp4B20&#10;TkeQhnM10nAXSMNSJA1RvfkZxJ/FkV8ac1OmCGxEaoho0rzLsSY1bnuYRCGqBap0+CEQdIDorTMs&#10;8M4+q6ZK4SmGpeicjUQHbTg6aU1ZlOuGpIEwJDVlOkJPD1/HEpdejRz5D5tHAz7NmuUMyFvwEVMB&#10;owNFiE4kBKF3NlkWZKizT7MQ18uC1AXEoXa66X4jpbem1DIdgiIKoA9Ai/1nDFGA6TJgc5T+muGg&#10;Kkw18WARW3MDEP2zGnb/osOPyIaLHvLOO1h2LDohrVVbrTbw02a1f4Nuvj7Hf1eZodp+I8Kif5fk&#10;38cCQaB/qGpPbgkNheafQPs026komXbwecd1Xg2+BqShF0jDFdckC8D8u27awFRrD0UaIiooPPak&#10;NECrM3tLMowI2HiE3oeOUK52UaPrPgQBVrwYDSxA1Mt+ghjdwpxRcSjEdfDTCGOp0Fi5kE14SBWC&#10;yxVQVn3GogFO/MIU8LC31WpWtzkIvCtepgNCjUijLcP6ZOFaJARNeAawUYgS4Qf0DkT4jzdNeXAC&#10;hoS8eVtcmTdq/QFpQyj2A/RW02S06T+mPwTd978SbL/18o9VH7ph4OfXCP+bLbgoN2D6+dz1tUxE&#10;dxt9+s2N+85MztuI5B92seEgGG9efE/+/dHCf3MAoaNaUlIylIb3lLmpIlRVRGU7IGgGE1WdNDy8&#10;8YK89QmVRVAa2hsGpmbGvUjNScRmUhRDUBrtdDUjLNIszlsf3GOYcJ0+GqDvQH9YmD/yLCtJuP9T&#10;HIuRIkfCYj98rgkvQkUQYoYhyu8BJOGNOA8xSqfZr0/xcnNsCgJuTk7/9519kQ10MzGeChj6BLqa&#10;IARJdGBKa9g6lgXfm4YwFGIqcA6hkZobb2xAKNKAzi6j33cDmjICUQpATQCUm8afVjr/8IP+Cso/&#10;lg0nQ0vwBjLVc0D07jVmK/mqJeO+rQEBvZeeFl6a8u+PRf6ZW/TmuAKdNKSegABrzbUz+9gyU2HU&#10;wn4NkIbDSBq+U6RhXSgN2dvxgyINrYsKKFOmoUwpEI8knHmYjAiUYc0t6Xhiqhpkk3ZjY7mQ/oT7&#10;3OooF6L35UKuDRCEiJaVpN4UQThA7ycw7jwUnz2/+DsUv+XhNMx2TUWeNWs6hCAVoG+A0aoAPQNK&#10;oUtqBHZ6Y30CFAeNgkT4vEEibIgCYhEKRSEkWnm3WSpx0IeRAEVB7Y6uVprtjKIA5mt0nS2A9l8q&#10;wayJAOh4y9p/+XEn5OBdb3kH08/VE/dqjT+K1bZh/zwbZNg2C16hZwMq/25JXAr5Z53xR2YX4r/6&#10;71IrDffD07DTrxppSCt0swvcwiaslIGpuM79GoA0PHZPXqOUOApdojR4YanXmnskJbIEGLDUrNIC&#10;ky3JWjTQBjZ2mqT4Q1MSOmIxJZgFj8wg2JExHU6JBmhBhoa6sIkmyoVYX/TmCNYVhEaiAboOhect&#10;GOZRvWYTm0UDnsVKdgrPVSCWqUC6XgGmAiAFQxrRO82EZwDbhechCvB4P1SUb5rOK+wUHM1UwIhE&#10;mJ4AnTEPsAW83zLyA9QaQB5IcTD4ZHUtZ4QPoPaPxh/U/7tidgBNPx9c0Uw/afnN8N+25N8UDViw&#10;S00D+ffi0dt/q9zfWnDR3/wDKA3pafgpUi5GXMrABRHX5tmHNdLwBkjDUcdU5JfVym5RfSRafWw4&#10;GROFj5WWRWs0YqXgQyUhpcQDzveSx57lICXGotXLhRAORfoiGlgDghDRs7FogARhaDtoBkzML+Tc&#10;j1hUCXyKll1gExA45+T0P34ORdYlUIhgpCoQpGsDegG5yAekrQqQ4KASag8IwRBoAww24myrpELw&#10;GmYGaNqA9ApB6gLaQxqsBoKqmYDpCUF9BkBVNILkRD3fEv+/1K4/9oNg+gmhCQdjHFxzFoMypiH8&#10;tzH5h92rOXb/enjednj+navOSLiFnn/WLqw/2uN1IAhE+qWUhoi6NHck20UFjC5obkrh1bhOq6A0&#10;fC73VXvyVfkepOH3IA25cVjUlUh+oNs+KT3tnJqLaLIDEYNOmuB4LyBKWyUYqBrk2CinjTUzKAhp&#10;T85y4Rk03zGy1sV1qdcVCUJOMy4CM1KuPyPrkus1yKH4Nc8uXX78aCB4Vqm6fShGi1GbbKplOAhs&#10;pRI4GNMG8E3AXTXijuMHCkFWBZgO7HpYX1mGpasK0OARoRStoJsYpJnGQICWUY3R/OE4+oRicS0J&#10;8X7AoJCvO+5UwhLmiq+fesu8odtUeY6HMtW0EVlF8Y9y12XbL0Zy3bzwJFOef3+0xW3N+ZIE5X+a&#10;pyGVhizDwum4mO0akfh5UoLNUmKnatPlCNIQb5CGC048lfxoIdfGqHNgqnmugL0GlBjXXndT8yQw&#10;ylNpQ05obccuWE1S/B4I9CrB6ntN0VDkoEaa6QpCBQLPDf0ExpyH1NgypAQ1HbSmojSaAa7TGETt&#10;EXkdg95UqlLno0HAs0z5FuF5HGAkasQ3QKUC0AY0yaBZiG9iOVKBdx/2CRAAQpAPzVcCoSHpyBMV&#10;QiEVoA20lgoYJ2KYm3FaLe28M+oE1Obea+OvqP8fAfvwVxCWXIPApC9yc4aMzNVtmZPSbIOLnzff&#10;cpJ/nn8O8s8aAEjbiEQwYHvyrBHbAQL6IBbbVQ/4+dLTkA7P84ftwAbwVs489pM6M8+q2Qcco24O&#10;CHTbstKwn2ckYJIk5OzDvZfgc4lJzUbEQ5THT77aQXxVU1EqXoBdtVQQwmsjnGPNTRCEoR2LSICp&#10;lABrMwadhd6lcBN+zDjz2z1oIVZ8YQJKDkHGRibTQzBvfgnriVTAWMcgUwG2SB6FcQjGNOsKQSIe&#10;3zT5gFGX2TKc3jyUqUDHk0BvMPS6Njst4vIDaOLsKkXGn4AZiGkykB8qWX+Sf8VHHJPt1zzFx5um&#10;n0fVgA1KdG1pqU0egZ2EivyD8o/kX3ysbTz/MrvA/ih/915pGC17UeLrhPZkthETSG1ZSuSEZ0Yb&#10;/RrC8vykq7iDNByJiJKk4dedkB6Y0RTQnIR9KDSjbbHfRKWAJW14FLY/Ps8w9ObDlIBDTgde6CFP&#10;WCpMbTjCtnoShFc4schESoDUOwyanKAiBSTISFNRIMxGtF6CEidfDh36XaajgfuVa/0ckq/wdZOp&#10;AH0D0Nmkhiwa4QMihhXHNFakApwr+MF48QJKH3APHYOcIUA/trRlFDYKMZ/SKgLG+QBGATXXXJfc&#10;cJth04ipVIDozr7/Vosuyx3PEHl2110mQL3GRfopyD+mFGynnTZwszwzM/Djj7I4f8vzfO+SJHIf&#10;nYKju65R/oy21mmoMq0yaAFpOOco3JkxCfqGlyINOQglI8tzRpU5AAQVoScx7VdIXsBNdRh2OfNh&#10;Y5HuTNz1bH+5/KKqAoEUnwGShBQOgUgPw0Quoy3GhipBSA3IiCkcMtJZGIufhdkXfuddvVbmJxW9&#10;rVytelAeCoSMpwIcnEgjROUelLY0aDAOUQNFwHYqCzEDA8o3y0jgNEY3kQvolHaKEP0CkEO1wTx5&#10;U6kACUGOpS4787wykjQGAFr4r3nSzTj0SLyQA57aeRWmn7MUAND005bsP5+P4b9q+wX596k9/37L&#10;hfmveC0dDALg1rR2zjE1CIVRmy1JQ37+Gmk4RsZ1QXvyzRdyD+3JHUEasmrEDcTU5kItShHMo2Rv&#10;AZWq6bkBXTi0T21yWrnwfTTA2ZntQIgffKQ1FH0w1JRNRVTW7kJKYLLFuISEti+sUgIlHkoDBKHZ&#10;7SQiT4Fk77KVBmQuEkAeEViy3Fj6CBp1EyYhAQ1zaHcOGDVSGlTNQghljn/YLEQgUKQgjt2KFOQc&#10;wTRSYcqEzwwyDAulX0D6qgABoPHOe2pWfTYjZR6aTNCLjtNvj7q+k7fuvrJ8/G5posQp42xK/jHP&#10;1Prcx8iwdlD+gfxLStJ8+80vntT7nvHHa+1DljzXH6vJyPy1Ue9aXaD4+AQ5h1p/XzU9WevdsB1/&#10;M1VtCBSFdao2U46BNGS1aMHxp2hP1knD9O5F9CqkL2WdDbdMyom5ibU4cFJNv07LC+h6gQ33Gks0&#10;qgOpyUG1YTIluA6CUKUEONJW3pgSDIJwCHL9QGMpAUCBbsQhxUtv9evTx/pR5k8adPlbSMFih0wK&#10;hJgKlCygdQUasxCjQAj90SoVYMdgqrls7BqkWnD1vWZGuwZ5sdiJ1XI/bcNMgADEQWRnORmIDj9E&#10;a1XiYeMPdv8fkNv1WX9LTb+9c85NhrZYqnZpDvxU7bo2OJTjr5r2S04B5N/UtMq/JLMgkBgfKzER&#10;gZIQ+94pOPWiT0pM/GAQiCUL59/xMTpUvkIlZ/YobRCKLacn65ObGxSegAan8bIA7ckeIA3PgjSk&#10;p+HXSCdZVUodFSg9CtJQEtOmUgJtiAkEUS4kB9OrB2lEuuhWK3hpFMTGmMqWnOuFQ0peZ5ASKIl+&#10;cQmuCrMRI1OMWSWIQ5UgxKHos1fVaue1Ohp4XbVWgQA7Ry+qj4y2DXOmAM1DWBY0ohJUswVXwjfA&#10;ByCQKhUgGBDxQpWBiNY6nI4PUJODUCvex3lyxoeGUqjBLkEytcp5FuQfSzwk/wqCsFl97qW8wzw9&#10;Tr/lFFy1UNn3b4PFz+dQ5B+n/UJUxHl6J/feEDrw6v9ltBBT7/1JiQny+s5Bubtnsjw9s0ECXz+U&#10;+JiIlIfEx0TJi6sY0fXsrkXP/e8IAGndi9T0ZHgadq6upXUaaWg7p2Pdy5Gk4VVEHxwdNwo9AySf&#10;WUpMrSmglJiDTVQ6YERKzPu32d5rMMKZaBIEpl/rgLFlaVqLdQ9CpARhpmYXKjdizWzEWC8BQSAC&#10;hH5wnoJxXlVrNLIaBHxLVWgdlDN/YpgxEGBVICdKgyhRhE80kQowj4GdcmQqgZAeDRDxAnyLyFS8&#10;eePlQVYGJuPima4M8KKXAkLr4iDu/Oz7bzD7vFyG6ae7m5dM679JLf7GKDXZavHrz0NDC2rTOe33&#10;uUUDP94vfd7U0SFvJdjLVQLdb4vvUzQrbR8tO/vkx1FEzi7uK69vuQijBP53YbWTrOtQQlwPb5K4&#10;qPcAwVFh/8pFjxf/MJcx8y9bnav+MpyerA1CMUxPLms7IGB5V3d13jSXSsMAcb7pJaXHHJN/tt8J&#10;nwluPPCoBB/F6hRnVhoTDrGy1WwP+ggM045Tb3gkB3n/j7vaBW5DxT50G9IjZ7oOoUoQPhrpAAn4&#10;tCkBzUYw55NuxHT1Srths6pH9WBAqfJTxcnJOhPSgEIlF8SYmDGo2EjH/BIKpxOjfIA+Wsw1fSpA&#10;IIgFCcI3Pe5KF7QPp58spLsI8+IZKw9qpcEHUhT5Pj8EvfY/BuVCTyjPLh+6LT3rzP0kpSXO+WPu&#10;SOUf234tIf/0mzYhLkL8n7vIoyNOcmV5Yzk1uZwcQRR1cnodubCil+wfXlHWNvtaljf8Uta3zSsX&#10;Vo6V6LBgeXntpMyv/o3MrfqtHJk9QAI8n/1Lo4K0az0+NlqiQoMkCuca7PtGvF88lLdPXcX/9TOQ&#10;W/4p/EjqvyN+fAwo6M/lD9JwHTwEtOnJTMtspzRkdNHYMN6NSsMnIA3ZnkzS8FvoTb5HesDSMx2r&#10;G2LYrLGUQHlfwJW4w8mZBseh9/JhmpOyc3bk5a7iiXJ5urmFekrwCikBRpYZqxJwLgHbjoPLYqEb&#10;qRIQFGgKHFK4+PHrbdv+3eJo4Hr//n/3z1/oXKwx7wDqBdRgESAU0wAjKkE1YHQxqgJpLMT0SICV&#10;Ac+3JWXUpW5qnHP6dKCHsmlqtue2UQMRjRR0lfy4+P9ot1NKoqTjfPON0oVvmHFImX5S/GPb2j/I&#10;P9wQnCU4XJ/2i7bYDMk/w52anJwoAS9OyYPd3eTczIJydOQPcmDQ97K37w/i3Osn2dopi2zp+LNs&#10;7ZpXNnbII2vb5JLlDb6Thb/+U07O7S8vr56QzT2qyMzyf5OpFf8pa3tWl+dXT/1LgEB/0fi4GHlx&#10;+6KcXDtLtozrJGsGNZO1g5vL0h41ZW6bUjKvdUlZ2qmSbBzYUA4BuG7vXyu+z+9LctL7lOlDUMgc&#10;qcnnSABpSE/DvvA0ZFs2h73YKvLTJj0B+O1BGsLv4SgGoXiDNFwI0jBff3gaIiqwQ5ty/c13MgCB&#10;u8oZO63tmBqwi/t/GLQCL9+UNg4ClNmz4Q72/EbnFio3YliS1zcMKDHWUMQ1m6/Qu1dNmxayGATe&#10;Va9dIiCPg08UpMLp+ACOF0PDkFIJGqsKoDSoTnbvh+YhqYlBgoDHm5IyPNMg8FBqgJHNjg+hHXgB&#10;19fB4nbtuYzruFrdBOzRt9VNQLkpS1KsKDQrw7bf/eKLerK53F//fXSou7w8O16uLCwkLk5Z5OTY&#10;rHJsTB45NDyv7BtsJ7v75ZWdPexka+fcsrF9TlnXNo+sbpVLVjfPLUvr/SSLa/8ke0e3lI3dq8jc&#10;mj/LrJo/ycTyf5fZjezl+v71Qk4hQyBSE4Ztc+iv8/zWedkyoatMrpdfRpT7WoaX+SeOf8gIdfxT&#10;RpX7p4yt8E8ZX+FLcQJoTa38lczBua/pUFpOzAEg7Fstz2+clmC/Nynnb+56WsKxuD/3kdmwfmOl&#10;Rk1PtuF4NG4oDTAIhS3K80dQaYhBKCANa8G7MgvKiFVX3TDaUKRFAhmDwGCAwDOvMqqtON0oc2U2&#10;wl4CpARMB4yZjbChqCMsyZGiG+slCIVwKNjOIdnv17odLQYBn1Llu4Tlyh9ndLgIGxbycMYgFrmx&#10;rkFWBZi/wE1YCYQMPoJpQcD9LQeMdLcqEmiGUmFjhPy1URpstO2OLDnzQrzg+nMUJZ2ONP00SHRt&#10;pfsnkHBXYQ25Z8q0X/Oef4ZVKcGvT8uDHXXl0qwf5NyUrOIyyU6Oj8snh0fYyYEhAID+eWRnzzyy&#10;rWse2dQxD1KA3LK2VW5Z1SyXrGiSU5Y3AhDUzSYL62STBfVzy5w6OWRWrewyrWZWLLB/yoTqP8qp&#10;dTPQiqzZkNtqsad/Hm2JRiC0P75qqkysaydDSv9NRpb/WsZU/kHGVf0Jx88ynke1rOL0688yucbP&#10;MrVGNplZK6vMqZUNAPaTzP81C6KbLLKozo+ypJkdIpqqcmTuYHl07iBksu8+qgqSArpRsRpp+Ots&#10;9bmR5GtpQ9KQrtJMB+lpSNLwFWznxoAP+HX1damL+1JxA6lK2hmBACNgRgKDMHDXJAgo4RDdiFEq&#10;NOFGrNYhPAaCCmHTNpISsMQfS9VvyUqWdxX6OBSbHwPJoVEDEZYiikEqPBQL3UgqEMEoYCZKgxio&#10;8KFK8H2ZkJGAAoFLloMAL2wDXOSaGBs2+OxzuRUQqcwi5qOUo3nz2Z78YwmKhqLTOO3XQuUfb8ak&#10;hGjxcV0jd9cWlsuzs8iFWbnl7NR8cnJCXqQCeeXAUDvZO8BOdvUGAHTLI1sQBWxoRwDIJataaACw&#10;ohFSgoa5ZGmDXLKgTnaZUzubzK6dXWbUzAYQyCaTAQSjK30loyp+I4cWj5UYA2H4KYCA78nf84Vs&#10;HNlW7fpc/Fz4XPDpj59lIgBgCs6P5zkL5zwX4LWgbg5Z0iCnLKufA+8pG97bz7K0fhaZVxNcB4Bu&#10;Y+8acnnjLAnweGw2yrIkKiBpOLbbOkUa2vreUKQhSOHmpSfKxlmHxRuzJ06/CZbux59IjS13pBHE&#10;QzoQWBIJmAUBioa8AQTLoMkxNryU1v5IC0Jg8mvMdox2gLQFDChY3MXbyekvZqMBuAj91S9fodPU&#10;B6TzEmRuQQORajghtjMaMxDhSdJBCCpBVedMpQ9IzQlYCgJN1RDI+1Ibs+Xr77wryx54y1s42F47&#10;7oqxVAuV/luhvc1Kf1r4z7ZTthXvXHVawixq+9Xu3YSYYHlzbaLcWplDrs7/SS7NzStnZ+SVU055&#10;5djovHJomJ3sG2gnzn3yyPbuBIA84AFyybo2uWUNAGBl01yyrHEOLJKcCgAW1csp87CAZgMIZqgo&#10;AABQA7stFtr46lllVIVvVEh+EEAQ+wmAgO/J+6WbLOtVW4aW/KuMrfw9XjdbmsWf+t8AAUQCU3CO&#10;0xEBzAIApAaB5XhPyxoD7BDtrGutgd+q5llldrWvZUalL2VD53Jy7+D6lCpIZghEHUX8USJeDdKQ&#10;7cls46YhqS3vEwqW6iEqGNNxlTxCOvoqLEamoy+lNkxJ68K8RInczKUDkMwPRCTw1BPpQOpZBKnX&#10;DUvsAAKm2Bk5DoU2LKRNKDLGCyC198tf0ONdo5b2ZkHAv1aDoqF2Bd1jjPEBBIGsUAlyxBiGIYSP&#10;TlMepEoQg0bZMKTyGIN3QFogUJwAiEEtEjBWHWCJcAb6tW+DAHwsNRH6dznySFy8w8TXN1iNoSIK&#10;25r8U8o/Tvs1DPy4fSm1518G4bbhrouPeieeFwbJ7RU/yrXF2eTyfFinzcyLNCCfnBgLABhuJ/sH&#10;55HdffPIDqQBW7vYIQ3IDR4AANCSC4MpAA5EAMsMADAfADAHu+lMAgDC66lYXNxpx1fXduJxVbPK&#10;iLJfyUiAwYk100GSaWXFj40IUhaS10sFAENK/K+MrfIjXvP9gh9b9UcZ/ct3MrLSNzKq0tcyqvI3&#10;+PfXMqHq1zK5ehaZjhRgFiIYghjBbFl97b0x0lmN98rUZ2N7XIeudrK5s50sa5RN5oA/WFTzRzk5&#10;bxAENF6Zjgr0P4w3TE/u98H0ZNvoRXSnY2oVOIPi0Nqz4o/x8HvgTdkSFSzet40NIND+xByDTuBD&#10;cxHKhgfBb/ApmohMggBTaqbWbChiqm3EY0AZjXQqIoG5jfMCHBMQaucQ5V/51+ZmQcCnZPkWUbkL&#10;hLJfwCgpCKlwGKXCxvgAAgDECxG3PpwxaBwE9HTANAg02HlT6mx/KBOveMjT0GjMqn8h47ugmQTo&#10;S723LbvKGOIx/KfwZIVVnn/a7RYX6SmecJe9u/p7ubksu1xdmE8uzM4rp6fklRPj8yENAACAB9jD&#10;NKAXogCkAQSA9YY0gItiOXkAAwAsxoJRAEAeAAtpOiIAAgBzbadfCQBa/s1jVMUfZUjJv8sYLNIr&#10;e9dmeuGkbetlyW/r+K54bgDALz+oCIC5/5hfvlcLnynBtLoFZX7T8rKoZQ1Z2LKWzG1aRWY1Ki0z&#10;6uSX6TjX2TW/l/ngABbVyw5gQ5qjQADEJ6KedW0YBeUGGOYWZ6RGO3vZ4ed5wBv8IPOqfSUHJrST&#10;4LcvDaCWOWDTL4bHCx8MQtmp2pM1zwjbRQVqejLSA+pG5g7ZKh6P38q9oEgZhrS11raHSGNRIjQC&#10;AiwRkhMYCBBgJ6FJEDDwAhHPIM6bbsKElP07A9FViNK9scGldBuKym2f7F+qwgSzIODrWHRsRE77&#10;ZOMiIaQCcDOhq4lRFyHyAXORCrzSuqCMpQJ6G7FHBpxA5zPdpOlhhPj778j2Z8HiC3Q9QrKnKqfe&#10;av35n0Ihprf9xsXq5J/5G08BQJSXeJ3vIq5rsiAKyCHXluSTi0wDpuWTUxMAAKPyykHyAEgDdvW2&#10;QxqAna8TiEACQEoagBQAUcAKRABLsGsurGtIAxAFfAgAXPzvAYAgMLbKzzKkTBYZVPyvMrl+Xnly&#10;7ePKh/rCOb9zucr/R1f8FiRkNoDMDzICHMTkGoheOtWX46PGyKWpS+XyzE1yYfp2OT1phxwZt1mc&#10;h6+Rjf3nyoouQwEMTWRBw6KyuG5WWV7/R4BAVlnRFJFASy0CYkmUxOhOAOO+QayW2CEtyoOqSFZo&#10;I76Ug5PaK9LwY6Ibvf8gitOTSSJDaZgyONaGaaROIvetP08NqH0bFiUr7gfAFOeuND8yAyY53T8Y&#10;Ya5KhCodsAAEmFrDk0PNJaCtfxrRUAS7CuHjGVwercVGhpOQHIwDz/euUIntuJb/YRIIxM3t//o5&#10;FN0Vl8N001DwL8hNWJs00TUYvh4gAPPQ1INGM44EPtQJtDvVS1qd6CRjb66Q24GhKMX4ygIYTKhR&#10;Vij7EMFtEQFoWnFO+x2nogpO+7WU/EstY42P9pE3l3rIg/VZ5O6qnHJjWV6kAXnlHHgAl4n55HhK&#10;GqDd4DtQDtzSBTtgR+6EuWQNycDmIAGxOy4DD7Csfi4smPdRwEyAAHkA5tgTa/yExfghABAEJoAb&#10;GFHhexlc6lsZUvx/ZUm3auKPMD6zC4d/9/bZA5nVCilbqb8rABhVOYuMBh+wtn0NuTV9priv3isv&#10;Vx0Vt6WH5fb8A3Jl1n6Qn/vk+MR9sn/cPtk5ep9sHrZPVg/cIYu7L5H5bfrKoiaVAHQ5ZFXTn5D+&#10;5FTVEEZDJEcJAiRLD4M43TMgDx6TWxbX+VkW1f5Gzi4dbpM0Rwc3NT25u2F6sg0JZb3/QDWoYaNa&#10;j0G13phZeRb9K4MuLZWWJzpIBxeOMNc6Ca0CAabW5AUOkBfQBEIfAIFhenFwPUeUCdNPKCK/F0t3&#10;sIJF770d0jurSRDwbt48W3D+QjeNjh2nixDKgzQUNTpynDVM5CoRmLUeGfqhgYg5EODF4BDH1ie7&#10;SYfTvWXjqy3ig/z66tH7MH1YqHZ/25J/6Bqj8o/TfiEA2ZWJab+8oRLjQuTd1YHitjGL3FubU24t&#10;zydXF0DpBx7gjIEHOGIoB+7pb6fKgcx/N7IcyCgAu+FqAIAqBwIASJotQRqwACBAMo0AQHJNAQDq&#10;7BPSpAGpmfkxv/wog0oCBAAEw1C+2zN7EJqSYqwGAvW+oD04vHgciMC/ybgqP8nIit+ptOPo0O7i&#10;s95ZgrYcl9drDsjjZXvFdeFuuTHHWS7NcJYzk3fJ0Qm7ZO+YnbJj5HbZNHSnrBq4Sxb32y1zeu6R&#10;aZ3WysxWA2RJ87KyvtXPsqldNhURMTLa1YeEKXgTXC9WUZzx7xUgEJfW/V5WNsoqD49tUiplm3Ed&#10;mJ6sBqEgEmB6adOBMildpWNlFIRlD668EM8oT1n0aLm0Odld2pzShpLoYiGLIgHyAugqJC+gNmGa&#10;9aSNBpQBKd2GjI8wJ88XBtHQu1r1KpsEgddlKpQPtyvowVFG6fgAMo7oW1b9Aqb0ASgZRtww2Iob&#10;qQqkrg7o6UA7EIOdTveVFsc7y6Aro+Vi8GXx8QmUjbNPaZ5wGDhpW+UfpKDICxX512GVavvV/7P0&#10;BuPjkxKixO/OBHm8+UdEATnk1ioAwKK8chE8wBmWA8kDjLLT0oABebU0oNv7NGBd6zyqGsDQeHlj&#10;jQtYyjSgnsamz8ahpQHZZBJy64wAQBGETAkAAP2LfiNDy6CEB+LQ9fReq/NpLQq4LzOaFgXh+CV2&#10;/yx47Wxy0WmwRDsfkZBtR8R73R7xWL1Pnq48IA+XHEAksF8uz9onZ6bsNoDADtmB6G3T0B2yagAi&#10;gb7bZG6PbTKlqzMEXXtkbJslMrtVK9kAUnB7l6yIjsAJgCxlOnB4BCsp+cRlcl6QhaiWACCX1v1a&#10;tvWpIAGvtfKhpZ+Tqcfpn3ciOjTPH3PVPA3VZOmJNk0z9SpTu0rTYGJ7RfyCA+WIz3HpeWEIooKu&#10;aJfvBz+BweaJwdR9BE+gF5iOdMCY9yDWZWgfiIbyGwcB8nwReQpGe5ev2NV0JFCkbGtYi0dFcddP&#10;SwwiCggqAH1AP5KCRhoZ0DAUBn1A+HNEAWlah41FAiwRDkcY3eJEHxUBzH24RNyj3EH+ecr4zhuU&#10;8o+L1Za5v/L8A6g0R9svdwFLlH9pbyQFAInREui2SJ5uzy4PN2QDGZhPri/JK5fmgAeYDh4AacBR&#10;lAMPshw4KI8qB+7AbrcF1QASYaocyGoAyoHLsdtpZGBOkGc5wKRnV3qAmYgAUsqBGUQAejQwAUAw&#10;rFwW6eP4lQwumQXRwN9lea9aEhboY/HC0d5borisn6X0AKMrZVE8wLlpAyXp+CmJ23NCQncclYAt&#10;x8Rz7WF5snSP3Ju/U67P2iEXZ+ySc9P3y8kpB0Ho7Uck4CwbGQmkgMBWmdZlq4zvtBWGq7tlYItt&#10;4tRyEEqCBcW5589IlfKgcpJXjoA/OQke5fwsaCqgrOR1WtkM2oL6X8nl9eMkAXJlWwABP1f9v1fQ&#10;m8wdtUuRhlp7sm2qB3o5kmksn3fOYGeQhj7iFvFIJt6eibS3K+Zt9JOBF3uDGCyXMTGo9xFAik/P&#10;TgUCab0HqduB70BwCfgLGGktpnIwOreDvCtZfpZJEHhXqOT4KCiLjJKCUCIFYcCI8g9IKxLiyQxF&#10;nrICIiEaiqZpHTYKAm9KSL9z7aTD2SFy4O1h8Q8BSq6/Lp2qcuLPp2sP7d9siVyAxsDnLRpe0JJq&#10;7Q3FxyfE+Mvrk/XEbcO34rour+IBrqAceN5QDiQPcBjlQE0WDADowXKgVg0gGcY0QCsHGgAAKcBi&#10;iGi0agD1ABTaZE1XDjQuztEqBOQFxiIl6F/ka+lbCFLest8ijP9GLuxcZnGkwweG+L2VxV2rqJRi&#10;OEjBvaPaSOLtKyJnL0nIxl3iNnuBuAweIts7tJHVTepgcVaVRXWryuJ6taBxwO7eAb/rt0B2DN8m&#10;W4bvl9WD9yId2IFIwAACHTfLyLabZUDLndK9yS4Z1XKsbMIo+wMDskNFiYU/WgPR87PsoLHIJzt6&#10;5ZaVkFCvbPy9bOleRHye3rL4/VgSMehPRtLw2K7r0rWWpjRsZlPT2feek33rL5KLcCj2ifCTza+2&#10;oYGon/Q42wkjyUzIhlNH1HQbCsL6QmuxUbchkoM4gqsUNDq5OAhOQ/EcUVao5P6r8+b9v3RA4LHB&#10;6X98ChTZHG9svgAQJPCHPGrqSQTVSWlJQd1Q1JmzBUzrAzQwoHlCTnnu6SALH4yTG2GPxPM5yL9h&#10;e5QDbIrrjy1YW5J/EIoQiRsVGy/zRjuL5wtfuXTygUzqt0nc4DWYGRBIToqXd9fHyr01P8qtFXnQ&#10;F5AXN20+lAOhB0AacISqQACA4gFAeG1VsmBdFQgeAACwQqUA5AEAAIgAFtTReAAq7PRqAHmA8UaI&#10;QGNgQPKOPx9a+jvpV+grGVTiW6XnX9SlCjr7tHq7RUq70/tVqXFomb/Jso7lJPDSYYk4d0Iujx8m&#10;a1tUlalV88qYcigRloFIqQz0CWW+1L6W+krGlvhKJhT/XqaUzS9zqv8qS1oOkBU9l8uSfs4yt9du&#10;mdptByIBDQQGtdwsvZpuk06NnGVs67Gyq18hOTI8O/oqkApM1HiV64txPcEPrIGegMKilY2/kaub&#10;JiIVs22/BK+Nt2eAPLnnIW63X8nkfptVuY/3Y0sb2c+rRiROTzb4WqyffgJmt/5yJuC6ON0cLvdf&#10;OaKVOPf7KcUm0mllR+5SWMLIwaVtLTY0E4WCtwsgOWhENMT1HVSw2A3vAQOypQOBJw0a/BhqX+Qc&#10;7YiMmYikkIJsXeSLpSYlKBIiEGBggql+AVUxgIVSuF92iQqEHXLcOAmIeiMXDj+W/g2XKHknddm2&#10;U3Rhdj04Beb+naAjP7zjmvigy5Def03gStOm4nR57OppdnGkWziGrcPXFTMElmWVa4tyq3LgGZYD&#10;kctSFcg0QCsHamnAZtTBdVUgS2MryQNQFAQicClAYKGuCqQsGFHAVF0VqAAgfTUgo4hgdKUfZDjS&#10;ggHFvkE08A1q+lmgHVhjdvfUUoF4cZ4xEMKgv4AH+FnOzBkktxZOliW1S8roMt/JcEQWrBIwRRjL&#10;foFqPH4G/8DjJ6VfmFTtB5mCNGIyXntKye9lernCUA22kdlt58i0bjtlfNddMrLdVgUCvZtuli6N&#10;t0nXJjtkZqf+Skx1Ylxu8AHQWCAduIEU6xoAltWDteRQmmeRPUMrSajPK+s/twyaqPhk1864Sfe6&#10;c2TvhgtIE4PUfdKm4jRFSmvTk23nVdBIWdGNlTEd1srdyx7yNvqVBIcPwEi+XBLum0OtE1PldeVC&#10;fIfTvjQiPr2/AHwHO2i+g8ZAgHxfRP7Cr95Ur1UmHQh4lankGJGv0JN4Y0NGKEUkKdjBQAqmBQE2&#10;DTmBrLhnql8AAOCH6as+P0tsaEVc8m3i7+0na2e6qAvcAOioOr5ssfsbnoMoXhfs//ge6+QREP7F&#10;ozcydQAQHi7AtfKNlO6158jT+9aDgL6avK7NQiXgJ7k81w6yYADApLxyfAzSABBb+xEFOPcFEchy&#10;IKKAjRQFQRij8tvmBiKQ8tlUqkASgTMUD5AV1QDq742XA82mBCAIKeIZikVLonB46X/IuqHNJToi&#10;NMOFw18G+XjKvPYVQAj+XWY2sJOljUvLhEI/yMi8f5fRZbPIWIIS0g6j54DfTUQVgwDG9zEb/QBz&#10;AWizAULTS38j0xEdTKvZRpxaL5aRHZxlYKvtCgS6NdmCtGAHOIINsrZfU3GZkAMEox0I1nxyY2le&#10;ubMaoDoc1w7RwIZ22XFkladnt5oFNUtSgdSl3luXnqlNqJb9KFkAL0qvV75y+9JTGaJG0o2yuSs1&#10;q1PkvdpXniF711yTsGBqIZZKdBB4Nd+fAQLsKOTGmUZ6z0jgJchBE/4C1O+E6eQgo4FU3B55viiS&#10;g3kdw95U/KVpOhDwLVGmelieAiHRxuYN8sngXBLW24RSkKTgLAwcRUhjTCQU7guEQwSQEN0Fb/Se&#10;3Ln6VkZ02Kx2f2X5bcPFrw38QMkH5N+mRQi53gSJC4QbzPUo72yBoZdMDz4GBJISY+XpoW7oDvxR&#10;4wGwc7E78AgAgN2BWjkQ7cFMAzrpqkCtHEi2m1wAAWAxIoD5KeVAjQikKnCSAoAPVYEZLn6kAWOg&#10;5BsK5eBYyIjJD4ypDBUhUoPhpb9Ey28+eXrzXAYgoK2ph+cPywS8/oRqWWRiJUiCC3wl4wp+JxMc&#10;oREo/i2e23RUQv0Cqxg8fzY5EdTm4f0tYtUDnMei6j/IHEQH0ysUk/H1h8igVlulZ7Nd0q3xZunZ&#10;dJP0bb5dpnaaJYeQbp6fkV0ugmS9sTSf3N+YD6KrPOBScilSdX3LLHJuWR9YucXZLBrgE90GCHDn&#10;r1dwnFqc5I6unX0k3h7+GByzX82QrA9S2ZYblRqPhs2KqceUgbvl2UM/nMl5qE+bqA0zwg9uwWmB&#10;gM1EPrAcA/9mtEJAEBiCjsJiNB/90IqcIBAO0j8ij0Pyu1IVBqcDAe+SFbuF5bJPCmf+n9bDnKRg&#10;UYTyVAoaJQURlqwsCj9B2iSnDmWgLvTNivC/sCQnLpDICB/ZteYOavNzUll+24iJVdN+0U/AKbRN&#10;FsoVhHfemC5M88/G4APUB4j8jmGdBgJzMxEJaIslwu8hSoJl5fz0bHIa5UDmrSwHpu4OZHPQZnYH&#10;tkclAPksZbJMA1aoNABlr3roDgQROA9EoMYDgAykLBh6e3PlwLSA4PRrVhlc/gfpVOhbVSp0Agho&#10;AiIo/Mp/hwajL+Xkmhkmd0/9F8dXTpIxaOKZVO1HcSr5g0wo/L0CgSnFf5Ld7cvJ/IZ5ZdQvxroH&#10;KWVm+7DWOajah/G+SHQuhviJLdErUAlZ0Ti7LPkVXYPlUfKs3kr6NlmLVMBZgUD/FhtlbNuNsnlI&#10;JwBrTrk0L7eKBB5uBjewCBEVyoUsKW5s+5PsH1lZwnyt53MyKhnqIEDhWEvYlKkpydittyw5qdID&#10;lwPcSOao6LKZmp5sm/SAXAE1MHUKjJIe9ZbIyX3PJC7utSTFjQU/gEXrm/3DaMBgRR6+A6IhY1bk&#10;Br4uGB2FAUYciEOwvuMwmci3VPnF+Nw/tBvzcyw2mT3HxuzFaVsUVAEgYGzeIH9G4cJOgACZS71p&#10;CCgW7pdNYsPr47Vc5AVm/k0fclDpthmS2xJRW3C0FJ6Xhg/zRu+S19CJ37n8VNl/UxCUesAILzqR&#10;NzORQEoqcH0xiKts4AFyy0mQWMeQBtAkZC/q3Kx3q+5AVAM2KJcgAIAqc3ExaGQgVYGLDBGA1h2I&#10;CMCgCmRezVw7o50/9e9YGnRCHb9L4e+kRV62+GogwMeMASCMRr8/y4XrhrSAiCvI6O7JH8ZFR8rG&#10;ES1kLExAJiEKmFAE3YKFsgAEvpWTAxtIxN7JsrtHeRla4Vuj7cPsamT7MEnNWfQPAAAQ5JYSBBAN&#10;8L1TGUmCb00TmKVU+U6cqtSW3g2XS/dmO2UA0oGxbTfJir7TAaylwQVAewHxlduWvCjBkmBls1Fu&#10;2dIpu0qz3G8c0N4Lj480TdEigacqEtB7UnifqJQSUcH4XhvAH72Wp/CSnATSkOQ183qb3cNKvapF&#10;sByFt2TSaVSvAvDGdklMSCW1kUb4I5c3pAYkB8NPGshBY8pBzimsDachI56D3OAT6S3gWGLf8/5O&#10;7+3GvHv0+EuwY/H1HFtk0lm4FuqTxtqHeRJkKU/o8wUAFiA3IjFzPTl+lMTHvZRTB55JrwbLFboy&#10;77Jl+M9SDp+XfvFHMFjE5y1GT68+JxRokNThzPvUMmMNBDIXCfBmiY8JEdcdLaAI/BHdgQCAtLJg&#10;1R2INEDXA1AWTJMQQzWAROAiRAHzES6zOUjTA5AH0LsDrSMCGQWM/uVnaZzjS2md/xsVAfDQgWIc&#10;wIC8wMKOlcXP4E1oTPvg8+qRLGhbEk5AX8vEUgCBQt/L6Pxfy/bW5SX64CyRS6vlztRWSDO+B9mY&#10;BqQUH/CTSgUUCNBDgCCAqseHIIDOQRB8G6CY3Ij8fnmt72QSqgh9Gi2Xfi22y7h262RJr5VyzKkZ&#10;dv+ccntVHnm8Pa+4baLgChJj1WeQSzZ3/EFubB1rMrKxFhT4RDfPP5HWFbRBJPr9wqhRI5fHSOca&#10;s+UIyWXcXzsUaThVkXtqgI0N01mmHdr8io0QsnmiEuIqSTHdAQC5sanm0khDgsB1dBQqXYAx+TBE&#10;Q+j0VcSgkQpBIni/cMfiVzxadsyRkhK8Kl01S1iBIieNggCfBMRgSDMwksYqAwAADkeIwEmFhyJ8&#10;8fsZ6EXyb7v4+wTISjgCNy891eDNjzDKRtN+9XyKH8T47iD/UO57DvJvCsk/7PQp04XTfEAfGwkE&#10;e1xCb0AREFhZlbyV4hamAYoHQDVApQGQwiqTEKYBIALJA6g0ADvie1kw0wCEzqpDkN2BWLwZiIJY&#10;ApyIHZ+7fupIYCIUhT2LZZFfs/xTuhX5Tj2G0UHqx4zQQQDGn2r3TL1zGpaS2/mDMh1lSqfy34pT&#10;0R9lDABgYZV84r1+hMi55ZJ8fq2E7XKC6YmDDEWK8cFrpOIDFAggumGaw6oHox6mPwRBciK8JkyR&#10;tkI9ub0rftYA/EPNBjKw2VoZ226TLOm5Vg6PGwgQsAcpmEueAAQeb9VasDd2MPRedPpBjk6qAdcq&#10;64ldYwChgcCHkUDKLm/YpblxULw2fyzKzC8NpGHrZSmj7GwZFahJVvCybFd5Fsxsb2CMPQVfSyQq&#10;GGP9SBqGIip4DBCYaqStWC8Tdiqs2Y2R1E9DDtIrJNy+yKvXFasWSwGB51Wq5A61L/TAeGUAHIG5&#10;ysBknMxDIFVIdkmMAfmXfFduXwb513GTYYacDV1/9NAJ6EyziM2LT6rSn5azzdWEHriIpj6UTEcC&#10;hsXicXmxnJ6YDX6BuVRNm7JgmoRQFrxN8QBMA3QAQC6siEAtDaCzDmXB85TRBtyCYBs2DT4B3FnH&#10;MgUwwbxzYfN3Iyv9jJwc7L9hkU9kFABtfyNEAb9m+bsMKveDYujTphKMBJZ0rSaBb9KX1vTt9Pzm&#10;eTIJIfqk0llkPHgAJ5CB18e3FjmzRBJclkrCObQoX1gn96a1BO8AnQDSDB0IUkhBvTJAEKCHAAhB&#10;EqCahwCapQzpAK8PoyVeM+deOWQNegOc6qFpDLvfYoLA6IlyY2Ep9GPkkKc77OTJNsqvCa4aCOzo&#10;lg2tx7nl5aVtNkkJMgSBVJuImkeAXZoy42tnHskbDz9ZRs4JJWfW/20GBHqFC1EBG9ym9N8jz9xI&#10;Gp6TuIjGEh4EIHidR8Lmgxw00kNAWb9mQw75MO0A04AAZ4mghyDYt3q9aikg4FmhSvGQvAXfxRib&#10;OcgnQWUgtCfHjRmTCxeX0Jl2Evm6KE5yvoSH+YjzWpB/ldn2i3l/NnZzUdN+MfCDH8TV027y9rWf&#10;GvvNvJ/STHMfRGYjAd4oCfFR4rqzu5wY84Ps6IcuuM45lN59D01CoArUXILAYIPJph6AaYBuEkKX&#10;IO6MDJEXQB1IafCoCj9JZ8dvpTt28LFYzKnDeF0FyJ1+MBZ3q7xfSpOcX0lX5P6jketPBCg44Xed&#10;C30nlb/6K54HIp3auVJ8/lIDwbBS/5DlvetKiO/bdJEAf0Dxzb7pfWQijEEnFkclIN+XsrEJ1Gd7&#10;p0rymWUS57Jc4s/C1PTaLok7MlsO9ionwxANjME5U8fASobmKYjKgCIFNfUjPRGohVgBACQYsldi&#10;bYqHgNZQtW9QPtnXNxsihbwypfloWYj8+8joWXJ7UQ1xXQ9RmTNAYDtAANoLggD/hgCwo9v3cnFZ&#10;R4mPDk8f3VjJEVgKAry39HHzLG1vXnJKfFF9On3gjiINeV/aenoy0106Hfeou1hO7H0C0tBDkhPG&#10;SaQfFvLKPBpZn248GbQ8GAcQWBjpvdEKARoB7RwS31Wp3j4FBF6XLFsvKJd9LN1H0nECJAULIXwY&#10;gBZhI+PGwgYXkqgtjbFCSP75g/zbr9CLh7kFae3v9YEf88fuRkjmJ3euPJOhbVnH5Ww6y5o/MhsJ&#10;8EYJ93sqV5ZWk/0Df0Au+wNy+R/R9qo1B1HQopUDcaPTLBRpgN4dSEcdqgIXYfFTFTiq4k/S3v5b&#10;qfPTP7G4v8YOD6FNmiiAu+ykGtmlF0pztX74GwDgG4T930OwQ+KQVYRs2Pl/lCrf/FWa5PpODg2q&#10;g+48Rzj8wPzjg3TgZ3ACJAaboxUVZFOadID/DvN/JxsH1JGJ6BcY7/iNTCr6vdyd2gEbDyKAk0sl&#10;/sxqiT+/UeKv7IKqZqeEbxoMlt5Rhigg+FHZiREEUvgARALKU1CBAHURGjFKD8UN7TT15BYIqHjd&#10;9qJz8DAMV/b2BlnYpLIs6rZQDo9dIvcWNZEHG7Hb78mtIoH9kBSTbKUAiy3Zzr2z4mf55c29Yx/N&#10;DfAJbhjhBExHk++b0Cb0XC9PQRo+w7CbyVCh0u1KqzDYqOqFKgR7Geor0tBJlk4+rQahiDhL5J5f&#10;UQ6E0YixHoKRMBgxMYsgFGXCaAwk8S5ZfmQKCLwrW6FHSC7s9kZAQFUG0DOgCIgPQABoMxwThpzK&#10;S9yjs3L21Gvp1WiFypHo+29LhZXqJqSwAm2/+zddVujrvOacYnPVdGFEG5Z6DHxMJOD39DQqAo6y&#10;qcsPcNv5VibBXmsH3HAYojINWI9cV+MBtPbgZQY9AE1CmArQIqwLQu1fv/uHVPv2H9LeQXPn0UN4&#10;Mvtk83kwAuhd7GtpmB12W+1qy8oO5bG4UboDWEzC70YiLaj701/xPH+Tg4ObiP/6wTKnYT7k699C&#10;1UcHYC0t4HOyOrB1XGejZqRcAG8e3ZKlbYrLxBKwCoc2YE1d5Ju7JiIKAACc0qKA+AtbJP7qLkm4&#10;fQil7LXiv6KrbGhbGKD0HV7jB2V8qoMA05wFhvespNHgAxgVUSxFcm9/n0JoGsov23rmVMrKwyNR&#10;ZoVScHvXHLKsbRc5PGapPFzcQR5tyiMv9+YSt82ItgZqbdhsMSb/wr9z7vWdXFvXQ+KjMhZCmSMK&#10;eQ2un3usiEH6VlhyL+mkIUt7nHJ9zPm66kfZuhQCOH0Qii2jYLYnIz1gdD2s/Qa5gXQ7/uUliZxe&#10;HSkBgCB1NEDCENyAmlFoxH2YU4niAQJ+Zcovchb5TwUEgYVLjjM1fZi1xqDKqAzwRVgdSHkx5B1D&#10;7CV+cWN5e/+B9G6xVinxrFmQlqBlY8wQYL41vMNKuX/zlfi9C5YZQ7ap3IxkjdJ2W4G6mYoEDHuN&#10;5/WtUAXiZm73kwKBMdgJN8AchFZhLF8plyDc6KyJ67JgRgCsCMyulUPa5P1KKv7zr1jY0PeDgae4&#10;hqw6vQBGVcwiwyt8B7suMOC9q0GGm1Na5vmn7BvTHXLsjbK+xy+o+3+jwIHCoIbZCQB/xWPrS5LL&#10;Inm1oh/y9Cwyqx532pKKQ2C4TpAZBk5g17T+mOybXmDDt+Z2bj9y+JwysfCXMgElwTODGqCquxAA&#10;sARRwCpEAZsk4fJ2Sbi2WxJuHQIQHBU5Pl+CV3SRvUgNlLAJUuKp4ChICpLwnIuDIqEUT0EDKbiu&#10;bU451K+w3JpQXY4NKSy7+ueQA8PyyElIro+Phetwh1JyaMgkeby0jzzdkk/c9+UCN4Boqy9AApwL&#10;owBGD+w43D8gq7Jv974HYDL8Z27BmyIGrQUB/Z5TtnTQoDTEAl00Ya/qTL2CNJXpKn0KmtpQDKcD&#10;T20oGLvUXSZP7rhLwubeSAmwSacGAWoFOKMQ1m+qm5DeoGk2+ESAQEjxMjtS3IdDHIotTkDPgDF3&#10;YSJJMMqDEWnLg2MAAoPzS+L6LvLwwi1p/+sCjP22TRikO7SoZgso/1ZMP6QWP/87D693+rmR/f+w&#10;9DfVougjM5GAfoM9B0l2eGg2WdsOuytAYBiadJY0yabssVgNWEMeQLkEadWAxQiJKZRZ2CA3AOCf&#10;Uumr/5WB5eHJ16QoAAALvxKeA3X3kZW+lxn184nzwNrivnm8PFg+RIZVyi0HxnQTeXFZXh1dK1Pq&#10;5UWX4Hdql2+Y/X+lUfZvZO+QlpJ0ZiW2se1yfXpHmV3fTh4u6Ckhm4fLypaO2KWh88fjR8KN2GXj&#10;3HQLRf/B5W3zZcYvsBBDG/LsMtnlFWYhkhCMP4V04MxaSUAUkHBlpyRc3ysJNwECd0/h62FJPjRT&#10;Yjb0lhvj68vSpgVQ9/9eKQU3ty+K959H5oMfWFwP9uJwT1aVAYAk06VNnXLKtXGVxXtxK7k+sbzq&#10;uDyCSODs9FxovMqJSKGjPF7cT15sKyiv9kE0tATRFrgAehDSo3HfIAAAlJnKuHUAeiNWtZKYcBJn&#10;mdMMWBsJ8B5KHeny30xVGZUeRUTA/6hVmTvKWZGGelOcJRGG2Q3NIIprWHyynN5/S5L2j0sPAqwQ&#10;IGpnRc+U+3Ai3MPCHEue8mrW7Ksvmjs7/2dI4ZI7jFqMszwIyXAIrIyVm1Ca7sEwkDrJe4bLlRO3&#10;pVXlOZjS+/ECCl5cNeABF7R3gwVy+uAdiU+Il/jEGImLj5EDWy4rURDLKNoFQy0X5AnLgiQGyeBm&#10;VLf9GBB4cmIB+ICsAAGo8aDNHwQDj6kYAKKRgQABAwAwB14MY80VDWGZ1b2M9EKOXRW79tymFWRf&#10;/xqoCGD3r/wtiDyUD9uVFpfxLcVj0wRJPAsG/uYecZneU46O7yLJD8/ibnKVkzP6oC34axlQ8p/S&#10;LNdfpT90+NcxyUeubBG5tV/t0m83jRavDSMQwi8XOblA7kxpAfYeYAUnYpJ3d132pFsk/AHHiR2Z&#10;3VemgQ+Y4PC1rKtXWMKdkQq4AARcVqAqsEESwMInXHOW+BsHJf7WEYDACUl8cB7fH5bEg1Aibhsk&#10;vsu7yqkh1WVliwJyYmAVeTi1uRzpVVZWIRVYVB8zBhpnw2SlnGrICs1CaCTybFZ9iV/fU9wXNJQr&#10;U4rJOTQNuUz/WQ4PqCgP53WRV7uKyEtEAudBPDMKYD+GFgVoZi3s0zg8IhdMXLOL+5V1qUDOukGt&#10;FoMAdQMgpnmfUfDG79U9iIWp34M7V52VhKQ4SUyKlSgMQuH92hnpApWstvLGpJKxUfFJsnfTVUk8&#10;tQBtxYgE4C+YEg3oZcL2KBMyAsDEsLSRQDzaA8IKl7rjicbBL5ybN/+/QfkLnyEIpHcX1kKJkJaG&#10;rqU0LGTY4Hwix6bLUfRhNyk9XamdzCKZmdBdGTBgQc8csl1ePfbG55MowaHB4ufnK7Fx0bIXhqMc&#10;CKJAQF18TC/G993qzJfu9RCNGD4kU8YQmUoHDP4TL86tl70IX9chEhiJTr2BRbGLw+BzWVP8DFyA&#10;SgFwLAUBuKAOdAQDKmPSTnFpnvtbeAs0l4Cdk+TMhObQFdSRqzO6ysv1YyXs2BIsZng/3jogyfdO&#10;SNy90+J1aLXEXocizgt95+d2y6zGjtLV4b+lX9kcsrZHA/HZg1397gFJunNULcxEsPYxx5dL7Aks&#10;WizcpBOL4AI0Hvl3CRkIz8E57crLO/enRkEgDG3G2wfVlWkl/yFOBb+RI92rS9KxOSAEF0vC6dU4&#10;NzTr3EAacGOPigLikQok3D0pCfdxsz+6JPF3TkrskfmStGOYJG0bKG+XdJF7k5pIyNq+ErtjlLyc&#10;30nODqoA/4H8aAJCObBNNkQCiBa6ZZf9g2B8uaSFwJVUIla0F8/FteTewsJybKS93JxWRzz3F5EX&#10;IAaPjaX+IrfsVlGARhKyWkA/wmNj6eT8o1xYWAVCmueZigYUCJx9LK3SiIVS38tqDBnuS25Q3eou&#10;QMfhfCUrVr4DBhBgdMruw1hsVrxfwyPDGJvIw5vuMg6ehsolmxGsFemrsfXE+QkNimBS9aIzAOiN&#10;EjEc6foolAtTr09ajWFKmLIgT2Mwwh6CWIBASIHCr19X/DXnF259+vw1KJ/jvTj8MB0IsDyYC92D&#10;8DNPN4KcLzq0AEQkK2Xn6ktApsmpdmcr83SWXlLIv+koMZ6H8ChaIap/gJ94e3vjqz9AIOYDENA/&#10;gE1LXOT5E295gflwJw64ysDWKzSHGCPETOZAQEOBtw9cZN+QgugFgJoOIDAY7bqMBmaAHV+MvH8e&#10;iD+Ww+bX+ll2dSwm50c2kKl1ismFSdBOXF4nydd2SPTFbZJ8A7Zfd4+I3D+J47QkckE9vIhFdQXH&#10;ZUl2Oy8Y1ifxT67Jkak9kdtnlfXd68iTtdihwc7Lw1OSeM8FufkxSb5zRHz3r5AbUwfJ2y0zsHCR&#10;wx9fiJx9jtxFTZ8WYZuGt5S4wDe4H7FDpgqZ1XtyuyGr2xSVGSW/lGlFssjNcS0VH5DoskyC985H&#10;ejFKvHctAADsh7kIooA7x7XXvn9ORQOJj69JwoMLEnd+s8TvmyRJO4dL/Ba0xa7rJQn7pwJAAB4n&#10;Fovf6r7iNqW+nB1SRg70LSi7+6BFGAz/yVHIW5e3luR1PUXWdBP/BQ2QDiA16lZA7q6wBx9AHQaq&#10;AkgFGAUQBBQAgAuge9MJNG6dnJAHXM0P8ujwGNUObW1awMdfRa9JK0zv1iTmH96/mh39WPQ6LJFD&#10;u++oe+053Ii2Q5lK5SCjT96LOggwYvX31+7bwMAAXPMECcQQ0/XzjiltS30qDT+CNFTnU3iCLJh0&#10;VGJuHpAoiPXCR2CNpgIBziEI64NGIvv0FuQEgWhs7sF2BQO8fq1b8AuPYcO+D85X6DkFBEZBIC+G&#10;jXTHgk87fBQvGjGysMRd2y4r5pySBiDwMvvGeOE5C34kJrncvfIco6wTJRLTdHx8fMTnHQ4fXwUG&#10;7yOB8Wr350Uf3HaVBL1+LfJkH8pXCAl9XcXjxTsZ1X2DImzSEoeZSQd0K6owP3c5OrEm8luUxspp&#10;6cCgoijxITVwQmluXk00yNTPriYH3XFqLPemtJVnSwcCAFBjv7oDOfVuEezeya4nJdEVC5mL//4F&#10;SXS7hAMggK884gEEic+uQ4V5WFyXj5DnG50k7jIWv5sLjvP4Gyw+LkQsyASE5N57lsnbHfMk5vQ6&#10;iQMIxB1fIMkAgaBNw2RBY3s5PKqZ4g2SAtw1EEgJnPF0p3bC4hztv2j3nVP6Z3kxH4sRRGPCqWUS&#10;cXSZvFw9WZ6gsSj6krMk3jmmpQKupw0gcAHni/N+fFUSnlyXOPw89sJWiT+2QOJ2jZHonWMVUMmz&#10;mwA9kInn10vMvqnit6a3vJzdWO5PrQazkuLybHZ1iVnRQZJWdpBI8ATH+hbDNfwZXgy5lFKQ/Rh7&#10;+msAQLMWcgFHUFZk6/bJ8Zqr82mn7Bj04iB+T4+nSgssG8T6HgTAwCtLuw9BgPfm0Par5akbgDTA&#10;DcC2ERdut4S9dZcRXdanpAYfgADuV96/7969w8AcH4mJjVLTky+eeIAGt8UGCX3mJ2cRBCYN3iNh&#10;d1wkelI5VOoQracGAabvmEMQWMg+XYWAIBCBRqKgvBhG0rRlxS/etmyZNzCPow/7jNOBAMOIAgAB&#10;fCgfggDLg9AHgCyMBls8e/xhkHUTrBrzxNy/OWe6KSPRSZAXHxJ/kH9EzeDgIHXxeBF9fX2NgwCR&#10;F6mDU/8dEvXiniRt7Scxy9pK/Nb+Iq9OyvPHb6R3k6WagCjVh/oxkUBSUoJcWTtUgcA4MPkEgCHF&#10;NSAgSTgfkcAC+OXv715awtbhfBCSC3L0xAubJP7iVuTVKLGh8SXh1lEsqBOS4IpwjrvpQwABIwED&#10;AMQjIiAQxCHUTsKik8cXAXJXJJHggMclYhdOAggkAgTiQNDFg7CTu/vRBQOQuYRyHtKBxKOzsTM7&#10;yYH+VeTUaOg4TsyX+KeXJIlCGsMyIdheWjtZFtb4RmaV/V6W/pJHfNYOETm1SJGCcmkTnnevJAG8&#10;4q7tU+edgPPWQEA7bwUCPG8CwdObiF4Qwbjh/HHucVfAIzByAEAk4vcYiIDzPi3uG2Yj4ugqfkiH&#10;4vZPkYhtQyR600CJ2zpY4nePlWtT6qF1mE7EqLxAhKUqAkwDAACUaJMLYBRAAOB4t9No5T43jV+h&#10;b9jSFE1r1s0pMAUCquMU9w/D/wf3IFH2BABvHyyxS9tK0uY+Evv8ukwbsVdVqRgNGAMB7f7lRuYj&#10;IRjmkoz0lrLjuWh04xgzdX9mYnoy5ysO67pZ/DAePnYmy4Ss4KWq3rGcj3mhwcXTtxRznYcRBDCp&#10;2LtmnYZfvCtZuURALvtIk0IhqI7CgCgfTiDGC+BFY6ZUkrC7Z2TioD0qPLF0qosi/yDuUeQfprue&#10;PXhX4jHwIyY2WuVS77D78+Lpx/tIIMqQDiASMIDA+L7bJezpXUneMUTiVneTWISU8Vv6Ic69LscP&#10;ukpjcASp7cozCwL6wnl5eS9kwSingagbVOQbAwjAaqtUFkzezaZksk+mNRXBAkxAGS3hzAqJB5cQ&#10;jzQg4epuSQRoyoPT6mBerULqB1jYKh24rBaTBgI8tB02EYtHpQqMGLjw+Hd3CQIAEpbr7h+X2Ms7&#10;xHcXFJuH0SF6bqUkHJkjiQcmy20QhJdH1JDE3TDpfHhGRVn6e4kOD5HDkzvJghpfySy0Iq+p5SDB&#10;W0ZLMkAg5vhipAFzxAupQBwjmPuIAggC4AMSCV4pIMDoBeetnzPPHymCAgMcCY+182a6k/jwEjiP&#10;cxJ+6ZAEnNwpoeecJQnhbPIVREln1kn86ZUgNlfKo0Ud0VuQEzLsnGoyEXUBrAjQq4GzHGnfdhSS&#10;bRqSMgo4A1u3czB2YQvy+Rk/icel2ch8kixOC0yBAO8bCn8O7Lwt8u6exG8fKDFruqp7LBlkaNTj&#10;6zJl6O4UEGiAyHT7itMgspEOGCKB1PfxO593Kq2Nhx9FTEyMHNp6RTpxEAq1NbhPrdHW8Lz6tVoj&#10;XrcBvIsaoUKAxr20IIC+nuByhiGlaTZ5thRH5Ckgb8tU7PiFb4Vq1QNz5I83OoacQiEgiZpAnFoo&#10;xPIgXjRudk3xv30JiLTFqpo957wTNWcM2SHuyK9IpAQGBYivYedPfeHSRgKcIMO/1XIwoCGciQOf&#10;PJDkvWMkbk13id3YT/uQjmGH8XZHyOSsQi+djMlsOqCnBFEhfnJofEOZXumv0qfAX6WXPdh6ePqN&#10;gOZ+FriBPZ3QUr2+ryQenq7C8njk1gSBBIBA4vU92LUPSPCZnRJxGay+yqsvSJJhgSgQSAEAHQjI&#10;ExgWkgIBgMUDgAB21EQsyGTXE+J7YLXsaN1ARucEN1GxhHitRQTCkP7AFPFc1lNeTGkksZsGSfyD&#10;U1gcCSkgEPLutWwfAC/AOkgFUErc1AjS8B38W5KCy8HAd5aueTEWrEVdCT6FSgS5CEYnCgRw7ioS&#10;0ECA55jRuTPlkWfXwHXgeHRBksGvJCJViL+B6wAlYsKFzRIHZaIABDzX9JVdMGXZ3j17Kl2AVhE4&#10;xCgATVs0c9WjgLOIAlhBuDzfXi7Nzio3VhSRkNeInlLxH+b8FTVO4H06wPZ0tqGP7bVVgt8gCnCZ&#10;BQDoguvI+6u7JO8eKaFP7srY3ts0ECAhDa3A9pWnVRXLGAio+xqprQ++BqGtOw66DbfbHjIO7lds&#10;GFKehhb6FFA/07X+Unl29bYkrmqLacVQ9WJdpqQEStODlmIMCzI1rjwasgD/Cr8M+MK/Tp0WQTny&#10;JRhTC/KPg8oUgKlhmrFjCgTyQyjUUN7cvC792iIvonAnI9bTYLTIBdkewxv3rL2APoMoCQkPk4dP&#10;n4vHa0/xRxSQFgBMggA4AaJhrybLxfMe8rSjUyV2NVB6U38AAUK1DT2Qtx2Sy2eeSIty06SJInyo&#10;Jch8K7EOBE/P7kLN214WNcgHgUw+6Yf6+qCiX8lMdAFeHQF2fTcACaWzuGPzAAJQ3Kky2w5JQjnv&#10;3f5VcnX6SHHfhQjB9awCAEUKGhaT0YWE8FrnCzQQwAK8d0aSQSpGXdoj58ZBKPTzT9Luiy+kGY7l&#10;VZCm7Z8hyUdnQOI7SEKWtJfozUMkHpFAcqpIwP/lQ9nYuQQEPRgRjgamHS1KSZSzk5ILB+6dDWl0&#10;eSmN5yvF5+zQVOLvgoi872IAAT0d0HgMkyBA4GJqg3MOuHRQgq+AEH2CBYrnSbiBagOIw3iUOOPP&#10;QZbsAs3D6RXit2W47O/vgFQge6ooQJvozCiA/g0nxpELgLejigJgTAp34isLHeT2ul9g+/ajPDvW&#10;Dfbk5vsKdIbkyumHAIHJKTb39KFsCvLu1OEHAC+kNht74N7qrd1fq0D0Ykyet9sDGdgWk4xw76sS&#10;YdFx5kGAQID7/IW7hzx6/lIi4eMQ6B8qG+YfV6ShNmTXvNUeeTRqc+6dvS1JOLcwiKfSgQCUg8G/&#10;Gh9XTt+QaFQE/X+pPuEL38pVe4XmNAIC+hjySgwzOHYsFcoQBKARSFzVTl7euCM9m6xSpY+MQIDT&#10;fin9Hdlhtdy79gIhU5y8AWFy5+FjcXV7LJ5eXlaBAEuEzKna/zpP7l16iA63perDUR8S0oGYdd0l&#10;6fAkCfN8IRMG7FSOMDy/j4kE1G6C3SU2IkS89s6VQLTW+uyZDpfcZuAEoPaDfPb5LJS89oPIOzAN&#10;BNl7EIhHuE5iMMRlqwSc2gZW9zgAQOcCzIBAukiAxCBC+3unJBYL6cnqGTI2O6TE2XLKhBIlZdDX&#10;X8njGb2gF5gtsVuHSCSUfTE7x0jC86uqjVj/782Dqyh3FoSkFwNDa/8ku1qXltjdE0UurpCTY7pI&#10;jf/5f9K9eEnpWry4tPj+O3T0gSd4hnNmFKJHAjqXQaBKFw0gQgAIJCElIPF5ctYEqB7LyO6R+Hxu&#10;kiA9LvHXUD24RBDYoEAgGZFT2K7xmHZUXLajw5CjyfZDIqzrAmjkyorAKbRxkwtQUQD0BRfnAATm&#10;55H7O5vKg22/og3ZTkK9LmjRQAYRgTEQ4G5MBn9Uty0S5PEKJdPpEs0oc/MALRJY1RkW7Avk0Y2H&#10;UO4tUfc+iWpLQcDPz0/cX3vJnQeP5R7u/XeK9I6Ty3DB7t90EUqJlN6DNMyg7Z7S/Na/zJFrp+5I&#10;svNQrEeAQDrVIARDdQxjydL4ClAYGAMQCCj/y/wv/EqUHx2eM39iSFpiUAeBajAwUDbjH44h54vK&#10;xm7y8OJt6cQLgVDIVE2T7CpHia+cAeWfd7BEod7/DEh4V12EJ3L/0TPx8HwDPsDP4kiAIECxRvOy&#10;05WHoNzZgQ+HkQA+pM2MBvoCvXsj/HSRI3swIroEQUPLuzJrKqIvoOQwqNMo1Dm7ArWlDZJ4fo1s&#10;7fkr7Lh/lNcL2oMPmADCa6rEHQUZR+09OYFLYM1BDCajzMaFJC/g5f/0sgqPk1BvVwSbqXSA4bYh&#10;FVAhOHbVBC5EkG7y5Jw8Wztbev3Xf8MJqLC4nT4rJ+bMFbc5/STp0BSJ2YzcdSW4Eqj7Et8+/qAy&#10;8PreeRBwqN+3+AH6hp/FuU0pidmNSOD8MjRENZZyiACcFy6UV25uMuSXynJu9hicL3J7gI/GZxDE&#10;UqcEH6YzfD8872QQaGHXT8jU+jWlJJ6z6n/+J1KqQUgvkFqgXErSVAMBkKgnl0j0vilydmwF2dEb&#10;IDCQFYLchooAzVw1LoCzCc5i4vP5GTAlhR/hFcx/vDo/h7huri7u50fL3TU5xfvmzJRaiGlrMQ0U&#10;30cCTmpXb0wxzmao/9xR/tzQB8pI6B4M91XsakQCqBBcOuEqrSrNUu7V1oLAS/fX4vroKe7/pwCD&#10;R/LS01NiEqLF66WmNOR6IvFtSu9CkGhefqacPYQ5DAcnpAcBCobQ9Uv7cVOqwViAQHDxcuu/8Hcs&#10;MSMqhwkQgE4guCaaEwwNCamRRqkFt/eXG6duStvqC4x2TnHRUeNP8u/MobsSEx2L+e2Bcv/xM7mL&#10;CIBfXQ0HkdFaECAQNCw2UbasQF39CUQr67tj4SMV4Ie1mSROd4XYXk9fSP+Wq1QlQgOBzNmL6SCQ&#10;6O+OUhzCebDw8bhp5eIaebF+tCxu6iBPZ7YEPzFeA4EjcyXuJDiBsyC9LkJ6ex0gAH1AECIBl1H9&#10;IaBpIY83LpbkZ1B+GRaMViH4ML9OTAUCrCYwH09QOgGAAPL8d3uXy6isP0lrLLA9EyaphpqYUysk&#10;dtsIxbpHbRwgcRc3SWJE4AclwrcPr2CgR1HV1LO2dTbZ1Q6cwDYs9IvL5Oy4blLpP74QpzbtJBqf&#10;26Orl+TVHuzUDyAUupeGHExJZwz8gOF8FXCRC/C4I+cWTpOG//wSrdBFpEWOXNKrQF7xO7FZxBUp&#10;Aa6Nuka4VgnQOMQdmC5XJlVDg9FP4twvO0hB9BcMzanKgkwDyAW4YNbjual2sHnjkBIAwALak2eX&#10;O2uLivedZfJ0bw15dRyDU+IjMuQGjEUCTDN7Nl4m7g9f4FosVfdRDO6n2M3YYAAIcYgyxe2w7IFi&#10;j2DBzcgqEPD1kxevPBQIqDWATZDr4eGz5xIUFiKR4dFyEErDTlQasv9AVyamSrf5mk1LT5ND27GJ&#10;IFJR6cDoNKpBCoYoHc6KKl8acxFWCBQIFCnl/IVvoVLLonLkS0znLagkwwCBugABNCOknTWgIoG9&#10;I+TS0VvS5pe5yLm1vgFVY6W6CuRfI+RIbPZ5BfIvBkKfVwj5+WbV7o83rx+8GK/cPa0GAU00MV5m&#10;jzsocS/Aom9HuLahJ9IBAwisxwcGRjfJ87bSMtQnslJtlUl7MT0dSAz1lbhzvGkXSwwWezQWWRQW&#10;3OGBv4rr5KaQUo+TuH2TJf7wHAAFm3DQintxMziBvRJwZJ3saN9M+v/9H9IWi3Z0juzybCsiile3&#10;UvJ+jWjTdlH1/QdRAEAAxFwi9fsAgSREFuQazozoIQO/heCnVDHxOYA5A3tnIIQdKNF7J0o0av7x&#10;XiBPU4XGXBm+z++KC3oNTs3pIJvgjbCrgwO0BSNBzi2SkF3TZGq10lLnH1/KOWf0mkX54LVQjqRU&#10;mFoBpCMpgiFGA2D+dd4i9VcdBHYM6yPV/vt/5Mi6tXL/8mUZXaO6PNo4GyAGEAApmHBmjQLU+GNz&#10;UdWYJndm1JFjkMLemd9M7kNVeG5yGfgM5MZwFzsDF6BNfubsx8vz7TD/wQ7DSnLAkiyf+DxYL16X&#10;hsuLw/UwLSrjngI9Nbp86oG6dzX33/GyYCKEUV6uEr9zqFr4MQBTtbls6CWJKEcnPL8sS2ac0GZl&#10;4p6yBgTIcz1PBQL6OuC6uPvwiXi+81ak4cNbUBp2g9IQpGFDVN9SR9p8vcYlp8juDSgbn16gOLp0&#10;0mGCQEtIhxnVG5EOx9BZvGjZo1/4FyuzBYMKE9M1DylbMZgPoG9ADSBNPWsAH44CgUMTUd67LS0r&#10;MiTSiLeUab9VZ8qe9Rr5FwzP+4dP3+/+qQFAQ8KniijhxfFLVRpMXyKMVvPlWR3QewfYnDG080bx&#10;R4VADo6XmLXdJEYHAaB3FP4trrvk6tmH0hp2Tao2+xGRABdSEkqZ8WT6TyyUmB1jJGJxO4lF3v14&#10;ShNxm9FSEnaNkri94AUOz9KiBQh4yH4nQDDkd2StnBndV0b9/LN0Bghw997UvKEkPb0qSU9QXjMI&#10;hj5cUIYS4kMtCmBOTtEOy4PUHSTdRGMPymyvN00X92WjJGLdKKRGQyV6JWrvkCMnBr9FaTC9WjDE&#10;+5U8PbdDHp1cA2s0qvRyi++6wZKE801GChO0Yxpq8T3Ede10AA1fB0w+QCABoiGCUOI9ip1YJXiv&#10;dVA6hg8OpD7ut+TCoqlS/b//W2Z2xa4anwwu6bL4HV0Do5Id6FJEKoDyoLpWuGZxe8C14LMLhIYg&#10;8ewqEJXrJHj/JMw7LCtHx+WU0/B21LkAjiq7sgAAgEElN5fmktsrc+Fe2CEBT9aJh0tb2Nz7mokE&#10;NBi4fOo+7l/qVrBRgEg+h0Gl8mCvRGPXZ1SpDighY/Hv5P1jJPipq4zrs0MReVyc1oLAsxfuKZHA&#10;hxviM8WTPX7xUsIhmAv0C5MN846rc6PsmICjdxNSpbtt9UVJurBaqXeNSofbQjrMQSRGQEDNHC1e&#10;5uIX/sXLH4TNeJJJEKC3YFq1IJsVDH0Dx/fckGblZygigx1TLKuMAPlH5V88JJxvUBslwqXd/VO/&#10;8XsAgecv3QECfkonYEmJUAcBAkLnOovE7QYqBOexM6OME0MCR31o2AnRoJJ8bJoEvXwmw7tsVIj6&#10;MXMHdJIpHgw3b9pY7PiRy7tI1LJOYOE7id/KXhK7fRhuZKQEh1ghQJ0doTl78hPZI+B2TE4M7iq9&#10;sCuubNFSppWrIDOKYl7DddT7kTszz04BAOyurK0nuBlyby44VBSUWvAu1II3jwCM9kkc+vwTEVLL&#10;eSgmD80HLzIOCjxKdyHh1af1pCHHeOPHRYZKgMcD8fe4L8en1pZdPb4Xr5Vd0Jq8RmKOrpDEPdOQ&#10;LG9Q/QMJF7YpEo+9CppegPJhg+SZHIVBN/AeAAzVA/w8+fFlvL9jMrtxLWmRNZtcO3xYJNgDIiSI&#10;iSg3JmeCnoc4QyoQe2CqJEJfkXQBpVWkXQqUzq6Rh8ubyrHxOTDnwQ5RAFIBFQVwGrQ2qOTW8hyQ&#10;GWNcnvsxCX8Dq/B7MyxIBwwgcFIDgdr5R8uA1qvF99kL9GDMUvdPDO4jlV4CBGLWYVM5M1de3nkE&#10;/4xlSi3ICEKBADaX7ctdMiwRqk0OpfAnz14aBQF9XdxlVIDDB7qCOJKGJx5KfygNNb+OSQoMGhab&#10;JBuWQjh2ebPWPzAS6Vza/gGUrANyprcZYzoQkTWPBBYtfeeLgGJlXaAeSg8CyCEC2DzUAi7CaUFg&#10;JPsG7CEqmSv7tyAvKjUVF2+UNCvtJKtnYLiodwjIvyh5ioV9G6SHnvukjQBSwiCAwNMXr5Qy0Bgv&#10;kFo2vH8T+hQQsuk2TtzZm5WdBo/BO5hrgkaadV0RuhnSAXxw0SAK4/Dhifs1Wb/4DPq+tRFQmZs7&#10;YJCh4r5J8PdQvfZxR+dJJJplIpZ00Ai4rQgft+FwHiPxrBDg9/HKnWetkg5T2bcdNf02iAB2Dhki&#10;Hnfvyr5hAyTwNFx7wN6/VxBqC19VEAgMBgCg4o6qPRUFsKEHqry4E1i0eyAb3jpVYjYiGgI/EY1+&#10;/GhnkIFR4Rmy47EAggR0aT6COMi57/fyaB5C6B2QCa8cJlGQPMdsRURzcjl0DgACmooAdNhGTDkw&#10;zyMJoqUk8hTkBchV8Hudt0g55zNKGxB6+YBcWzZNXu5eieYnND4hemEqEM9UAArFuKNzFJcSAwuz&#10;GFy7aFQ0YhEZJEI7kACC9cGyRnLCCROKpuYxDCwFIQgu4PqSfHIT9uS3V/wsD7cVh1+/q8SGvZKo&#10;AIjI+D+Q29yYckYCLctOgifGKFkxC7yHx02kkoNQWu1v4ANwLUg6bwAfcGsz5lni8RWmG0xItE5W&#10;umltXwEQgFgoAItXV7ym3tQIAlTDPlIg8D4lNrY2uDmSNHzh+VpiE2JBGvqpeZoNwVkwDWlQFGT7&#10;PKSFiKYiIeFP1z8wEelAF4BAbuMgEA4Q8C9a+tEX/kXLXjIOAnZqPHloK/QI4Mk+nD0Iq7FhaB5C&#10;7rht1QWpkZ8eaPPAVN6VaCihNPIPb4Dlv1S5f7o3+uSZPMBBkGDN9B0Q0hwIHEgDAowIKFlet+gs&#10;CLazEr+5r4HJBQAwEtiKDxLuM3J7q9w674aUYKYCrI8FgSQIQuJv7lMpATv2CAKRiAZitg2XGEQC&#10;sTtGQrZLXgDy3ZSUADLcewfkxsxh0v0v/4Pj7+J67LiEv3CVqKuHtcXEhcRdVSkJtT6BBFdEAJQK&#10;s9dAcQEAAJp7QGgTe2Ityn9zADzTEflMxo06ASnRCIlahB3sIohIQ1nT6CIwRAfcC6OQMpydX1cu&#10;OxUBcI6ANBbXbW4viVk6GM8/DdEMGpNYyoOxSLySPoMboGz5ym6JPb0BxCMW9C0AA88f0YriLXAo&#10;eTPOmd2HgpKguKFpitoAOhXRsYgNTygNxh1fhPQJJU0s/qitwyUC15JpVjS4lmSYnEaj3Hp9bkWY&#10;j6BHQEUBSANQEbi2SJsKfXslRpYt/0FeHGsDfUAY3jfbiXlYNoiV5bnmsO8i0XzZBVHl3V0q/4/B&#10;/aNFAoPwb3ABkAsnPz6hwnDed8pyXO8itBAEvL3fidtT8yCgrRcNCB6C3A5GV6JGGl6Rjki3q+Ye&#10;IfMnHZG4G7AaG40oYASAIF0nYVEJtDMOAmEAgYDCJV988a5gqTvwHEtOlw4gh1Ag0AYgkC4SAAgM&#10;dwCCL5XNYOYn9d+mZv1R+fee/NOYT1MHBUJP3d3lqYe7PAAr6obwyxsIaQ0IKKIEJCR39omDd2Mx&#10;3ZPkfaMRDSAkZxRgAIEYVAzkyBSVEgzrtF5+tRsh3TI1geh9JMC0IMHzPnbJxSrkj4QoJ3ItKhN7&#10;JqvavIoGUG6Lh2go/th8LCKQc4ZoIAbqwWMDOsrkAmiCGQet/otrqJljR8Uur6nxuIi0hcSvWrPQ&#10;SRWKx10F8BAAkKOzvTfu2CrwErPwethBN08EAI6T6NWDAXxDcX4PDVFABgtBAYEWEnsjVbkws5T4&#10;r+wkCWsQTSxG+LsS72PrRKQ2KHdy0dJchLV9yH2T0AgVf+sgFuhyiT4OZh/piUoRDAufikYVtcCD&#10;gIs+Do+Lg6w5fv8Cidk7R2IOoRJwghZmiAIgsWb6FLNnokSs7gFQbS8RSzsAgDBfAI1HPs4j5Mxk&#10;e0x+hjQYE6DJBbAicH2xndxckU/urMqJKdE5xP8Rmnt0AjRNCmTKVYiP587OnbwXqgJMBeTETCU6&#10;ew8CAAIQzUm7h6NX5bbMHLU/RXuiOAFLIwGUwd+89dY2P6yPB0+eywOsBX2d8Psnr8DVuL9SX7Xj&#10;pXo8ScPX6EyMjYuVhzdeyZC2K2XayH0Sic8jaiw7CQkCqTZsEoM94DqMJsC07cSqfwAg4Fu4+Jsv&#10;/OwLPw4xAQLKahzEQjpOALlHFCIB3tieHkES4B+O0kawWshk/82F/3yjN++4ydFDV+TA7oty7sId&#10;RAIAASCkvxGtQOp0IHUkoKoROFj66910pbjffwzF2VzwAj0UeisQIIojHYiH1jsJKcHahaelep6R&#10;0g3usJkZSJpyI5EgjA7DTogdkIscO1ksdQHkCZgSMCVx1hpk4qHjj0c7LasECVDGJaNUSDIv8tx2&#10;tBYjxEZnoSq7of7OBcTdU+2gAAZ5ghIbJLaxJ1dK1KF5EndpJxYfS4OIHLADUGkXi26/2H2IBpyn&#10;SeyuSYgGsHvDGiwpJuNUIPWiUAsHO+erS0vlxdK6Eo8qQewGhOObxqrnVZoH+AuoRigAgYoIru1F&#10;yRApAcqUifBCoBQ42Y2ghcXPdEGlDBQE7cX1wTmi4hCzfgz4imESjYO8QxxEVHG4ZnFoeKLAKmbn&#10;aHgLdEUU0AFg0FMSj8HmDGnXg+WNkQowCqAwCFzAPJQFGQWAC7i90k5uL8+CKKA13If9MyQCjQ1e&#10;4R9cPHFfidkWTEIFxOOWJO5CNAduiSDAe4glQm4ucnwa2q/dwBusUZ2vut7fGhDwfPM2pTzuhvv+&#10;EUjA+yoqfi637j2Sc+duy6WL9+Tqtfty/SZG3t11g6DuibjiMXcABI+ROodFhsNpO1BuXHklkVf3&#10;ayCgOgnfg4BqJ+5psB5P4ylAEAhB6dDPobj/F/757F+iPGg0EuDwgrD26SOBmBEgsshGonU1Nh5d&#10;UWj4ofKJOUxGu7/+uydQYR06cEk6VJsBk4aJKN/tV8j3VkUCGROD6UAAoRgllC0rzITi6r4K+2PR&#10;m05yMAUE8EFSPCR3YcN17pHKpTqjceOjQYDRgMc9bYFgJyMAxN3eLzFnYQqyFpqFHcMV000JcfxR&#10;9BEwGoB7EJ17FT9we58kg3GPv4wd/SJy+8tapx7DbC4qLqJwl50SdX43QAPOQOwUfOKiCDrvlVMl&#10;aDsalC6RWNPKa3FHoUsAix6zY4TEoWNQhcIW7Iapp/PGQWr75uwsCYXsOn7nREQ20DscAogh4tH8&#10;BjdK4tWdEu2yUe4P7AojkMk4XxB97CtAu3AMGqzi0B/B9xFP7oB2ZCQUAWIxO1FOXTlcohf0l6gl&#10;WFQ70V9xDNcE14bXKBaAGb0DIIAIgOlVjPMEVRkI2Dce1QBHOTWZUUBepQvQuABUBBAF3Fr2vTzc&#10;Ap7KG+IrPQqw0HZci4HwMkfuou4+STlZsSoQzwoTF38KCEBrsR4gcHUN0sqH0gaVptTeA9aAgIen&#10;F6KAp/L45Us5eeK6HNx/UR4CDBgV7999Xno2mI9jAUazLZFBbZbJoLZLZdWCg9ARICLABkrCkBut&#10;NzZMFFok7v4JiUE6EE1yME0kENYLngL5jUcCBAH//I4hXwTkymsCBFBWAKsY1vE9CERAjBA/pqgE&#10;jygmRwfVlGO7t+LE36oTMrf7pwYHvtnDB66oVuKaeeE1P8VZngAEGCZZnQ4gEqCPQX3oErauvCjJ&#10;cAROxAdIQjB6i4bisWhVZY03GSFe4MsX0gf9Bm0rTQcIeFm1a6QLJxkNQP3IxhzFbCN3TQyCC6yX&#10;Gwg6kEgkkgzRQByiAe54sUcXY9fGTb8fXw/DDejwSok9CGHPPnx/ADvjBezuWEAU5cRfPyg3OrWS&#10;U5UqitvoQeKBBec+f5xcb9tMDtjll1dToLq7jjAbSrs4RiNQBbIyoaKAqJBMvTf+UWyUn4SeJtGI&#10;zkz0/8eTsOP74+sAxBIvA2hPb5TTlcvL7ux55CrOx3VIT7nesaVcaFBLAnZAAIVohZyFkgXTmgw6&#10;iViE/yQuo5ehdXgVznMzIqW90xVvEgs9QxyO2AMzJHIdPj9wAYmoGFBF6LqsvpyYiChgem6kK7nB&#10;BdhDGAQAWAZCcMmPchdGpAFPUHkxIIA1ZqM6CJxAlatvi+WIJh+B/V+gRQHbEFEZQID3UzzEQslu&#10;R2Q3REINQE6n9s+wBgReengqYdCjFy9k2vDN6H+ZL9eu3xd3jIbftv6kKoEzulWVLNzXtfKOkr6Q&#10;E1+/6SaPkR7oZfW7rKq98QMonZJLI2pJGNy/uT5TeAE1hAScgD30AMYiAZYI8xYACGS1ex2cPV+y&#10;UWsxuAoRBJgORI0uhhcoIh6jKsj6wS1lQJ+esnrDJkVwPMRhSQSQEglgwRMBO2B+YN0CY2We0y5x&#10;wwXxfPPGrGw4bSSgCyhYmpw6bA94ATDCe0dJNAQeKoxjFMAcHb3qicgrkzxvyJKpR6VNhWlWgoBh&#10;V1U7a6ocWwFBjCT4vZQEkGtKRwBgiEVFIAby0hgVDUBGfAi7HsRDsdgNYzaDN9iOnW8nWPBd8wAU&#10;yJF3AyD2Ij8+D1df5tvYXZPuHRHXfl1k8//8Q3Z+/YMcRG/Agaw5Zev/fiP7cyGUW+2E8t16AABC&#10;ZjDqcWgXjtk1GuEsZNRWRADGQuSEEC+JRmQRuw3lzoOoclD9yEgHizIBu3Pi5S1yq2MzOfhXuBN/&#10;+aOc+DarbPuvv8uxkghLj6yBMvKAZlFODoGEInwKWQqMO4L3uRsk5i5EGBA0KeBCBBC7C+kHS6ss&#10;qZJIBU+QjNfx3jEYXEB+aAOyAgRyyp1NDeXW6oogBHNjVNn3cmdNfvF9uF41RqVEAVZEAzoIHHW+&#10;KotnHJUImLkk7xuLdBK+AalBAJFkojPSmBc3ZQ7EaZxzmVrbbykI6EIhbnoXLt2VHvXnqUW+YvZ+&#10;eeGFrs4NJxXZqOkBNEPTJiArO1SfKcePXpNnnlQaalwb0we3Z69k576DMmxAH9jENZZ3o8qqdRpJ&#10;9SBBgO5CBdK7C3G9B6OdOMAuf8QXftnyvjUJAkwHYC0WO7GYAoHr6EufObiL9BvYX/r26SXrof5y&#10;Q4jCMMUsCBhyHoYzzzzd5fx5TG0BOVcblYXpI7eqnMjdyzNTIMALVR/12l5Nl4sH+hHIC0Sv750C&#10;AmpHA1EXD0AQ193Ksbg7jCKoyLJosXBh4yZLhBw3CQ4xegtOan4g7Q2YAIPQmE1UMPaGy85o7PST&#10;sJimAxSYszvhBoOufwcWwC4AwU7wGAAClvq0Mhw8/ZBzU1Ibeni1nC5bRs7+7Tu5nyWH3P8+h5z9&#10;Jzz1qleSSOysyZgTGH8YCxSViBiSkTeROiRq7cLW7IjGopz4t4ho9mF3RqUjDju0SjfAfXB3Trq6&#10;SdynDJA7P+QUj+9yypN//CQXUIryWgJguk3xEsCM/AElwdAC0LA0HpGSKqsqZSDSJ0QAcdAExNKF&#10;iDk3xp0lgexMQjol0AhEIgK5OqcifASzYPTbj/L4yHB5fWUh0gAHuTznK7m7sbT4P92N9/keAAjA&#10;/JxSQMFMWqCDAMVB54/fB3ghFaBxyHat1Mt7R0WU7EOB3uTd4yfSv9Vq5SCc2oFIOV2BWNxm0AmY&#10;KhGybPjsJcg+pMQ7Np9WMwqoTRjTa63iBrasPaE0Nxyk2wx6AAKCMs+FhmHHJtjoAQTek4jkE9zF&#10;ebez9O/XR/r17yeLBncU15HVkB4Uk1gnpEgwBAoECBiLBIIRCQTlzh+pgUAOY5EAiIOcmGXesaD4&#10;OpWVPcOayKhBfaT/oIEyZGA/Gdi7u6xatQI5ygsFBKlBgAj1CPmOYjbJcuJgzs9qAL9/+fa1XLnq&#10;qnIfouCkQRtVI8VL2IQprUAa1WBGxKDu9so+hebQC1zUeQG0fZIcjEEEwA8zjrsM0gI5Mx/+nY9k&#10;yuBdcueSkQGdaW8atavA7+jtU5CAGMOFHTrBB0KSNH59aYd8JmMhxqFFltEAc8tYOObEor8/dh/q&#10;32DbyeTHbp2C80JEsJuLC4o59hdchvkIdk51IPdOurtPPGeOEFd8YB7fZBev73OJ67eQGg9sj4WF&#10;cJmdiuxTwI4dg3p6YmTQxwOAXlbEe49/dROM/QRlGkoQizsCchKpQQKMS8LRSfm4Ynl58pcs4obU&#10;8Y3TACgAt6t0gbMKSFom0EuBPAj5BDZTkbsgf4LIJR4RBm3IWH+PRwUgAefui5p3yO7xEnpwitxe&#10;WBP9Al+jIgBn4tPTUcb0kIfOreXC9H+I297msPeCW5HhP5KaCb6v8PkcU45GCV6PMi6PGj5n/nlS&#10;YqK8eom6PohtuvfGMXqEcaoGBAQB3EcoF8rV9XL7IsrMlWYqLiutjNccCDDVpWHOM6wLEuELp+5W&#10;YX9T3Lsblh+Tl/AtWLvosFK1cswZIw2mzOwdaI7qw9rFh+XZa1TTsL643lg2fPT8lWzftlUG9+2B&#10;ddlXBgwcJOMH9ZJjQ+tLkFMpietbWILtEfYbSQcIAoEwFAII2L1JDwIYXYybLTxHbnnYoaIsGdVR&#10;Bg4cIIMAAMMH9ZPheLGBvbvJsqWL1ckwJElBJ+zo95Gr3L3/VG7ccpOLl+7JaTQZHTl4WXZvOyub&#10;Vp2QNYsOyczR26UDap31kA6M671OtVW+8PBQF8lqEKBRKcInCig2LT8vSdQLbENOZ8jrUkAAoXni&#10;3rES/eiiHNx5S+5dRynI3I7JmyQmAiQX7LZPYaGqjkAsVPe7ytTS5I6Lv0sM9ZNolr1Wd9aACOE6&#10;FyyBIHY3jr0zsbCwICjG4S4J+WwCx31xAeGIw5F4BWE0FGEv+raXB99ll0d/AQlWoayE7KCqDuVJ&#10;dNzFboc2AXqFxCAv8yVBCwmzFH2BAoIb6OybhIUBwhE7t+I36Jp0drkELBwpz5rWEe+pA6AqhCry&#10;Iq4PeyWwm+saABKiqpQK8IhnNEFpMFKAOEQYSt3JvwMAeMK96PiEouIyGv0BaBQ6NDKLXF5STd6i&#10;Zs9F7u26Ta4vL44uwclQO3JSr/YfI5+E1/fxuaBSgzJmnAsAB6Im8iKWRESUVCcYAC8OIi+1YeBe&#10;0UFAbSZKH3ASWv0rKldP2/NvSSRAEHiLChg3R5J7Tv3XSy270dKl5hw5e+aWvHrnhX6EvZAHj5OO&#10;SJU3rDgmy2btU9ECOwqX4neqpG4oKTINZzq+DhH5oD7d1bochvU5EOt0ENbrmtFt5GWv8hIJY5jQ&#10;LLnT2QcqELCzjwAxmM89dToQhDwh8kfor4HsJzA73qlfT+k/ZJAMHdRfAwDDQRBYOA+OthAyEI1S&#10;5/unXW7iDW4Eu7lUeqGDsGvtOdKuynRNY802TTQbsVNLc3EdLyM6rZQbdx7iDXoYyMEPKwRmIwHV&#10;uIR58dBWT4R3QCjMMhL3cYeBcEiPBPih7kRYu30EdtvN4vniLUqSoZaBQAgahnCDxeke/Axx2f4K&#10;R+AkKLmMAomKILCAfJ9JNHa7WNpS8ebCLkcREXNhtYtj8apJP6wcQCJLm28q6NhQo5pqsIMmXlyH&#10;OvxScR/QXp41riEBS4fDWhxEHVMAAgD+PjHQ84MGoY9KBdKMLleaCLQhx6LMGYPrp8AM4MZmnwS4&#10;EMViRgGjEroRKXUk8nn1ntTCB48AhyVlsELegmYr0E+Qo4nm53HnkCTHRcrbx2flGHaufQO+kaNw&#10;DbqAgaRPXeZA/acBdQIe8+buJgl4ATclffcnAHAmxavb+HyYfiCSIvdwFqkHPp9EOCxbAgLq+eC4&#10;FA8nZ3IgsTvRewHAU1oP8gKMVMAHRL26KzPgKcjdO23bvKUg4On1RoEAS+TDOq2QGnlGYJ0slhso&#10;BTLUn4HUuGr2YdK1zly5c/+JXLp8T9pWnqb8DRZMclbEIDU22uarReArly9Rm3Lq9Tlk0ADph3U7&#10;tX9XOV/lFwlCJSAC6zq1HkhxAvkKhH4RmNf+JbwEFDEYCvFA5I+YBOtQVNY3bypDBveXgXiiEVj4&#10;PFK/yIBe3WT2jGly+94DlZfoIMA3cnj/JWUeWhuhPiW+nO+m5L0MawykB/uklcEHQGBAyyVID+4j&#10;VXCHucjbdBUCS0CgJUCAr9Wt7iJ56QqP/bPzwUQjJcCHqHZhgoDzaInDB8xW1XgQeXShy3ixaAs5&#10;ATeTqo9fQHiLXFcJZhDqx13E9yCKkmGQYvRm04EAHXwxuOEVUchzQcUgFrl2PMNr7opk31FmjIN0&#10;l/lyHBcRFlMcFhKPWCwkjgePP03vv3mw8J6Lm3IcQAVkGlh3djWm7hC0GQCkCpn5/InwUYi9fRA8&#10;AaICgEE8Snh8DwkAg3ieP+YPqCqFfnDX58I/hPcIDQDLpYxauNBiSP69BolrSD2CvO7LK3g0vL6+&#10;TXweuUhUoEfKTs9vEiFES4QcVwEu1yy/MgJARMa0i2pGNlHF8/NhFAU5cqIfJviqz9jM58zPOADS&#10;XHwW5D/IUcTtBNix0oJ0gFOWkk/OkjfYvfs0XSaNDB2zmUkH3OGgxdLgtRtwJWq1RIHAkLbLoAV4&#10;pHb5WWO2CceM9W6yEGvrkZw8dk1ZoRN4UkAAlQU9Aqd+YMmi+QYQ+HCjZlTQf8hAGTGgr+xo2EA8&#10;8zmq9c3Fr+sE/O0LB3/hV6DwU4IAUSIEIHC5fCWZ0a2T9B8+SAYPGfDBwv8wEugu0yZjjvztO3hT&#10;GllB1vLZaw9xOXVD7f76cEdFoOhHqp5ovXWzV6MFch6CoSe4CK9wkdKWCS0CAUMnVxMQKqcP34M8&#10;11mzg8KOo8I7fKjU88dx8UCQEu8KGWtGeb2+G/IGCX6nLLASOJOPppgg7+KuouyFg/548e5wO04y&#10;lRoYIgLvJ7D8AhnIiAAhcBw6DWN3o2pAwpALBJGBWjDoNdAP9h1o3wMkKD8+jLkCMA9VYTTDcjco&#10;DGMjLdvtrEkDTD2Wiw8EaYLPc7gPo08DAMBrqRaN4b3EM8znuYH/YKQSy8oIiVFGLAQ/koJP0BMR&#10;Sefd9zqGD1Z8qn+kI18NoKHO4/UD9RmwChGPMqT6bEhIKndneDoGwBvQHNCr3yepMq/2PnB/8D5B&#10;tYL3DStLMWhPl9vbVKdhy/IYspOGD9C7CM1xAim2YiAAr17XQKCW3Sjp33wxSoQPFAhQKLRz42nZ&#10;u/OcAosdG08pzoDPvXTmh+kAN9/brg9l7qzpiqNLvT5Tfz946EAZOGyQzO/YXm6XLCNhP+XGkUet&#10;dz+HYhAL2Re7F/NjzuS3dgXEuV49GYVSAwFgKKIAU0/Knw/q00MmjRstl65elycvX6eAAN/IRZQ+&#10;ejdeoPIYynoZ9rOmqjOdjfGmCBAqNaBhIgDD5eQNxZg+Q591Rl2EpkqEOiqTtV0J74D4lzDmQAMI&#10;SbkPQIA3KxpTYhCiJoR4m19AvPEjQ5Stt8rXuduom45TefAzKueuohZOia7Bv88Y0652M+zYsbDx&#10;Vkw4hCexKEOpyAQpAmvkcfuxaLCAuLuqgw1I/DeBguDFxb8X4iMIjeLRwKTbh9t658/w+fSdGNFP&#10;YpAnnIXPwel4i8SgTBm7nzwHBUbY8XEwYohhCRBpQtwtCKE8XZGng7k3LPL00ZMF4ibDok5480Qp&#10;EdWQ1BuQUuMz0EqSAAJ+TgAFRi5m0wF+LuEYbMMIDPdF3F6QoACBWLaDM2oBSRhH9+oXF2Tj0rNq&#10;8o+xoTbm0gGK4Hxgp/cEaj/qA5gODO+AKd6ojrUHN3bsyFWUCD2QKrirjfQ5KmgkAeeO36miAE4+&#10;Wr/iqKqssZLGTZcgcP32PZmOzXggOYE00Xrqf3M99x8B0rBvTzlco6b45LKXGFSa/ByLeX8R7Fjs&#10;qluxUklLOrSVQcNAKAA1Mnoy/XeD8WRjRwyVM+cufAgCCOkZ6lDcUBtCIJUO8ChGM0aUOuDo2qnm&#10;LOkH9GONlCDQtvIMObT/MpAQlQTVTfhhI5GlkQCBgG3CI7pulOAXYIcPYsFAvqsQHeG4Eu6Q6YY+&#10;nbtwPHZSs2E0bzroAOIhiVVmmLjJ2LqrbkACA91yr6KsxKYa72emGemUxYMcFirDGOT/0QipmW/G&#10;0KwCZSiVg/LGYz7Kshy/8jFk0BlSo3QY7/30PSFpbpezxe5v9DlSaSYIkvGxyrUoEcNZEt48RJiP&#10;+ZEokSYg+kkM9taiFR0gU+3+VoOX+ltUat69NIxfA/jy+hME8Fmo6IypGkHgHjwPzEVJhnOJfwrv&#10;fkYsBGLeG7hPqLeIZQqJzyYJuoGIV24yvt92k67a5kEAE4mgiKW0nlJhV1TDJvbXBuSQH5s9djvk&#10;wC/kObQCj9Er4OHjJRcvYzNttBBc11hpU2kaJPYXFG+g6wQeoUv30vUbMnH8GBmE9Whu3Q4bDNIQ&#10;EQEj/NUtW8grB2iAHIq++uJImzZnpvXqljRw+GAZmkH4n/YFBoMwHInHHz95CujFSOC5OrlHqIEy&#10;lxmHumd7MJyDIXuc2Hc9BEE7Ze2Sw6pCwF3/JvqxV807pDgBlkGct55R6QAvEhnU1CmBNSCgzEer&#10;z5WH16AXuISaNO2guLDUjgtCCzsUw1QVvoKMI4Of4W6hxZOSyNDTkA6oNEABAHY3LP54SmP5lY0y&#10;6N8317nHpyShmPDuqcS6HpMYyH5jEPKzfZaRQCzDbAp10FMfC7lwHBqMEkPevX/ef9niNzLRx7CQ&#10;1GVKdaT9t1mwNQdYhudO8HutzUO8zsUPbwMDCPDzSEkJWJp8ecd8pMQoAFWJOJCvBAF6Q8Qz0mJK&#10;ABBgCkk+QM4vked3n0jXeosNtuDpx+xZAgJehsYhqgUfY52wEsBNkvdsa8xBZCXgKpSDBIiLF++C&#10;5N6gXLK5Rno3XiiXr9xTJXYdBB4DBM5cvCBjRw6Vwf16mQUBfQ0PwbodgGh/TtfOcr5h4ydfjJs4&#10;7siQYYOSzKFI2t8P6d9bqZT2HzioOAG9dsnyBSXEZ1DyOH36JsKVB/IAocsTvOn/v723ALMzy65D&#10;J3ESx4lDDrzAewEnjscOThzHjj2TGY89M80kdbcYiqViZmaUSlwqUYmZqcRQYmZmZlahtN9a+/zn&#10;1q1SwS2SujPq77ufWqpbF/7/nH32XnvttZjeMNXh48KNqzK3YoNeAHYLKiasUWCQyCcR1M4GAZYc&#10;1H1bNhsikSfRM6bgKIPAfBMElJrKIMDNxpuOdLbNTevUoA1PYBqBTV+rgqE4gRgEOFtPp15y5OnW&#10;C858LXn/WKhtL3qzYexGobMRa+RXPDUfXMPjuqaorpPMfYO1t1ne+c8tENce6OqZRZh7q7L+HgBa&#10;TiYyAGCUmdddRU54HzQIIFNi1wZ/vnp0q93grt2b0ztUw4ClVw3arZoNoDwjiEyuAMFlOb5M1i7Z&#10;L73/NLtFPMATTEAVhjEzoEw/PM7gwFs0Z7OC46z5WRpz7Qb1HikJfuXaVSMXwZrsZEXOUKoxH5Yt&#10;yH23prJSD2Pux47sYYKG4cgKUpPjDv8gOTF6Fl6koTn6394LRqEnyZJg9pzZoPyyd3mukTCEmuUk&#10;viTrF6Y2x6EVoL1Np5bhWCSxA6Y3RD45CjwWtElGRwaBC+BWdzYIsOvwKUCU4hRszosHpB4GmUob&#10;dgsCqv/HVhVrWKj+uND1NgAxprP15/ehI0DBUNShuvDMaUTdPR2XtUIflN7CgvXo9HM7SZ244AoO&#10;bzAT3/kG78DG7a7P6lyfhgcAZzlSzU1PY1Rebz4gua7WbgjQau6irVtIqyOwmiSu5c+s2dizh1ID&#10;PgMPBLY8lbuAcsAGgVp0lurnRGL6dK+MhZ4gXbZa89tsKxMgHsD17C4uyhOdE4Jh/caopJlK89FL&#10;A+/B6UTbQjemuxmyEAGDh2gjHwfZxLlLsmTJUonEYRwV0rEgwP0dh+CRlBhb9YPUuPBx8VFhDTHt&#10;AIEtBQUikpMnQ/apBdagdguoJ9CKegqDwNo1uzHIky0/+/8iJTsKkQ6vw2mqMyo1xgtn+AIdKQcY&#10;lelMFAyLppunTkF7H20f0neJ+FLySwE4jPfipteoiAXadMcwAttMg6/FYSGQT2jAUQ9zUFMKuGUB&#10;DAA07KRJ6B6cULQJu2dmCdoFp1rdMBTFeAcb77vynjYAIEOqg9GKUTTC9cV11oCrgcAJAgzIwANq&#10;GZCf0Qm4jUzElhYnISfOzQ+8pY7dGQYBgrCaCQAcRBdHoOR778xJiR5SYXwDWzHYaTsI0Jz0tpwE&#10;n8YO2vGwYzYweewqZK6pjhy+I9TrCPaqHTreM2nYJDmEEWIdOXY0Onjokp8za9Ys4AF+wkO5vYO7&#10;+c+x7yUtMXYtgkBEQWJ054JACILAmFGl+GKncNo3EobanSPAF+GpTyJEgn85nIXHysxJlY7AAnAF&#10;4AKUYLLZQEeDALsPFBXdtRHiowdnOdN8DAIEf3CTnSCgLbkVQK+JDdy3bLs2Nh1rSPSetRQgKk15&#10;L12YNgBwhp4jwHjsoUYAAsFdkHjYp/4u1fHflU3e1uewAeD+dYisYDKUGx4CJTQ4NcGW19oEggZk&#10;Aw3sDiATIKW7PW4AswBiLHRwrlsGwJV6DwwCbGtifdQRH2A5AFBQ9k6Tg1UngDOVtOqt0V45oExB&#10;4AHHQPd1yYxzDyAb2H8Y+Bk2OcE/th6ViYjNz4yDoOHQXxXIGnQOGDDc95UemNgnkyaVSRjbg50I&#10;AonAAdMTYxf9ID0xPomZQGxnMgG0JQrzcmT/kaaEIU+CAJ9DpZTde48CCAFmACYUSwZqEhBfIIjS&#10;2SDAqPwFug4VYzdDWxAWWDArZctHW1caBNB6c/ryZO2xB0/mGtln7Z8gQKfBS9eWITAApqSannJx&#10;YvNzoapz74F1kOjGv9HB9zYswT3hJHwfNufb+IxOwKy/gxbkEciUUVqdsmoaBNwCgc0GMHJdxw4N&#10;wNt2rzNfG6VdHTwcmQkqjZlzDDgMDC6A9cF1QiAZswNybpPMm7IDBCHW561bibeXCVyGuQ6lwpqP&#10;3GtLHSBgrA9cvNAl+JxS/ehwaQD4Zb7Mm7FBW+cWC7B7S4f2sFdGjxzRJkegrewgMSYCmUBMxQ9y&#10;UpOD4iNC62PDWycGtfZC5ApkpibJzj37tD5pd/O7jUCyV3oaNc7Fm1cwUHRFB44ImOhFwvMuXmo0&#10;I+loJmDoyEmYzJoljy+ehtowpvfI1GO9h5tc5woCOAE4zEK2G0ks1463e4ooW02JKmiFsRZlZ8Ap&#10;A7hAadhJWS3KbFEqTBcvS4PrZ6ShO6b73sYmfIfvobU6Bnrqb2KYBwH0FYMp/8RDrytl1jTQOhkB&#10;yoE6lAJ1F0DYamuWw34nvH79zTPaGaI5jKpCcRYCQUBJWwSNGQSgFflqVaY8v3RcTW15UquFeAfL&#10;AR5kFg9oLrpjAwIB8d37jspECIfE+U6UyIHjdLJ29cpdmi00DwDKFkTmvf/wUcnPyep8EEAmkJWe&#10;NOoHJTlp/WMjguuJMHa0pmBbgu2JTVu3tRoEtJ0BIJC9UbYAz0A5ld2B40hnduGLc0Z6KuqikrS5&#10;OkTBuocX5wyQT4sLdDQI8EbRH27gX4J/XQVc4BAsysgc5M3VzoBh6NWgLVdH52DSdRkIIHXlYrK1&#10;k6pywTWAKWgkuJkJcGGaRaoSYQwA9kGgkMEAJxVHXd+XBq2UXAwA4BzUXzmhgqoMoHoN6buowqUM&#10;BMwInEDADIyBGJx+/l6715VlwAtIwoFIpNRmUpepX6BBAGUBadxcH+wggdos+yrkxP4zMvQDQ3xz&#10;Hx32dHZAJwcpMQ5wvAkegAOQ2a/d4Fz3JAqx9t93+KSWxAwO7vqD7ocsiUI7du8FRyBeAfqO7l0+&#10;n+VAQVZa5g/y0pM/jIkIqutMECAqGQ0CwspVq9ACbGwT2g/LL0Zyw2lseqb4O6CZRlLQpNGrJCd6&#10;poT2Ha3CIiQMUU1lLuariYBSS40XwQqPkjxEq+cabKDm5iOtRma6xOLGTRsD3XsIidQvpFYe+r9s&#10;A5GJx3KAdFxdDJDO0hFXLIrjaBl6eKJwZqD+4mGpZTaAlNUYcjgL1z0IWNVdYgVnoV9np9ve4wRN&#10;uA+vXj6V+nMHjP05pcybX0P3QEBbc052kg/gYQDQMgCajXqfeb953xkEyMlgScggQHAQwGDDwgR5&#10;falK5k2FihBdh1FitmUQ2lo5YCYHgQc4rXNu6t37j8m6yt2g3B9TajD3CGt+4mTmQY2ORvHRljJs&#10;tgc3bNosCVHg93SwPcgAwEYAy4HcjJTIH6THRf3v2Iigl50JAtomRDYwd95cpTAePeW0CR0BEQol&#10;Ll24TSaULFPNAHKkB2KakAAIL6yxKjPIKGnEEzFLzdYJL9QxvMZVCDLyIrpnAp4GAQYHCkdGDZkq&#10;dyApRrttrfMQBFQBmHUg8QBOuLEU4BQfh3YwxUemmyeovqauCAR1OInqqLSLdNWkrs7JhXpWlYNp&#10;3qmBAD9jIIDFWMMD2Hp1qXPwf0nXwLkGr0DaajgJFyZcH14nXq8G4gHOwz0gaDaA611/bh8CQLVH&#10;GQDvZ8NtqD9B8VknHWkZr+ImdrzZTDgalSP4MW4ogSPxWZSUM9QP0AqKdqQcuO34aKimoFMKkxW7&#10;GDqCXh8VanuwELTgmVPW6bj9AWQAbKnz0OQ+oNqWe2vdFQxwoJ5C+b1s+XLtCpCv09FMQIMAMoG0&#10;tETvHxRmZ/9hXFTovTgP6cLubxYVBl0BgIOTJ0407T2HK8CoxyxgVM5C7XGSDMR0ig+KM1IxRVFQ&#10;9Eb14gIN5Yx2IaiTx8+SEHFORUYuXLrsAgc7mgkwavN9v/7TLCjGwLr8NAAlThES/W0WBHQx6Cgv&#10;TS7wJx19QA5qN710iESkFesJRgDLwQJo0VUHDX73B92D9OcsGRggbkCcxAVGdiO55h3W9J63NJ1p&#10;QPTzG8CypF/Bq/0IojRXQfpfh8Dpfu0ovW4CgXFjrsf0Ju3g2uICuA8fNTx7YLoHNIil5Rks0G0Q&#10;UMUkzQQQBFgOYJ3IMRilbDlpDEYoZNuGTXhr3QE7A3OWab4DeDPTnTxmlc4DfPqfDWWYE7de6AJE&#10;Y6SeUntzpq2XjZv2Y0z/lJYM7q1BSxTiocv2YHhgQKfagwwC3PPZGUlf/GDatPH/ChHhQjzmBjoa&#10;Tfh8cgVKS4pUEtnONzP1p4oQg8Bn+KK9gKyaoQtu/EbKpdEWMFbQDAJkStl+KIOAdSXixexwEHAA&#10;nI+hPViUslyqMQ//ag16wmj/6Cw824OccbeZAE8GBgHO8FOUAmq/7XLP3cCmV9UvNBDoBne8A5oH&#10;Af6dC9zUuQ7azXQWdaonmYfnG+w7niXY9h8k0etQTjWokxGzKPosMAA0DZ51MGDhv2l2QOzlLAIA&#10;hF7aawVatqGKwR7B7AezPKocoTWooqlaAiITYEbIzJCcgUWp0rACU5CYgRiTu9poCeKQai0DsP/e&#10;UjlgOC435aRjOcbDkal+UfI8zXztYB0zYxr6mrF7BBy8nzcyhTh0DEZmzEeLcJc5YB2ynT1wJ4yH&#10;EjHA+c5wBJj5oytYM7Y4/y9+MH/MmN9OjAo7nBgT3qkgwA+Rk5GK+uZQE3GRMxAImT11vfqrq2UY&#10;1X+cHqiNnPzylB3ngxdg2FelUoUSgmYLBFHYV71+AyVBJ4MAswxmH0M/KJFTh86DM4DhH8h86YSe&#10;KwhgEWh6SFEMBAEsEkpi0SikFpTSdtuGboGg4eUzqT+zX4lCPMkamj1YFui/23KBgWAvpLnp6gu6&#10;cLvtre/FCd9OAFIc5BUGi24Zz0Wk9U0CANyWNFi6XTtmCZoZoFNQd2qP0RD0BE9xOjnUfKjbCNUm&#10;io3QAl1djxypM4q6aBAgV4CCJ0lwSJouF49fwoBbqQMIIlttpSvQVhDgumVJa8fs2RHjuo71KlNZ&#10;PZbC1lOT+4OvpQ7HOBQ5M8B24Sc4xEqzFipW4FIUQlA5AIm8ooJcDQKdObzjkQXER4c/Ks3N/aMf&#10;BAcH/2ZSTPi2pNiITr2YdgjiotAh2I60pbFNyP7nqmU7ZODP8vBlTP+Tho0MCPySAZ+XYIBomaxb&#10;u0dKMxfoz/v/NAfdgp2qR8gaihfs4hVSiDufCTDwkIY5YzzcW68hZYd2HcdzNfJT7FJBIlMj1nNx&#10;MAg4+njqk3cJ46/t9PgtG4g1Pr3/6k/vVnS74SgDgbEQY0AwQQAL2kltNWMgF54MQ3IKrhx3CZl6&#10;tMi/R0HB4h88leuvncSGpqOSxVFMdmSzgMYAgOsGs1MNprQyA2bQ8NSRDGsvCDg/p/w7tRtV75DT&#10;hQgCqt5EA1RiQAoOmjYheQIN8G2Qq3tl/rQdamXfGk3Yk+4AM4HzF6+4rPgI9jHDLR+1XMIHjIW8&#10;Hnw3sNlJG/4MD2bDvd20Cnr/MfQF8fdpZZiroayYoy2onQG05dMxPdjZzkAC2IJJMZFXChIT//0P&#10;4Dz/G+kJsYuSgBR2JqJohwDYwIqVq1ziIox8bHdQV4AySRwSCoaEUmZ4BaJrifZcqa9GkOTG41uy&#10;YM4mw5tGijR76jotJThfwDqKFGICg1Rv7Uh3wN4kVS9C/RXSZ4LcBKJKsUidz2dbyHEOUjksatxz&#10;cUCjrn4zRClgm6XBgGIibY0IN9+IPH1Yf57YoUQhmoqaB7wFnROuDqcdF7ypcY3FmGYEnEQ8CSdi&#10;O/zyfwtwyGvCAAmcpf5UlautykDQgKzpteNbyOCoxqvc9C67c2RJJFwha2h4bOnA7SsFMYiSa0DJ&#10;MCpC2ftZ7xYEFAhGe1iDADtFwIteb50gDyB4Gzl4sioKt5cBtJoJ3L+repmn3KjCpp5Hu/w8nYaO&#10;y4pl22V88RJJxbRgDKTGQiAy4oMygDgaDy+SkzhCvBzmJNwrLgk/6HdUbtjIdL7Dg0N2jzMIpCXE&#10;HC0uzvpXP+B/KfExY5PQ7+9MEGA9EoGx4pkzZ2gmYDsErFv2A+2smLga04LrlRlIrkAWZgQ+/H3Y&#10;P0NSjMIKNFxYAwmlwb/Ih+0yBongRqT9U6elclxLghudDgK8SRpgUHOtnL9P5PJORHy0gdAX1vYQ&#10;MwGCgTYIQOteNz+DAAVFId9VtxMUYcywe4zmc8E/umMWri5oJxCoyahJdetcQYBAV6NnHweTasmE&#10;Q6/cxSlo79T7rmYEFvmHd545/UH13UWXJWQ+SvYxQKDJAmwAQBBwCwCaQWm5hFFqvQ6eBYAGiK7U&#10;ktUJhyYqONdtpTycsUE3uA/AQXogOm1CWsWRSCYXt8r65YfgRmT0MDsbBO7fv6elADd98xYfMwIe&#10;dOduXAZZ7qpO2G6FstaUMSslEhnCN07pTHzA5+Mi2bIZqluO6QizAYr4LFy4ULsC5hBuKv3X3t85&#10;QchDH3MDm4qKUv+JCQJxUemdLQdUZQgDDGNGj9J0xXYIbNRTZiBlw25c0WiWGTldFYYHIPVnuXDz&#10;yW3ZrB4EhRoc8hPYIaChiemTsiygLts9RNaaOs95Ak1vHn0JkiTer0IeQ+789VYAQzTUICioRhdG&#10;5FMzAScI1DIIUP6bSjUIBrTWqrtF+q8ncwDmOfX3rhqrcZ5uboHAYgNc/K8V7aZ3H4BIuvrqSDI2&#10;CrnwxxAwHmC82HYhvjfBwGoLQIcBtX/dcWxiBlIKsbhmLcCrcNiALItMFtA0AzClAK4f6MMYpWoX&#10;B7BBuv7uZQwSgcTFIA7Zdg0C1IiE/0EdxWKphsygT9ag5QpgkOw11JOf37iEOf45RkzUA0CwtUyA&#10;QeD8xUtvWPOx80WxUM12scZJkKPFWLTXBO0Q9EXmqjgaAhD3QzgsyKjPQUat2VNmcGjyJMzcgCTU&#10;GVCQezY1LlIykmIACab+tgaB7JT4QKYWnZkk5AuGA5zIzUpHinOkCTjID83NzMhHxZT5EBQhT4B1&#10;ECensqNnQJr8lEors2vAMiE9fLrzO4ZzwJKAXYK7LAc6HQQws43Uqjci7Ja1GCq6tA1BAOOjdMLl&#10;InAFAZwQPClsJuAEAZUSo5YgyCn1t857BuAxBcbmrb8O+iuDAIMBA8FRPLQsMGi3BgGHF9/Ak5JB&#10;gOQjzsdzKo7TihcOyGuLhjvA2ne2U2BPf6j6qE8jRT/AxNShKw5c6awFB4AQ9BxilQYBxUzcgqWW&#10;T/i3a6B9Y8Kz3VagEyDrMeClI8a4X+qerKKwrQUBdAgsJgBNAbmwSXZuPil94GvJEtbTLOCNFiEE&#10;Y+7evYOpQQMENvL96dFxToVDSIzLiKgAaA1PQ7yX7QzwT3JouF4p0TdzcqVm0O4Kwwfh+1lclI/D&#10;17fTQSAZQSAzJX48CDR/Q4NARlL0FwgAnaIOMwhEABxMiouWzdu2N8EF7JenrgAnBoN6lypByKTo&#10;GdIXWgLDoao6GBZLBER4ATIjmgYBZgJMqUi9rAUxpCNkIfebqAAhsoGMcJhp3sbJsmWCGSFlTWg5&#10;AkwT6ZRDxxyASQ0qKmoceFXCiu663KBIbT3q73NhMhVmG6xZWaCIt+19oy42tGOOyGIB87R0ZuRV&#10;05CnGMw+aa7hET/+XZUHDhqvG/HQGmgvYLbfBgAEgwZeO/gsmlkLkoIMK9AAgsgCePI7GZNmS2yf&#10;ekKz5vtSefjGWRNkmHFYH0QGA1UjxmdBOUAnpMZygB0CUMaxDl7ByakGn7sgfrFmAc19BdoLCO4t&#10;wjoEgeu3bphM1hn9JfGHjsNsmw/7okS9BKgdoNJ7ZMxi43NwqM+PMyVy0DhQ6VdqsNCZGjfrcjIF&#10;d+zZK+mpkBTrZGeAh72WAwlxyRoA+F9WasKfxkeHdYowpEHAoS0uXbbckRprrINIdGCZkIeBCHYA&#10;2ALhBf4GNRf/nxu/F8hDHM4g339Exrwm2uo2G6DaUFeCAG8io3ufn+TIjk0wnbyEWXJaa1lMQDkC&#10;6CE7QYCIcgOVa5lOqogIFxbFK6ghgBONfHW0BNsT/uAJ1vD0gdSf3GFSWycbMLiAIcC85oARp+NI&#10;hSUf3j0IaBaCYAQFXQqa1J4G2xCW6N8dXgE1DxziD7KV+jO7zOYnEs8AwM+vCkwctrJj1xYPwPcG&#10;JmCyALcgQNzEEyDQLeuouwjzEb1uyNbg5UgVKFWAcoJAfYtBAGUg/RWX5mkWsH/nGfhjFOg6bG/T&#10;t9UdqAONmZZ6h8CdsSWtSvHDgOdbHHwf/0GCS3r/azgN9cXG9/usWEvl+bM2avp/1mENHjndFFM4&#10;feGKrK1cL3HUCuyApJg7TsAggP3+KiclcagrCGQkJf0eIsMJ0ggJGrQHLDT/uaEP+8nUKZNRDjS2&#10;MhjB2N+chZSGRKFeUExl2s9UhykQ2y9Wjlx9Cf40TRbM3vjG7DTbKmdQX1XjVFhSsV3nDGx/tSM3&#10;i8HnE7QLs6MWyAvWmdvK1VZL7bEAFDEI6EnB2pGnLzsDzATINOOissNCKm2FU430X8y7v8bUW6ub&#10;0klTG65AdNOV7m7TgGAJMMqSY6vwIMeRcVLaxcxSgOKiWtfis1DodAM+M+pduh9/JwKBU6tzPr9u&#10;P4LjehBy1KSFPgBWlRnXjjx/Cn6o9gLxAIKCCAIIhK6uAEslgoAMCpcx0WmvawsdGDPNCb4B6Nf1&#10;aB0yADRYmTe+F8sQ3jeyP5lN0ZREOz5TpYFtYLaDdZKwGFlhmVQDSCxJWy4fg2ruaVvQfe3ZTGD2&#10;+A3yEkxGgn02CJDkw2x4Ck53tv3UYxBrn6YiicMnyfTyNaofSEPSy3dgTmK1A94Q5DGg4Ny5c/Xg&#10;7QwoqIpC4AgkxoY9zctK/7AxE0hI+BcABzcno0PQmSBAQQPaII0oLtAvbpmDqqyKB11V6KDCi0Yq&#10;b9Tg8ZglqFANNaZEKqkEZmFq6FS4rmCCCjWQO6LKuop10dPnT4WS450NAjpdiDZkn5/kovbDdOEV&#10;tKuICpMnQCop2WS2HOCCcTwGdDExnYV4BW3DuYjr9mEh8/+5gS8dRfvqro7AujIDrWItiAibKwYB&#10;4AL1AMlMNoD/JzZgOQMOLqD1slsQ0NOMQYCmGgpuod8NSTSetsQnPO5Y9ESJ4Hy/+rsXjQEIPpcq&#10;MtsAautybkiezk4QYGeAOIhSgNkuVczElgLbzHVBEKD2oivQ2WupqT/MYZ/ch37AMdOG3UuBETta&#10;jFarCr9ivNgtCKgzkdP2NW1CBgHcd1CG4WsmB3edlQE/z293WrC92QEGgcfPnmDdNwqIaE2Pv2cB&#10;A2Pab7Phfj/JlmB0ybJQAlNejyK8DAbMngmmmyGippgCD9bxY8eokEhnQcEEEAOT46Iupycn/7Er&#10;CEyalP/3UhOiZjIIdDQLsM9nh4BjjVUYb2Tdoow/fGC2NspKlhpBUdQ+TH2WLNyqQiLFafPEB87E&#10;fh8Xw+55jnDgiLRKYgCWGGHSKQiNIC26/+ihLJlepfJhnckElJGFbOAjDIRkRy+Q54i6sgtpNlqF&#10;TYIAa0dnIbs8BpjS6rRgY02rI8Os50lkwSlWj5SUSkLUriON+FUNXHOeP5GGm+DGoxyoP44Fjoee&#10;du5BAFRiIuWKCzAIuMBBvCeCgM0ELMKtGQE48LXsZJDD8C74BE6Qo5KPeigikCrTEhuN9beagKjD&#10;siMLjiCg3wvXrzEIcDy4MQiwFdhwDNeID2RZ9TfPYrQbTtC1vJYvcC0fQbINHZdLR/Q61um4MScO&#10;ce1aCgLwhXApELuCAAlDTiYAyrBUTZGXeE1qUtLensh8R7LLJt2B/54ks8dtkAdPHmkdb7UxOAy0&#10;a88RCYSIKBF/Iv/2fVgKk0KsMwTIlod/NQJDRXN08I4Ygvs0IffVngOHFIRvy2ykvT3M6UEoCu0b&#10;U5zzH1xBAPfzrydCZqwrQYDgYExEsKxcQ9XgKy5FVHdB0Y9QC+XGUUsQQqMwWuBmp6oKSUVMmdg6&#10;0blqHatES8TpsdogcPfhAwCDyARwwTobBNT1iBcclOJt64ENXAelFNTReraMSCnlBlNgkAvZGI3o&#10;Qm4tCDjAFmtb5baznuWGP43Xxdhw3cld2PDY9FjYDSdAk20pCJAzwGCi0mQ2CFBO21HRdcsEjM23&#10;s5ABatZwQcNSzaDnb3EIiVjHvUtSw42/GjZpm+CdyCyKvXgbBIDMaybjZAI2CGg54GgFsBx4IxMg&#10;HsBAyQdS/fozuJZ46HVlxqDXHFiCQzLiHIYyLrW74mQCFBpxlyFnu1AzAefakSeA+w6vc9kLd+q+&#10;wIo0S2xnUKjNTECDwHoEgccaBLi+1ZEbQ0P7Dh6X8eDABADx19IB+Bi7ZFp6OHJiZAdadaG+P8mS&#10;2RgkctcUOAU8YMPmzToCzEO3vc3e2s+5z1MTY1ZWVFT8Y1cQ4P+kJ8QEJUCLvLNtQtYn9CKYMWM6&#10;BEYacQFehG3bDigZqP/PsiFFvteopuICWf117Zvi384iMJBnsHrFTlUittmEKwg8emAwgS4EAd5E&#10;3uiP/1O8pATPlMe3b4gcwGJdg0lCnRt4MwiolJgu5OaZAKjBrh63k87yhOem140PIJD8eJ5q/NN5&#10;NLAk0EzAbZbAFQSwmDUTaAwCeqI65QCDAEG3WoKYWMjMYmrBiGtXMbk7ywEGAJiNUH6drEvOXKiJ&#10;Kq9dkyBATKDtIEA8QDsn2kJlpuR+nXDdjuHvNnMiZuC0WhkMXHMYyMiM2pCjO6gt1paDQIMTBMgW&#10;fL17BgxPr0tO1HzhoFlnA4CrRWiDwOPHurZVPg+aARyKY0bMg23HrsMyDS1xzg/0RTnAdiDBcXbL&#10;dKKW069Y3/xz0bwtKsBjM2PiAQsWLgAWMEwiOqEurDoCeKAUkJTE2DJXe9DVIUiO+TghJvQ5Bws6&#10;E2GiQptNFDp0SQKDRDtjvSdIEQxImBkQJ1DigyO2SOSU4N/yRdslL24WqJKQTILgCEUXjNmCKQeY&#10;CSyZxiDQOWCwkUqcpZzsrwBQrlt2WOQOano66nLKzAYBJZo4lmOtBIEmwJZ7e8ttIetJxsfxxkBg&#10;gwAXv2shtxoEGu21VE5bCS8IAs40HG3NdQx2L6y4PWmndTUYsCYH+k1NRn1flgHO9OUbQYBOTcii&#10;GtrIBFoNAsyaSL0+AdDPLYgyUFhMpXEYq4UgoKYkthxAaaKZAExKGQQYsIAHyM0Dsq3yOE5jdo7g&#10;jtXJLKBpEEA58PiREuOWLd6mVOAsoP47dh7WtcwDjxZjxL4Wzd2iHQGShNiRYHbADJeBYXgvmI1U&#10;Hdb9opjYGQwQgShUhsnB9izH2tq/1BJNoI5AUlx8kyyAf0lKivgRWIMX2CHoTBDQsWL6EwIX2L7L&#10;+BPqSY4NfxiRcDEMFrds2a8Rkb1/BgJmBHuRJnHaMHHYZEVLabzIsmHgX+TKquU7HNslgCPIHBgE&#10;ls2A6COCgCq9tDPZ1dbPecNJTooYWC53rsHr/hgQf9TZjUGANS1bXHAboueg1RNUUVHb52YJgHSW&#10;p5k7sOUEAS5ezhDYhysTsAvZGZk1giPkCrA74I4JEOHGQlbjUy5knLyaCSDtdlFfEbxQ29ZwIOrc&#10;7p7FBywQeOkA3g8DNxzAQmdFMwEdvHLLBNjNIDDoYAKmO+DgKaq7YBSYmvID3DIBt+vG62dKKZYJ&#10;ThBAlmW6K9RoaORZKObAFq4NAnrtcB8JXBLr4WesBEfm0GJ5CG5/vM80HTDrylrSIIA6nyf6vImb&#10;5CEwAR5s08vXaobx4e/HmUlATMey3LVSe/QeZOa7Dga+NBulNR87aL/49zGSPHyy8RtE9sB9pHgA&#10;fQcz4TvYhvloe3s3LjKE9oEvwRbs90YQyMtL/dcpsZFVSWASdapDQOYgcQH8uXzlSmz2K03APZ7k&#10;xAL0iwEt5YM90QhwpWlD9imiILUFdMYaqRFro3GooSy9kqSLOw/vS+XCPWgxpmqbsas3ju9DAtGc&#10;8u3y+uEladhGXjnSbC4W1rWuIGD73CwHmgcB1qdujEC3lNY9AOhAkS0HuhoEWHvbTIDtTYqiUC4N&#10;dloNGMjqsQlE5TygDIBtmgqzqBhL20GAhiDMBDoaBN4IoG0FAQ4Y6fyFKQdaDAIWGNQBsXKRB+dk&#10;yYxdOlPSkRmB1tYcM0uu36UVVRoEWN7OQGucB9YH8OSM9ZmoBj1nobF5GJZ9pgOAMpgmvFdp0nMB&#10;2cIRmTputZKFyketMOPDjswYD9V1Gzaxv9/pyUHVFaQpaVzUtez05J++EQTmj5n/2ylx0fM7O0jE&#10;N2DLglFq6pQpSh9WWWSXWYJxIGKtxHmCyWNWKDtKHVeRihEcURcWACXsInz4wziwBytQMuD5jkjj&#10;7Yf3YA991NRNuOBdSd/szWS70evDEjl9FDbWV3BqQ1CEcwPsK2s5AAtuKy9uyC7MAtwzgaZBwL2m&#10;bS0IsM7VlPaNTKARGDSmGjYTcDABh/DSpBxgEHCor2qkcgRoObT0euI/jlTXnthsNBo5eUdRDh3B&#10;dnQYnEyAAVTZljvgDOxeSql3gGmxtpoJEANAsGwtCCjA6kxlujIBAoVuQUCxm2aZAKdBFa9YNwEt&#10;wW1y8cx1jLOPatNQpCOHDNfw18gG1i7YJ/cfP1BpsLVrdyHDLddWOMsCWu0R+U/CKc8/F89jl+w0&#10;ygSTHfDAY8mwHxOGzJBth4zZAseH58DtK7yTRiM2Q0iKDZeU+KiD48eP/L03ggD/IT46IgczxvA2&#10;a9uWvK2UIzTAx3gRwDedH7z5BBVrnOWolQb8BVJ/Mgjt5ufpj3SKGcDQDwqgvjJHjUvZZtSxYvAP&#10;bt6/I4d2n4UISb4+tzuCgNUbKEhYJDWPbgMkxBTfBmQDnBvooSDQ8EYQcEtpnXKgw0GAJQHEUqqx&#10;MRseXpe6ugapflErNS/5qOv8o7pWX4evx1HgGiryMAjg/bo1CChRCBu8lVKqzskETElgRrNVfMTy&#10;LNoIAkq9ZhBAlvd63wJ8j9syKmulEse6WlZqoHDAvP4A+nZuPIGM9Z6Q38/0n7V/HLIAZavCkZsH&#10;HNcuD59v8XfS5KuIFzgEIWbLJ9S6r5ErQzyAJcGokSU4ZH06Xa5z33JQEI/V+O/vtxgEUmJihmKQ&#10;qLazUmM6TKSW5RFNLMttIDBf7KykBk3RGX+e/gwC7PvrifxBIaTA5mqNxFTIjk+qUQmCwBXwsc8j&#10;ggd9OUpvIDUKOxKtW03lcIN6gb65ZukhkScX0R4EIYclQbtBwDDe3MsBwwWwp1kjHtC0HGgtE2gN&#10;EzCZgAsTcFqEdUj/le3ITICbEjr61MiTCxB4OXpVRqYukREJC2RU6uJOP0YmL5SSpEVy+ACmLy/v&#10;gWcDRFmIP7iCAHCUNjIBl327HR5iJtASJvBGEGh27WwQcGUCtjtgqNdtZQIaBEC7JigoD8/KZoCB&#10;XDs8cLpj/TAIcCbG76MSOXn4kty4e1s7AzzwDh49KTGYEOR6/xpsQauuRcIQAwNxqTi/iej/AwR3&#10;xoWbH5w8TKtgQZ6eFO+RBXlrh7TODCAIoBM4ssUAwH9MjY39OdKFG0QP2wMYWvs5Z5wZCKhArK1C&#10;a1QKMJA9T7oV+2Bs+CvoDuqcPzb/0F/lq3X5Rm5+qq2SLeU2NKHzAwgC58HHvnXrvqQNm6aAS7fc&#10;QAdcJDg0/MvRcuHMTZEbkAhj7cjpMwCDTcsB9wEYww1oPQi0Bgw2DwI2E3APAnTbBcFGgcFWgoCy&#10;3hxMgJtyFWSyoJkve6bJhcOnZPCvRijIRMPXT/5LQiceifKL34tRS7cTe0/DkgvAJAVZ8D6qxaDl&#10;gAkCPGVtd0DxFC0H3MlCzgShexCgoGhzUFXLAXRSmgGDjWWWLQccCTLNBJpiAk3KAQK7BCkhLSZX&#10;d8nVS7egZTFeFYS7df3gGscNnijXr96RC9eoLsw0HyO/oAp/DSFRlrnMOsgNsBgEM1n+P3Gp0QAG&#10;jdR4U7YsSwKCgstWGGXhzlKFuV+pKwi2YF1WckJQq0EgPz+DMwSHuoIL8M1CkLIwdTF030ZFlDNA&#10;TBfN2SKkSzItIpiS4D9RNdgZBflz0i3dTUyZPbC+ot8hwUS2XybmI5XDRe8Mx7u1G8/Xop5bHpiE&#10;T8FMlLNYWATgyH9v0iJ0BwbdMwG3CTibCYDc4uoMKGOwGcLdBibAhaytNb538+5AS8AgpLNrVyMT&#10;QEnwakWuvLpxArJtK7HAWnfSbXcT0OEZJ1g+Jutqrp2RV6vREiTuAKqtYgLIQOjk08gTcCMLtdAd&#10;0AlCZ3agCSagMxVNeQLumIBpFTbvDhimIYVbydysP9jIEzCW5Rz24rVDIMJouJyslJdPH0pJ6lJl&#10;jLrmVrrQYbLXz/gGJkpp8iJ58OgRymAjF75j92EJ/HqkyoZxrff6kzSUwblgBppOguEGmEzYD3J7&#10;JM41zwbU7Pf0eZlYNr5LrUHuS8oFJMVF3SnIyfyg1SAwb96830KkWMIxw86ShqzISGpirGzfubuJ&#10;MxHbJpQPIz2SswJUF6racVjVVbjZja6g6SAwItKQ4RBkl2nhzO4AA8H9Jw9l3WJ4xaM7oDPfXejt&#10;Nt8Exg8hSaaPB5Gn+oHICcwIUJ/ORXhpShZq5AlgMbbAE2i6kN14Aq12B5rRhl3AoNMidPEE3uwO&#10;KGmImQAVkxakIIitg0LOQen9J1mdRr+5SAl4rVqwVz356ujozNdnEHC0GGwQUMYgW5eWLOQEATN8&#10;ZboDTYKAwxg0vgxtB4GWeAKkXTcCg81bhCYIWKtyOboKE5/3ZAF0A1kCaH3eTaWktge5wfGaS2ds&#10;l0fPHmOtmixgxsRKXacMAl6/KpRJo1aqEzeVtuJx+PFnfPA6c5pwDv6dWbA7ZZ6lwJ4DByENniKh&#10;0A/obIbO32OGnxQTdaJ8zJhGunBL0QBBIJtcgc6YkdgPqLJHmHJavGSJIzlmVIJ40rMtSA011kIk&#10;BplBCRMAzOaH9JJDG65cvRvo6iScRLM0qzh86rTcvHdbzh6/KgGfjnBpE7R7onkY7S2lmC3L5fP2&#10;yesaZARnsPh1JJaL+c15eMMYREnQGllIT7HGLECBLRdj0E1TwPa6SX91GIM6DusMwTQOELnRhpmG&#10;q2kKpbMRBJAJKIEHdmuyc7JcPHJGfD8dZRhoHl4D9+cxWxvyQbGcPoBSYA8k1xAE6mjXpeUAMg9X&#10;JlCmM/pmdsChDeOaWcq1aRE2zg6404aNrFgjY5CgqcmYWBKYR1NQ0Jm90ClMq9zcNAhoOUBNAXwG&#10;ObFOpBqtZZDC+vw4u1Njwu1dO7YBvX5RIEf3n5dbUMBiEKBSdgaG5LjOWfZOGr0C5exlnRTkYXgA&#10;WMEIzM58zUCgkuOp4Aos1lahexBgKbB67Vo9lDvjNGT3JFv3VBTHoODKS5cu/e1WMwH+ICMhaghw&#10;geedMSNxj1JsFY4dMwptQSM5xk1OCuQaUIJJBCIhKAUAIQMAe6a8aGyRqEsrZglGZs6XIXBl/fCH&#10;8frnVqRKpBVfunFVHj95KgXRc7Uk6Kj4Q3s31KRnyRh0ypbFMzEbjwEguX7AsSPHwlLfQauMw3LA&#10;CQJuqjjubcKW/r9JEMBCNj4EzkJ2CwJmdsAyBs0UYZPZgdaCAMDB16vzYaZ5AiKWczoVLJVMhVIg&#10;wX+6PLoAR6Z1xBtg3KJBgJkAhq5cqkwtBQF8Xmfuoq0g4JJlt8pLriDQSB92XUMXKMhx40baMBWK&#10;mtCGGQAgZyZXMHPw8rGsXLhfBvwsV7O89u5/R39OYPvT/wpFLOBU9+89lLOQ2udBRk1Niut++PsJ&#10;EBEB+w8dAJKDlCkLvIvBgJ2DeBiQGidimO9giI7tcIuHEU9jOT15cnmn/QVcQcAIibxOT4zJazMA&#10;8Ic56cl/AiXSq10BB01J4A80M05NEwkQss5nlKNaCu3IOLHFbsD6yr1yBfxtZgl79h3XlCngCxhA&#10;YiPqgIWTkk6APDmFSefP3ACVobuyeSVSXUZQahR04pRr73d4epK9NT5vtdy/+0jkKdDxI0jXVSiT&#10;gcDKY5l0tqk+XlMOfNNA0GyK0AkCRmKsWXfAFQSMnoBritBSX1Us0/IEWA4YY01KZ9cvSpVXF3fC&#10;i3EjFj8ygU5Mx32MIFtWiA12EV6Oy2jpDkk2+jW4ezi6qTI10WJgN8NtlLh5JmDNRlscJXanXTeZ&#10;JbCgoAkCLlcie+3IQ9gJ+vThNQI7anl4/5FMHrEOOhUGgG7vnnfm52qgg7XCEffHODAUEMQ654wM&#10;dTM/+mEC9APL1E2I69+V8SIQ8FCbAjNe8gh4oDUPAuTa7D14WFmC5Ad0pRRgZo8gUJObkTSk3SBQ&#10;Xl7+O/GRYTvZ5uvKmxLF5GMJSgKalbI1yAhHwCQP6T2j8pfoECT4TZIlGJQgkYJMKW5q1lBsobBu&#10;40VmSkXj0mjIMn/9Z+lSXrJSLl+4JZH9xndIFrqjN5nCJ7w5ib7T5NC+SyK1CAZX9yMIkJYKEQu3&#10;utbQXx3loGaDME2CgHOacbjInezSGATIeEOQoYAJg4AdJXbpCZD6amjD9e5BgCczqbzqros+/vxE&#10;UKGXyaaVHVfOtVz4LxCEVxMPIDayKNnwA1hu0LaLGIRTDlCk1ZQDZvhKtQ7aCgI0b6WoCFF9x2zE&#10;0q51jLi1IOCSHmumxcBMgEQulAFyCZ8X9+k4WqSpQRC1BWBHDYuO3ntPn8/gwtL0wpkbcg1uQweP&#10;ndRstnLtbhmCoTl2sQJx6O0CrqVmu07ZS+4Ly4JZwMjYNeA6K81eqP927voV7RSQdbt6baXydiKD&#10;A7q0H5nZw7z07pgRI/6k3SAAptlfS46NmsQg0BVwULMBzBKMGTVSB4WOAeFUXAAXYgkmBPv+OEvb&#10;hATjCO4ZZRYzE6BuRQgC/Ds7CQn+k4Cq5ugsNiMrS4Aj+0D7VIER0D6RLXh60zryPG3h4LWZtTAI&#10;zSnfJg/uPxZ5DlWfkziN4BWgm5d1rTXJcNRxmk/ENeW9u7EFaUvGMWQlu7grCxHdJiZglIUaNBMw&#10;XghNgwAlshx3XScI1AHBr2EQgMfC6X2nZMivij3y07PXht+bG2fAzwvlcBXGrfdBbRnOTbUwbSE9&#10;WYONtfa2ng1Q8HVlAm5KzdRnbMD3aODswBvyYqbF2igvhs1tNQXeCATuWYCDIyCAaBmFoPn62CZk&#10;aygVHz2WhdN3Issswn3D7D7XUzeCx+7rR5WqsHmnFq+RlxDB1WE3goI48aki7A25cJqKEAivgIHI&#10;eWxuMwuA2RkA4SyPR+cv0oEhMmBnTanExOFpWQgfDgLmp6CmNWnSRIcl2HFpcfdDnJk96MK7AP7/&#10;TrtBQMeKk+NCwFHutPCoffMIlASpCTGyfQe6BJoN4Ms7VkwpMB8hgYKbjAi0i7+NtJUXhOUARRho&#10;zsjfmwITxz7QZ/sUWUH4gDFy8uQFuXXtngR+WapOMR3Z3B16rrOAPkMvlzcrOaBC9u7E/H4NsII7&#10;UMI9SkEQbGDOtjfJBhAkmi1k9wk460bUiAe0HgSoLNRyEKBstqOdT2CQKknMBNjGg722rB8hd8+c&#10;wpDUJKXHeroZmIF9hjo38NsyuQbmm2wZq7buzARq3YOA6jM6xi0aBKjUDGDQ0q5J0mlPY7BZEHDp&#10;CLiRrqwGgxFjcdSaETzrIcTyGsaucguBqvqxHNx7UdJDZmEeIFkzRMNG7ZxISLtrxMGOfD4slrPH&#10;rsrZc5dx2kMUB/gWuS679x1TqvAX/92I6bD0pdo2AwTnBy7euqrYV9DXpcgWEjVr4MBcSfo8YARs&#10;y86TnfsOSF5ueqcFRd3xAB7qGclxEzwKAHxSYWbqz9BTfNjZsWL75iwHOPc8b8E8R4DUdAmYLm3c&#10;sBfknBHY1JwdIIHCDGBwkIinfgmQ0+2QWmKbkNkDs4kFszfJlNErVZ/gFCLqC8haL5u5Qz5DwOjV&#10;AaOIdm9wSxgDNgaHlliaDPhprpQVrJarl+9g8aGVePWwcclBVsAa1+Ux4CgJuS/iRmkxItsGFKQL&#10;j1Ub1gGlN4RGHUzAymNtoVeiNdCAwhA3o7YIEQS4SblZYbz6ekWmvDh/WHJjFuqJ1ZF2Ko0400Lm&#10;yeNzR0TW5LUbBFTLn90ByrUzY3HRru0UplEb5iShMR6hCalRGyZhyHg32nLKkWCjAIt9WN8GArAH&#10;6Vy8AYIgBxT5v3ntvkwZuQ62Xnm4Pwmu7LJT99lDfIncgE9BwJpfvkXu3X0oSQGTIBVWKqtW7NDh&#10;IXJacmIgrssDCsGIrUlyBOirQa7MgpmbJM67TPEAcjES/cvx75DkhzXZL343Bu3zcTJz+nxJjg9X&#10;Ne+ulOYsJ8gCzs1I9vM4CIwbV/jPAA4epMhIV95cB4qgPTiyON/RHjTEIXVRQSdgLZyHyKumfgBZ&#10;VbwAibiYnMNmx+AkPdrRPdChI9ZICAj8PUbbQ+AMXLp+TR7ceyypQGY/ROrXkzddX1uNIcyMA29c&#10;YK/RcDXaK48fIit4jnHk8zDLZGrvLi/usiGzdmQUxnCILi1IjjMIWI08qhnpSUqxUx2AcazR1DCV&#10;mICTCdggoJmACQI1aBM2LE6CU/J2gGMbDM3awwXORUtQcEwuZMPP7ZJXy1KlBpmFYgItZgIUaTXG&#10;Le5BoE5p1wgCDtmqeRBg8GtNcrzRvs3tupFTgPRfMDINlxB59viJVC49KKHYMDz5eV+M+3UPnf7O&#10;6zJTYqkRM6gM4OMTOXr0HLoP2fKX/zYKBjcTFfW/AO4L03oV1nX8BbnhCQ3yBcsAAH1hSURBVHab&#10;7ATCu8iAKS9GHGwGxo7ZRiTfgN6dYf3GSnF+MdS6Oi8oaveuwQNC740szGnUFGwvGhAXgDXZ1K6C&#10;g7ZLwNfZsGmLUC7ZNVWoLUFMTMGqbNmibQqQUFGIKiwcrzQyY0ZxiOkV6y22VRRhZVmBSLtp8z7Z&#10;U3VSjh+4JEORTpH6250kkLYWkzkJCG6mSBoAqH07zkltzTOg0pfk1Sm0t3Bauevou3sSGs8BZxZe&#10;MwFq5LlNENopOEqacRNxM6mVlhMEQGmuY/rtBAE1VWUmoM66GClG7c4gUL8gHqDeKlk+e4/jgOvZ&#10;BmFHhljLvClVIqfRBl2QgCCQYjABBBl9n1VgDLrMXAkMgsJsg4BLZ9A9CFCjkYQhtxYrHYjI+NOS&#10;wHRYVI2peeBk0KRdGXwa5SH0GmufyqG9FyQrfLZuILL1+Jl7evPbg4ClVT/If+3dekqqX70E43UP&#10;spAc+eD34tQ2bOPm/XIejlucEEwPm+Zit3LzW9dhcgcou0/58eghE6C5cVomQIuT2gOf/dc0SQ4e&#10;J5lpiQDXu5YFmPHhCJblVaNHj24qJ9ZeIEhLjPFHBHkdg9ZCV7IBlgRsF06bNrXpLIGbKcNZSosB&#10;FWXarzRhPHjis2aqmLgGggwLZBzUWBdDiYWtFpYTLBMWgHgU4zVRbt98IOsW7YOMuZlC7LE6sIUT&#10;hlgGpcqoCTc2eyUGnDB7UIfM4CYMSuBKrMaj7qakwBCaGI84vHftc5NWS8qrymMZfcEGBIEGBgGO&#10;EVNfUB2TceK6WWkxCNRT4MMVBFAOgNhTPz8OU5EQcF1/BBNrcH7y0FWHz/v6T7Nk04qDIkcxuzA3&#10;DuUF2IIKDAJzUEdn8AZIGGri6Gx8HNXCzU2j0UW7plozOx+O2GgdRULx/W1JYMxI3V2IkAU4WItc&#10;P47r+lguXbwtE4vW4OTNUf4/y8i3dr8dwJSdrUVTtkICv0bBPUqI0UewH3QKabjLMtYcXvAYxBqm&#10;AzHLK2YB6rmBB7MDdg78Pi3WjPjSrWswHq3CHE2BRPSfIONGlktcNLoCnZQRc9+zlBPLSk0aU1ZW&#10;9jfb2/dNfg4vgh/FRobepslBV4IAf5clQU5GGpRRDjahETefllLU1FFemTmpUobBnYh1OE8l9mIJ&#10;DCYHTpbNyAAu37kOl5bV2mqcXY4aEfLU00dValpIbOGtnApuQYGsMd7UgM9HyqIZO+URS4SXd+T1&#10;OZYIBA2BZKtVOWtgI5apeADaW6yPTZ3sqAqR965BwOjmq+CpI49lhTJ1ghCSaLXrwBbEZtRNyc25&#10;HIYqNFwlxXduLNR0J8qpvSehmTBSe+XtbRhlTeJ5g35RjM7AMQwNTZWa2THm9fC6zDSoKqQUZTtJ&#10;SK4ChpnqIXTCSb3aLaBau9Sa6dtgHJyMMYjxHuD3ZRBolB632YATCJQHgLqfqf+LW/L08VNZNncP&#10;SjBMkGLz6ygu9SJ7OPV3X0dM3z+BL8GEnOXy4sULuXzjmuw/ckIzVrb0YoaWaSZAmjszAQrpMKvd&#10;tvWgpIVO046YjstzbgDlbywwgbVgxbok95A5bN54EHjZbikdUdDlWQHuPTUaiQp7lZuROqhDAYBP&#10;HjEi9R8mx0ds7IpRqatLoD3OQFm6bKmWBO60SPdAoOxBjBCTQKHzBQANWTNpCqUThym60Yi67th5&#10;SLODD/5jnAT3KZWLV65KDWbfJ+at1MDATfk2A4ERRMFEGGppvneS/1TZtf2sNFQ/F7l3DtkAU1po&#10;4TlmG64gYP0GuClcxiOmPahUZRsEtkHfQDMBRy3XBgGlDLMc4NyAWxBY7ASB9cVy4/gJCes/yaNy&#10;iZuKZVXQNxPk0hGcvluhaDw72gQBjhFjQKl2JR2dmQlwkpA2bhAWgRiLThJaiTEnCNSqeYsNAvAe&#10;YKbjDBHV0YRV+QImILLVqtwJ8i8QMNHaQM//mezffV7Sg2dopqeDY9r2654xck/XCE9xln+lKYvl&#10;yZNnoK/fUeqvnRbcCUlxyoN9gU5ARniFugwzS+ChRiYsW38se8uKl8v4gqUABjdCgfiEmRVw5MnJ&#10;rL148ybs/LbAICREhXu7egDr0FBsxMXs1Pj/3OEgMH/+/N/ITIzL4zBRVz+IZgNuk4VkQjXPAqg6&#10;ROCPuMCgvwLF0/Es5E0yUsxoteBGMBqzTUgxhvKRK3RhEFxkRL4N+bFnT19qRtD7f5mb1p3TYp4u&#10;GE31sFj7/Z8cmZC/GuOl9xTFlguQIKe/gAOIGaqw0xp05LJNZ4AimQYUVM8BJQpZjgCDAEBBhzKs&#10;m5C+CZwgJJsPm7RmSYZSfGuRxr9emSGPzx6E0etcZ3y2/c3DDkhiwCx5cJqdAbzeHCcTWOwEAbV1&#10;5yShEwTsOLHKjps2IS3TVJiFhqCOl6MGNvUjJC5gFIYM89IAhNz8tWz78fR/eVfuoMybMrJSAWOe&#10;/p6WM57ep/aepzU8UndiAF+i7ViWu0KePH4mtx/cVVKQEcDlqO95KS9doaUJ1yezFGax89ABYBCg&#10;chCfo8pBF4ycPjMEYl3u1uU07SGhrrxsQpd0BJuUApAXh+7nsnHjcv9Rh4OAzhEkxX0SFxFS15Vh&#10;IvuBqJPuEhu5cLlFz3bOD2RHTXf1eLmBtbUC5DWs3xi4tI7UU4ClAWtwRtXooROAqkLTEAHkAHra&#10;127fluqaGlk7f494ozf7Eep1O0Dz1k4PLh4aTuJzEpUP7TNOtlSekFp4F5JboIsem9+wBJsGAeOn&#10;1ywIKChI9yGHKNRSECCLj5mAKwgwE4iXV4sTpPZslSL9DEztmWvw5x8jAytOXSG1F/bKqyVJUj0n&#10;1mQCGgRQbjisQQ0CJCohCNC8pVYNXd8MAiqUqmKtGCTSISwTBGyrUN2J1ZasUuT2SakHwFq16RQY&#10;pGWalbA80RmRnur5Nysp7DrhocMuwGAcSksrtsnLFy/lFjIAalvQLdvoZZ7XgBDnV6ZzLlyzhuiG&#10;8hXyeSXp85XuroNyOkdjXLpbyobJpdm+i+IhcV3yFXAPApQFyExNTOlUAOAvpabG/W5yXMQxTh91&#10;NRuw7ULqDx7DhTtuxUYcgJAkiq3o//t/WmQERzUApGIhjFda8QF0ESjEmB01w2QDOOWToFC8aN5m&#10;2VZ10KXKSlmni1dRGtTVyunDVyQvchaygjRtITa2kLJcGu/tnQZd/bnpIpj2XBmygru3MZn4EmKg&#10;J8COU5CMp6HBA7SHzk2iBp7MBIxSrvroqQUZQUGHMsxNh81nrLVNJvBGEJiXIPXzokROrdUxWvVr&#10;QMnSZteDkte47hXjtuj4cP28aKlBMCEwyAxDywEdIkKHgAQlZ4hIOxUOV+CNTMAGAf1epkPgKgn4&#10;3RH4Xh9H+o+2H1u+09DzpxQXA6jLZKYHAwBPfG58PrQFjOv04R/GaZaZEVghx/Zd0PV05cZ1lQ1z&#10;z2K5mbmx6RgU8i01CxONwS5BRACs5LDQY2CzlgeG7/JGFuy0zU+eh47g3DlaBnTWYsx9n5Lng0z+&#10;UVZ68q86HQSKi8N/C6KEk+ll3tUgYNqFfpKRkiBVsFbWoSK3C3Ia01eL5xvBEW5y3gjKMu3cfVQu&#10;AGQh0krdgSoEguFflWIKMVENTTZt2KfTWWw3sq2oUmRoM55AavUEAx3Pn76QrauPaE1JDTimlUSV&#10;ycrS8gKpOxH+HntgUxHPYEr5we/HStRA9JF3XwTY9UBewWFYTU5JEFKVXGdmwOkMGEUhBoHZQNxt&#10;EHCIQjYIwIXIaAkgCBC5x9yAKQewaeeB5TcrDPLac3ENDslX0BZgmcXP0+L3dajbX0IGq3IxOPjH&#10;l0jtzDAQhZBNYCCpSRCAlJnJBMgaRCaAINDIFQA4yJFiagpwDBuCo4YrAPow1JI021H5cRP0Xp3c&#10;hutxT44cugICzWT5ACKzn+B66eds7bN20z1Tc1ysA+JIXBc0JGUASgGms2HpAXny6Jk8e/FMTmG9&#10;cl1Zq/EmWBYAQA4D0UcwDS3BL7RLRa0L4ES4lqSdRw4dD0bhUV2nLQUB6gjuP3RE8rIzVLq/O/Yb&#10;s4DUhNiqsUVF/1+ngwB/MSk22gvEoQaUBV3+YC7pMbiqUizB3Xf9DILADHQEvsFJxQ0zGOPDa1bu&#10;1I1PvID1l0qVo57KgcHpJ2QaYgPPrdiAdgzklxZthZchzRowj41hJd6wQ0jTLt+4AWZhNTjlz+Xg&#10;znNSUVopKQFTdehjAHwOvgFKy0yh5x8ghWBx/PI/xshgzCGsWQTt/icIBGdhU0YZMZh1kkzjUhjW&#10;wSE3lWEXKIj2IExSuOnYnnOxBbkpLVsQo8TctLWYH6iZEYoOwTjMEJwQr49H6kL/Ggo3rX1fsuAG&#10;/VWxHNmJzsDuSVIzPUTnEOrAQNRRYrQJyUrUTIDzAwAl1YCEqsMEKymFTtNU6+xMPIPgoMUFrJ0b&#10;swF874bTUF/Cddiw8gg6GEXyK1wfci96Yx30+D1BAOD97/d/ssX/kxJJ8pss00rWyL5tp+XRg6fy&#10;EmYuVwDUMf3nemq+eTW1Vxk844vBSVh2uMYWLna5C337vzEE5xwCpTkLjepQM8Ndvi4lxZcup4SY&#10;GbzrahCICaeoaBRMRuJHbN68+W90KQhkZMT+KDkm4mJSJ23Lm38Z6gww2u07dFRtzO2F1SBQTkDP&#10;IOw0XyBoQhDFTl4dRxnBIMApRM5gk10VgcnDYvCtB/8iD7PZ5YrKMiPg7zJwHEAg4A26jFTu2cun&#10;2kp89OCZXD5/W47uuSBV64/KltWHZcuqnn8wI9mM91k1b7dsh3T685f16H3DaPP0LmwI4gDuQYCg&#10;YGMQaOwMMAhgs1H1l0GAJzE3o8MRULYgdQC5acn3x0levyxNnl05LXt2XpINyw60+X03LjsoO7dd&#10;kCdXz0v9Cmx4BBEGAb5eDcFGZ4jINU6sQcD6D5Aw5HQIdIYA2QvxDMsc1DYhvyeGiWgTdhJkJNT/&#10;L2tey46Nx2XV3N0YET+smdvbuB98j6p1R+TwnnNy6ewteXjvKVSV6+Qp1snVmzd0DXH9qLFo8zQe&#10;p7+Kh6C+103tTAeS1MbSlg7D/pAMY3ub5RfXa8DnI1C6Hmq0HrdcGWSthxFoRpYUdktbkHuONGF0&#10;BZ7lpid+3aUAwF+mY3FSXMT8rpiVugcC14jxsmXOiLGpkVgvLZizWWspov8ECDls5H6BmXIxpQrl&#10;YAZn5Hlxwc1mzf0xygOyr+gB31yolCAOwZsj+JPjns9ePEGN90Lq6mukvqFWGl695cfrOqmGa/HT&#10;p0/leQ3eG4Bh/SmciDth1MG02eU65DjnKB7gOA9ZR10NAth8Lo6AG1uQQQAMP928syKkGo8GgHz8&#10;rwHvXd/G963Hz2le8grzENWzIhFEIkw5sDAZwcUShgxrULkCShhCm9IxITEyY8wEOEOAz01+gxq7&#10;NpYE9fiedScwDIT78KIGm+4pAgGuR8Orurd+L3j/uQ5qMQX4/PlTrfu56S3631LqztOfatj0zhiV&#10;t1CzBJUMtxkrDiGS3zas26tEIbYXmbUSe1gMfKu5hNgpAOVr11VqWzCiiyPDdq8lQlU4OS76yMiR&#10;+S37C3Q0MuAFg+Ojwl91R5fAkodKCvOQrp9QjzUdKkL7ZD0uGlWEPvoDSCujG7AXMsznrl3WaHsW&#10;KT9bKqNzFyqBiDUtyUNhfcdoS5H94xD4F27ask8pxi3dPPodMrpfvXpN7qCLcBuPO3f4uPN2H3fN&#10;+92+fQsCKbfkCVDnBlhw1x0F6YktNUsSogMS8ADTGaAHodEWrHdlAjYIAA9QopBDGXYFAWze2VFS&#10;PS1IavcvkefVNXL73j3ne7fwnXlN8PNneF79kTVSU4Hfw+/XzAcwiNkB90ygZgWpw9QVYBBoKjjK&#10;z6lBgMxBJwjUqsoQ5yDw52EMWsG+/cnLGqhH38bjlrn+znV5u/fDWQf47pcug+qL053pf0vrh/9m&#10;FbIoCur7SZGuu/yEmWojznKAQCGfwzXLtUtdAT5PxUaxZmdMWuviBhg5PWStCCpU4WKW3B2AoEqL&#10;o7UP6v9kOo53dL+3+Pz05OQ/SYyOuNQVn8Im2QCiHSebVq1e45onYKrPwYsYIKmqywZeNdWEmFqd&#10;g9T4gcMnVIONG1+FHREI+oM6unzxdlmJEcyyEctk46Z9Wi5Q0qz1mwhfN1z460j37kAfnoHgXT64&#10;AW7hMzyDSUjDo1tGsIT6fAwG6jWAdBoMPG0POoND6kYMMM6VCXAzOmzBGhB6tJ3HkxvdgVr0+Gum&#10;Dld2YfWzJ3LnwSNsupstfmfdjPceyEuciLVbJkk1fk9/3wkCtcwElDCENuFycBJAGHLXGmSbUKcb&#10;QWu2QUCZjpoJ8PsgqEFr8NWD6whItfq9+Z7v8vqbg+COXLt+Ax2rs67WX2vrh7gUT3wtSclkxSn/&#10;JToASXAa2r79kILUlvyjvoMIBjQk5ZrmwTUL1mSWIMTM9NRF2o1vgRR4RJfsxZp3BZJjI17kpCUO&#10;7pYAwBeZPn36302MDluMF+4yYGE+bCBmpH1l1IgSbNZTuFCmhue8wGRwsKkvQHSVunC5AAHJDIwF&#10;H+BrAHjGPRYoN1qEUYPHy8Ej8COAWAOHi84DROSFtxhCSzfSKBrj4gOguYWT2JzI7z4Q8HO8rEU6&#10;fO2EETZFBtBcUqye9baCgjYIsD1IvwGnPbgc7TuAgnWs3TUI4AQn0WdaoKbydXevQK35eZtB4N4j&#10;BIAHNyFdnoUMItAEAb7OgiS8LsBG2ybUGQKnQ+DoCtSyQ8DP55iTusBBVR5mQJstDZePgHNfhwB8&#10;r9XP8TbvB6/7DRiTnsQhxEyxtc1v/51ZJqXEh0PrgrwAAn9sY7Jlzay0EnMADAQsY5UMhNM+JWiq&#10;amqy87VkwTYNAjYL4NovmzBOyXTdkQXowBDwO3T1Tk4ZP757SgEbSZJjIoOoUdYdXQJ+UJqXxkaE&#10;yiooqZ6+aMhDBAHJu2Yp8CkUWdhvJVFE+dao/Q1d1IiOENWldLO2BvF7JG2sWr5Th474/23dTFUu&#10;xuMclFvsSfA2F15L73UTmck9aNbXvXwO4QzQi8kQdPEDjB250nK1FDAjxHUKCjrTg462IIOAZgLY&#10;tGQM1s4B5ZcI/8xwqT+PsecXJgVv6TPw3x89fyl1V45KDfAAdgb4+zXz4gy+wDYhg4zKjDEIABdw&#10;DRKhNFFfQtMhUJWhzQ44yGwA36fhEGYkXjyFV98TuQnU/V1fcwYAfufTqO9bBP+ag4GOlyYxAQ6z&#10;cfhHlYMcJ63PIKPP2QEqanOjX4Z25sqlVTLkr/I0CAwHi7AK2YItV0mh37BlKwC8yC4Lh7hnAmZq&#10;MHZit5UCNggUZKf+V7QKL3VVgNR+WGNe6iMjR2BQBXUYVVUZNTkduBTRklRRVR5CCsUx0W+U1QUV&#10;IgQABoaStLk6oHHGGTeeN32DqhirWCOyAcsZaLUs0PrutFxAHai4wDvOBogPMDV+ynr81lnjmkPq&#10;rQUFuamoIeDgATYI6CZ0yYphelA5Atis7Aw4QYABoHrKMBB0gAu8rJbbd3gKt5CG37kLZLwa/P01&#10;Wgrw92o5N9AkCLBNiPfRIGBKAtMmNOak2rkAOGiZg4pnMKDh8erGaeANKANaCUJvMyjwnvP9zgGU&#10;8yQA2PF1HlRcWwSp16zaiYGmkcq9MPZiRhKPojjFEMWZDkkxHmhkrBK85to8fpbdBLIGSRE+p6Yi&#10;NOuJxH7oaluQv6/aAdFhLwuy0nt1WylgXyhVUv96fEzY3K4ak7h/UTKjCGKsXtOIDXCIiGXBfAxY&#10;+HyCSEs5ZmfyivwBZgDFKfMUkT1//bJiBtRmG4SgQSdjjpiSvcVo29qgkg0MvLEMPJeumEDwNhdh&#10;yyfxLbmHmp2nZf1BkGl0GId4ADMB2qZDQ8ANFOQUn2t60GYCLQUBnOrVU/ywSUcDF3gMXOBxC0GA&#10;eMBDqX7+TGo3TcTzAzQbIDBogoAhDKkNGVWHCUKq1qCDCziWZIoLuIKAAQfJG6jbj8EhgJ/3MF35&#10;rnEABnxmARcuexYANEvFOtsMnYC5MzZoO5Dr6wwCARWyItAB4Nq0WpcsWY1aFrgONLTBGh6EFvaa&#10;VbsAHpouwilkv8QCeGqTRNcdAcBVCsRFHpw/deo/7/YgwBfMTEkcjEygpru6BMwGQuBiPLKkSFsy&#10;JBAZZJWB4IJsABuwKHUeNPLGqVtRCsaISQ7iTTmHAMCoPBUtQZI9GChsP5aqxHvA16YCUXs1Ht+P&#10;eMQVdgy0S/DugwFPa9bOtVAVNvMCYOARbFMNASsz7owQQ9xDDUK5KbE5LUdAQUGMEtcQ3WebcCo2&#10;NXCCunsWF2j6PbkxiQfUPbyhr1E9bbi2FmtnIxDwdRgE0HZUvIG4AEeWm88QuOTHJyKQUGXIkIZq&#10;GcAuHjRZyO13j8HwPl+6DBIas8FWaLzu6+aE06rOjpqpJKbJGBZiUDiJw4r8lu0oQTnERmk8ZqpU&#10;ZlLvQQQBlrGfg404toDGIsZtmB0xHlDjx4/VLIAYWXcEAWMwEiGZyfEFPRIA+KKleaX/L9KN491V&#10;EvCLR8CpiH8uX4khIA4WOcg+U31mBEy99sGrnViBQVPpWch/P6sdAboZuTvsUNiRKRr9DRgk2gsC&#10;pu1jHGOuXrsud9GmepcZATfjfWzG+if3gKijpUZjVGd8WJmCkPfWzoDODDgmpDpC3E4QmB4s1TNC&#10;pO7CHoMLNCt/FA949lLqLx3C80KlGs9n8KjRIMAOAbkCZA2CjkxcwDVIxBkC+hKiJHDRh92YgxtB&#10;c2an4/FteQBexDvPAhAALmO2hBmgHQJqa41wsxJzmjV5nfRFZ+oTiIL2+fMM+GPYQGDUr3btOSqZ&#10;6AKQjUmQkJgW24f0rsiLn2l8B5z1SHbgug2b1BuwO8aFbQBhKYDXfFaSm/nzHgsCfOGU+OgRBDK6&#10;KkfuHvnYHy3Kz0WL8LhmA+43xY5qkpzB3isFHNjKoYsrDR5JMeWwkU5vqc058AI4HLOVw+d7EgT4&#10;HC6I47jh166xdXj3nQYCIucvq5ENgFFXt8GprxUURFcArT5VGFYNAWw+7QxgtJeDPQ4oqHqA2hkA&#10;qEeAbxYwATAHX072l9q9C3AiYxoOuABxCFfAw+Z4jr597YHl8hKlQPVMMAU1CCCTmIMHSoLGDoE7&#10;LsCSAOCkSo0ZXECtyu0w0fqJEAvdJNUvX6DcuP/ugoDDBbly5brHAYDrgocQN3AMskuS0ZhtsnPF&#10;QSweQidwulv5Ox4ms6asA9t1ihLa6C5EqXFK5nH9mizXgJCjIcVPTKy7sgAtBbAv0xJi1pSV5f2D&#10;Hg0CuZmpfwW1oWddtSl7g0WIjGDRYtozG8JFk81LSiYeJBTxQlKJmAwsSjlz1oCtF5+PipQ70AeZ&#10;AZFbDRYqU2bIGJ4EA5JEON14FT3jd5kR8LR8/BwMujsXG6cG2X9HFtDoPQg8gIy9JpJibA1SFBSg&#10;IDdtS0EAp3bN0wdyF+489lTmn3fvPwAe8ASbeIwTBMI0cDAQNHYI8Lp8fQYbR3RU+QksSVRliAIj&#10;zjARsxYnEDTcOINhrup3BggSA7iLIHDl2jXN+DxpBdr1ooY5WBMsQykLbsrOLF17VAcaX7RUxXCN&#10;E/F5YzACAZHdyAysFJ5725rZ7kpgYOT2dxc7kHuJr8dSIDczMRgB4K/1bBDIjftHsDde11X78jdm&#10;CsAboPPq7v3k/jfNBjigcfryBeUE0MSU6b9alDl1F7GC6METNFJT3YWlANlae6HcsnzJNtwM4g2e&#10;lQaaEeCmX7t+/Z3hA7opH4JBCBCvbh8m+SqdCT2rLryWakItBAGdGWBnAO08BgEg+4oHYDNrJsA6&#10;Hx2D+tvn5YHyBUwmoCUIxDKIFzCAvKwIdP2OBgFmA8QFaEBig4ADDqqQiYKD7toCRni0nlRimqc8&#10;vY8S590BgsQArqAEOAbspy02YPODwh4eDATc3PMBChKA/konBNGqxp8ccmJWahWxiS8ZkVyKhzQF&#10;pzkrc+Docc16mf12Bw5gX4PK4MnxURfy8pL+U48GAPviMCcZTlwgNrzrk4WNLcPhWh/NnDHdTBi6&#10;ZQNM7WnomBE+zQQASjgz9QfoQkBmJlKwob8skI9g/pgHXXdtG+ImjMpaKP0wKTh7ynqlHRNn8CQj&#10;YLrGkuMqTg6eIG8dI+DmREnCtL0eU4Yq3+XGD1D7L9qONckEMOzjDA41BgEHFLRBgLgACED1p7aB&#10;qtyIC2jmgVKgDoo+5AZUgy5sAke4KSdsENBBIicT0CBgwUEnCDQhDaEkwOdugFPTS3yP20oOevvs&#10;QAUBAfoqndcDMpBdHzzdCSzbiT/+yTVF+3COsPemZgBKA514RCAYhQlBBg12qyzO1GStUV0bWMCC&#10;hQvVXbg7JgXdgwjIQRATTZiwevXq33wrQQB6ZT9Miok8Bypxt0YzqhInx8fIlu07dLRSWVUc1kDd&#10;NSZ/sU4XWqcigi/+X5TIhvV7ZVzhEoeWmYZovVEu3r6KrsEq5RXQtswXrcbVGEvmDXKXc2orINDX&#10;gKkjuwYMBG+7a0Cg7iFKgvrbkNgm+aYSaTYFPZvgAfQeNGpCpPMyCHDkV0G8eTi5ZzUNAgr4AReo&#10;q5ohL7gxFRdAJgDEnvMCdXvmSw3xAASLlzMaywEGAQUH0XHQkWJtE7oLjJA56EiQ8/ORL4CygLhA&#10;w83TACKrdUbibQZTO39wGV0Ay+f35ADgcwhIV2Har3zUcgX8mIUePk7vQGgKQNwmvP9YUxY4QifM&#10;SlmKjshYoO/FcXaC2O7vxzJg1979kpWW3G2TgjYIUDwE4j/P8zNSP3srAUC7BKWlv5maGFPSXZOF&#10;TQlEvjJ+7GhcTAJ7TOFNR2AZZgToB8gUjHZgXh8UyEroERIrCAch41fQfGdQ2AXBR2ICfYET8OYw&#10;YpO3zdqNQYAEDU8XgwI5HENGKmkGjd5e+9C07J4glX4Ajb55LhtwJeW4gYKNQSADAz5kCjp0Yff2&#10;IEsBPhgE2P8Hvbjm8V25C04CmXv8s/rZI6lBWs8g8BJdBH2uYgLMBpwgYGcInA4BBUyaaAuwW8FS&#10;hbgAspX6Ksik431Yatx6iwxBSwW/CB4A148nZCBXBsB2IA6e/IQ5znDQbD2IOBzEtuD4wqVGMpzt&#10;P2SlOsgGGrtOCoIbUAQOy34ME7k0A9h5wjo+Dsxg6pTJygzs7iyA+zAtMW5taWn2P31rQUA5A4mx&#10;P8fQwwPWIlGhnAfonofSiVFmrFy9GkAglIlpNMKugE4QLoI6T5wCNMtACKKl+cplO1Rv8GNMHhYk&#10;zoFQ6Q49+VkqEDMgrTPer1ylyTzFBdyDhC4gBIMLl668VYqxDvPcva+6dvXH1ruMPlxyYq55AbYG&#10;rYYAyDyo6RXJn0s8oDETYBCong7EfyrqfdT5dddPINN4KTcguvIArcHaW+egJQhSEJiFNXgen2s6&#10;BGQNoiQg/ZivqwIjhjREgRFTEqA7wc9DcBBKR8pmRKBqOLQaXYHnb7UrYMu386CEMwB40ga095vp&#10;PDdveelyoxP4X1h6wp4emSYlxJcv2a56lzyEdIK1/xjpD5aqnWexCkXkrpDObgRHmFlckfUbN4HT&#10;D2JQN6kG2f2mluOxkbVpibEEBN/uf2PGjPlttAsXpsDYoLsCAF8nylEmzs/JlL2HDruMTIny09SB&#10;ji5zQRHm0BAlncfkLtaITWXfiSXL1caMAg7qooOSga2a7UjtSPP0NANo/jwzawCCElI6pukceX0b&#10;qS3fizTe+ksHcLKCm48NVkOKriMnVmMlxh2SEF2H1D2YDD8lCYEpSMqwzQIYBCqAC+C0JzX4KSi8&#10;HJ55Wl0PgQ+08SpAFeawEQOAZgJ8uOECLDHcBUZYgnBoiZ9Dx4qdkoCYBTMBeC4847jwW6JkMwNg&#10;ZnMWWn3sAHQkAzCbFRsXlF4z9WcMTZl59v9pjq6zyAHj9HD5BOuKngHUtmDA6OUMtpGjwlH4Fcuq&#10;tJNlQEKUEJB8H1lcqMS46G6iB9s9x45ASlz0sXHjRvz+240AzrulxEUOBI34BVVMujMQ0HUlLNBX&#10;ZgAkpBYhJ61ItSSwxw6B8gVww4j6ExikbiCViCk8qnJOSNHo5+b7MdxdQNVkAGCUN0qvKDPwZ3uU&#10;4pYDAboUSOtuOPPvPR0ImA08JIEHaH79RnAEbD9e+QH0HSRJiHgASgEXKNiMKWhBQSoEaRAA8DfF&#10;Byy+8cgyKJ/9WLONuu1TgRf46M/5PJYDmj04bULFBXSs2JKGGnEBO0zkohBT+JR8gZtnMJD0dvAA&#10;ZgDXkdXoNKATtD0O+hwMQgZwALL1J86fk+3QCiDnn4cJwT9KiX/taBoSCxjyq3wdX79055oK35Rm&#10;L1R+CoVuKIOvoja6zjhJCDBw0UIlxVliXHftlVhHNyA9Ma6g24eFPI0oE0qy/gWUiKu6u13Ii8S0&#10;ieSHjeBXsyw4At1A235RAhEi7UbQimn5zDSMeAGzAfK3jQNsDiSeNqvCi9F8J83TcAfYuuGN4r97&#10;ChTaBcUFxinFa2AX9jTN+BZOaW3dPbqNARzYezmju1ZOzAiLor4nzVfxAAcUJIjXDBTkptYgQPSf&#10;cwSL8dx71+RhdQOMlW/hREdJMdnXaAq2FAQsLqBjxcAdqD7chC/gNkcA3oCOPT+4gdFlsAR7EA+w&#10;ACABXCL6mrV5QAV2BQgEgLMYQ98CWbrEYZNk9tRKuXT7mqxdu0u8Py7Uk5+GLJxgpQBuvx9nKwGI&#10;rFWzDg35JzduJg6hSYoH2A4BwcCqnZAQh7hud7cEuUcw0EduwPUxIwr/xNM92yPPS4uPDKfNUWx4&#10;92YD/JKhSJ9KkUYdhAKRux4hbyDVialJqFwBmjtynBNCJF/9D4hHoiswZdwq7dVqFoAbvWrpDhlf&#10;vFQKMYtAHvfSBVtUiJSUT1u7eXpyWJrxRSDPZN31FLFI+QIA7WoweFO/Zx5OfsPOU3lxN5KQbkZn&#10;fFgFQDQINJYC2u5zgkA1T3qCg9zskBx7iSOk5tJhnRisQXCotkGAgcCVCZiSgDhDNUsNkpHcW4XL&#10;OExEvoDRF6hDsKrfMVNqAWree9hISuruzEkBQJRMxGs8pQE3v8csKUlLTxo+Sd2svOAFuHbNbngD&#10;XtUhNgLMdi6lF9aWF7IAqgVduMmDyeBFxJr2Q/SGLkSulqJqZGA+ACB3d2oF2CxC1YOg74GR4Sk0&#10;EO6Rze3pi47ITf23CdERR/Ho1pKAX5b9VLKq5kKdmGWBRfYZgckdyI6eoSmb2lEDoaV8OLXe2bMl&#10;e4u4ASXLc6EC0x98Ad5MTdvw6Av+dxLETNfDUba5JqEnwUCFS3ACnIWjjCLsXJDd3D3QvjopxC+e&#10;S90hmIFYI9AmoKAZGqqzQcCNLmxJQk2CALMB1P3VOPVr98HwFCuo9tBKzQKqpw1zBQECg7ZDYHGB&#10;Wjf6sAkCLAms0hDBQZMNMFjV712sE4k9QRXm5mfgvXHjppxBecb70JaQTGv3k61A2oNlQc+SngyK&#10;JSHtnzNtvYrUcKyd1GCCg8wCeNCwAxAN+fAd4K0wy3R1FVQJm50nKg8TyL4sy2C7F4XhoO5kBrrP&#10;CUA85NHIvLxfeLpXe/R5yfHRWSAPve6u6UL3moljlhBMlE1bMR7sOBexbXcSF5wnuzroOpoDTN2y&#10;Y2booqBXAYEb8rfZIlSKMVo7Nq378kcwlwSWQEVYSpsb8UfPyES88Tx5mBGQT3ASaehVzhw4/PTu&#10;OvGM9Bh6+Oiz1x9Hh0ABOGABFPNQPUFajmVqa7CO1uEE7dAaVIafO1OQIJ/NBPSkD5Kacm81L2mo&#10;eSo1SN2rJw7Vf9fBIac70BgEDH24sVXIiULMJ6g/IQIBWoVmtNgAhHQurkdnwHAR7nYrSciWYJeZ&#10;/qPmJgOwowAgT2+2+3iYsKXHclLbfWT/5SzSjcyOFJ/DLNFKiek6o5kMxoaphr0fnAGrEtQYaCBf&#10;B45L1e69dP7p9m6A3RsswdEWXLp56tS/3aOb29MXH5GX8Qfx0WEXu3O6sDEQQHwEZcGIoqZlgQ52&#10;QJMwJWiyorVUKE7wm6iWT+dBGeYNLkyZo2IOxsUGvVxnxptgj535ZmeBslA74FlArMCTLKD5c4gT&#10;MPU7jyB1E3V8d0qW3QSy/hQIe/0ZqBEz5ebDTg1SXtwxGtE63ZYCLQQB+g+Yzc1NziAAcJA+BbfO&#10;SA2YhzUTvZoEAYsL2GzCDhM1yo2ZIKDZgONFwG6FFThpOLFZniN4MYh1R1C0PI0byLrOXUCJ5+EU&#10;4Bv3kwEAWBDxA/oA9PpjaARqAEjHeoFQzRn83E2olpt8L8oFytnTsIbZgALPOHCYQew7hKE3O61K&#10;pil9NrUMGCVhFA4N6Z4xYfeDkYdtfHR4dWFexlee7tG38ry0hNji7p4utF9cywLwB2bNnNmkLCAV&#10;mEIP3pB0GvblCLUxYxrH4aFVK3eoOpG1KSe9czhGjKcBK6ByUUn6AhUqpVgkHxQxtadDZwKBlSwj&#10;Os2R5DtY/N0RDJTSi83UgBHfenUZwolrpwaZBWhXAJsRSkIaBIjgk+oLqXDbHmzMAhAIZjhBYBKC&#10;AFl/aD/W4ORmZkB1YQ0QDi5g2oS2Q+DgAo7cmHoa2JKAluU6WgygUi3KCqQeeIMZGuo6U9Bexytw&#10;nj6J099e6w7fJ80A0G1C6j4ODFRufGJIKv6B/6+YuAZ8AKNu7f7aJAptwToLgq4gNz+ZgmwhDvrL&#10;XChko5xEWaHZIT4bs9VFixapiQjXbHd1AtxfR7OApJiVPT4t2NHIUZSR8aOEmPAbRCx74ouzW8BM&#10;o3I9HIcuGkEInfVGi2YFSByrsekJBLI1w808FjeZKR5nDIgFBPYuBcV4n6oRXQToQ9eiSRA1pWwZ&#10;qcVsMXYlG7CLhlJp/FzkFChW4JIX7xzbkB0CbROi3aaTes2DAEQ+apQqDLchlgJ2clCDgMMSdHUG&#10;3IIAywHwC+qvQPgT2UV1OTIBDQLgEWib0ICJbwQBDiVhCKnRlYjZgHErrluBAMXsArhAPchI1Cfo&#10;ShCw5ZXW/pwuZQnWAf5/kyCBAKCgHe7NWAjXcgKQG5rMPzMDkCr+n5VIJTAibnq2pF0kIvwO6//l&#10;i7cpD+BjaApwfmUcWKjWYFTBanSxtmzbLikJsT3SDeC+0iwgKqw2Lzu1d0f3aI8/f/Pm1L+RgWwg&#10;GdZHPREEVIUI89d52ZmyZ/8hSJUbaSjjUoT2n05sGVUi3ujU4Km6+QnokFE4H44wFwAUWjvo89ev&#10;aispDqSPX/zbGJUtWworM6LFHT5hmrWk+LraSqTfPE4vIthm/qDjqTHba0offnwHWgJlrhHeOsdz&#10;0EUVZv9eg4DFA9xIQq5SgCUBMgFu9okIAiuxWaEkxBHg6jJgAi1kAk1xAcqNMQiQNGRahc1Lgtol&#10;4C1wxgGv29nJQQX+lPhzSy5euuqSAu9Q66/ZPWEA4PogaMwNzJ4++f59f2zUgnlYkF0a61OGbgHa&#10;fM7pbtcCswOWBtPQHuwF2/t0DLPxZzxwuA45An/g6DGUrQUgBXl3m3Jw871EX9C0xJiVxanFv9Pj&#10;m7ozb5CbkfxHoBLf6BlsAN0CeLSx3zoREs0c7mneNuRN4c0moSgON5MMLmq/sZ47dPS0ZgCkfhah&#10;9tu7/5gOGs2pWKcsRGYOtDBjV6GrQcCVFTg9a8qbX9ES4bbc62AwMB2Cu3AsAqHnwDJH2gunLupw&#10;LQVYl6NlV+0MDdWqiEhjKaCbuDkeAGZgNTCA2i1T5DVs2ep2zDLAILsGMxAgtGQwv9c8CLiGiTQI&#10;oCRwcIE67RIgANCvEDbk1QAF79x90KFMwBrBkCl5mak/VaMdZeiu3hNjTXdWgeMPfj9ecaTUkKko&#10;AVbrVKAdTWf2ODJzfpMJQvveVmBk9rR1yitQUJAZBtqBJ4AFVFRMBRDoj65W170Em29+Mmmp4YFS&#10;4EVOZtq3ndmfb+V3ysrK/mZqfEwBo1V3Kg81XpBgZV3R2HTBggW4UZfeGAhiEGDKSOIHBR6p70aP&#10;eGrBs1tAJhgFSWlzRmSZk2E0PmHkb8kosquLz9avqqSMbOUaxpMJlGlm4Amdlg49OBEfo76uB79f&#10;EXiWAKjD1RGIm5B4gEtEBI5DDh7wErRf3cTKFHQDBaE3WD0FKkMA7+CGKLVndqpBSQ0mDC0moL+j&#10;8wMcPrJlATsEyAacOQKyB3VqUbsECAIISjWYJai/cbJDIiKurgoCHlH/UwTXHH+Irl5/99/npt28&#10;5YAEfFEsUdSh3A8QGV0kZgfc/MwICBj3/XGmUL2aJUBzZinTf5W9c2Tt+XPiAMtXrFRhDyMXFtwj&#10;2XAyKPrpifHLRowY8Q/fyobu7JvkZiT9NzD9zpLI0BNlQSObMAI6bRv1BrjfKOUQIOpzmIg1HzOB&#10;XAiRUJh0xZIqYADGKOKLHyVLLk4FqsAY+6jW24MMDlpmdISJ1rxEcE40tjfPInW8dvV6ox2YB8GA&#10;w0Q1NRj3PVppjEatQahlCaqISLN5AW7e5ngAU36CgAQVH96SR3A+qn5yH8El35QEsCxTXMANHGwM&#10;As5EIXEHl/goSwJsficY1ZNzUFutSkVN5Mta+I6NLdVbOrJ9xhGT6TDt15P7wolQ0sYxG7AG+BH9&#10;KQjoERtiRyl6yARt/VnZcE6kboKjFcVE3rjvbmuFtOCtVTvo/ttjOADXPPUI0Yp/lJ3xHcQCmgeL&#10;1NTUv45olcao1RO8ARtYiA8gLZJd+/a7howMWEg24UUVhqQyLAUfA3BDOR/Oep+gEEc/yRugEizF&#10;IdkCIsDY0s3mpiUbzNZ/7oBRZ4KCKzPg50RmwMVvnZDaGlWmddhDUHDrqiEJjrn/6rlIxzHfT7Uf&#10;0xqksrAtBRwlIbdSwCD+SPMngxU4dRhajlUwQ63XgahnMAUlml+N4aIadA1qUBIoOKjZQ2slAQIB&#10;33cepgr5OTCBWLcTXgkwGX34tFG16M32IDMgg48Q72Daf4qpOjZpZ4Z+OnoP1OmKSsGYSrW/yyxx&#10;FWYBBv2VkQ8j+YwHRTJmUTifwjmVlshIHA7ae/iIFMNXU2nB3Twc5M4ONFlA7IJ58+b9VmcP6Lf6&#10;e0XZ2T9MjI482t16A+6ZBVsw7MOOgWAjjU3dJclOYuKwauchbQnyZhL5zYGdGUEcusIqGARUmChv&#10;0DejVIPA8r3dFxUZYPRHzImeLiMz5iuQyBmEji68lp7v3uZi+nsR3gdEwU2pYHTxm28gqz1Yj0DA&#10;KcCaRRnqHKzjvjrth4dODTppvAYBbmbMC1BaDBucIqJkCtbU1qjHwS16MuLUrqmFO++hVRogqicj&#10;U8Dz9fcQPAwu4IwW831QbtTyPUkgokEJWoX1EChtQABg2dK8I2B1/u134qAPTV9O0JLbmffvMOGn&#10;ldOfPXveI5UGc+zCm1//5lmfVQ0aX7xcuSR0vuKD/0/ykA6fNcsEj0MqjBnoxIkT1DeAbeyeynzZ&#10;cQPgfq8kJ/OXb3Ujd/XN0uNiIkBrfNWdgqTuF5ka67zw4VAjmjZ1ioIzStRwHGEZvcshC/0F+AFE&#10;gikTnRYyTUeLWfuRINKHtR/44dpabC5GyrQdZQJ/TtooS4vMiOnIKA7q5FhXM4LGlqJhHvJxAkIq&#10;JMKQZ0AcoLk7r9UDfAgr79p6+BaibVgLUE/xgdkAAwnsOfU+lYVf8tSfhEe5HzY//sTJXXesUuoQ&#10;AO4/fuqyAmOWQSSfr1nPkeKF0BnE71dPApUYv6+vwwdwBI4hq8sxtQdJVKqaLg1oB9bhdx89e2EC&#10;gE5ZNnV8ZruUWQ9LIao6G7ZlB4d9Wk370SXC/WMGSNyHalMEeN1t7dsK3DzleUBQGDTBv1yxJLYN&#10;P4WtGM1s1sJfkDMm5jXIJoTCML4H6ewEqyMUB+gePY3mr2MdhpFa02H4N7q6L9/q748pKPjnmHDq&#10;kQlD9wsVgSDA9uFCjGvS240R29xU43LMVuHHYAUy/WdGoGOhFBtB/VeQOFsXiovx5bbI+PtsFUUO&#10;wgw5Zg3YVuLr0BxV6aQdkDP3NHNwlQr8/Fho5zEYQwl0SnNZvrwZmoHq0P37msbXov5ueHAVPoO7&#10;YD++GLZlU6V2I70JKP8NDQKOIGMCsf7wGqm/d1mq6xvUC7D5aW2UjB7j56/wetcN9rAdpif4/Roo&#10;ENetg0YA5c63wkcAcwH1Z3dI/f0reP8afI56fJ6HzuZvtDxncGFX5ByGvfh9eB06TfRpo+6nrRen&#10;+jZt2i9xvmXi9VGhLJyLCVLHGLS1jKD5fWG5yOEg7w8LlWqu5SIC/94Dx5y5AIMrcJ2tXLVKoLrd&#10;Y7Rgu8aJBSTGRtyYMLrkf7zVDdxdb5aRGt8PdOLqnsoG7IUKhVIxiEoY/4TtM4hElCbT1F1NIY4o&#10;z5tqMIzwHDUmTkDyEEVKFPhpljbyVOG/Txq1UnvJzBwoUsKMYPKYVSbddNJDprPdlRW4txYtOHYM&#10;I9TcQOdgW3UFYKIpGUypcAcTjPcfPlTR0Od1GAmuq5dagofQ+K97iZKBZUPNC2xUgH91r+QRnqdu&#10;wK2M9nLT8uc0J3mJYMANzt/n69S/JB7xHOBktb7PC7zeY4CK96GKzM9jgwpTfdb5/LwnobHvvvG7&#10;0udvLZByUzLoz4Mk+LAvRmj59zE2MGf+F83ZpMFBO0YegIcmm7ikGeTnAI5TgqZgNBiYADIMw0nB&#10;ugAhaOPmbZzec3wDeiYD4NpmFkDRkJy0pNzu2pNv/XUIYkD1ZGFP6A00T5uo2kKEdvPW7ajvOeZp&#10;hnwYCDjjzRPc55NCXSRki82dDgViqg01rx3pb4CbvhXCEgQU3cdI1VoasmaNqSHHSKlCS50Cz/kF&#10;FEfxdFjJps0Ezfh9SEA6DeUc1tRMrymNbh1+797j6O5jTfUfQIeADxKN7j7AKe0M8rTH4NOhJab0&#10;JOzg95gd2Nfi6/L178JE5PYtTvHd0Pe/fOWanMemp+AK9fm0t4/PawJZ+3bfnmZKzZ/Hzc97tWnj&#10;fvH5sEAl5xms+WDAHww3YI4DswOgJZwHgYCdJXYLpk1Y1XhI6FoyrcAdGAzKyUjTeZaeAgLt2jaq&#10;QTGHxozJ/DdvffN25xvmZWb+GbCB29Qi7Km6ia9rfQ1zM9N1gstOHPLGEx8go3DTxn0qBzVt/CpF&#10;otnrbX5CcLCEICENTjhyzMky6skRQ6CAyXrUmwwCtguxEa9J1xl2GJhONjc64fNYn3KeQcsOSqlr&#10;bxl/V2KS55vEptJ2c6n+ItVr8D3OMDBcuqwee1eRMVzH5uQmZYDgCc92XXOModW/O5kGf+8mMg++&#10;zvUb1/G61/D6V7DhL6mE10n66lGlyS3N74l0v3HzQrSTOoBOKaZBwFEGDviyRHEbr18UqAYlmaL8&#10;O8VmZk91LOw9JIKx1NMhI1fggNgtAsDeg4elRDsBPj3GCLR7hJ01BIGGvMw07+7cj+/ktSh7lJoY&#10;l9dTw0VNOwbG7ry4IBeGpPCBd0aPuYiIFXDBaHsIN7i1ml4tpwEEkUVGiTKe/n6fFSuZJAglBOfI&#10;GQT4vG1oO0YMhPw0wEdqE1DWXDMQCzJqO4rTjqegjLwDfopH9feWLtomZJ1RzMJTd6S2Ogw2KGhp&#10;ghPLuuYwOPB0pubBOWxcYgzMILiRmbLzcQlKyvonggf//aJu8iuazjOw8Pc5Ks3gyHSYQc1udPc/&#10;PTllu/IcQ8oxtuDqJu306o27z2kVBaFP4PAvRkop/CYGs92He8ZMbgA0AqdNWG3o5W6twbY+jztQ&#10;bCjBx7UTFYbSs7vVgltiB1K7Mz05ftno0Tn/+J1s3O5+08LCzH8H8tCht1EWsHUYOtxHRo0skQOH&#10;j7n8C+wN56ZrbePxpOZio8kJywaeJsOwqGK9yrTO5J8EGyk/RSdaEkwoREGWGZFkBgsSTHQakRsG&#10;pzT7zwlQO+akWjDckRbP26rTan1+nKHApGk/eWaT5skm4gbRh8O4e2PDaqBozD6aZkJE600K/+bD&#10;MwdfTz5jZ56j6j0o6yaULIOOxDKjOYnrRvyH17s4ba76UvT580xZiBJgKqZFdVwcU4LaCcLkX1kJ&#10;LMMYGDvQ5mUAOAzNiLLx49EKJCW451qBNhiQdg+Xr3sFBZl/1d178Z2+HoaLvJLiIl/GQZS0OyXK&#10;WyoxVKgUU4fjx4xWCTHeyPYWHk8WntIL5myG6pC1mEpX9SIKk1B6Kjtqhtqb0Q0pcvA4rTsJGnKB&#10;EXiMQCdhN6ioxAm4sRkIpqL0YG3aH/bplD0bAInqyaNX6jSa76fFmEc/2a3zCu19z+/bz3VADAGA&#10;WRYVfsnqY7rPEXKWefw+LMPMpk/V4F2auUAzvlHZi1RHwrSEjWVYaRYNQvg7LTAB3TADBscTyIQY&#10;pCdPLtdWdHcLhba0dgkGgl/zGoS7gv375W++003b3W+enx/999ISImcZifKe4Va7X1RGbJI4ysrG&#10;GfWfdgIBF80BnDSxXhN0moxZwFBs1FmTK/UE/wig06TSlVoORA0cpy0kjqGSffj1H9OLPk2mT1zr&#10;Uigyi+icnl4ccyZNlZufwSQvbrYUJc+V4G9HKQDZUovy+7ZZu+3zOsq/NpAaH8BLwHFWq0AMW7uU&#10;kZtQtMR1rfnzJfO3aunG+8QMjVoTVTsOq+I0AwDFQpkVfIXSLRfEMbZ/28oITmAuhZnctGlTlAfQ&#10;U9oAb0wJQisAUv4HIen//QYDWwsgeVkJ/yspOvwyUc+eBAnta9PIhIGArC4OC3HgqKXFaj3kaF3W&#10;G0ozRjkmSSfOKlfv1vqSVtQlafMlnhLnqD0pLOEDkxOyDwlAUXCCBienUH8zFdfSAoGgJH2eTimu&#10;Q/95H1DnoqS5yC6mA084COxhJ9xrj3R5LqHbNqAH6HlPvZee+AjEauGFDIrEHQKAlAK33RoKx/Ba&#10;s9Yn6Wv3vqMuJWkqT/uAH8Dg7I8Mi5lBCjgilJQjP4QBgAQgBhDjYVmmk4CqC9hsboTsUwaf6RXT&#10;9PTvyaEg931ATgDKgGcAAwd39yH8nXo92JfFAB+o62nugL24jOBM5SaWTVATiJYyAi4+cgYCoDdI&#10;uTESg8gUq4TqLNliVJzlYhr48zzH2SgdY6hkH47RRcUuAt2RqFrDMoAPe3qRZ8DTqR/KAQYD+iDs&#10;3H0YAYJOyx3TNeypDfiuX5egLVN7ZlnlpSuweadIDFL/jIgKOExVaZ+eoGBR6ly91tzUX+N+MEtT&#10;SXncPwaEEAQGAoEsz6ghwWDBkm0IyjE/BGxSgckTYaAYChu7Nat2GqDQfSDIMcOdjrFgZaT2kDpQ&#10;S8xA0uxTk2KnzJ8//299pzZtd3+YqVOn/sOkuIjVOm7cQ1TL5hfYBoIy6BBQvtyandrFT9CJi4ib&#10;lAvnQ1id5UTP1JRyAcRIGAB6K8uQIiWpMJ6EbDnsqAlCsXRg2aCKNE6LkNjCavgkkrDC9JV+iJ+D&#10;uvzxHyaojBnVjYi2m04CNe1AQ8Vi7Eqn4F1v5M6+PxWkmZYvXbAVcxylWtcTbP0I2RZxlhnla7V+&#10;V2UfTIEO+Bkk49SPMkXdpshHYDBly5e6/7x/qgqMQMFrH/jVSFjWbdVMjGQiBmSyQBncjdBIIyhr&#10;DwjS0N9mAOB6RRudZcCZ8aWFf9jde+47+XrZ6cl/DqHEmz0lPtJSqaFpHUoD6sCza0BlIu3ZOykw&#10;A8GhY6eUH+D3WZGswia+fPu6TEIdrwuKJCMAS2WoRTeCKxDYq1RPHS402lYRqeZrKH8dKX7EgLGK&#10;VpOizHajpqVYoDRG5aLWFpRjl70dpcEBKNeexb972sLq7Kb7Tv0eATqk/8vQMiVQStDvC25wBgFs&#10;1qG/zFMqMK+JCnrg/lAghtedj4HI1lbAqJZBlRhCUdJsIxpKybA/w6xI6FRN+c8CzGVgXjJ/ixRD&#10;UGb7dmNLZ9qAplNCheDDKBknTZqo9f/bwgC4VpkVo0Suzc9K9flObtie+lDpKAvgXtQjMuWt4Q2M&#10;7hz5HD2iGKwwSJTR8NT9JHCkojZu3KsnDHUGxsGo5Je/F6tCE6wzmR2Mgu2UWYgAnIAJLERHwaSl&#10;hjWYg44C01aeaIHACqhKS0yBp9zUsatd+gXEDXZg2jFm6ASVOZuJU2/HbmIEph/fZMO2MhH3ndrU&#10;7ui6/bxt6DQwjWfADIXaMzMqpvnEWGgnl58wG5r/SxVfcblIaRdgtUs2nrV9PnQjyPs4f+0SvCiX&#10;IetK09fy/rBINqGDQDUpXkvVo+ScCFqEVmXIXjsyTA8cRftx/DhtA76tEsCuU44JZyTHTplX/D0Z&#10;E+6uoDB16oh/mBofubQnx41bbB9C+okU46L8XGUWaiCw5B4VozQ+h0q4waJZi7oxPbxCWWeX75If&#10;cAgLrEC+1CwgWZFotvkYMFi3ToRZBcFF1bFHGTAFYCPHUblg2aKaMYl1LIVQQCRC1rAUqSpbWB/+&#10;MF7T35FobxEMs+UCF+oJkFxYaqhtmmooeu6P8LaDhFKbcSrz8/Kh36OFAGYZl8QAemEmg0GVuAmv&#10;l/kZWIm4piR4bcM1J5DKOYBtVYfhFTECAYMAX4qCs8wWLsOhek7FevkGGQCnRtmSXYyOgbtoKAOB&#10;uzW9vg9IUXv2H5bR4JXwgIgIepMHEBMO2XCoBvUEmE3xHQSBEyNG5P1Bd+2t79XrUJMQ2MBZZAQ9&#10;coFbzQgw/hkMMchsiJJs2rJVF8Kx0y1z/3UROzTfczhtxgALYHnw5X9P0+GiyVAsPnf1ClLOS8gI&#10;Nik7TVNaZAIJAeWyH62oHHQZ2FEgT4DuNgwCDDLMHIgRMIWlhRq579S94ybXehXsP5JbSEBasXQ7&#10;cItjGiB03uEdIvmKZfB0dQKlnbXn5yVjkW3Rtat2y3RkNhvx2d9ogXJKEuk9S6AYELB4cjMIZAOH&#10;YXZwHhZfvEZkWNIByA9oP3UhT1ErAIElHyQrPp9pvy2xLt68KqsRsAfCg5JB4BPgL5QNY7dGr1mz&#10;62Xlwbft3C2FOBDING1JG5CSYSSgkZbe3YGA3YDUhOjHuRmp/b5XG7e7P2xGUoIX6qFqXpBui7S4&#10;cbx50RGBEsNHC1GcN5bqRHBxkVVr1mrXwF2YxMUw1DQS3HwsPqaXvp8WqeU5FyFbVrQ9v3LvuqwD&#10;MEjJ6i8AHn4FdyPWuBtQVrB8iIaeHQVMWDpQ9ZgnHE9L1rh0VbZDSiwfkgMnKzbBn5O7wFYZAS/W&#10;uOQVELPgzHxLgqjq1ozfsXMJTYBGZ9MqY9KtBHpjc+BnDHwMQpYq/EbA0XYe5iGQoeiAEyTaeMLy&#10;OnFjU8CFPXtOXVLWXQFTt/dkik+LL7b1vD8qUuMYgnnMti6CjckuwbjCJVpKMdD+6j/EYZhrhErC&#10;X75zXTEEvj4zLWZjobgudBTeteuIeP2yAEKicRo4FmGcmFlUc8BVNSWh27B+42bJSk/VYSBDBW7K&#10;X4mJMAHAq1e4eH8VoZZiLa2lzqxbzgaQM5OZlli6OTX1b3T3vvpevZ5OGsbHlLFb0B1yZOYmDZMg&#10;H3/xH+Qvw4b6qRccb+gbHG1Ed3LB4+GjOG/+fFUwbpFLwEUL0G7Zkm2QoMpD6p4AtdpEdAkWgEJ8&#10;HenkMYkaPB7AFn0R4VDzR+naMWCNz4VO1JutRy7cRVA2IijFkoPiF15oVZHeSuCQQSAK5cVelbxG&#10;CYD0l20wlgs6IotMwfeTIiXBWLacK1hhc3Puna9ZteOIWmSZWtiUDlYgk0i6ymmjK9Fkc3Nj46Tl&#10;63KTGE8HDj5BVNNt8IaBhkj8gtmbZCQMXOJBic5D/b4P78fUm3yMWAS2D6HoS6p1fsIsE1CancZ8&#10;7jKAegPBoPwMlGtiAQsRIK/CyZibl5OefA3299mGZUuQ8xYXblyFcvQptBBB2caJr8Yhf5KmGRbH&#10;fiNB5OIcARmFzDaaBzy1usf3W7psGTX7tATgKa+dKrfDguuIGNLwAdEyLnupFCXMlYABOFwiusdQ&#10;hOs9JSF6c1nZyH/9vdqwPfVhCzMz/x3qou0ESDoTVe3vcKNHhg4Tn29hbT4gV7IiJkm8/0jx7hUh&#10;Qb7+EhvZsiWUykMh4k8un4gTBfMGzQBDk/5ibh1/LoM3QXj/sRoMOFHIUzcL/WzW8xxhpZMNT3Z1&#10;PkK/mtnCIPALmLb2R6mwDKPIWutiM84Aw5A6iGw/9sMm4O+RnUgTVaa3/DPk29EaHKiL/zmASGYO&#10;3ATuo7E6XIPNuxjotzcIM/6fjdDsgz4KTK+ZVVSBB0E8gg8OMFE30c4s2Pqcp/hc1NWFSXMgplGB&#10;IDdflsCtSfELR2fPym5HwZRTNzoCE92dCJpSzJXdkZLU+YqJMHDFDi3T8kBBUzdsgNdgCT4Hy6fP&#10;UQ4w0E2BVsNlZFUczPKBq9TH8IokwYcBkt2ZDGAzJBCxG8AMg5kGf48nfwyYngzGmzbs1e+mHAy3&#10;ssmqApM9OmPGdGSJWCM4ADgOzA0fi4wxOmK4yRzxsxisFd/+/pLkP0Ee3n0pNy4/lEivQhwqvua5&#10;XWhvsx2ItX4VXbKf9NSe+l6+bm5q6s8wYHSj02xCRvHw4eL7bbDkowY/efC61Ne8xg18IYsrqsT/&#10;m1QZ7uXX6g1ktkBxkhGwQt+OOpHiEcccNRx7YrL25Qm2Cwj+CrjRcJiIjECST3rjNOeCpPUZdQt7&#10;Y+GyBFDXZPw/cYRB+NnKZTt0EfO1cmNm6s9JRhqOfjZbkL5Y/CQu0VCVeAFVkamHyHSZgYX1MAPA&#10;MbeTXMUwcLpXwBiDpyOHmX4FejK7EnzuObwWtRUpscaNRVLUlq0HNUAQ71ApboBrROUZkOi5xzpd&#10;PxvGqGnIuQdZBp/PEoEZU3roNAU7KcrJ9/QlQIex6isA6ComrNHPzM/h/0kJTuUDxtTFBgHNrC5p&#10;r34IRn9pA8egQZ6GnRSkffwoAKoMSJol4b2o+EMXqQtA/Pn5+fcPfi9OswnW/yyveH+ay78R7+H9&#10;3LXvgIwZXarkMcMCNGUjD4dAr0AcHsES5sfZlhCJjYLZjb+fhA3MlMO7LmIYVmTTisPi0yta24ex&#10;LWSWngSGeHoHxETU5GelB3wvN2pPf+j05IQQBIGaeAwZeXJB3Z/DGxkw2B9yYhPk9tUnetOuX74v&#10;B3dcgEV2vWxdc0ICvk3CRvdrsTTga7EuJE6QkZIoq1avVoygJYOTEzjVaHvORVeMGp2kIQYCUo3Z&#10;Cdiz77gODvEUtycZCS6kH9MBmVOIO/YclWAEC24UDsSkBE6R/ggG7H3TBGXzlv367+xC9AP7jZuN&#10;aTHRdKbo7qk863HW5+OLYKONQGE4CbDVQh3N0oF1NtN3fpaP0IXwweaxQYA6B6zBORLNAEHUne1N&#10;9ux1Ag/ZB090Ou4w6NGsk8FgBCjUDEr8XOrUy+dgE5P4w+9IdJ7BREug+ZsNSm/BOQQBZhY7EUyD&#10;memQCoxsgtnVyqVVen1O4D2uPbgpbNeqpyTVofEcOlHbrgN7/tHIAPg7RhbeZGvu14a6k+QAVEKe&#10;PicrTTtDdhBIS0cg/74DhklS4GgpL1glw3rlytCvOJKOzDEqQPwH+kpa2ER5dP+F1ENNaXzuEvHq&#10;zYwBjw5mA0YvMFIykuLHb968+bvhJtzTm7qjrw824d9OjYsZ11HtAYPgBiALCJeNyw9qADh58Ar0&#10;5kpl8MfRUlawSJ49qZXZ49eJXz9iA607xFi7MxI4pk+vgBaAYRgSTbaLSxcaB12cdJN+BpxwIx99&#10;955jeooTQ+CsQB48D7R3jdOSpx5Pv6v3b2hKzvJAT0uk7yNQXw/4aa5uGr5ebtxMZRh6/apQQTEG&#10;AA7BLMJmbm6HrTqJqH+LmYbTMBPPY61MbgLBtitobc5FzWzFMzkerYQZnpr4XZ62dOQhNsFsJvib&#10;0cq7Z0rO99VuCDYgZbeYZp8BplGGnjxpuDzxVXTF0W+cNRUCK8gahn8Fnj9BUnAjJo5crqIq7u05&#10;Xjt2DfJB8DHtU8PxZ6nFTX0AKT1Te45b9/0xQEYNTinmtZiR4HPvQbeEpYbr9HcLAJr+c2gM6f+c&#10;eXMhPxepAaCJFgACQIgfNP39R8ukgjUyInGR9PtZlnh9Cu2Ifhni+zXKSD9f8fo6UOZM3KTr6uaV&#10;R8A8RgBv8tFsoSOHVQotxJLi148ePfpfdnRv/Fo9vyA19Z+jbbKuI/wB1nBM5cOHpsiFkzel+kUd&#10;6seJMrS3jwT6DpXBn4fK7s0n5cYl1HXeWRrlte5rNaVDWgg7KaaNI1Ee0GSSC0rVjJudNNx8PJk4&#10;lcYygTwDPoe166Vb17Bo0QfH5iKzkBt6PboIV4Bwj8tf4hp95cKfjlR+0F/m64biyPKAnwL9RnnA&#10;0zUIOAGDxVAg3+vX7X4DFLT4QEYYsAlHKfcbBACm6aztCUTOBBZAvIIndiCk2DnsRCIN6bQEMfl7&#10;3LCJ/pPwMwzmINtZtbxKA9BXbHni/YN6A68AAn/5zjX1dWDGQfR+GPr2VF1iG9QfpQbFOsmiZKeE&#10;r5uDsofljzvAyNKAAWX16h06as2AodkOrtUQXAdiI/xc7AAwAPD7s1wxop+mncvXUzt5gp9ueMNx&#10;aBsaKbA9Mhbpv9rXIQPUNp89vQn84eAI9Y6SitJ1kgJRmK/+NEFmjF0nl8/CBu3sXVk0ZbuEoBzw&#10;7u8lgf2T5eieSxoItq85jvIyXteIJ2UBLcR4sGUkxp4alZf3v36tNnRnv2xuRsYfIQic9FSEhJuZ&#10;aXykd6pcOnNHDlSdFb9voyQiJEDiY4aJ1zf+snz2dmmoEZywExEYAAjhFAgbBkuzNto+xvvQR11m&#10;Fy5coO0wssvcTzQLGpoF2cg1UB4A/s56mig5Nx83ClFr1u8JfpMch6Rk4eblMAvxgC9wGrK8oBgq&#10;OwUUwqCFOq2wWV7s2nukyfvYzXDgsGk3sgtBSS3W6EzteZoz3Z+JLgM3LAE2brDde4+pBRfl1r78&#10;I9bkqUjhAVwu2q6ZDNP189euqICHGZKCwzMyjDkVGzWTIcBJcg9P8cgB47DpZ2iQ+eQ/m00/AfRo&#10;NfHA5iVXf+8BgoNNgyixDG5iJVhxug8Bg+/F1J8BjAGEv8/SJAZZFkubtnQAbO+fr7ts+QrJSE00&#10;BKCWhEC0hQy+yNBo4BbFqlG4adVBefmsVnGk1690v8vGZUdkWL84Gdx7CJigkzWjlNci00dVivfX&#10;wQgsw9ptG+pcQGzkw8Ls7G86uyd+LX8vKzn5cxiY3PcEKDQecH4yfGAsovVFWTl3p/j1D5RYBICI&#10;ED+kdVGyb+tpvXl5CeVI8Xwk2DtUBn8UL8MGB+Mmtt7/5elBgRIGhDGjSmXLDligozxoiVPgniVY&#10;Ig1nBVjTU0eAm5m8Am5kbk5mB0yzy7DRmNryhOZGYCeBG2zejA3KICTWwA3Bk5B05ubtNm6kXegk&#10;cLyWJYQPeu8ZyCA4SccUf0Z5peogUvOAQSAUwYRpNNNqjjXr58B7Dv+qVOt047Rr6LpURmJNrh0P&#10;NetcoJ0Ldka8flUgn+L0Z/BikIlAMCDnn0BdXvxs8VUOQJJ+HrZKm2MZGsCcdmT5iOUyFK/HkoCB&#10;Ra8D/n/wL/JQ5swFqId5DwqBtMKWJHajp/+evaohwXYf71uT09+9hieXJDJIhg0Ikd5/Fi2Lp25D&#10;Blkr5cAchn+dJZOLV8gLBIT62tcyAWa13v1YFgTJomnb4NvwSpZO3ylDv4jUANMWd4D4FliBtTmp&#10;yVG/lhu5q186PTkuCP3Ul+0SiYgJhAeIT58gWbt4j+zeeBpROlKG+wyRgV94A4WfKk8fvZT7t55J&#10;wvB88Rs0WKJ9cepN3wuBialYCESE23aS5c1WclFSnCwAp+AgFItOUd5cmYYti4VyQvAA9AWXox+e&#10;FgbH2v5jNAjMRt38JaflsNiZ/pM6TLSfJybTbv57IZ2TUWLQONN4J6boKC03jTulmBuJm3kLgESO&#10;yxKg5OYsR+3MqTlmIemhFTqzwPfiyRrWbyy48oZHYMw2zOuHYxMbSzbq9hnwbgtET/xIgsLPuTGz&#10;kebbISm+Pj8vMwB+pwUzN6Gfj8lKAIskAXkj81FBD7RKCUzy91pSWSbxiYGMpdL4wqXKsGQ2wQBa&#10;uQbTfiROtSIJplOIVJdGlrZkyVKc/ghyOP3D0e1prV7XoK/lYKC2/FJCSuXx/ZdYO7tl4GfoEgwY&#10;LIM+DZb5kzdrNrB36xkJGhwvAV5DJconT8rzEfCGZkuoP8BBBJLW3oe8l6RYEIJSEsdWVlb+3a7u&#10;h1/L31egMD6qAHbn7ToZsTvg298PI77z5P7t5zIZJ8vgj+PgOTBOzh2/oTdz3eJ94tcnVIb09kft&#10;t1b/bcOSI+L9ZYwOjRDo4cJoHewBakyhSSwwthLXbdiEDYP6k8BhKyw8ntoqbY5AQRUhBg9Nf7Fx&#10;foXBJC/UvUzXCZxxNPbn/yZaAr4ciZbccVUj4ulIGizTZPLqSfRp8l7aw7+ogCO99BgweHIvmrtF&#10;MtFXZx8/AEAggUeWCQwSEQPGK+GHASQB0mk2CIT1Ha1OvVq7MwgguPCzBaB9yTYegwB79Sxz2Bnh&#10;pKTJUuD8jC4JN3JO7GyjzIRanixHGnwygBDVV9MWN4C1eebEeQErD26twXTikhqMLcwfkOV5EhJg&#10;m7ZuUxFQnvq8P62e/sgE2OPXLpB/IErBYdpRmjxysa6FicWL0SnwkfjYYTLM20difAvk9rVHyhGI&#10;DcjX0jDIO1gGfhwOQDEQ5iOtBwBmByQEQT9j8eTJk//pr+UG7q4vXZqa+vfB7JpGoDA2onVZMkb2&#10;QB8fSQoqRhB4Ji+f12Lz35QHd57pDb56/r4kDh+ptV2sfyFQ3odS/axOStNnS8BADo0Ml8ChwRLs&#10;O/wNUpFpJTXecOUUAGlGcJKpkwGk7Uaqi1SUJUJrwUD9CbigARyS9rtw9mbFAogZ2Jl4imhy08+Z&#10;tkHpsQtmbdSNxDYdS4rFmLlnSu1+mtpBJOuxyO4ACTgMCiwB7GReNCYVCbSRohs9eIKxPUNWYcBE&#10;tgNTNZNge5JBRam9+LycW/BCvcxygBlKAdiBOmAFoI+GnQwOLDE44nsSAZHlxHAEMeUQICsgjsBA&#10;QeNXOxPR2twD39OWUTo7QWOR5px/pXEj9UcA2HPgoFSgg2OYf2j9qQBIG2sE9zACA2T+wIt8Pod3&#10;ADoDDALTx67QNTJv0gbx/hYZIViB4cG+Mqx/tOzbflbu3HiCIJAnwf7AkoAjRCGIxHKoqI0WIfGs&#10;tMTYbePGlfxud+2FX+vXKR858v9JSYhaxRYLe60tXnzWgGD+hQ1OlTNHoJN/5a7cvfFI6uGkc2zf&#10;VckMmyJe3wIfACFkxeydDsp7THy/iZawYB8JHxYEkg9udP88UI5N/5ibn/3gsEDMl6MccEeCFSvg&#10;+6HuzEhJEtCfQZ2FvJiDF7TFz1fdAVUVwrAN6b0OrZd9+G3bDmhpQPCQZJlPcPryBPYGvXgjWmZv&#10;0IXZCkMWQfSf/XoCaqzJOctAxiFHaonuUymJ7UcGiRiw+A6C73/26mUZi/SbJ7WhLmfKLLwOqbk8&#10;tUnKIW2ZbEUd2GE2MhrMQMzn8ztwRkDVexAEQtBWJC7BSct50zfonATBRn4m4hTEO3ZibLizegm8&#10;VuzO8PoexNjvosWLYQKSqqO/YYFtn/6GEIQAgAlB394xMmf8BqlceEiCBgI/6T8UnIcKaah7LacP&#10;X0NrMF2GD/XSUnJYvwQ5c/SGdgWCByXqe5k10fZEIchAkpYQd3zsyMI//rXeuN395bOz43+YHB+p&#10;1OLWAgHTO/9+EbK98qisnrdb/D7PkdTQMdjYmeI/IFCGI8VLCx0LfKAaNeALINoTxXcgugrhfhLQ&#10;J0o2Lj0EAPGCBPcD6w8046iQIAn2ipSwIZm6CEL8kDE0GytlaqnAIbKD/NxMWQJO+oGjoB4jMzh5&#10;tungTJP0l4saG0ln253TjtNu1jabE3lUN2L6/gHKBm6iPfsMaNc8jWZgKCuhoy5QfBpwoBVJUxRO&#10;4hG156nMzciWHjczuf0MOOwCrIIfAoMGn8NWHDczW3zEHRhIwjDrz2yCwKRh7O3R8oafg5JqbCuS&#10;Mu2Fn61ft0dfk9x8qi/ZMoPTk5ytYHmjLb0OTEAaHQCCfld0sGoFPACLYAASGdII2LZ1IiuVHAE8&#10;AoE8PMgXhLEEOVh1QQ+B4uQZMqjXEIn0SUcAMCXjsplV4vNlnAz4KFSmQVCm9uUrgIVLADQzW2xf&#10;bpwZADKTK8U5mR909x54/3q4AhkZcRg9jj6iMwYtZASs5zk0NKFgoZw7dluC+4J888lgpYhy8CNg&#10;QLAsmrpFb3bl4v3i3TtcIsP8AA75ox9fJjXV9eAZ3JaIITma+g0fEizen2TLzNFbpCx3lQT2zUQK&#10;iUykBdzA1YtGUOAiXbZipZ5YnEPgUJLOHnhoyaWeBQgCFDll5yAOdXsRam5uguZ2Wkq6QSApSqFj&#10;Eut2TDcCA9gG/OHi7auw4YI8mkMe0tQcz6EPAg1RDFDXGGyonswOAtH+RDyHw0psKxKP0LofFGl1&#10;+6VeAH53ytiVGjw++I8Y9PmfKVrisKPAoESxECoqj8DnZqlCmXbr59duEHB8/1heMZhS8WfN2rUy&#10;qqRYs0DFZXTqr+0TmZlb+PBhAInDxPsLYCNI/Vnzj8mZA4T/tRxBJymgT4wM6eUjZflLwQhE+wj/&#10;7dlyCgzTo/BebNB1MuiTCIyeY2agDRBQJcKQAcBC/H5xQdbX7zdsD16BAkiTwaX1LEGXN8UaA3XD&#10;B/VLlkM70U7ae0EihyK9By88OtxfAgfGyKFd5+TJw2ooCU9U1ldMJJiG6CTwpr9qEJkGE1Lvb8Av&#10;iKZ3QaD0/XmcylwVoHafNXazRPomazuytbYQT50QnUwLghNSnmYG+w8fNZlBGwDimyO9Bp1nXc5a&#10;mUMxLW0epcsiEKQETVag8Re/G6OzAVQo4qlMDYIQAH7kGXDAiaUFN7gOITlKvuxYhKNjwLSdp75q&#10;+CHFV6ou8AhyD2LRp1eOgoPSUxWYAYY0Z9Kbo+DDsGLZdsd4xTg+WUs3K7jCbkl7AYBBiYAfrxeD&#10;6MpVq2XUiCLU4MF6XYnHtLf57UxAaEAg1kKqzBhdKVtWHUegnyh9P/GRIZ9HyMGd5+Q19vyY7LkA&#10;ir3EH5ngnAmbFVTmf4/uvZSlM3ZI/7/IlKGfpEmYT2yb3oPKBUiIfpifm+HVg8v//UvbK5CTmfoB&#10;Uq5LyTFvTh0yGwgYHCAJw0bL2aN3ZP6k7TgJQnDi42QfGCWHdp+TW6B+RqLFExwwFM/1wRRgudS8&#10;RBZw6o4yxIzXHEaRsTDG5yyR5AAsnr+AS23ATAkdlOFkFm0DQ9pSBHhIEKkgN0sWLFgAgs4BZAXQ&#10;EUQwaE3EpKXZfZ70iti30CPXSTn8+6wplTowxLQ7D5RjmmoSV2ANPgHIPHv83NQf/UG8jv+yO2D5&#10;BswItoDElAItA6buxsEZbUMAehzxpT23ji9TDtyWLkDsiTlwtp9YBVuLDFbun5GBQD8f/70deTQS&#10;fQzafwmf/bAsXrwEvn/5uvkJwrak+Wcm/lq+D9ot6ucv2WBMvgAAzP+4wStGrZJeP4kALjJWnj+p&#10;llOHrsvw/kkYLvMWv29g/RVWLuNyFkPcZax8+7MIKU6Yg1LhOlqWk/EcDB1hSK15EKJWZkp85OPc&#10;zJRAvM1ff79T39IVACj0GUqDSxzIeONkYCAYBBR3SAn64OMlxDdET3ziAjPGrpGaFw0YBJkvX/+l&#10;j3ih/tu3HUQi/Dd99BpwDQIkKsJPhnwRLJMKVyI4NIBB9lgmYrik94/Rg/8CgSc02ONxUi5eo1oz&#10;TLLSkmFmMVU2g4bMzaJCJgC7dC6hDaGP9k5PQ1M2AzQcB+bMAvvmBkw7B0DuqMxGp4BcgfEQ6yAJ&#10;iam5zj4QkVc5LwiYACegXuLIzPlgVs6SUkzmLUFHgs/VeQX3IEQpNrwn03/qHlhJNk8+q0sDQet9&#10;DviYcmlb1U6ZOWuG5ELxSdt9rW5+0+MP8h6uD479NgfrlEUaAFzHJ0eunAdIfOuRrF+yD92ip7Jj&#10;/XGQtQpBF67U+zsR14QBIyrMX/wG+Ik31gABQ59vwmTHuhNy/+ZzDBiNRPeJGWDToKNeAbGRz3Ky&#10;ksOwhH7jLS3/929jr0BuevKXkC+/QZ0290BgEFwAgUMNDsBNq/MFwwIkEOnh3s1n5MG9ZzK/fKNs&#10;XnVIA8C5ozfRWYB6j78XasThMjpzkTx5UC0bVxwEWQT18xEgxwPj0UIkQhysNalSRj2cLWdmwFqW&#10;CDMMJtDXHgFq6zLYlqEbACDtJJRuCICxj95WZ6G1TWaxAQJv1vjEPpeblZuYDyMa0rJNN3+PzzHu&#10;P+D669+pguSB7bonQqiOxp/d+ET79x48gpR/lYyDCnRKAvka/nqd2kr7wwPRDh4YDfGQsWj7jpXA&#10;wWGqI/FmIBiuLb/Z5evl8YMXkhM+UzJDZ8i9W0/kPGZMpo+pBA34pZw/cVMivLJQbvhJXDQDCgML&#10;7pc/NviwsWh/jkb7GMpXzbIAJwBU52Umx7wPAO8wLoEh1hscguvNA4HWhbiZsXg0io6QIRaAOjFb&#10;tq4+Js8e1UpDPSfDHkte7BTx6euLoaMAla5+/rhWTh66jAk/cO9xcuyvOgOVGQQbdBIig4M1I/D5&#10;NgSL9s3F11bNyuARDqSaghacW2B2QDGTNZW0Nz+sGgYsF3g6chCmMwGhpUChxqeO+Wlb/gYqxunI&#10;i2k638UMRbMRfKcTmurTb+GCYiSVGzYI9f1zMtJ0JJcdFgaA9gG/QAX6vD7MBZK/WypGrpfPfhQv&#10;Az81ehLugYCndrCfn0T75CtfhIF8wF+iA9KvQPZgoOzZEwyT4L9nj+skD50Yr2+hQBXprBeHFxLo&#10;BXUhL+IQTTUGE6LD6Bn4Mj8jJRYv8estD/YO97/rrbPSkz9Hx+AyCUVtzngrX3y43lTf3vFoEc0G&#10;aIQJsuBxmgIO+tJP8mIq5N7Np0omChtYKH5fpsl1TB9Wgo7sC1pyTIS/DB8cLqPSFsuYzCUyrG8C&#10;TnecHkCOVbnIQ1VaprumvWhOPta+edkZMnUKLM7XVALQO6Ab0IBk7DAwSyAu4IiMethp6Eh63pXn&#10;ujofGkSIYSDzALhHgI/lDq3i1yLQVUyfJgV5WRIfGaIbn9N9NJBti+XXPKhGBoHUhdatX690GLzm&#10;SE7YXMkBGcmvH7I+0Meb3AP83RfBeumMbbrhZ5dBzekvkfJ/FYNyYA0ywFsyt2yTDOuTAhYhgkhz&#10;EpCjNuT+GYwyUOQTBIDI9wHguxABnM9QlJX+K7RnzmkgaI1QpC0lDBZhw4YjPffpGyBDvgJ1dBB4&#10;AgNDpDBxhty5/lgXy95tp6XPX8Tq7Dgnx+aBROPX3/SaQwAOXr1wH/XkKxmFfrj/wADtWwd6czGD&#10;VNROK6mlTEEdb1gu4BEDZmR2RopMGDcG04sLZeOWbUpEYhBgQNC2ozPa7K5z0JVN3NnfpTU4T3p+&#10;Hsq3c9Ob0/6YjmAT4Js4YYLW+XG68X1d1GtPUP4mwjEEAhFoSe+ODPUV/69jZebYjbgPtXIfJz0F&#10;ZXz6oFxzk5Hjpg709kNNP0qegB/C+xbjnyt+g4cgqIdgWCgbhLEoJYS1NQdgPweVsaGJ+QBGIcOx&#10;TP7ad2gLvP8ovAL52ek/hYLr4bYIRY2lAU5uLKY4TBoOHzoMCjfFcvXsAw0A29ZgZv3AZdm//Yys&#10;WbAbKHKtjM9fIP7oJDBglKbPkVfOqOmCqRsQHPxQl0ZKQO8cCegL+alAAJEeZgRNsAwEKZ6IrIe5&#10;WTiwRJprIjAEdhjop7gAQWH9xo1o1+0Hwn9SgTVtPzotSJ7A3JQWWzDpfGclyo0ysdXr17QeuIVB&#10;8c0pz/encAczl/WbNsuiRYtlEsqbwrwcpfMyOHKgR+t8gKQdOfFd90o1AMH39wsAyGtAQE6CJgbm&#10;6dz/ljWH5RI0AC6cuC2hA/JUXNYl+KFUYfADvo2QdUsO6P2dOxH3DOIy7AAF+7EE8SxwkwkIq7Bb&#10;hTmZQ98HgO9wzEGE/p+I1NvNrEEI6u62CSUKGKKfPLxfkkwbuUYWTNoqvl9iRn5ooezYcByYQQMA&#10;wpfIEiZj+nCIBPSPlF2bTsjNqw9AR4Y/3hwoEH/hK3Hglu/bclEmF64G7wA+Cu4gkpVA76AcFTcB&#10;AUXSk7mRwgBcsYRIiAoHlpAkI4oKFU+gUvLKNWu068DgQLFU2zHgJqXNNglLtgVH3r15cCM7fzr/&#10;Zp+jzz/HTY6gQrASHYgDR48rkLllWxVk2is1IE3B7EQpSDxZ6SAhYZOwJUoaL3v6TPf5+Tu78XXS&#10;jxOiwUFo74ZL4Lc5MvxbdA7w99Bh3hLtnwaK+HWZkLscrcCZyvPYhQlSv16JigXE2YwMAcR/sC/m&#10;NKbItfMPZWrJWojPAkwM49CYI0/fzr0xVODoC8W574lA3+Ht3/jRirJTf5iWELuCY5yxkAlrL+1k&#10;GsjTwPdbAE5fRqM2RFdhiI/49kqWEwcv60BSRuQoGdR7gKRFjAa6/FTWgJY8d8IW2bp2v/T55XB4&#10;FM6X11iEi6dv1ZFmgpLmfVn783Tn3Dn+rRMZgv38JkugpyL48k49zW4DSwkGPGZAmRilLczLltGl&#10;I5A5jNOW5Ny5c5CWLwaLcbmsXL0KtXmlVK5fj4xik2zA6b0BmUXlhvUAJ9dic6+W5StWyOIlaCVi&#10;HqIC9ty0dh8NLYXC/Bzd7MnxMbiuCLAKchLTMLU9gT2z6dtn87VN9R2Oa0Y/QNN98R8wHKl+OXr6&#10;t2RyyUoZNojTgj4SOiReM7b1y/bI1z+JkqUztyIQvFaSz9AvIiQUwZOlmZGfgwz9wERIko+RoEHx&#10;+NxNh8JaHzuGLiAOlPSk2EOlOTm//F5sgPcf0lwB6rhBpmxKUmz4q3b1CDhiSpwgCEYTXw9Hyg+u&#10;OYaKAgckyMXTd3TTxw3HAM4nXlAu3iy1Na+kOHEBGIQbZOfGIzLgF4nIGo5KbfUryYyagBkFINIO&#10;wBSDIODfNwrBJQo9bSw8tCvbC0qe/pxBgRuO2QFLCG5Cmq7aupsZhP4bfmZQd5NKszanhiKvi3mE&#10;6r9xY5NqS3CVr6uvqQM6ZpMrgq+vaQw7FdDTVmnHtPbaDADYsKEBQajTI0H1jUdpFayErsLEaVIH&#10;MH8/pvqG949VolfQ4Gg5CAbogR2n5Ks/ByFs4EgVBqEq0JSS1TANQaByWocMBKH+wRpQNCC3g9sw&#10;g4xzAmt6UvzG0SX5/+P93voeXoFJkyb9vbSkmFxE8hdtKhRRbw4nT5hPHIwmloAiPEP8+4egvk+S&#10;qnWn5OyxmxKMU8T/2zj0lG8BYHohwX2KgTRXSlXlMVXquXLuDk6qq1igCW5y1mhR+QaAfTZOFk/Z&#10;iZ7zeJxinhONPA0GLT3PBAgCaObBzcpAoA8O1LTw4L+7nuNsbvs63bnRWz11ceqH+OPE7genpvJt&#10;MqV4jQQOCceUp5eEDk2S4/sva1uPIiAU+BiGEmHHhmPABW7JxPzliuFcvXBPnj+tkRdP6/Re+nwd&#10;qp4SmoE5/JH2sjF+VwZGOgSlJ8XNH1fyfhz4e7j9Gz8yWzhZqQkhmEC8ZVqIb57EekoAuAoemIIN&#10;f1se3qlRzQFvIM1hgzMlI2SaDPpVLNh281R2evs6nP4fhMusiSugRX9ECmPnYh7hJSjKAJz68sQ1&#10;02YsCXz6DJMFkzdoqVBBRqJ7L1qfYwBKti7ZYvSUfNSVAPFd/V1mY4GY9Iz3L1Lu/pXz93BPoMY8&#10;ZBDYnQFI86sU2KvAOLM3OB0B/YNkzfxdWgI8vP9c1i3aL+EDRyjwd/fmM1CEN8rgT0BACvScy8EM&#10;gDRgrJUXmalxJWVlRf/ke70B3n/4xiuQn5r0GezQjzC6t2R3xjHk4UPYJpyOU2i7RPtl66AQ02Ay&#10;CPv+ZaRMG7FWWYRjc+dK/898ZNLI+bJ3yxlZv3Q/Fi1Gk91KAabUFDoN6Evdwws4meolKwalghdb&#10;gAas5KYPHR4AVtsw1br3/gZdCiDgrfknfic2r0pz9VCwIpIPTcjh/WLk8O7zKK8akD2Ng0JUvOr8&#10;Xb1wV4PAHuhF+vWN1Hbg8jnbFRCkktTAT0JA+PGWoP5poIuXaTlHnQhPOzXqCwD2KdSAbuakpwat&#10;Xr36N9/vof/LrkBxbu5/S0uMWc4bzZq4OdWYDL4AzBd4ATlm/WjdaWJxSoehTg0ZlCzpwdN0iMhv&#10;sBfGdycja3gu1ehT74fCMRcd62crYkGlo4ThxZg9eC4XTmO0GadaGAIL01EGgCDwCoaDpDI2Cxz9&#10;im2YT1imLS6fPqbWt2mr0liJMXTS9abbggc3aSAUen3A2cdDPfzcgc5mCkzskLAm70gpQbquN7Kn&#10;ueXrgL00YOAL7c59V9CmrVPG3/07T0ABfgkFqRIZ8Lm3LJttRsPzE+CTMGAo1KXZSoROIGYBiGm0&#10;Zj3X/JoosEpZ8OT4/SWFuR//X7b0338d9ytQVFT0T9A5KMbg0UsGA3dikaLIkBkjPmCBPU3rnU1L&#10;kM27DzYBdOaCIFueFjZGnj6ABDX+mzWhUnxRCjCjsKe8bz8/1TbgkMqaRbuVnGKprSEBwzDHkCHb&#10;QF/miffyWT1KihrVM8iNrsBr8bTFa4UEg6EIcAyEJKa17rXt28wY+F5hw8DU658Bjf4JcE8eJ6E+&#10;FHgxwYqBit89Eg8taSDIEojMyuvLSJ3GjMZo9RtsvBbaciwJAob4YoCpHLW9ubakb4+CL+KQj1Jl&#10;La6jAPibCe/Db3/pJwumrpUHt6rB9Jwmw4aY+8b3Z+D2JANg+h+PlivWwqvMlLgFo0YV/fD9jvk1&#10;uALz58//W9lpKd4p8VGn8dCswP20am3xGJVaY1rJmQHKT82buFlOo3WVGTFeU32rPBSFHrTvt6EY&#10;UDqsaPVozK37DaS4CU9PtiODULsaV5vTR69CEbhcGYvkH9y6+ljih43EMBPKEejgRQ4ZAVxisgT1&#10;hZwW01ss3KChmIMYQqJLY6vLBitl1elGaKcNZk/uFtqWVkbLmrREIIMJ98KcQ1GllIMLMbV4nQzv&#10;BfNTOPXyfUJ8g5We6907DMHKTPclBoyDovNujOdOwASeKXOan8CKibhhIQafwXsNzYBZzH15Cu2H&#10;OJ8xUI2GDsDXXhApmaHS8aePXhHvz5MkemgpxGTL1D04Mrhj1uE2/Ucr+V5uempKeXn57/waLP/3&#10;X9H9CuRlZf0vMMBWJ8ZEviYfXIdEPCT0GJIRN3M4tAkLtBRgCq+bB5si2N9HwrCQL5+5i/S1GmVB&#10;AQguxhCVf4YNSZdroLBS2z49bLwM+HKo9P/UW8ZkzdNR56Uztiut2R+yVosqtiAdrkfA2QQwDOIa&#10;0ECMGFgExaGxqJ/RRgN5RvvhCFA0VvHtjweyEDP62sJ0nXNyR+NnFM5UN14GDjs8o9fAcABsSh3k&#10;FSz9fpomAZ+Vyjc/i5dvf5wCW7RcGfJZHDogyBJQxkwbWSmTilZLAGp6X4zijs+fp0FuDnwPfPuB&#10;LehGoDKAKMosZFdkYYb4NtbuzCj8+oRhyOuQZkijMmcjgHqj1Ql9Bu9cObHvmqxffEjnOoZ8Cerv&#10;EGZInp38vL8M+Az8qWA0pibEHCzISv/8/c74Nb4CpaWl/zQ9OTYNgOFtqhW11D1oLTBwQyugCNqx&#10;ntDOicoTzw/ahaWZM9USbfemU9L/gzCVsY5DzTocWEFOXJmmu8f2X0TrMUaVj4L9vUGFJYbwQhWQ&#10;eLL69Q1FN+KobiaOvwYOgKEoAMRlM7fLxZMPJM6vBBRazMKj9vb+BvZpg3LQ4qyQIgCc4YPzoLmI&#10;EsTNZYmfkbRmvq5XryBM5AXBYDNIhn6NzAYya6qmi9R9GCYm/XrHwW4rDjMNSNH7xkho7/GSETQD&#10;G325rF6wS7avPQ4wtAyn9FDgIxWQZ0OmjqxnVOZc6fPhEMmMLoXqcwOA0336OQiU2nImAkNAfih5&#10;/NB2TRw2Bl2YLKVI2zaeL+Y0OOfP/6rWH8Pvh6vOQ9AgkLnQng3oA3chZB8MXBq8OkDCIv8f49wv&#10;4WsxtbSw8A9/jZf/+6/ufgWoVgSF2O3ECTrkiuzgBRbxN/LksD6DieV0iFbwv1vX7svojAUy7Jt0&#10;4AIYQ4bq8eicWdoxqMQG8cMGoQMug0NqqDHCOIrg4NM7VEKGJMrJA1chmX4HQeCWpIaNgrdiMBDy&#10;E/IAwSIxOB+/N1RLj9K0BXIOPAaenjUvXsnFU3dlRMoC9MoNjVmzFPw5fFCYKu4sgLnGkhlbob5c&#10;JVNLV0mM9wicqig1fEG59RspW1edhPbeCnw+4CDQUti54aSCoKRR377+RI7tvQJvg3IZiCwmJ34s&#10;SFXPENiq8RluSFCfTBn2bapcu3gPUm/nsXnjDIMPGYAKwvahas9cCLuek0NVV9EFQEqPMW9TLgE0&#10;hW5DSsgoBJE6ObLrKq5dsoKukch6SOZSnwiWER3Y/IZVSS+A6JOF2Zne7w1B3seAN67AmMLCf5OV&#10;EpcPDcNH7fkctM16Q03shYm5AblA/FeA2npVJa6unL2n8wl9fxEOt93J2Kx12l70/gapcQwVbbxx&#10;is6BlXqDbFt7SAZ8EiBJIQVy59pjbNgt+LejEMJYKUM+SZCThzG1B958uHeiDP1mqOTHVaBkqAGR&#10;6aXMHF8JJ+bFsnP9Cbz/SrDvHEEMBT5RYvQLxWj0PgXYLsO78cQBou+1cunkPYxVI8jAm6EgqRwy&#10;3CKbVuLzoYUZiBOYZJ0nD19gBHumBHwDn4Kv4zRjCAAWkhCYrxN6K+bsUtLOhmX7pe/PksGoPK5O&#10;vmy5UqyTwZKfYXj/KCnLWwM7rx3wJCjXsoYZh93UzGyCByWBmbkI4iHj8PxIpV83Yghtz4Q07fwE&#10;qwgo7mtdRmrC9FHFuf/t/fJ/fwVavQJlZWV/szA3/WNMwG1Oig5vIFbQ9mhyy4uRi5nsN/rXceil&#10;NH2uSl1vXHoEWgbwOhiSoaYWVyF9FTQgU/p9NgRIegwGYE5o9jCldKn0/dhLilMmaVCYkLtM5mDu&#10;fdtaOgIVouV4E3TZMzDICNeT/uCOc0pbHp0xV/p9DG5Db28Z+mkU0ngqMzfOyXMDBvQPw+TdIYiq&#10;VMOibYp8+xdhmHkwIOV0KAj3+2SIZMeOQUZSLZtXHkSnAqfvgDAMTp1UVZ7Q/vAM/Im/+HwVD0Au&#10;Rjd3hHeKOj2tWbBHMoIrQNZ5LIUx88DkWwHRjloIuxqOhEXvw4eFYBQ4DuSpMHQDjJiI+6nOjICy&#10;cF690B2hqEczqXdPsRuj/oPef3z08YLMNN/phYXv7cDe73/ProBiBYmxcWglXmVW4Mn8QZOFqak3&#10;RUYgUwWtOwJjrLEDYHYZ6huqo6wVo9YqCEjVoqLE2fDC26sbkeOxFEId0stLpiEY8L+S5Hlog83E&#10;QNMlSfSdjJmG27J9/WEAY8MkblievEAf/exRiGaiY+HTF/V93zioH0WChATOA97P1swMAsMGhENd&#10;+bApJ4aXygf/c5BMGbVcbsJuqyh5sgz+ejAGpUZiwz/XiUlmDv74vDzd6+sadE5iB+r0o7uvwMdh&#10;vPjTrAOZwiEo+JLQM/SDHHWBPn34Kqi7S1Wkpbx4kQKAjdOVHKxCSxEnPiXc30zrTVlgWqqeg372&#10;HnAWgqk/NCYepCfGjRw3bsTve3bn3z/r/RVodgWK8jL/DIuoAqfJYy4qDpV0hPxieQZcyOQfUL1G&#10;R4RR0/r2jkUgqEQr7JE0oCXOB+v43FjyBCB6ic7ACjDi2GLMiSmXkAE5IM5chADqKvAJbsmaxVXS&#10;71MfnNpjVSZt79aTmnmEDE6WdQsOK3A3paQShKRknchjIIgKRRAYGIEgcAhknHpoKB5QR6YrwBxG&#10;py+R/h+GAMAcKimhxfDheyyHd51HKQB2HgLLsllGnYeEnTMIONtWH5c4/1IJxGy/P7Qc+Vp1IPjE&#10;B4wU369S5Ojei3LrOjsgNbJwKjobA0mCapQMb27v5unp3trzDHkJrD+k/njUZyTFrYUOw3vk//2u&#10;7voVOH5c/lZGUtI3qXHR6zDL/5qjpZ0pEdwHWAiQhQ1DudArFIBcCVqDCyFXthCcgEJkDUD5A0F/&#10;xenKLIFAX0poiQwCILh51QEMK2G+Aaf4rLKV0v/zoZIVPRYntKAkOIuTH+kzhpiWzdgJ4LEaoCTk&#10;1b0po452IetxJwhsqzwidTjV94KCu3bhARhxXAARZx/8C8aiU+ArScF5CE4P5RRO85DBccAr/GTh&#10;tI2mZBi9Gpz8aOj3I10HAEoSEwPW/CkbtIc/Nm+W9PlgqGRHTUIpYHT8tqw8Al5FFIA9ynZ7Xs93&#10;JDAYzn8U5v5jDmalJodgFPq9EWjXl//7V3C/AmMKxvxz2qWnJMYcYCBQvMBDXkFLi9l4Gw5XJRx2&#10;DLy+gX4htO05TER24nC0wdYvOiKHd16GgEamDO7lLVNGLtNNVQ8HnVHZs2TIt0Mgq50JL4XHwBge&#10;S4xPsXz1F97S+ydhsnvzCZ2qC/dKNV4JTiYwfACFUY7rvENayHjp9XNvlB9GjPMClHd9voqWKN90&#10;4BX3tCMRhgk+7z4+YEWu1veeCP/CT/+3L4Q5IpCdZICrn4DP7ouSYom2CBdMWY9yxxf1frBiAltW&#10;HJXieMiw9cHrdlFroKXrGI+eP7UUICZzKTM5PmtUUfZ71t/7rduzVyAzM/HfpSfGJyEQnCPoxBOI&#10;QqEdObXsc+2cgdJctefdyPLjGG3oIAwyDQQXYBAAOKrl+JcAgLstt68+RdkwUQKGDgWhKAhae+t0&#10;g1IEhZZqUUOKFTy8fPaOBA9OBNHGzCxEoSQhu24PZNQ595A4rFQ++2lf4BXJsOB+oD6NQf2Tdc6B&#10;uMMNCK5G+mbI0G+9pLxoob7H+ZPXZc3CvXIMgh5nj94GXjFdBiIjyYGr056NF6Q0ZRFwB8iyYzTZ&#10;D7oAfjABDcBoNrUBuisLYCZGwg+DMe7Brey0xNKi3Nwf4eO91/3r2eX//tXtFeBiG5Gf//uQ+coE&#10;cHgBNegrklBamlDsTHAwWAINOJgdYP4/yLTPAlDPRw4pAH+/XKflCK6R2ef/daIsnlYFmm2N8gw4&#10;tPQCZKTV8/dD1IQnsCHqEJegZv8BlA7EGjYs34/sAr6JO8/qjMNaoPtDvwQbEvwEtiAf3asGhTlf&#10;hvYZinZdhTy4/UIeIoNgu/PYvst4/X2gB4+RYYPBP4DYx7CvU1Vnkeg/A5r9fMx4PJkdaO9a0Z6e&#10;QZfBNzku4k5OWmL56IKC/00q+PvV+f4KvLMrUD52xB8gEqQBLziOYNDA06lDhKPWSgrtMBgjlcYT&#10;lFr66PWDMBNCc1SciCTNUBLNp1eUpAZNkNkT1smS6dtkRPIcmKhCZx/MOrsBSdQZBlov7dnOQ5jz&#10;3LFbONkhiHLwGrKJDRpYgnx8VYJrcvFamVe2VUIHpqs4SjAGnlIDJyIbGal2bWQT0tSVI9hR0GlQ&#10;fUFIqPM9XOxJ5zu0t7nb+zmDqzL9WIbFRFzJSE4YNX5UyZ9v3rz5veb/O1v579/4jStQUpL7u5nJ&#10;iVEpcTFVWKgvWKfSpEL56l3ADt4YumkSGEyKTQozT136MHqBAuwNKrBvP5qqNh3cUUMO73BsYKT8&#10;/dON9+KgTFh2w2KtdwgyjwCJg8hJiA+cfHtF4t/CJcSb3wEzCwg6fP1AH+oKUl6M2YUzNWg3ezeB&#10;fvZ62ZQf1/EVlaQzUhJyx40r+qP3y+/9FfhOXwHImv3LtMS4walJMQuRtt6mX2JSN5cKLZ6cOrzE&#10;CUKnt6602haGovBvbBmGDcNmdh4EDk1P3jzf9ujtcJH+m9vEX3e395oz/NTkE0EULL/naPVtyE6J&#10;D504uug/fqdv/PsP9/4KNL8CM2bM+PuZqYn/JzUxNge21QdRIrwm14ClQqdajN2VTbjUgczGttLe&#10;bwSWbjrV20v1TdAJhiuRAfqY9oPhdz4rOWlSblb6lzMmTPgX71fX+yvwvb4CBBFzc1N/Nzs1aUBm&#10;ctwMtBav0TsgMRrDSlj4rHffaVDoruDSwdfh92a6z03Pkz8xKuxhRkr8yjxIexVmp/7n5cuX/53v&#10;9Y1//+HfX4GWrkBZWerfKcnL+E/UsIOWwVJsgBt41OqACzYCNwURcE9Oz+/bc2xbLwF8fv2+AFHx&#10;ne9jpn8TuizJxXlZf1pamvr336+c91fg1+YKnD179jdLS4t+lJmSOAxlwgy0Gk8mg56sKDhwBP7J&#10;mQWbJVAD8fu08YkbMKjZlh7pvPh+z8Hqu4B0f3l2anLMyKKiH1ctrfp7vzY3/f0XfX8F2roCU0aO&#10;/L3CjKRvQHulV8LalISoMwgOTwGOKSOOgYGnaGw4ygcn9e7OrkNnAwxFSGxdb9N7M7yj7bxaZDxX&#10;kuIiq/Dn6NzUpCETx4z57yiR3vf132+H91egrSuwfv38f5Cfn/o/MpLie6clxWWmJcYuSouP3Qc9&#10;vDsJABa5wRgYknG6MjAwY+hxbMFhRfJ94iPD9H3Z9TAb3jAnIdX2CKf8UXzeVfjsxVlJCUPy09N/&#10;8h7ce7/e31+BLl6B1eg05Odn/B46Df8nKyPBCxz5nIyk2Jlp8TGbU+IiT2ND3kcgqGMJQcCR/AQL&#10;uPF0ZkmhDyLxzsOe3kpIcjIL/ZnzXE5Mmo3N1+SfrOO1RGnAvz9Kjom8AKu3qvTkhAVZyYlwh08O&#10;yE5P/kUeMI9ZZWXvTTu6eM/f//r7K9DuFZg3r/i3ilJT/0lqauy/zk6N/68lBZm/xJ/9ctNSIvOz&#10;MuDUnjQFpcUSAG9boI1wAJ4Lp1Lioq/jtL6HrsTjuPCg57FhQS9iw4OeJUSGAIsIe4AhnBv4nXN4&#10;7lFu8LT4qGU5afEVeZnJI/Oz0mJzMlOGIhh9VJSb8UepsbH/trAw9Z+NGTPmt9v9sO+f8J29Av8/&#10;V/SNVGTueu8AAAAASUVORK5CYII="/>
  <p:tag name="ISPRING_PRESENTERDATA_1" val="UGjDuW5nIFRo4buLIExp4buFdQ==|R2nDoW8gdmnDqm4=|cGh1bmd0aGlsaWV1Lm1uZ2lhdGh1b25nQGdtYWlsLmNvbQ==||e0E0NkU1NjZGLTcwRTYtNDJEMC04Q0UwLTQ1RDFENDU4MUU3QX0=||SVNQUklOR19QUkVTRU5URVJfUEhPVE9fMg==|MQ==||SVNQUklOR19QUkVTRU5URVJfUEhPVE9fMw==|MDM0NTYyNDg0Mw=="/>
  <p:tag name="ISPRING_PRESENTATION_INFO_2" val="&lt;?xml version=&quot;1.0&quot; encoding=&quot;UTF-8&quot; standalone=&quot;no&quot; ?&gt;&#10;&lt;presentation2&gt;&#10;&#10;  &lt;slides&gt;&#10;    &lt;slide id=&quot;{B2687BB2-849F-4068-94D4-902C978D822F}&quot; pptId=&quot;293&quot;/&gt;&#10;    &lt;slide id=&quot;{F5C94322-9377-4AE5-868A-C95296E7F3D1}&quot; pptId=&quot;280&quot;/&gt;&#10;    &lt;slide id=&quot;{8B94BF17-86B8-4AA8-A0D8-960DF6C67395}&quot; pptId=&quot;281&quot;/&gt;&#10;    &lt;slide id=&quot;{3B9ABE39-3318-47BE-B8E4-36631F915BEB}&quot; pptId=&quot;283&quot;/&gt;&#10;    &lt;slide id=&quot;{80045BD8-5F57-40A4-BD70-F33185E9EB11}&quot; pptId=&quot;296&quot;/&gt;&#10;    &lt;slide id=&quot;{6A94253E-FCF1-4644-AECC-2867CF64A100}&quot; pptId=&quot;284&quot;/&gt;&#10;    &lt;slide id=&quot;{7E7A61AC-D5F5-4506-87E8-6A409A9CD390}&quot; pptId=&quot;285&quot;/&gt;&#10;    &lt;slide id=&quot;{DDCB2BE6-D058-40E1-9A8A-3A9BB388BB57}&quot; pptId=&quot;286&quot;/&gt;&#10;    &lt;slide id=&quot;{4FD81C65-8C37-4C21-88F2-8A4521E8622E}&quot; pptId=&quot;287&quot;/&gt;&#10;    &lt;slide id=&quot;{8E9104B3-F8C0-479B-A637-C4A93B667EE8}&quot; pptId=&quot;290&quot;/&gt;&#10;    &lt;slide id=&quot;{6BB69B95-4548-47C1-B0E6-8CC70DA142F6}&quot; pptId=&quot;260&quot;/&gt;&#10;    &lt;slide id=&quot;{7DC6636F-80D3-46F3-9E4A-89AB82DE5EA4}&quot; pptId=&quot;288&quot;/&gt;&#10;    &lt;slide id=&quot;{16BFF336-9747-4837-A17A-647D54657930}&quot; pptId=&quot;292&quot;/&gt;&#10;    &lt;slide id=&quot;{2BD70AB6-5AC5-4C7F-AEB4-6233F9BC60BF}&quot; pptId=&quot;278&quot;/&gt;&#10;    &lt;slide id=&quot;{87A5F997-5E72-4594-B799-47AC14E7EA47}&quot; pptId=&quot;289&quot;/&gt;&#10;    &lt;slide id=&quot;{C51AB092-44A8-47D4-8616-684AE2D1DA32}&quot; pptId=&quot;291&quot;/&gt;&#10;    &lt;slide id=&quot;{523EC599-ACE5-4E6F-B73F-739A7E2BA9E7}&quot; pptId=&quot;276&quot;/&gt;&#10;    &lt;slide id=&quot;{B3C4B9A5-1C38-4916-9C84-01A55287EA98}&quot; pptId=&quot;262&quot;/&gt;&#10;    &lt;slide id=&quot;{D71179C2-6817-4420-864C-5C5CED31DA94}&quot; pptId=&quot;294&quot;/&gt;&#10;    &lt;slide id=&quot;{CCED1D47-A58B-444E-8C9D-6CE03327119D}&quot; pptId=&quot;295&quot;/&gt;&#10;    &lt;slide id=&quot;{307150FE-9A8E-42FE-872F-824C1B309506}&quot; pptId=&quot;264&quot;/&gt;&#10;  &lt;/slides&gt;&#10;&#10;  &lt;narration&gt;&#10;    &lt;audioTracks&gt;&#10;      &lt;audioTrack muted=&quot;false&quot; name=&quot;Âm thanh 5&quot; resource=&quot;43f9a492&quot; slideId=&quot;&quot; startTime=&quot;0&quot; volume=&quot;1&quot;&gt;&#10;        &lt;audio channels=&quot;1&quot; format=&quot;s16&quot; sampleRate=&quot;44100&quot;/&gt;&#10;      &lt;/audioTrack&gt;&#10;      &lt;audioTrack muted=&quot;false&quot; name=&quot;Âm thanh 8&quot; resource=&quot;ee3a7684&quot; slideId=&quot;{B3C4B9A5-1C38-4916-9C84-01A55287EA9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9&quot; resource=&quot;3e907ac6&quot; slideId=&quot;&quot; startTime=&quot;16995&quot; volume=&quot;1&quot;&gt;&#10;        &lt;audio channels=&quot;1&quot; format=&quot;s16&quot; sampleRate=&quot;44100&quot;/&gt;&#10;      &lt;/audioTrack&gt;&#10;      &lt;audioTrack muted=&quot;false&quot; name=&quot;Âm thanh 12&quot; resource=&quot;d187064d&quot; slideId=&quot;&quot; startTime=&quot;98461&quot; volume=&quot;1&quot;&gt;&#10;        &lt;audio channels=&quot;1&quot; format=&quot;s16&quot; sampleRate=&quot;44100&quot;/&gt;&#10;      &lt;/audioTrack&gt;&#10;      &lt;audioTrack muted=&quot;false&quot; name=&quot;Âm thanh 13&quot; resource=&quot;985d35d2&quot; slideId=&quot;&quot; startTime=&quot;104392&quot; volume=&quot;1&quot;&gt;&#10;        &lt;audio channels=&quot;1&quot; format=&quot;s16&quot; sampleRate=&quot;44100&quot;/&gt;&#10;      &lt;/audioTrack&gt;&#10;      &lt;audioTrack muted=&quot;false&quot; name=&quot;Âm thanh 14&quot; resource=&quot;8fa12ed8&quot; slideId=&quot;&quot; startTime=&quot;42059&quot; volume=&quot;1&quot;&gt;&#10;        &lt;audio channels=&quot;1&quot; format=&quot;s16&quot; sampleRate=&quot;44100&quot;/&gt;&#10;      &lt;/audioTrack&gt;&#10;      &lt;audioTrack muted=&quot;false&quot; name=&quot;Âm thanh 15&quot; resource=&quot;9e1875d6&quot; slideId=&quot;{6BB69B95-4548-47C1-B0E6-8CC70DA142F6}&quot; startTime=&quot;0&quot; stepIndex=&quot;0&quot; volume=&quot;1&quot;&gt;&#10;        &lt;audio channels=&quot;1&quot; format=&quot;s16&quot; sampleRate=&quot;44100&quot;/&gt;&#10;      &lt;/audioTrack&gt;&#10;      &lt;audioTrack muted=&quot;false&quot; name=&quot;Cai-Này-Hay-Hơn-C-Ơi&quot; resource=&quot;b18fd530&quot; slideId=&quot;&quot; startTime=&quot;61692&quot; volume=&quot;1&quot;&gt;&#10;        &lt;audio channels=&quot;1&quot; format=&quot;s16p&quot; sampleRate=&quot;48000&quot;/&gt;&#10;      &lt;/audioTrack&gt;&#10;      &lt;audioTrack muted=&quot;false&quot; name=&quot;Âm thanh 17&quot; resource=&quot;edf5e79e&quot; slideId=&quot;{B2687BB2-849F-4068-94D4-902C978D822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8&quot; resource=&quot;9ac2c6ca&quot; slideId=&quot;{F5C94322-9377-4AE5-868A-C95296E7F3D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9&quot; resource=&quot;2b4bfa07&quot; slideId=&quot;{8B94BF17-86B8-4AA8-A0D8-960DF6C6739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0&quot; resource=&quot;0c2cb206&quot; slideId=&quot;{7E7A61AC-D5F5-4506-87E8-6A409A9CD39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1&quot; resource=&quot;4e02f209&quot; slideId=&quot;{DDCB2BE6-D058-40E1-9A8A-3A9BB388BB5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2&quot; resource=&quot;167bad89&quot; slideId=&quot;{4FD81C65-8C37-4C21-88F2-8A4521E8622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3&quot; resource=&quot;58f98e52&quot; slideId=&quot;{2BD70AB6-5AC5-4C7F-AEB4-6233F9BC60B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4&quot; resource=&quot;4d1850b9&quot; slideId=&quot;{C51AB092-44A8-47D4-8616-684AE2D1DA3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5&quot; resource=&quot;7d400fa2&quot; slideId=&quot;{523EC599-ACE5-4E6F-B73F-739A7E2BA9E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6&quot; resource=&quot;7a2e8fbd&quot; slideId=&quot;{307150FE-9A8E-42FE-872F-824C1B30950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7&quot; resource=&quot;514d72a7&quot; slideId=&quot;{3B9ABE39-3318-47BE-B8E4-36631F915BE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8&quot; resource=&quot;2247e473&quot; slideId=&quot;{7DC6636F-80D3-46F3-9E4A-89AB82DE5EA4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LAYERS_CUSTOMIZATION" val="UEsDBBQAAgAIALmkpF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5pKR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C5pKR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LmkpF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C5pKR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C5pKR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C5pKRQhr6GoIgAAACIAAAAHAAAAHVuaXZlcnNhbC9sb2NhbF9zZXR0aW5ncy54bWwNyjsOgkAQANCeU0ymx09nwaeztAEPMIEJbLLMENgQPYGtFvZ6AC/glnKRvYnbveJl5WWwsPA0G5Uc95sdAkujrZEux3N9TA8IsyNpyapwjqIIZZFkVhuyFTsX4wyjpStPNQ8Rjk80xLnefy8FF75vhVZJepCuN8HfRkihCv5DsD6CfxrcFskf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mkpF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C6pKRQujA7TOhGAADydAAAFwAAAHVuaXZlcnNhbC91bml2ZXJzYWwucG5n7L15ONvZ+zde1FKlGKMoEq3pSq0tQSR0MzPa0qFFEVRV1Ra7iFhKSzdpp61oxdJ2itZW1L6LSiskWvsaoRF7kBKR4Il+Zsp8mu9z/f75XddzPU//mMyFnPO+z7287td9zn3evWVx1lRcdJfoli1bxH/79cQfW7YI0LZs4b8lIsT9TU+wzR7u//j8/zA9tiWXqDjO/WGrm8kZky1b8tHbOc6C3J+3wX+19d+yZQdu/T8+vE/m5S1bAmJ/O2FiFQKbHnDIs+9ygM5W7oNt0dhysGRo+0xY7H0TERGh9guPzxFOTl6/bSGemWOcuyx5Xv0P5Wt/bZEplX35cp/oofZXz4vb3dtO3GNYmKoz6PRa0ho1ucptMbtHx+NKi9tfKmxsD7pmQd8jmR7+dP+Fd5MRq7SIC/Rq9sxEXbSwrCO9kkFEVqeEzX/o6O7qyLImnGTViGYau8kkLg+gU9ELMuGLg6uWZ9pj+ITknCK5HyAfAejKuDmQOh0rAYQkyKW8pw/f07eIYRB/wgyci3oiI0kkIZWf6EASb0r9PcTJyVDA9w/w2T/xk3uwa1Nu0CSZ5hetLOHl5hramXT+Q62+ggXQ1m0+XduyMKFatVsExDTXP/6KKg1dOQdCW076+4rQlPYfrkjnt7tgDNLLbFYyPI0X/ftrmppeyrmXIy7NUKdsf6WEEb5c8pMZK+WvLzPpVCb8M5fmm4ookPNqQ3s0OV1UDRuMfTv1VNTTlo8Sxozvdkq/+fe3uB/OTpNwgLkr8/LiYem7H86ntYlejnAy1kr79gXuXElROThEhjzO+1Wk6JQFn9Kct1L+8ivgP3+vjYRXH1fWyhLNrF27UOt0SdM5ku+bKvQE6ssCXvIfeuMvGNBQEdgwkRG+8fB6FjG/gd/KWFBsn5D0P0O4H0E6cG0KZ2agImuyKy9P3aH87e39JxzL/FwD11ZRr34VtBoSOZSmMpijcgG64PLtYaAJOIDC7syxkzUBQwtecZiL032mkmae10UzI+sanOq/Lai21lsoXhtrOlYdNN17VVkDhzg9whWxtZrfYHjA4NKCJfSbLFEvttGYMwN2A6W+LoGseeq9Z5ViY+pePsBmzyhRudNi+zYWIzZ1Jc0dhHZa6fcnnYEVQ4IOIgd9UujvXOm+6UbVNaELE+/kmUl6PjCO2owl8w8+me4IHio5U89KNgwGIEv7rEQ0IgAS1+8I17sOxa+5WaDHHkjcVrC7gL2HHgI8M9oh1LBcxVVdQtb3i9uxkzhSsCCC74MVA9zqVSwkHKXe6MSZOqHNhmkxHOchdCuAsTgPL8u8Y7aC2Z6ccCSPx8qrYhllEsGqx/23LonMS411VWmP0eQXvHAs+LI+po5mchPxgDpr+Q5SVKqtfE22RO501U06ng9zdaTyqfNUZD38qV8P65c1+8Z+VPy4XwqnJEDX3psFO02vxYdsV/hvzTnlUSrBFVUHQTTXSf/jF07EiJjl9yfqwfpSHgO928rhTx78whyfzUeG3nMpGrDCn6H7VEQgJK9cq67MUe47CAFo4Hzf2tlXWVQPR5oRH/JVh0FHb7kXi9PyU/zKcNHG+Q5l/Ym6nq7KpFQfuyT/RJhppZ1pdvgEfsPJu+AAN4jejXmR41oOLfIfQFlPCCQzsou+FFjlqpukXTA0tAzlT8QCXUAaODJWh3buRaJ32+NtZjeaMm3l/WInW6LVqHz3RciWeYmQ634tWeBfNbHQXqjEl89IVmTdEqS4oh/9dIFpgP7OWou7iCpb4wVHwJblJ0DNpOPo1qIZmckms6eM7KnZ2jrs0NuDWFr0hF+P6/u7oQ2LowITw2RORC4yZDHCQUQJwIlzd1mdz16CI7Wxo34uyxS/xlzlOPdGfv+3Pp1Br8Uvpca6NRIuSmCU2vIqbu/u1A9U3nsdWabkrunxE/2MkaNysYsNnXMkqn8wMYIos9NfbeHIvfiQkniblXb0RhznUcD1pqy0YhEHM2jIYeipnMXT8JSiezpL/rDJetasmK9aHpix61kuWEehLl+sMuk6Fc6eH+RwEDNmQh9fTd9CtajKPPd2TWpYi3VD+7NwFop1Rxc1YPm5r+AARo4H0+aU/G2u7CiKfkTMfPfofPgXysvxfCXE3nezpxHNdrAdjrCiB5Nqk2BP+iyWDcYTyk67aGol/humuC4rZumvXpIrro0IgtR3FOeJ+LDkx/1HHWSJeKIkxjlYrtoFlT+jzdlxfMpKrrk8oUTgM3VCnqjnZZ4bEWJmUnbG9cye9oTd5WF/rlqBSF5PDdqShSWbsg7M6/OfuxMC5Q9A3IRAj2kMEtBUVYnchoL5ibsUE4xzJprJyF7FwgHCNqOA909GXmHcvw9tpARNCrKn+bM8ARXzAGxYMwOhvloYdf3sH71SDocEQf31UYOF2Gd+cp34HU53BZfBlkY7nxNcPXtTKHVR2R+tQBr0D0TUB0R6Pas89N3881XcUArXsrqEwvGySu1mWtTteb9VkY/52DMkqfeEQRcH/3pWet+uRQr75wT373QVHcMQ+10q4RqAU3wQ+0jiZt/iwc844Savi13pOjTcfSgWQqq8Iqk2KcUXULqiNdDt2m7Zd+4mY/7PZe0TGAry0FCeYaKU29tYppuPKA1H235akGHjMyjs6H0ccPV9McCwL7XoDnM40qJZh1bni5Bf65amvahqIiwwVjlnzhKnUd9lkVqTegSsFxx0KuCWpKV6xFk5BaEOL/UyR1lirITEnQUxDTOgoSW2T7oPEga/GNOcL3yfCsFwgajY9dfkQqO+m4zuhG5id+589pd0Qi9h2l62GX8twa3EXx739HO4BHRe7XjoYATkSk72x1n5LVors1tMFdV8bdlIVZ66WbKEpO6qvvzm1n1ZwuFUkZoWXHlTxiOS0a/3TTSJ6QmO8lYua9qtVNpljNs9QkYGrWdALBlxAQS02Umwtc6zD0+5gZ6+NU4opCcVu/XBU/pAlTecBgQoNyVy7yw2ZbSjO96AGcnOpeCxPzFdbsmXEPK1scK/+PV6pvYncEDFlOMzTaoK88onEAnhMz1LZSmhT85+B1nwN3AY5DyqDVU7yW+29aWYBQ59zI4pZedCaM5IMjdKDvNM4SguVPqA11q2yK4lSCipRjtALA4zoaNKg5YAih4tlfHA4VzX/E8sm8XZ3b6WfdJsvSCF2nQ7gUtKOEK7S/IkZDBbjIHrFfeQ65MhEFZ2IT8hs1XJGl2GxV5UUhPr0mp+n1r6xFGOTTHs+sJPbOfvFXmDUYkpXayDI6CzmvdpDysI6IanCrqj4aeW+6leT72nlI2nutJJV8lv+11CIqbCp/tzYce85Caf5SxSTn6/4FZ49fSTCZChAsabJt1BcAKY6A32UdXCICfDQ1KZkHozNR1osSrpZ9O0eyi75UIys2hlMiHJ7a+M9FsoWDA9+I7XYFBy/gpOVajY4VRe23dZaCiNUhn2etnKgkCoZzDwsW5NI57BMT3z83NL1fv+ohXQwu/25ta9rrQy1PgwGLCNlTt5pEZU8TmP5Bl9kyGyTb48FiNs+qsSpP8wzh/rEM/OU+nHd7UHaKEgb1TTHWXDGIX5JYg/2LuPxQdm1h7kwZ2EJWhU6U+Mqbl210mp+lhglwwmzXQLMMltKvzLku3pJHMLdOEUS7kYO/iyKUNO2Iuhdd74e7XNwlMkhJNEP0lVliBK7QYJiiZQaKjntR4XKHn0t2n8zzc974gqWvIgYbNwQNQeYjjGRB+KDP2g0+3baES6j5dfeoXspoXZ92jdUO57zo+3+Z4RGj+EV4/rZDPlIU2kg3mIuH5ISUvB+SErVafvXGQfhWMlEDd9gU9GLi/yu7xjDMIUc0lOUO73JCeGkexySzAzUnQsLngyrsN8ZUP0GP+y3wWtnGjfMzRjEFk/wSaSywi/T3GT8BRg1L547oyZxovCQtLR2wQ2xlbISxKpqjIWUROiIrSKwFohzU3M81eBekSgmtYL7rRwb805YcENObW5wrC4wqSV89eztJXy+c4oyW/IyZiwuXRKxoKP0q88LLFtw31cxaxiGZwX4LWq0IXXfz3/WjPcrGFQmQafXQ0uB1qZ/vPVoTBx8Fyjgk82DDld1ONonWtvew+FmnIB2lWxRpOq2yOjzoqfXpnBk0rGj582rKk5r1p06Z+nE/G10hpVXz5N3JCFzb4U2qSnrx9HtJWxeocqBfbsENH691/+4qPYg4Iv3+Xb5C1yTmn5fJRKXwHQH6O/ygv8a7JIuDrW8Fjjv+bQbO2OhA+W8inu9o/5r4mMQbJEpd0b2v36cdXTGOTTvyX+vv5/T6SM3U6Lv/9fIh7R5QrvvcX0veJ/TyRJvOFv+n7z87gfuxQyd9DWdXGoGoagyjheq619IveejDQNUupx3RSRtgJ2sQxZxzDfhVkK7jGGW/GwLgy16JEDLhfNPTgfTSmIfhb6ev/fMrzVfRMIiljosCbpPej257qOqUxc1pWLwU6dPpIbk469q+2k9Nv6j58WtFI+JIky0VB6tqKZqfNtKV+nkTXjRoGVsmpruUBhePSBjUDT4PqXvtlX/6oKiFnEpRE3NNwbCYcpmTVnct2H17C/3fLHsB/DlMyWU+cGq5BZtBSkd+BI472Ojizr/TXDK3Yl3jmXQvMYr40ndzQviz/fCLEqbiSRVM1aevsMg2eycx0qikPnP+wvWb0tCYwanAQfajUzvQoVm9gYkCMuQqM9eHZl2jVmnoDR8FF6jz/GeWmGUSemIxccojqVEhcUTmxgY6iWMpaZnHxlemCFzdRQt83Tt6x2T1G1zs2eGawy9DA8HRAqM/ZS5S1QKHADNzu5kNpGOH7H23cr7SUxwVxwAXRn5g/myaTpqzs7eSiF8eKWfiz5fkik3VbaGbcaTOja4nRfLPk3j34PwdBxkelYk+QNfCvio4TlfaSGyAIwBfi9NP/rwVjbmvCV5YnRliQ663YqyYgBEOa3Hw6v3HetODtQ+MqK0LkN0WBiIrSjt/6KRoxuZYgM+uMCTsu2+YiypVpRny8KR676yPJ6XmUq9gjSfNj/Q9eNMZHWuc+LT6230s/UQQeZEy/4cww1J/XitL8BxZdLxiC6ikrL4B0Qrko90RQebzYYjPIyuDPj0hmUM+vbTOZlEvwD3x3FMpPEaxqoD6zdXYFv+C9+dJG5OhBlW2PyaEMYWYF6lvyNnJCLy+VowyRkBKv/T6/QMXt7GD2w93+wA/GUndfKuh/hEOBbKGBeaTBqgC9qr/ozMj7IbrRS9O1MbTZZuWnDE+9wFQwT0me9GjbxstytDxH1Ss0LZKZCmf3+bPsiV3oZT+etps36qd1BC785c4OBEv4cKCzEdcYgtb0FSjI8l4E4qaz/zrYzuQrS8JJqKRHbx7RlW3pmWfaOwgyOsZ0t3DZyjpcxCPryl7e44rMDPgAotEF1xj3VwD8ibsEOH84zyBgrlxNe2E1YaULapdu6jA5CALtogU//B/00n7DzWbACkbsse2MVSmdeTdezOlsQR3R46YVz9RIxXO8EiOyDIgWO81JD+L5Xv4OgD29CZr2LeU1Q65zeMaHuUH5k2bg45DZ7N2zO18tSWIQbTMi4M2/ijazSMPGt4XLtGxF4UUGSyJS0ifd9kNIZfjfHb7mvndeS20imhYu1NCzp0MNbxdnG36cvZayP/KmzgfOBmMd4PHaaEbi2uvLBrFci0HYFwqRjMQO8ZtX57QJzZiBJ7L3vBzbEcV1WZhLeRCCvLYfnE1K91XtDCXn2ZdryfzIXbEd8O8MmnAOkukdQ6yN4YZe5nqxXFdWXtdwuP8WFI/reA44VQV5+yXre/d2hwGa4PW+rjTQZIMlPRSiWfKhxdk3XAA3QJ4npRSYHCX6f2LlG6e25OpmDJnRl1CM4YGKAhu8rVjm72cVorrpr3Jqnxs2hQK8qYV99VnkkgJneJfQl0WdCp8M/OT8sD8Lb5yDany4gpfhCB3AU7RP4nukyTApe22egvGiR4pPfHwLqH6gILumFSQN9eGIaJ8SfBCtRq/9SzibppJkmxpsNjDj7+f7GmVUNB9DzkHuQiASYJtmjEBBG4QU50BCsforMKYsUhdddDkJQplGqezjYq6Y94csnqV6JaIMNYT24GPLHQeoJjDQfiij/pYwvzLMctEU5MfXAffEknl4A0Wm7gDzKBHx5GjkDYOQ8Hf68b4aXVR7eOc7uGwrZ0v8npgxPS++CLKAikO4fzC6k8YJhs32PdyTIOBtArnlh7gOe9UeTDWo1XXgCcNipLfpdvw2fXu5nf1RpNrQMD/+Dp53DEdemAXjaU/wTRtmzsBBg6M0vS++P5q2q8kyDK7QMW6Sc8/JER1bW09jqMy3SfGTLXrfHa5f3X+MFvB8an7vqgmfEa4Kme58/C5Pr5Dp6QTmKvait4HnQ9HwUT+B6nenffe8WsgkD5iZOW1/J2rY+ib5GNsyOVzQwk2HxcJavI+sT5o2P6Cgr3H5iJvyLyolzZb/xJAzyv58NLC69WzXq7CM1mlE9KsTAqnOxDvbFUubLUlAJDwCqRN894qExfHehX1mJeYtcHuixSHtsOoaurWpZmfS1repy/x/iwVChZXA5RLkP6wRIPQ/AVNHnm9Aud3Q+J3XKA/tGA8t556rx0ec9dgC3Ij1BaullVJcFpD/NZhCrM67umzrwyFTPmReIAB36bYOih8fHkq4j7KurSdYx9DN9Q7t92Z5RK4creHkSm3DYNP9zoLkrujYs06JyfAoF/ouIz1YSfJKj+5zXakpu78k4OldO0kI7AaJY9/NEyHNpZa/YrSM/heS18SZZ5qrbWwZ7A82v+Eg1++P0HK7QVxk9Z8J+ll7kFV/nTmBd9fbwz5aTtH2UIkfurrT3MEDwoflFV6Mpf3de8Ut283N/OxWIKQQSTDHvjo/ZDw6KvL+eNc0rzgSjm7TUDkGqPQ99aVwZxAdcCB3grnbCJBDfeiWjUpwnPFAvHymYnkwhho8J13odmuaizEhBWN5IHk8cB0asPqm6MTlDreYSqymqol996Rpq4nTEJHJEwjbW0sGap4aOytzzZJYTGkb8mC6oM0aV6uo4psGMKE8A8nVL7bErmclm5YO3el9zwxqlDjRz/YHXvGj1mXYvC/tiSCBiSSv1KKkq2QAJYLYilf5nIJ06bMd0KnKp6gor9Z8kpqTW193oudfRE8OTqymr5bCbZy1ZvxYAdmgGGLtPOvBMOTkj7+daJCXOKlT8tdIOyNzJbERP47nEOT5vrHjsOU8aCJ27XzRjAs9YPHd5PcOhGCU+ZMhcwoQ/A8lL8AadtpYkvf0CXvaHwq/lvcracpY6yLLMYub29fFCZYe230ZYGfVTryDUsIG6m40vi5cf8Fb2NtPcQEwU/vjw2bmiGW0UphjoeIcnO1maJ04dnlgYwadDGP0vpwvdFT3reaKazV3b8JNduQ6TwwencU2njYqMjlV0+Z7nifP4x4HFvU+X4vLzM5JMS42o1vbVkIX2xdJH5MkQ3vUJ/qF/ce+fKfSW+Ixm8xsMS3ZIac6uha37vXlBzDahPUnZ/Pg/eMNvwiMXQ6uhrTwrdoa02AldW8H4lzwJbbjaQXxQZu023slrv1ycZ4GoohlvF7T5I37aIko6mzeSaEr2XJYBJfC2Vf5fin3P+Pfb8KzEUp2UCz4cgqvxJkUuv+kXHxc8+4a3L9YZX354fsiGt8a3v8RWBNNzvftLtTzc9XwG7bnc3avzLU33YxWSecE6D+YwUI1i9wet/MIs4aUOHZWPD80hZU+Xb79B0YjJdyzKxmWeMZoeq8pSOMsLk0n7yOMrIuVU1R2AKWSyodfsWgun35/k0H51qTxibfWkghjT41bgxVMOPNVZuefhCRG0Jqx69CZjvRLec7lRdRXo1s9c2JWSjLZA3q3TvaYJfiMlrNXU28DOn8aV07OCEgzzeOohFWMCSLrmAEIby7t9GlGtD5a/qfIIb0sJg64eJqOH5Mmmmi3ul5bnj2Kh6QpnpSdvFX7GaDiGv8XanFKrESvRcjxtWGREDdWRk2BqSBxpeKt1piybE0E07Cd2JyzZhrmCNDCp1r80kLgcPyBff67wlXV7RbadbZ/zwM3d0PTDNCAxSdjSj7XjJ46PKk8HuE6pFMNJDc+z7U9y1NS7iJGymESMW8kITeoPQqQCxtdN8u6sHOFumjz0DkslRoJUbeoU7+7i4KpMoo4uNhQQAt+VZ6i3oKmP+iD9NTZunnaelqcVhOWG2UsRgC1y6oYJUs8MExTYkm3vmPnmZQ75d+3PegZ7MrpVO2UZo2H5udlmN9lhGhL2j4R3NgWeSno0/RPhEBmNuhv4mGGtOXEpgZdfWp/465UODRGkJysfpSXgLkSavzs56+YicZtgIUdovp9IAFYogskKFc3halhMHYQ+DlD9Tc1nYPUdWwpLqN3Fp8fUkwA/IgBWPYlHLCngHadOD5inCoObAtEramRg5+70e1RMHnj2XF1Gli1vDznUUkWrFHsvD4vNUj0+rAnGv6WS9oQl8B0hppkbLaC8QUBvktWSkh2MVVgqFrb0phg0kkyJODsL2N6MKz/j5QgYi2sFV4ZVVy6nVd5+Bn6YihmkHRakhjb2IqfcZB6dDee97oYXFyhgDSUSgcTwm32lM+CCeYBheqIFB3rhKcI/XUq6VDXnw/rox95By1+tDINo3CCxG/VuMEQYiN/CsLuBAElJYkbEbzwxxJgSNuFSOw+Yp9jOz4v5yGd2Cc77We9AjYI7ldySM4if0dx56FS+mHx06J0hxaNNXe110c46CYRdhkkpzEl8mHxzl0MnJGwLVoe2ZpfDS3zgASz+WqO6GXroCdPdpzzbiLgVI2GkAEFV9T8OE7mIMGd1G9HMHDpT2LIUcOdDiRxCYdccauvk/G6vfDrOjOCy5vc004z7czj9FRzCSSydf+bNKhsvO4zrbXhLtV29uh9TRGK/4wlWCPnP+a8aU+4DovLEQrRws25Suioip2bv5FFsZzk2+X6uVNL8tilEp951r5gekIvRYlMg9QmNMo9PaYYsvF08w8bQadITLgP5EXOP8zLNZ5AQNW+bQrBlSps41MDrGlubgyFoQHccvrazbyddwmNnHyQsr5LfKbsKH37BZPyzmzuvXHKr4YXIotTpWCD5aFBx1Tt1as98mduwnedIeuAOUrXP00G2ugfdVfkNcDXz2wlR7zo7/sX5HuqRrdAipe2D3dSnbvw9qltySXfK08B41COHFj+iOyA5hH3WXuGqwLfnSaznrr2vSo8Ypt4EOIPU3wFgOwevBQ8PmZR5laGoRvSc4pZQpjWfgAlQICqoPf4bSCC5A1f97uzNMmbKtN4qoTcURel+M+uypjI2GJg6lSY6lccvdB0ixD+d+e2oI2pxfW+EutPsQtSMapq0D/mWh4DXBjo6c8kQBNJjItPtKCi2FSW2tfec4TfwnBb/yrMTsvkHrI33D1ZLdwn1bhRfuEj4ICqsIPrQmxpROZFlOZG3L4Iub9YQE2OnZitYnhd5thK1P1f8Ld+3VBvLDV/20mXh804RMpqSX7Qkr5pOv/9GRvWUsXSNEpsC0QBHPl4qRDDnPux4Xbt6yEl5zEW5Nb73wbf078Ml1Y7e+Zdlxqr5DeYWk0t1W7+drhgDuZqYGXmoZBW1cr7WuBVvnKZUpPJNpsFIeHVN/6UPh1pRggHD04a+Xmni37wXws13A/j9hpn87KzIqDR0lLHhtW8nQWlV3Go1ouzdn+fT2KJjDX3Bw73GCt9SLYqb/ivQ5kEWgov/dxi22wALDZl1iogYtysQzaz9YDU0XUKGjX+/bu4XI+hIsuGTWafj5425y4/COIbbgiKeoaNqI3M3L6R4B+3j1bUV8lpV6NIsZXV1ouSyjEXUixxjeyOVxBJ6pXjaJvEIxudBsWkaW3stkdr/Onry4q5K3SzQXfvfZ2DGLlyXGRGCB7ye/nhwwTpi85EUSEigvgw+IyLPcwjopsqR4roHx/592Jbz9Qwu5n84gzPoWBx7tJwF3TyhYvT/bogiTmpX39Cvu/99Rtf5vz26S76GDPh9pSN184TxdbWXKJyXGNjFZEJXSfVCThXg/PJyV0116EwZrXxtOSNiOaOqc04uvM4zOj5l88hRuUxRmkb10vDEY2uYbRV7piLLP+KkOAy10HG+/fLZOnz6Lc1VFikifOEjOjxgod3SPJnaBVylAHMhc7fMs7cGKVlP0x+wujdO0EGu68d1Is/Wmz7L3OY/rkSwqJiSHWNSp1QSUzwOAPvo5uHzD+265h5FbPOqMInZLA3XGXwb+z0q+aHsHtIFMnuQeUWYwOWA20alrUVFxgz2C/y8SSe0y+ttlHztHijB6pVpHx+xMe7gnvkFzCyU0ayjMBlytiZ7sWOoYZNxa9YfcZ01KlrJGk1SOE7VJztCmGkNwtClunuB7foLffrudl4bDZ3ws9xAa7GtuHY7xG/l579CfmL3R4bOtJ3MIY7LfqreFbnZncy5fnP+yyDYElyHmsAcmsmAMFuNgtcGkOEpSg/5fqvYKLmxSVzQ8CfmPt0z05Ja/zPGgySeQYM4gD+s9ocfnM6LittQSRRDpzUQVINkzkwQkw2z2Ey6teCUg9supB/buma5o0qQIRGxhJNNlQGszai0R0y5ACtsVtnktdUeAgkR1JMe8rqKOM4x2O+V27LBBYgfamE4Frf2tJ6TYYpLOEo9ZawsrUFg67zfiPX5oSxf1bvJe3qDIeaZHA4NCjXsjhecIqFm/LM0IlgEdHX1l5caRqIjc4yQdzVc+pbBWmXW1CwENdTFh5w0TpVeXW/ddTwNnOzdi43gjABliY6tWqmWeE9HxLdqjUjiioDYOsLZdXNE1ToXHKpxbBkCy8EhptrucL3R5k0/9c/FLhjS6+1pqesqaqRtNC2vmKlAvvBDIT7SxJG7iMrnlj2jp9nt5TWrC3nbx/gNNsdKgMeQE4WzON2Hvu5qfwUmxBRbbyetABGU1kY9ptz8ozmaWLTDaDXdjEww6wtmeTLyUNMeshVKfQpuuSOq14PkC2jcglsdlSpNxKuj8soUw+U+jdwWMJUg0cee6XaNbvLBS050ClhgfmGyC+g6UdpsVM8q8uhSX22BA9YSyHgxFyjB9UptTcD4p6sw4E1Gvs44LvVdXSQBowENmlUuLlw8D+uFMP1mnTXvseZlTILb9k7idKZ8alYWXxR2JfGHxTApnDmC5GQzHLIQrn+mLM//2Eo64bNLBZGK+RT+bw+ECghvo0l5E7YomRjxz2qGcLWmf8Z+J3AN7XrGYaejNNE/pXvUxptjl7KQt23c1x1pn6BkDiD/fAw/CBzcD8DcovUw5vng+g4xc5UaRtEB/UkQ2iem2KeP8g3aw+RKTwj5DvK9P8sWXZkRphanIUV06RtxDjV4xZj8622Z7kYlDhJeF2Tu7TSIkLz78PXlewp6r+sRzQqEp9KJJeK0fBRCN/zD/kr8y+lz0U+dYEIT3dVL1eCHAApIw4sEB2BqaeU33Zq6kvVJ7AaXJy7MW27sd8fH/Vi4oSoSfEaHFNhEaz3YZ0r8lkUYR+D3ueNu06gTUq8Z2yaOuhF1wCQEP7uYAk7QX9hS8VRnVJ80mVdTvTxmCi23AaEL26UKdEQkcKxydmvXDYb2F7TSr4nSlbTTlsj7ewDpGS8MSPG/V3gEbwTioLjiL1jTX+8RWkdUiYm0vTP+9Qj7YthgbAoFgdGhUSsREYitDG2sBmKUQ8HFdtSBr0+1y0/ru72jnX7oXCZGmyRi8ypSwTgETBRIIJpNetDLNHBhYKs8puPvbLehTS1IQxwxRTWs6QGSU7JEbJIoTSpRxRhvDWtMYT6mHf88TBZp02opZmLx8guJeholGtDtVfaOp6Ul8hTY2EUv0l8Y56LRZl9ETfCgT4o53HGiGeFp3Z+XgmnChw7/tFh5F0W0ncPuSz0EZJbTPG7BAYTWc8mOpi9bivQ3cJK+3s1MKPyEGA2VI47MM8Xw8p8ZjFadSJrrHNU0/2Q3ACmu4QEkKkw2UWmu81STGHv8T6k42KAwjBuep4OcFJGH5Yk184/zKt1kyjj63CLv2KM8EfbclrKQw1LEkWehVWt/9EIFJDbDudt6vyu/j1C5iBtiPORmySvSUbSmoqOWjz0MwpliLEEybkUQSCc1oindbokYRmOBv0IToXvkNEIdSsw1PxyRVMgtmj2OseApoDvJ5r+jCz+xHn1J9J7SaY6FJjH0aZaTiWz5Ual6f4WRtGO5/lN/sJ4+BXMzBf8ySaJ97E3HpuaUqHCxqaNYH2kYwV1FzA2U69BYztJO0/AtW9btK5l8OX3UpBiPgKzOoben1+v/C3pchw5wTczvGK67rLs7pO0tQh/VXxL+3lqxY0JLraQ7Y6k/xHQbW//3zMNFezcalsoUQE3w8Pe1YWOBhwPdg+8Yh52eXMdeDazhH02becAAl1JKYIkjkDkX0bKM8sO+QHYZ0LZwLV5dZxNVQK8fPVLAEAbbSmAu36uEBKZnqGhnXjXbWKA/l2oDQVj8xPArGn5ngLkvMmy0bAen3xDOpgdvMC48l3RwOfnyE1qG3F/M/Ja5JzSAWJe522WnjwmbTLfeJyRJHNEhGcnNvDqZC4gjPYPSHJ3Y3ls2NQJ9JfDRcEAWZ8oNWvEraAAvP255cdQUunyO0i9tIL+JHw195hK6e/VlHa9rD37t9bF/d1y8hpvkU8NoNBF/oGli0Tdi+nVHKiPxvmeh6JHc2mhhiQvcDPI8ckbk6Ca9bZeXJCrEKmZZR1nm1HIJiLTS3DElXw1T5HSsjuw3t+eyeY7VwwfTF6JUMiOJJdWM84ZFGws4wJXJVBLueV0Ue01Q7IDQz5uYS8L6dt21QwUDh+BbZVqlNNqksl4YbHDUzQP3CEn9fx84tffrZRa7d6aHWX8ICJ1tq+3v95HUitvcznc36iSOpeBTmR9KfWx9AcqhSFjnVS0+1TjqNHRC/DN9rs+npko3YzIOMx7XcW5TI9zO7bSvd3S4Bvh4iPgU+SpSFBsuOBxssONtDlL+hNieTX6t5uKUD19tS10NWFiezEsN35MvfCiNH31I0q31BsPVwC46YZPQ2TpvuBiLvDPyR5AGl8yHH1LGKhhzpOo2eJUc1xOg+k0pmbXDMlyHbpNSmG1/sqkXzRFMtEkT/WK53qNHkRDccFsc1//ZH84tnhDcmRcJD0+M747MIG6+2zLs28h/fqj00OxEVl5u9doKHbp8O1aPiNpGE9oWcWATMW+MhEN0XobRDMm27zAYUezvgnserU2TV6cnGu8poFGoCcvUi1xW4JhUpFDPcja4JJBisBFiiidBGqSJx2top7mpQhJRVMp/3224Ut3lKRmTfdVNXTUcQk12SsQq645OfP7hPqwvttAo/VwU6rxy9mAlgrHnEZ5uETO3JNrGYhgGz3jaV8G978/G8m/ggbPYEQma1J49S43WMTeXmug1Czk+OdWzNzQq9x/xOf2ztPQJ0BNRtlQv4c1Pz8Dp6IjYZ1VBK6OWUcfPK5MS0cm70eSyWUCd0Q5wDnIbLXY8TjxkonkDHsBYTJ3ydfjW+fmF9S7GYY9b1lsT9N22q1Q+mvyZiMmsdlV8zS9VyrjLajfABZyWrpGuL4uqBW4Kp2lxxfPcLDrqgkmgkYbJpWp69aZbWWI7qUwc3FEI7cfKzwbdAZiAMUltjaQ9DTR5jp/8XKHITNmqTXAYsE+G/q4Gdqi1gN+3GHydme72S8P5g1rJ8MFqFV25awL/ugckBcdfP8YqFFGSOrDHioYamlur1OCimdJ2BalSf1upRkJaCnNkNCy/WaQ3P34pQmh1CaJRgR56GAXOuDd+ScksedxHfjabHaB6nxLGJVeI8Qq4t/IsflNNgBQwlSaqTO3QyL8nqeRcKdZCNRqROrZHjRbdqw1G37gXokF3BKY8Q7uO2jaKdEstEgJHX87O0eEo7sMLV+pZ4zd7YcVg7E1coPWDhupRHUAMY1Epv85CYZOzneEqqxVnVh9rol9/AqGrma4BDJHhQ05E+SA6jQAxR8UO5/eD+5QYpnFoAcE5n60LYmus+6ViOjgBUVZaDuxYygqoRfTz+QPUqL8oKZcjNSRO3JvOEa6X/4XzrHZzVK2vREziuD8rsjSfMKgClsAttwuQ9wTQ9s5S5ZdtvGMSw6h8kflm14P1QfCnWqQLqdcEh2vPY42A7LfRlVNGg7LcYPy4q3VTMDo9XDcDjoBT+flx3aWpAibFaAJBZ9qk3XY9KUlCknTCJEjFeG08hFRZ6WaEgdqTZwcXLMWDiivQopeN0Vkn5yk3WZKl8BRHasdunFHwaL9ygbvkHERlU7du/B4szRQqHl036wyn7p1iGZf6pQSap6iTCcJl7ypxxg4QuDrxM0YiWmFQumZmyHgwFTAZ5wQkKA1WDJpufSuLt48CLT1KdQfARtakGmN3G1UDDQ/sxWpwl/Km/cF/LcUl1Qe2qrbqCBE0qkcgxhGVegtbsilIrskf4Wtw1FHT7JOSaMmHEsikwur5IZOtc5WXQZ2WKa4aZMNRJ7e+5RxjgOYhUhom3J90wz/6fbpJA/vuN1MT5EC34YM+WwvcDsErZeIEzBEXUBOD/pSwJ/GdkS/jNyIoaf2oLCnZ84noVBW/7/kP5aTjskTxPUlCUnSd+g3UNQaRkZx8fhnQgKgIjRDwVkgt8Nt+jFz3ZWMQdKD/MuG8E50Lo7xHV/7/NXo9IcxScB3rFeh5zuRL/kPwZZk40rG1j+jwt0GmuoGag3qbm5g1SbWXKODV6xGTOSUXfNNbMLs04ctCw0593JQdw5AdDUwXUgq8tPGAd7XPKZwvJJleAW4O8Tr0xozmAouW3QRCa+RIePWZn7RyRDNrXWRan+yy2EQhbLj4ru7JTWlW1samladNs+Mn3m/qXrbG/6TzOlJU7r+znDEIk2dlLPhaNU0Flq5ywXTTiiWJWS635M8b88rgBGtuNuzgmfg78hvucv8oJBUtskl2gty3zvax7xLztw716LjN+yNRrtzp5h+LZhoHCgY0EAIaJjI3OdS3ZniTBuXNPfva61fdHMNZ1MfrhCBArL8i2CdLZYfBsKvBpU097ZFR73CsQhKkYrk1FvJ2eYC84rDekH1rV+l6syV5bYWsJxT4nTxqu4ip4cvjHY9VrcNe8Qkkyy2N6tWU6abxIBviNHOjhUcWnb8d8L//ziRdc1Y2Yk62nrVdSDRCbdNlAfL6ThZ0jQEV9K/DRu0QzzajGYyvBH+6lt34bUkIrvIMxSyJoYaTVX9xKRtYSCC6OujKt33KXevt5m4V8jYeXFra95vCLxu7ZSAuBy1z2ofVUcZW5IW5tkLRJo6GHm5/b6N1cX0mcRuNq+b6MjjxX1tvf//+nuEl0zdopkhx8Ufdf2D3AJd23HRa1Itg6GVJhA0JKAhMpa6Op+YOe3wQ9n1MeFqhxL5YQ02hHx/t9/c2NmiPvGyU/Xdc1OorXP2JOFL4MJVLFmxNFtFrS2jrOS0vqjVn6olbStlSr+4R4rZeqrZLlXw5YU2iy67QCOd1S/IRQam6xHugr7P2C03hrUcvDKT3awpD2Z3M+rsMjzouD7oKiph4lXHBcWXC2prMGdXTqF/EpknWhajFmIYM6F7FL7sM+HcmtT16Btoh2qDdOJrHhfldj9wGY+nbaPwLut4Y7AWQnrLSNeMCQOc/vBwrrngEa+oUVzg6R8+lgNUZ8Xk2F7A3SEOpbp8ZW4yzaeMZqdWJ6uGLnXY+DtmGtMMkK1oPKzG3nyjWkj8lMqZFmr0b3mwJOBHn7o/ABb7jaHlVXnraP5r9oR1ZpkQtd6myFBZLELuaEFgtLBzjH/1ZX+LPxeR/Nm5Bj6KiYxnzd79ga/UCRyvBlkZidVrm2Gfo1l1rJGOltVSDA5IEArvcpRysCg20RcYM25gOegCeQXEIzlSHtWOVDWw1YkotAiGPbH/OCV8ahBv6DUhN0Qb3aGYMpuuTJSEdi/VlfOMWAn8uvGn8VtwM/VLP0lT8/IQmhpOyJxR2SsXVsAfo1bQC5hluwcosR1YRIhX7rM4q8OmX7E6QJrvB0cpGQe7h3KwvIO6rrIxRWtuBUXHa3m3G9UzxP2ngX3uDV/8OjSELobN7sGjBPsoTBuXhJ8bdQPnMrhsMER1fFnIrt9RPImIlBObgSO37NBI+5TO3vPav8Ss7yizXkO9Xy1oT4OMhb1ofPOWZFvEIfu/o3Eo6PIXRQB2TymUMLuVnFPkY+Kcws/O25x2lgBf354pK3mZLvMN/aqwvM5nHCv/GJv6zfa3YVPsxhgHySJbwVj3+oR9JJOi0UfeSpf7UwWIwMTTUWFluojrtzvT7jPK8ChqYeBEP1vJBkBBhQL5y+8FuI5qW+SAGUkkLW4KVKeVPdTfaM7sFaPF7u3vi26Bx3Irg/o6jyrYSHv9EEVHo6Q2GcxpWlCZ1Da++jTSkQNEAfk4w0RRAweYdUt7FuzMoPq7w5lQaWH6Q4IpZQ8e2vNPFf5F/RJhWg94xSpffTqMGjaK+uLA1+/E2wWVVXGomPOQCiduNVfiFhLj/ls75m8DXPhM7sp2GVzzlmfSGULumx0uYGEZqKkK2oT0yyl2Ah26+btGD6movCvDQvzFItjnGnzuFrFgMDSy5ydhyXAi5/gROXB+eF+9sXCC+qnnpn4pcVxm7/Uq9/vqxhDpWZ9OtmvVqiv3HiEo12IaA6+AW5cZhYs+QRKU6CE2l+1/RwS0EGaT1XYPtBGNToWqul4rS7qHTANc03wAiQjYdl3CBeyRvyS0F0Sj/Jb7+SeHQClaQnH4YOhslkV3NavHJFR+dS99R6SWcuzpB+nay5OI0B6+ey0NIZ0aKBljyRZtAo6OK279tBBjbcbOQntaH+MxaimqagE9fVFbN8reFrKxvXaS6ZZ8TLH8VWZeWWmdsd81s89FKZVLiZVOroVmZ1qiS6doOxxX5jd0YEVosSaczk3/AqtapleSUtmn3ZP28ZPDM6QKVQ/Al0bHavqChibzVbyJBuWbA0eQ9rKK8Dzlpjrlptib0/vnt0JCbIOj79vVIyYDCBAOGvAzhmw6J0oBcXKcw7h59bawnoyn3RUfuqpnXh29HlUfX+wH+QjJncoY9ZiaJyYaF+5INB7JviO9b73GZmBmoOFr41FRwHy9FcKEZHRky2ZnT0ZKkp1E9vOYPk7ron7IUoZZBVS1xndEFsz4/RO+rCl2Y+OxJDfDHOJyVpbC5demLwlMDnTkVV1Cj53hpX1icVuJDhjnUhKNkTLSq1R2rw+bo5dbN0s+0BXw5fctFZiDHkpW+mwwQ0lFdozpipowGeLz/WrIGpbLoKaQrj6ekwMaH+ruZvUUeD/kgxJ9p2nsaMHng48C10b1jvo1VYizqy3GpawTqY2Hxm4x3PeP59x2IQAKBinlWgdUoLutf9Sv3S3axlmtg+7bukbD//HJRnuhS5jurstoSvZv6hBFYNKlzqjcLxcuwxm1wgLNvG6pVSl0lDT0wokTRIe7AH7HOtUe8zRYpnENxkp4ZXv9NLUOMphUB2wOsA2Fk2uzLA8Y/IucYNjCiQlv8DUaieidGWKixHiE0G6LR+WDy7sVHlEp7t0o9sbH8Aa0zsFuSZIwbvlBortCma7aZZTW9KDWkVkjm5UpchBLJl0qgVQ6fDoz5MK8W2uyYsi2+sLWsUjuANq8jhpkkbAFC7zjZA7bEMeenEDFj88rHhCYoxfhQ/A7dR88M14CUsv41G6ZmKS0qekmv2LntsbDrFuDNuXl2YFFSGyD9XFQ2j9iI2sfNM54tuA97Wq/EEQnFjE8zS3rAm7pB9MVuoy4qdRyHuISQJ8bSzzjEA9kyz8JDDq7agIB2p87KTt7ThM302VTdJCQqELs6zk5Zcbk0L5cMAZGcYOyGBZF2qjQZf/1ETD9lfqQ5ANuj7tgXw/BDJM08Rt9X3G1EX0sRpeH2Z2EoYcS6Ow71LC2wjU+S5NXeEZ6Sr9/JHZW6P/LTl7BfbWFCKWQJlfezMIZIDgKIQLBCWT0jvqOhS5GlNt7cX8RMJ0ZMVc8mFoP9ASaGGAzj3o0+PzvGlmMw7VT2Yz5wgiyhxRomc5+MwXwyR51CeOLapXsY7ktllfPZocXHAfDuRf8+tM6+3tc7eYEIl7rgnwxTXvYiFkFAb10xOdw4AS1KQNsS3OerwmwuroIltny2ZXMQ8kOxbq9dKppYe2bxR1gWZX6GfkmxfU+dq+yDWGsiXVTpLgKy1WXg3MOwiCkGgbC/mMZ3x68cC2W+DPN5HXSYPyUwxVtQTGhFTKj3DzvtDdTlCpDqvTWfyq0HXHijnDbmK73nMfZbJWEwW6xUuumYeX231776Dz6ZzFzesGqQkHhO0MpYeLBYwDpi4ds5zfJG3cIb3f5TIvFC1H+utQlFhwsJeL06/G0JxRu1i1JI3w77TefU61vJ6o5fCzKeEP73LTqeaePvSklObFle7O3L4submf7fRRkv9C4L4xalFg6889Tf1dL3Oe5bCcgzXeTF771ixcfbeH/XZj+M98N4P4z3w3g/jPfDeD+M98N4P4z3w3g/jPfDeD+M98N4P4z3w3g/jPfDeD+M98N4P4z3w3g/jPf/iPGcJuGrQ3UCt05wdSZ44aMsj6d2G2Br5ptUL93iTiCaDQtnuVI4N7hW4bPabE1PJeKLOcGAD6cFiSX8EkDIz803/ISvbLSj7dS1kCGqpEWw+8iwqi+fzNZfR6qjM5vjgzIzrYSbTsUFQ00ri749OOqiQAelMujGaPTjf19RjIzCc72DGKm/vYn3RcTDfg33/w94h6gkUUEvUuXydxOt93CpXP6v96veW79WoFArpf3dRCkhs0N1E8nBg3P/172U9Y0/aI0YXF24vN5d9mL5tpff5w8P9m+eUk4H7smi3u9jRAM5Tg+yA+7qw8mB/cHEbFEaealR70JXnqOj0UK7pemKTJ9c32vLzoObbpvAB4X22CQfu6lv1Ri6xibXLA/L1pSGrix0uVFfiiykcj7vRxusKb0O6mv3Sgp3m4QDnJkWhlXtoVu/MGbiSlg3NKcLLiSAnr8+k+AlvWBl/p9emCNw9uL0Q4KmmeuzM4RbAjuTTp+IRGvWuNvSvoS3e81E3Tuz0MIs2UHLCHn7SzHC2+S0W+0lJz0BdmnBPqHoGnZFjV2lQHtnRVHR3y9Irj0oJ9ms5zhdOX75CvYgJGPIKNgRs2PMLpZRphDq2ZZ8DO+sIA7P8HYiW3dyWKlrZQJe94BWfhOnvGrCE9Z7azQEfCXm86l/uvSngLYVzASrrAoZNk5DbnpdnKdbUirnJQbMUROWWRmp4aFBFnHjqajFHnw6mq7hWM0ZmxwBri1NUeVtRiXUPp51TV7jPoB1Lnn9pgY0lK4XPqJ3Yf01uMjeoVju7w4NElw5dUBO3Qv3zsNIB4V7CJuSFMPgGXCxhNZa97yel3niHdQgJvW4vW0hXdh3Kks3wXAt+EJO++2vPc4HBWKX+j7L8Q/n9r05iK2wjljpEPaVvLqtsJ6VQAHX92mszWs4xhR51X/RWB3WyN0T9vjeTpOD0ZcqmWY1X8xeUOC3bkK6XE84vFiUL1epvFIa32tqd6WigYTfUXrCkAbW8mqWJtiVTJ1ZADA0i1JsLijKvfe6Exj7mGLQ6WVeKcu+Lyyv6+U4za7YIeY/Sj4S0u5dweLs/k/vrbGjkD2xmuW3yOnzaCNbE7F5ea7918saVmj1iJMgNPznOm9vrqYp5Wehxxyxu49qqulpnphWuZ9w9J4Bnil1gaDTeo4tRnGVi1e2LzaDHc337pnshTfh2kPr7WJYfk8QCVDFxuLGmqTi/Xn9ceNMV8+zpYOBT89E46sXW/ww7Cors6KvuNddEhVSUCqcuI1WsTpQ1sIxA9NOg8jaWDfTgjMg0uzbXOmnBgrl9PgsJhXP94hi8kgsw2X6T/rJLaSsXeEU2XBKvmaSVw336RMGVOdrRvK1BNfG8hGa7ynwKjB81BsNn5F4PhhBnwaOfA0SdVwKsFkl0tuARWlmVYZC1jgMw+StHj8RoeuXqKs5VA3o8m06I7OBBmGW4QfvsF1K9C9pHZ3+lPylHw7RCyBtmzWj4/TV8nSxmCJbbWwew0KaGBuFmjA+oT+Qf4OR/6L34/5HK8dYyCr3WZBw1+JHYPJ/ovO0QlyNTMJ7Cdrbu2ciHLfRGPWIxB4q69cz9YitjHkZ8v7VimA6ZHGwHTjWt1qgNhDVIk5zocBLD/seXJh19jXzoZep07vrWQYSNLmv9/nsFe8qrEJodRX5ZAZXr2UXS8irf7+FaSj5cUYhSeJBH5YjSaR1LRwHLlsscE3LStHwIH+5X/Iq9v64PUbeKRYTQxMYeF6NSwMv/MKgnBf3PWoKac4Db3dQR75e6UQkXjRX85DrJwj3UMs7pyfzk/XRhVTy2ipTY0fDYwqYlLidRljqQmeq/KeDVj5O2O+kZu/iL4P5Z1OtFUhGtmUzTbgz7NLxz/hPFI4LkN397vyfONUDBFTcQ5Dv8OLPqUoWyLUyeDUeDuDzXtIsKIi+6wTYrXr80qBp2Nnksd2LR69hmfdNWxgvGuZ/Yoj1ajnA6iTbqEa0ucIQjWr0GoYPea3HhV30AVe+0KBL031X/fn49HCkccxy2DAHO+3ua4v0jECoEjzyqhbHRJ9oYzFtd5PPpfqbt+8+bRsLDfpPNgdBBMzCPC/2X2LXb9ewj6nn3E4tEolDFM21k0/gapMj7L1Eh49a7/NWIOrYYAKb1/DLjF9aMqAr46bClutXsHMGw9nT5znJcmwwM62he3VK2+fMSuPoq7I1e1CeGI3VsBio5B+TE2juqHEcsVrDEfNOXtVODoccOXwNXIlS7t3v4Vh8XtHqYMa9NVoA1XQ4x27xzYouIm48o1OafvIA2utAqiZUjOZf7DY1MpxQoNvx5KSw/kITMXhJTZQSJr9mVpRDvSrxFa5ddN80UKekdnStVBVYXU2qwHrhEJ4RYS0OqxANDxI8ZTf4WLA8UeURfvWxsNEwG/QCAFWoLmmBvCsYKWoBsxOLR0c6YhhN8PDm5IdeOiHF2hYKxFi3ZodOIlwV10kArGeZp0IQxhPSlGLjfFP1kuEvwN+TTTQGVVMfyFB0atA6k1JgFZtG0qVBsVSW3plqjBuVYLFclIeavrRKiX4TSwkb8HOpcl0a0PWcmSxYBJtI913wtrzJzDZrV9mhdrlqeM0Wne2D2DvabhKXuE9C5NGCXPG5zixPvHNSS9UlZ4ccH3J1VUdb3w1/SpiqplB2m+KbHR3e9frA2IIrfzdzPxIqrpoKXdIzi2kIebwbnPHhDcZEO10Vd+XmWOUjg9UWJxuhdzawmLoQ19K7mvpFg84gx5J+m0Uth86UoiRRGktyNtsWViS5QGI+D8rHZh/HojQcXfiMJpLaHlPCuk/Z5nnir8ZiNTRy0NH7+gCf5c7WjKfh3wCluayIgo16x+U7qxbz+L9fgHFYbCq0hmUV16yTLSWq86u3KA1XE9vUinUGR7vd/JSfVjZesOgsB+2Awzp/yTsQ56SYB1L+MzAua8d8U8wrgV2uyMfT3ORBW77msz1xWSGkj028wbjltFhFR/nIMEd31AzTDhsoTh5pTb4e1QsHJM/PPvOd0Xdb/bm579RZrndHjWhKYiTofgn+H+AwiFgOuM0OthMIRdeg9sAbPaai/HHwaveyjF3ELqOkA6m//cy+sOpV6u3IaGbrUsJC9kXImlEroUt1EsVN8fUsZazpUrzjI0d2kaMdVwC6HWo2Ghj2RYaMJ42gdq+ADC4JDPsW4axMdwqcDT9yqp804j6N7/AOR78V/ppzJISC9JGAiKwGVXV3wKrRQ4yhWyQgRZ9k1jHik1wJhqTfqkH4lc2hEOjQmy1LeiQRiS67mwx9gtECHGAt/Zl8h+UDUVRfzKmEhnXBU6b/xBTRVbA+yE5wuPANxh7s2hIeCltZzltbPimHdkx/lQddfgG9uDLqszp6KJ3+TKVQQujzS7FmoybQgj4NpzPmQuhbHEx+yc1HnJS/CVS/0LA/MZj1vlDsqlSCjuIolUg1GpUX838qRmehEB8CERdAa7m3vJrZT116Q2x6uslgVxCJ+tlozoVg1AEHsFOONqMv3NlFNVq1je1mzp9e7mbwNRF6XWwRqsfUVXp1whOErQocGOyCaQIakcTW8z5L8ydGDGZO3tbN0LmnMzJXpJ5IQwJZ703V02Va0RUPU9pm0m1zxUumS5+rKFaEDbT1Yjykqzv+/M8VALGp+QfXpIQYfN5U6piUos6BRrIB4mDoWUuuUoeS6VTTuMduRBd5+WU8sZ1GtnQFpRb2W+6g+UZeWmoawgbKFbe0uz2hfXE1alKVGKblZ89H+Z4jzzcRKR1SfZx77GcSqKsywrevhdOfYrnI70Ldu52KFzpBaWIG6S+f3+lr6ZuCGH3S4bPS6dMiOirfGkFnhvssREmEOS2sE9zqs2lCc3eWMREsjGxyVh6zc6gwdWXqpGnReLDrALsvwJ76cYQShhAaeOIfYTEz/LGS87Vp233ojiNn+Cwz1Q3wQRIGO5sckXQZ9qEVQMaU7SWTatxvmmhDn3t59pTFN592vXCxpD8sb5Sef8Z6XydEHOrjpSbh3bDoei/WNq85CqdDmyvhvJmxZF9Ud7MheWZlepQ5UL0ScYv96elkFjH49VqK90/Ekp6yl+kD7fprRDqHOGG++tkcsJ22/jK+lRXy2sqLvKVqcBbAhG4dTrW+sDYrsfZmuSSCree43yJ6/a14ufZlwx7PhXx/Dm6jN32ihPWR57jpWL3PZ5DBUTn7n1cXpHFJa6c2EebN1muEL897LrS/pPXlqggwZ0d6RtX3H3NJmXOY+OVKNpLLxYooYTPhOUnebZaTJbamnT630L8p2Pm0oEZd11Swa5wURkipHXjMK0QfCV7IFxuYW3FcW3CE6jr0IwGMbbQMX/geAwAlbHnohOLuQarEIy8DfK+7njigwrMGwV4eOY28Zv6ffzijoYfQW3O0iTUPoL2EXMqq/Fy+T3mU2jOpHpvXQ+dSlIWfiIXhlhKUrFcOREtkahkcEnKMnWwYPOj/G1u2evbGx1olt08EyTV2zRpb1q2fC36Vsa01HiDHeZEZK1rppNRvEZnJdOC1Xljfeo1Cc1Xmp6k7ewAZCSXMGRdWEQE8CocEISKmw2c8qpcUShch/twSDtoXvY3LRmv+iuiCVxNME5un1YLL0HigK23B9Mli5+BXUOVWQdDySAjTJ+X42eBmCud+YKaDNTgOfmu10XVaGlOEp06ureOATdw9eiwzuSJ75QgxkfZYvJ4VjmOpm/+a3CbfuPe8WUBYAgV99O/3oOBq/2CmkliG1EcZPQH/a6mPFP0OzMn6a3Y1b/a+tNcFdV28xs9//f9R83nH8iV7Umznxc1ltP0HMnzp/1fr/61iPzT3QPODls+V/Advfz1TWWL3MaetNubev5nna9Imnm7d9lLBF1jw7chMfwva/PslV2HdrtvH76stl1I7vu036MybW8IKH7/H+v/efWXfkfvLvb/JA/tDS+XWbQhxfKaTfi51g7/93y9vzlucb5D7bn/k+Pqd9/+UnJtnXbzPbsnxy/bTXyQ80iid4xr/Kvtyw8YjZtFu9+tnZMa/BR2fM2d744/ZLg71WSYJx93Pn/35t6D7wOOv3dpW03ecr1lefS75WX7NY+nuGpuDcxL2njb5KMi1cW3xhr+govTo8ZV/b87/e3PNeav/q/f/Wn01//+3/Hibl7XnPvkW32Nu+nb9H9KIS+GhdU+Dj5efNP09y7zp550GSXXvK+/rmX+Zld5+9r3utfHz2zp/riz7C4yV9aF3nP9N7K9JyXXoX77ZffGRL8u39W/b/nbBAqRxGhCRzNby+eDk2495fv2+931f9/qHti8+/gWFVvf3JKv9IXUr0UYOpgH73fyHKsVM3zn2tx+J3Vfz82J4jbx9/KIP0x6Kz0Dt0CvwcjwXfnhHvzNeCG2wxVmy4tHd8vulahEO6Q1owwkLGdPPSYv9D3BPWHP8oh2K3IMK3j9fltvH2n788PBw6B93Z9l850zp3MMoQwBfshWKfgqvnr9fac7+n89mM+3a/AJ9iEPmgsOdLLn13QVy67ffq8oGXfnYW3DAreDJ6vvK8bfCbiMft3VAjblwkU18/6HKPw8ONrOvBnXxV1+Pqwbt6EQ11WADO3Ph0yrJM8r9/+2/13vUvbzicIgBCDxd/VzWOSU0AQBQSwMEFAACAAgAuqSkUCRhcGdjAAAAawAAABsAAAB1bml2ZXJzYWwvdW5pdmVyc2FsLnBuZy54bWyzsa/IzVEoSy0qzszPs1Uy1DNQsrfj5bIpKEoty0wtV6iwVTKyMNYzMTUAASWFSlslMwM9Uxi3PDOlJMNWydzAWM/c2MTS2NJCSSEjNTM9o8RWydTIXM/CwNDIwMRCSR9oJgBQSwECAAAUAAIACAC5pKRQCr4S8MkFAAClFAAAHQAAAAAAAAABAAAAAAAAAAAAdW5pdmVyc2FsL2NvbW1vbl9tZXNzYWdlcy5sbmdQSwECAAAUAAIACAC5pKRQzLC6szcFAAA5FwAAJwAAAAAAAAABAAAAAAAEBgAAdW5pdmVyc2FsL2ZsYXNoX3B1Ymxpc2hpbmdfc2V0dGluZ3MueG1sUEsBAgAAFAACAAgAuaSkUGg4l8a3AgAAUwoAACEAAAAAAAAAAQAAAAAAgAsAAHVuaXZlcnNhbC9mbGFzaF9za2luX3NldHRpbmdzLnhtbFBLAQIAABQAAgAIALmkpFAMlo5THgUAAMoWAAAmAAAAAAAAAAEAAAAAAHYOAAB1bml2ZXJzYWwvaHRtbF9wdWJsaXNoaW5nX3NldHRpbmdzLnhtbFBLAQIAABQAAgAIALmkpFB1tZ8AhQEAAP4FAAAfAAAAAAAAAAEAAAAAANgTAAB1bml2ZXJzYWwvaHRtbF9za2luX3NldHRpbmdzLmpzUEsBAgAAFAACAAgAuaSkUN4hJGy+AAAAxQEAABoAAAAAAAAAAQAAAAAAmhUAAHVuaXZlcnNhbC9pMThuX3ByZXNldHMueG1sUEsBAgAAFAACAAgAuaSkUIa+hqCIAAAAiAAAABwAAAAAAAAAAQAAAAAAkBYAAHVuaXZlcnNhbC9sb2NhbF9zZXR0aW5ncy54bWxQSwECAAAUAAIACAA8gCZLqQHEdvsCAACwCAAAFAAAAAAAAAABAAAAAABSFwAAdW5pdmVyc2FsL3BsYXllci54bWxQSwECAAAUAAIACAC5pKRQQHw3lXYBAAABAwAAKQAAAAAAAAABAAAAAAB/GgAAdW5pdmVyc2FsL3NraW5fY3VzdG9taXphdGlvbl9zZXR0aW5ncy54bWxQSwECAAAUAAIACAC6pKRQujA7TOhGAADydAAAFwAAAAAAAAAAAAAAAAA8HAAAdW5pdmVyc2FsL3VuaXZlcnNhbC5wbmdQSwECAAAUAAIACAC6pKRQJGFwZ2MAAABrAAAAGwAAAAAAAAABAAAAAABZYwAAdW5pdmVyc2FsL3VuaXZlcnNhbC5wbmcueG1sUEsFBgAAAAALAAsASQMAAPVjAAAAAA=="/>
  <p:tag name="ISPRING_ULTRA_SCORM_COURCE_TITLE" val="kp"/>
  <p:tag name="ISPRING_ULTRA_SCORM_LESSON_TITLE" val="kp"/>
  <p:tag name="ISPRING_ULTRA_SCORM_COURSE_ID" val="F946F719-F431-4597-8DED-3BD2B722476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a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Dạy trẻ hát"/>
  <p:tag name="ISPRING_SLIDE_INDENT_LEVEL" val="0"/>
  <p:tag name="GENSWF_ADVANCE_TIME" val="5"/>
  <p:tag name="ISPRING_SLIDE_ID_2" val="{8E9104B3-F8C0-479B-A637-C4A93B667EE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8.983"/>
  <p:tag name="ISPRING_CUSTOM_TIMING_USED" val="1"/>
  <p:tag name="ISPRING_SLIDE_ID_2" val="{6BB69B95-4548-47C1-B0E6-8CC70DA142F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hát lần 2"/>
  <p:tag name="ISPRING_SLIDE_INDENT_LEVEL" val="0"/>
  <p:tag name="GENSWF_ADVANCE_TIME" val="5.526"/>
  <p:tag name="ISPRING_SLIDE_ID_2" val="{7DC6636F-80D3-46F3-9E4A-89AB82DE5EA4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áo dục"/>
  <p:tag name="ISPRING_SLIDE_INDENT_LEVEL" val="0"/>
  <p:tag name="GENSWF_ADVANCE_TIME" val="5"/>
  <p:tag name="ISPRING_SLIDE_ID_2" val="{16BFF336-9747-4837-A17A-647D5465793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"/>
  <p:tag name="GENSWF_SLIDE_TITLE" val="Giới thiệu bài nghe hát"/>
  <p:tag name="GENSWF_ADVANCE_TIME" val="19.32"/>
  <p:tag name="ISPRING_SLIDE_INDENT_LEVEL" val="0"/>
  <p:tag name="ISPRING_SLIDE_ID_2" val="{2BD70AB6-5AC5-4C7F-AEB4-6233F9BC60BF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ghe cô hát"/>
  <p:tag name="ISPRING_SLIDE_INDENT_LEVEL" val="0"/>
  <p:tag name="GENSWF_ADVANCE_TIME" val="5"/>
  <p:tag name="ISPRING_SLIDE_ID_2" val="{87A5F997-5E72-4594-B799-47AC14E7EA4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3.quiz"/>
  <p:tag name="ISPRING_QUIZ_FULL_PATH" val="C:\Users\my\Desktop\AN e di qua nga tu duong pho\e di qua nga tu duong pho\quiz\quiz13.quiz"/>
  <p:tag name="ISPRING_QUIZ_RELATIVE_PATH" val="e di qua nga tu duong pho\quiz\quiz13.quiz"/>
  <p:tag name="ISPRING_CUSTOM_TIMING_USED" val="1"/>
  <p:tag name="GENSWF_SLIDE_TITLE" val="câu 5"/>
  <p:tag name="ISPRING_SLIDE_INDENT_LEVEL" val="0"/>
  <p:tag name="GENSWF_ADVANCE_TIME" val="14.2"/>
  <p:tag name="ISPRING_SLIDE_ID_2" val="{C51AB092-44A8-47D4-8616-684AE2D1DA3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8.71"/>
  <p:tag name="ISPRING_CUSTOM_TIMING_USED" val="1"/>
  <p:tag name="GENSWF_SLIDE_TITLE" val="Nghe hát lần 2"/>
  <p:tag name="ISPRING_SLIDE_INDENT_LEVEL" val="0"/>
  <p:tag name="TIMING" val="|12"/>
  <p:tag name="ISPRING_SLIDE_ID_2" val="{523EC599-ACE5-4E6F-B73F-739A7E2BA9E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133"/>
  <p:tag name="ISPRING_SLIDE_ID_2" val="{B3C4B9A5-1C38-4916-9C84-01A55287EA9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ISPRING_SLIDE_ID_2" val="{D71179C2-6817-4420-864C-5C5CED31DA94}"/>
  <p:tag name="GENSWF_SLIDE_TITLE" val="câu 6"/>
  <p:tag name="GENSWF_ADVANCE_TIME" val="5.00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ào mừng"/>
  <p:tag name="GENSWF_ADVANCE_TIME" val="20.04"/>
  <p:tag name="ISPRING_SLIDE_INDENT_LEVEL" val="0"/>
  <p:tag name="ISPRING_SLIDE_ID_2" val="{B2687BB2-849F-4068-94D4-902C978D822F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ISPRING_SLIDE_ID_2" val="{CCED1D47-A58B-444E-8C9D-6CE03327119D}"/>
  <p:tag name="GENSWF_SLIDE_TITLE" val="câu 7"/>
  <p:tag name="GENSWF_ADVANCE_TIME" val="5.00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GENSWF_ADVANCE_TIME" val="9.33"/>
  <p:tag name="ISPRING_SLIDE_INDENT_LEVEL" val="0"/>
  <p:tag name="ISPRING_SLIDE_ID_2" val="{307150FE-9A8E-42FE-872F-824C1B30950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Ôn định tổ chức"/>
  <p:tag name="GENSWF_ADVANCE_TIME" val="6.92"/>
  <p:tag name="ISPRING_SLIDE_INDENT_LEVEL" val="0"/>
  <p:tag name="ISPRING_SLIDE_ID_2" val="{F5C94322-9377-4AE5-868A-C95296E7F3D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8.quiz"/>
  <p:tag name="ISPRING_QUIZ_FULL_PATH" val="C:\Users\my\Desktop\AN e di qua nga tu duong pho\e di qua nga tu duong pho\quiz\quiz8.quiz"/>
  <p:tag name="ISPRING_QUIZ_RELATIVE_PATH" val="e di qua nga tu duong pho\quiz\quiz8.quiz"/>
  <p:tag name="ISPRING_CUSTOM_TIMING_USED" val="1"/>
  <p:tag name="GENSWF_SLIDE_TITLE" val="Câu 1"/>
  <p:tag name="ISPRING_SLIDE_INDENT_LEVEL" val="0"/>
  <p:tag name="GENSWF_ADVANCE_TIME" val="14.6"/>
  <p:tag name="ISPRING_SLIDE_ID_2" val="{8B94BF17-86B8-4AA8-A0D8-960DF6C6739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80045BD8-5F57-40A4-BD70-F33185E9EB11}"/>
  <p:tag name="GENSWF_SLIDE_TITLE" val="giới thiệu bài hát"/>
  <p:tag name="GENSWF_ADVANCE_TIME" val="5.00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ô hát"/>
  <p:tag name="ISPRING_SLIDE_INDENT_LEVEL" val="0"/>
  <p:tag name="GENSWF_ADVANCE_TIME" val="5"/>
  <p:tag name="ISPRING_SLIDE_ID_2" val="{6A94253E-FCF1-4644-AECC-2867CF64A10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9.quiz"/>
  <p:tag name="ISPRING_QUIZ_FULL_PATH" val="C:\Users\my\Desktop\AN e di qua nga tu duong pho\e di qua nga tu duong pho\quiz\quiz9.quiz"/>
  <p:tag name="ISPRING_QUIZ_RELATIVE_PATH" val="e di qua nga tu duong pho\quiz\quiz9.quiz"/>
  <p:tag name="ISPRING_CUSTOM_TIMING_USED" val="1"/>
  <p:tag name="GENSWF_SLIDE_TITLE" val="câu 2"/>
  <p:tag name="ISPRING_SLIDE_INDENT_LEVEL" val="0"/>
  <p:tag name="GENSWF_ADVANCE_TIME" val="13.1"/>
  <p:tag name="ISPRING_SLIDE_ID_2" val="{7E7A61AC-D5F5-4506-87E8-6A409A9CD39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1.quiz"/>
  <p:tag name="ISPRING_QUIZ_FULL_PATH" val="C:\Users\my\Desktop\AN e di qua nga tu duong pho\e di qua nga tu duong pho\quiz\quiz11.quiz"/>
  <p:tag name="ISPRING_QUIZ_RELATIVE_PATH" val="e di qua nga tu duong pho\quiz\quiz11.quiz"/>
  <p:tag name="ISPRING_CUSTOM_TIMING_USED" val="1"/>
  <p:tag name="GENSWF_SLIDE_TITLE" val="câu 3"/>
  <p:tag name="ISPRING_SLIDE_INDENT_LEVEL" val="0"/>
  <p:tag name="GENSWF_ADVANCE_TIME" val="9.3"/>
  <p:tag name="ISPRING_SLIDE_ID_2" val="{DDCB2BE6-D058-40E1-9A8A-3A9BB388BB5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2.quiz"/>
  <p:tag name="ISPRING_QUIZ_FULL_PATH" val="C:\Users\my\Desktop\AN e di qua nga tu duong pho\e di qua nga tu duong pho\quiz\quiz12.quiz"/>
  <p:tag name="ISPRING_QUIZ_RELATIVE_PATH" val="e di qua nga tu duong pho\quiz\quiz12.quiz"/>
  <p:tag name="ISPRING_CUSTOM_TIMING_USED" val="1"/>
  <p:tag name="GENSWF_SLIDE_TITLE" val="câu 4"/>
  <p:tag name="ISPRING_SLIDE_INDENT_LEVEL" val="0"/>
  <p:tag name="GENSWF_ADVANCE_TIME" val="10.9"/>
  <p:tag name="ISPRING_SLIDE_ID_2" val="{4FD81C65-8C37-4C21-88F2-8A4521E8622E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270</Words>
  <Application>Microsoft Office PowerPoint</Application>
  <PresentationFormat>On-screen Show (4:3)</PresentationFormat>
  <Paragraphs>57</Paragraphs>
  <Slides>20</Slides>
  <Notes>20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Trẻ hát lần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 : Tai ai tinh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Welcome</dc:creator>
  <cp:lastModifiedBy>ismail - [2010]</cp:lastModifiedBy>
  <cp:revision>193</cp:revision>
  <dcterms:created xsi:type="dcterms:W3CDTF">2019-03-04T02:21:42Z</dcterms:created>
  <dcterms:modified xsi:type="dcterms:W3CDTF">1979-12-31T18:08:26Z</dcterms:modified>
</cp:coreProperties>
</file>