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60" r:id="rId4"/>
    <p:sldId id="268" r:id="rId5"/>
    <p:sldId id="269" r:id="rId6"/>
    <p:sldId id="263" r:id="rId7"/>
    <p:sldId id="273" r:id="rId8"/>
    <p:sldId id="271" r:id="rId9"/>
    <p:sldId id="270" r:id="rId10"/>
    <p:sldId id="272" r:id="rId11"/>
    <p:sldId id="274" r:id="rId12"/>
    <p:sldId id="276" r:id="rId13"/>
    <p:sldId id="277" r:id="rId14"/>
    <p:sldId id="278" r:id="rId15"/>
    <p:sldId id="279" r:id="rId16"/>
    <p:sldId id="262" r:id="rId17"/>
    <p:sldId id="275" r:id="rId18"/>
    <p:sldId id="258" r:id="rId19"/>
    <p:sldId id="267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1162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273;o&#224;i\B&#224;i%20gi&#7843;ng%20t&#432;&#417;ng%20t&#225;c\t12%20lqvh\V.A%20&#8211;%20Con%20Chu&#7891;n%20Chu&#7891;n.mp3" TargetMode="Externa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gif"/><Relationship Id="rId4" Type="http://schemas.openxmlformats.org/officeDocument/2006/relationships/image" Target="../media/image23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Welcome\Documents\AN%20chau%20yeu%20co%20tho%20det\V.A%20&#8211;%20Ch&#225;u%20Y&#234;u%20C&#244;%20Th&#7907;%20D&#7879;t.mp3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1219200" y="304800"/>
            <a:ext cx="6629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/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71600" y="2209800"/>
            <a:ext cx="6858000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en-US" sz="4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1981200" y="3733800"/>
            <a:ext cx="639290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“Con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chuồn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chuồn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algn="just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4 - 5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Phùng Thị Liễu</a:t>
            </a:r>
            <a:endParaRPr lang="en-US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2514600" y="6019800"/>
            <a:ext cx="4191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2021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2022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5" name="Picture 1" descr="C:\Users\Welcome\Downloads\LOGO_f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6200" y="1219200"/>
            <a:ext cx="1309688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371600" y="2667000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LĨNH VỰC PHÁT TRIỂN NGÔN NGỮ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53000" y="533400"/>
            <a:ext cx="4495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Bay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thấp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endParaRPr lang="en-US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Sân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lúa</a:t>
            </a:r>
            <a:endParaRPr lang="en-US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2484437"/>
            <a:ext cx="6400800" cy="2620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trích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u-tich-con-chuon-chuon-truyen-co-tich-viet-nam-chon-loc-cho-b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huon-chuon-xan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908_chuon-chuon161_38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8110218384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1100" y="1066800"/>
            <a:ext cx="7086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Tx/>
              <a:buChar char="-"/>
            </a:pP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Mời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1- 2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endParaRPr lang="en-US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Tx/>
              <a:buChar char="-"/>
            </a:pP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752600"/>
            <a:ext cx="6629400" cy="23622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vi-VN" sz="3600" dirty="0" smtClean="0">
                <a:solidFill>
                  <a:srgbClr val="FF0000"/>
                </a:solidFill>
                <a:latin typeface="+mj-lt"/>
              </a:rPr>
              <a:t>- </a:t>
            </a:r>
            <a:r>
              <a:rPr lang="en-US" sz="3600" dirty="0" err="1" smtClean="0">
                <a:solidFill>
                  <a:srgbClr val="FF0000"/>
                </a:solidFill>
                <a:latin typeface="+mj-lt"/>
              </a:rPr>
              <a:t>Trẻ</a:t>
            </a:r>
            <a:r>
              <a:rPr lang="en-US" sz="3600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vi-VN" sz="3600" dirty="0" smtClean="0">
                <a:solidFill>
                  <a:srgbClr val="FF0000"/>
                </a:solidFill>
                <a:latin typeface="+mj-lt"/>
              </a:rPr>
              <a:t>đọc lần 3 : Đọc theo hiệu lệnh của cô, cô đưa tay về phía nào thì phía đó đọc</a:t>
            </a:r>
            <a:endParaRPr lang="en-US" sz="3600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38400" y="2286000"/>
            <a:ext cx="4876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“Con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chuồn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chuồn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V.A – Con Chuồn Chuồ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162800" y="4724400"/>
            <a:ext cx="381000" cy="38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02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7" descr="HOA"/>
          <p:cNvPicPr>
            <a:picLocks noGrp="1" noChangeAspect="1" noChangeArrowheads="1" noCrop="1"/>
          </p:cNvPicPr>
          <p:nvPr>
            <p:ph type="title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990850" cy="476250"/>
          </a:xfrm>
          <a:noFill/>
        </p:spPr>
      </p:pic>
      <p:pic>
        <p:nvPicPr>
          <p:cNvPr id="28675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-1628775" y="18573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-1628775" y="47529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1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2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315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3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7038975" y="47529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4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20900" y="95059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5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7038975" y="18573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6" name="Picture 5" descr="495093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7338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7" name="Picture 5" descr="495093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37338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8" name="WordArt 16"/>
          <p:cNvSpPr>
            <a:spLocks noChangeArrowheads="1" noChangeShapeType="1" noTextEdit="1"/>
          </p:cNvSpPr>
          <p:nvPr/>
        </p:nvSpPr>
        <p:spPr bwMode="auto">
          <a:xfrm>
            <a:off x="1371600" y="1981200"/>
            <a:ext cx="6477000" cy="17526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KẾT THÚC</a:t>
            </a:r>
          </a:p>
          <a:p>
            <a:pPr algn="ctr"/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Chúc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các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cô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và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các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con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mạnh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khỏe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hạnh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phúc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.</a:t>
            </a:r>
          </a:p>
        </p:txBody>
      </p:sp>
      <p:pic>
        <p:nvPicPr>
          <p:cNvPr id="28689" name="Picture 17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916182">
            <a:off x="3048001" y="457200"/>
            <a:ext cx="1600200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0" name="Picture 18" descr="hoavabuom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19400" y="3505200"/>
            <a:ext cx="3505200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1" name="Picture 19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916182">
            <a:off x="7071519" y="1386681"/>
            <a:ext cx="9144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2" name="Picture 20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9879924" flipV="1">
            <a:off x="5294313" y="461963"/>
            <a:ext cx="18923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1. Kiến thức: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- Trẻ nhớ tên bài thơ, tên tác giả, đọc thuộc bài thơ và hiểu nội dung bài thơ</a:t>
            </a:r>
          </a:p>
          <a:p>
            <a:pPr>
              <a:buNone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- Trẻ biết thêm 1 số đặc điểm của con chuồn chuồn</a:t>
            </a:r>
          </a:p>
          <a:p>
            <a:pPr>
              <a:buNone/>
            </a:pP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2. Kỹ năng: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- Rèn cho trẻ kỹ năng đọc diễn cảm, đọc đúng nhịp điệu của bài thơ</a:t>
            </a:r>
          </a:p>
          <a:p>
            <a:pPr>
              <a:buNone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- Trẻ nói đủ câu, mạch lạc, rõ ý khi trả lời các câu hỏi của cô qua nội dung bài thơ.</a:t>
            </a:r>
          </a:p>
          <a:p>
            <a:pPr>
              <a:buNone/>
            </a:pP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3. Thái độ: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- Qua bài thơ trẻ biết yêu quý các loài động vật.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.A – Cháu Yêu Cô Thợ Dệ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85800" y="2209800"/>
            <a:ext cx="304800" cy="3048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133600" y="1600200"/>
            <a:ext cx="5791200" cy="4525963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Hình ảnh  bài thơ “Chuồn chuồn”</a:t>
            </a: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Máy tính, máy chiếu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“Con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chuồn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chuồn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Trang phục gọn gàng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9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hứng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 descr="172810_truyen-co-tich-cho-be-su-tich-con-chuon-chuon-su-tich-chuon-chuon-1521453243-955-width640height48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1447800"/>
            <a:ext cx="9144000" cy="5410200"/>
          </a:xfrm>
        </p:spPr>
      </p:pic>
      <p:sp>
        <p:nvSpPr>
          <p:cNvPr id="5" name="TextBox 4"/>
          <p:cNvSpPr txBox="1"/>
          <p:nvPr/>
        </p:nvSpPr>
        <p:spPr>
          <a:xfrm>
            <a:off x="1676400" y="685800"/>
            <a:ext cx="6629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chuồn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chuồn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3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Con </a:t>
            </a:r>
            <a:r>
              <a:rPr lang="en-US" sz="3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chuồn</a:t>
            </a:r>
            <a:r>
              <a:rPr lang="en-US" sz="3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chuồn</a:t>
            </a:r>
            <a:endParaRPr lang="en-US" sz="30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Chiếc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tẹo</a:t>
            </a:r>
            <a:endParaRPr lang="en-US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Nhìn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kĩ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thật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đáng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endParaRPr lang="en-US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mỏng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lụa</a:t>
            </a:r>
            <a:endParaRPr lang="en-US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Bay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kêu</a:t>
            </a:r>
            <a:endParaRPr lang="en-US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endParaRPr lang="en-US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kia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đỏ</a:t>
            </a:r>
            <a:endParaRPr lang="en-US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Bay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thấp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endParaRPr lang="en-US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Sân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lúa</a:t>
            </a:r>
            <a:endParaRPr lang="en-US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733800" y="1752600"/>
            <a:ext cx="54102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2:</a:t>
            </a:r>
          </a:p>
          <a:p>
            <a:pPr algn="ctr"/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họa</a:t>
            </a:r>
            <a:endParaRPr lang="en-US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042118"/>
            <a:ext cx="40386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Chiếc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tẹo</a:t>
            </a:r>
            <a:endParaRPr lang="en-US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Nhìn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kĩ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thật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đáng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endParaRPr lang="en-US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mỏng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lụa</a:t>
            </a:r>
            <a:endParaRPr lang="en-US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Bay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kêu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91200" y="685800"/>
            <a:ext cx="3048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24400" y="1143000"/>
            <a:ext cx="4419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kia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đỏ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</TotalTime>
  <Words>381</Words>
  <Application>Microsoft Office PowerPoint</Application>
  <PresentationFormat>On-screen Show (4:3)</PresentationFormat>
  <Paragraphs>59</Paragraphs>
  <Slides>19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Times New Roman</vt:lpstr>
      <vt:lpstr>Office Theme</vt:lpstr>
      <vt:lpstr>PowerPoint Presentation</vt:lpstr>
      <vt:lpstr>I. Mục đích, yêu cầu</vt:lpstr>
      <vt:lpstr>II. Chuẩn bị</vt:lpstr>
      <vt:lpstr>Ổn định, gây hứng thú </vt:lpstr>
      <vt:lpstr>Cô đọc thơ cho trẻ nghe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84345</cp:lastModifiedBy>
  <cp:revision>47</cp:revision>
  <dcterms:created xsi:type="dcterms:W3CDTF">2018-12-28T04:46:11Z</dcterms:created>
  <dcterms:modified xsi:type="dcterms:W3CDTF">2022-06-07T03:22:24Z</dcterms:modified>
</cp:coreProperties>
</file>