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2.xml" ContentType="application/vnd.openxmlformats-officedocument.presentationml.tags+xml"/>
  <Override PartName="/ppt/notesSlides/notesSlide14.xml" ContentType="application/vnd.openxmlformats-officedocument.presentationml.notesSlide+xml"/>
  <Override PartName="/ppt/tags/tag1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9" r:id="rId4"/>
    <p:sldId id="264" r:id="rId5"/>
    <p:sldId id="265" r:id="rId6"/>
    <p:sldId id="270" r:id="rId7"/>
    <p:sldId id="267" r:id="rId8"/>
    <p:sldId id="266" r:id="rId9"/>
    <p:sldId id="277" r:id="rId10"/>
    <p:sldId id="258" r:id="rId11"/>
    <p:sldId id="273" r:id="rId12"/>
    <p:sldId id="269" r:id="rId13"/>
    <p:sldId id="280" r:id="rId14"/>
    <p:sldId id="276" r:id="rId15"/>
    <p:sldId id="274" r:id="rId16"/>
    <p:sldId id="281" r:id="rId17"/>
    <p:sldId id="279" r:id="rId18"/>
    <p:sldId id="275" r:id="rId19"/>
    <p:sldId id="272" r:id="rId20"/>
    <p:sldId id="263" r:id="rId21"/>
    <p:sldId id="260" r:id="rId22"/>
    <p:sldId id="261" r:id="rId23"/>
    <p:sldId id="278" r:id="rId24"/>
    <p:sldId id="262" r:id="rId25"/>
    <p:sldId id="282" r:id="rId26"/>
  </p:sldIdLst>
  <p:sldSz cx="12192000" cy="6858000"/>
  <p:notesSz cx="6858000" cy="9144000"/>
  <p:custDataLst>
    <p:tags r:id="rId28"/>
  </p:custData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0" d="100"/>
          <a:sy n="80" d="100"/>
        </p:scale>
        <p:origin x="58" y="2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4F464C-6B99-4019-9820-DE4066B43215}" type="datetimeFigureOut">
              <a:rPr lang="vi-VN" smtClean="0"/>
              <a:t>07/06/2022</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3D9051-4E50-4FF9-AC37-E7AC4E7EF0BE}" type="slidenum">
              <a:rPr lang="vi-VN" smtClean="0"/>
              <a:t>‹#›</a:t>
            </a:fld>
            <a:endParaRPr lang="vi-VN"/>
          </a:p>
        </p:txBody>
      </p:sp>
    </p:spTree>
    <p:extLst>
      <p:ext uri="{BB962C8B-B14F-4D97-AF65-F5344CB8AC3E}">
        <p14:creationId xmlns:p14="http://schemas.microsoft.com/office/powerpoint/2010/main" val="1662244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1</a:t>
            </a:fld>
            <a:endParaRPr lang="vi-VN"/>
          </a:p>
        </p:txBody>
      </p:sp>
    </p:spTree>
    <p:extLst>
      <p:ext uri="{BB962C8B-B14F-4D97-AF65-F5344CB8AC3E}">
        <p14:creationId xmlns:p14="http://schemas.microsoft.com/office/powerpoint/2010/main" val="2706814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10</a:t>
            </a:fld>
            <a:endParaRPr lang="vi-VN"/>
          </a:p>
        </p:txBody>
      </p:sp>
    </p:spTree>
    <p:extLst>
      <p:ext uri="{BB962C8B-B14F-4D97-AF65-F5344CB8AC3E}">
        <p14:creationId xmlns:p14="http://schemas.microsoft.com/office/powerpoint/2010/main" val="10501164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11</a:t>
            </a:fld>
            <a:endParaRPr lang="vi-VN"/>
          </a:p>
        </p:txBody>
      </p:sp>
    </p:spTree>
    <p:extLst>
      <p:ext uri="{BB962C8B-B14F-4D97-AF65-F5344CB8AC3E}">
        <p14:creationId xmlns:p14="http://schemas.microsoft.com/office/powerpoint/2010/main" val="3508768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12</a:t>
            </a:fld>
            <a:endParaRPr lang="vi-VN"/>
          </a:p>
        </p:txBody>
      </p:sp>
    </p:spTree>
    <p:extLst>
      <p:ext uri="{BB962C8B-B14F-4D97-AF65-F5344CB8AC3E}">
        <p14:creationId xmlns:p14="http://schemas.microsoft.com/office/powerpoint/2010/main" val="3782683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13</a:t>
            </a:fld>
            <a:endParaRPr lang="vi-VN"/>
          </a:p>
        </p:txBody>
      </p:sp>
    </p:spTree>
    <p:extLst>
      <p:ext uri="{BB962C8B-B14F-4D97-AF65-F5344CB8AC3E}">
        <p14:creationId xmlns:p14="http://schemas.microsoft.com/office/powerpoint/2010/main" val="510872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14</a:t>
            </a:fld>
            <a:endParaRPr lang="vi-VN"/>
          </a:p>
        </p:txBody>
      </p:sp>
    </p:spTree>
    <p:extLst>
      <p:ext uri="{BB962C8B-B14F-4D97-AF65-F5344CB8AC3E}">
        <p14:creationId xmlns:p14="http://schemas.microsoft.com/office/powerpoint/2010/main" val="234579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15</a:t>
            </a:fld>
            <a:endParaRPr lang="vi-VN"/>
          </a:p>
        </p:txBody>
      </p:sp>
    </p:spTree>
    <p:extLst>
      <p:ext uri="{BB962C8B-B14F-4D97-AF65-F5344CB8AC3E}">
        <p14:creationId xmlns:p14="http://schemas.microsoft.com/office/powerpoint/2010/main" val="3004844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16</a:t>
            </a:fld>
            <a:endParaRPr lang="vi-VN"/>
          </a:p>
        </p:txBody>
      </p:sp>
    </p:spTree>
    <p:extLst>
      <p:ext uri="{BB962C8B-B14F-4D97-AF65-F5344CB8AC3E}">
        <p14:creationId xmlns:p14="http://schemas.microsoft.com/office/powerpoint/2010/main" val="11485324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17</a:t>
            </a:fld>
            <a:endParaRPr lang="vi-VN"/>
          </a:p>
        </p:txBody>
      </p:sp>
    </p:spTree>
    <p:extLst>
      <p:ext uri="{BB962C8B-B14F-4D97-AF65-F5344CB8AC3E}">
        <p14:creationId xmlns:p14="http://schemas.microsoft.com/office/powerpoint/2010/main" val="3444817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18</a:t>
            </a:fld>
            <a:endParaRPr lang="vi-VN"/>
          </a:p>
        </p:txBody>
      </p:sp>
    </p:spTree>
    <p:extLst>
      <p:ext uri="{BB962C8B-B14F-4D97-AF65-F5344CB8AC3E}">
        <p14:creationId xmlns:p14="http://schemas.microsoft.com/office/powerpoint/2010/main" val="1791493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19</a:t>
            </a:fld>
            <a:endParaRPr lang="vi-VN"/>
          </a:p>
        </p:txBody>
      </p:sp>
    </p:spTree>
    <p:extLst>
      <p:ext uri="{BB962C8B-B14F-4D97-AF65-F5344CB8AC3E}">
        <p14:creationId xmlns:p14="http://schemas.microsoft.com/office/powerpoint/2010/main" val="4039620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2</a:t>
            </a:fld>
            <a:endParaRPr lang="vi-VN"/>
          </a:p>
        </p:txBody>
      </p:sp>
    </p:spTree>
    <p:extLst>
      <p:ext uri="{BB962C8B-B14F-4D97-AF65-F5344CB8AC3E}">
        <p14:creationId xmlns:p14="http://schemas.microsoft.com/office/powerpoint/2010/main" val="27284800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20</a:t>
            </a:fld>
            <a:endParaRPr lang="vi-VN"/>
          </a:p>
        </p:txBody>
      </p:sp>
    </p:spTree>
    <p:extLst>
      <p:ext uri="{BB962C8B-B14F-4D97-AF65-F5344CB8AC3E}">
        <p14:creationId xmlns:p14="http://schemas.microsoft.com/office/powerpoint/2010/main" val="40262600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21</a:t>
            </a:fld>
            <a:endParaRPr lang="vi-VN"/>
          </a:p>
        </p:txBody>
      </p:sp>
    </p:spTree>
    <p:extLst>
      <p:ext uri="{BB962C8B-B14F-4D97-AF65-F5344CB8AC3E}">
        <p14:creationId xmlns:p14="http://schemas.microsoft.com/office/powerpoint/2010/main" val="38613140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22</a:t>
            </a:fld>
            <a:endParaRPr lang="vi-VN"/>
          </a:p>
        </p:txBody>
      </p:sp>
    </p:spTree>
    <p:extLst>
      <p:ext uri="{BB962C8B-B14F-4D97-AF65-F5344CB8AC3E}">
        <p14:creationId xmlns:p14="http://schemas.microsoft.com/office/powerpoint/2010/main" val="2502130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23</a:t>
            </a:fld>
            <a:endParaRPr lang="vi-VN"/>
          </a:p>
        </p:txBody>
      </p:sp>
    </p:spTree>
    <p:extLst>
      <p:ext uri="{BB962C8B-B14F-4D97-AF65-F5344CB8AC3E}">
        <p14:creationId xmlns:p14="http://schemas.microsoft.com/office/powerpoint/2010/main" val="30966229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24</a:t>
            </a:fld>
            <a:endParaRPr lang="vi-VN"/>
          </a:p>
        </p:txBody>
      </p:sp>
    </p:spTree>
    <p:extLst>
      <p:ext uri="{BB962C8B-B14F-4D97-AF65-F5344CB8AC3E}">
        <p14:creationId xmlns:p14="http://schemas.microsoft.com/office/powerpoint/2010/main" val="4031450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3</a:t>
            </a:fld>
            <a:endParaRPr lang="vi-VN"/>
          </a:p>
        </p:txBody>
      </p:sp>
    </p:spTree>
    <p:extLst>
      <p:ext uri="{BB962C8B-B14F-4D97-AF65-F5344CB8AC3E}">
        <p14:creationId xmlns:p14="http://schemas.microsoft.com/office/powerpoint/2010/main" val="1408697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4</a:t>
            </a:fld>
            <a:endParaRPr lang="vi-VN"/>
          </a:p>
        </p:txBody>
      </p:sp>
    </p:spTree>
    <p:extLst>
      <p:ext uri="{BB962C8B-B14F-4D97-AF65-F5344CB8AC3E}">
        <p14:creationId xmlns:p14="http://schemas.microsoft.com/office/powerpoint/2010/main" val="4126199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5</a:t>
            </a:fld>
            <a:endParaRPr lang="vi-VN"/>
          </a:p>
        </p:txBody>
      </p:sp>
    </p:spTree>
    <p:extLst>
      <p:ext uri="{BB962C8B-B14F-4D97-AF65-F5344CB8AC3E}">
        <p14:creationId xmlns:p14="http://schemas.microsoft.com/office/powerpoint/2010/main" val="2856723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6</a:t>
            </a:fld>
            <a:endParaRPr lang="vi-VN"/>
          </a:p>
        </p:txBody>
      </p:sp>
    </p:spTree>
    <p:extLst>
      <p:ext uri="{BB962C8B-B14F-4D97-AF65-F5344CB8AC3E}">
        <p14:creationId xmlns:p14="http://schemas.microsoft.com/office/powerpoint/2010/main" val="3438030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7</a:t>
            </a:fld>
            <a:endParaRPr lang="vi-VN"/>
          </a:p>
        </p:txBody>
      </p:sp>
    </p:spTree>
    <p:extLst>
      <p:ext uri="{BB962C8B-B14F-4D97-AF65-F5344CB8AC3E}">
        <p14:creationId xmlns:p14="http://schemas.microsoft.com/office/powerpoint/2010/main" val="7955463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8</a:t>
            </a:fld>
            <a:endParaRPr lang="vi-VN"/>
          </a:p>
        </p:txBody>
      </p:sp>
    </p:spTree>
    <p:extLst>
      <p:ext uri="{BB962C8B-B14F-4D97-AF65-F5344CB8AC3E}">
        <p14:creationId xmlns:p14="http://schemas.microsoft.com/office/powerpoint/2010/main" val="3299801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913D9051-4E50-4FF9-AC37-E7AC4E7EF0BE}" type="slidenum">
              <a:rPr lang="vi-VN" smtClean="0"/>
              <a:t>9</a:t>
            </a:fld>
            <a:endParaRPr lang="vi-VN"/>
          </a:p>
        </p:txBody>
      </p:sp>
    </p:spTree>
    <p:extLst>
      <p:ext uri="{BB962C8B-B14F-4D97-AF65-F5344CB8AC3E}">
        <p14:creationId xmlns:p14="http://schemas.microsoft.com/office/powerpoint/2010/main" val="294163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4774A34A-2876-46DD-A602-10B75C8BF88E}" type="datetimeFigureOut">
              <a:rPr lang="vi-VN" smtClean="0"/>
              <a:t>07/06/2022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5BA8D58-8875-4858-A07B-8E24E623B92A}" type="slidenum">
              <a:rPr lang="vi-VN" smtClean="0"/>
              <a:t>‹#›</a:t>
            </a:fld>
            <a:endParaRPr lang="vi-VN"/>
          </a:p>
        </p:txBody>
      </p:sp>
    </p:spTree>
    <p:extLst>
      <p:ext uri="{BB962C8B-B14F-4D97-AF65-F5344CB8AC3E}">
        <p14:creationId xmlns:p14="http://schemas.microsoft.com/office/powerpoint/2010/main" val="345578592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4774A34A-2876-46DD-A602-10B75C8BF88E}" type="datetimeFigureOut">
              <a:rPr lang="vi-VN" smtClean="0"/>
              <a:t>07/06/2022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5BA8D58-8875-4858-A07B-8E24E623B92A}" type="slidenum">
              <a:rPr lang="vi-VN" smtClean="0"/>
              <a:t>‹#›</a:t>
            </a:fld>
            <a:endParaRPr lang="vi-VN"/>
          </a:p>
        </p:txBody>
      </p:sp>
    </p:spTree>
    <p:extLst>
      <p:ext uri="{BB962C8B-B14F-4D97-AF65-F5344CB8AC3E}">
        <p14:creationId xmlns:p14="http://schemas.microsoft.com/office/powerpoint/2010/main" val="111883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4774A34A-2876-46DD-A602-10B75C8BF88E}" type="datetimeFigureOut">
              <a:rPr lang="vi-VN" smtClean="0"/>
              <a:t>07/06/2022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5BA8D58-8875-4858-A07B-8E24E623B92A}" type="slidenum">
              <a:rPr lang="vi-VN" smtClean="0"/>
              <a:t>‹#›</a:t>
            </a:fld>
            <a:endParaRPr lang="vi-VN"/>
          </a:p>
        </p:txBody>
      </p:sp>
    </p:spTree>
    <p:extLst>
      <p:ext uri="{BB962C8B-B14F-4D97-AF65-F5344CB8AC3E}">
        <p14:creationId xmlns:p14="http://schemas.microsoft.com/office/powerpoint/2010/main" val="650236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4774A34A-2876-46DD-A602-10B75C8BF88E}" type="datetimeFigureOut">
              <a:rPr lang="vi-VN" smtClean="0"/>
              <a:t>07/06/2022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5BA8D58-8875-4858-A07B-8E24E623B92A}" type="slidenum">
              <a:rPr lang="vi-VN" smtClean="0"/>
              <a:t>‹#›</a:t>
            </a:fld>
            <a:endParaRPr lang="vi-VN"/>
          </a:p>
        </p:txBody>
      </p:sp>
    </p:spTree>
    <p:extLst>
      <p:ext uri="{BB962C8B-B14F-4D97-AF65-F5344CB8AC3E}">
        <p14:creationId xmlns:p14="http://schemas.microsoft.com/office/powerpoint/2010/main" val="176545572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74A34A-2876-46DD-A602-10B75C8BF88E}" type="datetimeFigureOut">
              <a:rPr lang="vi-VN" smtClean="0"/>
              <a:t>07/06/2022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5BA8D58-8875-4858-A07B-8E24E623B92A}" type="slidenum">
              <a:rPr lang="vi-VN" smtClean="0"/>
              <a:t>‹#›</a:t>
            </a:fld>
            <a:endParaRPr lang="vi-VN"/>
          </a:p>
        </p:txBody>
      </p:sp>
    </p:spTree>
    <p:extLst>
      <p:ext uri="{BB962C8B-B14F-4D97-AF65-F5344CB8AC3E}">
        <p14:creationId xmlns:p14="http://schemas.microsoft.com/office/powerpoint/2010/main" val="27496263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4774A34A-2876-46DD-A602-10B75C8BF88E}" type="datetimeFigureOut">
              <a:rPr lang="vi-VN" smtClean="0"/>
              <a:t>07/06/2022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65BA8D58-8875-4858-A07B-8E24E623B92A}" type="slidenum">
              <a:rPr lang="vi-VN" smtClean="0"/>
              <a:t>‹#›</a:t>
            </a:fld>
            <a:endParaRPr lang="vi-VN"/>
          </a:p>
        </p:txBody>
      </p:sp>
    </p:spTree>
    <p:extLst>
      <p:ext uri="{BB962C8B-B14F-4D97-AF65-F5344CB8AC3E}">
        <p14:creationId xmlns:p14="http://schemas.microsoft.com/office/powerpoint/2010/main" val="790148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4774A34A-2876-46DD-A602-10B75C8BF88E}" type="datetimeFigureOut">
              <a:rPr lang="vi-VN" smtClean="0"/>
              <a:t>07/06/2022</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65BA8D58-8875-4858-A07B-8E24E623B92A}" type="slidenum">
              <a:rPr lang="vi-VN" smtClean="0"/>
              <a:t>‹#›</a:t>
            </a:fld>
            <a:endParaRPr lang="vi-VN"/>
          </a:p>
        </p:txBody>
      </p:sp>
    </p:spTree>
    <p:extLst>
      <p:ext uri="{BB962C8B-B14F-4D97-AF65-F5344CB8AC3E}">
        <p14:creationId xmlns:p14="http://schemas.microsoft.com/office/powerpoint/2010/main" val="735753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4774A34A-2876-46DD-A602-10B75C8BF88E}" type="datetimeFigureOut">
              <a:rPr lang="vi-VN" smtClean="0"/>
              <a:t>07/06/2022</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65BA8D58-8875-4858-A07B-8E24E623B92A}" type="slidenum">
              <a:rPr lang="vi-VN" smtClean="0"/>
              <a:t>‹#›</a:t>
            </a:fld>
            <a:endParaRPr lang="vi-VN"/>
          </a:p>
        </p:txBody>
      </p:sp>
    </p:spTree>
    <p:extLst>
      <p:ext uri="{BB962C8B-B14F-4D97-AF65-F5344CB8AC3E}">
        <p14:creationId xmlns:p14="http://schemas.microsoft.com/office/powerpoint/2010/main" val="3961098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74A34A-2876-46DD-A602-10B75C8BF88E}" type="datetimeFigureOut">
              <a:rPr lang="vi-VN" smtClean="0"/>
              <a:t>07/06/2022</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65BA8D58-8875-4858-A07B-8E24E623B92A}" type="slidenum">
              <a:rPr lang="vi-VN" smtClean="0"/>
              <a:t>‹#›</a:t>
            </a:fld>
            <a:endParaRPr lang="vi-VN"/>
          </a:p>
        </p:txBody>
      </p:sp>
    </p:spTree>
    <p:extLst>
      <p:ext uri="{BB962C8B-B14F-4D97-AF65-F5344CB8AC3E}">
        <p14:creationId xmlns:p14="http://schemas.microsoft.com/office/powerpoint/2010/main" val="317653408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74A34A-2876-46DD-A602-10B75C8BF88E}" type="datetimeFigureOut">
              <a:rPr lang="vi-VN" smtClean="0"/>
              <a:t>07/06/2022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65BA8D58-8875-4858-A07B-8E24E623B92A}" type="slidenum">
              <a:rPr lang="vi-VN" smtClean="0"/>
              <a:t>‹#›</a:t>
            </a:fld>
            <a:endParaRPr lang="vi-VN"/>
          </a:p>
        </p:txBody>
      </p:sp>
    </p:spTree>
    <p:extLst>
      <p:ext uri="{BB962C8B-B14F-4D97-AF65-F5344CB8AC3E}">
        <p14:creationId xmlns:p14="http://schemas.microsoft.com/office/powerpoint/2010/main" val="4065097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74A34A-2876-46DD-A602-10B75C8BF88E}" type="datetimeFigureOut">
              <a:rPr lang="vi-VN" smtClean="0"/>
              <a:t>07/06/2022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65BA8D58-8875-4858-A07B-8E24E623B92A}" type="slidenum">
              <a:rPr lang="vi-VN" smtClean="0"/>
              <a:t>‹#›</a:t>
            </a:fld>
            <a:endParaRPr lang="vi-VN"/>
          </a:p>
        </p:txBody>
      </p:sp>
    </p:spTree>
    <p:extLst>
      <p:ext uri="{BB962C8B-B14F-4D97-AF65-F5344CB8AC3E}">
        <p14:creationId xmlns:p14="http://schemas.microsoft.com/office/powerpoint/2010/main" val="2056632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74A34A-2876-46DD-A602-10B75C8BF88E}" type="datetimeFigureOut">
              <a:rPr lang="vi-VN" smtClean="0"/>
              <a:t>07/06/2022</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BA8D58-8875-4858-A07B-8E24E623B92A}" type="slidenum">
              <a:rPr lang="vi-VN" smtClean="0"/>
              <a:t>‹#›</a:t>
            </a:fld>
            <a:endParaRPr lang="vi-VN"/>
          </a:p>
        </p:txBody>
      </p:sp>
    </p:spTree>
    <p:extLst>
      <p:ext uri="{BB962C8B-B14F-4D97-AF65-F5344CB8AC3E}">
        <p14:creationId xmlns:p14="http://schemas.microsoft.com/office/powerpoint/2010/main" val="41529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1.jp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slideLayout" Target="../slideLayouts/slideLayout2.xml"/><Relationship Id="rId7" Type="http://schemas.openxmlformats.org/officeDocument/2006/relationships/image" Target="../media/image16.png"/><Relationship Id="rId12" Type="http://schemas.openxmlformats.org/officeDocument/2006/relationships/image" Target="../media/image3.pn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15.jpg"/><Relationship Id="rId11" Type="http://schemas.openxmlformats.org/officeDocument/2006/relationships/image" Target="../media/image20.png"/><Relationship Id="rId5" Type="http://schemas.openxmlformats.org/officeDocument/2006/relationships/image" Target="../media/image14.jpg"/><Relationship Id="rId10" Type="http://schemas.openxmlformats.org/officeDocument/2006/relationships/image" Target="../media/image19.jpg"/><Relationship Id="rId4" Type="http://schemas.openxmlformats.org/officeDocument/2006/relationships/notesSlide" Target="../notesSlides/notesSlide10.xml"/><Relationship Id="rId9" Type="http://schemas.openxmlformats.org/officeDocument/2006/relationships/image" Target="../media/image18.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2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video" Target="../media/media7.mp4"/><Relationship Id="rId2" Type="http://schemas.microsoft.com/office/2007/relationships/media" Target="../media/media7.mp4"/><Relationship Id="rId1" Type="http://schemas.openxmlformats.org/officeDocument/2006/relationships/tags" Target="../tags/tag12.xml"/><Relationship Id="rId6" Type="http://schemas.openxmlformats.org/officeDocument/2006/relationships/image" Target="../media/image27.png"/><Relationship Id="rId5" Type="http://schemas.openxmlformats.org/officeDocument/2006/relationships/notesSlide" Target="../notesSlides/notesSlide14.xml"/><Relationship Id="rId4"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audio" Target="../media/media8.mp3"/><Relationship Id="rId7" Type="http://schemas.openxmlformats.org/officeDocument/2006/relationships/image" Target="../media/image3.png"/><Relationship Id="rId2" Type="http://schemas.microsoft.com/office/2007/relationships/media" Target="../media/media8.mp3"/><Relationship Id="rId1" Type="http://schemas.openxmlformats.org/officeDocument/2006/relationships/tags" Target="../tags/tag14.xml"/><Relationship Id="rId6" Type="http://schemas.openxmlformats.org/officeDocument/2006/relationships/image" Target="../media/image30.jpg"/><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video" Target="../media/media9.mp4"/><Relationship Id="rId2" Type="http://schemas.microsoft.com/office/2007/relationships/media" Target="../media/media9.mp4"/><Relationship Id="rId1" Type="http://schemas.openxmlformats.org/officeDocument/2006/relationships/tags" Target="../tags/tag16.xml"/><Relationship Id="rId6" Type="http://schemas.openxmlformats.org/officeDocument/2006/relationships/image" Target="../media/image32.png"/><Relationship Id="rId5" Type="http://schemas.openxmlformats.org/officeDocument/2006/relationships/notesSlide" Target="../notesSlides/notesSlide19.xml"/><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video" Target="../media/media2.mp4"/><Relationship Id="rId2" Type="http://schemas.microsoft.com/office/2007/relationships/media" Target="../media/media2.mp4"/><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3.png"/><Relationship Id="rId5" Type="http://schemas.openxmlformats.org/officeDocument/2006/relationships/image" Target="../media/image33.jp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7.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8" Type="http://schemas.openxmlformats.org/officeDocument/2006/relationships/image" Target="../media/image39.jpeg"/><Relationship Id="rId13" Type="http://schemas.openxmlformats.org/officeDocument/2006/relationships/image" Target="../media/image3.png"/><Relationship Id="rId3" Type="http://schemas.openxmlformats.org/officeDocument/2006/relationships/slideLayout" Target="../slideLayouts/slideLayout1.xml"/><Relationship Id="rId7" Type="http://schemas.openxmlformats.org/officeDocument/2006/relationships/image" Target="../media/image38.jpeg"/><Relationship Id="rId12" Type="http://schemas.openxmlformats.org/officeDocument/2006/relationships/image" Target="../media/image42.jpg"/><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37.jpeg"/><Relationship Id="rId11" Type="http://schemas.openxmlformats.org/officeDocument/2006/relationships/image" Target="../media/image14.jpg"/><Relationship Id="rId5" Type="http://schemas.openxmlformats.org/officeDocument/2006/relationships/image" Target="../media/image23.png"/><Relationship Id="rId10" Type="http://schemas.openxmlformats.org/officeDocument/2006/relationships/image" Target="../media/image41.jpg"/><Relationship Id="rId4" Type="http://schemas.openxmlformats.org/officeDocument/2006/relationships/notesSlide" Target="../notesSlides/notesSlide24.xml"/><Relationship Id="rId9" Type="http://schemas.openxmlformats.org/officeDocument/2006/relationships/image" Target="../media/image4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video" Target="../media/media3.mp4"/><Relationship Id="rId2" Type="http://schemas.microsoft.com/office/2007/relationships/media" Target="../media/media3.mp4"/><Relationship Id="rId1" Type="http://schemas.openxmlformats.org/officeDocument/2006/relationships/tags" Target="../tags/tag7.xml"/><Relationship Id="rId6" Type="http://schemas.openxmlformats.org/officeDocument/2006/relationships/image" Target="../media/image9.png"/><Relationship Id="rId5" Type="http://schemas.openxmlformats.org/officeDocument/2006/relationships/notesSlide" Target="../notesSlides/notesSlide6.xml"/><Relationship Id="rId4"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audio" Target="../media/media4.mp3"/><Relationship Id="rId7" Type="http://schemas.openxmlformats.org/officeDocument/2006/relationships/image" Target="../media/image3.png"/><Relationship Id="rId2" Type="http://schemas.microsoft.com/office/2007/relationships/media" Target="../media/media4.mp3"/><Relationship Id="rId1" Type="http://schemas.openxmlformats.org/officeDocument/2006/relationships/tags" Target="../tags/tag8.xml"/><Relationship Id="rId6" Type="http://schemas.openxmlformats.org/officeDocument/2006/relationships/image" Target="../media/image10.jpeg"/><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0"/>
            <a:ext cx="9144000" cy="1041400"/>
          </a:xfrm>
        </p:spPr>
        <p:txBody>
          <a:bodyPr>
            <a:normAutofit/>
          </a:bodyPr>
          <a:lstStyle/>
          <a:p>
            <a:r>
              <a:rPr lang="en-US" sz="2000" b="1" dirty="0" smtClean="0">
                <a:solidFill>
                  <a:schemeClr val="tx2">
                    <a:lumMod val="50000"/>
                  </a:schemeClr>
                </a:solidFill>
                <a:latin typeface="Times New Roman" panose="02020603050405020304" pitchFamily="18" charset="0"/>
                <a:cs typeface="Times New Roman" panose="02020603050405020304" pitchFamily="18" charset="0"/>
              </a:rPr>
              <a:t>PHÒNG GIÁO DỤC VÀ ĐÀO TẠO QUẬN LONG BIÊN</a:t>
            </a:r>
            <a:br>
              <a:rPr lang="en-US" sz="2000" b="1" dirty="0" smtClean="0">
                <a:solidFill>
                  <a:schemeClr val="tx2">
                    <a:lumMod val="50000"/>
                  </a:schemeClr>
                </a:solidFill>
                <a:latin typeface="Times New Roman" panose="02020603050405020304" pitchFamily="18" charset="0"/>
                <a:cs typeface="Times New Roman" panose="02020603050405020304" pitchFamily="18" charset="0"/>
              </a:rPr>
            </a:br>
            <a:r>
              <a:rPr lang="en-US" sz="2000" b="1" dirty="0" smtClean="0">
                <a:solidFill>
                  <a:schemeClr val="tx2">
                    <a:lumMod val="50000"/>
                  </a:schemeClr>
                </a:solidFill>
                <a:latin typeface="Times New Roman" panose="02020603050405020304" pitchFamily="18" charset="0"/>
                <a:cs typeface="Times New Roman" panose="02020603050405020304" pitchFamily="18" charset="0"/>
              </a:rPr>
              <a:t>TRƯỜNG MẦM NON GIA THƯỢNG</a:t>
            </a:r>
            <a:br>
              <a:rPr lang="en-US" sz="2000" b="1" dirty="0" smtClean="0">
                <a:solidFill>
                  <a:schemeClr val="tx2">
                    <a:lumMod val="50000"/>
                  </a:schemeClr>
                </a:solidFill>
                <a:latin typeface="Times New Roman" panose="02020603050405020304" pitchFamily="18" charset="0"/>
                <a:cs typeface="Times New Roman" panose="02020603050405020304" pitchFamily="18" charset="0"/>
              </a:rPr>
            </a:br>
            <a:endParaRPr lang="vi-VN" sz="20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622474" y="3700216"/>
            <a:ext cx="9144000" cy="1655762"/>
          </a:xfrm>
        </p:spPr>
        <p:txBody>
          <a:bodyPr>
            <a:noAutofit/>
          </a:bodyPr>
          <a:lstStyle/>
          <a:p>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Đề</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tài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Đo</a:t>
            </a:r>
            <a:r>
              <a:rPr lang="en-US" sz="3200" b="1" dirty="0" smtClean="0">
                <a:solidFill>
                  <a:srgbClr val="FF0000"/>
                </a:solidFill>
                <a:latin typeface="Times New Roman" panose="02020603050405020304" pitchFamily="18" charset="0"/>
                <a:cs typeface="Times New Roman" panose="02020603050405020304" pitchFamily="18" charset="0"/>
              </a:rPr>
              <a:t> dung </a:t>
            </a:r>
            <a:r>
              <a:rPr lang="en-US" sz="3200" b="1" dirty="0" err="1" smtClean="0">
                <a:solidFill>
                  <a:srgbClr val="FF0000"/>
                </a:solidFill>
                <a:latin typeface="Times New Roman" panose="02020603050405020304" pitchFamily="18" charset="0"/>
                <a:cs typeface="Times New Roman" panose="02020603050405020304" pitchFamily="18" charset="0"/>
              </a:rPr>
              <a:t>tích</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bằng</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một</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đơn</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vị</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đo</a:t>
            </a:r>
            <a:r>
              <a:rPr lang="en-US" sz="3200" b="1" dirty="0" smtClean="0">
                <a:solidFill>
                  <a:srgbClr val="FF0000"/>
                </a:solidFill>
                <a:latin typeface="Times New Roman" panose="02020603050405020304" pitchFamily="18" charset="0"/>
                <a:cs typeface="Times New Roman" panose="02020603050405020304" pitchFamily="18" charset="0"/>
              </a:rPr>
              <a:t> </a:t>
            </a:r>
          </a:p>
          <a:p>
            <a:pPr algn="l"/>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Đối</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tượng</a:t>
            </a:r>
            <a:r>
              <a:rPr lang="en-US" sz="3200" b="1" dirty="0" smtClean="0">
                <a:solidFill>
                  <a:srgbClr val="FF0000"/>
                </a:solidFill>
                <a:latin typeface="Times New Roman" panose="02020603050405020304" pitchFamily="18" charset="0"/>
                <a:cs typeface="Times New Roman" panose="02020603050405020304" pitchFamily="18" charset="0"/>
              </a:rPr>
              <a:t>: 4 – 5 </a:t>
            </a:r>
            <a:r>
              <a:rPr lang="en-US" sz="3200" b="1" dirty="0" err="1" smtClean="0">
                <a:solidFill>
                  <a:srgbClr val="FF0000"/>
                </a:solidFill>
                <a:latin typeface="Times New Roman" panose="02020603050405020304" pitchFamily="18" charset="0"/>
                <a:cs typeface="Times New Roman" panose="02020603050405020304" pitchFamily="18" charset="0"/>
              </a:rPr>
              <a:t>tuổi</a:t>
            </a:r>
            <a:endParaRPr lang="en-US" sz="3200" b="1" dirty="0">
              <a:solidFill>
                <a:srgbClr val="FF0000"/>
              </a:solidFill>
              <a:latin typeface="Times New Roman" panose="02020603050405020304" pitchFamily="18" charset="0"/>
              <a:cs typeface="Times New Roman" panose="02020603050405020304" pitchFamily="18" charset="0"/>
            </a:endParaRPr>
          </a:p>
          <a:p>
            <a:pPr algn="l"/>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Giáo</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viên</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Phạm</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Thị</a:t>
            </a:r>
            <a:r>
              <a:rPr lang="en-US" sz="3200" b="1" dirty="0" smtClean="0">
                <a:solidFill>
                  <a:srgbClr val="FF0000"/>
                </a:solidFill>
                <a:latin typeface="Times New Roman" panose="02020603050405020304" pitchFamily="18" charset="0"/>
                <a:cs typeface="Times New Roman" panose="02020603050405020304" pitchFamily="18" charset="0"/>
              </a:rPr>
              <a:t> Thu </a:t>
            </a:r>
            <a:r>
              <a:rPr lang="en-US" sz="3200" b="1" dirty="0" err="1" smtClean="0">
                <a:solidFill>
                  <a:srgbClr val="FF0000"/>
                </a:solidFill>
                <a:latin typeface="Times New Roman" panose="02020603050405020304" pitchFamily="18" charset="0"/>
                <a:cs typeface="Times New Roman" panose="02020603050405020304" pitchFamily="18" charset="0"/>
              </a:rPr>
              <a:t>Hải</a:t>
            </a:r>
            <a:endParaRPr lang="vi-VN" sz="3200" b="1" dirty="0">
              <a:solidFill>
                <a:srgbClr val="FF0000"/>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29192" y="771531"/>
            <a:ext cx="1855314" cy="1620559"/>
          </a:xfrm>
          <a:prstGeom prst="rect">
            <a:avLst/>
          </a:prstGeom>
        </p:spPr>
      </p:pic>
      <p:sp>
        <p:nvSpPr>
          <p:cNvPr id="5" name="TextBox 4"/>
          <p:cNvSpPr txBox="1"/>
          <p:nvPr/>
        </p:nvSpPr>
        <p:spPr>
          <a:xfrm>
            <a:off x="4463365" y="6319391"/>
            <a:ext cx="3265269" cy="1077218"/>
          </a:xfrm>
          <a:prstGeom prst="rect">
            <a:avLst/>
          </a:prstGeom>
          <a:noFill/>
        </p:spPr>
        <p:txBody>
          <a:bodyPr wrap="square" rtlCol="0">
            <a:spAutoFit/>
          </a:bodyPr>
          <a:lstStyle/>
          <a:p>
            <a:pPr algn="ctr"/>
            <a:r>
              <a:rPr lang="en-US" sz="2400" b="1" dirty="0" err="1" smtClean="0">
                <a:latin typeface="Times New Roman" panose="02020603050405020304" pitchFamily="18" charset="0"/>
                <a:cs typeface="Times New Roman" panose="02020603050405020304" pitchFamily="18" charset="0"/>
              </a:rPr>
              <a:t>Năm</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học</a:t>
            </a:r>
            <a:r>
              <a:rPr lang="en-US" sz="2400" b="1" dirty="0" smtClean="0">
                <a:latin typeface="Times New Roman" panose="02020603050405020304" pitchFamily="18" charset="0"/>
                <a:cs typeface="Times New Roman" panose="02020603050405020304" pitchFamily="18" charset="0"/>
              </a:rPr>
              <a:t>: 2020 </a:t>
            </a:r>
            <a:r>
              <a:rPr lang="en-US" sz="2400" b="1" smtClean="0">
                <a:latin typeface="Times New Roman" panose="02020603050405020304" pitchFamily="18" charset="0"/>
                <a:cs typeface="Times New Roman" panose="02020603050405020304" pitchFamily="18" charset="0"/>
              </a:rPr>
              <a:t>- 2021</a:t>
            </a:r>
            <a:endParaRPr lang="en-US" sz="2400" b="1" dirty="0" smtClean="0">
              <a:latin typeface="Times New Roman" panose="02020603050405020304" pitchFamily="18" charset="0"/>
              <a:cs typeface="Times New Roman" panose="02020603050405020304" pitchFamily="18" charset="0"/>
            </a:endParaRPr>
          </a:p>
          <a:p>
            <a:pPr algn="ctr"/>
            <a:endParaRPr lang="vi-VN" sz="2000" dirty="0" smtClean="0"/>
          </a:p>
          <a:p>
            <a:endParaRPr lang="vi-VN" sz="2000" dirty="0"/>
          </a:p>
        </p:txBody>
      </p:sp>
      <p:sp>
        <p:nvSpPr>
          <p:cNvPr id="6" name="TextBox 5"/>
          <p:cNvSpPr txBox="1"/>
          <p:nvPr/>
        </p:nvSpPr>
        <p:spPr>
          <a:xfrm>
            <a:off x="2683412" y="2623849"/>
            <a:ext cx="6600092" cy="769441"/>
          </a:xfrm>
          <a:prstGeom prst="rect">
            <a:avLst/>
          </a:prstGeom>
          <a:noFill/>
        </p:spPr>
        <p:txBody>
          <a:bodyPr wrap="square" rtlCol="0">
            <a:spAutoFit/>
          </a:bodyPr>
          <a:lstStyle/>
          <a:p>
            <a:pPr algn="ctr"/>
            <a:r>
              <a:rPr lang="en-US" sz="4400" b="1" dirty="0" smtClean="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LÀM QUEN VỚI TOÁN</a:t>
            </a:r>
            <a:endParaRPr lang="vi-VN" sz="4400" b="1" dirty="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endParaRPr>
          </a:p>
        </p:txBody>
      </p:sp>
      <p:pic>
        <p:nvPicPr>
          <p:cNvPr id="7" name="chao mung">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524000" y="5769038"/>
            <a:ext cx="609600" cy="609600"/>
          </a:xfrm>
          <a:prstGeom prst="rect">
            <a:avLst/>
          </a:prstGeom>
        </p:spPr>
      </p:pic>
    </p:spTree>
    <p:custDataLst>
      <p:tags r:id="rId1"/>
    </p:custDataLst>
    <p:extLst>
      <p:ext uri="{BB962C8B-B14F-4D97-AF65-F5344CB8AC3E}">
        <p14:creationId xmlns:p14="http://schemas.microsoft.com/office/powerpoint/2010/main" val="3353239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38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10">
          <a:fgClr>
            <a:schemeClr val="bg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3661" y="84718"/>
            <a:ext cx="10515600" cy="625824"/>
          </a:xfrm>
          <a:noFill/>
          <a:ln>
            <a:solidFill>
              <a:schemeClr val="bg1"/>
            </a:solidFill>
          </a:ln>
        </p:spPr>
        <p:txBody>
          <a:bodyPr>
            <a:noAutofit/>
          </a:bodyPr>
          <a:lstStyle/>
          <a:p>
            <a:pPr algn="ctr"/>
            <a:r>
              <a:rPr lang="en-US" sz="4800" dirty="0" err="1" smtClean="0">
                <a:solidFill>
                  <a:srgbClr val="FF0000"/>
                </a:solidFill>
                <a:latin typeface="Times New Roman" panose="02020603050405020304" pitchFamily="18" charset="0"/>
                <a:cs typeface="Times New Roman" panose="02020603050405020304" pitchFamily="18" charset="0"/>
              </a:rPr>
              <a:t>Các</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đồ</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dùng</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để</a:t>
            </a:r>
            <a:r>
              <a:rPr lang="en-US" sz="4800" dirty="0" smtClean="0">
                <a:solidFill>
                  <a:srgbClr val="FF0000"/>
                </a:solidFill>
                <a:latin typeface="Times New Roman" panose="02020603050405020304" pitchFamily="18" charset="0"/>
                <a:cs typeface="Times New Roman" panose="02020603050405020304" pitchFamily="18" charset="0"/>
              </a:rPr>
              <a:t> </a:t>
            </a:r>
            <a:r>
              <a:rPr lang="en-US" sz="4800" dirty="0" err="1" smtClean="0">
                <a:solidFill>
                  <a:srgbClr val="FF0000"/>
                </a:solidFill>
                <a:latin typeface="Times New Roman" panose="02020603050405020304" pitchFamily="18" charset="0"/>
                <a:cs typeface="Times New Roman" panose="02020603050405020304" pitchFamily="18" charset="0"/>
              </a:rPr>
              <a:t>đo</a:t>
            </a:r>
            <a:endParaRPr lang="vi-VN" sz="4800" dirty="0">
              <a:solidFill>
                <a:srgbClr val="FF0000"/>
              </a:solidFill>
              <a:latin typeface="Times New Roman" panose="02020603050405020304" pitchFamily="18" charset="0"/>
              <a:cs typeface="Times New Roman" panose="02020603050405020304" pitchFamily="18" charset="0"/>
            </a:endParaRPr>
          </a:p>
        </p:txBody>
      </p:sp>
      <p:pic>
        <p:nvPicPr>
          <p:cNvPr id="16" name="Content Placeholder 15"/>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282487" y="3638420"/>
            <a:ext cx="3398774" cy="2505701"/>
          </a:xfrm>
        </p:spPr>
      </p:pic>
      <p:grpSp>
        <p:nvGrpSpPr>
          <p:cNvPr id="7" name="Group 6"/>
          <p:cNvGrpSpPr/>
          <p:nvPr/>
        </p:nvGrpSpPr>
        <p:grpSpPr>
          <a:xfrm>
            <a:off x="5355635" y="655816"/>
            <a:ext cx="2137410" cy="2399020"/>
            <a:chOff x="4852914" y="940172"/>
            <a:chExt cx="2137410" cy="2399020"/>
          </a:xfrm>
        </p:grpSpPr>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52914" y="940172"/>
              <a:ext cx="2137410" cy="2137410"/>
            </a:xfrm>
            <a:prstGeom prst="rect">
              <a:avLst/>
            </a:prstGeom>
          </p:spPr>
        </p:pic>
        <p:sp>
          <p:nvSpPr>
            <p:cNvPr id="6" name="TextBox 5"/>
            <p:cNvSpPr txBox="1"/>
            <p:nvPr/>
          </p:nvSpPr>
          <p:spPr>
            <a:xfrm>
              <a:off x="5307361" y="2815972"/>
              <a:ext cx="1498600" cy="523220"/>
            </a:xfrm>
            <a:prstGeom prst="rect">
              <a:avLst/>
            </a:prstGeom>
            <a:noFill/>
          </p:spPr>
          <p:txBody>
            <a:bodyPr wrap="square" rtlCol="0">
              <a:spAutoFit/>
            </a:bodyPr>
            <a:lstStyle/>
            <a:p>
              <a:r>
                <a:rPr lang="en-US" sz="2800" b="1" dirty="0" err="1" smtClean="0">
                  <a:latin typeface="Times New Roman" panose="02020603050405020304" pitchFamily="18" charset="0"/>
                  <a:cs typeface="Times New Roman" panose="02020603050405020304" pitchFamily="18" charset="0"/>
                </a:rPr>
                <a:t>Cái</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bút</a:t>
              </a:r>
              <a:endParaRPr lang="vi-VN" sz="2800" b="1" dirty="0">
                <a:latin typeface="Times New Roman" panose="02020603050405020304" pitchFamily="18" charset="0"/>
                <a:cs typeface="Times New Roman" panose="02020603050405020304" pitchFamily="18" charset="0"/>
              </a:endParaRPr>
            </a:p>
          </p:txBody>
        </p:sp>
      </p:grpSp>
      <p:grpSp>
        <p:nvGrpSpPr>
          <p:cNvPr id="9" name="Group 8"/>
          <p:cNvGrpSpPr/>
          <p:nvPr/>
        </p:nvGrpSpPr>
        <p:grpSpPr>
          <a:xfrm>
            <a:off x="8931192" y="898900"/>
            <a:ext cx="2533650" cy="2071360"/>
            <a:chOff x="8270875" y="1104002"/>
            <a:chExt cx="2533650" cy="2071360"/>
          </a:xfrm>
        </p:grpSpPr>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70875" y="1104002"/>
              <a:ext cx="2533650" cy="1809750"/>
            </a:xfrm>
            <a:prstGeom prst="rect">
              <a:avLst/>
            </a:prstGeom>
          </p:spPr>
        </p:pic>
        <p:sp>
          <p:nvSpPr>
            <p:cNvPr id="8" name="TextBox 7"/>
            <p:cNvSpPr txBox="1"/>
            <p:nvPr/>
          </p:nvSpPr>
          <p:spPr>
            <a:xfrm>
              <a:off x="8931192" y="2652142"/>
              <a:ext cx="1790700" cy="523220"/>
            </a:xfrm>
            <a:prstGeom prst="rect">
              <a:avLst/>
            </a:prstGeom>
            <a:noFill/>
          </p:spPr>
          <p:txBody>
            <a:bodyPr wrap="square" rtlCol="0">
              <a:spAutoFit/>
            </a:bodyPr>
            <a:lstStyle/>
            <a:p>
              <a:r>
                <a:rPr lang="en-US" sz="2800" b="1" dirty="0" err="1" smtClean="0">
                  <a:latin typeface="Times New Roman" panose="02020603050405020304" pitchFamily="18" charset="0"/>
                  <a:cs typeface="Times New Roman" panose="02020603050405020304" pitchFamily="18" charset="0"/>
                </a:rPr>
                <a:t>Thẻ</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số</a:t>
              </a:r>
              <a:endParaRPr lang="vi-VN" sz="2800" b="1" dirty="0">
                <a:latin typeface="Times New Roman" panose="02020603050405020304" pitchFamily="18" charset="0"/>
                <a:cs typeface="Times New Roman" panose="02020603050405020304" pitchFamily="18" charset="0"/>
              </a:endParaRPr>
            </a:p>
          </p:txBody>
        </p:sp>
      </p:grpSp>
      <p:grpSp>
        <p:nvGrpSpPr>
          <p:cNvPr id="4" name="Group 3"/>
          <p:cNvGrpSpPr/>
          <p:nvPr/>
        </p:nvGrpSpPr>
        <p:grpSpPr>
          <a:xfrm>
            <a:off x="3506448" y="3148931"/>
            <a:ext cx="5424744" cy="3755043"/>
            <a:chOff x="4596267" y="3054836"/>
            <a:chExt cx="5424744" cy="3755043"/>
          </a:xfrm>
        </p:grpSpPr>
        <p:grpSp>
          <p:nvGrpSpPr>
            <p:cNvPr id="18" name="Group 17"/>
            <p:cNvGrpSpPr/>
            <p:nvPr/>
          </p:nvGrpSpPr>
          <p:grpSpPr>
            <a:xfrm>
              <a:off x="4596267" y="3054836"/>
              <a:ext cx="3105150" cy="3755043"/>
              <a:chOff x="5758303" y="3081442"/>
              <a:chExt cx="3105150" cy="3755043"/>
            </a:xfrm>
          </p:grpSpPr>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58303" y="3081442"/>
                <a:ext cx="3105150" cy="3416220"/>
              </a:xfrm>
              <a:prstGeom prst="rect">
                <a:avLst/>
              </a:prstGeom>
            </p:spPr>
          </p:pic>
          <p:sp>
            <p:nvSpPr>
              <p:cNvPr id="10" name="TextBox 9"/>
              <p:cNvSpPr txBox="1"/>
              <p:nvPr/>
            </p:nvSpPr>
            <p:spPr>
              <a:xfrm>
                <a:off x="6618094" y="6313265"/>
                <a:ext cx="1446286" cy="523220"/>
              </a:xfrm>
              <a:prstGeom prst="rect">
                <a:avLst/>
              </a:prstGeom>
              <a:noFill/>
            </p:spPr>
            <p:txBody>
              <a:bodyPr wrap="square" rtlCol="0">
                <a:spAutoFit/>
              </a:bodyPr>
              <a:lstStyle/>
              <a:p>
                <a:r>
                  <a:rPr lang="en-US" sz="2800" b="1" dirty="0" err="1" smtClean="0">
                    <a:latin typeface="Times New Roman" panose="02020603050405020304" pitchFamily="18" charset="0"/>
                    <a:cs typeface="Times New Roman" panose="02020603050405020304" pitchFamily="18" charset="0"/>
                  </a:rPr>
                  <a:t>Cái</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cốc</a:t>
                </a:r>
                <a:endParaRPr lang="vi-VN" sz="2800" b="1" dirty="0">
                  <a:latin typeface="Times New Roman" panose="02020603050405020304" pitchFamily="18" charset="0"/>
                  <a:cs typeface="Times New Roman" panose="02020603050405020304" pitchFamily="18" charset="0"/>
                </a:endParaRPr>
              </a:p>
            </p:txBody>
          </p:sp>
        </p:grpSp>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01405" y="3628663"/>
              <a:ext cx="2919606" cy="2919606"/>
            </a:xfrm>
            <a:prstGeom prst="rect">
              <a:avLst/>
            </a:prstGeom>
          </p:spPr>
        </p:pic>
      </p:grpSp>
      <p:sp>
        <p:nvSpPr>
          <p:cNvPr id="19" name="TextBox 18"/>
          <p:cNvSpPr txBox="1"/>
          <p:nvPr/>
        </p:nvSpPr>
        <p:spPr>
          <a:xfrm>
            <a:off x="660389" y="6209446"/>
            <a:ext cx="2337322" cy="523220"/>
          </a:xfrm>
          <a:prstGeom prst="rect">
            <a:avLst/>
          </a:prstGeom>
          <a:noFill/>
        </p:spPr>
        <p:txBody>
          <a:bodyPr wrap="square" rtlCol="0">
            <a:spAutoFit/>
          </a:bodyPr>
          <a:lstStyle/>
          <a:p>
            <a:r>
              <a:rPr lang="en-US" sz="2800" b="1" dirty="0" err="1" smtClean="0">
                <a:latin typeface="Times New Roman" panose="02020603050405020304" pitchFamily="18" charset="0"/>
                <a:cs typeface="Times New Roman" panose="02020603050405020304" pitchFamily="18" charset="0"/>
              </a:rPr>
              <a:t>Chậu</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nước</a:t>
            </a:r>
            <a:endParaRPr lang="vi-VN" sz="2800" b="1" dirty="0">
              <a:latin typeface="Times New Roman" panose="02020603050405020304" pitchFamily="18" charset="0"/>
              <a:cs typeface="Times New Roman" panose="02020603050405020304" pitchFamily="18" charset="0"/>
            </a:endParaRPr>
          </a:p>
        </p:txBody>
      </p:sp>
      <p:grpSp>
        <p:nvGrpSpPr>
          <p:cNvPr id="21" name="Group 20"/>
          <p:cNvGrpSpPr/>
          <p:nvPr/>
        </p:nvGrpSpPr>
        <p:grpSpPr>
          <a:xfrm>
            <a:off x="529556" y="718989"/>
            <a:ext cx="2904637" cy="2691552"/>
            <a:chOff x="529556" y="718989"/>
            <a:chExt cx="2904637" cy="2691552"/>
          </a:xfrm>
        </p:grpSpPr>
        <p:pic>
          <p:nvPicPr>
            <p:cNvPr id="5" name="Picture 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29556" y="718989"/>
              <a:ext cx="2904637" cy="2216070"/>
            </a:xfrm>
            <a:prstGeom prst="rect">
              <a:avLst/>
            </a:prstGeom>
          </p:spPr>
        </p:pic>
        <p:sp>
          <p:nvSpPr>
            <p:cNvPr id="20" name="TextBox 19"/>
            <p:cNvSpPr txBox="1"/>
            <p:nvPr/>
          </p:nvSpPr>
          <p:spPr>
            <a:xfrm>
              <a:off x="1312331" y="2887321"/>
              <a:ext cx="2054162" cy="523220"/>
            </a:xfrm>
            <a:prstGeom prst="rect">
              <a:avLst/>
            </a:prstGeom>
            <a:noFill/>
          </p:spPr>
          <p:txBody>
            <a:bodyPr wrap="square" rtlCol="0">
              <a:spAutoFit/>
            </a:bodyPr>
            <a:lstStyle/>
            <a:p>
              <a:r>
                <a:rPr lang="en-US" sz="2800" b="1" dirty="0" err="1" smtClean="0">
                  <a:latin typeface="Times New Roman" panose="02020603050405020304" pitchFamily="18" charset="0"/>
                  <a:cs typeface="Times New Roman" panose="02020603050405020304" pitchFamily="18" charset="0"/>
                </a:rPr>
                <a:t>Cái</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chén</a:t>
              </a:r>
              <a:endParaRPr lang="vi-VN" sz="2800" b="1" dirty="0">
                <a:latin typeface="Times New Roman" panose="02020603050405020304" pitchFamily="18" charset="0"/>
                <a:cs typeface="Times New Roman" panose="02020603050405020304" pitchFamily="18" charset="0"/>
              </a:endParaRPr>
            </a:p>
          </p:txBody>
        </p:sp>
      </p:grpSp>
      <p:grpSp>
        <p:nvGrpSpPr>
          <p:cNvPr id="23" name="Group 22"/>
          <p:cNvGrpSpPr/>
          <p:nvPr/>
        </p:nvGrpSpPr>
        <p:grpSpPr>
          <a:xfrm>
            <a:off x="9129436" y="3596614"/>
            <a:ext cx="2553056" cy="2726430"/>
            <a:chOff x="9129436" y="3596614"/>
            <a:chExt cx="2553056" cy="2726430"/>
          </a:xfrm>
        </p:grpSpPr>
        <p:pic>
          <p:nvPicPr>
            <p:cNvPr id="13" name="Picture 1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129436" y="3596614"/>
              <a:ext cx="2553056" cy="2095792"/>
            </a:xfrm>
            <a:prstGeom prst="rect">
              <a:avLst/>
            </a:prstGeom>
          </p:spPr>
        </p:pic>
        <p:sp>
          <p:nvSpPr>
            <p:cNvPr id="22" name="TextBox 21"/>
            <p:cNvSpPr txBox="1"/>
            <p:nvPr/>
          </p:nvSpPr>
          <p:spPr>
            <a:xfrm>
              <a:off x="9396855" y="5799824"/>
              <a:ext cx="2272937" cy="523220"/>
            </a:xfrm>
            <a:prstGeom prst="rect">
              <a:avLst/>
            </a:prstGeom>
            <a:noFill/>
          </p:spPr>
          <p:txBody>
            <a:bodyPr wrap="square" rtlCol="0">
              <a:spAutoFit/>
            </a:bodyPr>
            <a:lstStyle/>
            <a:p>
              <a:r>
                <a:rPr lang="en-US" sz="2800" b="1" dirty="0" err="1" smtClean="0">
                  <a:latin typeface="Times New Roman" panose="02020603050405020304" pitchFamily="18" charset="0"/>
                  <a:cs typeface="Times New Roman" panose="02020603050405020304" pitchFamily="18" charset="0"/>
                </a:rPr>
                <a:t>Khăn</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lau</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tay</a:t>
              </a:r>
              <a:endParaRPr lang="vi-VN" sz="2800" b="1" dirty="0">
                <a:latin typeface="Times New Roman" panose="02020603050405020304" pitchFamily="18" charset="0"/>
                <a:cs typeface="Times New Roman" panose="02020603050405020304" pitchFamily="18" charset="0"/>
              </a:endParaRPr>
            </a:p>
          </p:txBody>
        </p:sp>
      </p:grpSp>
      <p:pic>
        <p:nvPicPr>
          <p:cNvPr id="24" name="dungcu">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7077261" y="6018244"/>
            <a:ext cx="609600" cy="609600"/>
          </a:xfrm>
          <a:prstGeom prst="rect">
            <a:avLst/>
          </a:prstGeom>
        </p:spPr>
      </p:pic>
    </p:spTree>
    <p:extLst>
      <p:ext uri="{BB962C8B-B14F-4D97-AF65-F5344CB8AC3E}">
        <p14:creationId xmlns:p14="http://schemas.microsoft.com/office/powerpoint/2010/main" val="2468430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5000" fill="hold"/>
                                        <p:tgtEl>
                                          <p:spTgt spid="21"/>
                                        </p:tgtEl>
                                        <p:attrNameLst>
                                          <p:attrName>ppt_x</p:attrName>
                                        </p:attrNameLst>
                                      </p:cBhvr>
                                      <p:tavLst>
                                        <p:tav tm="0">
                                          <p:val>
                                            <p:strVal val="#ppt_x"/>
                                          </p:val>
                                        </p:tav>
                                        <p:tav tm="100000">
                                          <p:val>
                                            <p:strVal val="#ppt_x"/>
                                          </p:val>
                                        </p:tav>
                                      </p:tavLst>
                                    </p:anim>
                                    <p:anim calcmode="lin" valueType="num">
                                      <p:cBhvr additive="base">
                                        <p:cTn id="11" dur="5000" fill="hold"/>
                                        <p:tgtEl>
                                          <p:spTgt spid="21"/>
                                        </p:tgtEl>
                                        <p:attrNameLst>
                                          <p:attrName>ppt_y</p:attrName>
                                        </p:attrNameLst>
                                      </p:cBhvr>
                                      <p:tavLst>
                                        <p:tav tm="0">
                                          <p:val>
                                            <p:strVal val="1+#ppt_h/2"/>
                                          </p:val>
                                        </p:tav>
                                        <p:tav tm="100000">
                                          <p:val>
                                            <p:strVal val="#ppt_y"/>
                                          </p:val>
                                        </p:tav>
                                      </p:tavLst>
                                    </p:anim>
                                  </p:childTnLst>
                                </p:cTn>
                              </p:par>
                            </p:childTnLst>
                          </p:cTn>
                        </p:par>
                        <p:par>
                          <p:cTn id="12" fill="hold">
                            <p:stCondLst>
                              <p:cond delay="5000"/>
                            </p:stCondLst>
                            <p:childTnLst>
                              <p:par>
                                <p:cTn id="13" presetID="6"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5000"/>
                                        <p:tgtEl>
                                          <p:spTgt spid="7"/>
                                        </p:tgtEl>
                                      </p:cBhvr>
                                    </p:animEffect>
                                  </p:childTnLst>
                                </p:cTn>
                              </p:par>
                            </p:childTnLst>
                          </p:cTn>
                        </p:par>
                        <p:par>
                          <p:cTn id="16" fill="hold">
                            <p:stCondLst>
                              <p:cond delay="100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0"/>
                                        <p:tgtEl>
                                          <p:spTgt spid="9"/>
                                        </p:tgtEl>
                                      </p:cBhvr>
                                    </p:animEffect>
                                  </p:childTnLst>
                                </p:cTn>
                              </p:par>
                            </p:childTnLst>
                          </p:cTn>
                        </p:par>
                        <p:par>
                          <p:cTn id="20" fill="hold">
                            <p:stCondLst>
                              <p:cond delay="15000"/>
                            </p:stCondLst>
                            <p:childTnLst>
                              <p:par>
                                <p:cTn id="21" presetID="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0" fill="hold"/>
                                        <p:tgtEl>
                                          <p:spTgt spid="16"/>
                                        </p:tgtEl>
                                        <p:attrNameLst>
                                          <p:attrName>ppt_x</p:attrName>
                                        </p:attrNameLst>
                                      </p:cBhvr>
                                      <p:tavLst>
                                        <p:tav tm="0">
                                          <p:val>
                                            <p:strVal val="#ppt_x"/>
                                          </p:val>
                                        </p:tav>
                                        <p:tav tm="100000">
                                          <p:val>
                                            <p:strVal val="#ppt_x"/>
                                          </p:val>
                                        </p:tav>
                                      </p:tavLst>
                                    </p:anim>
                                    <p:anim calcmode="lin" valueType="num">
                                      <p:cBhvr additive="base">
                                        <p:cTn id="24" dur="5000" fill="hold"/>
                                        <p:tgtEl>
                                          <p:spTgt spid="16"/>
                                        </p:tgtEl>
                                        <p:attrNameLst>
                                          <p:attrName>ppt_y</p:attrName>
                                        </p:attrNameLst>
                                      </p:cBhvr>
                                      <p:tavLst>
                                        <p:tav tm="0">
                                          <p:val>
                                            <p:strVal val="1+#ppt_h/2"/>
                                          </p:val>
                                        </p:tav>
                                        <p:tav tm="100000">
                                          <p:val>
                                            <p:strVal val="#ppt_y"/>
                                          </p:val>
                                        </p:tav>
                                      </p:tavLst>
                                    </p:anim>
                                  </p:childTnLst>
                                </p:cTn>
                              </p:par>
                            </p:childTnLst>
                          </p:cTn>
                        </p:par>
                        <p:par>
                          <p:cTn id="25" fill="hold">
                            <p:stCondLst>
                              <p:cond delay="20000"/>
                            </p:stCondLst>
                            <p:childTnLst>
                              <p:par>
                                <p:cTn id="26" presetID="2" presetClass="entr" presetSubtype="4"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0" fill="hold"/>
                                        <p:tgtEl>
                                          <p:spTgt spid="4"/>
                                        </p:tgtEl>
                                        <p:attrNameLst>
                                          <p:attrName>ppt_x</p:attrName>
                                        </p:attrNameLst>
                                      </p:cBhvr>
                                      <p:tavLst>
                                        <p:tav tm="0">
                                          <p:val>
                                            <p:strVal val="#ppt_x"/>
                                          </p:val>
                                        </p:tav>
                                        <p:tav tm="100000">
                                          <p:val>
                                            <p:strVal val="#ppt_x"/>
                                          </p:val>
                                        </p:tav>
                                      </p:tavLst>
                                    </p:anim>
                                    <p:anim calcmode="lin" valueType="num">
                                      <p:cBhvr additive="base">
                                        <p:cTn id="29" dur="5000" fill="hold"/>
                                        <p:tgtEl>
                                          <p:spTgt spid="4"/>
                                        </p:tgtEl>
                                        <p:attrNameLst>
                                          <p:attrName>ppt_y</p:attrName>
                                        </p:attrNameLst>
                                      </p:cBhvr>
                                      <p:tavLst>
                                        <p:tav tm="0">
                                          <p:val>
                                            <p:strVal val="1+#ppt_h/2"/>
                                          </p:val>
                                        </p:tav>
                                        <p:tav tm="100000">
                                          <p:val>
                                            <p:strVal val="#ppt_y"/>
                                          </p:val>
                                        </p:tav>
                                      </p:tavLst>
                                    </p:anim>
                                  </p:childTnLst>
                                </p:cTn>
                              </p:par>
                            </p:childTnLst>
                          </p:cTn>
                        </p:par>
                        <p:par>
                          <p:cTn id="30" fill="hold">
                            <p:stCondLst>
                              <p:cond delay="25000"/>
                            </p:stCondLst>
                            <p:childTnLst>
                              <p:par>
                                <p:cTn id="31" presetID="42"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0"/>
                                        <p:tgtEl>
                                          <p:spTgt spid="23"/>
                                        </p:tgtEl>
                                      </p:cBhvr>
                                    </p:animEffect>
                                    <p:anim calcmode="lin" valueType="num">
                                      <p:cBhvr>
                                        <p:cTn id="34" dur="5000" fill="hold"/>
                                        <p:tgtEl>
                                          <p:spTgt spid="23"/>
                                        </p:tgtEl>
                                        <p:attrNameLst>
                                          <p:attrName>ppt_x</p:attrName>
                                        </p:attrNameLst>
                                      </p:cBhvr>
                                      <p:tavLst>
                                        <p:tav tm="0">
                                          <p:val>
                                            <p:strVal val="#ppt_x"/>
                                          </p:val>
                                        </p:tav>
                                        <p:tav tm="100000">
                                          <p:val>
                                            <p:strVal val="#ppt_x"/>
                                          </p:val>
                                        </p:tav>
                                      </p:tavLst>
                                    </p:anim>
                                    <p:anim calcmode="lin" valueType="num">
                                      <p:cBhvr>
                                        <p:cTn id="35" dur="5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36" fill="hold" display="0">
                  <p:stCondLst>
                    <p:cond delay="indefinite"/>
                  </p:stCondLst>
                  <p:endCondLst>
                    <p:cond evt="onStopAudio" delay="0">
                      <p:tgtEl>
                        <p:sldTgt/>
                      </p:tgtEl>
                    </p:cond>
                  </p:endCondLst>
                </p:cTn>
                <p:tgtEl>
                  <p:spTgt spid="2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Untitled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724468"/>
            <a:ext cx="12192000" cy="6133531"/>
          </a:xfrm>
          <a:prstGeom prst="rect">
            <a:avLst/>
          </a:prstGeom>
        </p:spPr>
      </p:pic>
      <p:sp>
        <p:nvSpPr>
          <p:cNvPr id="3" name="Title 2"/>
          <p:cNvSpPr>
            <a:spLocks noGrp="1"/>
          </p:cNvSpPr>
          <p:nvPr>
            <p:ph type="title"/>
          </p:nvPr>
        </p:nvSpPr>
        <p:spPr>
          <a:xfrm>
            <a:off x="622300" y="0"/>
            <a:ext cx="10515600" cy="536575"/>
          </a:xfrm>
        </p:spPr>
        <p:txBody>
          <a:bodyPr>
            <a:noAutofit/>
          </a:bodyPr>
          <a:lstStyle/>
          <a:p>
            <a:pPr algn="ctr"/>
            <a:r>
              <a:rPr lang="en-US" b="1" dirty="0" smtClean="0">
                <a:solidFill>
                  <a:srgbClr val="FF0000"/>
                </a:solidFill>
                <a:latin typeface="Times New Roman" panose="02020603050405020304" pitchFamily="18" charset="0"/>
                <a:cs typeface="Times New Roman" panose="02020603050405020304" pitchFamily="18" charset="0"/>
              </a:rPr>
              <a:t>Video </a:t>
            </a:r>
            <a:r>
              <a:rPr lang="en-US" b="1" dirty="0" err="1" smtClean="0">
                <a:solidFill>
                  <a:srgbClr val="FF0000"/>
                </a:solidFill>
                <a:latin typeface="Times New Roman" panose="02020603050405020304" pitchFamily="18" charset="0"/>
                <a:cs typeface="Times New Roman" panose="02020603050405020304" pitchFamily="18" charset="0"/>
              </a:rPr>
              <a:t>hướng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dẫn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đo</a:t>
            </a:r>
            <a:endParaRPr lang="vi-VN"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9658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00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3"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innerShdw>
              <a:scrgbClr r="0" g="0" b="0">
                <a:alpha val="0"/>
              </a:scrgbClr>
            </a:innerShdw>
          </a:effectLst>
        </p:spPr>
      </p:pic>
    </p:spTree>
    <p:custDataLst>
      <p:tags r:id="rId1"/>
    </p:custDataLst>
    <p:extLst>
      <p:ext uri="{BB962C8B-B14F-4D97-AF65-F5344CB8AC3E}">
        <p14:creationId xmlns:p14="http://schemas.microsoft.com/office/powerpoint/2010/main" val="14415095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236753680"/>
              </p:ext>
            </p:extLst>
          </p:nvPr>
        </p:nvGraphicFramePr>
        <p:xfrm>
          <a:off x="3435531" y="1410789"/>
          <a:ext cx="5400282" cy="5212080"/>
        </p:xfrm>
        <a:graphic>
          <a:graphicData uri="http://schemas.openxmlformats.org/drawingml/2006/table">
            <a:tbl>
              <a:tblPr firstRow="1" bandRow="1">
                <a:tableStyleId>{5940675A-B579-460E-94D1-54222C63F5DA}</a:tableStyleId>
              </a:tblPr>
              <a:tblGrid>
                <a:gridCol w="2399697">
                  <a:extLst>
                    <a:ext uri="{9D8B030D-6E8A-4147-A177-3AD203B41FA5}">
                      <a16:colId xmlns:a16="http://schemas.microsoft.com/office/drawing/2014/main" val="20000"/>
                    </a:ext>
                  </a:extLst>
                </a:gridCol>
                <a:gridCol w="3000585">
                  <a:extLst>
                    <a:ext uri="{9D8B030D-6E8A-4147-A177-3AD203B41FA5}">
                      <a16:colId xmlns:a16="http://schemas.microsoft.com/office/drawing/2014/main" val="20001"/>
                    </a:ext>
                  </a:extLst>
                </a:gridCol>
              </a:tblGrid>
              <a:tr h="1110342">
                <a:tc>
                  <a:txBody>
                    <a:bodyPr/>
                    <a:lstStyle/>
                    <a:p>
                      <a:r>
                        <a:rPr lang="vi-VN" sz="2400" b="1" dirty="0" smtClean="0">
                          <a:solidFill>
                            <a:schemeClr val="tx1">
                              <a:lumMod val="95000"/>
                              <a:lumOff val="5000"/>
                            </a:schemeClr>
                          </a:solidFill>
                          <a:latin typeface="+mj-lt"/>
                        </a:rPr>
                        <a:t>Đơn</a:t>
                      </a:r>
                      <a:r>
                        <a:rPr lang="vi-VN" sz="2400" b="1" baseline="0" dirty="0" smtClean="0">
                          <a:solidFill>
                            <a:schemeClr val="tx1">
                              <a:lumMod val="95000"/>
                              <a:lumOff val="5000"/>
                            </a:schemeClr>
                          </a:solidFill>
                          <a:latin typeface="+mj-lt"/>
                        </a:rPr>
                        <a:t> vị đo</a:t>
                      </a:r>
                    </a:p>
                    <a:p>
                      <a:endParaRPr lang="vi-VN" sz="2400" b="1" baseline="0" dirty="0" smtClean="0">
                        <a:solidFill>
                          <a:schemeClr val="tx1">
                            <a:lumMod val="95000"/>
                            <a:lumOff val="5000"/>
                          </a:schemeClr>
                        </a:solidFill>
                        <a:latin typeface="+mj-lt"/>
                      </a:endParaRPr>
                    </a:p>
                    <a:p>
                      <a:r>
                        <a:rPr lang="vi-VN" sz="2400" b="1" baseline="0" dirty="0" smtClean="0">
                          <a:solidFill>
                            <a:schemeClr val="tx1">
                              <a:lumMod val="95000"/>
                              <a:lumOff val="5000"/>
                            </a:schemeClr>
                          </a:solidFill>
                          <a:latin typeface="+mj-lt"/>
                        </a:rPr>
                        <a:t>           Dung tích</a:t>
                      </a:r>
                      <a:endParaRPr lang="vi-VN" sz="2400" b="1" dirty="0">
                        <a:solidFill>
                          <a:schemeClr val="tx1">
                            <a:lumMod val="95000"/>
                            <a:lumOff val="5000"/>
                          </a:schemeClr>
                        </a:solidFill>
                        <a:latin typeface="+mj-lt"/>
                      </a:endParaRPr>
                    </a:p>
                  </a:txBody>
                  <a:tcPr>
                    <a:solidFill>
                      <a:schemeClr val="bg1"/>
                    </a:solidFill>
                  </a:tcPr>
                </a:tc>
                <a:tc>
                  <a:txBody>
                    <a:bodyPr/>
                    <a:lstStyle/>
                    <a:p>
                      <a:endParaRPr lang="vi-VN" dirty="0">
                        <a:solidFill>
                          <a:schemeClr val="tx1">
                            <a:lumMod val="95000"/>
                            <a:lumOff val="5000"/>
                          </a:schemeClr>
                        </a:solidFill>
                      </a:endParaRPr>
                    </a:p>
                  </a:txBody>
                  <a:tcPr>
                    <a:solidFill>
                      <a:schemeClr val="bg1"/>
                    </a:solidFill>
                  </a:tcPr>
                </a:tc>
                <a:extLst>
                  <a:ext uri="{0D108BD9-81ED-4DB2-BD59-A6C34878D82A}">
                    <a16:rowId xmlns:a16="http://schemas.microsoft.com/office/drawing/2014/main" val="10000"/>
                  </a:ext>
                </a:extLst>
              </a:tr>
              <a:tr h="1622625">
                <a:tc>
                  <a:txBody>
                    <a:bodyPr/>
                    <a:lstStyle/>
                    <a:p>
                      <a:endParaRPr lang="vi-VN" dirty="0" smtClean="0">
                        <a:solidFill>
                          <a:schemeClr val="tx1">
                            <a:lumMod val="95000"/>
                            <a:lumOff val="5000"/>
                          </a:schemeClr>
                        </a:solidFill>
                      </a:endParaRPr>
                    </a:p>
                    <a:p>
                      <a:endParaRPr lang="vi-VN" dirty="0" smtClean="0">
                        <a:solidFill>
                          <a:schemeClr val="tx1">
                            <a:lumMod val="95000"/>
                            <a:lumOff val="5000"/>
                          </a:schemeClr>
                        </a:solidFill>
                      </a:endParaRPr>
                    </a:p>
                    <a:p>
                      <a:endParaRPr lang="vi-VN" dirty="0" smtClean="0">
                        <a:solidFill>
                          <a:schemeClr val="tx1">
                            <a:lumMod val="95000"/>
                            <a:lumOff val="5000"/>
                          </a:schemeClr>
                        </a:solidFill>
                      </a:endParaRPr>
                    </a:p>
                    <a:p>
                      <a:endParaRPr lang="vi-VN" dirty="0" smtClean="0">
                        <a:solidFill>
                          <a:schemeClr val="tx1">
                            <a:lumMod val="95000"/>
                            <a:lumOff val="5000"/>
                          </a:schemeClr>
                        </a:solidFill>
                      </a:endParaRPr>
                    </a:p>
                    <a:p>
                      <a:endParaRPr lang="vi-VN" dirty="0" smtClean="0">
                        <a:solidFill>
                          <a:schemeClr val="tx1">
                            <a:lumMod val="95000"/>
                            <a:lumOff val="5000"/>
                          </a:schemeClr>
                        </a:solidFill>
                      </a:endParaRPr>
                    </a:p>
                    <a:p>
                      <a:endParaRPr lang="vi-VN" dirty="0">
                        <a:solidFill>
                          <a:schemeClr val="tx1">
                            <a:lumMod val="95000"/>
                            <a:lumOff val="5000"/>
                          </a:schemeClr>
                        </a:solidFill>
                      </a:endParaRPr>
                    </a:p>
                  </a:txBody>
                  <a:tcPr>
                    <a:solidFill>
                      <a:schemeClr val="bg1"/>
                    </a:solidFill>
                  </a:tcPr>
                </a:tc>
                <a:tc>
                  <a:txBody>
                    <a:bodyPr/>
                    <a:lstStyle/>
                    <a:p>
                      <a:pPr algn="ctr"/>
                      <a:r>
                        <a:rPr lang="vi-VN" sz="8800" dirty="0" smtClean="0">
                          <a:solidFill>
                            <a:schemeClr val="tx1">
                              <a:lumMod val="95000"/>
                              <a:lumOff val="5000"/>
                            </a:schemeClr>
                          </a:solidFill>
                          <a:latin typeface="+mj-lt"/>
                        </a:rPr>
                        <a:t> 3</a:t>
                      </a:r>
                      <a:endParaRPr lang="vi-VN" sz="8800" dirty="0">
                        <a:solidFill>
                          <a:schemeClr val="tx1">
                            <a:lumMod val="95000"/>
                            <a:lumOff val="5000"/>
                          </a:schemeClr>
                        </a:solidFill>
                        <a:latin typeface="+mj-lt"/>
                      </a:endParaRPr>
                    </a:p>
                  </a:txBody>
                  <a:tcPr>
                    <a:solidFill>
                      <a:schemeClr val="bg1"/>
                    </a:solidFill>
                  </a:tcPr>
                </a:tc>
                <a:extLst>
                  <a:ext uri="{0D108BD9-81ED-4DB2-BD59-A6C34878D82A}">
                    <a16:rowId xmlns:a16="http://schemas.microsoft.com/office/drawing/2014/main" val="10001"/>
                  </a:ext>
                </a:extLst>
              </a:tr>
              <a:tr h="946696">
                <a:tc>
                  <a:txBody>
                    <a:bodyPr/>
                    <a:lstStyle/>
                    <a:p>
                      <a:endParaRPr lang="vi-VN" dirty="0" smtClean="0">
                        <a:solidFill>
                          <a:schemeClr val="tx1">
                            <a:lumMod val="95000"/>
                            <a:lumOff val="5000"/>
                          </a:schemeClr>
                        </a:solidFill>
                      </a:endParaRPr>
                    </a:p>
                    <a:p>
                      <a:endParaRPr lang="vi-VN" dirty="0" smtClean="0">
                        <a:solidFill>
                          <a:schemeClr val="tx1">
                            <a:lumMod val="95000"/>
                            <a:lumOff val="5000"/>
                          </a:schemeClr>
                        </a:solidFill>
                      </a:endParaRPr>
                    </a:p>
                    <a:p>
                      <a:endParaRPr lang="vi-VN" dirty="0" smtClean="0">
                        <a:solidFill>
                          <a:schemeClr val="tx1">
                            <a:lumMod val="95000"/>
                            <a:lumOff val="5000"/>
                          </a:schemeClr>
                        </a:solidFill>
                      </a:endParaRPr>
                    </a:p>
                    <a:p>
                      <a:endParaRPr lang="vi-VN" dirty="0" smtClean="0">
                        <a:solidFill>
                          <a:schemeClr val="tx1">
                            <a:lumMod val="95000"/>
                            <a:lumOff val="5000"/>
                          </a:schemeClr>
                        </a:solidFill>
                      </a:endParaRPr>
                    </a:p>
                    <a:p>
                      <a:endParaRPr lang="vi-VN" dirty="0" smtClean="0">
                        <a:solidFill>
                          <a:schemeClr val="tx1">
                            <a:lumMod val="95000"/>
                            <a:lumOff val="5000"/>
                          </a:schemeClr>
                        </a:solidFill>
                      </a:endParaRPr>
                    </a:p>
                    <a:p>
                      <a:endParaRPr lang="vi-VN" dirty="0" smtClean="0">
                        <a:solidFill>
                          <a:schemeClr val="tx1">
                            <a:lumMod val="95000"/>
                            <a:lumOff val="5000"/>
                          </a:schemeClr>
                        </a:solidFill>
                      </a:endParaRPr>
                    </a:p>
                    <a:p>
                      <a:endParaRPr lang="vi-VN" dirty="0" smtClean="0">
                        <a:solidFill>
                          <a:schemeClr val="tx1">
                            <a:lumMod val="95000"/>
                            <a:lumOff val="5000"/>
                          </a:schemeClr>
                        </a:solidFill>
                      </a:endParaRPr>
                    </a:p>
                    <a:p>
                      <a:endParaRPr lang="vi-VN" dirty="0">
                        <a:solidFill>
                          <a:schemeClr val="tx1">
                            <a:lumMod val="95000"/>
                            <a:lumOff val="5000"/>
                          </a:schemeClr>
                        </a:solidFill>
                      </a:endParaRPr>
                    </a:p>
                  </a:txBody>
                  <a:tcPr>
                    <a:solidFill>
                      <a:schemeClr val="bg1"/>
                    </a:solidFill>
                  </a:tcPr>
                </a:tc>
                <a:tc>
                  <a:txBody>
                    <a:bodyPr/>
                    <a:lstStyle/>
                    <a:p>
                      <a:r>
                        <a:rPr lang="vi-VN" dirty="0" smtClean="0">
                          <a:solidFill>
                            <a:schemeClr val="tx1">
                              <a:lumMod val="95000"/>
                              <a:lumOff val="5000"/>
                            </a:schemeClr>
                          </a:solidFill>
                        </a:rPr>
                        <a:t>          </a:t>
                      </a:r>
                    </a:p>
                    <a:p>
                      <a:pPr algn="ctr"/>
                      <a:endParaRPr lang="vi-VN" sz="8800" dirty="0">
                        <a:solidFill>
                          <a:schemeClr val="tx1">
                            <a:lumMod val="95000"/>
                            <a:lumOff val="5000"/>
                          </a:schemeClr>
                        </a:solidFill>
                      </a:endParaRPr>
                    </a:p>
                  </a:txBody>
                  <a:tcPr>
                    <a:solidFill>
                      <a:schemeClr val="bg1"/>
                    </a:solidFill>
                  </a:tcPr>
                </a:tc>
                <a:extLst>
                  <a:ext uri="{0D108BD9-81ED-4DB2-BD59-A6C34878D82A}">
                    <a16:rowId xmlns:a16="http://schemas.microsoft.com/office/drawing/2014/main" val="10002"/>
                  </a:ext>
                </a:extLst>
              </a:tr>
            </a:tbl>
          </a:graphicData>
        </a:graphic>
      </p:graphicFrame>
      <p:cxnSp>
        <p:nvCxnSpPr>
          <p:cNvPr id="6" name="Straight Connector 5"/>
          <p:cNvCxnSpPr/>
          <p:nvPr/>
        </p:nvCxnSpPr>
        <p:spPr>
          <a:xfrm flipH="1">
            <a:off x="3435531" y="1436915"/>
            <a:ext cx="2338252" cy="1169257"/>
          </a:xfrm>
          <a:prstGeom prst="line">
            <a:avLst/>
          </a:prstGeom>
        </p:spPr>
        <p:style>
          <a:lnRef idx="1">
            <a:schemeClr val="dk1"/>
          </a:lnRef>
          <a:fillRef idx="0">
            <a:schemeClr val="dk1"/>
          </a:fillRef>
          <a:effectRef idx="0">
            <a:schemeClr val="dk1"/>
          </a:effectRef>
          <a:fontRef idx="minor">
            <a:schemeClr val="tx1"/>
          </a:fontRef>
        </p:style>
      </p:cxn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1983" y="1436916"/>
            <a:ext cx="1251857" cy="1031964"/>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15476"/>
          <a:stretch/>
        </p:blipFill>
        <p:spPr>
          <a:xfrm>
            <a:off x="3819525" y="4416657"/>
            <a:ext cx="1327240" cy="2093685"/>
          </a:xfrm>
          <a:prstGeom prst="rect">
            <a:avLst/>
          </a:prstGeom>
        </p:spPr>
      </p:pic>
      <p:pic>
        <p:nvPicPr>
          <p:cNvPr id="11" name="Picture 10"/>
          <p:cNvPicPr>
            <a:picLocks noChangeAspect="1"/>
          </p:cNvPicPr>
          <p:nvPr/>
        </p:nvPicPr>
        <p:blipFill rotWithShape="1">
          <a:blip r:embed="rId6" cstate="print">
            <a:extLst>
              <a:ext uri="{28A0092B-C50C-407E-A947-70E740481C1C}">
                <a14:useLocalDpi xmlns:a14="http://schemas.microsoft.com/office/drawing/2010/main" val="0"/>
              </a:ext>
            </a:extLst>
          </a:blip>
          <a:srcRect l="21905" t="31667" r="-566" b="-849"/>
          <a:stretch/>
        </p:blipFill>
        <p:spPr>
          <a:xfrm>
            <a:off x="3819525" y="2606172"/>
            <a:ext cx="1337718" cy="1568690"/>
          </a:xfrm>
          <a:prstGeom prst="rect">
            <a:avLst/>
          </a:prstGeom>
        </p:spPr>
      </p:pic>
      <p:sp>
        <p:nvSpPr>
          <p:cNvPr id="17" name="Rectangle 16"/>
          <p:cNvSpPr/>
          <p:nvPr/>
        </p:nvSpPr>
        <p:spPr>
          <a:xfrm>
            <a:off x="3435531" y="535577"/>
            <a:ext cx="5394961" cy="90133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vi-VN" sz="4000" dirty="0" smtClean="0">
                <a:solidFill>
                  <a:srgbClr val="FF0000"/>
                </a:solidFill>
                <a:latin typeface="+mj-lt"/>
              </a:rPr>
              <a:t>Bảng kết quả</a:t>
            </a:r>
            <a:endParaRPr lang="vi-VN" sz="4000" dirty="0">
              <a:solidFill>
                <a:srgbClr val="FF0000"/>
              </a:solidFill>
              <a:latin typeface="+mj-lt"/>
            </a:endParaRPr>
          </a:p>
        </p:txBody>
      </p:sp>
    </p:spTree>
    <p:extLst>
      <p:ext uri="{BB962C8B-B14F-4D97-AF65-F5344CB8AC3E}">
        <p14:creationId xmlns:p14="http://schemas.microsoft.com/office/powerpoint/2010/main" val="34042682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o">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0"/>
            <a:ext cx="12192000" cy="6824094"/>
          </a:xfrm>
          <a:prstGeom prst="rect">
            <a:avLst/>
          </a:prstGeom>
        </p:spPr>
      </p:pic>
    </p:spTree>
    <p:custDataLst>
      <p:tags r:id="rId1"/>
    </p:custDataLst>
    <p:extLst>
      <p:ext uri="{BB962C8B-B14F-4D97-AF65-F5344CB8AC3E}">
        <p14:creationId xmlns:p14="http://schemas.microsoft.com/office/powerpoint/2010/main" val="11641152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4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vi-VN"/>
          </a:p>
        </p:txBody>
      </p:sp>
      <p:sp>
        <p:nvSpPr>
          <p:cNvPr id="3" name="Subtitle 2"/>
          <p:cNvSpPr>
            <a:spLocks noGrp="1"/>
          </p:cNvSpPr>
          <p:nvPr>
            <p:ph type="subTitle" idx="1"/>
          </p:nvPr>
        </p:nvSpPr>
        <p:spPr/>
        <p:txBody>
          <a:bodyPr/>
          <a:lstStyle/>
          <a:p>
            <a:endParaRPr lang="vi-VN"/>
          </a:p>
        </p:txBody>
      </p:sp>
      <p:sp>
        <p:nvSpPr>
          <p:cNvPr id="4"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5"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innerShdw>
              <a:scrgbClr r="0" g="0" b="0">
                <a:alpha val="0"/>
              </a:scrgbClr>
            </a:innerShdw>
          </a:effectLst>
        </p:spPr>
      </p:pic>
    </p:spTree>
    <p:custDataLst>
      <p:tags r:id="rId1"/>
    </p:custDataLst>
    <p:extLst>
      <p:ext uri="{BB962C8B-B14F-4D97-AF65-F5344CB8AC3E}">
        <p14:creationId xmlns:p14="http://schemas.microsoft.com/office/powerpoint/2010/main" val="8003979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2211" y="816695"/>
            <a:ext cx="5086591" cy="6041305"/>
          </a:xfrm>
          <a:prstGeom prst="rect">
            <a:avLst/>
          </a:prstGeom>
          <a:blipFill>
            <a:blip r:embed="rId3"/>
            <a:stretch>
              <a:fillRect/>
            </a:stretch>
          </a:blipFill>
        </p:spPr>
      </p:pic>
    </p:spTree>
    <p:extLst>
      <p:ext uri="{BB962C8B-B14F-4D97-AF65-F5344CB8AC3E}">
        <p14:creationId xmlns:p14="http://schemas.microsoft.com/office/powerpoint/2010/main" val="32329155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21000" b="-2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54530" y="397985"/>
            <a:ext cx="10515600" cy="2881264"/>
          </a:xfrm>
        </p:spPr>
        <p:txBody>
          <a:bodyPr>
            <a:normAutofit/>
          </a:bodyPr>
          <a:lstStyle/>
          <a:p>
            <a:pPr marL="0" indent="0" algn="ctr">
              <a:buNone/>
            </a:pPr>
            <a:r>
              <a:rPr lang="vi-VN" sz="3200" dirty="0" smtClean="0">
                <a:solidFill>
                  <a:srgbClr val="0070C0"/>
                </a:solidFill>
                <a:latin typeface="+mj-lt"/>
              </a:rPr>
              <a:t>Khi cốc nước đầy thì cốc nước này có thể tích. Thể tích của cốc nước bằng số lần chén nước được đong vào cốc. Như vậy, thể tích của cốc nước số 1 bằng 3 lần chén nước. Thể tích của cái bình bằng 7 lần cái chén nước.</a:t>
            </a:r>
            <a:endParaRPr lang="vi-VN" sz="3200" dirty="0">
              <a:solidFill>
                <a:srgbClr val="0070C0"/>
              </a:solidFill>
              <a:latin typeface="+mj-lt"/>
            </a:endParaRPr>
          </a:p>
        </p:txBody>
      </p:sp>
      <p:pic>
        <p:nvPicPr>
          <p:cNvPr id="2" name="ket luan">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0557021" y="6248400"/>
            <a:ext cx="609600" cy="609600"/>
          </a:xfrm>
          <a:prstGeom prst="rect">
            <a:avLst/>
          </a:prstGeom>
        </p:spPr>
      </p:pic>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03977" y="2356712"/>
            <a:ext cx="4485278" cy="4501288"/>
          </a:xfrm>
          <a:prstGeom prst="rect">
            <a:avLst/>
          </a:prstGeom>
        </p:spPr>
      </p:pic>
    </p:spTree>
    <p:custDataLst>
      <p:tags r:id="rId1"/>
    </p:custDataLst>
    <p:extLst>
      <p:ext uri="{BB962C8B-B14F-4D97-AF65-F5344CB8AC3E}">
        <p14:creationId xmlns:p14="http://schemas.microsoft.com/office/powerpoint/2010/main" val="16196169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1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3"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innerShdw>
              <a:scrgbClr r="0" g="0" b="0">
                <a:alpha val="0"/>
              </a:scrgbClr>
            </a:innerShdw>
          </a:effectLst>
        </p:spPr>
      </p:pic>
    </p:spTree>
    <p:custDataLst>
      <p:tags r:id="rId1"/>
    </p:custDataLst>
    <p:extLst>
      <p:ext uri="{BB962C8B-B14F-4D97-AF65-F5344CB8AC3E}">
        <p14:creationId xmlns:p14="http://schemas.microsoft.com/office/powerpoint/2010/main" val="990927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12345">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995057" y="-548640"/>
            <a:ext cx="13187057" cy="7397115"/>
          </a:xfrm>
          <a:prstGeom prst="rect">
            <a:avLst/>
          </a:prstGeom>
        </p:spPr>
      </p:pic>
    </p:spTree>
    <p:custDataLst>
      <p:tags r:id="rId1"/>
    </p:custDataLst>
    <p:extLst>
      <p:ext uri="{BB962C8B-B14F-4D97-AF65-F5344CB8AC3E}">
        <p14:creationId xmlns:p14="http://schemas.microsoft.com/office/powerpoint/2010/main" val="1635933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Untitled">
            <a:hlinkClick r:id="" action="ppaction://media"/>
          </p:cNvPr>
          <p:cNvPicPr>
            <a:picLocks noGrp="1" noChangeAspect="1"/>
          </p:cNvPicPr>
          <p:nvPr>
            <p:ph idx="1"/>
            <a:videoFile r:link="rId3"/>
            <p:extLst>
              <p:ext uri="{DAA4B4D4-6D71-4841-9C94-3DE7FCFB9230}">
                <p14:media xmlns:p14="http://schemas.microsoft.com/office/powerpoint/2010/main" r:embed="rId2"/>
              </p:ext>
            </p:extLst>
          </p:nvPr>
        </p:nvPicPr>
        <p:blipFill>
          <a:blip r:embed="rId6"/>
          <a:stretch>
            <a:fillRect/>
          </a:stretch>
        </p:blipFill>
        <p:spPr>
          <a:xfrm>
            <a:off x="0" y="-1"/>
            <a:ext cx="12192000" cy="6824235"/>
          </a:xfrm>
        </p:spPr>
      </p:pic>
    </p:spTree>
    <p:custDataLst>
      <p:tags r:id="rId1"/>
    </p:custDataLst>
    <p:extLst>
      <p:ext uri="{BB962C8B-B14F-4D97-AF65-F5344CB8AC3E}">
        <p14:creationId xmlns:p14="http://schemas.microsoft.com/office/powerpoint/2010/main" val="15585176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71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39800" y="974725"/>
            <a:ext cx="10515600" cy="1325563"/>
          </a:xfrm>
        </p:spPr>
        <p:txBody>
          <a:bodyPr>
            <a:normAutofit/>
          </a:bodyPr>
          <a:lstStyle/>
          <a:p>
            <a:pPr algn="ctr"/>
            <a:r>
              <a:rPr lang="en-US" dirty="0" err="1" smtClean="0">
                <a:solidFill>
                  <a:srgbClr val="002060"/>
                </a:solidFill>
                <a:latin typeface="Times New Roman" panose="02020603050405020304" pitchFamily="18" charset="0"/>
                <a:cs typeface="Times New Roman" panose="02020603050405020304" pitchFamily="18" charset="0"/>
              </a:rPr>
              <a:t>Bé</a:t>
            </a:r>
            <a:r>
              <a:rPr lang="en-US" dirty="0" smtClean="0">
                <a:solidFill>
                  <a:srgbClr val="002060"/>
                </a:solidFill>
                <a:latin typeface="Times New Roman" panose="02020603050405020304" pitchFamily="18" charset="0"/>
                <a:cs typeface="Times New Roman" panose="02020603050405020304" pitchFamily="18" charset="0"/>
              </a:rPr>
              <a:t> </a:t>
            </a:r>
            <a:r>
              <a:rPr lang="en-US" dirty="0" err="1" smtClean="0">
                <a:solidFill>
                  <a:srgbClr val="002060"/>
                </a:solidFill>
                <a:latin typeface="Times New Roman" panose="02020603050405020304" pitchFamily="18" charset="0"/>
                <a:cs typeface="Times New Roman" panose="02020603050405020304" pitchFamily="18" charset="0"/>
              </a:rPr>
              <a:t>thực</a:t>
            </a:r>
            <a:r>
              <a:rPr lang="en-US" dirty="0" smtClean="0">
                <a:solidFill>
                  <a:srgbClr val="002060"/>
                </a:solidFill>
                <a:latin typeface="Times New Roman" panose="02020603050405020304" pitchFamily="18" charset="0"/>
                <a:cs typeface="Times New Roman" panose="02020603050405020304" pitchFamily="18" charset="0"/>
              </a:rPr>
              <a:t> </a:t>
            </a:r>
            <a:r>
              <a:rPr lang="en-US" dirty="0" err="1" smtClean="0">
                <a:solidFill>
                  <a:srgbClr val="002060"/>
                </a:solidFill>
                <a:latin typeface="Times New Roman" panose="02020603050405020304" pitchFamily="18" charset="0"/>
                <a:cs typeface="Times New Roman" panose="02020603050405020304" pitchFamily="18" charset="0"/>
              </a:rPr>
              <a:t>hành</a:t>
            </a:r>
            <a:r>
              <a:rPr lang="en-US" dirty="0" smtClean="0">
                <a:solidFill>
                  <a:srgbClr val="002060"/>
                </a:solidFill>
                <a:latin typeface="Times New Roman" panose="02020603050405020304" pitchFamily="18" charset="0"/>
                <a:cs typeface="Times New Roman" panose="02020603050405020304" pitchFamily="18" charset="0"/>
              </a:rPr>
              <a:t> </a:t>
            </a:r>
            <a:r>
              <a:rPr lang="en-US" dirty="0" err="1" smtClean="0">
                <a:solidFill>
                  <a:srgbClr val="002060"/>
                </a:solidFill>
                <a:latin typeface="Times New Roman" panose="02020603050405020304" pitchFamily="18" charset="0"/>
                <a:cs typeface="Times New Roman" panose="02020603050405020304" pitchFamily="18" charset="0"/>
              </a:rPr>
              <a:t>đo</a:t>
            </a:r>
            <a:r>
              <a:rPr lang="en-US" dirty="0" smtClean="0">
                <a:solidFill>
                  <a:srgbClr val="002060"/>
                </a:solidFill>
                <a:latin typeface="Times New Roman" panose="02020603050405020304" pitchFamily="18" charset="0"/>
                <a:cs typeface="Times New Roman" panose="02020603050405020304" pitchFamily="18" charset="0"/>
              </a:rPr>
              <a:t> dung </a:t>
            </a:r>
            <a:r>
              <a:rPr lang="en-US" dirty="0" err="1" smtClean="0">
                <a:solidFill>
                  <a:srgbClr val="002060"/>
                </a:solidFill>
                <a:latin typeface="Times New Roman" panose="02020603050405020304" pitchFamily="18" charset="0"/>
                <a:cs typeface="Times New Roman" panose="02020603050405020304" pitchFamily="18" charset="0"/>
              </a:rPr>
              <a:t>tích</a:t>
            </a:r>
            <a:endParaRPr lang="vi-VN" dirty="0">
              <a:solidFill>
                <a:srgbClr val="00206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3149599"/>
            <a:ext cx="10515600" cy="3027363"/>
          </a:xfrm>
        </p:spPr>
        <p:txBody>
          <a:bodyPr>
            <a:normAutofit/>
          </a:bodyPr>
          <a:lstStyle/>
          <a:p>
            <a:pPr marL="0" indent="0" algn="ctr">
              <a:buNone/>
            </a:pPr>
            <a:endParaRPr lang="vi-VN" sz="4000" dirty="0"/>
          </a:p>
        </p:txBody>
      </p:sp>
      <p:pic>
        <p:nvPicPr>
          <p:cNvPr id="4" name="nhac k loi hop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87951" y="1440912"/>
            <a:ext cx="609600" cy="609600"/>
          </a:xfrm>
          <a:prstGeom prst="rect">
            <a:avLst/>
          </a:prstGeom>
        </p:spPr>
      </p:pic>
    </p:spTree>
    <p:extLst>
      <p:ext uri="{BB962C8B-B14F-4D97-AF65-F5344CB8AC3E}">
        <p14:creationId xmlns:p14="http://schemas.microsoft.com/office/powerpoint/2010/main" val="1532015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19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vi-VN"/>
          </a:p>
        </p:txBody>
      </p:sp>
      <p:sp>
        <p:nvSpPr>
          <p:cNvPr id="5" name="Subtitle 4"/>
          <p:cNvSpPr>
            <a:spLocks noGrp="1"/>
          </p:cNvSpPr>
          <p:nvPr>
            <p:ph type="subTitle" idx="1"/>
          </p:nvPr>
        </p:nvSpPr>
        <p:spPr/>
        <p:txBody>
          <a:bodyPr/>
          <a:lstStyle/>
          <a:p>
            <a:endParaRPr lang="vi-VN"/>
          </a:p>
        </p:txBody>
      </p:sp>
      <p:sp>
        <p:nvSpPr>
          <p:cNvPr id="19"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0"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innerShdw>
              <a:scrgbClr r="0" g="0" b="0">
                <a:alpha val="0"/>
              </a:scrgbClr>
            </a:innerShdw>
          </a:effectLst>
        </p:spPr>
      </p:pic>
    </p:spTree>
    <p:custDataLst>
      <p:tags r:id="rId1"/>
    </p:custDataLst>
    <p:extLst>
      <p:ext uri="{BB962C8B-B14F-4D97-AF65-F5344CB8AC3E}">
        <p14:creationId xmlns:p14="http://schemas.microsoft.com/office/powerpoint/2010/main" val="17286072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3"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innerShdw>
              <a:scrgbClr r="0" g="0" b="0">
                <a:alpha val="0"/>
              </a:scrgbClr>
            </a:innerShdw>
          </a:effectLst>
        </p:spPr>
      </p:pic>
    </p:spTree>
    <p:custDataLst>
      <p:tags r:id="rId1"/>
    </p:custDataLst>
    <p:extLst>
      <p:ext uri="{BB962C8B-B14F-4D97-AF65-F5344CB8AC3E}">
        <p14:creationId xmlns:p14="http://schemas.microsoft.com/office/powerpoint/2010/main" val="3198451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3"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innerShdw>
              <a:scrgbClr r="0" g="0" b="0">
                <a:alpha val="0"/>
              </a:scrgbClr>
            </a:innerShdw>
          </a:effectLst>
        </p:spPr>
      </p:pic>
    </p:spTree>
    <p:custDataLst>
      <p:tags r:id="rId1"/>
    </p:custDataLst>
    <p:extLst>
      <p:ext uri="{BB962C8B-B14F-4D97-AF65-F5344CB8AC3E}">
        <p14:creationId xmlns:p14="http://schemas.microsoft.com/office/powerpoint/2010/main" val="40882470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039536" y="119400"/>
            <a:ext cx="9144000" cy="801858"/>
          </a:xfrm>
        </p:spPr>
        <p:txBody>
          <a:bodyPr>
            <a:noAutofit/>
          </a:bodyPr>
          <a:lstStyle/>
          <a:p>
            <a:r>
              <a:rPr lang="en-US" sz="3600" b="1" dirty="0" err="1" smtClean="0">
                <a:solidFill>
                  <a:srgbClr val="FF0000"/>
                </a:solidFill>
                <a:latin typeface="Times New Roman" panose="02020603050405020304" pitchFamily="18" charset="0"/>
                <a:cs typeface="Times New Roman" panose="02020603050405020304" pitchFamily="18" charset="0"/>
              </a:rPr>
              <a:t>Mở</a:t>
            </a:r>
            <a:r>
              <a:rPr lang="en-US" sz="3600" b="1" dirty="0" smtClean="0">
                <a:solidFill>
                  <a:srgbClr val="FF0000"/>
                </a:solidFill>
                <a:latin typeface="Times New Roman" panose="02020603050405020304" pitchFamily="18" charset="0"/>
                <a:cs typeface="Times New Roman" panose="02020603050405020304" pitchFamily="18" charset="0"/>
              </a:rPr>
              <a:t> </a:t>
            </a:r>
            <a:r>
              <a:rPr lang="en-US" sz="3600" b="1" dirty="0" err="1" smtClean="0">
                <a:solidFill>
                  <a:srgbClr val="FF0000"/>
                </a:solidFill>
                <a:latin typeface="Times New Roman" panose="02020603050405020304" pitchFamily="18" charset="0"/>
                <a:cs typeface="Times New Roman" panose="02020603050405020304" pitchFamily="18" charset="0"/>
              </a:rPr>
              <a:t>rộng</a:t>
            </a:r>
            <a:r>
              <a:rPr lang="en-US" sz="3600" b="1" dirty="0" smtClean="0">
                <a:solidFill>
                  <a:srgbClr val="FF0000"/>
                </a:solidFill>
                <a:latin typeface="Times New Roman" panose="02020603050405020304" pitchFamily="18" charset="0"/>
                <a:cs typeface="Times New Roman" panose="02020603050405020304" pitchFamily="18" charset="0"/>
              </a:rPr>
              <a:t> </a:t>
            </a:r>
            <a:r>
              <a:rPr lang="en-US" sz="3600" b="1" dirty="0" err="1" smtClean="0">
                <a:solidFill>
                  <a:srgbClr val="FF0000"/>
                </a:solidFill>
                <a:latin typeface="Times New Roman" panose="02020603050405020304" pitchFamily="18" charset="0"/>
                <a:cs typeface="Times New Roman" panose="02020603050405020304" pitchFamily="18" charset="0"/>
              </a:rPr>
              <a:t>đối</a:t>
            </a:r>
            <a:r>
              <a:rPr lang="en-US" sz="3600" b="1" dirty="0" smtClean="0">
                <a:solidFill>
                  <a:srgbClr val="FF0000"/>
                </a:solidFill>
                <a:latin typeface="Times New Roman" panose="02020603050405020304" pitchFamily="18" charset="0"/>
                <a:cs typeface="Times New Roman" panose="02020603050405020304" pitchFamily="18" charset="0"/>
              </a:rPr>
              <a:t> </a:t>
            </a:r>
            <a:r>
              <a:rPr lang="en-US" sz="3600" b="1" dirty="0" err="1" smtClean="0">
                <a:solidFill>
                  <a:srgbClr val="FF0000"/>
                </a:solidFill>
                <a:latin typeface="Times New Roman" panose="02020603050405020304" pitchFamily="18" charset="0"/>
                <a:cs typeface="Times New Roman" panose="02020603050405020304" pitchFamily="18" charset="0"/>
              </a:rPr>
              <a:t>tượng</a:t>
            </a:r>
            <a:r>
              <a:rPr lang="en-US" sz="3600" b="1" dirty="0" smtClean="0">
                <a:solidFill>
                  <a:srgbClr val="FF0000"/>
                </a:solidFill>
                <a:latin typeface="Times New Roman" panose="02020603050405020304" pitchFamily="18" charset="0"/>
                <a:cs typeface="Times New Roman" panose="02020603050405020304" pitchFamily="18" charset="0"/>
              </a:rPr>
              <a:t> </a:t>
            </a:r>
            <a:r>
              <a:rPr lang="en-US" sz="3600" b="1" dirty="0" err="1" smtClean="0">
                <a:solidFill>
                  <a:srgbClr val="FF0000"/>
                </a:solidFill>
                <a:latin typeface="Times New Roman" panose="02020603050405020304" pitchFamily="18" charset="0"/>
                <a:cs typeface="Times New Roman" panose="02020603050405020304" pitchFamily="18" charset="0"/>
              </a:rPr>
              <a:t>và</a:t>
            </a:r>
            <a:r>
              <a:rPr lang="en-US" sz="3600" b="1" dirty="0" smtClean="0">
                <a:solidFill>
                  <a:srgbClr val="FF0000"/>
                </a:solidFill>
                <a:latin typeface="Times New Roman" panose="02020603050405020304" pitchFamily="18" charset="0"/>
                <a:cs typeface="Times New Roman" panose="02020603050405020304" pitchFamily="18" charset="0"/>
              </a:rPr>
              <a:t> </a:t>
            </a:r>
            <a:r>
              <a:rPr lang="en-US" sz="3600" b="1" dirty="0" err="1" smtClean="0">
                <a:solidFill>
                  <a:srgbClr val="FF0000"/>
                </a:solidFill>
                <a:latin typeface="Times New Roman" panose="02020603050405020304" pitchFamily="18" charset="0"/>
                <a:cs typeface="Times New Roman" panose="02020603050405020304" pitchFamily="18" charset="0"/>
              </a:rPr>
              <a:t>dụng</a:t>
            </a:r>
            <a:r>
              <a:rPr lang="en-US" sz="3600" b="1" dirty="0" smtClean="0">
                <a:solidFill>
                  <a:srgbClr val="FF0000"/>
                </a:solidFill>
                <a:latin typeface="Times New Roman" panose="02020603050405020304" pitchFamily="18" charset="0"/>
                <a:cs typeface="Times New Roman" panose="02020603050405020304" pitchFamily="18" charset="0"/>
              </a:rPr>
              <a:t> </a:t>
            </a:r>
            <a:r>
              <a:rPr lang="en-US" sz="3600" b="1" dirty="0" err="1" smtClean="0">
                <a:solidFill>
                  <a:srgbClr val="FF0000"/>
                </a:solidFill>
                <a:latin typeface="Times New Roman" panose="02020603050405020304" pitchFamily="18" charset="0"/>
                <a:cs typeface="Times New Roman" panose="02020603050405020304" pitchFamily="18" charset="0"/>
              </a:rPr>
              <a:t>cụ</a:t>
            </a:r>
            <a:r>
              <a:rPr lang="en-US" sz="3600" b="1" dirty="0" smtClean="0">
                <a:solidFill>
                  <a:srgbClr val="FF0000"/>
                </a:solidFill>
                <a:latin typeface="Times New Roman" panose="02020603050405020304" pitchFamily="18" charset="0"/>
                <a:cs typeface="Times New Roman" panose="02020603050405020304" pitchFamily="18" charset="0"/>
              </a:rPr>
              <a:t> </a:t>
            </a:r>
            <a:r>
              <a:rPr lang="en-US" sz="3600" b="1" dirty="0" err="1" smtClean="0">
                <a:solidFill>
                  <a:srgbClr val="FF0000"/>
                </a:solidFill>
                <a:latin typeface="Times New Roman" panose="02020603050405020304" pitchFamily="18" charset="0"/>
                <a:cs typeface="Times New Roman" panose="02020603050405020304" pitchFamily="18" charset="0"/>
              </a:rPr>
              <a:t>đo</a:t>
            </a:r>
            <a:r>
              <a:rPr lang="en-US" sz="3600" b="1" dirty="0" smtClean="0">
                <a:solidFill>
                  <a:srgbClr val="FF0000"/>
                </a:solidFill>
                <a:latin typeface="Times New Roman" panose="02020603050405020304" pitchFamily="18" charset="0"/>
                <a:cs typeface="Times New Roman" panose="02020603050405020304" pitchFamily="18" charset="0"/>
              </a:rPr>
              <a:t> dung </a:t>
            </a:r>
            <a:r>
              <a:rPr lang="en-US" sz="3600" b="1" dirty="0" err="1" smtClean="0">
                <a:solidFill>
                  <a:srgbClr val="FF0000"/>
                </a:solidFill>
                <a:latin typeface="Times New Roman" panose="02020603050405020304" pitchFamily="18" charset="0"/>
                <a:cs typeface="Times New Roman" panose="02020603050405020304" pitchFamily="18" charset="0"/>
              </a:rPr>
              <a:t>tích</a:t>
            </a:r>
            <a:endParaRPr lang="vi-VN" sz="36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2757268" y="1463040"/>
            <a:ext cx="8609427" cy="4524315"/>
          </a:xfrm>
          <a:prstGeom prst="rect">
            <a:avLst/>
          </a:prstGeom>
          <a:noFill/>
        </p:spPr>
        <p:txBody>
          <a:bodyPr wrap="square" rtlCol="0">
            <a:spAutoFit/>
          </a:bodyPr>
          <a:lstStyle/>
          <a:p>
            <a:r>
              <a:rPr lang="en-US" sz="3200" dirty="0" err="1" smtClean="0">
                <a:latin typeface="Times New Roman" panose="02020603050405020304" pitchFamily="18" charset="0"/>
                <a:cs typeface="Times New Roman" panose="02020603050405020304" pitchFamily="18" charset="0"/>
              </a:rPr>
              <a:t>Ngoài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chén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con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thể</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linh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hoạt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dụng</a:t>
            </a:r>
            <a:endParaRPr lang="en-US" sz="3200" dirty="0" smtClean="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cụ</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bất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kì</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như</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cái</a:t>
            </a:r>
            <a:r>
              <a:rPr lang="en-US" sz="3200" dirty="0" smtClean="0">
                <a:latin typeface="Times New Roman" panose="02020603050405020304" pitchFamily="18" charset="0"/>
                <a:cs typeface="Times New Roman" panose="02020603050405020304" pitchFamily="18" charset="0"/>
              </a:rPr>
              <a:t> ca          , </a:t>
            </a:r>
            <a:r>
              <a:rPr lang="en-US" sz="3200" dirty="0" err="1" smtClean="0">
                <a:latin typeface="Times New Roman" panose="02020603050405020304" pitchFamily="18" charset="0"/>
                <a:cs typeface="Times New Roman" panose="02020603050405020304" pitchFamily="18" charset="0"/>
              </a:rPr>
              <a:t>cái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bát</a:t>
            </a:r>
            <a:r>
              <a:rPr lang="en-US" sz="3200" dirty="0" smtClean="0">
                <a:latin typeface="Times New Roman" panose="02020603050405020304" pitchFamily="18" charset="0"/>
                <a:cs typeface="Times New Roman" panose="02020603050405020304" pitchFamily="18" charset="0"/>
              </a:rPr>
              <a:t>             , </a:t>
            </a:r>
            <a:r>
              <a:rPr lang="en-US" sz="3200" dirty="0" err="1" smtClean="0">
                <a:latin typeface="Times New Roman" panose="02020603050405020304" pitchFamily="18" charset="0"/>
                <a:cs typeface="Times New Roman" panose="02020603050405020304" pitchFamily="18" charset="0"/>
              </a:rPr>
              <a:t>cái</a:t>
            </a:r>
            <a:r>
              <a:rPr lang="en-US" sz="3200" dirty="0" smtClean="0">
                <a:latin typeface="Times New Roman" panose="02020603050405020304" pitchFamily="18" charset="0"/>
                <a:cs typeface="Times New Roman" panose="02020603050405020304" pitchFamily="18" charset="0"/>
              </a:rPr>
              <a:t> </a:t>
            </a:r>
          </a:p>
          <a:p>
            <a:endParaRPr lang="en-US" sz="3200" dirty="0">
              <a:latin typeface="Times New Roman" panose="02020603050405020304" pitchFamily="18" charset="0"/>
              <a:cs typeface="Times New Roman" panose="02020603050405020304" pitchFamily="18" charset="0"/>
            </a:endParaRPr>
          </a:p>
          <a:p>
            <a:r>
              <a:rPr lang="en-US" sz="3200" dirty="0" err="1">
                <a:latin typeface="Times New Roman" panose="02020603050405020304" pitchFamily="18" charset="0"/>
                <a:cs typeface="Times New Roman" panose="02020603050405020304" pitchFamily="18" charset="0"/>
              </a:rPr>
              <a:t>c</a:t>
            </a:r>
            <a:r>
              <a:rPr lang="en-US" sz="3200" dirty="0" err="1" smtClean="0">
                <a:latin typeface="Times New Roman" panose="02020603050405020304" pitchFamily="18" charset="0"/>
                <a:cs typeface="Times New Roman" panose="02020603050405020304" pitchFamily="18" charset="0"/>
              </a:rPr>
              <a:t>ốc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tự</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con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thể</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đo</a:t>
            </a:r>
            <a:r>
              <a:rPr lang="en-US" sz="3200" dirty="0" smtClean="0">
                <a:latin typeface="Times New Roman" panose="02020603050405020304" pitchFamily="18" charset="0"/>
                <a:cs typeface="Times New Roman" panose="02020603050405020304" pitchFamily="18" charset="0"/>
              </a:rPr>
              <a:t> dung </a:t>
            </a:r>
          </a:p>
          <a:p>
            <a:endParaRPr lang="en-US" sz="3200" dirty="0">
              <a:latin typeface="Times New Roman" panose="02020603050405020304" pitchFamily="18" charset="0"/>
              <a:cs typeface="Times New Roman" panose="02020603050405020304" pitchFamily="18" charset="0"/>
            </a:endParaRPr>
          </a:p>
          <a:p>
            <a:r>
              <a:rPr lang="en-US" sz="3200" dirty="0" err="1">
                <a:latin typeface="Times New Roman" panose="02020603050405020304" pitchFamily="18" charset="0"/>
                <a:cs typeface="Times New Roman" panose="02020603050405020304" pitchFamily="18" charset="0"/>
              </a:rPr>
              <a:t>t</a:t>
            </a:r>
            <a:r>
              <a:rPr lang="en-US" sz="3200" dirty="0" err="1" smtClean="0">
                <a:latin typeface="Times New Roman" panose="02020603050405020304" pitchFamily="18" charset="0"/>
                <a:cs typeface="Times New Roman" panose="02020603050405020304" pitchFamily="18" charset="0"/>
              </a:rPr>
              <a:t>ích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vật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bất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kì</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như</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cái</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bình</a:t>
            </a:r>
            <a:r>
              <a:rPr lang="en-US" sz="3200" dirty="0" smtClean="0">
                <a:latin typeface="Times New Roman" panose="02020603050405020304" pitchFamily="18" charset="0"/>
                <a:cs typeface="Times New Roman" panose="02020603050405020304" pitchFamily="18" charset="0"/>
              </a:rPr>
              <a:t>             , </a:t>
            </a:r>
            <a:r>
              <a:rPr lang="en-US" sz="3200" dirty="0" err="1" smtClean="0">
                <a:latin typeface="Times New Roman" panose="02020603050405020304" pitchFamily="18" charset="0"/>
                <a:cs typeface="Times New Roman" panose="02020603050405020304" pitchFamily="18" charset="0"/>
              </a:rPr>
              <a:t>cái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chậu</a:t>
            </a:r>
            <a:r>
              <a:rPr lang="en-US" sz="3200" dirty="0" smtClean="0">
                <a:latin typeface="Times New Roman" panose="02020603050405020304" pitchFamily="18" charset="0"/>
                <a:cs typeface="Times New Roman" panose="02020603050405020304" pitchFamily="18" charset="0"/>
              </a:rPr>
              <a:t> </a:t>
            </a:r>
          </a:p>
          <a:p>
            <a:endParaRPr lang="en-US" sz="3200" dirty="0" smtClean="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            , </a:t>
            </a:r>
            <a:r>
              <a:rPr lang="en-US" sz="3200" dirty="0" err="1" smtClean="0">
                <a:latin typeface="Times New Roman" panose="02020603050405020304" pitchFamily="18" charset="0"/>
                <a:cs typeface="Times New Roman" panose="02020603050405020304" pitchFamily="18" charset="0"/>
              </a:rPr>
              <a:t>bình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nước</a:t>
            </a:r>
            <a:r>
              <a:rPr lang="en-US" sz="3200" dirty="0" smtClean="0">
                <a:latin typeface="Times New Roman" panose="02020603050405020304" pitchFamily="18" charset="0"/>
                <a:cs typeface="Times New Roman" panose="02020603050405020304" pitchFamily="18" charset="0"/>
              </a:rPr>
              <a:t>             …..</a:t>
            </a:r>
            <a:endParaRPr lang="en-US" sz="3200"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72521" y="1324354"/>
            <a:ext cx="751449" cy="751449"/>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04511" y="2165695"/>
            <a:ext cx="959954" cy="959954"/>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118125" y="2176875"/>
            <a:ext cx="1100876" cy="879376"/>
          </a:xfrm>
          <a:prstGeom prst="rect">
            <a:avLst/>
          </a:prstGeom>
        </p:spPr>
      </p:pic>
      <p:pic>
        <p:nvPicPr>
          <p:cNvPr id="9" name="Picture 8"/>
          <p:cNvPicPr>
            <a:picLocks noChangeAspect="1"/>
          </p:cNvPicPr>
          <p:nvPr/>
        </p:nvPicPr>
        <p:blipFill rotWithShape="1">
          <a:blip r:embed="rId9" cstate="print">
            <a:extLst>
              <a:ext uri="{28A0092B-C50C-407E-A947-70E740481C1C}">
                <a14:useLocalDpi xmlns:a14="http://schemas.microsoft.com/office/drawing/2010/main" val="0"/>
              </a:ext>
            </a:extLst>
          </a:blip>
          <a:srcRect t="28377"/>
          <a:stretch/>
        </p:blipFill>
        <p:spPr>
          <a:xfrm rot="10800000" flipV="1">
            <a:off x="3579208" y="3125649"/>
            <a:ext cx="1151682" cy="1069884"/>
          </a:xfrm>
          <a:prstGeom prst="rect">
            <a:avLst/>
          </a:prstGeom>
        </p:spPr>
      </p:pic>
      <p:pic>
        <p:nvPicPr>
          <p:cNvPr id="10" name="Picture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983371" y="3951914"/>
            <a:ext cx="1134754" cy="1134754"/>
          </a:xfrm>
          <a:prstGeom prst="rect">
            <a:avLst/>
          </a:prstGeom>
        </p:spPr>
      </p:pic>
      <p:pic>
        <p:nvPicPr>
          <p:cNvPr id="11" name="Picture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921224" y="5190979"/>
            <a:ext cx="1143268" cy="823110"/>
          </a:xfrm>
          <a:prstGeom prst="rect">
            <a:avLst/>
          </a:prstGeom>
        </p:spPr>
      </p:pic>
      <p:pic>
        <p:nvPicPr>
          <p:cNvPr id="13" name="Pictur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038585" y="4925921"/>
            <a:ext cx="1107803" cy="1200120"/>
          </a:xfrm>
          <a:prstGeom prst="rect">
            <a:avLst/>
          </a:prstGeom>
        </p:spPr>
      </p:pic>
      <p:pic>
        <p:nvPicPr>
          <p:cNvPr id="14" name="mo rong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0122905" y="5602534"/>
            <a:ext cx="609600" cy="609600"/>
          </a:xfrm>
          <a:prstGeom prst="rect">
            <a:avLst/>
          </a:prstGeom>
        </p:spPr>
      </p:pic>
    </p:spTree>
    <p:extLst>
      <p:ext uri="{BB962C8B-B14F-4D97-AF65-F5344CB8AC3E}">
        <p14:creationId xmlns:p14="http://schemas.microsoft.com/office/powerpoint/2010/main" val="1915522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304"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pct20">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FF0000"/>
                </a:solidFill>
              </a:rPr>
              <a:t>3. </a:t>
            </a:r>
            <a:r>
              <a:rPr lang="en-US" dirty="0" err="1" smtClean="0">
                <a:solidFill>
                  <a:srgbClr val="FF0000"/>
                </a:solidFill>
              </a:rPr>
              <a:t>Kết</a:t>
            </a:r>
            <a:r>
              <a:rPr lang="en-US" dirty="0" smtClean="0">
                <a:solidFill>
                  <a:srgbClr val="FF0000"/>
                </a:solidFill>
              </a:rPr>
              <a:t> </a:t>
            </a:r>
            <a:r>
              <a:rPr lang="en-US" dirty="0" err="1" smtClean="0">
                <a:solidFill>
                  <a:srgbClr val="FF0000"/>
                </a:solidFill>
              </a:rPr>
              <a:t>thúc</a:t>
            </a:r>
            <a:endParaRPr lang="en-US" dirty="0">
              <a:solidFill>
                <a:srgbClr val="FF0000"/>
              </a:solidFill>
            </a:endParaRPr>
          </a:p>
        </p:txBody>
      </p:sp>
      <p:sp>
        <p:nvSpPr>
          <p:cNvPr id="3" name="Content Placeholder 2"/>
          <p:cNvSpPr>
            <a:spLocks noGrp="1"/>
          </p:cNvSpPr>
          <p:nvPr>
            <p:ph idx="1"/>
          </p:nvPr>
        </p:nvSpPr>
        <p:spPr>
          <a:xfrm>
            <a:off x="838200" y="1466850"/>
            <a:ext cx="10515600" cy="4710113"/>
          </a:xfrm>
        </p:spPr>
        <p:txBody>
          <a:bodyPr>
            <a:normAutofit/>
          </a:bodyPr>
          <a:lstStyle/>
          <a:p>
            <a:pPr algn="ctr"/>
            <a:r>
              <a:rPr lang="en-US" sz="3200" dirty="0" err="1" smtClean="0">
                <a:solidFill>
                  <a:schemeClr val="accent5">
                    <a:lumMod val="75000"/>
                  </a:schemeClr>
                </a:solidFill>
              </a:rPr>
              <a:t>Cô</a:t>
            </a:r>
            <a:r>
              <a:rPr lang="en-US" sz="3200" dirty="0" smtClean="0">
                <a:solidFill>
                  <a:schemeClr val="accent5">
                    <a:lumMod val="75000"/>
                  </a:schemeClr>
                </a:solidFill>
              </a:rPr>
              <a:t> </a:t>
            </a:r>
            <a:r>
              <a:rPr lang="en-US" sz="3200" dirty="0" err="1" smtClean="0">
                <a:solidFill>
                  <a:schemeClr val="accent5">
                    <a:lumMod val="75000"/>
                  </a:schemeClr>
                </a:solidFill>
              </a:rPr>
              <a:t>nhận</a:t>
            </a:r>
            <a:r>
              <a:rPr lang="en-US" sz="3200" dirty="0" smtClean="0">
                <a:solidFill>
                  <a:schemeClr val="accent5">
                    <a:lumMod val="75000"/>
                  </a:schemeClr>
                </a:solidFill>
              </a:rPr>
              <a:t> </a:t>
            </a:r>
            <a:r>
              <a:rPr lang="en-US" sz="3200" dirty="0" err="1" smtClean="0">
                <a:solidFill>
                  <a:schemeClr val="accent5">
                    <a:lumMod val="75000"/>
                  </a:schemeClr>
                </a:solidFill>
              </a:rPr>
              <a:t>xét</a:t>
            </a:r>
            <a:r>
              <a:rPr lang="en-US" sz="3200" dirty="0" smtClean="0">
                <a:solidFill>
                  <a:schemeClr val="accent5">
                    <a:lumMod val="75000"/>
                  </a:schemeClr>
                </a:solidFill>
              </a:rPr>
              <a:t> </a:t>
            </a:r>
            <a:r>
              <a:rPr lang="en-US" sz="3200" dirty="0" err="1" smtClean="0">
                <a:solidFill>
                  <a:schemeClr val="accent5">
                    <a:lumMod val="75000"/>
                  </a:schemeClr>
                </a:solidFill>
              </a:rPr>
              <a:t>giờ</a:t>
            </a:r>
            <a:r>
              <a:rPr lang="en-US" sz="3200" dirty="0" smtClean="0">
                <a:solidFill>
                  <a:schemeClr val="accent5">
                    <a:lumMod val="75000"/>
                  </a:schemeClr>
                </a:solidFill>
              </a:rPr>
              <a:t> </a:t>
            </a:r>
            <a:r>
              <a:rPr lang="en-US" sz="3200" dirty="0" err="1" smtClean="0">
                <a:solidFill>
                  <a:schemeClr val="accent5">
                    <a:lumMod val="75000"/>
                  </a:schemeClr>
                </a:solidFill>
              </a:rPr>
              <a:t>học</a:t>
            </a:r>
            <a:r>
              <a:rPr lang="en-US" sz="3200" dirty="0" smtClean="0">
                <a:solidFill>
                  <a:schemeClr val="accent5">
                    <a:lumMod val="75000"/>
                  </a:schemeClr>
                </a:solidFill>
              </a:rPr>
              <a:t> </a:t>
            </a:r>
            <a:r>
              <a:rPr lang="en-US" sz="3200" dirty="0" err="1" smtClean="0">
                <a:solidFill>
                  <a:schemeClr val="accent5">
                    <a:lumMod val="75000"/>
                  </a:schemeClr>
                </a:solidFill>
              </a:rPr>
              <a:t>và</a:t>
            </a:r>
            <a:r>
              <a:rPr lang="en-US" sz="3200" dirty="0" smtClean="0">
                <a:solidFill>
                  <a:schemeClr val="accent5">
                    <a:lumMod val="75000"/>
                  </a:schemeClr>
                </a:solidFill>
              </a:rPr>
              <a:t> </a:t>
            </a:r>
            <a:r>
              <a:rPr lang="en-US" sz="3200" dirty="0" err="1" smtClean="0">
                <a:solidFill>
                  <a:schemeClr val="accent5">
                    <a:lumMod val="75000"/>
                  </a:schemeClr>
                </a:solidFill>
              </a:rPr>
              <a:t>chuyển</a:t>
            </a:r>
            <a:r>
              <a:rPr lang="en-US" sz="3200" dirty="0" smtClean="0">
                <a:solidFill>
                  <a:schemeClr val="accent5">
                    <a:lumMod val="75000"/>
                  </a:schemeClr>
                </a:solidFill>
              </a:rPr>
              <a:t> </a:t>
            </a:r>
            <a:r>
              <a:rPr lang="en-US" sz="3200" dirty="0" err="1" smtClean="0">
                <a:solidFill>
                  <a:schemeClr val="accent5">
                    <a:lumMod val="75000"/>
                  </a:schemeClr>
                </a:solidFill>
              </a:rPr>
              <a:t>hoạt</a:t>
            </a:r>
            <a:r>
              <a:rPr lang="en-US" sz="3200" dirty="0" smtClean="0">
                <a:solidFill>
                  <a:schemeClr val="accent5">
                    <a:lumMod val="75000"/>
                  </a:schemeClr>
                </a:solidFill>
              </a:rPr>
              <a:t> </a:t>
            </a:r>
            <a:r>
              <a:rPr lang="en-US" sz="3200" dirty="0" err="1" smtClean="0">
                <a:solidFill>
                  <a:schemeClr val="accent5">
                    <a:lumMod val="75000"/>
                  </a:schemeClr>
                </a:solidFill>
              </a:rPr>
              <a:t>động</a:t>
            </a:r>
            <a:endParaRPr lang="en-US" sz="3200" dirty="0">
              <a:solidFill>
                <a:schemeClr val="accent5">
                  <a:lumMod val="75000"/>
                </a:schemeClr>
              </a:solidFill>
            </a:endParaRPr>
          </a:p>
        </p:txBody>
      </p:sp>
    </p:spTree>
    <p:extLst>
      <p:ext uri="{BB962C8B-B14F-4D97-AF65-F5344CB8AC3E}">
        <p14:creationId xmlns:p14="http://schemas.microsoft.com/office/powerpoint/2010/main" val="666306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3"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innerShdw>
              <a:scrgbClr r="0" g="0" b="0">
                <a:alpha val="0"/>
              </a:scrgbClr>
            </a:innerShdw>
          </a:effectLst>
        </p:spPr>
      </p:pic>
      <p:sp>
        <p:nvSpPr>
          <p:cNvPr id="4"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vi-VN" sz="3000" smtClean="0">
                <a:solidFill>
                  <a:srgbClr val="343944"/>
                </a:solidFill>
                <a:effectLst/>
                <a:latin typeface="Segoe UI" panose="020B0502040204020203" pitchFamily="34" charset="0"/>
              </a:rPr>
              <a:t>   Bài tập</a:t>
            </a:r>
            <a:endParaRPr lang="vi-VN" sz="3000">
              <a:solidFill>
                <a:srgbClr val="343944"/>
              </a:solidFill>
              <a:effectLst/>
              <a:latin typeface="Segoe UI" panose="020B0502040204020203" pitchFamily="34" charset="0"/>
            </a:endParaRPr>
          </a:p>
        </p:txBody>
      </p:sp>
      <p:pic>
        <p:nvPicPr>
          <p:cNvPr id="5"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6"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vi-VN"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2706181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vi-VN"/>
          </a:p>
        </p:txBody>
      </p:sp>
      <p:sp>
        <p:nvSpPr>
          <p:cNvPr id="3" name="Subtitle 2"/>
          <p:cNvSpPr>
            <a:spLocks noGrp="1"/>
          </p:cNvSpPr>
          <p:nvPr>
            <p:ph type="subTitle" idx="1"/>
          </p:nvPr>
        </p:nvSpPr>
        <p:spPr/>
        <p:txBody>
          <a:bodyPr/>
          <a:lstStyle/>
          <a:p>
            <a:endParaRPr lang="vi-VN"/>
          </a:p>
        </p:txBody>
      </p:sp>
      <p:sp>
        <p:nvSpPr>
          <p:cNvPr id="9"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0"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innerShdw>
              <a:scrgbClr r="0" g="0" b="0">
                <a:alpha val="0"/>
              </a:scrgbClr>
            </a:innerShdw>
          </a:effectLst>
        </p:spPr>
      </p:pic>
    </p:spTree>
    <p:custDataLst>
      <p:tags r:id="rId1"/>
    </p:custDataLst>
    <p:extLst>
      <p:ext uri="{BB962C8B-B14F-4D97-AF65-F5344CB8AC3E}">
        <p14:creationId xmlns:p14="http://schemas.microsoft.com/office/powerpoint/2010/main" val="32292128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8"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innerShdw>
              <a:scrgbClr r="0" g="0" b="0">
                <a:alpha val="0"/>
              </a:scrgbClr>
            </a:innerShdw>
          </a:effectLst>
        </p:spPr>
      </p:pic>
    </p:spTree>
    <p:custDataLst>
      <p:tags r:id="rId1"/>
    </p:custDataLst>
    <p:extLst>
      <p:ext uri="{BB962C8B-B14F-4D97-AF65-F5344CB8AC3E}">
        <p14:creationId xmlns:p14="http://schemas.microsoft.com/office/powerpoint/2010/main" val="36796183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21">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0" y="16953"/>
            <a:ext cx="12192000" cy="6824094"/>
          </a:xfrm>
          <a:prstGeom prst="rect">
            <a:avLst/>
          </a:prstGeom>
        </p:spPr>
      </p:pic>
    </p:spTree>
    <p:custDataLst>
      <p:tags r:id="rId1"/>
    </p:custDataLst>
    <p:extLst>
      <p:ext uri="{BB962C8B-B14F-4D97-AF65-F5344CB8AC3E}">
        <p14:creationId xmlns:p14="http://schemas.microsoft.com/office/powerpoint/2010/main" val="3638280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22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6"/>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66336" y="98474"/>
            <a:ext cx="10515600" cy="1010918"/>
          </a:xfrm>
        </p:spPr>
        <p:txBody>
          <a:bodyPr>
            <a:normAutofit/>
          </a:bodyPr>
          <a:lstStyle/>
          <a:p>
            <a:pPr algn="ctr"/>
            <a:r>
              <a:rPr lang="en-US" b="1" dirty="0" err="1" smtClean="0">
                <a:solidFill>
                  <a:srgbClr val="FF0000"/>
                </a:solidFill>
                <a:latin typeface="Times New Roman" panose="02020603050405020304" pitchFamily="18" charset="0"/>
                <a:cs typeface="Times New Roman" panose="02020603050405020304" pitchFamily="18" charset="0"/>
              </a:rPr>
              <a:t>Hình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ảnh</a:t>
            </a:r>
            <a:r>
              <a:rPr lang="en-US" b="1" dirty="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cái</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cốc</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bình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nước</a:t>
            </a:r>
            <a:endParaRPr lang="vi-VN" b="1" dirty="0">
              <a:solidFill>
                <a:srgbClr val="FF0000"/>
              </a:solidFill>
              <a:latin typeface="Times New Roman" panose="02020603050405020304" pitchFamily="18" charset="0"/>
              <a:cs typeface="Times New Roman" panose="02020603050405020304" pitchFamily="18" charset="0"/>
            </a:endParaRPr>
          </a:p>
        </p:txBody>
      </p:sp>
      <p:pic>
        <p:nvPicPr>
          <p:cNvPr id="4" name="quan sat">
            <a:hlinkClick r:id="" action="ppaction://media"/>
          </p:cNvPr>
          <p:cNvPicPr>
            <a:picLocks noGrp="1" noChangeAspect="1"/>
          </p:cNvPicPr>
          <p:nvPr>
            <p:ph idx="1"/>
            <a:audioFile r:link="rId3"/>
            <p:extLst>
              <p:ext uri="{DAA4B4D4-6D71-4841-9C94-3DE7FCFB9230}">
                <p14:media xmlns:p14="http://schemas.microsoft.com/office/powerpoint/2010/main" r:embed="rId2"/>
              </p:ext>
            </p:extLst>
          </p:nvPr>
        </p:nvPicPr>
        <p:blipFill>
          <a:blip r:embed="rId7"/>
          <a:stretch>
            <a:fillRect/>
          </a:stretch>
        </p:blipFill>
        <p:spPr>
          <a:xfrm>
            <a:off x="1233268" y="5749583"/>
            <a:ext cx="609600" cy="609600"/>
          </a:xfr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91536" y="1109392"/>
            <a:ext cx="4311455" cy="5748607"/>
          </a:xfrm>
          <a:prstGeom prst="rect">
            <a:avLst/>
          </a:prstGeom>
        </p:spPr>
      </p:pic>
    </p:spTree>
    <p:custDataLst>
      <p:tags r:id="rId1"/>
    </p:custDataLst>
    <p:extLst>
      <p:ext uri="{BB962C8B-B14F-4D97-AF65-F5344CB8AC3E}">
        <p14:creationId xmlns:p14="http://schemas.microsoft.com/office/powerpoint/2010/main" val="18594846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3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8"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innerShdw>
              <a:scrgbClr r="0" g="0" b="0">
                <a:alpha val="0"/>
              </a:scrgbClr>
            </a:innerShdw>
          </a:effectLst>
        </p:spPr>
      </p:pic>
    </p:spTree>
    <p:custDataLst>
      <p:tags r:id="rId1"/>
    </p:custDataLst>
    <p:extLst>
      <p:ext uri="{BB962C8B-B14F-4D97-AF65-F5344CB8AC3E}">
        <p14:creationId xmlns:p14="http://schemas.microsoft.com/office/powerpoint/2010/main" val="2203234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4"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5" name="ISPRING_QUIZ_SHAPE1"/>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effectLst>
            <a:innerShdw>
              <a:scrgbClr r="0" g="0" b="0">
                <a:alpha val="0"/>
              </a:scrgbClr>
            </a:innerShdw>
          </a:effectLst>
        </p:spPr>
      </p:pic>
    </p:spTree>
    <p:custDataLst>
      <p:tags r:id="rId1"/>
    </p:custDataLst>
    <p:extLst>
      <p:ext uri="{BB962C8B-B14F-4D97-AF65-F5344CB8AC3E}">
        <p14:creationId xmlns:p14="http://schemas.microsoft.com/office/powerpoint/2010/main" val="29470327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41E79602-021F-49BD-9808-B268701D8AD1}"/>
  <p:tag name="ISPRING_RESOURCE_FOLDER" val="D:\earningtoandodungtichbangmotdonvido\toan do dung tich bang mot don vi do\"/>
  <p:tag name="ISPRING_PRESENTATION_PATH" val="D:\earningtoandodungtichbangmotdonvido\toan do dung tich bang mot don vi do.pptx"/>
  <p:tag name="ISPRING_PROJECT_FOLDER_UPDATED" val="1"/>
  <p:tag name="ISPRING_SCREEN_RECS_UPDATED" val="D:\earningtoandodungtichbangmotdonvido\toan do dung tich bang mot don vi do\"/>
  <p:tag name="ISPRING_PRESENTATION_TITLE" val="toan do dung tich bang mot don vi do"/>
  <p:tag name="ISPRING_FIRST_PUBLISH" val="1"/>
  <p:tag name="ISPRING_PRESENTER_PHOTO_0" val="png|iVBORw0KGgoAAAANSUhEUgAAAZAAAAEsCAYAAADtt+XCAAAAAXNSR0IArs4c6QAAAARnQU1BAACx&#10;jwv8YQUAAAAJcEhZcwAADsMAAA7DAcdvqGQAAP+lSURBVHhe7P11nJ3Zda2N+juJA7bjxOGck8R2&#10;s5rZ3W5mRqnFLFWJmZmZmaUWlpiZVczMzFVipu62533G2vut2iqpwQ6c3Hu/P+bv3bWLN6xnjTFh&#10;/Sg3K9kUOZlJLrLTEy07LSEg9DH3+yMrndsZyZZFZHA7k2txQbb179/bfnXf/farR39jv3z2Pfv1&#10;S43t16+3tLveamP3vd3OHny7vT38TpA9/F4He+jDjvbwJ13syfo97KUmA+yNVkPsnaAR9lHnsfZ5&#10;t4nWqPdUa95/hrUaMMta9p/ponWfWdam72wXbfvNuS3a9Jthirb9Z1m7AXwN39u2X8DX9p9nrQcs&#10;sFYD/TFgvrXgvuYDAqLvQmtOtOy/mFjK51cQy4kv3e3mA7605gO/tGaDV1qTISut6ZDV1nz4ems+&#10;eou1nLTLmk49aB+P2GYrD6XYTfu9Xb923a6b2cTl261+t5n8T/OtCX9/Y/4XLxr1nmkNe81w8UXP&#10;6T8oGvSYZn9IfN5tCo9rbdTn++vzu74tGnzP36Hf/Xm3yfwNU/m79TdP88cUrr4I/FzDXlN5Tqfx&#10;P0+3xn2nWZN+iunWrN8sHhOeY66teVxa8Vi07DvLWvBxy/6zreXAObwG5ljrgXNdtB3gi3b9b432&#10;PJeKoEHziDkWPFgxz4KHzLXgoXOtw7B51mnEAus0fJF1HrHYuoxcal1HLbeuY5Zbt/ErrMeE1TZg&#10;aoiNnrPNJi/YbZHx+fb178xuXr9pX331lZ29/DvbG1pis1bH2+jFoTZozn7rM22n9Z661XpOXm89&#10;Jq6x7uNXWdexX1oXfmanUUv4HUvc73K/r050GrbQAqPLiIV8TW10Hr7AOg+ff+fgf+lCdOb/8qIL&#10;/2dn/ufvik6DZltgdBw4q+bjDgNmWjDvtw4DplmHgVOIyQS3B0y3YO4LHjDFgvpPtqA+06xdn6ku&#10;2vaeYm36TLHWvSdbS6JFr0kumvecaM16TLAmvI+bdp8UEPrYd39gNO46wQLji87jrH6XcfZFlzHW&#10;sPMYa9BprDXqMtE+azfQvty01y7xXJw+ddkqK05bWWmVVZRUWFlRsZUW5ltJfrYV52ZZYW66FeSm&#10;ucjPTrHCrKSayM9OsiLWOYV3f15WImsg61y2L3Iy4ywnI9ZFdnqMu+ZmBoY+X/s13tfmZOhrf1jk&#10;pUXb90VuapR9V+QkRdh/dmQnhtt3RWZ8qAXGj3IyU3jAkh0UsjMECgEjMGrh4SBSFyB8XJSfZQMH&#10;9LW773/A7nrsefv1b953APnlqy3sV0Dk/rfa2iNvB9mj73awx97vaI982Mke+dQPkMb9/QAZaR/z&#10;wqnfbZJbbAIB0rrfzO+Eh4DShkWnLaBxAOk/JyC02Mzj/vkOIIEQaSmIDAyIfgtZvBbVAKQVwGgF&#10;MFoNXOmiheBRByDNhoVYs1GbrMXEnQ4gH43YassOJNn135tdvXLNbgCQ2SEHrGHPuSyY8xxAAiEi&#10;gHgQ+aEAqft13weTul//XfDQ574PIL6fN83B49sAos836j3DhQOHP5r4AdI0ACCtgIY2BgKIbrcC&#10;/AJIa55HRRugofjPBki30cuBxwrrO3W9DZy+wYZN32ST5u/6DwOk86ilDiAeROoCpLNAFhD/NwAS&#10;CJMObLZ8AJkOOKbWxoAZ3A9E+k91AGnPc1cXIIKIAOKFDyKTgMjkHwSQukBpBFC+6DbBGnUbB1gA&#10;CUBpCEA+bz/IVm898O0AKfiPAyTHD5GcrHiA4QPE/wuQW4FyO0AyUnmQUlxkpQGRO0YARPwAEXAy&#10;pUCIYsg/dPAAu/f+enbvY7+1e5//0O55pand9RoK5PVW9oAA8laQPf5OB3vig8722Eed7dFPu9qT&#10;n/ewFxv1tzdbDLH3gkfZJ13GW312LY0BSAvURCtg0Ap4eAARKOruPms/roWG7+vmEfNrIhAgHkRa&#10;D1porRSDfdeW/T314VcgA5b5FYiUyO0KpMmQVdZ06DprCkCaj99hzQBI/TG7bNHeBKc8rl+74QAy&#10;f9MR+6L7LGvG39OUv82DiAeSQIh4auQPuf4x4BEkvi3u9PPq/j36Gg8entqQ0qgNQUNwFEBm8D9P&#10;J7gCjqYsSk1ZsJpLaTj14QNIjcoEIG0Ah6c06z7ndUHyxyoQAaQ7CqTXpLVOgYyavbVGgXyFArnx&#10;RymQFdZltBROLUTqAqQrcAmM/1sA8RSL1IhUiC+AiJSICykTxTQL6jf1NoC07TvVp0I8JRKgQJp2&#10;v5MCqXvfpNsUiQDSyA+QJgCkEWtCwy4TrH7QYNuw65hdvoMCKS8usTIUSGlBjhXn/TAF4qmPAhSJ&#10;p0CkQhR5WQkAROGDiK6+8FTI/6tAPJD8KDczFQUCRDKAiMIBpI7qqPNxTjqWF5HF/YqKwjwbNXSw&#10;3QdA7n7kObvnNx/YvS83tXtea233vdHGHnizjT30Zjt77O1ge+L9Tvb4R13ssU+7OYC80LCvA8gH&#10;AOQzXiwNurNz8QOkNQARPBTftph4i0t7rCiFPm7bT4HqcDG/JjwFUleJeLZW64GLsUwED8USoLKM&#10;j6VAVjgl8q0KZPRmazFhp7WYfti+GL/H5u5MsGuAQwvQTa7LdhwHIDMByDxiroOIB5JAKyvQzvo2&#10;gGjhDlQcvoXcZ4H9UCusYQ++53uiLkTu9Dt8cPBBwqdGagHiKRDdL0XpAaQpG4OmLFLNBJC+WFYe&#10;QASNOhZle20EiPY8Zgrvuf7PBkjPSWtswLT1PoCgQCIS8u0/BJAxyxxAaiByBxvrVqj891tYUiAe&#10;QHRbKsQXgojUiELKxKdOggB/oAIROAQQDyJOidQARKC4M0CkTLyQxVXXwvIBYzzgGGtNsLT1eSmQ&#10;L4KH2vZ94Xb5Uh0Lq7TSagGS+4MAUtfSuh0ggggw8UPk/wVIrQq5TYHkZaeaIjcrxUUOyiIHVXFr&#10;+ICRC2AUHkBygY2iEoBMGjcGgGBhPfSs3ffch3b/q83tXj9ABJF6b/pUyGPvdbRHpUA+62ZP1e+J&#10;AunnAPJ+0EgHkIbdp1iz3tPxwpXTwLriBezLa7CQELp6t/VxbfgA4oNIrfJo138BH/ui7YCFWCHE&#10;QF/ckhMhNyKAtB64iPsFkiV48MuI5dZywAoXAkiLQSutOcqjydBV1mzoapOF5XIgE3dZcwBSf+xu&#10;m7whyi6yg71y9brdxMpafyjGGvUkB8Lf5sHDuwbmQ+5021Mngdc7wcVb8O/09bfd1xNr6VuicS+A&#10;wOfq/o47/X4PIB5EBIraCFQgPgurCcBoxo7WAQSQKNfh8h0KVIjyIG2lPPwgCeIaBDiCedwUNbkv&#10;fQ2Wlvd8B/HcuXA5kNm1OZDBtTmQjuQVvBxI5xGyl5aZs7DGLbc+k9bZQAAyYuZmB5Dw+Dz7iuft&#10;xo0bdlM5kCu/t33kQGavTbSxS8Ns8NwD1nf6LpcD6TEphBzI6ltyIJ2/R4HcrkgWoUhqw6dIFtwS&#10;Xk6kC7mRrgE5kE5Dvjv38W15ES9vInj4FIgiECS+j4OxEqVCBBBFO2ystuRABAwHEeVEpESwsVrd&#10;kgupBUWzHryne8jW+n4FImBIhci+EkCadJ1ILoT7OgyznQej7NKlb1wOpKryjJWXVVslAKkoKbXy&#10;ogJUSK7LgxTlZVhhXrrlKw+Sk2JF2ck1UZCTTO4j0UUB+Y58FwmsgQHhVIgHEJ8SuTXi/1tyIHVz&#10;JLflQ5IjLTcg/rPzIXf6eVkJYaaoUSB5PLiBkUvCKTdTD54/yIt44MhDqShyBRMiD3goBJBZUyfb&#10;A/c/aL9+8Bm77zc+gNzzaku7m7j3jdZWj0T6wyTSH/2AHMjHnV0S/QkUyG8bA5CWKJD2I60+L5wm&#10;vbCvWGha+wHSDni054XcnoSqQglyhfdxzdUPD9+ioqTqAn8s5OqLdv7wIOKUiJdUF0AGAQ8HEcVS&#10;nwIZtJzwKZCWwKPF4FUOIM0ASPNha63FiA3WYsxWazV5t1Mg9cfvtjFrQu3c1wCEHIgWou0nkqwx&#10;i3ILfofAUVeFBFpadW//EKgEJuC10Nf9nroAaayvCYgmSur7P9btRn41810w8v0O/a7ACMx1zAQY&#10;s/yhr/l2gCiR3pzNgmCiXIdTGlKRAKQ9V6mPIG0M/MUT7fQ1A2s3DH84QJRIDwAISfBBUiCzZGHt&#10;srC4PAf+6wLI11/b+as+gMxxAAm3IfMOWr8Z/3kA6TZqsQWGYOIBpG4y/b8CIB0Gojp4DjoA5loV&#10;cgeAYD22owDCUx1tAUg7QsqkTa9vB0hziip+KEBqcyLjrSkQaQZAGgGQxh2H254jsd8OkOLCGoAU&#10;fw9ACoCFQuC4UwgeeSTZfQpE4cuJ1Mb/DIDkpURZYPx3AEQJ9kCI/ChPHmBAOB+w5oHjwcvgY7/y&#10;EDzy04GIHxx5qQCEqCousPmzptsD9R6yXwGQe7GwfAqkFTZWK7sP9fHQO+3tkXeD7fEPyYGQ/3j0&#10;824OIC826W9vtRxqH7RDgXRi18FupRUAkfpox4ISpB2QlMb3AYQqnfZesMAEqSoHQPgWl4Xu2h51&#10;oWg3YJG15VqjRKRGFORBaiEiC0sQEUB8EJH6EEBaUH3VYvgaYh1VWBus+ZgtLonefNohazhpv41c&#10;FWqnAcg1ciDfYGEdiMm0Zn1mU8FFlRcLoQDiQeS74FG3Yquu3XUnVfCDgKPKr4BoBAxqPg64HQij&#10;2yBUByA+WCjX4YUHD13vABBskRYChxdsClR11dJV0PnVhkDityXbCxgUPCiC/PHHKJDaSqxl1n3M&#10;Cus5boX1ASADpoTYcBTIJAEEBSKAXAMgNwDIBfzI/WGlToGMXnLCVWH1ne6rwvpjFEjdHMjtAFlY&#10;U4HVSRVkUhz+qiwHEKKmEuuPVCCehRWoQDry2EuN+EJWltSHLCyfAmkHQNoKIORDBBEpD1VjuYos&#10;4lYFMqUmie5LqN/J1ro9B9IUYLgKrq7jrTkhgDTuzH0dR9iBo/E1FtZtCuQPAMi3gcO7P49NdB6F&#10;Rblu8+xBJFCJ/M8ESKAa0e3/CqB4FVqeCgEgtyoQ34NXG7lYWjUAIeFeoCDhrihMS3VRXVpoi+bP&#10;sXoPPewAcs+zH9h9AggJ9Htfb233AxCnPt4hB0IS/QnyH49hYT3O9fkv+tjbAOTj4DFWn51Gczz9&#10;Nq6qaia7T714fyhApEr8ygTgBA0CIrI0PHuDxdsDiIOIA4gPJL7wACKY+FTIrQChnHcQFhYAaTl0&#10;jbUcuQ71IYBQxjtmszUnB9J06gFrNOmADVl21E6SPb927aYDSFhKPrvruQBkET9jQQ1E6tpZdRPs&#10;fyhA7qQ+BJS6i39DQaJONFAZMVD5wg+QW34WcPivAIgHj2Y8x81YrBpRJtoAX7wZKrQZJcJNCd1u&#10;7ixNFrFBwGOw1GWt+tDtH6pAOg5bZB2pfuqknARlvD0ou+0lgEwQQNbZsBlUYTmA5NcCBAvrIgA5&#10;EFHuynhHLTpuA2bvrSnj/WMA0o0y327kSHyh23UVSK2FdUcF4gDig0gXynl/SBlvXSvLA0dNNZaD&#10;hgeQmTW2li+JPoP3IipDVhVXT4VIeXgAaQdAVNJbW857K0CakBi/PS9yO0AEDAGkWQBAmnSlHLjT&#10;CDt4PPH/EkCkQGoT61Ik/x1lvN9nYdVVIHlAIzD+KwCinxkIEQCSggIJCHpCRF8vckViSn0VeVko&#10;EKkQIOKLFBdVZYW2Ytliq/fwI/bLek/aXU+/Y/e/0gwLS+qjvdV7ix4QAKJS3sc/6GRPftzVHv+E&#10;KiwAoiqsd1oPByAk0an5booCacuC1RZ4tGNhCUJWB8uy8FtX32ZhBfHiD2IH60UwAAlmwQlmt6pw&#10;CgSLyot23G6rGFwbtQpkCQDxFIhnY5ELGQxAsK9aDgMgw7GvUCAtR260lmO3+nIgUw5Yk8mHbMCi&#10;I1Zx5Xd2hSQ6qRCLzyrDmqHfBIUjG6s5yXQPFrdBBNumaUA4RXGL5XT7Yv5toPk2xdKQqqgvsJ68&#10;aIg6athbP1eLeG2fiuwshf4e/Q2N3Nf4okkd+6oJz5fUh8+qIsdCjkPRWOFXJe5zLomuijTFbGvA&#10;fR/ijX/MrrbFOBbTWZTTLt1jI5cdsOHL99uQxbutO/ZSGxb9hnxtI/72VqgRWV3KjwQ5O4scF49t&#10;W+CsTUOwch/0gQTRHxHEAqtekE7awbv+iwUkt6mCYvHuPu5LciBfWu8JVGFNWW9Dpm6wifO2W2hc&#10;rt3kiZOFdeOrmwDk97Y/nBzImngbueCYDZy5z/q6PpDt1nPSRuuJguk2bpV1HrvCOtMH0nm0kujL&#10;XL+JonNNTwi/d4SgwefJw3RVP4qsNG53U9mvcjMuFnM/QS6kG6DoTj6k64j51s3lP+Zw31x3v3Ih&#10;PiWCSpESCYyAvpAu9MZ0HuxLmnciOvL4dPTnPjoq9yF48DWysoJdFZbKeX3JdMHDV4Xlt678ABFE&#10;AgEikDgFopJe7KwWftuqKbkPvaebeEl1yvRr1QhKQ2AJiGbY2Pq4eTcUCCGQNCU32rzzSDscnoot&#10;/Ht/DuQsOZCTrD3V/hyILKw8Xy8IFlZRfhr9IL4cSCGb5EJcFkVBTtK3Wld3VCDOyg9UIV6J739S&#10;H0g6/SCB8R39IXVzILcBhL6RvID4rwJIIERuA4jXWFh7lcUllaJke5qLXEDiCyQeUYECWbd2tT34&#10;yGP27/Uet7ueeN3qvdzY7nm5hd3/RrA9SPJcTYQPEbKx1AvyBFbW0590s5foA3m3jQAy0j7tNIYX&#10;G/XmLEbyvl3TmD+BWjfn4VMYtdGRhePWmM/HC9hJzefNoCYzFpnBi30xRFcBhGQ6Jby+QJEoBi0h&#10;lvliyFJ/LLfWQ6jGcvBYZa2Grebqs7FajgYg47Y7gLScut+aTDpkvecdttKLNxxApEBS8k6ya5YC&#10;WeDrO6E6rCkLdRMW4mZ9yYl8R3hfp6/1oq5N9YfaYM6uYiF2oV4NYKCf0RRwNxUw9LepX8X/O72/&#10;wakZBWqg6S12FVBAMTZRr4eruAJQ2B1fAIVG7FIbU8Krr2/G1zTme5ugEBvwuz9BYTQautD6rdpv&#10;U44k2ZKkEtuYc9a2ZBGZ52xLzkXbSmxMO20rY8ps2u5E67VghzVBhTTk5wXxc4LV88Nz25pow/Op&#10;jUKwHyKCR3siSIsp4OhCIr3jkHm+xZlEtxr+uo5baT0nrMPGWmfDp28GIFtYqNJdFdbNm18Bka/s&#10;AovW/vBim7UmzobNPWoDZ+23ftN3AJBt1mvyJpLo66wLAOkEQDoBENek6ACyjEZCfo8DCWAZsQyQ&#10;qcFwKc2Ni3m9zce2o0mS/yGIx6E9n9P/0Yq/X1Zea5XRDpkFUIDFKGAiiIyYBzxmAw+UB0BRcUAH&#10;/reO/J+KmgbDOgDpMniWg4hAoc1VRwDbmdud2Hh14uMOXDsMmsH7xRe6Hawr0QmQdPKrEIHDC9lZ&#10;TpUQKuUVPFr0BCD0gbRgU+D6QYBJU+5zifTuqEoaWpuq0lJAcUoDWAREs0CgdMfS7koinY1li86j&#10;7GhkJoUpZmdOXqWR8JxVlJ2y6vJTVllSDjyKrKzAB5CS/AxaC9JIpuOQ5OKYAI2CHJLmAVELi/jb&#10;gOJzYPybaDky/tLePPpDvKibWK9tJvQ1IH5fQ2EeDYr5RB6Nh4Gh++rGtzUcfl+jYXYyauE/GN8H&#10;oT8KIB5IPPtLANm0McQeefxJFMgTds9TbzqA3PsyCfTXUSBvAg8UyINvkUgHIlIhT6FCnvm0u6vC&#10;ervVUPuw/Qj7jKqL5pSCSnW091fatOMN5qpw1Fn8HfF9AGnPG7Mt4PDCA4ggot2rFMkPAYjg4ULw&#10;GLHWWo3Z5ADSatJuaz39IAA5bF1m7rfCc9fsKouPdrLpxWedGlIZb0sWODUwNgeQAoeugfG9QKnT&#10;ya5F/Q8FSOPe81jo56IWpDakCtghstg3dQu9QKCFXp8TRABLb3pXHEyUywA4fiAE5jwcUPSzPAXC&#10;otKQCp3G2FJNsKCa6ec6eMy2D1g4PuHrh6w8bMujS2x9xmkLyT5ta7NOWUgmkX6S+87YBkCi2JR9&#10;zjbnXLBt+ZdtZ/4VWx5ZZD3nbrHGdDy3lTcv5SlrSxaX2yzI6mJRRIF00sKqq+yroXSGD0cRsJB3&#10;oQKrK+W2XYCIANOdXf+AcctsxKTldpCiBz1vV29+A0R+Z5cAyK7jBTZ1ZZwNWRBmfWfvt94ztgOQ&#10;Ta4TvcvkddZ5/Gq60FdS2YWqGYE95hoJlaznyu/sOITEOEDpiPJpyd/WjOg0ebUNX3nAZu9NtBVh&#10;ebY2ptjFmuhCm7s/kc/tteDJy/haKtRQFx2BiFNSw1n8R/D9wKQD12Cugof+1zsBRMqjy+CZAMSn&#10;NBwweB4EEIUPHgpyjqgPZ1Gp6kqKROoEkHVEOcrGugUefNxa8CBa9vUBpBWwaMUmUCGY+BLofE7V&#10;ld3ZTACRJtxuqmCaQVNKdJt1pvmQ0NXlQLpOdjZWYzrXG6lzvfN4a9V1tJ2IybLLVwDIqe8DSCYq&#10;JB2ASIV4ALkVIv/TAJLrB8n/1wPkNkvLqQ+pkFoFkp9DiZwLLCxCANmxfYs98fTT5ECesPueedse&#10;eLmRA8jdr7ax+18niQ5AFI8yyuRJ+kCkPgQQ9YG8RRnvR0Gj7HOkajM6mNvTEyArSguDEuMdBJHv&#10;AwgLSMeA6AAwXPgtrHaD2aGygCgCIdIe1RGkGMT9qJO2g5cSy30xdJk/VvB9K601ZbutAYdCAGlF&#10;HqQVCkRVWBplIoC0mHbMgqbttczqy1Tw/M5Ygyyv+gJv+sUOIK7nBIC4Lng+rhvfD5BbGxG/Dx53&#10;tLcEkD5zfNVavPl9AJFy0MdzfPkR5T3IRQk0TXoBGyAi+6ghiqIh3xPYXe5uozwEEYUPSn7VIeXh&#10;AvigLD9QjmPMEpt5KN1Wp5y01amKKlubcdLWplfbOq7rM087gIQAlA05Z2xjLiDhuoHrxrxztqPo&#10;sm3LPWcL9sWyqPKYsvuVLaOddXt27+15HQTxeumkXTbw6DhEymMxO/UlLqQAVN3Xus9k6z9ugc1b&#10;vct2HIy1mMQCS80oscqTF+w6EuTK9a/sq29+Z6cufmXr9ibZqMXHbPDCUOsz66D1mr7HekzZbl0n&#10;b7SOlAF3AiBdx662HqNRNADKAWQU0FB+QzbVqBXWDpXRgr+z15xNNv9Ium0FjHtLr9u+shu2v/yG&#10;HSy/ZocrrtnRyut2/OTXduzkV7Y194zNO5xi3afy2mOB7+gHSBfA0WW4rDnAQtwCD4GkzmgTDyCd&#10;nOqQhUUAjmDA0YLnviEjSBrzODbndgvUY3MaCZv1n8J9LOA9J7jchpSGDy4oD3+0YuOhaMlrSBBp&#10;xQawdU9ftAQeLVCZzQFHy27ks1AeTXj+m7grqgSANCO/IXC0EES6EFhczXU/SkVf05jbTehGb9tt&#10;tEUl5LhGwu8ECGOVigsysbB8pbwFACSf0l0XudhXhFMi/gosKYq6SXWvCsvlg/0lvbUqhHLfACWi&#10;217D4a0q5LtHmgQqEMFDikXX/z8ESDIAKbA9e3bYk88+Y7966Am7H4DUE0BeaUkVVtsagLgqrAD1&#10;IYA836C3vdl8iEuiN5CkBSBtWcA8gMim6qAdZh3LyvvYA0uHIVhVAREMMIIBiC//QV8IH7eWbRAA&#10;kSAWlWAvBi/B2lIsI3izE98FkNZSHwCk5agN1sz1gex0FlaLGccp6d1p8aXnsEF+bze++b2VnL1s&#10;Paj4aQY0amZx+cuH/1CACDDflzf5Pqg0AtANpQZY0GU9OftJiqMvoOi3gM8BC3aojbHdGvURPAQc&#10;bvM1DVl4GwIHZ1cFjijhdq1N5QOJOs1drwe5joaokHepsuswY70tiiqwL1OqbUl8ma1IqrQ1aScd&#10;OEKIdWnVtgGAbGRx3cjiuSH3FLbWaduUB0jyAQnXTdy/mThQcsE2UXLbdTSbA3a/Hdmlt2dBDMKm&#10;kgrpSMi6kvrowOKtJHo7Fs0WPcbZsKkrbOfRRMsqqLbT56/bxUs37DLlVpfOX7YL5y5QLnrF9fFc&#10;un7Dzt342uILztiirTE2AOuq58St1nX8FuZobbMuEzZaFwDSZeJa6zJ2FYn5VQ4Y3VE4Lv8hq4zb&#10;LXgNd5myxhYdybDtuRccBLcUXLQthRdtW8El21V0yfYWX7SDpUTxBf63i7a/7LIdrLphJ05+Y8dL&#10;rtqsrWFYcqgGfxVWF2wsXx7EpzwCZ2QF9oco79EFK8xZWJoPxuPTCkXRXKpz4HTyTutswpZQW3g0&#10;zSmgTckVtiGx1FbH5Nv8Q0k2YhVKaOwirE3GDPUcz/MJIPi+NqgVBxC/AmkGZJo51SEbS8qD2wCl&#10;BbPTWgKRFmoiVF6D97kPFIADSLSSOkGJNCda8jl93FxFFPwcAaepAIICiU3KAyDf3BEg5UWysBhn&#10;4gCSFQAQ5mG5ja4fIlx/EEBuAYevL6Q2boXIHwWQAOsqECCenRUIkj/WwspJoRKrTvyhltb3Wlj5&#10;OSL0t4dsKuU5fArEUx7e1Uf38pJ8O3Rorz393LMA5HEsrNftgZcaApDmVGBhXZE89+wr5T9kX/3m&#10;855OgXgA+SgIgPBiaYEn346FSjtEZ034JXagAgkERceh8n9RGnUA0gFgdCC34UGkLR+3GopNJQXC&#10;LrTdUKyL/wBAPAXSAoCojFc5kNZUYbWeFW5NJu6w6KJTbvd646uvrezCdes/ZS05EHnevmGOUiB3&#10;UiE/xNJSTiIw6qqWO1V3Bd7XiMdWgGgCSFRerB6VhuwQP2WB/wS/+cMOo+wD4hMNtmOH2IDPNQDs&#10;zdi5Nibp2hhbwyXBHXh8Zbu6HRhNAYY6zTUwsQkA+ZBkavD0EFsUUWhL4spsMfBYCjy+TK5CiaBA&#10;UCEhwGN9BqoDgMi6cuAAFIqNuUAFeGwGIpvzyJFknyI/UmVHSs7bluhc4CC1Sl4Em6Y9C2YHqQ6e&#10;7yBeF8Eu5qJUJrGITrXV245YYdVFO3nuqp08w/XUOTtz+pydI84rzp63CxcvY11dI/9BXP3KzjPc&#10;7My139nB8EybvXyPjZ+73YYyO6vHmC+xP6n+4zXYhabEbhN8AxW7OotshXUgF9KU3z1g6W7bhNra&#10;ASyU55Gi2pTH3w5EtgGRXUUXHEAEjsOA8UjZJTtUxu3yqyiTy3as6rpFoEpWncgkUb/Y/Y+dRlLu&#10;S8+ICgNUjaXEusKzsQQRRUfA0QGASL20QsU0YFhpK7531LpDtjK+0PZV3LADVV/bwcqv7bCimuB3&#10;HT3zjR1BBYWf+b0dKLpoy4+lW9epK+1zICLV2hTF0bD7ePusIyX4HUby2hlhn3YZzTDE0WwIh1MU&#10;Q2UlvRz1eR1pY9hc1hbv8dZYWq2ZhNCyG/d1lb2FWhFslDxXPkSqQz1hWFiNXSJ9ogX3mmAxyYWA&#10;/laAVJFIrywtt4riYisvLGCoIuNMgEhRfqZfgfiGKhbk1kLkTrmQW1WIEu21cSs8vFEnvr4QT3Xc&#10;3mz43XkQDxQePHIya1XInSDi8iU/YACjvka5EYHjTjkSDyg/FCT/YYCI3p6FJduqIFfSUE+O9wSl&#10;OoCEhR6xF1550QHk10+8ave/2MAB5F7sqwepwvLsKy957gHkt66Md5h91B6A4H0KIG6EhRoIgUeQ&#10;XvyS2gEW1h8CEA8i7ZUoFzwAh+ChaA9AFFIhQVIfuv+7FAi5D9lXbVAfngJpMVJlvL5pvG2xsFrN&#10;DLUvJuywsAIA8vU3rpKn8vJ1GzSdmVl0yLvZWwEQqatA7gSQurD4Psh8H0CaqmyW+IId36c0cOpN&#10;22/sEpuydIst33HMVu4KszV7om317iibunyH9ZuIb997Is/PaMaoUBXDzlMluJ560fUWePCx4NFU&#10;Y04AyPskTFtNWmnzw/OAR6lTHosTym1ZYqVTIF+mVGJjVdpaAFJjYWWesfVAQvDYgnXlroBD8NjK&#10;xzuyz9pObu9EoRwvuWzrwzKxHdl8yMdnwe4whIQ6m4YgKq+CqVJq2m2UDZo430ITs6wapVFx8pyV&#10;V56yiuqzVn3qvJ0+fcHOAJOzZy/aOVTI+QtX7Rxx5swlO0dcvnTNrvA8Xr1CZ/rZa1Z1+qoVY1Om&#10;FZ4mP5LoHrse4xibM2ias666jvXlO5qxCRq5/hg5nHO2iXB5Hr8dtxmAbMv3AWQHqmMP8NiHAjkE&#10;PI5VXLbjFZcsvPoq8LjEon7JjldesYjKmxYSmmXBgKI5dmJrYN6WXIVXzquyXFfWiyoJBEgQyqUx&#10;1VQNAexA8i5rUIB7sc12EdtLrxFXbXfxVdtXcg1LjcBOO1iNtVZ51Y46FXTTwk//zo5y/7RdkVaf&#10;Cb1fMHixz9z1NnHdYVu0L8FWhWfZ6qgc+/J4us3bE2ujUS4dJy63TxiM+H7wCGtIRVVrQNKGaQet&#10;ezDGphsKpjtqtsNYa8g07vrthtgnbQYytmS4axxs3GmYuzZoO8RaAaeoRCkQQB6QA6kLEHWjl+bn&#10;WEmeJvNiZbFmFeaQC2GTrC50X9Qm1L+7J0Rd6gE2lpdcd2qktrnw1nlZPrDkZfnCm59VN6keCJBs&#10;4OHCb2P9/xxA8lX6xpMgeNQFSCGVDmXFuRYbG2Gvvf2G/fLBR6nCegULq6HdzzBFKRCV8UqByMLy&#10;APLsZz1cHkQAeaf1CPs4aCw7F9WRU++v2UfsdNsDj2DtoFzlSG0S/U4A8e0yAwP7ikUkGOuiAzvR&#10;YODRfthSFz541ALEB5LvB0gbyncFDxeyr7g2H8EoEwCiJHrb6QewsE7Yp5T1Hsgss6/JgVy/ft1O&#10;UY01bPYmBxDXqFgHIp4a+SGKpC487vTxdwFEeZhG2AuNGJfda+QCW7b+MG/MIssrPmMVemOyOJaf&#10;umQnuVafvWplpy5aETmBmMwiW7RhHwvTDGvQmcWAn+GS4ndQIAJKc2xIKaPPsbYasPOdQFJ4Lsnh&#10;edFFtjC2xEFkaWKFLQMgy1Mq7MvUCluVXmVrMoAIifR1qJCQ7JNOeQggLpT/YMe+i9iDDbQr/7xt&#10;ByI7AE0oi970DUetBXkN30h3EsyyrVAGzbqNscGTFlpCFkP3Tl2wUsBRVnXKqqrPWDVxEpicAiCn&#10;z16ys+eBBtdTQEVx+uR5O3vmvF26eMnOnztvF89fwua6atcAyZUrN+3yta/sKs/zRXImqYVV9uXW&#10;I9aTvIw2Pq1RCeNDTth6igLW8X+tzqy2NaiqtfzNIfw/tQDB0irGxirBxiq9bIfLrthxVEck1UYp&#10;F7+2BJ6HyIrzFll23mKBTEbFTduwN8aGTlpi/cbMsa6DGbeOrajEtfIaXQCmV9rbgfdPMH9Lo37Y&#10;R2MW2rRDqba15LptBBQbCy/b5oLLtr3oGr/7uu0CIHuByd4yrhVXUCZX7UD1dTtafc1OnPrKjp1S&#10;XkYK5aYtp1dmfWYlSoX7T39jR4njZ7620LNfWeS531n0ebOoc2ahfP229Eobs44Sd1TLpx2GY2sp&#10;N4KC6TTBPm8zxL5oM8g6951gM5dstJA9oVS8pVhUUq7FpeaRl8qyg1iN6zbst0yev4vnb34rQMpQ&#10;IOUApAKAlAOQUka7l+RQkcXapSjCRSmiZSGwKuv7mgo16qQmJ3JLZZavIstTHnXzIh48vq0aS5Dw&#10;1IeDRxaDGhUMbMwj8qnk+qHVWHfqF/kfpEA8e6sWIB5ICvxz90sLsy0xIcrefv9t+/cHHkKBvISF&#10;9YU94CbxBjFMsZ1vFpYfILKwBI+nPurqAPJu65Ek0TkLhI7T5jS0+QAiL5sXv3aTrqfjjwNIB6pf&#10;VH2j5GnQsGWUSwIRBw8fQNrxOV98F0CUUCcn4lcfgkdrAWSkAEIzoQDCKBMBpNXsUPts3A7bkZhv&#10;35ADuX79mp27+bWNWbANgODVk6j39Zv4lEggPL4tsR6oUn4wQFxpMEpD5biaAKwhjlS2fY6lEMzO&#10;cc3OE5aaX81CetEqKlVTf8pKi/m49LQrj6wqp76+vMIqKoiqKis7edpKT1+yNHIGSzaitPDBZU84&#10;5UE5bTPZYcqp+O2s5vze5vzODyjjHBByxObEFNiMqDybDzzmA5El8aUokApnYy1OKbclaRW2PIMF&#10;2C20p2xN1mlbA0A2AJDN+ZT0EjsLztthFtgTlTfsSNFV28Pit7Pggm3F2tpVcM72szj3n0GRA8lg&#10;5UGCh6L4ek0kUb7Q4nMqLL/8tBWVn7Ty6tPEWVQI8AAgp6rO+hSIwMG1qgqwVJyys4BF1tbZcyiT&#10;8xcIqZMrgOQaiuSmXSFvcvUquZOrV7G6rtrlGyTemUCQVnDSxsxbbyOXbLP1iSXYdBW2EoiszT5j&#10;q/mf1qCaQvh/NgLArcBwe/4F20kOZGfJFdtN3uMQC3dY5WVLPXvDWNetkBxNTtV5KwTs5WeuA/eb&#10;dh4r5xL5gJP8zbnFFXac7vmFWFI9sfJadx/rejekSjoAsZbAJXjaSlscS36Dx21N3iVbV3jFNgCQ&#10;rXy8o1AAueb//TyuUiAk8w9UoX5O37Dw819Z6JmbdrjqK/I1F3gusNu4vRc47OS52MbXbq+6ZntO&#10;8j1A7xCqSdA5fvK6hZ7+ymIv/t7iLtHNn3/SRizdxOsGq6v9QJLnw20qj1N4XLrbtMBjdwzC18Tv&#10;1UDF+4djdbhyH425V3m89difOY2CpIxXr1n1gVSWlmFhFQGPfCsvACBEORApAyClOVRk0XpQQhTT&#10;euADiE+B5BN5OeQz/HFnmATmPvwN1igQNz/Ln0z3KY7aEl8fWL7fwqoBiJLowCMv26da8okCQaRO&#10;Se//UAvr1rxGLRx8auNWxeGzrnT+R2CU4DumJsfYhx+9a79+4EG7+8mX7d4X6tON3pJpvBwmBUTU&#10;hf44gxSf+qCLA4eDyMc0En7RlzLeYUzjxS+lCkOTeDVA0SXPa/IavnyGi5r7+Dw7rY5qosID7sBO&#10;s1aB6DaqQzYG1yB2/cp3BA1dTvggUjfac19t0txXfeX1gdTcP3y1z74aSQXWqLUk0IHH6BBrQUK1&#10;NYnztlP3Wps54dZw8n5bd0K9BL+za0rEUok1ecVuFnKBoxYgHkgCYXKnyqzvu+82S4sJxC0ASCsW&#10;8xYaMUIZdAMW+I+6DLd+k+cxbTbdSjiQp4g3X1FJlZVyME8ZC2tF5Wl3UI8atMrKuK+s0kUpUcTB&#10;PYryCpq3Tl+0Y3EZLMzzrGEnquc6Mj0V5VjTS6Ipu1hkn2iXyXkb08NzbGZ0HgokzxbEFNrCuBIs&#10;LOVAym0xsRAFshAFsjitypYSX7LYrkw/Zauwe9bnkESn4moLuY/9hacs5eRFK6QXIJLFa3fuRWdj&#10;bSbBvb7gLBbQVVt6IAGATKLSThVunG0xaLwdpXont/K85RRXWSH/WwkKxEGk6rSDxclq1Ab/UwW3&#10;9RhUCyjVgAPldRZb6wy21tlzKJALwMPFVbx4Eu5YWpcvXcfaumGXAMlFnmvdf/X676zq4k07nlVs&#10;q6LTbEEydl36OaB4nv+HYoFcVBYACcG+2uxUlAByxbZDi60Acm/5OYvm9xdipZ08d4W/7ZKd5vef&#10;43dfoC3+wsWrvt995QbTDigVZ+CaRq+o4q+s8oJt3nnM+gyh5BZ4asZYp9lbbAGP8yosszVYfxtQ&#10;bxsph14PODbwe7cUU9VG/mUH1tluqsL2lNzARqMSDBWSeOlry+LnykaTfbgx76JtKrhqm4uu25aS&#10;m7a97GvbXn7TtlbwtwOcXcBjv8DDNfLMNYs6c8XCqi+iRK5YNNVsCUzTXbo/0iYuCrFEKt6uUyL9&#10;O8Bxlf9Fiu7q1ZtO3V3n/7px/Wu7ce1rbnO9/o0/gLQqsfi5lQxUrKqsYrNTZlUlRVZZwEDFPCXS&#10;8+gDYTKvaypkrWIdK9JQRdlXKAoPHrl5DIklsqnMygEiBdnxNBv6qrICwZLLfYGhwYseQG7PfdQd&#10;vOhZWnUBo/yJP+9xy2FVtQdX/ZAekbrJdi/v8d+oQP5zAJLFzKz6DT62u5mHdd9Tr7kciACiKiwP&#10;IE+86wPIkx8S/j6Ql+hEf5tGwu8CiJcor7366t510lwHvGA1UwXjdQdRZVMbAgYqQ9YVu34pjtug&#10;UaNE9HUokGHLbwkPHDX31wCE8l3g0XI040zGrAcgWx1A2k3fb23nRljjKYds1bEUu/G7b3hDsMDw&#10;5p6xhibDPv89AGnRlyobBxAqjlAdjYHIhyQ6R8xdYykFlZZfAhDYtRYBjhKiFJAIIKWojtJShe6r&#10;8sFCNs/Jsy7RrHCWD9dzF69bOYvCiehsm7mYPhh6Mj5lXlFDOpIbY6M0JeH+AVU2o7ZG2zzUxkzU&#10;x7zoAuwrLKx4AJIYAJDkSltIMn0RyfQlJNOXkwv5klibqZJeqrJQI9tYcMMqL1oxXeF5F0nusujt&#10;FECUVAcgGwvZGbO4HSDP0H8azZ7kAhr3HGtrOEMii91qWlGl5ZaeBCD8z/xfsrAUlUDjFJAoAxwF&#10;PCalKI8q1MkprKszAETK5LRyI1rAWdC9EEguCCICCHFZG4VrqBAaFS5d4sqCd5pVPaKk2pahDlao&#10;XDnrnK3M4v/KRY2gmtazoG/i/9KufjtVWdsLsbGKz9sxVGDaqbNWeobHGxvtHCrjnP/3X7h4pRZe&#10;V3wQucKie51qsWt8/BV9K2qCzAWU4xdS4DF6oU2nsmoJsFrGY7M657yty77A774MwK4CkSuoEqws&#10;kvhbSy+RC7mOEiH3gQo5Tt4jAVgfBR4bsslTofJWo5jWFlyxkMLrtr7ohq0vJieDilmPetpEvmQ7&#10;eZo9xFEAEnsBYACNqDMoqlPYcqeukUe5bnFnblgGcYohlReRbBcckIEif79gfI2ihVuh4cGDnCKW&#10;8Fc3bjqwXACu1WwCKsoqfCqkqJQzQQqsiA1tIYn0Qsp5CwvI2RaQu6UnpCCfRDqwKAQiihqQAA8B&#10;JC+HRR5YBMJDt38IQOo2Et56giHqwp8TCcyN/FcAxEuif1uTYWBV1g9JpP+AJPrtAKlNknvJ8luv&#10;tykQPVnUXbdoQff5gw/bA8++4c+BMAvrNoB09jURqgqLce7P00j4xvcokI5YEZ2JTsBC0dEfgkeH&#10;4aiSEZpxhN/twjfvqCNdvR2IYKyrYFVcubhVedRaWXcGiAeO9sNXWNAIqm3qAKQV6qPlWDrRAUib&#10;Kbut/YwD1mY2VVhTaZCj/PEGVVgCiM4Gmb/5CA11HKvrz4EEqo//TAXSglLc1vR4CCCuWRGAfNJx&#10;lA2dscrS8k5ZfuFJyysoswLURCEgKfYDRCARVMoBSTULqAcM73rqNPmAMxfc/bqeIS9whvsus9O+&#10;hE+fnltuM1dsoWeEXBY9BZ9Rvtl8zFJbRAf5zCgm2dIwOD+62BbGlNgigCKALGFnvggLa1ES8PDH&#10;YkAiiCxDiazCO1+LrbUB62cnOYIEmsiyGBETxiK7k130dhbF7QBkC+pjS/4lktQkoFkA52wP438e&#10;5oCZhm2VAjwyUB+5ADKf8d/FAMSXB0GBsECXAY18AZXPl0uFeIl18iUCiP53T4UIJB5MzmsxRxFc&#10;lhq4xhWAXL12hYWcBZHPXWKRO3X1a4spP2vrk4ptuf4v8jVfUhCgXMgGqrFUqrwZgGxjYd4NVE4U&#10;nbGUijNWjHVWddpnrZ07d9n9Tk8F1agf4CGAXGbnfo24gQrSKZhXWIivI0eqAcu2dB77ZCLrpC3J&#10;PW/LiZXZ54HYJQeRDSiRjUBkI/DaBJS3kAPZxmO4m8T54XPfABSAAfS+5O9emH/GlmAjLuOxXpZ3&#10;1ZYQi/KuAKdL9iVKZl0pECFHsx0QHQImMYA+jtdGBErkONbWsVMk44FI2EnyO6isDJRVBWrj9OVr&#10;dp6/+6JsQP6fq6iPa6iP6zcAR01Q0YhFeFPjZYDIDf2/2IgXKXCoKmfDU1xqxZTyFhUWEgVAI4/I&#10;BRo5lkc+JA87y13JiagwyI111/G2bpy7oIHKyGXGFfHHAOROVViBEPk+gNwpV+I1F35fp/otVlea&#10;v1rrDsfhehaYB5f/UQApLcmx9u2ZvgtA7nnyFbvPWVgtfAqETnR3mJQUCCNMpD50mNQTnIn+dINe&#10;9mqLwfZhsJLod7awpDw0PM4HENXzKzGO6vDDQwDpxNygznzcGRWi40I1dVVjIwSSjvR/aHSEDyK1&#10;MAkmJ1ITw5cxSmLFHUPwCB65EoD4EujKf0iBtBq9/haAtJtGH8j04yiQw7ZkP6cSAhC9mXUq4dLt&#10;xwEIi/t/AkC8c9w9a8uzsAQPRStN/tXYeFlXqIAeo+ZbQkap5edVYkGWWWFRueUTUiClAEMfFwMT&#10;Z99gnQggUh2BykOLqEIAcbfPnmVBO8su/Sylr0ous5iymwxLyLXeo+bam1TTDFpziER5lc0EInOI&#10;+TGl2FdEQinAAB4oD4FjcVI1QDlpC/laBxIW2kVplbYMeKxi4VutyiXyBrvprdmTf8p2cHsTi9bm&#10;QqqYUB9SJ1sAylZKZLfLGorJQ4FMtP1xmSScz1gqcMgCmDnsVPNKKxxAZGOVAhBdcwpLKSIod7fL&#10;/AARWJQPOcm1BppYWQKJBxOpEe2eBZAr14gb11j4VK11mV00VhYLuqymMxRRRBSfspUp5H2Axgpi&#10;LapKYAwhx7OBRXkLi/NBrK3kEv4mnoMqck4nT53mdyk3c9EH7QArTRCpAYnbtcvq+caB5CoL8nVZ&#10;aSzEp1AjB1Be81NQfkBgMRVgy4DIKmyzdcR68iHryYWsAyC6bqQaa7PLadxAZZyzJenkqShoWJB1&#10;xmYAkllMDJiDkpqecc7GppyyMSirSYyamYeq+RIIrgGGG6kq20seJ/TcVxZGvuYouZFDlb44XEV1&#10;GQAJRRVGYpdmoeQqGTp6RgDhMbsigKBAagCCoroRENfdbfqrrnJF3Xx1mRJrNjNFJSVYlIWWXVJm&#10;mWwWMosqiHLLcFFh6YVcC7kWlFg6UMnE2sohh6s2hEJOICxUQ2EOSsHFH25h3SkH8h8FSI1C+QHj&#10;Tu7UN3Lb7Cx/GXCgzfV9EPleBVI353GnHEddxXHr11DtUETSqoyGrq4dnIV171Ov0olOFZbOAnld&#10;CXSGKZJIr5nG+zEnEjKNV/F0w972qkaZABAl0ZsyfbWtxkirisaf7+gELDrhafssLCXFffmNTgye&#10;czBRsxid3hoZ0RnF0QlYdOTaESh0YKxEB42SoDs4GJgEYWkFU4ml+zro88P1+eV8jvwIoPiuaA88&#10;2lJ11WZkiLUGHgJIi7EbrOWEbSiQPdaOHEjrWaEokKO2cG+sYYW7HZWOt127P5yyS2Z78XepD0Ul&#10;xa3Jz7jjdANCs7I8QOiqj1vSEFn3/roQacl8LYUA0pzHrxkDBzV2pCkllHupYsnNFUCKraCAK2+q&#10;vMIyBxDBQ8rD5T9YPKvw/z3b6k4A8ZTIqbPkCOiXkAo566qV+Jjd4JWr32CRnbKh7P6n74uzpeQ6&#10;ZqM+5sSW2zwgsgD1sSCJK+pjQVKFzaeUd0FiNfCo5uNqm4cCmZdabYuwr5Zrt84iu4qKpTWop5Ds&#10;CnooqoEHix8ACWHRVV/IdvIIO5RM10IsNZJBXmXXUUsuPmkpxZVUR5WhQMqACMqr3KdABAtdc5ij&#10;lM3nClAmztricVD4lAiPxx1AestiTpPoFew8efbXGF1zWSBBdV7lellqgMX8Mjvrahb3XbmoK1TV&#10;chZxFQmEYM+tJam+DiBuy6m0KCBTIF8fa+1kdTUARw2iQk6yQHqPuwcwX6mxciJ++4ffc43O+Sv8&#10;HVcA11fEDay1S7z+qpjptZfnZAEQWUwOZgmPn5TIKnJLa7iuASRruC8EK2sdSm9j+RVbhV01l9lk&#10;cygAmEGZ9XTsxWmUWk8nNzURcAzjeevLc9uXzcAIVOQMcjxSOF/6f9YmLLE9lCLvoxhgD7mVPYBp&#10;H9Vd6mk5wn3Hqy5QDHHeYpjSUAz8zqCWzl/25XZkyQkgAofyO4EAuUqWHQFC7oQDv8iF3ORxvQCA&#10;cgFuPP0gkczGCi+/YBHl5y287KyrXoshBxMHtFzwexMqqi2Rr03G7krPznRz/QpIjBdlx5JwJ3kt&#10;K+tbIJKj0lxnR92a07i9m722lLeu+rjTx3WT7q4ai9/zbRCpmx+508eBvSN1YfKD+0E4/8Obvqtr&#10;XaD8qK5dVRcWd/r4TgCpLC+wPn26+3IgT79m9V5pVAsQkugP+seYuPNAmMTrAPJ5d3u2UV97rbUv&#10;if6dAHHJcikMRlGgHDoDgc6ApCuTSjsz0sF1HGsgHd57W50fotlILMxKngsUwRpgx7yjjnQHd+B2&#10;RweWPxYg6x1AWo/ZaK3G0QNC30fryQBkyj5rOzvMmjLOZM7OGAcQJ8cByIZDkc5Sage4vg8gbuCi&#10;PwSPQIBIVSjuBJBWDiJUWwHfZpSyNug8mqa3HZabx847p8Dy8gstl9227Br5/QJJIVcvgV7hksoo&#10;DxRIXYh4C5jPviK5jMVyBovnDDaEeiV8VUw+oFxkESi7/LXtZ8FfEpmD8ii2uXHlVGChPgDIwiQg&#10;kgxEWHjmJQAM1Me8pJM2R8F4k3l0pi9i17sMeKzAs19FbmMtsFivrnQWPVkva7Gv1gMNz/7Zg32y&#10;h8VpY/5pWxGb43b8yVSVJRcKIBVuF5qD+sgHIIWVqC6igIVEAMklBJBi1FggQMoASKUg4s8DBQLV&#10;g4jyE+pgv4oKUAJYG4aLqM6L/qT6ZW5fQ5FcoZs98/w1oFFuK4DjGiCyDnW1hgV9I/A4mFduKS7B&#10;T2NcZTXPA9VFJPoryYVU81if8is//d5AgJ27IJDwN1y9yOw15V5QPYBESX39TaoUu4iVlscivTUH&#10;BZRJwQIKaBGL/Qoey5XkRVay6CvWSEEAkC8B8ZzkUpvOczU1ocImUi03ActxYny5TUIljuY5G8Dz&#10;2ZtS7L7ESAEk46zNR4UsJpbxnAlIm/hZW9XoSY/LtuIrVHqRYOd5OsTzdLSSXhdyWsfLyE+pZBwr&#10;6xx5kAs8XpcAguaQXQce10jo6PZVrKyrPIZXUblXqD7DMTS+xUqUmK86Z0dLz9rBCvpo+Ln7yNkc&#10;JD93mLzLMfp1jnOCYdjpy+RfrrhQYj9apenAJhHlmUriPVujmWiYLmZUu5LpfyhA6lpYt5f13gqc&#10;O1lat+RN/KD6tv6RHwIQN+XX31gYCJA/KA/yfQD5IcD4LgWirk8pkKrKQhs2bKDdRRXWvU++WpMD&#10;ue+N9vYAAxQf4ECph5mD9ZjOQ/cD5HEBpGEfew0F8l57jXNnlDMKRCPbb1EgwMF3LoLsKUZgs/B3&#10;Q01ork+rnow56DPOug+ZbgPGLLBhU7600YxmGEYitTfjFzS9tAOD5Fpp8Ju62qVaGDUhiNwKkO9W&#10;H1ImtQqkFiCtx3EaIQCRAmmPhdUOgDQDINM3RxqbcbdwkIe0bSfima5Koxng+y6A1FUkHjw8BSJ4&#10;NA2AiGdjSX20VvKcXpMm5D0aMgk1qP9ki0kBHHlFJAJzLTe/AHUANLCrCtmZS4WUqAyS3bZCAHGV&#10;Le5jYBKQQPcsLLd4yZcHHufoETnHm/Ecu/ALWFgCi9shn1H10DUrvHDTdmehMKLyqcAqtgUAZInL&#10;fQgiUiBVNjuBxYcFaSoxncVpFgCZDUDmMWBxIVbJ4uxLQISFjVzBujx6KNyO+ZJb7DZSRbQRD34j&#10;921FeexgsVqPJTTzSKIdy6sCIKcsiVLllAJZGtWAosryqCjLxzMXSBS5QKVAVWY8DnosysmHKAQS&#10;WVzuMfE/Fno8vPCsvNNSYIDzPKW+F8hVKLF7HlWgBLtnMV0isa68yIWv6JcoOk2VGT0vqCv1hazK&#10;qrJdlBjH0EOSq0IGbLZy/q4yv51WKTsxAGKBuSmXm1GCnxLji1cusHMHVKie86yuZ8jFnOP2JSBy&#10;UTbPjd9bKsnslWllAOS8Lci5bEu12JMPWcqgyqXkRL50uYzLPPbYUjFFNim2wsbHVNgoSq9HUPww&#10;KrbMRsVX2rD4KhvE5wYDkeFAZTxKcjrP2ay0MzYbJTIv86wtAVKrsBPXoBBVcbYJe2xb8TXbTbJd&#10;zZIHywkUyiFyJtHll9z0av2951FSgq973wgc/nAfE9eA9FUsLPL7lkSZ837yYdsYVroN1bST/pRt&#10;dO7v5ufuJ4l/iLzLcUp+Q/m/o3k9xhIx9NREUQodwf0RqgxDkcRSOJJcWGKZudmU06px+tby3sBE&#10;+rcpkNsBUnf8Sd1RKN+jUCjpzSHUI+LmZAVUauWrxPcOcRtUAEigXfUHgcOb4lsHIIFqRLd/JAAE&#10;xg8BSqACcQCh6uFkVbGNHTvCfn1/Pbv7iZcByBc0ErZyjYT3Ao973sHKei/YnYf+CBbWIxxpK5A8&#10;Qw7kNWZhvceJhJ92osvZD5AOARZWR42rBiCdyHF0UW4DdaHzB3oyUG4GHcC7TyRaUkYxyeFqdpHn&#10;SIaeZ1E4j9dZaZHJubbnWCxNcAet71R6BKgQaqNGM9lcfvvKZ2HdDpD2t1haKwHIOiwszqag+9xn&#10;YWFfjd1srRhdInh0mHHI2s0K42z04zZpfbhdYoek3ZSqsHZHJruKsHbfAxBPcQRePTXiTjP8HoC0&#10;BCJN6b9oyBjs+at3AoxqGrBIHublWX4BFpbUBwDJxxOWhVXut65qAIIvXeXuu3XhrGtnCSIqcb0g&#10;eJDgvarKIxLKJ9nZnSNpel7JTRbTrAu/sw3kM+ZG0IXObnWVBidmVlGVVGXzURwz4tndYnGNJdE+&#10;gQVpWnI1lgleOwvSbEa6z8m6iHeP5UI57yryHV9SubSChW4VPvv6fMpQc28wH4sqItlZBYw7Yee7&#10;jQgtOmfxedWWhPWVAkSysLNyeSxy+Z/zWKDzWKhzsTEEFGdpkUBXIYGKCBxA/BDR7Qp1rBPeY1IL&#10;VyrTUAcnz5xGgZ3BytM4FMHEB9RL5EcEkvPqFbnAfC1Akk1Px+pUlAB9L8sAybK0UjuGtZVdesoK&#10;gVkJ53urdLqE31sKzN3v4vm4E8j0nDiwY3GdBmDKQ13id5+7AFQuK3ylxxdQPpdQSZVUPW3HmpqT&#10;Sh4j87ItyiIBnnnRFuVcsoW5l7GgLtsCcklTgPokIDE+utpGR1fZMBTkIPp4BgESQWNwXIUNFViI&#10;cTHlNgGlMgkraxIbgikpp21G6imbzwZgCZBchkW3UpOWUZEbSNZvI9m+i5LhvYxr2at5X5QtH+O5&#10;ylTzKgA5S/HBecGX981lKSmuCp+iI1Ai5ezMTvD+1ly01ST+1zKKJQR7bBMTCbYROwQRkvj7qlAh&#10;TAsIQ4Uko1pSUMVxbHiiAEc4TbNhVISFktSP4GtiKbYQRFJzc1AjDJD9Ay0sN5TRC9cj8m0A8Trb&#10;pUhu7Vi/RZUAj1w/QASRPwYguQFjTerCIyuJo2mJ78uB1AWGdxa6u8aF2o9KaAIMDG8QmaZZ+uL2&#10;vo8ayAAPDS9T087ZqhKbNnW83XP/vXb/489bvZc+pQKrGYMU29n9AOT+97Cx3u9gj2JhPaociP9A&#10;qedoJHy9+SDfkbadGe/M4LX2DHrrzNRS2VKuIUzVVeQwlCDXyWd9hs+yEOYZZVGSelrjJli4lPA8&#10;pd2a8/E9L1/VREqEXsAKOG+ZWBkHI1Js2pItbsxDK039BR4dx6wi97HK2o1Yw3W1r+KK8xvajiJx&#10;PkqfW4N9tg7Vso77SaSTQG9NBVYbINKWKqx2E7Y7+6r9jCMWTBWWBioOWnWcUwnZMZFAZbNkhxOo&#10;UqMZ0lMgUiHKgdQFxncpkBpriyGBOtmwJacoKlpwdG8LlEcLwCHIaPZUq17jLDSK+WX5pdS6o0IK&#10;irCsSh08ilxQsqpS3YDF0VsoffmQ28PbfXsLl9TIWVk4WFYqu1T55UUWqrMoEI3/UGd3FRRNI4m6&#10;gcT2ith8RmRcZd4Sb3Z6CmbKDqEqazjJ9ZHRpW4xmsQOd1LySZvMIjSNpsJZxBx26gtI4C5BgSxl&#10;R7uMnMdKbJbVlPGuZ9Hb7ADCAoUqCSEZvIMy06Mk1ONYLJNIuqegRrJQIPn8X/kszLkAIxtgZEiN&#10;AJIiFEkJdlapqrO4lvE5X6g3phYggRCpUSM0I1af8pU2n5KtJ3UGWM/zv2tBd30j8vZVsaXXKvO0&#10;DmRj39H9v4DcwrrkIkshyV0gVQTQCohCAKe/qYi/RX9XGbaWSo7LCZ9K9D03UiangIjyT6f0XPjH&#10;rtza+IjFpfJjrK4z5BXiWUxnxTKaPvWMTUs5h+I7a7NSuaZjW2VeYPE/AwyqsKyqURwCRZkNBPAD&#10;aP4cEFVsA4kBfDwQ4A/hc8N47kagLEdSHDEWNTKBPNYUVKQ2AFIyC5ltpiT8CoZjrgH+66VGeF62&#10;a3QLi/5+jUwpoe+FjV/xBfI1VPVVM8jyFPA765TcdQB81U5dAogAJJv8x27As4ak/nJU0yKqyOYA&#10;vTnklJYyqWC9KslQOTvp5t+LKjlAL0sor7/4C99YKj0oCWev00OEnQVEwohQlEpYNUBBiUSWn7EY&#10;lHl6HtVbajpkdIma+nylvZT96vwj4JBNjiSH+2oDtaCvAzr5KvutGWHiO7kwT4dScTxuTnqiZacl&#10;WmYKPyON0uF0gvYHhY7OzUqLdZGTrtwHVWEuz+LPuZCbycumwspd/WXB/q51da7XhVGO1If6TJiJ&#10;lZUY5gOFBiumRXGNsJzkcMvlmpVwwt1WZCeFcg3l8/5I5vsC8h6ZCWGWkQA4gEc28MiNdQCh3T8g&#10;NAq5bnybKpH68AByoRpfe/50DpV6yB547Fm7/4UP7e7Xm1k9LKwH6UB/4P1ge+iDjk6BPA5AnqSJ&#10;UKW8LzYZYG+oCguA1O9C4xlD1toz/qITM36kNjqSt+g0Wie00djH+IxJc9ZbGrbIOXZyZ1QpozcQ&#10;b17t0gQPL/SxCxaMSh06wxuxksSkFolimq2OxuTQzLSV2UWcwa2he6O+tLY0CLZzAJHaoPN8JFN5&#10;uR00bC0J/RDyKHx+NONMRlOJRQ9IWwASBECCSKK3IwfSljPR2zMLq/n0Y9Z7xTF2SpQa3vSdShjG&#10;WIZmAKSNRqkoD4IFp0R6XWD8EIC0BCA+8AAgHZPrP2u9BYnzFsx/+pwppkOnLHe5j5zsIsvKLaDS&#10;qAj1UWbFrnkQeOD5a5Gsu0B+28ffpkhkWSlRq+oZ11DHm971LWgsiDq72RFXs/uLoqJndVwhdgNJ&#10;VcaVa6Efj7feN6qQACKxjLuIZkfLdTw5kfHJp21SKodIpZWzqJXbbEAyT6WklL8uZee5gsVCPvsG&#10;Yl/lV7a7/CsLoTN9PTtcVWMd4OyQCCATz0yyZJRpNknkQhZaQSSXxyCbyOH/l31VKAtLECH34ANJ&#10;IERuva3eGEWgKnEw8XIVspXUuwFEavo3yFFIiVxgqKbyEUnkmRYyCmReYrntYeRNHrmOfLr+Zak5&#10;dUT4bDUgwt9VLJAAEUWpYELo9+v1fdI1QvrKrj2b0Ss7vqX0GJCdQSXms0CvSC2y8cwiG5d02iYm&#10;nbLJKEFBe4oCcEh9jEOFjEAxDkZ1DADyiv5RRdafs1j6cu3jj35YkwOAyCAgMoyvHcPPlaU1haT7&#10;TJSk8lkLaQxdgiL5EiWymh6Y1ajCjaiOHSzyu9lQ7MV6PEEOI4fekLJzN62K1001Y2NOomxPoWJP&#10;yhZFnRRTrLANq3I+PUKy3RZiwyl5r83GVKrB5imfgzJVX8s2Yjf5ln0onCNARP0nCee/sXiqwtST&#10;IniEAY9Q4BFKZVgoExnCKki+k3hPRIlkU/abj50lVeH6QwBIIae1arSJAJJdAxApBRZ79ZJQzZVL&#10;eFfdzk7nawGETnMtpoy4qqzYzlZXUbl40i6cOUUZMnH2FLdP2pnqMqssK6ABMgvFQYNjGt8LUKQ+&#10;CnIEMnIaQCTXRW3DYd1qL32cDUCyUn0DFZ2KkOIQKICGwFGQGmF5iUAAKOS6Y2rDAA1gILIAiS98&#10;AFEIGmlxxy0t/oRlApEcvi9PACktUg6jNgST7wOIZ3mpA11RSsfn+Sq87cVzOdb2Ibv/kd8wyuQj&#10;u/fNlpxC2NEefr+TPQg8HvmwkwPIY8QT6gWp38te4ERCKZD3243gPBCmcHImens60XWWgyqtujDN&#10;tBsH87RnAuiiVXuY18QoB14AlUhOdQsLGKe4ujdRQNQFiXZtsinKefMVa/HEHshn17Mdv7zPOMab&#10;UOHVbuQqaz9yNbESWKxEcawi1qCAQoBKCPevRZEEAGTMBgsat8mCJ2639lP20kh42NrNPOEUSO/l&#10;R62cRfUGTU9MdLfEnDLUB6cgah6XSoZlZVFSXHMSov9ExDsB5FaVInh4AJECWeyHiC/x3orH7DOG&#10;1i1cu48KK2ybnCLLziN5XlRMyW6V28EWe+ojYCH8ISCpUSUsmKpQ8pSI64tQp7bsE4FD3dt+i0s7&#10;4+rzNyz3/O8thMT5dPIhEyPybSwLkuyQ4BM51uFEHrtcFqyYKna9gCSuysYmnLQJVABNokN9KjGT&#10;RUNqZC5jThaQXJfHrn6KzcyP2of3vYOd7HqsrQ1AZBNqZCdxiDLfcGZ8xZecsWw2DUUkUvN5jeRg&#10;VeUqD8QCraos7f7dQh0QJQKK+gv4mm8LAdgBxd/ZXik1IltJI1CAiB4DlxMCIFIiGoNykddEMTvp&#10;FUkFtgCghqvyKgAgDiKoonzsLAc2AY6/o7DCF97fKchV8LsrBZI6OZoaa8vfu6Pc1DksLinGyitU&#10;gxWdtTHkOEYB6tEulBjHSiQmCyAokHFEIED683z1iSy0XkTPyHzrwXOo6BlZYL21CQAkA1EpwxiX&#10;MgI1MgZbawqAnEmCfQ7l2vMJN2mAzd+ybCYwoybV/KkGxm38PYd4jlJY1Es0qoWk90mNbWFachmW&#10;kwZXlp2nKANLcn5KGRuJ0zZXZcXpqCXUzkRCtxcClZWo0HX+UuKtTBDeoSnH5FxU+RXJWJZI1o/j&#10;QOMEttUJSo01oPI4VtcJku+hJOHDsMYiWB8S6CfJ5GjcXMCRkwsk6A8RPLwu9VwHlcBAoTDxNxfo&#10;5HDMdxaRS89JaXE+BSdVFDRcJA92ya6Tp7p5/SpBeT8FD+pr+ermdebmfWXffH3TvvqKajoKIi6c&#10;Y9PLMRk6GTYbFaNRJw4aToX4wykd38DGwGS74JEppQFAMgQJ1EcpICwHdAUpKI+E45YVfdDyUR8V&#10;WG0FydFWBKiK0uKskGsB1wLgpcjHBstPJVKiAI9vyq/uK0qNsaKkqDsD5FZFcuvYEqkRpzw8eJBA&#10;L8HCOneSeT9fLrGHH3sEgKBAXvzY7nmjpT1A/8cj72NbcQ6IQhB5XGNMGKb4G84C+S2NhK807U8O&#10;hBMJ6QNp4s+B+Po9pDzYsTMJdunKbXjNSFkWAQ24EzycdCc0esIXtQrEWVmBKsTJfuYf+Wc8lZep&#10;94E8QCXymWarcfM3uSR38EiS5aiRYOyrjiiSTthWHch5tB+luB0gweM3W/AkADJ1H/AAILNOWMuZ&#10;x6374kMkBq/zQvnKGMprmdT3K3HfTs2MfoBo/lbgKYm63bpOWe+dciK33qcyYKmQ2nLfLzgAaNsh&#10;nnySxznZhVhY2Fc0WlWxUKlaSgDR4icgfBs4vJ32nXbcDiTsuKvY9apSSAuYFi0llN2i6bdxvJLT&#10;Kiq1StU9jvUw8mCS9T+aaSNYqHpEFlvzA2nW7lgeO1rZJfjt2CYjCSVrx7CTnUBZ72RiKovENHa0&#10;M9hpzqXiZxEJ9i91wBRNa+tZJNZwW6NBNiipTpJ9IwvJDn7fAeyRozRPRmBjxaLIEmiiTKHyJpvH&#10;oEAAYVFWeIuzs44CgaK+Eb7WiyK+V6GPS1hoBJcyqRZZTKqaInybGh9IXPUaAxgFj7MAVmNQ1Pew&#10;iZzdElRwEn0qBYzjEDQCwwGEny+ISI3kOYXC3+yBBdAIcM7eclOF+d0AzBd6bnyhCq6T7nnRmPqL&#10;qMEb7L6v27i4YhvMczAknoirtKHAfCwAmcR9E4DHGHJTdQHSC1h0Bx5dyWd1ZjxNl8g893EPznfp&#10;5SBSaAMB02AgIpCM80NkOuW+M4m5KtumjHlBBqXMqMk1qMi1mglG7mo3U41jqJ7KBxhlAERRzG2d&#10;7Ekxlx0GNtPji1A4xTaBcuJJbCim8DqYREnxZOV0si6Qw6HgAkW6CotzLSG7THPUtpNo3116nhlj&#10;qBES9oeAyWHAcQiL66Bmj3E9opH5lBsfBzbHaPyM4DFPoRkxmwOpctn95+aqPyTg8Cl32xfufgbO&#10;5qAastIYmZKfz2ugCssSaFDQoHl41/3XG9y+Qb/Q9Wvq3WGCgEa2qLNexydjd+v2zZuCCjABNJfP&#10;s6aV8x6WmnEQkRLxAcT9br9dJmh4IZsqC5WRIZsKiCRF7rd5E4fYoM7NrFOTD6xX68+te7OPbUBQ&#10;Y1sxY6yF795ohzevtgMbV9nBLWvswKa1tn/TOjuwOcSO7NhgR4njOzZa2J4tFr5/m0Ue3GFxR/ZY&#10;Rvjh2wEiNeIBxKdEfMAIDA8euhYTRSiQsyfLbOPGtfbYk49bvcees/ue/9DuIgeiWVgPvU3ugwos&#10;AURVWE9xDsizqI/nOY1QCuSVpgN9AGGcezN6F9qiQDRJtRtnKrRjNtbUuSEsUL5eg2reLKfk/brw&#10;gUPTVE/61chtFpab78TZyX64VCkZyoJRBkBKeEOq9r+w7LRl8iKezZjrtiTZgxjD3Z6T5YJQGx1o&#10;GuxA30fwKBQIH7clWmNhtRkTYu2wrwSQDpN2cAqhAKIk+glrRS9IlwX7eTNcdBN5dTJhHvOWOo/7&#10;EtuKXhTyOU6FEG39iXVna+mwK0GE3IgXniIJhMatKsVX5uvd14xDoNoOmW0nGOaYQ+9HHr0fOTRP&#10;aSd7hoOSzrKYaeHzbJjAa11o1OYC/DvtQOuGxakC77/MzZTyT7b1jzzxJtmqh8ItZDx35cA/h3K0&#10;BfEFNvBEho1PP2u9I4qszaEs68J54/1RHoNdZU+pDcEOGa7yUGK0qnyAyUQWNVks01gwZqWdtXlY&#10;F4vx1peyEC3H0lrFrnMdfnhILh3R5EU0cmMD6mQXZ2rsK2bQIlbR0fRiO55eYBFYeumqvlJnur8a&#10;K7+i1soSQLRwK6ldWKTGy9rwABIIEk+5yGJy41F4jbnXm/d4qPQWZaZhjVJrJwHIQaAWggrJRqkI&#10;DIHwyHUKhGZPNjhe5Cnh733s+lbI3fgVin6/rC1BzOVKeE40KFLPj0Bf6cbQnEEJXbAKbKxYbJxx&#10;VFX1ARID40/aACAySADBUpSVNY7HezQfCyCDZF2hLvpgXUlxdGMkvwDSBYDo2jU817pzlRIRRPoA&#10;kP787CEAZJTyIsw9G08SfiIxDaDMYu7ZXBTlQgorlqMm1eOjfp6t2FonaBTN5j2TRy4njwq/AiCS&#10;d47mVDrYpzKUsh/fPzCBijCUzVg2FROwriYBjxm8luaRv1nCrLGlzPpaRon0Sn7uOuVEyJltUm8Q&#10;BRgaE6Pk/R4XvC6kXhXYXAew046QkznK9TCvmVDWhGSqFHOY/eeqsHLIJ6BEXJ7DP0ixwJ/zyEYF&#10;yKbKp4rrFI//FXKyV1WKzObxKqBw0yhQHNcBx42b/lCfC3X+mvF1099tf52vV9wEJjcEE3qJvgEk&#10;N2l6OXeGjYTmdpFQ9/IgvnyLT33UAAR4CCCZwCMdC6qAr9+0YpY9V+9/2xtP3W0vPfx/7I3Hf2lv&#10;P3G3vfHYr+35+//Z3uD22888YB88/6h98eZvrdn7r1vT9163z994wV576iF77ckH7eOXn7Uv3njR&#10;Gr37qjV+/zVr+em7FtTgwz8cIM6yQnV4UVwEQEjEnyUHsmvnJnvyySfIgzxj9Z5/35dEd53oNBGq&#10;hBeAPKHjbG8DyCBXhfW5AMJBRDpVTs2BHUmgdx80w9Lpor7IJNST1MafrDoJSM640A7vtH/sttvt&#10;OZD4E+me+vBfq/1XwUQLZZl/HpLeeCWyKciT5PLCWhhykHJfzoPmvOx2ggg5jw5j1llHch7B3PYs&#10;rDZjUSSyrwIA0p4qrKDZJ5iHFW6d5++3bP6er/GvrgGQfN4U3SYrUc/PJf/RnqtXztsWpeUOuQro&#10;EfEaDQObDT2ISHEEQkSWlu/jRYwu4WQ6ypkTsqgyAiBqHMyj30OgFECkEnzJc5+PHgiNQGB4to1g&#10;44V3n/u6gMVKEHFNd4E9EwCzAiVSrpEcPA5V1N/nM9ZiA30QYzkzYjxqYnBUqfUIY+dK8tyVhVIm&#10;OpA5WVqABrPwDOXjESRqR3Mdy4KmBO1kFrjpyafw1ykZZQGZyzG480mgLqE09UuBA4Cs5iorY7Um&#10;x5JQ3U5lzi662Y+y+w1NL7WwrAJL0+6ex8QDSGAuRAuzFugClTzXAUgBfTS3BIu5QOMpg1LyKM5W&#10;0utNABVE2NycUs+My4vwHGBjHWMw5CYAksvCnltW5irCAkPAyOdn5/nD3aYIIreohF6eEndb9+lv&#10;dH+nHyiCiUu8eyDxw6ScKrHyczRJsiuOZ7ruGB7nzjy2PeJOWk+iL42e47CbJvGYKv8xisd7GAAY&#10;yMI/QACJKLAe4fnWHYB084Oja1iudTqRZV1Dc6wbt7u6z+UDkgLrRwzG0hoKVIZzexRDNMcDlUlA&#10;YBql3GpQXMxztxw7ahWl1yEUSRwsPGNZVPVl8rrJwBnIJ0eRcvYbp1p6kF/pQK6lJ3/TIPIsw/kb&#10;x1D1paZGbSpm85pYwHURjY6L6a9ZTq5McFoHQEKwy3Sypbr9t5OL28bv2Y5ttrPoPFCh6ILYzWtk&#10;P3GIHN0hVMkxlGtsAf1DOYxC0ZkgdKjnOiuLCiu381fCXKqDUy1JkJeT27h86bJvKORlKi9RFy4E&#10;EKmNG0BEkwoAyHVBBIDcBCA3BZCa0H0AhLjhYEJDJd35Ui83KMu+cJZCC8awaO6W4CXlk4Ot5ZX6&#10;ZjO9V7aVIp08RUrcMZLex23JtOH26mP/bp+8WM8++M09vnj6HnvnybvslUf+1d5/7n779JXHrNHb&#10;v7EWH75sLT96letr1uTdl+2NZx6yt4BII2DSHHi0+vgta/35uy5afPzmDwNIoOKoC5ASAFJaLAur&#10;xA4f3GnPcyphPc5FfxiA1HuDJPrrbehCb2+PAZDHyYM8SRWWTiL8DQrkuRoFMhiAjHY5kOZ96ETn&#10;ZLkunLTWiplKa7ccQcbdsDOAwwVvCJVKnpU1oBBA9Ab9HoB4dpZyIRWUqqrSSCELoBxFovr7CvIi&#10;eaVnbObKHYxZn2bBnCjXnnOug8aspVKLRDrRXsnzsVRjjfPnP8bVKpD2Mw4CkOPWdl6EdQIgqUhh&#10;mmntKmOpS2iQ6jKVIX/Aoh3Ko7UOtwIYrVAbUiW6HVih5Tt691Yl0lKnKpI4d1FjdUmBBACERsI+&#10;E5bQHIU1k+8bW+K6rPk/q6qlvgCmG1viqy7yAOLBQ5AQMDyLJnDHXWPl+JPOLrkr+8a/8w4sNZVi&#10;rGTCbRmLZiULQjV2REIhU2hZNGVFjGMRGMrudiDVVwNYyAaQSHeJWsAhK6Q/i09/Kn4GEUNZwIbz&#10;uVGoEefV0wU9WdU+2C1TSdbOSscT5wz1hZT9LqNnRN3QrkqLhOpaJtwuYqe7lkTuIXzzUEpnw1Ei&#10;aYy7KGIzIXDUwMO/o3d5By3KggMAETDyUXGKvHzKxQMin8U81y3sfI0sUf8QygoVbwRYWtX+M0d0&#10;tshpKouO4udvYshiDkolh0GAOXTJe+HKi/lZgof3s/M0boUy7Fx+d05+EapSypKP9fs9oLiGSJ8y&#10;8UDiPTeljEUpJnFbxAiapAtf22gmAbTiMW0fW23tKNXtzPMwGoCMp4xaABnJqZFDHDyovuLx78tJ&#10;kgKI4KHoEpGLCiFCs00gEUQ6hSlygUkeX5tnvfm4Hx8PwuYaBkDUTzKWzcA4fu5UADZX0wiwoxZh&#10;aa3gednFQp/KtOW0irOWSZd6NmeLaEpwpxPZ1jiswJodxzrj9dADkPRn0zGMv3EMqmkirwf1EM3R&#10;JAM2JgsZgbNUkwzYNKyk/Hs18FjHdYMmOxOb9NgzWl5A0fSCrdhj24jdxH5golMgj6JCwqjcS1IB&#10;CqPgfd3pvnlZmsbrHbJXiH2vje1lKu1USHKRIpIrUh/qV5HyEDwUKBAvrgOTGoCgPm5SrelCFZv+&#10;EDw0zeCqG4kDQIhv+L7zZyj8YCR9LlVa6hORpaX8iA6jysC2kupIJdmdEHHQok/sscjD22xYj1b2&#10;+mP/ap+9eL99/Pxd9tFv7rIPn73bXn/03+35B/7FXnzk3+yVx36FQrnXXidefuIue/nxu+xVbv/2&#10;4V/Z60/ca1+8/htr9u5L1vyDV6zFp29akw9fsUbvv/QDAKIyX+U5/CHlUVacVxOlHCZVViIFQkLw&#10;+F57+cXnrN4Dj9vDz70LPJoAD84BoRNdo9wfI55AhdQFyKtNB9v7bTmR0B0oNY3x65yy1n+GdR8+&#10;h53WabushCwL3znsqkvs5K+RW5BMvKghcxqjoWoUTYn150Fqch8BKqQSr7mCqKZr9Qy74zN6Q6th&#10;zi1+qm4hsV5RwlXdyWdt7PzNLPILAQWJ9XFrSZajRMauBSqyrqi+mrDJgsYTqJAaC4vzQIIBSPv5&#10;UdZ+zh5LJO9BK4hdZqx7MS+iPgu2WDMW/tYk0FsBCNcQSO6iKdVTzYBAa6dCfMrEUyeBSsTlR24B&#10;iKwrDyC6vdgd4jRg8jJ6YNit5JWw+JW5hU2LvUBZrgm83wKQQNXhgcMtoP5FtGY37rdSvMXKg4gs&#10;FFfq6p4PWVzn8bEvAJFLnN7H6Iq0IlubIICwWGGPDAMWg1gEBkSVWf8IbCwg0h/7qi+5kT4sGLJM&#10;erH49CMGsJMdzMIzlO8Zyfer2mccFsxEfPWpjD6Zyc5zNiWj87EwllMmuorFYRVnbMwksdqfY2gn&#10;MQ14N6Wkx0jkHqcKKZEBi3ks8l6i2rOD3FWLMHkODx5OxbFw55JLyqEg4dagyo37MolsFnKpghJ/&#10;kYKmG0vpyjbVhF9N1lWn/ilev0eZe7Upjg5oNi11ASKQ5Cr8YHKAUDOoIpffw1SBzJx8V12XrY+5&#10;PwuY6Pfn8D0Cj1NQbu6Xv4KLUR/FpxnfcuaMJVLpNJJmzoYkxJtS+fZFRKm1RWEo5zSWxXgsi7EA&#10;IgWhx10WVl++1gOIy4EAkE4ROeRCgIc+ZpHvcCyLyLZOx7Os87FM60r04PTEvnxtf/Ilg7C5hqM6&#10;R/LzxrNJmBJXZNOxpGbxtywgNmZXWyzVUOlUQ2VTGRUtq42k+edHc+3Do0XW5FiBteN10VGJfJUS&#10;q/xbrwMgMhlba4YaUUnWz+V8GR0RsBirbAmAWs7BV6v52evpSVmP0lmXVc6pkJz7rikAqJ9Nsrko&#10;K99G3mQv1VuHsLH2k0w/RO9QvGysHFVkybpSrsOnPnJZxEuK8nk+z7rS9XMk/M9r1L5rhrziStuv&#10;uhMsfWfGKN/hArjIproBMGrDl/vwBXAhZHddccM5fcMxNWn5JmvI13x8urIUy4qy3ywUBwokKyPa&#10;0ii5TUZxJMUcsbiw/RZ6cJsd2bvJtq9jE/rZa/bOU7+yz1+6zz554W774Llfo0Lushce/Ffr1OxT&#10;69mukXVuWd86NPvEgpt+bEFNP7I2jd63pp++YR++9qQ1ePs5a8Pttp+9aa2IZp++bl988KJ9+MbT&#10;Akies6PKUBKKUoXrDfFVY+mqRsHAKHNfD0T83ysFcrqqyGKjjtrrr75gD3Gs7YPPvmX3Mw+r3ptt&#10;7FHKeHUW+uNUY/kUSDenQJQDeVE5kCZYWK05S7nTRGumJDpHdLZiFPeS1TtoTrsBPFAdLP4X2Z1c&#10;5+OvaCS6qTMDeCNeYJd7Rn6zZ1Ep5+FVprjRHP66eakOfsYp4HEBL/oKycxL1MefxmLRzrkccJQC&#10;kOKKcrzksxaVUsxRrpTxjqacdzzKYwI21nhsrHGoj/HYVwCkPeqjEyW8wfSBtNcsLAASRB6kzayD&#10;1mXxftuVVmKJ7KTCWawO5JIjQoqvY9FbHpZvi3izTdkRY6PXH7c+ixiFwnnaX3D4TyNGsbRUjwgg&#10;0Xkkbd05JUvJiVDyS4WVs684U8SV8AIUF8qBOLAscWelD6CEN5Umytya2VdeRQ8gYVERKOoqkHI3&#10;yl1ng2jUu3/x1NysfC1e7LoVLKLeTtwtbixUrrNdDXBuoZJ1gjVGCMzlXIvx4ItpLkxnpMghjiQN&#10;IQk6lTe/FqhhWBmDgYHKQAdE4nFHoD5YYHqRE+keWoDfTtLW7Xxln+Cxs3BImWhhG85udhQNbUr2&#10;TnDefSUlv9UOIoupzlrOojAfD1zVQ+04ha/XkUxbwe70IJVcR5J4rfL4ZPE6Ue6hRoWQi/ByHwU8&#10;BgJnvl996H/PyfEt3rcFi7gW8ywt8GrW5HsEH4FISkDNiK7k1pWck5MgD3KIMS8hJNGzeE3mUeCQ&#10;p99F5BVTQloKqKRoSPg7hSPF4cDh+/1Z2fmWmZ1HABFAkplLALAsvi5bIWXiV0Suz4WNQzGJ+iIA&#10;UsiI+PhzN6wvOYW3gPabUeX2YnihfYhiGMbjo9zCGB7LYYB8qHo+gHo/Hu++/oR5V65KnncBGh1R&#10;HR1Cc4k8CzqebW2OZBAcLcy13ZE0Cz6aAVgyUSRZ1p3owdf352uH8f2jY/PIw1CRFwtIeE3MJDaw&#10;wMeT6M7EWkoFIBuZYxVM/9CHoYX20YlSaxxabC1C8y2I3Fl3Xi963agTfgybkYmAZCqvhZko1Nm8&#10;HpSw16y1hcRi7LIVmu7M62M1p16uZJzLamItUwDWkUMLwe5yp19y3QlEdvP791BmvJ/JyNFAJJMm&#10;XN8phv5TCKm0KmTi7ylsQTWMnsV2O0e5sY5APneR28Ql/6h/jfu/rJEyGnWjQZeanOwfV6/eqeua&#10;OuyAwsw8qrI0rv46yfNrggf9L1evMMVAkwykcDgV8xr9MFcu8J6imCmL6qxsqqsyqIxKQXUkxR61&#10;xOjDFhu6147v32wHd6y1dYs5xvitZ+zDZ+6xhq/Us/qv3G+fvXSvffJb1MaTv7ataxe7rw8/ssNO&#10;HNxsR/eRNN+/wQ7sXG27Ni+1TWvm2uZV82z76gW2bfV82/TlTNuyZrZtXD3TxY/KoKiiHBgoygoV&#10;AobXH5LJbYJkuhf6vM4ediGYcCb6SaiYkhht777zqj302GNYWG8zD6ux3ftGa3tE+Q8BBPXxpHIg&#10;nEaoM9FfBCAvO4AMtHdaUcarUSbkQNoM4Fz0niMtLCwe+4pFnl3aeRb+iyTWrlFLL3govmK+zyWe&#10;QCXTve7pO3UNu2ojlTzyRpbVpUOAvANq9MTKBvN1+7IIKlQiyY55C8eGthtCM+N4EugT1lsHrsET&#10;fLcFkA7AoyOjTDpN4jApSnmbTdxqXRcfsQm7U20xi+SXzHxamVxsa+g8XssIiQ1I9Q34sxuR1pvw&#10;fjf7j2rdgNxeGpNvk/fF2oAV+6wl1lkDDVIEIC05o73tsBXAg+Q69peDiODhAOILH1TYaVDSK4D0&#10;n7LCkqjAyqaJsCBfk3fZbbOYyVfXYl9GD4RnX7leECXHua8UZVKiseZ+gDh45LIosnDVBIukYJKL&#10;nePZJ1qsXMKZBbiIZHQJFSglAjGqrgRlmM/zl0A+5iAA2cBCMQ27ZBQAGUr38mCsjIF44/15vPqw&#10;oAkeXcOKsEIKrQvXzqFF1oHbHU6w8yS6c7sXFslA+hCGkXgf4UZtKNlehn9fRZUWjYf0HMwlJzKG&#10;j9sfpoHzQKa1OZBtE0kE7+WxPpxYatEMZczkOc9SR7q/Aiq/XJ3p/oQ2j4FGvThQahF342BkZ9wa&#10;us97bAQYFyz2qnxTnkIqQAn6MpcbOc1rFdsUNbAnkyqs8HRLpTu+gCbPAh7rAp6vPPp1sorVt8Nj&#10;qunJuk9QcPAAEvy+DMCRATi8SM/JcyrIp4T4PDATUGRxZZEzyaG7Pa+U5xKIZPNeCeecjlZYSg+d&#10;KLIHWJz/HcXw8LE0605OYSwW1ijALnU4PLIcgJRbH1mKqIjuvEa7cqZLNxSh4N7pRK4FH8+19sdy&#10;re2xHGt1JMtaHs3immmtedwFkiAg0uFYunUkOpMv6YHlNQBFODiGSryYXCCCrUVeYwIKcSvl2cns&#10;/tNo/ozhDPhZXBujcD4MK7aPeB005NqS10SQNhgOILyGAN0oQDKe19NkXgdTyeVMp6psJjCZozlr&#10;AGUBltwioLIEmCwFjktQJ8tQJytI5K8UUNhUrML2WkfDqntvYnPtYvOxn4quMMakpDImPo8Edj45&#10;EE3vLeHjatno6lNRhZs34p+NqUrZXdQcPuZrJr2ksf/+w8e05lxhvIziKuuYC5dsR20AjStXlEu5&#10;bNcBx9VLPmhcp7HyyoVzdvWiL6rZ7GbRlJiVSq9ISqxlJlJtFYt1FXPU4iL2WxjW1aFdIbZ81jj7&#10;+IVH7PPn6lnz1x61xq88aI1ermefPvNre/upe2z31i8tJnyvRZzYaZGhOyw6bJfFRu6xPduW2r6d&#10;KyzqxA6LOLLdwg9vxxLbadHHtwKnVXZs3wo7vHvZ7QBxIHEA8aqxvh8gpVha+ocykuPt44/etgce&#10;ftieeOl9e+ytFnbfm63tIRSIkugCiHcmugMIJbwv00goC+u9NqOsfmeNc+ds535TrefQqXjQVcxb&#10;YjwEOY4L7GIVmv8vC0sA+Zok1FWeFEHB684N9PUDYeJu01kcCJCbnC+gXYCecJd8J0egckjXnU3+&#10;Ipdu2YlLOSiKwYvB5Dw6jt8INMh9TKD6agLluxO2Wgeg0ZJDpdpP324T9qTbMl6866hJ1yFI69nh&#10;hCCffdDg0COqhtbzYg2MEF64+lhAUWzAr19BieXI9fSTjFluDUiKN+HoW+VH2ihfUqfMNzCZrnNF&#10;dIRtn4nLLRGfNyefxYshffmaswQc5K3rMCmNbveN7MC+Uy+DOq4Z5OcBpJDF0+28/QDxFk0tlG4n&#10;TLgF1fnx8uFRJn41UltmKlWine9pdtSU0NLQKIBsBqrTsTBG+SuthrB4DGARUR9BTwDSPRxoAIlg&#10;Frb2eN7tjuVb6+P51opS3zZHc+gbwTo5nuPsFDUgDmQhGSpFw+Ix3uVGKl1T2XhyI71ZJJsfTrcm&#10;h7OtGdVeA7FUtjJC5Ah2SQQTezP5n7OxrNyY94DIUQ5CAEEBCB4u3yAosHhnZ2E7sYC70O2AkDJw&#10;IYtJ3rmUgBRFJXBg8dZsrZOuaIMeCDYV444mWSwDH/MLCn0WGTmrHB7zXICSx22N389nA6DPeQDJ&#10;dAAhbgEIMOH3pnNfYGQAkXQGaGbw/GSWMpFAeRYUz24a9t5ECfzT4Tz750PZ9ouD6fav+5KsnRLp&#10;CacYX6LZV0AEeAyILnfNnv1RHD2iSaLTx9MdBdGNx78TPTzBPBftsK1aA48WPM7N3TXTWgIQBxEe&#10;//ZE0JF0FEmmdUSp9AjNYLOQwXOX5xoVB7GpGBGWydn2bDQoo00mwa1Bi6NR7J+hON4NK7EPgEcD&#10;wNGS10UHP0D68fwP1nOPyhwHTCZGKxipQn5kCn//dAoBZgKWWbzW5ugoZaCoYZ4L2EC482gAyhLs&#10;LlldS3ldfAlQ1vB+1KidLTQl7mb8ygmaHFM1sTk3jc1BMu8RlIfG7AMNFUVojIzr/KdEWj1QHkC8&#10;81tcj5T/fm+8jUbcaLTMRTdihuGRwEUNuG5aASpD5b8afXOFuHyeDS+h21cunAcm5x1AzlRXkDxP&#10;IecRR8VVnCXHhrPwH7EYl/vYa2GHdtg+ADJn8gh799kH7fPnH7TGLz1sTV56yJoRnzz2S/v0tw/b&#10;sb0bsbz2WeQxQHFsm0WH7rQYYvfmJbZqyWSLPErZ7lHKdrHF4gFNXNhOO7BjOVBZZ0f2rPgWgDiL&#10;ymsulIX1HQoEFaL8SFU5L/yMZGv4+Yd2/0MP2dOvfWyPv82Z6G9ThcUwRZ2H7lQIFpYqsZ6hD+S3&#10;KJCXmvQPAMhE1wfShNPtRk5d6pqJZE9doIJFoTk/sqwuIRkvn0feQfILOvaTxV/q4k5JYS2Srm8h&#10;oJxXjW4aK6Enzo2X0LkPrnrLZ3lVsWMu501eSl367vA0N8W3M3ZV0Di6zoFIsFd9NZGcBmW9Xebv&#10;tXm8qENI4q6jsmQdQAhBbaxLLwceVX44UO/O5zcAESmOwPAUyTp2Q+v4Pp9XS3mqmrI2ABLKihvq&#10;dEHyJe2kRNyZ6gtqrq1qyngXcC75HOs2aonFA64ctwBp7hUwYUSDm0arBjoS61IhKr91FTtSIQKI&#10;P3nuKn6UtJXSEDT8u+5srlogtXjJSnGLqgcT+fSCjqwYLb7YMkre5/F7ktlFR6Tn2eGkPNvGG3YG&#10;6kGLlMp0hyoHwhu8N2/8bgCkC3ZKMLvMdqiN5kdyrBmLUpPDudb4CFd2t81ZrJofSgcm+O0sLt2w&#10;uvpiaQzl+wWR0SyCSrRr0Wt9LMO+OJxmDVjUvjiML38g2dZyuNJh4mhCPmNOGPGOnSeAaKhiTRUU&#10;C63URx4WXo4HECkAYJGl8EDh/zgzCzvJC6wlb3GXIsimIS27NJ9BiUBKne6Uj+fR7TybTUIHFO5h&#10;OuVleeWi9LKAfQ5Wp8bu5+Xxu/n78gSQXCBEQ2gWf4ODRwBAPGCkZeZZKn+DF2n8jWn8fkU6CiaZ&#10;35ElEHGO+FJ2+Q/wuP70eLH99cFs+6sDOfYLVHN9clGjY0/bOKzEETw/Qx1AyE+pqkrJ80gS5OQ9&#10;uqoHBDtKMAji+ZBt1eJQhjU9lGlNALWuzQ5m1EKE2+30nPE17YBLx6Pp1v14uvVUBRdqpgsTm8eE&#10;Z9khRpJEM005kZLb/YCkL4/RR6ik98LK7QPsq/rHC6wF0YFNRg82Dn143gez8dAYlTG8hsahRMbx&#10;OlCT6niAMZn7pqh8mNfbDFTULDYUc6jwm8v7SoM9fTDR0QK+WES+ZTkw0bDL9WwAtzGk8xAKJJGc&#10;VhZH5Bbg1FSyyVRzrOv8V/5VVXV8rGnJcjK8PijBxQ26ZL3SeqPwRtxozM05eqMU5xn7o499oa/R&#10;FAN6dshVXTzL2ofteIFZa7p98Sz54PPkXOhcP3tKbkEBk0A4upezTbJSmQcYFwFAjlrYkb0ohO22&#10;e/tamzV5uL3zG8pwf/OANXn5UWvxyqPW8uVH7DMS6E3feNbCD20DCntRFjud2ogJ3QWABIzdtmze&#10;ODu4azXg2EcccNekSMFpvUUd28jvWH0ngMjO8uVEfB3qsq7oqKxjYXmWl65uGi++bWF2ujVt9Jnd&#10;V6+eT4G82YJhiq2tHgCRCnkEgDwGQB7394K4RkLXB0IOBAXyGWdrN+Yku4Zdxtj0xRvduJKz6vdQ&#10;DoSqHoHjPCA5y+2z/mY19YZonIPyHoG2jGvw8ncKu4F0+hpBht22vlbAcBVc+n5/97DA4UvAK+HO&#10;meF8fyZvuEkrmLTLWSDBnH2uxLkA0l7ngFCV1Xn+LpuPNbKOCaSq9AlhJ7NeVhUL+Hp81vVcNzoF&#10;wq7TBZUgASHVEfixFEsIJbjr6NZV1cgmRm4vIcHZa/52a8g58RqH0pJhkkrwS4140RprS9GcPpD2&#10;5FJCOQEvW/CgFDGXyFbznNtZ4/mzOAoWDiDqH1CCXZNglf8QZFT9I4tKSWP/wlkDDxapdPnvXLWY&#10;aieuHXeWywPIg9cOmsWP789xBzlVWVxOsYWm5tqh5Hzbzht0Dt76aBLlXqnoABZ+AaQrC0NH4NGe&#10;XWYr1Eejwzks/Nn2+aEc+5Sd8qdA4DN2tZ8dSLEGB1KtGQtXO+yTriwqfQD4oEh6SFjwtOipw73R&#10;IeDB139+NNvqA6Cg/cl0gKOEAMiBmCyLRhVlArgs/u8cFgkPIK50VsUH+j+06MoO8quPTP5n5R6U&#10;g8jgMXCRmesinUjL8kWqrg4mVFrl5vJzWMCptsqn3DO+7Iz1DMu2N7aG22xsoVxUSF6WAMHXqHcn&#10;R3kPVIPLf+jjUn4fHwORGoDw99TAg9+Rwu9WJGfmuEjhd6eiglKAfSrPTXxusaVm5jMy/oyNoNDg&#10;b/Zl2o9PlNhPsfZ+eiDP/nJ3mr2M0hsUd8bGAxIlugcrN8Xz0l9NgsCja7gqrrIdPKQ+lDBvz2Pb&#10;Cig0Q8U0BhCNuN0EgDQ9mAnoUSJEawDiC6xErkFAvQuqpAuKpD2WVtsjSTaNnx/JxN5YqqMSKbPd&#10;SXVUF/IyH50oRH2U28fHC+0LFGgLnu+OfoD0ZrMxyFmZAA9QjOZ1NZLX1Qj+3pEAYwwxDvhNJHk/&#10;BeU0HQU1AwtuFrm0Obxn5/A/zqZvZTbJ/DnxxYyW4ahlpkQvRh2u0kaO9+1uBnFGM0MvByWpHJ8q&#10;CitZg9Tf5E1GrvJPIPDWEa8i1Hf19a8p3HQCf6gZ+oyCj1VR6gt9DYe0Udp99tQpAHOS661xDqCc&#10;PVXN99LXxedlbd2gy/0q9tYlyrSryngdAZMTB/fZ9g0rbfrYwfbyo78mgf6ItXrjKWv16qPEw/bp&#10;4/9u7T56ifzHLosL3+1Uh+yrKNlYACQxah/5kQW2cvEUB45YVE1S5GFL4PaJAyF2dC+NhyiRb8+B&#10;eAoE9VGSn07o6osy7K0KWvQrkXNqty8nB1JZUmgV0LB184Z29z332oOcCfLEW3Sik0S/n0qsepwH&#10;4gFEY0zUTOgDiGysgfZua6bx+gFSv9MozrHYind4k/wHxGcxP0Ni+7Q/lPNwXegBPR8qm/QsK4Ej&#10;sHehbqmqNxQv8JwHNX1V+MeYa0KtopgXTCFP5pYTKfSAUMqL4gieiAKZvBl7iZ6QaZttMgvZcl50&#10;q6U8iA2oiI3I4I3I4I2oDwFEKsQHkVrl4amOQHhslo2FD7tJ3wNAHEz4OSGyvagymrQ73ppS3ly/&#10;70wmAvvmaWkkSntVb+mAKsp+WxHN+ky1nfzNeSQAs9nNZrMY+bxw9RLIEqFaCKVQM1vJP9+pDOgW&#10;q6xVZ2Ro5y2LSmDw77i1cAoeLlikMrVwagGVncKClglsMqn8ymLnnIn9k8UbLw14xbBQh6blOwtr&#10;h46xxVoYTXJ8mHa5ToH4ANIdS6ITKqQN6qMpC0WDI7n2CQD5gBzGO/vT7e0D6VzT7D261z88mAZU&#10;2LAAhnZU6XTE4uqJzdEnsoy8SaFTKx/zdZ+yYNVn4fmcn9We71kcV2D7EgvsQFy2nUhnlw7gslFf&#10;WcDOnQ3iIKvSXQKAuAonqS0/QDwFpsdAgHDAyMhxkcpj4iIAIPq6HPpOBIdsrKnc4iJKRU/bF8cz&#10;7fE9idYKyEVg2eQyYDE7q5j8BY85j6GS4enkQxyQs7GHeQx9gaLg71FIZaQQyYzqT+b3JxGJGdmc&#10;PpltyTwvSfzuJOCSxPMTD4DieA4OlV6wBiyyf7E/x358tNB+tj/bfrYv3366N8vqHUTVYWENx4Yd&#10;RuJ8EIuyihD6qemQhVdNg+r16EIRSEesRMGjLY9tSxReU+DRkPgCYDuIEIKIlEgLnjdFywMZ/L8A&#10;heetPf93EN/XGluxHbm/FdhKsZTRRrPpiVWPDM2hStR/fCKfJHqRfcrroTF2WSuiA5VY3VEfam4c&#10;xN85RP0m3B6uAChDAcdw/t4RQGMUuZUx/JyxqJwJ9B9Njsq16dhvM9iUzQAkM4DLNL5mOtOGZwOR&#10;+eTl5iUVUr1F7pKepa0c1RymYhJttFgLSlEaFSpRdw2avnAd/174DyDzzpFx45VcLxCTCfzh7nPT&#10;Cnz9bKfJiZ2SssE+94VytdWomkqiyhcnb42T1QySBSQ3yJXc4LyZm4qrV/j4ogPKuUrOOYkJt2G9&#10;O9mz9/9va0Q1VcvXn7Tm2FctXnnIPnj8f1uXJu9YfMQei3HgIAeCPRUVjgLhY+U7wg5vtUO7Q5x9&#10;FRd6wJKiDlty5EGLOb7dwg5usMO7Vv0AgNxRgQQABIhUABEBpBpJ1Tmold119z1W7ykAwiwsAeTe&#10;N3wQcSokoBtdAHmeA6VeaNTf3m453D7pMM4a95xqn3cYYXO/3A5AqMDiwZeNJYB4T4B39caVSFUo&#10;ESxQSHmoXyGwf8EbOeFBJXCIYOBZDzqFrpLKoTIS6SpJdVNRGXwWxy5k4JwdDE9kWu8kJvBO2WCt&#10;pm2wYVuibC4vxiW88FY75QFAqPTwQYSEnM7zdolzrv5wX8OUUs/CqqtGtmJvbQM0W4lNfgCFqFqE&#10;+zfR37CA3xc8LcQ+IVfUkqR6G5X8Ymu5MSia7ks07DXFVuxkBk4pHfbOGmGnjQ+uxGx+AYukS4IX&#10;+wcI+poqpUA0GsNrolPyOE8qgu+trfzxAcS3cGZzm123AwqLmRY0dsjpLIDp7KLTsGJSsWQSWTgj&#10;6P4+zjDJQ0n5thOrYBkW0ygAoi5nlWL2x7/ug2/dHeXQEWuiFbZUIxaMz1S+CUDe2p9hr+5jh7w3&#10;xV7Zm2yv7Um213cn2dt8/Ak7Xy1Yzfm6tuyg27NjbX6UnSuL1NsONBlOuXyKmmkLhBaysAggB+Nz&#10;qArLtljUURbTcHUEqk4mdCpE+Rx/DsglpwMAIuXlAwS7fO30PWgEXN19gRDRgs/jokO90gGTJgs/&#10;AzzuZrF9bGccAwfLLR2vPQtQpKmqiudGz1sauZFMTRIIAEi6HmNC8Eh18MjzRUYe8MizhPRcF0mo&#10;jUTUUgLWViK349WBT+nqAspU6+3Lsr84WGh/eSDXfgY4frYn136yK9v+dnuKvc5j2I2kc39X8UZn&#10;Obt05ZJ6snvvwqLbmeetEwAJ4vlpA7xbAmZZjY1RiA0ASH2URUOS540Ip0S4rznPkRfNgHjTw6nk&#10;SVL5Xj63N9EGUrG1j5EjEViuEWw+ItSln3cSpZEDQIAIr4fPSNI3QvEIIB1V4o360GwuqaMBalrk&#10;OoS/bSj3DeE5HsLfOxQwDAMYw4HHyMhsJj9no0hybBIFAVMA4RTAMgXlM5n7pvB1M6j40qTiWfTn&#10;zGOSw7LUQjaABRYKQApY6IsBSDEAKSG0PgSG11jrXev2Rnlj+WtaDFhjqig2qdbJky6q3Mc1QY6j&#10;+mS5P7gNMGpDX1cJmJixpflaqBAl2m8wZ+sGELlOQ+NXJOB1bGP0sf325rMP23t0mrd+61lr9uLD&#10;QISPH/9X69HqI0uNP0wSfTctGNscPKK4HR2BpXViN5YW6gR7KzZ0nyVGHEaBHAEghyw99oilxx22&#10;jLgjPxAgt+VAbgdIFQA5Qx6kf6/Odv8D9RxAHqUT/QHgcS8Que8tciGcB/IwzYSPMY33Kc5Efw54&#10;/JYcyIuNB9hbLYYxkXe0NWLiboMaBQJAoPWd4BHYce51lwseXgVRTQ2/V1LpryzS510ntpdArhnP&#10;oZEc7Ch4Est5ckp4gUiBFFWwsDDqecr6Y+z6V6A+1luzyWusx9rDNoHE4Gx2ZQt5sa5mcqxsq01K&#10;iCtQIz6IkM9QTkT2FveFABeFl0gXSDyIyM7ahr2wk36FnSQUBZLNDiJK7HH8KdbXBhJ7IYxu6LVo&#10;t33Wh3Jnpz5QI36AtKIp8QvGwYxZtMlSGXefiX+ewWKUKTsKOySfeVDZ7GKV5PX6Q9yLXfANAEhN&#10;57M/gSz1IaXhASQ1O5sFzGfTaDecws9MYYecgv2SwqKcyvDIZHbVsVQbhZL/OJqsBTvXticW2wpK&#10;LkfyRu+jpkH86z4ApBe2STcsqGCsqKYsGp+xs/2Exel97Ks32Lm+vC/dXtqbZi8qAMhLAORlFp+3&#10;96cCC2wtIPIFi1pDoPMJPvwbLFQvc/9b3P8et9/dk2bNd6XYYspG97NAHAIgBxKy7EQKu3cWrWwp&#10;EV4bToW4Elo9ViiBOgCR4hIcPHjUBYg+TkYBBEIkRd9DdVQuj3kU6qMjtsn/2Z1o/4ZK+rfdCdbo&#10;QIIdZbRGJsBN4+vSgE02z1s68Ejnb8gEwulAJB0V4QEkFVUjcCTxtygEDxd+gAgcCRm5Fpeeg/IA&#10;lCn8z4VnLYhmu5/sybE/3V9sP9udiXWlQIXsybe/3Jlp96Com/K8CBz92OX3xBbqxq6+K9GZHb7s&#10;oyDsxdZAoznQaObyU7koD1QeqqI+YGgAEJR7aqQCBqlEohnRnOeh+cEUPk7m+5KtBRVabXkOl9K/&#10;Eck8s1BePxHkfCKpvlLDX2fssvok++ujKPXcNmVj0IbXRifg0Z3oDTD6oSAGEALIUJTVEP7GweRV&#10;BgOPwUBhEOAYFJHF/ZkoEyq/orNsNPmWsdhx47iOi8yy8XzNhKhsmxydg82FQqG8eE5CoS2i6XUN&#10;1usJ1HQBqqMQdVAISIpQCPn+GWreLDVdvRlqGn7p9d/UNHK6huWAqOTgsMoyXI9yCnfuFPpcKZ9T&#10;cFtf430t61M53y+gXNGQRllYKu9FfbggEX+Tst/r3GcMZ0xham7jd1+kEusha40SafHSY/b+o7+0&#10;/kFfkONYaaGHN5KEP2hRKJBoABIXsc8HDhoRY0P3+BPohyyZNo20GHpNIg5Y2IEtFk/5r8/Coorq&#10;tjLegCR6GSpEtlVg1FhYsrGIanIg5/gHhw/q4wByz2MvuFMJ673dzu4j7iceohKrZpii+kDIf7zQ&#10;dAAKBIA0H26fokCURG/QeZRNIwdynmqrM+QvTgdM3JX6EDxc2a7GkuBhl1Hlo6SwGuQKNWqCnbPC&#10;JYH9DVheD4PAomm8gWM51APhnlynQDSxll4JPeFITL0o8ikhDjmaSjf6Svo1Vlnr2ZvcUMAxvAl0&#10;UNIyFqW1JIc3AYbtUhBUUm2hH2ET5aQbiPVECBbUOkZbr6MefR3VHg4isrwCALKZGT5K3O2i+W2X&#10;IMLP2cFudSsh+ysEgKwl17KRbustnNQ3fNVRa8jpg62GAJFhnF8ylA53jvttQmOixplEZWgR4jxw&#10;N9JdjwUWFpI8K4tkrLx5bCrfGPNbAaJeCDeDyeUCfLmQWwCiBdHBg504PycVgKQCkGR+T5I/kjML&#10;WcAKLZJd3DEO9TqUlO12/Tvwm1coya0kOLtAjaboTUKzJ8qjCwtAWxaohpSGfoRqeI8F6i2SvK+g&#10;QF4EIM/vVaQRqfY8EHl2b4K9vD/F3kJpvAcs3scSeR9gvIXN9RJ5kudZDF9m4XqTne7bqI9We1Jt&#10;KbvqPSwWB9iNHojPsmOokGj+zmxUSI4OnMLic4UAsvlkJ2Hhqc/Ca94TQFOJFP535RxqbCu/AvEA&#10;4vIQTonkOLsvPYfHC1tqA/7+Myyav+Dv+Vd28P+Hv/GxLaE2jQUrlZHmUotZADg7G2ig5FzodgBA&#10;0vRYCyAojFqAoDgyCGAtBRLPcxSDpRUteKRyZWDol7x+HtuVZP8PsPjx3kL76Y5M+7NdWfbnAOQn&#10;u/Lsx7ty7a938Jgqv4Gt2ItkupLVXYGI4NEJoASz+2/DYt5CyXIsr8aHcgEFdiMA+QRofHokxUHE&#10;A0hjP0QEkBYApOXBVNRiirU4kmptD6XYcEqID3N+Szxd6JEoqyhUSBSJ9M1soHrwdzRHfTSnKq8F&#10;FmXrI/kUVwAQGky7U0YsgPRBkffhddQfaAxiU+ILNS0KHrk2EHgMIAYCkEFRmTaEGBaRbiPCM2wk&#10;5cQjqQZTjCLGRWQyKZr+rOg8m8l7ej5NrysTc+yESuGxzHN5n+RiqeezVuTqNEv/5GRverIGYKrv&#10;poBwZe3+iQBuKoBsdX/IASmtkIVM4zKQUJTQBnFrqKnZC74G2JQRpXxdGfZUaXmZA4ib8gsorl28&#10;4Kb9XrnEldLf60BElVwXSbpzerylRR+z5m+9YC1efpok+lP2/iO/tFHdW9n+HStt2YLxdmRfiCVE&#10;7bdYKq18SXMC5eEBJCnqiKXwM9Jjjlv00Z0WfnCrs7N+VKZOchoBvag73l1J9BLlQQLODLklByIL&#10;S/mQ0kK8POqxxw63B6nCuo9Dpe5/pT4nEba1u5mFpZMJNdpdk3kf+4gcyOeMMsG6+i3q48VGgxxA&#10;PgseSwXWFGvUbbyNnLaECgcqGapVeovHqHlKqrZyi7wv1KClU+SK1LsAOIp40xfypi/Aiy/gxZjP&#10;Nc+ry/dXC+Xj6wsuDiRSIyppdUeZ+qaauiNN1fzFk19RScOOupX5XcewPXpOWmctxq+2nusO2zjq&#10;5icCFR3XuhyJH5JUZvupIjnKORR76UHYhvLYiJ21HuWxjttrgYViHfetpT/BQQSLyyvjVYJ9C9+/&#10;g9rzPRy8c4BGuKMMeDxGRcpBGpz2SJEwrkM/T+XBm7lvB2pk1IZQ+5wTFpuQQG+JEmkHQNqQYG/Z&#10;f5rt4c2Qiv2WyQKUyy42H4BowGIGj4ksEFlPuVgqvhd47dhy2Vh6MygXoEOoXBOda2RjcRN8CM+D&#10;T1X1DwuXIsntgrFLtJBlZFl8Wq5FcWDSUZoyDwKSgwl0g/NYLWUX/AHnpTTcz0LA2HbNOerKG78T&#10;AGlDDqQhNsoHLK5vHs0HALn2HDmQZ4HIk3tS7HFsq8f3segCjUdJij+9Lxm4oDb4+CUWqFeAxytA&#10;5cWDyfYyu91XWMB+y475lT1J1pMd8jr8/F1YGPvZaR5GiRzDVgtL5u9m969TC/MoHc9XAl2VUK7T&#10;m4IBBerL5RyUmCbSWLwz+H8zWKQdNFwCm8/zeLh8hFMifA41kpqRaVnpGRZbcc6CSJr/YmuM/WJf&#10;hv0LQPwXwPdv/G1vbIu09fSm5OjkRP1sHutUnqtsGg6zMnnOnI0lFSKbC9jwNSme+uB3JwKUJECY&#10;mFFgcfwdUQAkQoF1GJ1cwBiXapLWGfavG2Ptb/fm2V/LttqZa3+2I9/+YmcO6iPL/oz48bZE+z88&#10;hm9SvtsisgLLiueGhbqjy32oHyff2gD4lijEJsC9IdHgYI7V53n6kKKGD1EfnzmApAIW8iLc19Cp&#10;EKkPBUoEyLcCIn0PxNlWcg2JTH6Iya2wKM6Gj6L8PJTX7DY6w4fyuztQwtseFaJy4eAjeZR2Zztr&#10;S1MKemOp9eHaB2BoWkF/qRHsq4E8xgOAwAAAMoCqMV9kU4pMDwrlwoPC0m0oAFEMDk23wWGpDioj&#10;+VhqZCrv6anKiZAvW0WxRSznyeRgbWew68+kmi6boodsxpzkqL9KOUVV0WkKgTavvF+K1ESqqc0a&#10;bRMwvfnWqc58Df05xRRW3DkACr07JSWKYm4rirhdxOa3kN/BmHjyJL7+EMp7gYULgURXzlNR+e8F&#10;AHL23Emzrzlga/1Ka/DC09b4hcfsgyf+3aYM7WSpSSfs4N4NtmLRNDu0Z5MlYFG5nIezrlAfJ6i8&#10;ijhkKQAkNfoo8MDuoss9gjLh2ON7BJBaeOj2HwOQSgBSQanimVPU+E8dZ/UeetDuefQ3DFKsb79+&#10;s5X9mnlYD9QByNP1e9tzwEMAeanxYHur2TD7pP1oa9x9EvOwJlvvkTMgMgklJZg0lK4OPNwcK3x7&#10;wcON6+ANL2DkszvL5w2UxxsqTwukkp/+7mElQlWWquY4NW4V6UxwXgDqwHa7AleRxERTP0DKKOUt&#10;AC55DFpMwpMdOHurtZ6y3obvi7NRR5NtwtE0FEiOLcHCWkci/VjpdYs9+Xs7WsyxnaiJzYAjBFAI&#10;FmupPhI41jJaYQ1qZS2HJK2jXFANhuvIn0iRqFdEDUyHSCZGcWpfKvX6GYxzSOEwnGg+PsiIjq2U&#10;+G7IqSLBx/wgftZavmcUi89nnCPfnFEm7VAhbSnzbcmpjou3hloqk2hlJ2UAkRzURza2UiY7XCW9&#10;07A4dFXZrRsqqbNS/FNo3W7KP8DP9UG4XIgvkZvOY6wKn1RV+LhFEy/e2Sd47n6AxGRmWRQ74QgA&#10;cpzYn5Rj+0lc71TFC0n0uxlQedfsI9Y86oy15yyQduF0jEeUWzMqbj6jvPRtdpwvAZDfsLN9ip3u&#10;E9hYD+1OtgeJeqgPxYN7k+xRFt8nuf0U0Hia3e1zgOQFbC2pjxdYsJ4jB/I0APqAhavLtgibsSPC&#10;tmNd7KcT+qAfIEdRIWFYbKkqmZUSwb6S6spXAx+LcC7AzOb1pAos18SnUNkuj1+mP4HubCRnKQkg&#10;qBMF/78gkky+KJXck+Y9PbLqiP18Q7T97aZo+2eOPf6XzTH277tT7JGNoRa0I5TdeJWlFxFYV+nY&#10;gVIiWVllPOYKnxpJw8pKxptPcvkNEueZ2QCEhY7fHcXfKkUVjTUXCzyUfzrM6JZ19L30pmDho4QL&#10;9ljkKft7ch8/3ZFhf7kZC2tzmv1ka6r9dFum/enmJPvLrfF2F4rvLUpnW9JMGIQq7IASUINnMNeW&#10;ALkptlVDKQ8A8tl+ckxcP0QBfoSt+5lnYaH8GgKLhsCjGTBvxfPRhsR6O/JYvVHvS8gzxJVfsASg&#10;qTPhoylpjkaBhPM87KWwYDJ9PV0pjAiicbQD1VodAVeQrthP3wWQAQCkPwDpT+6jP1/bjy54RV/G&#10;qvSjB2UA0BgUmlYTAshQyvVH0NgpS2syMJqMUp1JTmRtbA7jTNiEsSakMfQynRxZJvDI1lEJFIjk&#10;qNnUP59M42ac06EJEHWGbt4+lFNjhorZyGozK+jUDdYnGha9KCzMx13Jt+KiAjbAubw2s1yJrweQ&#10;q4DjKiC5eo6eERdn7TIQuQBEznG2yKXzp+0m1+Gd29tHz9Szt5iNNW1UV0uKP0oO5IBFAoNoYBEf&#10;fhB4HHAQiQUi8aH7URqHawCi2wl8Xvfr+h8HCIlzWVjlJXnULjM6YP4Me+iRh+1uzgS5mzNBfv1G&#10;K7v7rfZYWSTQ30N9fNiNHEg3p0B+4xRIfwAyyN5oNtSdSvhFt4nWit1zUL/x7GDz3Kl26lGoDACI&#10;Bw81xKmnwZVbeo1evKmyefNm60pk+evzVXKaQwgoUiWCSCHfV6gduDvbwWdbaWptKdK0lIW0hBLe&#10;POCiRrgszhEYuXS/Bc+lYZAX4nCawMYeTbFZ7GaVmF1JPfke7KfjTH89Vsopa5QhbpbCIDeyjhA0&#10;FKtQKqtoZFudUoq/yv3+LvU1AEUQ2Y7NcACIRHA+QSoH4AggaYyeSDx7w0I59GY34xXWAZB5WB5T&#10;ANdUvN5FVI6M3RaFCllszf3jT5owBn8EZ5zE4icnsrsTRLJIomZTIpylklH1CeCPp2BxZPLYFSG7&#10;lQBUSa87f0K9Ef55TAKIqoKyeGNkAB8ly1N4/JJ5HH0LWS044gBIDBHOY6/cxwl2v0eT2PEnZqI+&#10;Mm0/0177soD+RdvJ9r96rrAHFh7H4y63huHlVj+i0j4Oq7C3KS99mdLcZ/HZnyA5/ggQeIQqngdR&#10;H/VQIYLHAyxCD6JEdN+D+1LsIRanR4inZHGR7/gtu3uplqcA0AvskN/dGGGvDZ1lo1bvsvXHk2wn&#10;Xviu6HS60rPtCHE0Pt3C+BtTlOzm9aD/VwuD1xSo5HYq5bhpWHay/5yVBTTS+T8z+D+lQhLJCyUB&#10;C6c6eGyTtLATKbzmIrLLrd/GY1Z/Q7i1wprpdILOb8pXO6pTnv+xFWqqw/qDNn0nFgGKI5tcVRaF&#10;CCnAIoXnLpXvd8HtFFRIEo+7L++h/EcWkWHRQCQCNRKbSiWWrDn6bvbxfM+ndHk0sOzLmJKGwOOh&#10;XZn2d6ign26Otb8KSbC/2pBoP1mfaD9bn2J/vjnZfrwlwX66Jd7u3Zth74aX0Q1eBjRo7FRTp3IR&#10;xBcktT/n+VG+6UPg/j6Afh819RHXTwF5fSzEhv48iNRHa8bJBAOULoB98L54+xJ4RJaftySGl8YC&#10;zBiuUSiPOEASw/vyKIu0Bi32RPUEoTQ6uOGNzNxiOKPOItH0396yr/wKpK/mpaFABpJQl/roT/6j&#10;n1SHA0em9eEIAUVfoh8A6Xci1QYcTwEmqTYQcAwBIMPD0siPZNoEP0BmoVI38XcmFJ2iG72CBkem&#10;bbARSOe5yWQzlolCVJGDSti9nqiaplvXGFobtw3h1PSBGoAIJnVDG5j8mshjnEo+vSiFTArRbK4C&#10;bl8EElIflwQLNRsCjksMy7xMXDxN7whzus7TP3L27EnW5ir7/dVLFntwj70LQF6s90+2ePpQS2Na&#10;bxQlunHkNRJIlCeEH7L4sFqIJAIUqQ9PgaTT7a6QGlH8hwHi2VcaaXLhLLviZfOZhfWQ1XvyBbv3&#10;BQDyeku75xaAdOVUwq725Gc97dmG/ZjI2w8La6ADyPttBJBJdKLPsGZdR9rG3ceZL3PN32Xus628&#10;KbqedSV4qKrIDZVTo5ug4XaGvvBq9HV/HgDJ145bSoUF0O0UBBFJTh0axOJZjBIpBiDF7qxsRryT&#10;cM8kZ5LBdM4xXx62Lsv2ueTbUBTIiMNJNp0X9nxsmSUkHtcxc2cLFTXbGdy2ldhAI+FaACFIrE4p&#10;sVXEl0m+0IgTfbxan0eFrJYiUVc6ENlM7EZpHMIXPsb46WOMmT9MY9VeOuM3YnPMpwluAjurIbwh&#10;B/MmHY0SmsWLfiT+dWMGP37BaJOm9Ix0HrvIjjOPK5nBirJDlKTNyUGFABDtqNNZ5NLSWOhSMlw+&#10;w01x9QNE4z0CAeLGYggg6icQPIgkbivnkciuNx6IxGGfxBBRRDgQOU7Z6DEWsUP4yHvIgezGBtyd&#10;csFe70P9+Jt97UfNJtufdJlrj62JsLfCSu014iV2vc8fK7SnsCseY4F6kFzIAwCkHvGgIMLO+AEs&#10;q/uAxwPkEe7j9l3cvldfw8ePCxx7Mu25vZTJ0uvwCHmUlwDKR18esh5f7rXlRxNtXWiibY5ItZ2c&#10;Gb8/JtUOEsc4s/5EfJodiUqwOBbgbJXwuvlX/N+y7aTYXA+Mrw8k3SWxCwGG1ACPBQu34JHEIq4k&#10;eqp/YU8AIMkoghMosG2xWbYHFXIgrZjkfQ6PTTa5oRLbw8ZiB6+FnYkc+RuWYofDky2FpLcWqCRs&#10;xyQWrFsBgu3jbEIqrlzZLrtkNluxaVn87emWkJzuFMgBbKtpdFt/Tvl3OxbT5gw8fJVKq8c3J9iv&#10;t8ba32+Ksl+ExNhfrwMmxE/WxdlPNiYCkVT78aYk+9kmILInw145VkQlVIl9oWQ51lUDlMDnxCfk&#10;sT5AcbwDHN7CslIe6iMUxqdA5HMURwNnY5H3QJFonEkv8h3jWfw38x6JJ9+TxjHDOm44WsHgUZXw&#10;ysqK5rUVzoK9jvdQf5UMk3vpSJK8O3DwJv92B8J9+JwA0pc8ZH+uAwGNAOLggfoQQHzKI7MGIgJI&#10;X9RHn+Op1vdYKjDxAJJhwwDIqLAMEuqcGa+Gw6gsnhde6xQ+qNAiiSKUZMCRWqMGpeTJkfmbar2m&#10;WzWc1gDFa7bVSCBvIGZNXtavWNykZ82ZCwgmCOTl4aS4QAVjo+bn+yAigJSVlTh7SoA4jxJRo6Hg&#10;IXBcUNBHcv4kvSRcz3Aiok5FvEg58JXTlRbc6GN75r5/srWLJ1t6/DH6QPa56b2qtBJAHERc4yCl&#10;u9yXQvI8MFLJhSgElduOtL2TheWaCQOOvfUl03Nd4l0AUR+IEvHnTtN5HbLSHn3kEXvoCZLoL37m&#10;ZmHdh/p48F2qrz7oShOhT4EIIM806OPyIC/RB/JG8yH2Yfsx1rDbFGtJFVHLXhNt4ry1nIt8zT/n&#10;ygcP5SgCrSsHD/UfeB262hEKHCyMGVgIuu2sGqkSQipECsTNLxJEIL9v8J3vXGw1D2qeU4GLU5yb&#10;LfVRjXS9YBPWHrMuXx6w0fiog48l23BiIjCZhQJZAECW04i0GrtG0Fib5geHmpJQGquAxCogoXr3&#10;FapEclHoBwhWFmMb1gKOta6DnYouvn4L1tYOqq92cHyrRius0pwn5Pko1M+AfQnWi4RoT6L3rnjr&#10;tTMWqOHvsjNvNmWd1edM+WZ9J9IPkkQFEOca0NmcTze6VFU5iq6sVLOvfJN59f+rrFeQcOdK8D+7&#10;A4z848QdPNSXwJvBpz4ABxZgEpVCiXycwCIaT9I8lohmMY3ENpH6OMYidljVTlhX26nA2koBQf81&#10;kfZ39UfYT1pMt78Immd/0nOJ/dnETXb3tiR7gmmrjxOPEPWOFti9VFT9GoD8inJQXe/GyrobO+ou&#10;dry/Ql3cc4CPsU9+TVnqXfsz7V6AcR+75vuBx0PcfoB4aGeyvbczwfphay04nmErUR8hAGR7VDrw&#10;yLQjKA/BIyw52yJTiKRMi0nNYtfPa4oFI5tdfw79ABmykbLIP8jCUxmt1BcgiSfiUCKyqpyic7kQ&#10;rCwS18k8BlroY4FFaEKKhSdlWEQMi3tkGpFq4fwNYdHZFhqbbGHxSdh92RbBYxaVnGUJKEMpuxQW&#10;rDSUY1oW1hWWVqpTHypQIFnOazme3xtLrimGHFOcHyLhwG0HKnUkO/S3Q8LtFR6DxiSf394Zb08B&#10;jWc2x9mjWGe/2hhp/xQSYX+7Jtx+vjYCgETaTwHKT0IS7S83JNmfr493H//bjlR7iufkFXo/XiMX&#10;8RaL9/tcP8CyehdYvAtE3gQS7/A8fUSoP+cLoNKYJLng0ZHHvTeL+CgW9M0cHFXEwWKV9HiVcTS1&#10;zvxILL9oMSWafAtAVMrLBieWEvQDjFUfS6+Qm1BAIt8N1tSoeKkPrgJIX8DhpjV7AHEf59D46AOI&#10;p0A8iMjC6o36EED6HU+z/ifSnQIZTP5jGMpkNMAZz89TX8gi7Kwj5KCSORo6GZgnowiT2YAJ5j47&#10;kXJrAKL5ZG4yg39iw7dea9Yd/yigW4CiIhf/xGfla12ocg/XxIVsK11z2PgyQp4S3nN0pp/lTHWF&#10;IHKOpkMvzp/kzHWqxs4DENd4qKA0+HeokCWzJtljd/2jhSydxhnnQCNSVVeU6mJPxWNLJZDzEDzU&#10;PCgFosorhSDi2VkCi27/0QDxqrYEEMFDvSDnz7CT2rrennn6aXvgEca6v/ApJxICEMa5P/iOTiTs&#10;4gDyeB2AvMw03jdaYGEFjbNG3ac5gLTtP9M6cCZHAtUjOnHQJc39eY9S8hLKfdSoD54Y14vAG0pJ&#10;Xb2RA0N2Qmo6fQu82VTHL6XijeLQdFk3PVVTZd3ZECRRNXaC8t1c7Kws1Egmu/IUDpiZsO6EA8gI&#10;xjAMwr4aCkDG8IJULflsVMhC/P2lVG4spwt8BTDRMEXFCmyr5TTQqeFwqb7GRYGLFYlUJQET97X0&#10;SKzmwKM1nFcRklpim4DIJqCzlu9fxtiPOSSax/NmHHwwEWjEWs/tCQAkxbqxQHTaFmfdqUoaeCDR&#10;hm5mpPz4RTZ2QYjFsJMtBBZKlLvT8lwHrTrwdZYKIxg0z0cjxgkdfaoGKCXUVYXlDjACsLJzVPbr&#10;ej2cAmERY0eWwBsqkQVNAInLKLIY4BHFbjuMXMhRFuPD5BUOx7MTprZ+M4/HLJKdDRbusTeWHrP7&#10;F5+wX8w/bj9fEmF/io31JwsP21+vjWQmU6b9E7bIP5BEd1dg8ffEPxL/BDz+mfhH4KH4N3z8X+7N&#10;tn/l+n/YKf8rMPlH1MY/UG31v5lLdv8Oeka2xFoXLJWZLGAr2HGux+/eKuURm2mhQC2cxToSYESz&#10;4YhR9VJNEYBKk2XXlfE/axEHIHjzqYAzhVJblTGnk+dJy8b2yky3dHb/2qSoIi0ZuyuZ11siPzMq&#10;OdPC4lKBRJKFxaZYRDSwogrsOFVgx2NRPdwXHhdPJFhEHE2FwCwSBRGVkkryO90Sef6SGYOvqrY0&#10;VWRhoQjcCYAsHnUUgzqKRPFFcERuKCXTOwGJNhkdyQW9GRJlr26Ks49QZJ/uoiJtS4w9sy3aXtga&#10;Zy9siUOJRNvd5GF+CUT+RSBZF0ZE8jxE289RIz8FIH/G7b8AIr/YlmD/ji11L3bU4yiP32JhvYE9&#10;qB6dt4CIyqbfQX2o76Y+t5tRvNCWpH0XGia1iI+koGMaC/UBxthXX/u9naLH68zlb6zi4u8sDYhE&#10;MrftRFqBHUGdhQLMHXE5Nnjlbuu5JcJNFlACvzuja3oBjRp4UBEmgMi+cgoEYA7E5vpugMjOSsfK&#10;8sFDMRjbahgAGcFrZCylw5OwwmailNZT9BGFKkrmeU+RncjrIAWApAGQDICewetDCkTrSY115c+7&#10;1oWIUyUK9/kAyytwHJBK7WvssEB4+BSIIJLDAVelzDU7w3iTM0BD3eheKKkeGOcoNz5Hj8kZekxO&#10;qfEQ6Fy/iM2+ZydngNxjO+k0T47aQ4OgQKHYz+1DLlSFFUMvSCIgSWNEfGq0bCxfI6HKeJNQLK4K&#10;63bF4c3ACpiFFaBANCOrnDEnnvrwKRDyIFQGSIEcObDLXnyeCqyHnrX7nvvI7n29FX0g7QLORu9C&#10;FVaAAmnY315mlIkA8oEfIK16z7R2nI/RvMdEW735kDtLWp3mUh6Ch+wrX+6DRjc1yvGkuNJK4JCi&#10;jmB2bx5A5PEnsUAkpWbypmZnqZJKjZhg5yiISFa6pLpkpOtEJjFGZUQ2CbMsFtIMrJwMwJJIgm/M&#10;6qPWdeVBlAcJuGMCSKqNZlz1ZGysGcjeedT3CyKLmOGzjPLU5Sz6S+jmXUKV0WLN3uG+xXzNYmDj&#10;iwI+J/uLyiQUzFIm0y7Dr16ObF6NxbUWsKxl4V0uOQ2kpvBGHEHl1wAgMWBPnPVDeQggXVgsu7Fo&#10;diEP0iPkgM3dF2YnWEyKOFtBpwGqObICOavT8VTN5gCis8s1k0fjqDW3R2euuFk8vgFxOhZV0BFc&#10;lUAXQARpNcSlEmoQTPDDIx5wxPDmj0ortAiuoSx66vs4yOiSfRxhu43/eT5/e/890dZlbzyJ1FR7&#10;ld3wXRuj7P9siCOZnGB/uzLKfrrsOFZKpP3FjkT7M0p1f8b/9XMUxV9hW/0V1tRfc/uvqV76Obf1&#10;8d/h5f8DZah/txPI7Ei3X+xKt7/h/r/ZmWL/sp3keUisdSVnMoud5SqUxxYWsF2x2baP/o9Qdvtx&#10;qeRrqPPXDj4OtSB4JJBbSFAxgD/U3a1qpziUwVHKfsNQc1HlZywOJZeEXx8LSKOoxomiEfB42QXb&#10;yaK+OTIGECRZVEICthhjJWJSLDQaOACMsBiggfJRhEcnW1R0rEXFJFlkDKokDnCgiCITAU1SsoUn&#10;AhFyGVGJFCQAuvDEDDsSm0peCfikAGn+/gOUSO/l/9mOslnI9IHeu+PsE3JMr1Ft9ermePtwZ6o1&#10;ZM7Vh+Q1Xgemr27hc5ti7GUUyIsA5XmuT6yPsAcAyD0bIoGJVImsrSj7+XqsrZA4+4s1sfYXa7mt&#10;Cq7tSfbvqL2HSKA/S1ntS1xfBSSvc/0Ai+tzzS5DgWj2VVeUyQBsq9EszNPYzc/DOtrJGShFFIWc&#10;vHSDuGalZ69ZElVYR4DkXiqetgLY3SmU0O4Ot8bDZ9l7I+fZQBRHL8qIe+n0SgDSH3D0p4y3P4qk&#10;L4u9B5DBPxAgUiP9iAFs/gbhJgwhhmMJj+I1Oo4k/VQgNI+P93ESapysK9fXVEqU+ywsrgKIxsvI&#10;3vyhAHEQ8WDDmqO1ywvP3qoZ269NLutUNtayIkdl95SCS4Wo8fAMs7JOoSoU6khXqFtdsPDiHBWs&#10;59g0nuX9f8qd5opq4b6cxAR797mn7ODGZRZ5KMSO71uDfUX/B2NNEsI5x4gxJupQ1zwsnaeeEg0s&#10;KPFNjgIcfJxEn0harBoK/0gFollZAkdNL0h5kbOxzlDGGxl62H77HGeiP/iM3fPsB3b3qy3sHpXx&#10;okIefq+TK+N99ENfDiTQwnq1GRN524+1L7pOsRY9GedORVGHoQts0Og5LO5lbu6MBw8lz1V5pZEc&#10;2WqS48EWPFxNvEooZUEIIkQytxOSMyw+NQOJn+ESjsnU5msEhbxsT3o6kGDZaNxHFoTPKuMFAjjS&#10;AYgijp3ToIU7rcPiXQ4gA8mBDDqSbCPxdiewa9GLzs3Ywaudx4t6EY1XSxjPsRD5vZDy1AXU0893&#10;UeCPfK65toBE+EJgsgjQKOYDlIWc2LeUCaXLANFiSgrnAqjp7IjGsRAOoc5+ENbAkIPxNmBvnPWg&#10;EqkzC20wi0GvTaG2HEskCYuqAhBo/lc1DU5VvHgqqWYTTE4ypl4AqQYYUh/unG6BxBvoxrRj3T4D&#10;TDSeQR206uAXRHxjNPD7sUji2BFLdcSmF/rgkVLgej7CUwEIZbFH4sl5YF2to7Z+HiWbIw7EUrYZ&#10;i5UUx+OWYj0AYXvg24AqnXcY5vfqvlz7zZ5su2dLsv3Nhlj7yy0kdrel2l/tAiDsoH/G9a9pevs5&#10;0NB9PwEWP92Zbj9T7Eizv96eBjiAyG5gsjHJ/nbmUft0TaLNZdxGyPFE2xuR5Oy0o1QknQAW0a5f&#10;QvaSQKJAfWAB6T5dBZd4cjgJ6ZncZrHn+1awaei0ep+12Bpm7egD6sYuuwcefyclwgHbWyFh9tsZ&#10;q8hFHbbjLPaRMYkWGpdMpKE+0lEY6YAjGeUBUABGBFCJRA2Fcw3n40iUSmRisouIBNlafF8Cv5vk&#10;vuyv4/EZlGYn2IbDkbbmcLStPBJjSw9E2eK9ETZnT7gN4HyZj9ZH2ytUUr2+I8ne2x5nn+1KtI9R&#10;qu9sirX3UBwfrI+09zdGM4crzt7cpvti7XXufwGQPMfXPILF9atNkfYP2Ft/sx6IrIu1n62Js5+v&#10;Idm+OsF+tjaRKrIE+5tNCfavWFv3o/weIZ5iJMrrqJFPUYptsBu787z25/EZhQKZQtHJfMpjl/Na&#10;2MOmKA+AlDN5topehXJeZ7Goj30kq7fz2t2CMlxHccP6OFVAcZLhthM2AitKR+v2ETSAyACuA8mL&#10;DAAq6kRXx/xA3ntDAcrg77WwfIpoIO/ZwcQQ5TOJ0ajjcbzP9F6eAYjWcNBVKKd6JqD2UpxlWRcg&#10;NHj6AaINrE9Z1Ma32Vi1xyJ4lpXv6oHEm7pcCyWgAzwEE6mQMja2p7ClTmFXycZS1Iw5IcchlXHG&#10;qQ7UCO/7MxQGnWYS9EmignVMt0szeb1+8L5tWz6HaqqNWFUU24QyVJE5WPFAQ/CI1XgTRpYk0pWe&#10;DFBSovdbBnZXflqY60KPPradUSYapuj6QLwzzm897zzw7HPvWFvvPgFDtpWiCvVRDlBOViKpo8Ps&#10;9dffsHsffMrufeZdu+vV1nbPG+0Z696OPAgA+bC7PfJxD3uSKqxnG/R1SfSXGyuJPoxjbcfYp10m&#10;WcOe05g0O986MQW3XZ8ptmbLcXbMV339GlhKJdRPy77KdgktksTqgMY6ScF7T+ZNn8huMZFdWiLe&#10;c6L8ZGyE+JRMS2ChSMKmUM9CGjtN12Cnpi0NryNHkKcxH4Ukmb0gkZeB0kljplMEu+s5VMlM3hlh&#10;ww4lWH8WwQGUIg5DhbjEGy/KKexapvFCnA4YZnJVYnsWL2gvZgIZda7PImYICnydrrJ25vJ1C4DL&#10;Qt4ILgDQIsEIZTOTr5uEzB6Fbzv4eLL1O4ICOZTIYpxg3cmFdNoVaX02HLadCUCw+oqVYUPpzHM1&#10;W1azA6n2D3tz6gPrSgCRXSXbSpNEFW5yqIOJbzS1AOJ9Tl+n4gIliqNS8PCxa+KxTeLZNUajMiJJ&#10;lEclY13RU3EMW+gAu+xt4an25eF4m7UvyiYdiLEJKIDxJCkn82bV46QxEhNIeo5gMehLV7HOllCF&#10;TyN57bvT7V58+r8n/nJDjP3Zxnj7i03J9nNKTf+e0tNfbE2xvyIZ/LOdQIP7fg50/poF7W9WR9uf&#10;Ljth/8/kbfbI5B027XCBbcRu3EvzmJLYglsk9qAiOh34Ab44bCbXqc1rQ0pEKiQOiMTxuVheSzEA&#10;JioJiwsoRtOnMIv/4em5m+0f5+22f1x4yP5h/h77W27/xez99pdTt9prC7bZBmy7sDiqokjOh5Lb&#10;OBELSFAZiuPRfAxEZGeFxwIOQUMRr0hxEcVtKRFZWgJPGLdDE1KpEkO9AJNdJPpXHAy1JQejbR6K&#10;Yw7jUCbuibEOJMvf2hhjr29NsncpDf5wV7J9TF/HR9sT7QPUxydsMj4jPsfu/ASofLwjns/F23t8&#10;/Ob2GHuTxPprxLPA5L5NEajDCPvHDVIj0STaY4FIjP18NUpxVZT9RIpxRbT9ZBnB9WfLwuwfF+yy&#10;NzeGWW+KH0Zhc41jczUDi2gJu/2VPO8h2ERh5JMKzl63EpRvKQcvFZ2/RPK8zHZEpdlWKqE2R2XY&#10;RlTI2og0W8Pt1XSDz6Hkeizvg2E69pj3xkD1e/Da0WmJAzWzS/DgvTaQkSS+3AcnIKr3g9dZf4DQ&#10;n+KBgUz+7Y/S6MffodLegYTAMQxrbQTfM5aKq4lAbjpKaRUW46GMMoskoR8HOJJZG1JZI9L8zZwa&#10;aqnBob7QEFHfEQe3Js4pVNFwUQ0jdb1oPqdDzamacPBtRyT7Tr3UEFPPFtPA0lyXBylmwrXUx0nC&#10;jUFBdXhjUDQbS3GKLvXTNHQrTqpbnabDapoPq7hWMAm6GnelBNs1qEkD271xqR3hbI/jB9cxTJEz&#10;P45sYqz7Vsp5t1vkia2U927jrJEjlp9+wnJTjpIb2Wm7Ni20WZP628SR3WzJnJH2I4HAS4IrlxEI&#10;jR8MEHpAKijnPUnnZGJStL399jtYWE/Yvc++jQJpjYUV5ABSD4A89GEPe+ijHvbYpz3smS8YZUIf&#10;yMtNBmNhDbd3AcjHnSdaI0Z0tB4yz4KHL7AuoxZb16HzsJ9KWfAukvugsUajwjWKG680hWRWIhBI&#10;xrJJYVFIYhecyEKRAETisVG8SOC2z08mMQlsUrFd1JSVoUmn+JvZVCjl4nfqDI1sqpayGAOSDUA0&#10;EDAFD/S4KmbYwa7Hux6+L5qzJdJYyGVlqfwvw5X/jVMCjhfmBNTCRK6KybyAJyOLJ/ECnoScn8JV&#10;O7JJfO1EBW+uyXw8na+ZxZTTeSQH5xPzuD2b+2bo+/n5Y4DHsMOJ7N4TbMCxROtzkMTwvkTrhS3U&#10;c9sh20ipbNHJK7xIUA3uvHfyHRpjT2hQZGB4U0S93IdgEXh+gW4HAsQpFr6mECkch+8fp4ojWVg8&#10;3tFAI4IhicfxrHeHJduWY3EWcijKVuxlThiwnXUwjv8jxeYyRmIhpccLyfUsIqezIKHM5nOa3Bx6&#10;E6ZzezIW3ngWgzHMxOoXUcaYiwJ7TVYJEPm7lSfsfy3Eb11wwH4MIH68NNR+vCTU/nx5qP2U/MmP&#10;5x22/zV7n/142l77X8RfcexwMEnhTSw0h+JymQRMYl+9EUQMf3OMAwibHdRTvPIegogAQuLbBa+T&#10;GF4/MdhDMTzv0QkEu/+oRBZ17Is57IafZoT/3y45ZH/FNIC/XnHE/oq/5RdTN1u/3bHkfvKwqgBE&#10;VIqdkAIh/xHONVw5DllURBQwiEZVRCWm8TvSLDYp1WK4HZ3Ax+RBogFQJAAKi0q2E4IOP+MEyfZj&#10;wOUQ1taGsFhbtC/C5gKN6UBg1M5oa4kCeR0r6k2UxAfkxT7B3qyPnfcFt5tSbNECoDSnj6Y5cGm6&#10;M9EaEfWJT7bF2wc74ux9QPS+YII6eQZVcj+lz7+Wzbieii3srJ9jb/3NuggS7lGoEpTJCpTiijj7&#10;k2VR9udLwuyXiziVE+tqDMUPU6kQnEWeYRnQWMvCvR71sROLKoGKqyJsq1IAUnIBgHDYUjwW4F4s&#10;uB0AZCsNfZuokNsQkYJ6TbFVkelMD8ixmSj1MVIYOgOGhPogjXL3jy4ZBEwGu+qrPKyuHOvNhqsP&#10;qqUvv7MfMYD34yBiAIDoDxwGcnsoobyMEvtjuW8i8JnJRmNFbK7t02aBtUGhPF+KRsxoJBAg0Eh9&#10;d6Sxv+jk265uIrUcEiLHneYJNDRKSFWfGo3iKq+YlkGlX2DcamV5PWz5ruS3wrkJOp6iklxllYsq&#10;XfUxgKiku72KOEmX+knGSlVWMAaFazkTesuYAl2BejmpxsWsDOvWrpnt3LTUtmyYx9G3qy0lhr4O&#10;bKyoY1uY5BvCgVJLbMPq6bZ13RwLWTHVVi4ab8vnj2HE+2h3e+OqGbZn82L7kaciPIj8MQBRH0gF&#10;cbKKqoQsdj/vvm33P/yo3ffs63bPay3sXsp472Ma7/1YWPU+6GYPSoUAkKc5D+S3VGC9iH31CrOw&#10;3hZAuky0xgCkzZD5Fszk2S4c9dp5+HybvWSrlZ+6SrUUlVLenCIlOPEikwUQKmSSGd2RyAKRwO4x&#10;HgtCvnUcKsSLeGwKNbspIZlCpUeqS5LSsMWLJINyyUxAkQFA0gGJkpUZwEORyOcOsoBsORFrq6lq&#10;Grsvxvozz6c3ScK+xGBk+jBgMIoX5Vh/jAvDciLGA4LxdM+OY+roWL52LNbNGBLwo7BDRhKjqQQZ&#10;R0yivHAKP2cG0JhJTJf0Z/c8iRgPPNS4OJS+gYEsyP0OxVkvunhViTVw23FbjTefc+YqjYDnqFLz&#10;QcOLuhOHPZAEQkRKIxAggsctAEGBVGkCKWcflFBbnsYLP4nHPiGzhOorfGIe91BUyM6wJFt/NNpW&#10;Y7Es3RttC6j3X86bdhWVaCtVhUYJ62rmgq2mm14nwa2gbHkFVWYrGNPirlRpreQwrkXp521qylkb&#10;EV9lfWOqrDH++tPsrP9u4X770dRt9qNp++1PZxwFFrvtT6bstD+ZuofrPvvT6Yfsz6fstkcnbwHA&#10;uXYQLz0Cmy2aJH8silMRB0RqQ/kObCsAoq552ViqmFIIHtFAOZrFPAqFEE7uwWc9pQCeCpvODvvu&#10;BTvsz5fuZfd92H62YK89On+rLWFkxgleK8dZ7E/IpiJ/EY2CiUEJq7EvXq9NIgG17Lr2+b2JKKBE&#10;9W5gt8anEMrPqI8Dy0u5kdAolAuq42h0oh0mDvGz96NMVh2KsZnbI2zy9mgbTjTfHImNFmnvUn77&#10;OfBoSnlza0qbNUQyiJxSMAUGQeRD2hOtBRKg0hiANECJfAI83kOFvAs43kKtvIBSeRIr6yEUyP2U&#10;+P478XdYWn+LBfZzrj8jsf7T1QBkJQoENfLzRUftHWAzgmovPTZzeZ0vZfFeS2yg83sLG4hDbO7S&#10;yXcUU31VymawmFxbPq+tJKqvjmJ57gEe21EeWwHIJuCxgXLmtRHJtpLvXURhwHRAodMHB2MND2Vu&#10;2gg61Ydx3yAl0bGB+wEWdaf3RoH04XXXD0D41AYjTXhfDgQWmo01HMCMJsYRE1H/6qWaj122Etts&#10;F0n8SKkO1oJE1oU01gFNls5WvlUHhGnB9x8ZXHNmvXd2fcDVHUiGe6FJD+5ogDqhs2YUuZq2HBCC&#10;jUKKxh2TrGkIKBIds1BBUlwnW5ZSIVqOPaWZfWVuphYBOMrLBQwC+72CMl8Bo5xrGVNCdHZIaVGx&#10;VZPnzYwndxrcmpMFNzJxdz321XY7xEiTkCVTbems0TZrYn+nMmZPGWjrV8y03ZuW2Qm+NoHGQuVD&#10;UmOYixVJsyHDFp0CkfL4LvUhqHyXhVVJi30FY6qrK6h15uSujz8h98E8rHufednufa2p3UUl1t1v&#10;kQfhTPQHsa8e/LinPcqJhE8BkGdpJHweiLxEEv0tOtE/6zKZUwln0k0NQLCwuk740rpNWGFB/WfY&#10;pr2xVnnmOo1/nOJGRYqml6qcTvIymWsSi1kC1SjaGcueUILUi1hux/EG1hs3CfWRzKKihiwlxzQ5&#10;Np1dhuZGpQEQhbqSU1T3TcQAmt3sBNdhG6w5GmOzDyfYoANJ1oMkYQ9GNfSlfHYAsBjKC3IUNtUo&#10;FIRiDCMYRmPNjGaK6Ei+bgS7s2H0jkhJDMGG8kWSDSdGAZWx2GHjkf2+SLPxvAnHAhkBZwRfI4AM&#10;Qnn05ff3xEbrtS3U5tHXkFZ9kQqrc24emJohdca78h/fBo9vg4hnWTlL6xYL64LLmVRxf/lZ3vSo&#10;GyXOEwRtduQx2HvH2KXvCKdE9ngs3nyULdrPlTf2Bp0Dr1Pe/EeGhjD7SwduraVHYV0utxmatzaX&#10;OWE0PG6gxHNjLrPD8i/aamItI2HW5F62BRkXgckpJrEW22NYKH82cSc21UH78QwUyYy99uPpAAV4&#10;/K8ZB+0nYzdaq9VhtgcLIhxPOkYVYiQ6Yyl7dUlyAFIbei34FnKNAFH+Q1d9rNeJciDRKuvFPpKt&#10;dISF+2hMAot6kh2jrLcT6u8fmU7w50sP20/nbrMG6w6QoAc6qItwgBDJJiaRKsJEfmcSIEvitZnM&#10;a1SRQi+B1LNKclWuqzEo6uaXxZrM70/m9ycIOCjnWGyrKKwtqZkj/O7DUYl2MDKFnpFkm70zzMYx&#10;S2vA1khriGJ4C8vvIxLdTejMb0MlVkcqpDrRpNiFMuYujCjpRFFBMPBoSzNmCwY6NqKYoQHxGWXg&#10;H1GE8QkW1geysjZH2W8ByNMk2B9DcdxPNdY/oz7+YV24/Q2Q+rnf1vrp6giUyHH75fLj1pUqrFmU&#10;+C5GZS8HGutY+DcCha3YfrtR7+FsOrI56bOQ4aTFbEiKUMa5vFZTGR+jAoxD9MnsJFe1g9jKa2lz&#10;WKJt0msKmKwEzItZ6KehRIbzuhquA8RQI8N4vw1CQQzgeFxZWv3IkbjmQvWGCBwk3Ydgkw4GLEO5&#10;fwRwGcPPGUez4STXiItFRg5lNRWQu3A5QvWa1mYSByJD5+joLBAdruaHg2bD6bY7M+Y7Ip++MgcR&#10;Ildn3atUXqGiFHdeDvDwqxQpFS/c8QuEpjHraOIMlfPy+4pRHzqPRFGso6IJXYupFi1BcRQDixIH&#10;i+LawOov1RgU4FFI20VhPukG/p7oo0etS5sWblhiTOhWThzcYjvXL7KNK2bbrvVLOUt9FYdGbXQ5&#10;EI0xUc9HVkI403dPAA5N5FVFVk0joQ8eHkACb3vQqAsPASUwB1LBH1mJrVTBnJYijsNt0byZ3Xv/&#10;A3bv0y/ava82ppmQbnQNVfQD5KFPe9mjDFN8smEfe4bzQJ6jCuvllsPsHfpAPu800Zr3nGUdSKIH&#10;M5q80+hlqJAV1nnUcus2cgE+Ow/QyctISZ5kzQViIVOJZRJvyETUSLx2xeyI4/zJ3RgtArwRY3gz&#10;x2pR4I2cgN2VyAsliTdwsjp7lUtRqaZA4hSIDyIpeJWJwCmcn7Gd89lDDofZ2sMRtoSFf/QhzVZK&#10;tW7UvfckadiTN47OjR6O9zpcV3Y8I4DKcNTEcNTHMCAzDOAMBCADAcgA5VGIgfyswdwnkAwlKT+M&#10;IXPDyK8MJ0bw8Qi+dhj5jsGAYyBTW/tRgdWdMt5O2Gj9UR/HVVfPG1Ij7TUgUlOEHUDIgwgUntLQ&#10;ta6VVRck7pQ1f17Es7XcaWvKk5AfqcTKKufQmxKumhulx09d0oL1UZKfO9kthpxAdRyOwnrA7qOT&#10;WGeZrBMs3CmLjGGhOWw9H2/gY83z2kKPy1Y677cyKXYbgwa3M65lW/El21ZyyXYwoXW7OvqZ+bUy&#10;84JNTz7LsaqMQg+Jtx9zDv2fzthnfzLzgP3ZrCP2lyTN/3z6XvsVRw8vYCxKJPZmFFUvcQAkAbWp&#10;Zke3aeD1kaIFnKtvE8GiruBrAkMLuz7nejF0vgYVfNGU6Z5AIUSkpNEkmcEcp0L7iMq8P5m1y/5m&#10;zhb6csJ43enn8Dpj15rApiTVb7MKFg4cgEehXgJ3n/sbyOEp+BtT+N5UlaRTsJDBa0/TlFMFFn+e&#10;JpJ8Xjiq6BjKZC/9JMsPxdrYLces5+YI+xSAvEPO4xNZVBxR255qN5Uwd9mfaN1o7OuuyijA0onQ&#10;OJHmmgS8K84aUM1Xf0esfc7xBJ+jQD6SCgEer5IHeZHKrKexA+utCrN/Wx1q/7LmhP392jD7+3VR&#10;9k9YW/+MMvzF4n32zJowcnS5tkjwILewhk7/TQBhF5bvQXb2oSzOiZrzxWDSIsrH9RoqIidXwOs0&#10;g/Ex8WzkwrEOD6L09mLZ7aRYYEdEvO2ITLQtbN5C+F9X09i3FBtsMqpmsOCA4hhMDKHQZDBAGAQg&#10;VKGlIYu9gYxOUVRp7xCNeAcuw/m60bw/x9BoKIBMRrXM5HTChdinq7FXd2DHRqrzX023vP+zUEbZ&#10;2Gs5WNm5qtAUMDRk9A5xO0xq4SFw6KiAHCIbGGRpQKlAQviUTW2oeVWTswUQBxFeB/paVUQW6agK&#10;HRONAvFC08ILAUghc7OKXRSTK9GsrAIr5jyZokLgUaDekWz633Ksgt+9Z9Mma8PBf4moiBgm8MZR&#10;whtznEOlGGeSxCystNhjlkzpbgJlugJFGgMUM+JCqbo64e9IVyOhr7mQJHotQNxUXr8i8VRHcYHO&#10;Rs9xEWhv3QKQYgAC7cr5w8uRSx2Cg6zegw9bvWdesXtfblQDkHsByAPYVw+hQh5BgTzZqA8KZIA9&#10;L4BgYSmJ/nmHidYSgAQNWGgdGU3eaeRy6zJ2lXUdv5YJsytsyNTVWBFqdOOsYoCR6t6AKI9MWSp0&#10;uHIVROLY7QVWCalSSBVDui8egGj3nKgdIC9c2TEK/Zw0Emdp6vzlzZ/CTiSen3+UMsnNR2Px9sMt&#10;hN31l0fiSdACAVXisMvrSu17F6p9elNuOAjJPBipPFhXchtDqDQaqsCSGswRq0q+9wMWfYBCb6kJ&#10;bvcHIC6A0gAqlgbSwTuQBP0gbLJB/A71dvRnEVDOo8f+JOuE+gkGHgvwjHNPXkfGYl0BEPV5FPvP&#10;dA/MfXgQETAElroRCBYBxJ3jzFHBlzhv/iLH/vrOfqYqCxVSAWTKuRageJJY4LRLjwXOJ7DR9lA9&#10;sxH7YQ1v8PV0V2vysM6XXuMHyIZsVAbg0KhuxWZG129n8vDOvEucQHfJduWft72cebKP6ax76Tbb&#10;TWnsDo4U3QJcVjNXbD5j4CfEMxQwusIeZzH7y2nYVzMP2p/MOGx/PguAjN9s72Il7WfcvcaBxJDs&#10;FEAS1S0utckmI43RHmmcFJnmFnG9frhfwcLhApAoWZqGLZqpM8oBgd7gGXQEp/Lz3CaFhT6GfiNd&#10;ZwPKf521zf73tHU25VgSigNFwc9JkPWJehVA9Hs1gsRBI0vhg4heby74XW5kif9vSHPTklHz2CeF&#10;NNhlqQpIQxpRS/FK8LsBiSTqKWBQpdvM3ZHWBYC8szaUBHqcfY5l1ZTXSRDVel0BRzepZYZL9qKH&#10;owe9HF2BRzDj8FtjXzWnSqsxCqQxNlYjqrI+pwrrY+Z0vYsd9ubGcHsNgDxPXuWRVSfsvpXH7ddc&#10;/w1Y/BIFchc21r3YXXevOGgfULU1AaU9HxWtaqsQwLGNvNgB+qJCmYYQp/dVKY25jCQqAh4CSHH1&#10;OUakn2XSA5sRNm+yFqOw9I6TG9qP2tuD0lLsILaQT9pAxZpiGRAZzPSFdiiqLhw2pZzZUHpFlBdR&#10;c2FPwNHLjTNhpDsW1VBAMYSS+eHkKcfzfI0nYT6J0OmE86l0VBn93IMxtplquCTcjSyGJQoesrSV&#10;A82h6jNb56LTXJutc+V1MJsabQPCTW0ICE991KgQnQgKQLIUUjM6OgBbSxMPdPVuazSKO36BZLte&#10;A5o7p9dBkXrfZN9TGSqQ+KZGCB4UJaA+Cv4/rL11nFVnlv3d0x3D3d0tECEkEHd3IYQ4ESA4wd3d&#10;KXd3d/cq3N0tSIAkSKS7Z+a33+86ty6pzvT0O7/3nT/255yrVXXrnmc9e6+112YNPkkV6AQjlI+f&#10;oFmarvUTThyFvD9IUOZGfXWJ33n1wgX24Vsv2/4ddKGjstqONHf3FjIKgGL35hJkvBDm9Hwo9tD/&#10;cQDgkH2JMhA1FLrAw2VvcotEd5PpOrqBQqDxPwIQMo8L/AF67UV4kPHjxlj3HpSw7n3Yuj72vnV5&#10;WiWsYdbtxeHWg270nvhhORzI+2QflK+cEhY8yIvDAJARK5wM5IvJ3sh4AwCQEAdAxjCHYxxGhiPn&#10;+du8jTGM6MQd8+QVV4MPF+dOAceB84S+iKrLu2rzAhJHauoEpS0Bi7IUZyFwxQ5lL4QWGc2w2EVZ&#10;ZgfAsp3bm7hgszfzxS3cjHxyk8VxjIIo9kdVtJgFfwLlAZUJRtD4JvvpSZDekxUoPyZDmk9xAukg&#10;WcgUZkFPoiw1kcxigjIYMorxKKlqht5PMZEFYCKgMYn4lpgowlzgwcX/FQaC45KUfcgj7GfA4wcy&#10;D8wlifPKQKoJdDdQuAFCt2sO0Prj43qeAMQBj5u/2a+//rv9RlzHTuYKoCEAucCuUVnIaUJT/EQ+&#10;b6ZmXw5fkE2ZIh7CM5YBW7F00UfKSBJuQ9lHtEwgNc+EiAdIYlSqwnE1AQfiRAAkCRfjVEAkm9JV&#10;3olfLe/Ub5ZzDmDBASDp1I8WzvsE0FS5mt3iXHpqRuAK2yOg0G5blWZ3bCAL2Fhidck+JiBdrcT+&#10;pZL/3yY12ymLcGaUkGECHvsxoXSChXyfLCmcDnMFTXrqNGdzoZ3/IY2SpXP/PDNiLvKZyB9M9ezD&#10;MqZ0mgtltc536txPNjS6yO5bHmzB9JlUwXls5WeKN9ulrn19r3hfF1hwzvfUBR5uAFEZEIBzgwhg&#10;J2t8LRxS+xx25oEIUOSgDMgAcLuIHeq94X030Skdg3JoOADyOEaNj8JDvCUAYf77F4CGAGQcQKLv&#10;4Ux4oanwExOwhBlFKesryPXPabb8GEXWUIh4AchbgIcA5GWymRfx7XqORsPHAZAHAOy+QcXWK6TY&#10;unPek6bP3rgK9OE5/SML7TMAaCWSZk9cEvQ5xKKgykCNVkRPU5WyPfGLLMQaIawS6Gk1rAIeJxB8&#10;HGbR3seGbZc2dWRgauosRmiQSyaSXbXDMogUZSKUthIrdlosKq31gMPXNCwOZvP2EU7AI5iuOIrM&#10;czQgMgZV3xiR6ogy5jC0bBbfmRl8JxeSbawCNFYBIhsgzf0AmTCaXKPoTUmhabCM6/3k1Z/pT/nN&#10;Lv4IT8N3/Ti/rwDjiAaNyb5dNu6y+dHtGuE8p0YIOGRSqqhZynJABAA5DD9ySPyKxECa3kkckIGm&#10;M5BNc1/Ez7qOUoUepxn4OABy3HHKJpymZ4xkaTk4gWPvcUj24w544PWH9ckxekaOKesAPI4c3kfs&#10;xRtwPxzIGRv61utkIG8AIEW2ayuWJQCIhkY5A6M2FZOZACDqSpeJ4j8BEDeI7HUARCNpa8b/BwC5&#10;gApLEwm/O3OEhpbTNm3KRDKQPtaz/2PW+ZF3rbMAhImE3ehG7/7SKCfufmOsPYiNibKPh4nHsDJ5&#10;AQB5Y/hye3/cGvt0EiosAcj8EPuGORyjAY/RgMh4jl/N9gREItnV8IXEdE2chgtAvqOEoJIKIELt&#10;WQCyFVJsq+Sm1Fg3SX2j+9idbuUi3qJdqs65mLdLzcUXWMCxjQVEtfNN7PjKUeWkVfKlLd5qCSXb&#10;LR4OJI7zyOIdtoHsQRnDV5QJvuaLPIYy1XhS+AkKAEMk+7fVx4lo4hXjKVGN5cIeAyCMydxuo5Fh&#10;/mPs4PYOG4O6ZgzlhTE8PoamwdHcHpW5w0ZgFvgZF/oSspcjWEBcwVPo/PmrDLpxjeS9TMPlpeos&#10;oyZwuMGiJsH+z4h2N4Dc/Pmv9ttvbgD5xQGQ72sAyFmcPo9D5O08fASZ6V4nS5OWP5ryQDiNjwKQ&#10;GPgPjeRV1qG5J/ECD2zr47Gmj4X3iKH8lnBUNi3XKFMBFGQgGSeuW+7JXyz39C+WTWNeJgCScfo6&#10;2cpl3IfP2QakykvZTc5F5jyEpsG267OQz+bZv60ttJaMHN4A51TFYlTFRSjuaod8u9jVaYHahwx3&#10;H1b4+w9xrDYmdLncugMA4f+usbyHuaCPyer/MvNoANSzfMbaAR7XBevMS7nM7hRyFL+0UHbE726M&#10;sjiky5LvblKZzMluZHeiUhXvK0KWMumtMpYDKHqewMMFIu4sRAvHIQGHbDI0b14A4tTEXZbu6kmQ&#10;Mkhln538TcWUBkfSYf4wfl9PoqjSHHm5334BiKiENR5F1FQ2NzMp8UwHRCbCVYzBQ2wkzadfotL6&#10;lLLXUDrN31H2QkbxJkdxIa+TjbxCd/qzWJ08HFZmD4SUWL+wEuvNed/QCrLAKrsnusyeiCu1cRha&#10;riLT8c7fbuF0+yfCfeSigCuV6o3/xR6yuIPaxTtGneyeNRuD76oWRtmiy5xQAC5nZ/XhVND/UlC1&#10;C65nOyCyHQt+VzkrmdJWEtxPJC4Ok5AIv5qz3V6n5+RtelDe1khdOuSH4OI8RBMTGQswCjffMQws&#10;G4lybjR/+1y62f3pswoHNOK2MyGTDCkTj7YCypHb+UxPwc1cpsHxp9/+RvzdLjOY6Tua9k7CNxzj&#10;f3+c3f5x5LD/CkCcUlc1ea6jNh7uktUhylGadX+AzGMf30v5ysndwRUIe2Tjz//bVdbUQDGVvDTo&#10;jFIaG5ojcCsaeqZw3LJRpR6jVHWM6ZUnZNAIgByX8SJd60ePHHCA4xDCpoMHd9oJspDtVRX2wN09&#10;7NuRn9rh3Rh3woHEhq2z9NgA20vGoezCmX1OKUvWJsoylHm4MxC3maIbRP4k9VTNuJWBQLqcVemK&#10;+tkfS1gyTnRKWNXjbM+fU0+I7EyO2TUceZcsmG29evVyAKT7o+8h4R2GoeIw6wGA9KgGEJWxBsjO&#10;nczjkQ8pYQEgzzIX/XXmogtAPp7sAVAAIAvCbBTlq9HLImzsiigbuzzSxq+KsBHzvGyRVyyLPT5V&#10;1M63ABRbAIctAMcWspDNZCACjCoyjyp1SPNFruTC3sSXVPK8TVx8qnducuR6rsVmi4CD+53HHU+n&#10;k1bEjjKVL3J8GV/c0h0WD3jEFm+2SEpagchpV0BwT+FCHQdJORJO5CtSeM1dGAeYTIA411Fk+wSy&#10;lAnsmMaqhEB9eiQgMYLSwXDkk8NRwAynBj0cGeZX3P6K3dzXug9iU/E1ChvFVylb7QvKDp9Fl1gE&#10;ncxnaQq8hOW8LF7OVGcXVzj+xIKnMpTAoGa56h/AQ1lKDamv85h4EzKLn5BW/gp4/Prbf9jNm3/F&#10;DvomPSGyPIFIZ1d2HrA6feUqU9q+x3r8jBWyU0yv2m0JLKQBSI4D2eVF7TnPMC2CxTrWGYh1xeIA&#10;gVuz4TWyVzwIUxgTsKSPw/4+ETBJBUQylYkwejVXHcpYyBQzrS+dklc4mwMPrF/W0mS5SjVtiNR3&#10;8NBqCB/yl9W51p3ej0is4iu5GKsgILc7nl1ciLpQuRAdSxKVsRzhhVvbz21lFNVT/xxZN88VgMg7&#10;TJ5oZzWFDqBwLG4uUi5Ab+8MFaq2vt8J2boiLtNS+Y6UbT/odOPvkqxcYg2nfMXiyW7zEJ3rUvm5&#10;gcPNfexm0agJICqlyfVYAKL+AfUTqJzh3OeoBgl+png6KQZ3Ytk/E0n5A5SSHsJF9xU4EM3eGAaI&#10;fMP3bQKZ7wS+g9rMfKvvI9/F0dUA8jVqrWEpykIoZfG9G0wGNxhTzsFSZ2F38jrE+YsAyFOUrR6B&#10;++gPgNxLGet+wOSBUEAlqsyeZSbNeLLi1WyKfGlwjSzdDX+B0zEZaRklzu3O78tCKC5AXAKL4HE1&#10;AwPIR1gcnd03z9knHkrSagCkCvl0MTLmAkAjjwxEmYhAJKVym2WwoUtFcrsWnmUIgPUyf/vrgOLL&#10;sm/RFEqmWD6PT9ordMi/ApA8T3n5SUQGXyAc8N152dJQAGZhXumMNibzkOGnwPgI7gLnKK39AGhc&#10;/+Wvdv3XvxEcf/vNfmRM7AU2E6ccjzhlp64F3Bk+5pDksv1RWUqkO0eI8WPKYvnOHdGsGe47SBxQ&#10;xsH3y5kU6pRVlR1L1YifHLGDzHYn2douNsa78QPbe+6q7adEvZ/ZRPsvcM5GZh/X+wHA9xDKLGUy&#10;TpmV9zvJpuMUEuPjZB9HkOoePrQf8MBmZ/9urHZ2InQi4/LZaN1aN7Il00dbKUOkQnyXWWqsLw2E&#10;2c64WpHmuwGN3YDJTm7ruE/uu44flsuJV4/rtuJP7o7ymkcZJZ4FOJwjcVoqLEKlrZomii4nXlcG&#10;c+7cMbv43Qk86L+31csWMZWwh/V64HHr/vDbDJP6hE50ZoIAIL1eHo0aayxKrAmUsKbawA8pYX3I&#10;WFuOT348014boamEjGqd6m1fYE0+fF64jVoaC4DAgSyPsG+Wh9uIZaE2irGyX87xtRnropHYshiw&#10;U90MQFQ4QAEhB4BUACCScVbKnwlStIJ/VhUAIuCo4p9VxYVZSVSB+FVcrJW6j8VFKXcVWUs5MtAc&#10;muJSUILEl20HQMhCSrdYFBFevMXCAJMgSlnr4DVm40M1nM7wjyG4RV5+Q0YyGvO/0bjBfgPRPorb&#10;3/AFH+6UoHbaMABENehPuWg/BTSUVXyWvMU+Rof/EeWETwGQz/C7+py+gs/Q+H8KkHzG8z4ERL6K&#10;ybcCUv2zdIqrdHVWViUqXQEA4jtu/vI3++XXvztlKKejvJr7EEg45S2+fM4ceXWs65z7zmkqod6D&#10;xVKDvG4AHNdJ5WUjI/7DDSCOLxnv5yyqzIg+rmFbyFajCrZQ1ttp6yhhaGysVC0xyF1jKBfFUH5y&#10;+A+AxLmNYaTG9ApMYh1iXTNOABTKWkmUtRwQIQpOMaVOlt90LhcBJNFwF35kl570kmykrr2SXeUM&#10;upHvph/jT4sT7P61GRbLDIkqLsBKLqQt8qVSLVkyTMDguGZ9cIFrV7fXsaeQCs8NIK5hTeoJOii1&#10;ECWo4yJPKROobHGcDl6NMT3OTvQk2vuTSCiPo70XuXqYenkhC1xWxTYrkOSXkp4aLeVU7AIGLGCk&#10;rGERPSBlnzNN0D0GmN2mjBlrZiDO8ChZybua0MSBCDzU+KrauMprh1iUDgMgR/jZ+8mG1tNsd09Q&#10;rvWlb+YZZRTwA7KMGS4CHe5jjAQfbHTGct8YEesAyDfIekcg6R1OFjIsbRd8yDYbwvdLpaz3+R6+&#10;DUH+Cqqr5wGOZzFlfBJF1oOhxfZgeAnHInuI84E8/gzcy2hAZy0ZiC8y8wiuiVT4MLkwl6uxV58p&#10;lu3iE1SykSxWi6mOmnvi+Ks5u24NxIK3AoA3oz4rQ8ZcuHmP5UOi58CDZAEgmWQjGZsINixR9GyM&#10;YQP3KhbxrzPf/Xm80B4HNJ7AYuUJAETGj49RTh5EqfgDOMVwMt3CAz/Qp3POCrEKKsTMtATw2Mzv&#10;KLn+KRbmi3zXr9/81ZSB/1x9Helacl9Pur5Oa9gaJSM55Z7ENfcs5ycc91xJcPXdkarKNTLiGP/L&#10;I9qc8NhuyHH5yKlcqvaDPSqfE2pWVDf+ltOXbct3P9q2Szdt5xUsXvjeu2P3VW4j1XfHbkpte+CQ&#10;9gIqB6lCHETFeAS+7Rjfm2O4bBwFOA7s24sH4AFnoNlhmgcP79lmIz94w+7r2NhWzBpjeclhVpAR&#10;C+9RiP8VM8/ldcW5+7bjxotkdw/8iKYRuhx5Cx1g0bwQlbn+pB6OmuGYI/5fAIiykHOUsM6exd6E&#10;DOTGDxfNa/1qSlg9rfcDj1mvx97BD4teEOai93zhawdAetNIKCXWfXSiP+iosMhEPppuT36GH9bI&#10;pfbO+DU2dKqnDZsbbMPmh9mn80LtU0bJfryII5nI12vjbeT6JBu9Idm+BFTGbYjDb0mli+8BgQtW&#10;BniUk4lUovyo4qjO4wq4j3LKE5UCEKKSD1pRwcVZyRe3it1PBTvGSnaOVQIhrDlK2Z1k08iUUoas&#10;EAfXxPJtFle+xSLL1A+ClUQxhDplLV/mCqwEOCbTl/El2cVnfKE/BTC+yD1sX2cTmP1Ji/8JAPIx&#10;2vyPKR2ooetDAOQDAMQJdn5DuHCH0AWsGEoJYSi6/I/StvA8AqXMUADk3cQq+4qu8y2k/ucADqkz&#10;ztKZqnPNTPmeL5VAQxeA+0svAHGDhzO6F/BwRgErKCXcajp0ZyV8KdWxroxDgOF4Z6GccRoKNRnS&#10;zYMAICdR1SjTC86qMk9UZesxe/TefNpCMY4UBxLtTGUEQDQbXtMUNWSL2wIQKbLcEVN9Hg+3lQyQ&#10;pGJln3Xie9t88YYdvv5/bMf3f7VUnhMMD+KFBfpGiM81AMgSpJzvY6VRa36UPbwh3eIZl6sNgHo/&#10;tokv0OKrXSHgcYqJgKfI2A6xmInDcEpLMkl0Sli/A4jmcAhAjrLYHQVEVHI5LoNJeYNhrHmKz/ok&#10;ncDHITGPsBPVwqg5KDmUVwQg5fR9bJNcvBpAdktd5ZQk3KNoBSCuBVNAJgCRXcYtEr0aQKTAcUCE&#10;BVaZh8DDVV5zgcdhpKZH+FsOQLRHH75gA4Oz4SYoKWFPIv8r9YB8TYxkMR1JhvwNAKKMRCqsEfSF&#10;jKAEOBwQ+Rqjxc/5Pg7lO/YeAPJO0mZHjfWGbE8Ajpc4vgCZ/jTHR8lEBvEzBgEig8JLbQDHx0IL&#10;bATzRdYh9ggQgFDeTUZMkYe025WBsGACdAfUWwX4uUHDVbYRiAtk9dkAINV9XGrmrKSMVUIW4gKR&#10;XZbL55tdsYVsdzMAtdPiyCCm8n17EzB8Pf8kWcdRe4Ls43EA5BHmpz9ByepprstPAJlAhBh5TDss&#10;Zj5NMUalxUxCLGWDuAnAUqPwcW2kyL6vkn3fJPv4pRo8lInrOhKYKLQp++HHa1w3ZB3HjtqJYxr3&#10;zSb7+BHA5LDjlKs4Af9wAufcY8QRLEh2s4BvP3QQnofJnWxmt/A/ruRvr+R7ton/32a+m1tQl26h&#10;ybLqh19sE70y2+E3d3z/i+2g/23n5V8dUKkZuwCRHVduAjI/264L120XtvP6WyTC0KCzA2Qeu/bu&#10;QsF3wFFmJYR622sP97aHujY2j+UzsXIvhTAvcMCgJnA41u6AhI678bvat62ELEQEujIQgARAEdjs&#10;FAfy/xdA9PpzlLPOVI/GvfEDjWKBfg6AdL/3Ibv7sbetuwCEDKQXM9H7QKDf/cYE6/PGeOsrPyx4&#10;EMl4H/54hj05bI69PHq5vcFc9FcZbfvWpA3MII+wiX45Nhtd+hJ27+uYhuZJA5EnjUQbK8/i2X/W&#10;VtOot45mvDhKJrnH2BGz063gvJLdagVljzJKW6UsKuXKTAiVsgQkykhc4QKWCr5MikpUI+XYsheT&#10;gmdBCKZR001TgxMEXjxy3qgyLhJlISXyI9pswVh2BFG6WoPKajwAMjQduwjmXg/mwv0Qf6dPMfz7&#10;OH2fDQU4PuA4BIO7oZCXQ9m1DQU43ODxAaAxhLLBEMoQqkl/iKngUMpc7ucM5qJ+NbLUvsFtd9/3&#10;lJPIGL5jV3xODUVy2q0GkEsca9qUCDwc4NCwLEl9VX/WETJOR92v7nXXnHmyEso1FwGRS6TNOgqU&#10;aoZA5DsaCk/hryUA2cVCH0ZvykbI2rVIOTdWnMYYEmfhPZSvmAOfwEx4jeNN5Bin2fDOeF/1hzDz&#10;oToiyS50rnG98WQjiUQak+CquKiO3DTbcek3y4RDCWP3qGFaGwAQSTBXItucBnl6j2emPbE2wWLI&#10;fjZRzlSDo5R2jhGeyleAwWFKSEcpDRyQq66IddWYa/AfKikcZDfociVgUSGccoScif8BRAQkvJdq&#10;4ZRj1IS6hbJLdsV2ehn2WDE7Z/UfyZjRmRHv9B3pqJ4P19hZhc6d+52MxHWuspdcEvbxmGaO7GfB&#10;EZnuqHKqAeSQyiAAyEHJTLUwAyJpLI5PhOVaB3iQ/mQMrybtsI9xKv4Sq/sv8On6ko3L14z/HQ6Q&#10;fM35F5S5htGZPgwiXfEJGcj72qAABG9juCgy/U2aCF8nXsV88UXI+WcpZz0Nef4Y7/84IPJ4ZIUN&#10;giN5PLwQL7YqWw+ABAlAihhVS1NpNt3lRVjIqBy8QzyP4yslwHB99g5gVp+7P5+dmETuADy2EVUy&#10;vcTuRSBSRBZSQJaXTwd+euUmAASZL/yFzA/fxQ/uVSYivkTG/zxcyAts3J6jG/4FZMufwjf6MA20&#10;gDnrZbq+VYngWM6GchObxd2UAo/yfVc2f/EqAIK9yi9wH79RvnWVcV0h8HBnJT8DMD/9dJ3rBEUU&#10;wHEKEDnDhMDTx1io6YM7dXQ/cZCS0gEAZD82SQcpmx5wBoztqO5NKuWzKCUrruIa23LZBRybGV1R&#10;xbECAKkCGLZx/zYBCTZO2wGPP8Y27ttCZrIFa5jNuFBsv3jTdpOx78USX44be/fuJgPZSebKaOsd&#10;W2zsx2/Yu4/1tMd7NbdQ75W2B1DYUqIZ6NWzP2pkIXsl5VVmsgVehLKVAMTFgzAXnSmG23Hu3Qrw&#10;/NMSlpx2har/oxKWM43wBCUubFDIXq5hL5wYE2l9eveyzr3ut96DXreez1DCeuEL6/PyCLsbJ14B&#10;SO/XxtJMyFRCrNwHDaWM9dE0e/yz2fbY57Ps2VGL7au1MbaKXVLELurjh25a5GFKGMzEiOIYThoa&#10;su9HCyD8kWz6sEitZae7jgUr7MBly6CmXkTZpIxSSSnEehGLhKIUbqRcpS0I9wpUOOUKzssh1HVf&#10;GYtOGc8pY5ZHCXO8s5EiptIElczQGfn0xEPexZCNRMKFhJVss1B4kDBKN+EASDgy3BDIyrWUC8an&#10;bmbR34S+fqe9x05wMIDxnmMpwZQ2jP+GpDArgTLDB4wO/RDS80OpYAAM3R6Ma+p7DPx5jwXgXULE&#10;pvyL3gBAX4outcd9020UGcghMoRLkNgySnQAhC7VC0hrtdALQFTSEjAou1A4M98FGpIAspM+yZdf&#10;9vU6F6DIO8tRaGknRlwAOBxLFM4dMKkGJ72/xgufI/s4xc88iWx4H9PkwvHoWsPFuppO5PUAiB/O&#10;wqEs9rGARTq9HllMa0zj/xKvGfHcFwHJHsHnHAbAh5EphvO5RyDDjqLEFQuIKBIRSRRCpG8h+yg+&#10;haQXHiWM3hJvjO42oqpZA9cif7FFNIq9jWro+fVxFoKEtJId5jb+79v5v0qmLZWea66Gy4pbpYPd&#10;KiH8gUB3CGoWO4HIUUDhmMoRkL+HqHmL7xCI3CJPAY8jSNdFisrNYAcAkMcuWbX6AnbMVWQhbm8t&#10;t7OvGzhU43cbN7oeA2yqzR13cuHvpoSzh4zGmTePbcw+AYkkncqmBCLs4gWCB1n8lP2IC8nA7PPZ&#10;mGJrE1JofeAsnozZZu9hOvkpWYYy3k+Z3Pg5HMBnqK8+Jz6hC/0jNjAfwX18pO8e38N3VbaSXxYZ&#10;8NtkMbcABHffFyhfKQt5nkbFZ8hEnqWZ8Bnice57JqrEAZC1ENpBuCREFG61RDL2TCS3eXBCZciO&#10;NSNGA8f+CJ6uXhsBK4+pT0v2Q/Af22QhQ2lUDgDq/peHWBGfbTGbuByVC0WwQ6SvQ7L7Dpn/cwhU&#10;nsfU8lXs/t8EQN4ESD5M30GWetIKKYtqI1mJCq+c70ClZNhsLHaKoJazt64VSrIX4PWuXrvuAMhf&#10;//qf9ttf/+NWuLN5N4jcuAHJ/oOsgwQix5wM5Mzxg3bu2H5AZC8AcgAA2UcWspdsRHwEjuD082zm&#10;uyWTxjLKVZVwG5sv37BNgEWlgvOK729YpTIQylVbuW8r2cU2zp0AMGrGlu8BHTKTTUwurSJT2ULG&#10;sovYizJQQ+R2YRq7e/8eR0nrsXiGDXnqHvv0+f42qFszi/FfB0AUO+orpxylbKO6lKUMQ/dvIXZu&#10;BkCUeVRLeAvToywnNcQ2l6TxeNY/z0Aci3YBQjWBrubA09V9IDU5EFf2ctJpIFS7vLogf4BYzU5P&#10;s/733+8YKvZ56FXr/exnAMiXDoD0ZiZIHxRYPZlKeM/bDJQaOtMe+WgGtiYTyEhG2ceLA80LCWz6&#10;md8sBSlnwrFfLObwdRYXRrkevEJHMwFoRNCdHHrwugUd/Mn8uN/j8DVbf+CaefGY7DCSWaxyWbiK&#10;KIkU88UpBiCKAYhSZSTsdssP808kSnmshIWrhOmBhRwLeKyInXARC1Auqp8cbDiyGD+byRjaJFRG&#10;McxIjiYiAZcQpscF0hMShD9VMDXWUHZgYUhtfSgVLOWCncAgo8/hM95l8X+TeEs6e0jft+kUfpuL&#10;9t3qeA8AeYfMQxetVDBvAxrvACZvkom8ye7vNV28NKw9GZRt/ZfSExOSYccAkIsQvBexZ/6OEtZ3&#10;DoDQ48Fi7waNmkeVqpyMQ4OzVMtXXZ9a7snqQVoqhQlI9DwN7dJ7OTNYqs8FGso8LgEgUnudJfs4&#10;gyPoCUo5B767gm8Rtiv8/SspG6ymA9+bDCGQps9ops9lHv+BMb8/Wx4NgimQ5TE0F0bAj4Ty2QYD&#10;1MFkfCEASDiffwSffWR1VhILmKRQyspElquSVhTkZxCbBB+8szyRZq6jVLaOhrLF9Nx8hU384KA0&#10;86H+XkhpokpKPP7n6ttQs6jIbDUQ7q3uBBeAKJxBTU5QTiH2V4c4h0PsEg+qsUszUTRcy1G/iE+B&#10;cEUOeRjd/UFsLZSB7CTTcAEIViMcZYC4GSNGxyrecUH4VyE3YBZOrHfk4baTBXcXgKLZ6hpUtQcg&#10;kTrJkfdK4snC5wYQlYXU+JZFee+ZqCJr4p9nXegOH4hN/iupe2wIYPERGcdHfB8/JMuQB9aHKp/K&#10;xkQTLEWeE+/CnTigAXi8ISkwjr1vARyyhn8F6xKVsV4CLF7A7fd5HnPAhPufIkN5no3NcOZ2rMly&#10;uQOHAyAJbLIy6JbPRZVWQhZSqWZelbMch2N3x78rG1PXv8sFmQBAZOOyhfLVJlm5kIGUy8Ie6/ti&#10;PtuicrIQPt98JL2FSHDX0DD4HEaSgxAJPEnW8VIhmwlMNIfiUD0DQj2DZtVyKhCbVVlgQ1HKd2IT&#10;n+Uu/q8H1CWu7z2boPNkIJfIQH66dsMpXynr+Ovf/tOJf8xAXNzIjZsQ7NfhGOXOgLjiFHPKT1PC&#10;0rC90yfIQI7vBzz22Mmju8lM4B8gtsWLVQL25ed/sHLcIyoYt1DxveKmAxzlNUK3N3H/JrKQzQrA&#10;xDk68bMTlYBFlRM3q483bAsl3y2Us7ZeuGab2FzshadJjw21z55/yIY9198GP97PHu7VxlLDfWwf&#10;nEZNAHGDiI4lOYm48tJICFG+m+epZFVVkGJxoessIRIXXxx7N9HJ/k9LWP8dgEh95c5M/mEeCK3y&#10;3xHnABJ50Zfk5WLpzjyQPvda30EvW2/monfDyqTni+JARtILMsJ6ve4CkEGMsr33jTEYK46zRdHF&#10;ln/2r8g3/4oq5wfquj8i9bxO1vETJOs1gOQnauc/QaZeY5G5YWEHb+Kj9JMFHvrRgg7fNH8yFe+D&#10;N8zn0DVu6/lIQHmfQgCmmJq7AELAUMzCVEKZq5iLrpCdbiE2G4WUVPK5L58vnHYsRXREF9EFXXTy&#10;OmNlr3O8YTknf7JkHk+C+E1mIUxQkxxEXAA2C174VXnTVR6ICiUUQj0YmwhPmrUWc5yQtMmGx5fb&#10;sKQKso0t9j515ncBk3cBjrcBjjfo+n2LeIdd9NuxpfZebLkNpvY8GL39uxDEb2/MtNdWJtgrS6Ps&#10;Keaej/NJQAlEJgCxK+7jHFnIeTKI76p7QDQ3xQUErqPKVpr7fooLRnHSUcHIq8dlsXCCc4WmESpO&#10;q6xFWu+e/iiVl0DDNZf+h2rVlwCEUg5E8n5+TjSd6Iv52+XAupKygidSWz9KTRrnm8znnE0NuujC&#10;r5bDzHjxIWGotAJ3MwMFPiOAY6ADJprc+B1qK01opAmR0kM0YKL6fjj/tyAA3ZfZ894YMHpvZcAW&#10;vkjrkA0vQY3zLSXEb+KLzaMYghVHYDWvqednOwIKNRIqZCWyh5BC6laozOWEq3wkCxHHbJNdqnox&#10;HOWTwzuQhfBZubuHD1dPaVTXsPiU7eygxYGI6M1joVPZpVKGiYCIY8r4L2Ibz5H/VU3zz+34cckb&#10;awfOx45XFlmK0xVfzZs4AgCJATTci989g8/veQCkIY2UbbEV6R2xCYt2QIQS6HuUft8DMN4DKNwx&#10;mPLou2Qd2qgoy1Xvx2sAx6scX+X4BiAh8HgdwBCAvOgABlkec0IEIg6gcHyW5ykzHqUMBI84/7wq&#10;C8NmPg5uULYkOSpj4XNVQZ/QJsL1OQAmhHgO2eY75pXVn89WVI+OmaRMJx034uoMBND4HUAAaT7j&#10;QqS4qzBqfBxRyQBUioP4Ox7nb3ydysVX/L2ar1Ny9KIzcGuLvNDIMLeqeViqNtmKSEUn8QgAchH+&#10;4wreXAKQmz//5vAebgBRJuIuYSkDUYgLUVzDlv4ymYs4huPVZSuBhyv2wIfsdkpYexlCtpmNRhlc&#10;XCnXUAngUXLhJscbVgIA1IxibpcCDOUXFb8ALgTAIVBxAc51wOa6lV26QXBeHWU4UpTxvqWAR8kF&#10;uEkAaDMl0OEfDrZPn+5v37z8kL33WF974p4ulhUbYrsZXbtF89ApYTmKq+oMpDw/xbl/FxzHDnpD&#10;NCNdZa503HsDPRZaVPBqPLRw7qV7/f8KQGqqsP4BQAQsSMTOkLlcuYQ3UmWJPfHYQ8wE6WP9Bj0P&#10;gHwCiY6ZIqNte5KF9HrtGwdA7meYVHccep/+dA5unczRPv/vpOI/WRJyzni4jFiUOJECEnoEYo9e&#10;p/nsOmWsa/gnkZGQlYQRofglhRylrAXYhAIw/tznBZh4Hv7FfMhSgvf/iEz0GpPQWMCQlBayEBWw&#10;KBWw+OcTBdTVCw5eZnQl3Ak9CIVE/olrNLPpeIO4SfzsRObJa5YMuCRTSkuhAU59C/HHyYzIckIp&#10;l3mjhFmHN5UXO6LA1CoLTKkyn/RNtg679aVJZTaPBW4y8w3GJ5fbl7El9gGNX+8F5dv7wbn2UViB&#10;fRKSY0Mx6BuyMcneW51g76E+Gzw/0oYSH85BQDA31N6Z7mPj1kbYCWeBh9NAeXXWXaKS0Roqoe8g&#10;et2ch44CD42tdVtIaw78cXZgzgwUQs6gGhx1Qs9hp31CYENqfxqSXXGWLOSspkGqWVGSYW6fdtRf&#10;lxwA2ScAYZFYRHf+AhollwMiG+gA9qbEEMKArBhNViSzS+V/moptSQwlx5BdFwAYZqBQivJlRoQv&#10;QOLL8KxAyl4qU0XQxe6MAKYRLQg3XUUA0ktfsg+ND/ZiSJc33cfrt1DCArymYDY5BYD2QNaZSKNZ&#10;KSIINZD+I4AAEpC0UvrsBEgUashzhau84t4dy5tqL6WjffBl8luTOsvhHWS86cyX535ZfFfboWwl&#10;YxAHklmx1SF7i1jgyrYxGMpx3T3yD7HJGRLlDowb8brSoqld963gdVtx6d22G6de5tlobolcg3fK&#10;1oTfS9YsDr8CoOygJJa544i9RkNfC99cax1YDBdSZn1UYqIk9Qpg8SYl07coib7N8U2ObwIcr5Nx&#10;vI5z72tkuQIEgcQLZBQqVzkAQQOhQrfVUPgs805k1vg8wPEyx1fpRH9BGQoAMoZN0pqcLaiwqiyU&#10;WSUxKBRTxYMgQilCcl7G/6gStwL33y1+Q6HbOlZK/szfX4kbcQW+X+V8duUa9Us4NvgykwScXRmI&#10;AGSrFZGh+PIzhsXl2pDYQhsclW/vxZXYkKgCm5O2yfK4JjeTcWjM8mZAVnJi2RMdkOSWDFyCiDNS&#10;IPJdlrpKtj0/Mg/n2rVfHJBw+A/Aw02iX6c/RHHjBo/DlVwnBCA/Ykkvl9yTsg1xcyL0XJyhjCUO&#10;ZA+E+iauuRJI7tLzLPIs7qXnf7aS879ZMZuq4vO/WBFRcMEV+YBG4flfreS735znlPKcUsCkVOAA&#10;SJReZHiZAhm/O1z3E2QfpecJesSKL9ywbQw/W7V0sX389AAb89oge+/RnvbsAz2sIC2BspVKWABI&#10;dQlLIFKSm2iFmXHVvAjAUVmIZ5YaDbMsOdobJ96luPh6WxleWVWUsf4lgJyrLmGpfOW2MlEGcmuQ&#10;lEpYSHgvOLNBKHtx/sPl87ZrWwUzQR6mhNXT+j70tPV6GgDBkbcnjry9X/kG/mM0PMh4/LG+tqc+&#10;n8e8bMzUzv+nZVCmSgcMUo4TLNYJHOOOaZG+BoiQfQAkkQBMOOdhRKiCRTzkBGUrlDvBgE3A0Rvm&#10;ffhnQOQ38zr4q3nuB0z2YcoHSGRSJ85ETprPIpZLFpENT5JPH0IxP7OYDujCkzet4CSlFo55HAvO&#10;/Gr5lNJyT7Fzprktg99Dv18mWVG6uqc5j+XnRjkGgD9aBFmJP4ugNw66nrjReqSWmFcKu+LkAvNO&#10;LwVMymxtUr5tYPjPovgSmxKaa9O46KdG5NucmAKbFZFtE72SbRQqsy9QnX02H9CYEwRwBNgns/3s&#10;41k+9t7U9TZueSDlE5fvlbp5tcA7YKJhMThznmVn5S5X6egGj6P0REhqeIIyiObCO0NwqmfDO5JD&#10;t7U0YCIzuBN6reO/Awjp/TVcigvuFOendA6ASIm0l58fjYngInigeWQCi1C9rKGspCwkgKatMDKM&#10;SHiJCEqBEbvPW9hOsg9Idl92iN5YSfhwVOjcfwejffcAHnBaQZQN/SBK/ZkJEYioIYDPVr5FnnQY&#10;a3CXF30ga8lAFmC2N4sMcFpSpbMLjsQxuZAFaZMs2SmLSBGlkAuurEZ2OCGwwNqm+jFNJFRscezc&#10;ZfHu4iV2qqcDSfceyiD7KH+p3OWah61z+VRp3KwmMuLkiqgiA4VeTgWLHFFM3b6COv4fAcS9eN46&#10;VpdqVK5RqHTjBA2amzFy3IKN/FYpuwCRHdW/l2uKov4+gZNMCHfbczg0NMNWpbl/kbUKLrcuEN4P&#10;wFloMuELjLZ9RRMK4dheZrLgK4DGK7J9R6r7ssNxAAxkE88CIE9Lmlstz30GkvxpgEPxFD0f4j1U&#10;unqZTOQVJj4qG3kjssTGMgdkLQDiA4CE4NgQjcw9BTPETP43Bcx+L0HWq2mMlZS0Kghnzgmh899v&#10;k204A7hcwOEGj1IUVyXId4uQSRcDIIUCkE2bGSGAqKVsM1YuRbYkPscWxGbazNgsmxqWitR+l9M0&#10;vJMNwFYyzs38r7bDHe2TmwBlSLeiTt9nbY6kVLyCyvCKrHzwfbt23QUiNSW811BoqcfqOlb01zn+&#10;JMsfZO4//vSL02SrjdsFysPnNXMD5dVJykeywNnEdVWIICQPZwUBRomOZwENqi2FZ3+1As4V+edw&#10;YGAOfN45nf8G//c3K+JYDJAUfwfQfPczYMNrAaHi8wAIYCGQKAY4Ssg6iuE+SmhnKDtDnL7G2kUZ&#10;i/t34OM26sN37KsXBtjgQV3tlYG9AADG1W4uYwIhrroAiLuUtRk/LDegaDb6TjIQAYhLupuBvbun&#10;FWXRxF2Bd1aZU8I6BgD8HudRU2lkrWp5rqjuBwFM3L0hyj7Ef1yE97hAnHdCZDpTCWm0Orhnq738&#10;ytPWo9/d1vOBJ6zHUyphASAvoMSSoeKr3+LQO9L6ASRxmKFVfkfmwaKcwSKexTGTY8bxG5bBQp5G&#10;JpBCRpDI4p3Aoh3L45Hs/sMBgTBCIBLC7SCkOgFHfjYfjspAvA/9TDnrF/PYd9M27L1ua/d8b0tY&#10;kObvvmRrACwRudnsiIsApGJ+Vt4pSlSnfyYAC7iXbI65AEgWJZd0HkshG0kDwJQhpXNM4/dQFpJA&#10;NhIPkMRxjCHLiQCgQimJebOwLU+rsFXxheaRVGhBOeXMpyCtziq18FwmyjHLITyzEn8tzPACYm1p&#10;aIItCo2zJeGptiAkxeYHJtvisAxbzFzoGZ5xNmGV/MAC7MvZ623UgnVIVTFK40t/UjJevrhy4VUv&#10;h0pZDs+hUpXKU3ISrc42XOMyNSpTcRw3Yw2rcc8cYICNeyhO9bwDNUc55S3KWuq+FuEuMzcpkI6T&#10;7RzDh+f4ebqruT+UUsVsFDgzyEDm4FO0lHGh67GL8K4GEc2B9ycCyTgC6FT3R0HlBxj4kUn4ytCO&#10;8ILw9GL8rYAlgFKVH/f54pTqy33+jAP2QbbrtRkA4TvjAYisxs9oJTYey/hZcwCQsSklNo+IKNph&#10;OfgalWkQFACyCZDYzAKvLEGuvFp8taNXuGzbUQpV74TdO2TdJ/v1bSot8bydvEYuuXvIVJzMhJ2/&#10;5JJ7paTSrBGe6x+VYgm5lZaJ0CKbpsJCSjhaNMvxq6ogQ6siNpEpVG5jPG2NhdOZSPjfRBWL7CZn&#10;OBXKLnbwW+mt2CZ7ePyiNjMkTUOmink8jKmEzy30sO4eidje51vjgHJrH1Jl/TA87B+73QYBJE8B&#10;GM/Bqz3P8XmBBkDyAlzJ8wDBM7jtPoW/1VOYJD4eUWmPUD59OKLMBkaU2ECkuo+guhpI38cTyHif&#10;QY31JKOHH8PK5EVeM5gGxjFBWebBiAHvnEoHQCKLNiE82QawbaeHYw9W9JrG6BrpeyuqQUTTGRXi&#10;OcoAC0V5jSgj+ygFQBQlZHmFKLHyKrdYwdbtllxcboHJWeYdl2GecVm2NjLd/JkIWUxZbBP/l63V&#10;9v271LSnhkV5UCGAOAZvcVLOtnCHZ6v7n9xZiGTwsvORD9zP9EPd4OgCjZ/tGoCh+EmBEkvHH35k&#10;PC8ktyoBZ7keLjKbXAaHu7j2Smn0zDv1g+UCGrkAgBsccgCOHEBDkV3jqHMnAJEcgCMXUMkXuJwB&#10;WMQjnmVze5bKCGajAqQ8Mo18QCP/NH1TRCGuDcVwjSWnb9I7xab41FXbiVLS28/Phjz6kH3yYB97&#10;/f5utmjKKFs2e7ItnzPZVsybbOuXzLKNy+ci751nPqsXmveqBVi7L+V8kW1cOpfbi5zHfFcvNq+V&#10;WL4vmW0eKxgo9b8BIDJQdAPIFaZfHTu4ywGQ7nf3tR79n6CE9Tkd6PLBAkReHWVdXhhtLQd9bKsx&#10;bNv03X9QXkKhQykoDaI0h8yjiPSt9CLKGyKfDz333E3sLH7BnfVXgORndvs3LMLJQH60YBbtIBby&#10;AIDD98gvZB8ACFyIJwS7BzzJhv03UGj9ZMuZL/Htnsv2IU2H75Deeu2+gGXGz1Z0jBIV75vFPyib&#10;EIDkyoeJYyb/hFSQPFncBwCW6gAHv2sNAEnkd4/n93BAhN8lCouOCDKSEMpjftuPkWLvNV8GLHmn&#10;FZhvar5FcR7DJLmkImxRcihxxWTaQq9QWxYYbT5JWUw9TLF14Qm2NizBVofE26qgOPOISLGN4SnO&#10;c9eGJNm05Z6O0ue0ykks7OI41NOh/g41CKpk5ZSk/gl4CDQOMv63Zug+B0wELgq6uI8CIpp7IBBx&#10;Om7FkdBUpxD5rhLAEWwdjjB7YAdA5YcqbUZmlWMCOQM57yLs6FeThWzEAdVHoMCC7wMYuEFB517c&#10;50km4cHgJw/ZatcID2UY3PbCSdVL5wIPfI08IM430Dy4jpLnSpxVV1ADX4pp5Wyyvq/j8218RIaF&#10;0cyYhmKumHp6FcCxidLUJo4CkS3atTvAgcoHpU/NEooWdaeUQig7EIiovLSVxVpzOnay23fs1sVF&#10;ACSyX98t9RSLVQWv2RAQbdHpJZaCjDWZ/3Me5ZWSKuaIYGteTpd+hco4Ag8dmY9eCSgoBB7lKJYU&#10;ZRDPilIyCkWZ7uc9ytnJVzC1T8+vgheoZIdewcjbYjKWXBbiDUlF9snKYHuJEmi7delWzzPfmgRg&#10;fggX0hNFVl8yhQFkGI/CizxFJvJk3DZ7ktHBT/DY45HM/2Ca4yBiYFiV9af8dQ+eV/3oOO9L5/nd&#10;nN/Lsb8aB9X/AbDIfbd/WDHS3lJ7lT6sLz1izTObIVd8p4Py2BwVVtE3RRkLEMlGgpsPgCgLKasZ&#10;t4BDJDmfk+aeoLD6hwA8igGOYoBIUUjGUUyZMI9+kNxN25h+id17bqn54gTgDYB4RmdYMt9FuQFU&#10;aB6QrPQlkED9JMGBI4YgQzjO9/i0Nl6Ah0sCXzMLwYGaTMSZ0kloxPO1WyOfAQ1naqeyD2UrNNmi&#10;mrpET8Y5lFyyWD+LkOg4IhOR2Ln0pmWyAXVAQuuLs878ZulsVtNY6GtGKs9TpFVHBuuP1iC9PuPU&#10;de5n/QEkFOlEBmtTpoL7s1g3c+Fq8+FqC3BxKDpFBYX7C3leOR3t5Qws+/z1V+3tfj3smZ5t7dVH&#10;77fXn3jI3nrmYRv84hP25eDXbcQHb9nIoW/Z10PesOEfvGmzxn5lcyeMsKkjP7MR3D991DCbMuJT&#10;m/DlhzaBgVSTh3/yvwEgrrG2bgD5/vwZOtYP2zvvvGJd+/QGQB6z3k9/ZD0hzru/NtK6kXU0f/Qj&#10;e3fyOjKPv1NOUtbBB3LiKj5IV0ndkLFd/bvt+Nlsy/X/tNIrf7PCi2QEZ/Wh/5XS1q8WDy8RSelK&#10;ABJ4lLIRu3+fQ9erQeOabdyPImvvj2QdP9hKLMAX77liC/b8ZON2/mBDWIimUiJJBbjyj/1shcdB&#10;eN5TJasc/lECFZ0r0sV5yGacn5UKSKXyuzoBmKRwXzI/P5FIcEwBCY5x/D5REO1hlMhCIO0DmNbn&#10;Ryo/j8Xl00lzLSAxz8IzSi0stcj8otNtTWCMRWdzOy3f/KKSLb2oiotjm6VwUcRlFFhkEhdGcKQF&#10;RsZbWm6xJWYXW2BMqmVhLX9WBDmWEGcwNTwDaJyFt9BtZR/uaWfurELA4AaP/Sh7asYfwcSdlRyp&#10;nr7mcCUokRwg0QUoMlkd2MhYDzCkZjPP88qpsFlpZbgGuwZdzcdJeDlNXmuxtNe4Xs2JV+nJ2wGS&#10;Uw5oaOSvZLhreM4qQGAVx9XY4K+ke3glA7rWcr4emeY6QGidno//1ToAZTXvtwr11QpNgMSmYyHe&#10;YzMYyPVlfIF96Zdgvsxej0eNlbeN2jsgUUUWUokKqgqFzybI6c0Md9oEuGwCHAQU7hKKeyfsPrrK&#10;LBo7S2lJxK4zGMo1P90ZPiXllGbMMAEzF9J4wWof84lIdQAkFR4gp5RSC0BWAidTBg/gAg7q/ToK&#10;PKqzjprg4QaOEtwPishiVPMvAYhKuV1C93WJphxqoWWHXkrPiRRJKdw3MzjVvl7sbx/g0NB3VbzV&#10;98i2Wn5F1iy4wjowirYrluy9KT/dz2TBgYDHw2Qeg8g8BgIeA8I2Aw6b7D4A5J5QnhdcZl0Di6wT&#10;5okdsSzRrI/OQUXcX2B3hxba3QBHX2JAWL69QBn2JYwkP1kRbGvg9wJyN1sQGXYkrtVybUgBRDId&#10;Tyt6ObBkLwUEbwWg4QIOZLr8bSLJCwUS/yzIPMSBFFdu5bnbKGNttwKNBub/kMZntDEy2daExJl/&#10;QhblSz5b/jcVzHLRDBhJhWVR43K+VXmWzFxiEQDEcV9wGmhdfVDfS67uNM8y2sAJylo14qqsTihX&#10;XSWuOMS7TEYZdcCALJmMniKrOUqJdzeTQQvoDM9gQ5nGop7Ggp6hNUWmoWyAE9mUJtQMRDsJChSH&#10;iRwTKYk7Yw6qQ7cTWIsSyGYUcqhO1ugDqjMaeaBKjXzkZEaaQ+TyM3JZo1RlyT9x2XahlFwwY7Y9&#10;2bOr3dO6oT1zfy97AjB5vG93e+zurvb8gL724kP3cH9ve6R3Z5Ranexpzl96+H575dH+9sS9Pezp&#10;B/rYs3rew/fZq48PsNeeePB/E0BcVvAXGZ948fxJ++SzIdalVw/rft8j1u2xdzFQ/Np60APS7eVR&#10;jr17CA61ZaByJou/FmTNfkjlw8gARRXp3KcPJIVFOYXdfRofSDLZRxIZQxw8RxQ7/zDuD4R38MUW&#10;3AP57gYm2a2nN2Tdnqu2etcVW77zii3E+2b2rss2hdvjtl2yyVVnLPY0wHWS9BBQyBVRzj+1EII+&#10;l5+Xx88p4Lb+AWkCDvUfcEyHuE8HPJL556TwPBHo+qc6ISABONzzLRL43WIg5VXOCoFADqaEsSGt&#10;yJYGxNkKn0gLol672jfS1gEeafhq+UQm2dhp823KLEZFpuRZXHqBBUTEW0R8umUXURLJK7HUrHzL&#10;KSxhJ8tiwi4tPjEVgo45ySzmp/HDOQWInK4GE2Ue7tGY7qzCDR4H1Few//A/hMBE9yvcYHII6ehh&#10;FBzu12sS21EN0yGOSNZKZnIQI7e92DiUswtfSf15NrvgWZpZggHkbCw0NBBLI3zXAQzrNQ8ewNig&#10;LIOjwGE543yXAjKLyVYWYgejyYxLuW8xJanFziTG/Yz9PeiM/tX9y8loljNrQvPnlzqZxwGbj7Px&#10;POzyp2KsNwKL+489om0l8zEiCvFMYidfCJdQBnCUAyQVykgEKNUErkjbmuChxezWgqZFzQmRuK75&#10;5c44Wk0oBHg2uwGIzGMzdhixaYU2ee5KW7w+0KLSi8lA6Jgu2AaIMISKhbPY4QFUqnGVcNyZRyUL&#10;qjvzEGgUs9nQ8RaAACLF1UBSQA9EAT5QhQp25hoslQXXEkrZbMicDfbpTAaxLfazx1eGW6uNqXaH&#10;V47V9yuxVkGVgEiVdaHs1JsS1X2Q3w8Q/ZkyeD/gck9IJVlGhfVC/ts9tBzgKLHWDMlqidtxi5BS&#10;axFYYm0CiqxLYL51YnxvZ2UlWJk8FpBjb3ul2PvLQmw4JdYFIZSPcCQIJguJyK/EdLSKHqotAAi9&#10;G2RQhfw/nIzMHdWfcTHgUUS5r0id/LKDqRH5uD/k63Y1qBQBIAWUr4q5DtIok8XnllsizbyBidkW&#10;nJRt6YBWGcBRwdyULfsRHVQ3aKpX5xDfYfX1KJtWSdYNIAKR76r7pQQkbsdqZ56OwMTpgaI5l3NX&#10;4Myg+2mmvUSmcp7b59QbhQz4GCXk3cw9KcSjLxmxTjKVlSTWs0TWE61dWhviWLeiWdijaW6Mpuqi&#10;iOF5MXC5twLpewycboxk7xISsUGN5L4oJ7iP16tkHst7xbMBTyCS5SXH7XSERSq1S8KczfqZwftL&#10;2usbFGlP9QcM+vUEHPrYCwPvsxcG3W/PPNDXAYqXH3nAue/Vxx50js8/dK89Szz9UD97nsdfBEie&#10;AzyeG+SKV8hg/mkJy82DnD1xCN7jsMN9uPkPt4z3H4h0OBTZmEiJdZ6+kEsXz9jwkZ87ANLz/ket&#10;+5PvMcp2OAT6GOvw2Kf2xjeLrZKSVD4fbBqpWZJKRZBF6ZBG6ac5UlJKRfWkSOPcuY/np5EppJz4&#10;hcWbMhZlpAg+JBHnvvR8bNx7Ba7jByfzWL37ii3bccUW7/rBZgIcE3d+b18zS+IL5nX47EPWe+pv&#10;lg14ZIDgmaC3gCNf4CEnWN43jwwnC6AQoKXw+6VqB8FkvGRUXklSiVWDR4K+HPzTkyhZpSiUifBP&#10;S9aQJNRisQBbhEa4Ij8NpnfEmwvLF/CIy66wyNRCi8koscS8Clu20d9mzF9hHl4hFp2QbeEJmZaQ&#10;WQR4VFlWYaUDIqUsGHnFlexISd0LyiwjIwejtMMMjjnrgMdxQOQ45+I9xHm4+Q53aapm9uEGkL1I&#10;RPfsRWLIUfE7sBzCR+cwdgguQDkEkDiv13hNPH5c8zGQrwIe0tPnIVldFBRvc+LybFbGFpuEd9f0&#10;7G22gHLWMgBimUbzssgrq9D8d4XAQYqtBRDu81BQzXUHExjnOAEwwGso5mr0b9k+W0BTpxOcL1SU&#10;8jxUbzN4fAKd8CMSCm3ImhCbEZxswXnsgFl4cwAFEeql8A+VWGtICVSTg/jvAESLmqKU3XMZodnk&#10;5ZQN3VEpmS5RCiiUkl2EAKArPEJslU+EeVNujMuqsAT+3ykFqLIYzSoOoEi7bYEI57c4D+3IWVj1&#10;swoFEFIZ4bvmROk2y6Mck4cHW57IeY7Z1ZGjnT33peGMsCYyzUasCLKJ64Jt/Jog+9wrwQZsSLSG&#10;65KsNmOA60GqN2MgVBsaDDvBb3TjvCfH3gCKjj24rfs6YY7YNhDQoJekCfLxhkQjMpEmqLqaB9Ck&#10;yOjelgBIB+bA3wfv8XpAtn20KtqGk/WMw5NuKiS+R2KRBWWWWTicX0xBBWOg6RoHBDIBxXxKcoU1&#10;g8+1sDoEjAIJgcU/Cz3menwLrwFE2ES5AUTvHQWRHp6Sw4askswDsN9NHw4bpR1wVVKryS7lgK4L&#10;bYJUhpWE191IK96w2gvuVkZSPZTt1lTP6gFtzm0nS0HWjrnid4DMOVnTS1zyPX5UvG7zycuWSKNs&#10;nOx5AAmBgxb6OBb2WNSiUSz04apS1AzWjzAiFNNQ1/1XqWJcpYoBp8pmVNWWIF4XjOgnjHUl7BDC&#10;IT2H50YQqnrE4Cknx+tEnpPM+yRzO53npBEFGG4m5JfZFx9/YuOGfUwJ6mMb/ckH9s2nQ+ybT4bY&#10;qE855/gP59w3gkTg608GO/HFR+/aFx++a199/J59Trnr0/ff/N8FEMl4nX6BvHUAAP/0SURBVF6Q&#10;Kxds8rTxzEXvY736M5Xwsbfs7pcBkBe/sab3vmmzfVKNCaXU7UjlqNfFsHAnQA6lQBilUiNMg7xO&#10;BTBSSPt0TIdwStP9DrD8Str2C2kehDoRwUIfDPoKGDaQaawCLFbsvmqLdv9kMwCQsfygL8k8PmCG&#10;xGhUPnqNsg53hpNLVpEDUIiUKjqDCotjtoCN++Kw0wjBdC2CnoR4MqUkvgBJfAHkGpsIWCTyxdAO&#10;Q9yNmuWySUnV8KZmOZW8kiU9Vuc8/9QQJIV+9CuE5qOTBzj8UIvEZZcRJRYan2Gh0SmWQuaRngs4&#10;UJ7KKqywXC6GfC7AzPxSF4EIeJSRvhcAKHl5uGOy+IuvEHg4IzPFWaC0UvYhAHFzG+6sQpmGQMIN&#10;GAKP3XsOOCDyx3ADilPqcrqhj6I8OkYpADCBH9G4zZ2HUStRvkpg0NZ87wibGZpqs1IrbFLqJrKQ&#10;zTYLb6yFGsvrzIEnyDAWAAgLNA8ewJhdPeddo31nAADT6CNRTCWmIMedhl3+DDrcpzOoaQYxi3N3&#10;zOH2bDyXppFpTOZ8PGWrUfHwAGvD7KvlfrY2IdciIHM1ZjePHX8xZaOKrWQfNIC6SkjKBFxKIBeB&#10;W11KEeGrJjUWc/fRfV6sXbJzP1mCU0rSwr/XMihZeQbHm1dIgq3wCrOFa/0pR7IJyN1iSWQh6TTV&#10;ZfN75PL6AgETvIYru+E9AI8i7tMCKuVWHoCQC3Bkl2xxIosMNRt1Vw47+SzAI5MddgaRjhdbCl5s&#10;4VklNn1dkI1bFWRjV/naV/PW2GdzvOz9NbF2P535DTfG2x1MDKxLJtEEG/aWkOMt4TLawGW0xRZH&#10;xza6zbCo1pSrWpB1OODhl0/2km8N/AusEfc19i+0+tzfkjJW78AceyYgwz73z7CRDNKasCbaJnvE&#10;2SzveFvsn2ghGWUWmVvBDJ1K3KsrLZnfO4PMKscBkZrB36y/m8jT3w545Orv/0PkUb7S43qek4lQ&#10;voqh5BvP357Fc9P5nKK5dmLgGXMB1spdOAEgf3YBiAwt6Zdxmi9dAOI00cqJQVYkmvRXHcpIHCCR&#10;g4MTv8/WOa9BbdXhNOzqHMA4o4Zazs/IleEyDrlYDJVThorCBy6CRuUIus4jWEciWAPUBB2O0jQY&#10;R4VAxhv8Y1y2IJ6j+wLok1L4okT0IbwQ/HjisLF+70XbAHfriSDIaw+P0bvmS/izPgVyDCUiNEIB&#10;EU+sDEyRzieygU3iPeVUkEMpdvH8hbZ4+mRbNmuKLZkxyeZPm+DEgmkTbd7U8c65jnMmj7XZk8bY&#10;rMljbPaUsc7RFWNtJvfPmTrOOf7/zkAuSo11BmkvWYgA5KwABD+sBYvn0EjYy3rd97D1fBxHXspW&#10;ze59x175ZhlyWmpzgEQcZaEodvtSVMVC9iSiLkgBSNLPkXmwmKdCMjnBeTKkUzJT6sSBKAtJJjtJ&#10;AGBiAKBw3iOM9ND3wE+2ctf3Nm/H9zZ151X7Zttl+4wYuuNHG1xx1hbtg2ch08kGHDJReOUDRsVk&#10;HKUMLNqGLcCOS3+lS1TT8PgC0JgVTpNgPAt/FBnEWnbKcXwBEkH+aE3a4wsiz6YUdhgZgEcefEkZ&#10;/E0FMrsCEVtOOol6DBCJYscQyBfCn56GMHbFvnzRw7PKLDqzxILJNpIBjZTcEssp2US2UWGZlKoK&#10;Kzc7AJIFeKiEJeJwCxr5YpUEcoqsFGA5BJl7UNkB0lzNVz4m4hvZ4BEW95olK5WmBATujEOgodjF&#10;Lm0nuzUd/1ns3svzkABqpOteAMQdAhPdt52jas1+0am2zD/WFkUio0wsdQBkIv0vk+hMnoWZ3Vxm&#10;pmhE7xxKVbP5HGcRM8lOpmkCIxMXJ1P2moQNxkSylglwKE5kb7fxvHYSJSpNbZykCZAAzlQIcsU0&#10;Mo9pLNwTaVobjyBhLD9rWGCmfboi1Mavj7K5AQkWAi8Tx/yWTIz9irD/LmMkagVHRXkVvSIs5G7g&#10;cJdRBBba/eexiDvH6sXMWeAosbgWOtdipmMBAOAfkW7LN4baengulbAWrQsASCItIgUeK2ezJVBi&#10;ScU/TYtdjrNgAiQqQ/GznJ9XDRw5PMedYTjgQWQih83ke6FIA0hSOaYCHEksznH55bYK0Jq4wtum&#10;bQi2qQDJzPXhNn5xAG7VoTYUYvve9THWmHJWLd8CqxtYag2CCfiMBiEFTjQCEBrRi9TYyTRKGE9b&#10;aA38CgAP5rz75VldooEDJgVWm2NH32x7FjudL/3TbPT6aJvmFW9TN8TYdLKP2Z6xbCRizDMmC4Vh&#10;qUXllQEi5ZYACKYx6jiT7Eqfwe/B3ws4KLLIUrLYIOkzqBluMPn9cweMybyi0vIsNqvIad7M4HNJ&#10;yKJsCGiVykZm5x64LqTPKOekvtJMFs1jUe/OETZZ4kCcMpbUhcStc0ckQmlLpWAFakYJVG6pHFXq&#10;Ute642qNWAUHiJMyNOX+UzRQH4c830eDXz7XfiiLfQgNy0E4IATDhQbT2xS8G2Bg8ffZy+LP475w&#10;sTXDh9veAIT3rvPms5tznutBrAUslnP/QpSIC4glVFNWEGt2nrX1uxhxsPs7Xved+TEFNIgI52dJ&#10;Zarm2xgacxNoyE3F6SGHUqyvh6d5rliMimqerVsy19YsnmUr50+3FfOnObF64czfY9FMW7NoFjHT&#10;VvGcVQumu57PUc/T8X8BQI4z5eqoIwWWF9ZpSlhXr16yZSsXWafu3VwA8uhb1ur+N+3VEUuRm9FP&#10;AUCoQTCcslAEC3+kdvtIzpJQW6UKQJCrZSCflRohlWxAyoR4gCQRwFD2oSxEE+wSAY5Yh1DnfShr&#10;hXD/BhoJZ+++TLZx0T7dcsne33bVXt/2g71XQpPaSbrcAaIM0rsU0jx5M+VBRu24jKrCzH4itn5H&#10;Jzv166WJ+TY/PM1WQ8z609+wPKWcec8HyS4AOvEbdE1H8c9RqpjP71516W928Kf/sNO//B/b9+O/&#10;O1K6DLKPFDrlEyh9hWIi6K9+CJQ+AXzRw1jc4tHMR6TmocZCuZNX7uzA0gpKLCk73zIKS1m86Cug&#10;XJUOoZ7PhVVFKSaZnVYqF8/OHfvhQGiGo0dgLxeKbL+Pkh0cxTJBEl1lHW7gcGcd7oxDoKHYsXPv&#10;fxvbUG1sZxe3ExDZgZvnzn0Hb8UOMpbtKhHQKa2d8JqAKFvq7Vq0Z8QV2UT6McakVNr4dOa2MyNC&#10;qqyZDNKaSRYyHSBRTOW+ybjCfov55DgGZY3VYC0s60dhYe8Et0dBxn9DjMKmZAyTG7+FmP8W0PmW&#10;/8ckjpPY3Y/N32yj2OmPoInwc+80+3xZOKWcaEQLSbYKSWcU/EAavkz5eJkVY7dSTmNbGcdS5/Ze&#10;sgFX/b1m+Si3hHIRC7eO2vGnA9rq78hgdyvL9kwWO/3daSzmsZnFtmJjmK3yirBVnqG2wjPYlrKY&#10;L/cMt43IsQPi81AJ8b+GVE7lvfRa9YnkspjmCaCIHGdR5X2VXbAYOv0kOgIUaQoyzlQy0mRAI4mj&#10;IoXy5tx1vvbh+Fks3KE2a2OgzfEIt/k+SWT4CTbHJ9am+cTZkHVxNgCb+8br86yOT4nVB0TqwmfU&#10;gs9Q1COrEEA0dICjxOr5FFk93yKAgznzvvlWm6jnA5AQd3lkWD+PdBsekGVzfZCaA1CzveJsnm+i&#10;LfJOsMU+ibaMz30dfRhh8EDRbIyiKZvE87tKGSUQTedzTCcjUegzzeTz1OeqzzgdhZXKclnV4Zzz&#10;uWQrABmBRTbAno7CK4lNVQrglMN8kBweS4NzycKbroysbiu9M45yDoGD43mGhYn6dw7KIl9SdWXp&#10;AInAxClpuZWGThOtS/5+in4Rx7lBt6vBxhknK+WWyHdCMmDZ/MvO5xiy3UP0RO3CVTeDzWLQLldW&#10;EEAvij+uCIEs8AE7AQ42uB60EnjQSOu54wJjml3hiYu0x/bzuEzjsMBMG49tnG+/aGsZ4byM+2cj&#10;/vkWHnEiopLJiElmokZcisx9BTL41ShLNxCeyN996aMKwgk7FDAKwiYoggpKLP1TsmEqoL8mIznJ&#10;MmMjLCUq2JLDAywu0MPCvVZbyMYVFrR+mfmtWewK5Lu+hM/K+U74Vh99ViLlXcVtInDdYncjIY2A&#10;1f5XrhnprtkfZ+kHcQ+TujUT/SRAQZwjvmNwu+ICz1V8dwoAwR/oMoaK3t4e1hNDxV73DrCmvQfa&#10;Ex9NBDzQPp//G70cP1kUJaAodu2RcBDx8AzKPFLINFIceZvAwxXpKBd0TCA7SVI2AmCkARgpAE8q&#10;2Yi8sqLp+Qhntx9KScyf+9Yj6Z26/Xv7fNsVe2PHT/ZQxXl7jwwkEuVVPM8TOZ4G/5GGh34OKWYh&#10;zWDa3XnRi/HqB19bq273W/Me/a1tn4esRff+1uWBZ+yhl4faQ68MtoFvfGQT1oZYIPV8L4jgMDqo&#10;E7CI3noOn6i/m/34n2aHf/o7DT1kTfydKnul0AkfC1iFkWpG0U0dTClmFeAUwUUWCRhEpOdaMkCR&#10;DSmYzkWRVVJFFqJMpAJCkcWM23n8fkUsMGlZhVZAZnJAM7LJIsq58Dajnz8s62/uOyL3VoEH2YEb&#10;QNzAcSvLEIAIPOj43bZtl23nqPNboccEMNVAI7DYxvn2XfttB+TkVo6bdqpj+JD5RmXYQoQBS5Eb&#10;z/eLtrk0Q05KKMMxuMK+oTt5ImAwgwxDJaqp9LxMwXhymua/Y3n/LT5N47F7GY3p3Ujmn4zgOByv&#10;pi+wePkER9jPsLEfhhXHl3g4aZTvGNxkJwI645nOOI7ZKxNxYR0JuHxOueyzmCL7CkJ33NpYm7w2&#10;0mb7xrOQxtqGhHwWMe3ctXhTCqrahHIJFQ+19yK8zIrL4CbKKCE5i7k+a3bBAg/+FzksfNr5a3FL&#10;YXesSBNwQA6r/p6I2sgzAKn12mDb4BNtawHRDdxe6YMRqF+crQpOtI18Pur3iWNTkogyK7WIRZLd&#10;eBaqrVyptGh4y2BxTeZ9E1lAEzkmizcohT8pKkfuXQx4lLBAlloSi7HAIwHeLDg+2+au9reXPvnG&#10;Ppm60OZ7hdssQGvS2lCbSSYwzxcw9461qT7JNs4zxV7wyrR2a5KtnkeW3e5baLf7F1PaAkjITBp4&#10;kYV4El6UqjyLUHAVW23vMrvTt9zu8i62OhsyrdHyaBu4LsaGYRk/k56PpWQg60KzbTn+Ywv5GUt9&#10;U1AUIjcPSbUgPvMQmmdDEY5Eq/+JvzuRTDCRzzUZUE4GBAQmaUQK32kBqwMoDr+jLMyVialkp8jm&#10;89dkQkUmn0+6AJUybzrZei6Pqes/n+fl8zmWcy0oU9d3VRYwu3Wd0OskCxj17ux3pjtyrVQP6jpC&#10;ufcoGfxx4iTcnoDjGEcnBCyy/HGUhwhTGCal0bYOh6LRtvSSHJWlP/1QskU5hIR+O+qrJJpmA8kM&#10;AuFB/BHRKHwBEB8Wdi/Cg8c2kkFsoJl2A4CxHlue9WQW6wGOdVtcsZYm2dXEyq0XbA4jC0Yz2+RT&#10;BtV9gmHrl5yPx4V6NkCyCGBZjrxdow3WI5f3oMdKzbZ+AIo/Vi9B209YMBGHs3g+woOtFeW2H6eQ&#10;veVFtrMs37YWZVpVbqqVZSVacVqcFSRHW35SlOUmRFhOfJhlxwVhexJIBFs29ifOMS7EidyEMBeA&#10;uIdJOS68AMjZWwDCIKnqLvRbACJgcYMIgHGOuMBthQDkDLPRr1yF6AkNcaYSdu7d19rTjR7N8JeS&#10;7/+dEhRqKkLkdAqlHs28TqvOPFxlq595DICgxJRK93caGUcKx2QZ8TkNfa7Z2cmOFO4GZPpNwOhn&#10;lAzXKYUBIpS2wk7+zVYc/Nk+2n7FHqy6YJ0Kj9lbFdhhiJfgvVPxvFqGZvxDLrxH3/jY7nn4RWvW&#10;vo/VatzOajdub/WadrI767Wyu+q35Ly93dmwjdVp3NEatmhvtzVsYXe17mYD3vzcPpq/gZkk4baS&#10;enshHa/Hb/7djmDJvBd3TDX0uGS+sj7BhRa/rkgszZ3y1xZUSNE55s/uNBYJbzTlq1jkuclwI6p5&#10;58qygRJHDrvPPC6uAhaufBaUIhaWXIEK59tZ5AUg++hNKGIx28ZFcwDSez8XjZvr+GeZh7KOnXQ4&#10;Cyy2syPZtnXXfw1AZdt2HnOCHZ1CHdHYS2wiDa7i9eVkQMmQxGsDE215SKIt9I+yZQDI4pA0mxKZ&#10;ZyOYUjcCA8mxeH5NZoDWFDIJlbQmUZ5y5rwDBuNxh9X43pHModAkxs9wg/1Q81Dojn6Hzuh3Gan6&#10;Hj0L7ydiAIgdxxeAzQg8jkZgUjmcDEXnmg//UVK5fRqaZaO8k20SNf/Z7MLViDmXevw8jgE4AESx&#10;kKWUKBupsIwKSoVOmWoPxPQ+QIPGP6w3slnksqojg4U+g52ugEIlo1TARAStMoEU7k+gbLYhrtDm&#10;sJBO8kyyb/1Sbax3kn0GofwRQ8+GUkL6aF2kvbcmzN5CpbQYW5sYiP8U3JszIJczeb90FtMUQCSR&#10;90pwRiVvcco9yeJuyEgz4JZS2VikULKUhDsJ4IqCQ/OMzbalXlG21j/O5q7xtheGfGYfj5sOiATb&#10;XIj8eZ4xNsc70WaTFSwkK1juS+9QSKa9zSJ/n0eytQRI6q/LIKPIttu98+0ur2KixG4nQxFg6HYt&#10;jvU25FqzFQnWhzHS7/B3zuM7uzwyx5YEpNjKoFRbE5wGSKbZCm6vCkw1j1DMLCnnhSYWOhGShAyd&#10;vphYvidx9D7F0xsTz+eaSLiAZCt/k7gcZXOAiEBeAKvgPl0LmXz+2boGIM2L6OzP4VrI4P8g8MgA&#10;SLL53xQC/IW8toDnVwAgW9nc7ABAdiMM2X0QR1q4ut0oFveQoe8DQPYjaReIHFRjLUDidmSQG8MJ&#10;lYN1v5ppEYlIeXiUqZvKVI7KRNMx0nR1sx+hn+QwgHKI80PMjdmP+mrTKcYV4PkVgOtCgACEcpLC&#10;h9KSNzY9XgxD8yAj2ECmsI5YC3CscQDgjK1VYM+zhhEVK2iWXYLcfTHc7TR6nr4EPAYzYXIIc+c/&#10;YYTvyMLDjDE4avPpkVpONuK8B+eSvHvQY+WtZl1sfvxZdwOIaDi/fCzwd2/fbEd3bbKjezbbkb2b&#10;7dCuSju4s4Iod2zb3X5Yt+aBaEqhvLLKGS5VgWMv3em7Khk+pcBL65ad+y0Ld8eWnaieQPj/CUCu&#10;XLakpHjrDYnetF1nRtD62RbqQ+na+VfLdEvo7dhMyUeGYtkAicpWaZStBB4CGCcAg2QyEOdI1pEM&#10;eOhcXeGpZC+Jkr3BP4QhpZXhYphKRXAOkUd/szWHfrXBKLF6FB+z5uxmX6dMsgbydvz6EHv4jQ+t&#10;Rbd+VrdZR6vdoI3Vq9/OGjbpZI0BBkWTlt2sEY81aNLG6jZsbnUatrQGgEvjZm2tYfM2Vr9le/tL&#10;49bWdeDT9tyHI7AW8TGv9HILZiGIoWmsgJKcmnpSpIpgwFUcXllx/G7RyIwj+TLF0BHvz2IaklZu&#10;kRCOwSiywlKI2Fx6P1goqB3nU9ZQ2UqSxiLkminUe7PZgZajxqpi4d8DUEhiu5ldRWpGvuVzMe2h&#10;pHQA6eLeamWVmxh38x3bdwAEgMPWrTtvxZYtO8hgtv/X4P5NW3ZCOu+kX4Gf6Ryx5uB3qQBIMtj5&#10;+dA1v8qfHXhosq1AkryajvrlLNgL8CSagCfRN/EVNooZJ2PIIMbjADsee/sJZBkTAJSxxCiMJocr&#10;wwA8PgFoBmMo+QZ2Ga/R6fwaclN5Lb1Mo9tLdEy/xpyK95jY6Bq2tQ37ew3c2o4tOdlKDPMoAtNs&#10;Agv4JDqxZ7JQLgji9wDcFvD7rArNtMCEIkskC0hh4dKON40MIB0SPp1dqxYvgUM64SoXsfunXJQM&#10;WCSyYCdRHklh159MJPL6UDrNx+MQ8NyiQHtwIRuleSHWmemZHWb4WZupvtZ6qr+1mOJjzad7W6MZ&#10;vlaX+7rP9rdR9E2Ewt+kwImkF1COAiDi2J3HARhx3I6TagleI5XSTzqlt+Rsdu8AXxLPT2Z8sn/2&#10;JpvG3znWI8H5GxeTZS2jfDV7+QZ7+s2h9tXoSbZ6Q4Atg4dY5Mfjfkm2mCxkaVCKLeGzmOWXaOPJ&#10;IIb4ZNgjKLR6rk+x1uvTrMnKNGuwMsPqrMmwemvSrPHqFGsPyAyEO/kwMMvmU5b0p8fHNzrL1gcl&#10;wfXQ6Mr7rQ1NsfXh6TS6ZphvRJYFADABMTkWhvNCeDKqKCKCLCQGvi+Wkm0spbw4Psv4AgEwQEJZ&#10;L4nPOlmfN0ChSOOxdD6PDMIBD22oyEjEUZXBb+QJQMjIBR5ZZIc5ZOaFXCeFgJGikt6YrZR1d+Af&#10;thsSfQ8AsotsfBcCkD2UdpWF7OF8L+f7NSlSYKJGWknWazbTVjfUHlbJCzBxZPGyApKcXXJgSdmR&#10;yx8iY9FkRTUp7j75vZWcuGShuA34yYYH7sEVApDzNC9/xzRNjWU+54DHGlwZVlOGWgUAOEFGoVhZ&#10;RXkK8JiPl9w85ttMAxRGUfH4hNLvh5RuPy3AOLT4kE2vPGrzKGktpBKyFKn8cvVTIXWXQ7Wk8l6b&#10;DtPAe5gR04csRtLp7btYH3bYsQNbkehXx4EtdoQ4emibczy8H1Bxx95NdgyQObp7kx3ZVWVHdPxD&#10;/EnAUXP+x7n/AiCHyUIUSHmrQcU5qoxVnYHceg8nAzlpP165ZGkpidalew/r+/BTlgVXUAB5nUVW&#10;oR6PXBb/CkzDDv1mtv/n/8DDBb5AliFEKs9JkipL1iUAhpoGdUwk0xDnoawjVdJb+kaKz+GSy/uk&#10;wGNEwamEkoEEY3cSSCf6fBoI32Lo1OOlTCVj3vjTi3yt/2sfW8O2vawRWUXLFh2sTesu1rZNN2sK&#10;WDRr3Z0Mo7M159hC0aKjde7Uw+7p19/69e1v99030Hr16Gs9e/a1Dp27WbNWbaxhs9ZWv3lHq9++&#10;rz05dJTNYbGahf3IbIzdIiHJkmkiisEzKYqGomiUFzFIjEPkBUXZywfVkB8ka1BysfknFtBYWGZh&#10;XKghcdkWjcIklcUqRwsdC4pS+HRS9gIukG1qjqKMdJAvv4CiiJ1YVGyKJaflWEEh3jZkCwKMmjyH&#10;MgkBxxaAY7OAAcD4f4sqQEPA4Y4ysiIpwSoAEpXUvKKTbT1d8WtYUJaxE14XmmjekexKg6iHU8aY&#10;EpFpY2PycCFGOsjC/zXgMZLMYRSlqlGMTtUc+C8ZpvU5APMxMVggL9t6hhU9h7z0uUhM/YhnZa8h&#10;kz/A6OWYUnuN81c05AgXgzcwChyMB9OXZB8T/JNtKgAylTLW7MB0W8JueHFgAiWWVHbIhF8y3cr5&#10;Drkbrxo6oKFjYnXEs7uPI0OJLWGRA0icx9gxJ9FnkJRTRtkIvoO5MB7EO/5J1mbGRquPM/Kd0/2t&#10;1qxAqzU7xO6aFWq15oRzHm6150ZYnYVRdteiaLtzSZzVnhlsrSZ62DNLwm1qJAsyZbwE+liSEAfE&#10;A2zanSfQwZ3EIpsMN5ZA2S2WEcFhZXtsdS4gG5JtD8/ztz7Tfe1+pnQ+tjjKnpsXYIOXBdrw9WE2&#10;apmPPUU2/eXo6bbUIwx+IhJOIt6W+sXbEoj21UibV8CNLAZ45gMKU4NybDRNgJ8HZtuH3pk2xDPd&#10;Bvuk23sQ5B/6ZdgIJLpzGBTlBZ8Vqr4aylJhSND9AAsfxBKeUViXRGVzzOS+TDY/eRYal2Mh8bkW&#10;mVIAyV0MyV1mMQhFYlBLxaI2jONzjBMfxN+XCFAkVYOogFTnKQBoGp97BoCpTDCbjKxYPTFIf8vV&#10;oQ9XpYw8k/+VIpdz9YmUUMIqBkSKxBPSpb8N/mMnNi97tZkCPJSFCER2AxCyoXEARbcp9e4l9pOZ&#10;KAQkBwAXydUPSbLudmYQsAAwylSOEa459YCIY6opch6S/hj8BwCSj3VJgEq7cKS+gIfCRzNsHACB&#10;5wBENu6kTKXsA85iNZnCKkpPKwGMFQqyCMViZt3MZcrqvM3HbA4ZxXRiPEAxGh52LDGJ82mAymxi&#10;Dj1Q89RLxf3qjZJcXs256yoP4PRwwAJxQYhHPl7JunD44D47unerHdu3BceQ7ZS9t9vhA4DHoR3O&#10;8ShHJw7v5G/daSe4T889quc7wWv3c6yOWwDiBhHNQNf8cwGGBpGcphfk9ImDztENJL+DSTWIVA+f&#10;Ei9yBk7kx+8vWHF+jrXt2NmGT1toWy9jVwKPIQI7hwwjF5lb0dkfbTvTt/b/+n9s8w9/tyyaCtNU&#10;uiK7cANILBLdGELHOMAhhgwmDqlsOs19my//zQ7f/E/D/oppXMwNAZTCyD5Cj/5s67F7/5a64hcg&#10;+UfJm+2hr2dZs14PW/M2Paxj+97WgSyjPcDRFqBo1aorGQflqVYdrXHLLtaqbU9r36GX3d37fnv+&#10;6RdsyLvv2+gRo2zYJ8PsxWdesnfeeNdef/1N69u3HyDUxpqQpdxeu5k1aNfbBr7+ESaIXvYlO8Dp&#10;KRWYAjIg6fB5HIHPWLhKV3svo8bgNnMyfNj9ruYiFHiEkr0IQCISARE61aMg1mNRaiVzwUXRWKie&#10;kGKVjmR1TTe0Y6khm29I7k1kIPGJmRabkGapqVlWBIhUUeN3g0VN0ND9/xMAqQJgXMDhOlbIn4gS&#10;guwziigXhMamkm1Q7w9Jtg1hac5OdDUcyEbsV9aFs/MnE1lAVjKLHeuo2HxAosKZ5/45MQwwGcbA&#10;rc+xtP8EN9ih2Gu8Cyi8FlOOHTkmnHRLP4YJ4CM0tT2K7PRR7nskpgyfpmJM/koZZrSJYUmb7BkA&#10;5BXuf4/FcCwAobLVTM9Em0a9f5Zvqi2lHr8SMFsKuK2mS1uxCkBZz2KqhrMkFqtUdrjJWsS0Iybi&#10;nSygnHILCx075gR2/PF4O8XjrRVK4+vkWH6nFTHWnGyi7sIwu2thpN05NwzACLI7ZwdbLc5rzwU8&#10;AJE6HOviolzHiSirNz/a6s6JtFqT/a3JJB97YEmUfcBiPT2uwlaQia2jpOcJv+PFUK61CAbmMpBs&#10;BEDz6oZ46zaXLGa6pzVgtHPDxTHOezWcG2mNAK9Gkzda68lr7YFZG+3RSWusxxtf2vsTZtpCMpPF&#10;kNxL6QlZreyQz2I15aaF3nGUtVzAuhzCe21winmEpZs3XI1sQFbxv1zDbc+IHPMNQ03FZiiG7CMC&#10;Y9BQbXawi/EBLLzZHPjzvw0UcJB1RCbgsJCQY+E09EXjRRVLX0YcyqjEnFK4ohJ6Yuh5IrNKAjyS&#10;AcoUZXUAhzK7VI5p/D+UlblKV3BQlBTFS1Ugr65CLVdJBlKBFLiA75+AQyHOStlHCeXeUplXkrWr&#10;hKUNlrLxfVIeMlRpF4rBnSploUbUXBWBx85bIPK7uvCWytANKBwPSrbueMa5AORotQHpEQEI8uCD&#10;zJo5CHjsPXretmIdn4Fxox8OCN6UsPxQavpx3fsQLgC5YBuZZ7MRINkAF7IeFZVAZA3tBSsBkeVO&#10;OeqULSMWkXXMw0tuPrFAYMJjM8k2ZpB1zMCpYXr5AZvCZmYaHN4sAGQuTgzzAY9F3L+EJtuVZCJr&#10;Kg5gF3TIAZBEebFRvtt78JAdZsztqb077fSBXXb80E5XCDAOkp0Qx91HgET3nzi8g9jOY9t4Lkey&#10;laMHyUyI/wIgZ9wOvIDHKcY0uoJRjYDImZO/g4g7G3FId81QF/AIQIgfMFTcvrnCet/7APXaHBb4&#10;/3TZg6DAyqOfwzECO/OjFTJ+sYx5v6WAQSYAorb85OrsI04OvMh91XHucuKlTKXuS0pWKQBI5Y9/&#10;tz03/o/tRPFURhlM/Ekc5a1QnHiXIXtbgA56OBbq3V5GPtyyp3Xr0Ns6AQztAIzWAEXrNj2tVese&#10;gAAA0ly8Ryur26C1taB8pefd22+A9evdz/rfe5+9/PwLNuhBMpBuvax7157W5+57rG+/+61H9z68&#10;V3tr1IgSV9PWlMTaW4u+g+y1aUtsclyBzZc3EJblYXAuktcFUv/0kXX59uPmz4jcdezq1qDU0SLs&#10;y0UYkVSK9LOIHV82F20hHemUAVjsguLSWcxKrIzO6TJ2WDsoX+1AHbWFklSVOnIh1mMS0wCSNMvM&#10;yrPCojInwxBgVNJ0pXMdBR6Kys3s1Lbw+L+ISrT2ZShcSgnHd4mfk8EiEJ9CfwXS48BYFhka5pSF&#10;bEAQsAG/rtXBsSxAcbYyItE88O1azSIziZr511jXf8a8iI/JGIbCawxlNO9QPJmGUJoS1/EKjq/P&#10;kXk8Jo8lQOOBCKw1MPfrx/ndzN2+m8a1B7DOeCi8gsc2MYe7EpAptTewv/86MMNmBYnIT7bZlK9m&#10;eCZT/0921EBaNEVkL/OLZRFNtDX+MeYVBl8xZ5WNmb7Mgii1hLKARSEFjofcT6BOn8ACl8QCFg/R&#10;HcGwsPUYRE5O4PdbEWdtWfwbAQ4Nl8ZZ/cUs4LglN5wbbHVmBZGFhAAkoVaH7KPurHCrx7H+vAgi&#10;0hoITMhIas0lG5kbZ3fMiba/TAmy2pN8rclkP2vP63sviLR+ZCv3AErdKYm1oiRWe7KX/WWSJwAU&#10;CokdY02Wx1nTZYnWeFG8NZwfY40WxABK4XbXdD+e62mNpvlZB8ZBt33zE3t7wiwUWYmUFrNQyalH&#10;JQmRCD5rHFfCWa3is1lLduLN5+IH8AfwPwsA/Dfwea0jvCLSLDgm26KSC9nQFCH2KOFIgyBZczD8&#10;RjBAEsExGp4jFo+32HR83vhuRCbTKIsFTwIl10S+l8mARwoCgBS5KQDMaZQE0wEQV3AOkGQQmdyf&#10;RfaRq5IVUUjZShlHFSq5TQpED5Uo14oBDYGIeA9l5Mo6SgAPNXqWyryS5+0gS9/LNaLYgwx9J7EL&#10;MHGGc8m/zMlKfg+VuWrGXrKQfcStzKQ6I5GCSyWto2QgIt6PyF8LefA+wGMP0zM3M7cmifKVP3yD&#10;D9e6P1Ja9XX4Oz0dgIgyEcILhZSnshHKWRuYrrkOEFlFJrIcl4blZBpLAZNFm4/bAsZDzIPHmMf5&#10;3E3HbBagMAtwmAlgTC/da5MRf0whQ50OkMwk5tBkOx8AEYiskA8dYOPP60K2HLE0nKTLcfDefBwj&#10;UGa2H2FG+4mDDLsCEE4DECc5nqC0VTOOk30cP7yb2EU2Arg44OECkGOHyUSI/yGAMKbxxIFqABGI&#10;/F7Ockj36tLWaZW/iKv4YW3fhGvnS29YGo6ppdgWy2NKKqwCPK1kXazpdNmUobIBkwypryhtuTq8&#10;NfuDVn+17quTm4h0bkNCU6aK5P5oOjYT6dVIpXfEsRrhfRJ5bQwWJ8F4YnnQSDOeHVGftwCPTvdY&#10;x9ZdrWuH7tauPaDRsrO1aNXFWrTrZU2bd7UG9dpY7dpN7c7ajax2nWbWjHJWO7KTLp3JRNp1sq5d&#10;ulDK6mxNm7Swpk2bW/Nmrbi/i7Vv35X36wYQdbJGjVtak6YtrVW7jlanWRtrS/PkhzR0jYNQno0K&#10;yRu1RYDS2Z2oJLZjHkhq6sOsdd9sNRVWUJ/PByRQY2HFEcYF6R+TwcVKGSwFNQtgEoDTaARlrURx&#10;I0gZNZVuyw4WdYAgmwuzAPVOSmaeZWYXWFn5JqvA6kE9H7I0UQZSXrHZCQdMAJWyqi2oVbb+t1HB&#10;cyrgWsrFeVCykoFdQmquhUQlsdukyxrlmJoffSIoY9FAt5YudA88oNaxEC0PjGQHG+csQN4sMkux&#10;qZ8UUWAjo4rtU7KM98ko3onabG/jw/SmbMEBjmcAiUcjSu1+mtn6YqXROwzrDVRCLZCQNvHOtRZ0&#10;U3ehT6EHndLdaYjrh/T0OUoswyBuZzKdcaF/Kv0HAAglrBlkIfMhkFdB7K4JdoHICgEI4LHKL8pm&#10;wsc99+lE+3iBv72+IMAGzPG0p5dH2AeelG2CCm0su/6vwrLtbRbfJ1dGWK+FgdZ4yka7Y6Kn3cWu&#10;v+7SRKu3LJZMINyazQ+yxnODWMQpXVG+umtWGAASYfXmRFl9wKI+mUddos6CCKsLkNTn9bq/3txY&#10;qzMnltfEELF2B4DjgM/MEKszjffjWIuS110AS/0FUYBGnDVbFmXNl0RaiyXR1pzSWBOi8aIoa8Dj&#10;dQVQvP9dcyKsEdlQp29XW/v3R9tDn0+xz5YG2LeeUQBGkgVH46tGBrYuMBYuA4UYWZoP9iPKPvzo&#10;3fAH7DdyeyMlKn+yiRDMPaMojappLxYuI5FMJD6tlHPKU3w/Y5PzLY5sOQ7wiM3mNsARi8w8nuwj&#10;ic2GCzAQA5BdSI6eSaaRTakum/KcIodzRS7gkacgC8xHXFAEr1GGNLcSvm2Tggx4Exsafa9LKOeq&#10;XHUryDrcACLHgDKyEQlK9pKBKBwFIgAi8KgJIHucbMQd/wggAo8/AshBeBDFIXgQtwz4kOzhGS28&#10;i3HJO8lEqhjNHI9lSzBOA5pvowY/NQ0qAqqBxI/7fNUHUs2JeJCFbABAlImsgu9YTrahWIKL9Xwm&#10;Ls7ZehwJL+DBOjq7UgBywGYAGtNQ701RIACZRkwnZmKbM9dxaaCMBYB4Ax7BuIJHs2HNpzu+kvnr&#10;m/HP24OKbD9AonLWiQOAx0GVqsg29m93zt1xAlPc44f32pH9qDyZrX5UmYmTrejo4kz+BwBykAxk&#10;3x8ABIsTJL7OgKk/AggZyE+X+GC3b7Evv5lg5WQQmrGRA3eRTSd5LiCSR0NgLlxHFpxGJp5U4j00&#10;QMpxtVW2AVBEoVyKQPoaTghIojQLBHuQCLXw05UZ5rT008bPYzH0k0TSKR5A34Uf6qw5kNPtBj1n&#10;Tdp2hwhvbfUat4Db6GIdO/Vj8e9pTeE/GjZrZ42adLD6dVsDIM0BkKZWrx4A0byDdezQwwGQtm06&#10;WNu27QCH5lavQWOrVbc+r2kGd9LBmjQmY6nf3Bo3b+dkH42IZq3aWZv2neBU2lrHex62t6avsM+p&#10;vU+ldOMJiHigvtrITmMDO4qNdGR7pFeYD3X5EClWEihlKShpySsrFJlmMEqxMC7SIAziojMgJnWx&#10;cpEWIEctKCl3Mons/BIaDUu5zQVI70h+QamTZYjsk47dDSZSZDkZCNlIGU2K5ZsAkP8mKihbyVK7&#10;mOwjI5eMKDrRgvHriknOZtFgQUnJtkCMH+Xh5Y2JnTfg4UvPhRccyEa4EA9M7daRjfhhy7KBMt0i&#10;FEDTwnMAkSL7EMB4Bw+mN6KZTwGAPAegPAZ4KMNQtiFrjTZ0PddZm2530r9wx/pMq+OZaS0BjXa4&#10;wrYPyLMHqNV/TOYxnUVxEST+QprZpDqa4Zts0zlfiPpoNcTxeriYtQEACIol9WXMWulrzw2bZE9P&#10;32D9KEE1nAKHMcXf7pgUaHdODLS6kwOtzhRvu2vKeu73YmcfaLfNCLDbZnM/nEMDgKPR4mhrvDgC&#10;AAEUFpFdLIqwJgvISuaFARzhZBuR1pjMwBW8ZmG01SGzqLcohvMYa7iQ91gU52QR9QGahmQj9RfE&#10;Ejw+V7cjyWoirAGA0oKspMuyeOu0PMFakIE0WxptTYlGy8g+iMZEM6IFv5fApA5/0+1zQpz36AyJ&#10;3+q9UdZj6Gh7cspqe2uxL/JbCHCyEC8AfwNlRg+yDx82Ob6RkOC42QbwvfOF0wgkwvnuRcanWWxK&#10;JhsGNi8YgCYDHokoBeNVliIS+E4mpxcCLMWACDwHGXMcfTHKnJNxWcgAEDIhw7PhNLIhzHMRDBRg&#10;7aLIR41WwO1CgKSQYxGPK4rhNiRNr4Jzq8J1wc3VKZsu53tbQs+IZoIUq2RFKANRyHJGpSyVWCUs&#10;EXjsp9S7R0qsGgCylwxEc+YV/x2AOI4L4kKqS1gOJ1INHg6AnCADQaF1gA3absjzncQOMpESso9Y&#10;mlsj8D3zYRqnVFghdJeHsk6F0DsmGxInIyEzEbHuC4h4i1QnC9kIkKiUtQLwWMlYg2XEIgBlLjET&#10;HmQGQDCHmA2ACChmIKqYUQ0ccmmYQWPtTOx/5qIqlJfcGg1043XhSHkz6EivhDKoOoMn1pnvbdfp&#10;C4xqpvH4CLPcj2q+02m7jCT5B3pafmRE9u9xifEcjM1mVPnZE8eY807WIkA5sBNQIQuhxOUAiIhz&#10;hzxXGYoSlov7cJewBCAaz+jiQdxciBx33QByxgGT6qyE97h8Dt31ti02c8FyLI2vAyAiznGKhAdR&#10;B3imYyUiV1syj+O/QJjfcLKKaCSvyj5iBBrqmwAoBBYhNOGFHGT2B53mwXuvspunUQdJbNABOrzp&#10;Lg/CA8sPzxgfzAs1oe6Rj0Zao7ZdIcM7WT3KU3VbsagDHF3o7ejS434I885Wp1ELq12vmdWpA3DU&#10;b2X1GrW2JpSgmkOet+Z1HTuixgI4atevb3fUrYNaq5HVqlff6tSrZ00aNbEGdRvZXXfVpezVlPdr&#10;Dyi15fWteW1768xr66LSatr3YXt15mobHZmP/9NR86TpZwO1zY0AyFrI0w2UA7yi2dnj4RRGfVkK&#10;liAypwCIdA+HlE6h7pxHjZoSA2WsGGrKKhHE4vmTgew3G+DIUf8IkQNwpFO+ysjMJdPYTPaB0SHN&#10;f0XMSygAWAQkuXlFrlIWWUlxWRV1Y12QXLilldyudM51zCGrSU7LtWjMHKNZRCIpV0XGZzoAEgnf&#10;EhaXBtChuuF38gE0/NnB+tA85o0qy49Slj+ZiS/WLIGJ7GjJRFZB4C4Pz7bZEXk2OqLYhgIYr1Cu&#10;eop4FA+mAWQW/bAQ78mxPV3SjRjLeufGNPszPQt3eOZaHS9ZauQzKCnb7mbg1gdIZmdRw1/CIrgI&#10;C5W5HlF0RMfaFEjjqZ7RtogGOgHHRur7a+gFWesZYfNWB9mTX0237qMWWpuZPlZbnAVcQi12/3fN&#10;DoPDiCIoM80O4HaA3TmHDKCaEK9FKaoR0yGbE80AjqZLBCDKRshElsRaC8ClOWDSErBoNY8FHRBp&#10;Mj/EmlJ6ai6+QpkCjzfmuYomSyhHwYE0JRotirV6AEu9xXHwKjwXgrwxWUSLBWHWZWW83b02wXqv&#10;jrN2y2MBD94XIGlERtIUeW1TSlqtVsZaG6IJ447rLgqzOxaG2x0AV2OyoS6T11vHT8fb/V/Ptr5w&#10;JPcs8LW3cc1dKvKbLGMDJSwveCzvSOZooFJbipvuYqTJK8kaPWNy2dDk8l2Dg4OPSwIgElPLLRmz&#10;xFRKTul8RzIAkVR83RLh8BIdcBGowHfw3DTUY1mARw5keB4NfnmAiAMYHIsoGRajwioiCnmOzkuI&#10;UoQNlagOqxBrbJLaEN5tMxuZzWTBm8TJAShOWRXg0FyQUkIlLfVHuW8XAT6VvHYXKizxIFJiOXEr&#10;AwE8sOR3Atm7Yo8zdx6+pBpY9tM7ckgecGrIdax7IM1pOjyoADiOqCdE0l0csPcg391DaWgrA6vS&#10;SnY4qroYytO+ktBStg5BiRmG0WqY/KyUieDS7cOoBx/4ER/KWF7qCXECYp3ejdX0fKxGwrtSjYKA&#10;yEIykbkCDriQOWQgc+A1ZlG+EohMp49pJtmI7H1mo+6Tf9xCylsrINg3wKP48bqkvaetDDfeHciL&#10;d5+8aIfOXaGD/ppdpHlaNvU3GZz1K6N5f/vlr8Tf7DeGaDmh2875r/ZX4rebP9sv13nNZSxezp5i&#10;1vthMpJ99qeaGYRbsvuPAOLmQVygcrqaI6lZxjp9WmBy6NYQqu+ZTnhgz05bts7TtlBqKqBpT8or&#10;EejytU9VUMJKksLKAQ8NiJLBGCUrgQfgECbCmTb+IMDCbxeITXe5P7bs6uT0wRLAD/NEXycuU1f8&#10;3tbT9elH6WpKQLI16XYP2Ud7a9CqvdWnfNUIYrwF5au2nftYmy59IcwBEDKIOg0BkHpNrF7dZta4&#10;CZkGmUkzCPUWLTmnVFWnQUP6QeranQBInQYNrCHRvFEja0G0bUq5q2EjMph61qhhY8j5LtaF6Ny2&#10;A+WtTtaW8waUwzo++Dz2GgE2JbHc1lSedGZebEBatwbJr282LqLwNOv86VjmghWIBCbmmh8A4olB&#10;njd274HxWeYTlUr2gYKIDCRM2QjlhSTq0pna5cGNpOUU4taby3keIFHABbeN7IP67EEMEbkQtHsT&#10;kAhEpMZygQkAxOtSIN6TkjMsAf4kPSOXUgKd8FjIx8WmWXQMQfkslt8hkmM4wBGRyO9ERrIRrsMD&#10;PsEf4tVfpRHAI1DnZCRBWJv48Tt7RaWZB/eth+PxQPa6MSLXljBudDx9Iu+H5dpTQQX2EF5LfZlb&#10;0S1Q4FEKSBTgxYSVBm6wd8p+gya35hvzrANd0APUZ4EUVZLUlX4R9DdE2EIURzM2hthUj1DM/EJt&#10;xoYQW07Jai2ZyVr4peXU8+euDrBnvpxqbb+ah3LK3+5UtgC53XAemQGloHoLgqwB2UC9GWHWgIyj&#10;wQzKSZSk6pIFNKQ01IgFvwGLfRNKSI0EHlrIAY2mApSlMdaW2x2ZINmNLKPXomS7e1my9VwWbb2X&#10;svgvSbOOS+KtFVlKMxb3xjy/MSDQdLleD5BQEmsOGDTmZ9SfH27teF3fVUn24Jose2hNjg1Yk2IP&#10;ILftvS7Z2q6Mstar+XkbUqz56mRrsSIJANHrARAApvHiRKuvTGRRsNXjb2wBiHWZvtbaDhlnbSdt&#10;APwAwZmBNmAhUy49U22kd4oNp1dmMNzRUyvi7eE1ifbQulgbtDraXlmXYF+gaFsSXWARKNcSAZEU&#10;gCIVYUE68uLcnGLLxSEhgwUzCcFBMpxHGoCSTHNsKsqrHIBBoJEPn1Ggfib4jQKiEHl0kcpURDH3&#10;V6hURVlWxyrUVGqKdTgPbOoVWzGs3Arvp/v1eDmZiaMIBGgUTkYCaOhc95fQeFtKZr0ZflCOCTsl&#10;NgFAdtUEEdRZe6TQcgNI9fk+gGM/aisHQCDLpXQ8CPEsqyC5Tx/imlLPxxFKQJqHcxSbkwMAyK7j&#10;55hNstvCBbQAYTxAEoQCymcbIHKACZuoMZ2KyUFlIJeZlHrRvAQgykAIT8ID+5INNBeu3XIOKe85&#10;B0CcUhabzUWaull1xGZXHLRZlXAggIhiOm4Ks5g3NBdAmV/tMbcEAFkD9+EJlxJF6ar4+EXbee4q&#10;zY64DGNB/yPDsW7+/Dfmuf/dGZb1yy+/2M8//8LxVyd0XjN+ucn91fErs+L/+uvfTMcbDNy6hJ3L&#10;PwWQ3xVYv2ciblD5Z30hpx0OxD3B8LBdAkBUX1vjHUTKhHkh4JCLeirLMSmkwY6jIp5zx5odT6wQ&#10;SlEhfMCy/AiGBPdn7Kn/DoYyYQngrXZ/2vo9iY1q8Sc2bEXFQOfmRh7z4DmrZTSGvvqtKcvtLjiO&#10;xq3bWdM2KKsoXbWEFO8o8GiHPLdNd2vUohMZSEuyi6bWoEEzSPBWEOpwI23a0+vR0loCPA0bNaNk&#10;1cBqE/WI5o0pXQEa93TpbA9072r9u3WyB/DW79KqhbVu3Mg6Nm9l93Xrbg/dTfc9z2nXqi1Kr65W&#10;p3576/7Y2zaGksvM3D1ovI8xQQ+bc9J4LwYwBUNMBrPrC0sqdhqv/AGPUMDBCTiQIMpAPizEApAw&#10;so9QSg2RlBdiKDekUJdWJpKSiexX2UdOHhcpXabV7rrZOQVOxqGdlCyq1ZmukkAB3e75qkljES/g&#10;EIDExadYWnoOBDw164w8SyTTiFPWQxYSC2keC5kfmcBtnhuZQskDGa+AzR+QE4j4EcEYRLoBxBtw&#10;WYsyS8oeb+rrHiqd0DPghWpnDeqd2ah8RiIjHRyUbY9RkrrbK916YPrXxZvAhryLR6512ZBtPTek&#10;2hMokT7cEGvjyS7m+MYAIHE2GxXYTM5nkGF8i+/UBJxoJ6/Gh2pjNFb5KtVArtMn8f7cDXbvRxOs&#10;41dzrOWsALgHyG14iIZkCnUpHd1FCaoRC25LSkjN4RBasoi3XRBvbckc2pMZtIEwb7IU0FgeYs2x&#10;SW+5MtopGbVBDdWO0lK7VXEOePRnBsfA9RnWjfdsM5n3+8bb2owNttYTI6wLnMe9qzOsy3IIcICo&#10;PplFQ0CjGdlIcxb89ii7ui+Ptz5LU63XklTrOj/B2k8MtdbfBFrLSeHWGkK+9zIcdvlMeq5NYmAU&#10;mce6RGu3OtU68L7t1jBEai0Aw3M6QPa3AwA6kpW0XxpunehV6U1W02VBtLWkbNZ6BcBDttIKDqf9&#10;8khrxSyPhtxuAPg1pdu8GeOUGwBwjZckWOv5sfS5RNokOs5lCZMqs0/4jUykuFkoqjIBkSwyX5l/&#10;JjvZCM2a1QCSX0wPk4IMpBBOIx/FW75ABD5E4FFK1iDQcAEGBDnlJwGEO9wAsg0DQIWep+cLQMrJ&#10;TH4HEZmMAhoCEB4XgBSVbYK/2+4AiBtEdkGoOyBSDR7/CkDkLydroEMKNRrKZw7PrGN0m6vj3OlE&#10;p4nwmBoKyfQlBy7AZl5d8ZUoJSsYGZBN53cCDYURDDELYrhVCPxICKARQPnKh6qKSHWVsFwgQpMh&#10;0l6P7WQhVClW0km+nP6Q5YBHTQCZW4lkFxCZDZGuUpZDmqPCEuexiFjO46urxH0cxf37uKXvZVIm&#10;WcfhCz/axR8ZxwsQXGee+3VG8ypu3vgNsHDFL2QcCvftW/fXABAByc83ARiOylB+ITP5LwDyx+zj&#10;5LGDzPZVGcuViehxN4jcajasASAuIEEqdnifrfIOtjJI8Vz6NrKR7mY4Q5g0mhbvK7gOqawiDyO/&#10;pTwVsO8KGYayDdI7fGE8afH3ACQEFuu2UB+kO3MtyLyKeR6KlQrSvVUg9mqeswzAWQ8R9fSwydYA&#10;kGgFyd0CUGgCWDRHedWuLYQ3mUdLMpLmqLAaABr16jW1Fs1Z6Nt1heugzNW8uTVrLgChabBJK6sP&#10;wLQBTLpBjt/XtYcN7NmTgSt97e0nBtpLA/rY8w/0wku/tw3o3sl6t25p93Zub88/MsD69+lhbXiv&#10;liLeG7a22xp0sDdmrrEJWVtxqN2FhfkuW4rJnlcGJHoaflgpUrcUY0ntcukNRMqrMlZIMmUESlgB&#10;qk9TRgpkQY/ivhiylGgej4UnSYLcFoGeQulKJay8/GKHOFTToMpZAgxlIepAF6Gu2+JJiopZBCDd&#10;o6ITLDYu2QESAYh6SXJylZlkAyIACz8zFjBJ5OfEJVPGSuJ2aiacDKobyFOpsQJi0sk40iwAQPEO&#10;jXdAJJDymzdqH4FLIIAnwt0nnIyF5/lTcw+ghOIXxVwUSngzyUxG0+z3ZTBmiP7p9hGA8pFXqn0J&#10;pzE8IMamYlK4hONM72j7Bq7jrdWx9hj1/kGLQmzQ0mB7hF6IZxmm9P7yUJuMNHYOPQ5TmMz3Grvv&#10;Hp9OtnaAR2ukt7XJJmqhXmoIsd0QfkF9GvV4Hy2m3ZanWU8AoRPlq25kHz0hpvuwMPf1yLHuG1NY&#10;oKOsI+aBXTYmW4c1SdYJAOi6OpFFONoG0NX9OAtux6+WWasvF1uHb9Zb1xHe1ulrekU+Xmp3DVtr&#10;jcYEkJGkWV8yijb8zLZkHB1WseDjmnsP7/+iV649Stmp69crrOM3q6372I3WbcwGaz5itd0+bKHV&#10;+mqltZ8aiTlirnUjO+jI6zrx+3WEK2q3PokMLdm6AB69eM/7ER305/e+f3263QPgCLzuXpnKa9MB&#10;oERrQxbTYFWM1cGK/S6EAnUAtAarmGJI5lSPv6vuqmSrtTrLaq/OIeOKt47TPfj/SAlIVzxZcDp2&#10;7WmMZE7FRSEL8jyfTCSLkbppWWQoZB8ZlK+ckhUlKZWYnB4NzovIOMRxlNEM6CpPYTvCUChFVTVh&#10;LgAReLgeoymQ7MOdgTiZinqRJPDgKDCpcMBE/IgrSgGTIsqzJfCEW2i4VUOhekJ2Uc5S7HaUWf86&#10;A1HmIaWV+j2OkH0ck72JRuFqVEL1IKrzOPFe+YnhUtdv2E/Xf7YbLKg3f/u73fiV469/Z3H+D7ty&#10;89/txPXfbPtFqjBkAon7EdPgh+chwBBwqLGwurlQQhsv1rkNKLBWb6MXxCHU/xFA5lPCmsc8nHkA&#10;iGIh4LGY4xJKVssk26XM5UnzYBid58k7TljB3uO2HQPJE99dtssMvrp27SaZB7/rDdfxZ0pXykKc&#10;TISsROG+fesISPxcI24CIDcEItyn8z/9Q3MgQCCAcIPGiaMH7PiR/U7oXPf/MwBxeWOJAwFcKGWd&#10;OYnkF4uU+as3WhZqhHxKVlkASDpAohGwzuhXSG8XIc5QKKzYfbFi9yLj8Njqyi7W0cchL5hVxHL6&#10;OZZTF1Qsowy0lKl0S+nYXKrbtPAvo91/Jenf5Oh8a33f02Qe3enPoGsckGhCGalJM1RUNA82b9rW&#10;aRxs376X83gLiPTOHekN6YC0F6Bo2aI1vSEdeF4ba05/R0vI8Lu79bRH+/W11wY9ZIOfecJefaS/&#10;DX/nBRv+1tP2IUPqP37lEXv7yQH2aK/O1r9rOxvUt5e99ChTGDt1IWNpYS3hSO6q1dQ6P/km3dkF&#10;Np2msLnYnC/OqDQPZqaHYH8eSvYRjs5e5SoPpJT+AhEyjEgyjBDAQkR6GMARhPIphkwknkatOIEI&#10;MyjilCkwEzqBUlRyWraTVchgUTNCVAc+zu5JoKHSlbKRfMwaBRLFNM0p20jlNcpAVMpSqLQlgFH2&#10;oscSUeIkpjJnIZMSBkCVlJZl8TwvLCmDpjHUYvxeYWQoQWQiwbEZFkTZKxS+JAxgCQYwQijFhaIq&#10;C6L85Uf/iD/cSBAlr1B5RPFYEA1/fiipAvDQ8gNU1osvQXa6EG+nlWSwKwPCbCmE/GRKUU8CFG1p&#10;3muIBLbeFHgLpLO3zQm022f5WT2i5Uxf67Mg0B5dGmKPzvOy7l/NsrZfzrTOCylLsQuvOx/5LQR2&#10;A8pQDZaqPBViHcg0ei9Nso4zKA8NX26DJq+2txeF2kCa/hqN8UCBFWpdAZb+vlnWcw3ZhhbuDcnW&#10;nbJSV4CsP4v/APo/viT78E7cZCHplbYErmch8uTA/P2o0Irt4RnwJZ+ts3ojvexumgof80yz+9bG&#10;WV8W/vtRfz2MQeFTS0JsPuWiYDWXIpldyOeynl6iCLkUk722G73W6vAeDcehHMN+ZIB3jvXcSFbD&#10;e7Vn9kcHOsjvIyPpC0i2/zbQGnzlYXd9sc7uHMlxtI/VH+Vj7UdtsP58Tv3hVFqTrdRdnmR16Dqv&#10;R2ZUf0Wq1V6WYvWXJSEW4DNamWT1AZy6/I7NeH4PwHoiXfDRNFQmw3Ek8X1NorQlF4Rsyle5AEoG&#10;M1DSsgATMpRs5NGyFxFfUUazXzkh4CinfFrBbl18RhXKKnEbrt4kAmAQeNQEDp27w5WVSJ7uItj1&#10;Pu73co5EGfNCSjW1EAAp47hFHm//AkBqgom7hKXMwwGO41iYVIemcJ6kZHWBiYTayd/8jQX3b5SB&#10;fmPxBTR++QUegfPffvuNEs+v9vef/51yD/HX/7BffvsPu/ar2Tn61rZeol0BF+8A5P2eKDI30BO2&#10;EcnvBrIOj81wpEzeXEfpajXcxzIBCEoqlbAWUsJaAIDMB0AW0Ci40Bm85gaPY86Ezo1UN0LgXlIB&#10;j6Ldp1CF0TjJ73/mwlVnRO81Zrhr8b9OXLshIKE89fPf/0UAKE6G8l9BxH3fn9xchpsLcZPnAos/&#10;AsgfM5BbmYgDIK4ylviQc8TFC2ds5qLlFkvDXDEy3UzmZjgAosxDA1HwxQ+iXOUnXoP5HV5MDnTc&#10;J7ecR4lwxgGHJcy+XkotcDFgoVgIeMyvQBNdfszm4kw5jw97ASZiC4kVEFBfbQizZl3vdbrImzZu&#10;a82adkAR1RleozvkeGens7xXz/usTdseDqC0h2jvCoB0IVvp0LYzx27WmWykNUDTAS6kZ4cuNpCx&#10;vC8OuMc+eOphG/bG8/bGY/fbmKGv2szh79n0r9600R8+b1+9+5wNefZhu79TG3ugW1d7rM899sQ9&#10;A6xzy7YASCMI96b259qt7K2Ji20eNuXz6A9ZhnzXGwAJxuU3DHIylAtSWYc//RMb2Ll7wSkIPKIB&#10;kbAkZLMQ0qEs1MEs0AKQRMpbykAS0N4nIauNRxmVnllomTQdqja9CQluIV3qB1CdSI2lQTjqTleG&#10;UoKXlkpYOSislIXUDD0mYFEWkpaeTZmMwOwxg+elkdEkAyBp8C2RTESMoKQVCZmuAVghZCGhAEg0&#10;v1eEyl2odyLi+BvIRIIh2gUsATweCDgGY9kSSFkrCIlyKKIBXxrXfFAIBdCjsNEvkhJUOI62gbZy&#10;vT82HEn2ETv/PvAUdZDM3uE06kWZiO074DHuohxVax6lKICgNnLZxkhruy3ws+7jl1gHyONu832t&#10;+XIa/Mg6GsxB/QRZXQ+vqnrIc7sujbd7F6VYIxbX2z9dZb2/XMQoVgwW+S7NpjO74QcLrfbYQLtj&#10;tLe1mxVhj+BS24MdfUeARDv5B3lOP27XG7na+ny9BMnrJttFx+/gr6dYl3dpPl0ZZHmMsE0oO2YP&#10;T6EZ8BsPqzPe1x7cmGmP4xw8CDuRp70LrSNS3iZfL7f35m1wmjYTECt0x7xzwPDZtjYy18rwTloQ&#10;j7T565VWa6QnjYjBNtCjiN8hzXp4kDlRvhqwOt2G+ObYR/Ak786lQ53S2zNLk63O8I125zdeNmBe&#10;nH0Fx/EtVvfDAzJtEKWsdkuSKKURqxOsHnEXGVWdVSnWcGWyNYVbaUqZrL5milRzLv0oiU2iOTSa&#10;MlYK38l01FfpCDvS2GyksfGQa3QqVjxZdO8LPNSTUUlGUUYWouyhnPJSzQXfAYJqEBGA6NydeQg0&#10;dK5QCWs70yAdHgSQEakuANJ7CTD0unKOTnCfQuAhECmtzkR2ASJOJlINJm7gUEbi5kLEfxwg+xD/&#10;4XSbAyTyyjqJtftFJhA6/MEv/27XIZuvQTBfJ+u4Lt5ApR8ARCDyKxyCOAJnR+/cp0WaHTuL9U0y&#10;kmu4b1yg+Xnr+V8sBuDw3szIZ8BknUJyXsjvNWyQV8KVLkVws7jqqAMgbhBZRLahjMPJOuA6VtBc&#10;uJq1UGOjgwCeZFoFBB6b99BxzyyUo1jSf6dpiuI/4C1+ooT1IwDogKCTefwrAAEg/wAgyjpqhpOB&#10;uBx41QToUmAJKP5vAEQd6C4AcXWxn6WEdfX7szZ55kxsJGJsy/d/Y6IfE7JQI8TLxh0iKWg/zTVw&#10;HQIOzx2X0UJfoq3/As6S52whYDEPL5c5fDhzQdU5fFCzAI2ZXIjTUDNNKz3CCFPMxMqO2AwAZTqP&#10;LUKx8MXaIGvasbeTabSkdNUUf6tGjZHqNuac/o/2ENut2ghQKGUBKOIounXoZj0BkR5E13bdrBug&#10;0rllB+tJ2eqBHt3t6XvJPhjp+O7D/ezLN5+3t596kAzkeVs07hNbOO5Dm/bVO/bN+y/YxI/ftCHP&#10;P279OlDyatHS+vfsY/ff3c+aIfttiIz4326rbz0fecmmhuXYsswttoKeD88kQIPmwYDEEgth5xkJ&#10;HxIKD+LLbj4Aw7wQDUUCLMLJQELJTkIgssMoZ8VxOzw6zQLpwQilNBQPNxJCI1hgcIxFIq31949k&#10;4FSZAyQCkO8YjvMdw3HEhZRjJKheEQGFAERlK5HpAhFlJlswVxTpnpdfRL07h/vznaMyF/WS5BZo&#10;gWDxUIaSxe8GFxKTRPMYah1xM1EAXZQAJI0sI0nNaKn0H5CtABwh/E2hcCBhsRCzSJaDyJ68yFI2&#10;hMTbaoDDG7WZR1CMLfcKtSWQ4wuYbz54dYS1n+Fjt9EX8RcW/9pwFfUBjjspO9VaBJ/BeQPKUvXg&#10;HurBS7SE0O5PltBz9GJ7YJ4f5R4US2uo6a9ECsuC2oLddqNlkezAY63v8gxrOBYp7zikvCM22Kuz&#10;fLBp2UMWhq1Ixibr89kCq8tjt02k0xxOo/30SBuI3XkP+I57KBU9RY9KE7Kh2yYGW7OvV5lnYoVt&#10;RYHzHCWz2p8vsTpfLLbJ7Np3kBEuwiuq2RcrrPaYUGs5BRsS7zx7HofcAZDlf/4m1G4f5W9PzPay&#10;QkbnhvL/bTZ0iv159DrrMm49/MN2yjFHAAY64L9eY7ePDoArybQHPfKs14pEexgX3d4A64OT1to6&#10;NiSlgFYSGcGjw+ZavSGLrf432J+MWsnnzbRA/g+dXvrM+k7ytsd9Cq0VfSUNKWc1WR9vjVF8NSCL&#10;ab4WFwns31uuwyeLDKQxPFSTDRlwQAn0xoTTAEsmSmQj+sgh68jEoy2tgA0H36FUpL059HtUYqu+&#10;qRoABCAl6u1gMa8gC3Yv/vqeuQHEDSYCCXfZyp2JuHkQ3a6kdKVSrAMavJ8yZgHHZjkmVGc2t8CE&#10;+/UzdVvf651yk64Od0lLRzeYuDMQZ8ZONZCcPXeJhRfOAL7gBgvuNeInSj8CjxsQyjeJXyhZ/Qyo&#10;uEHEyUZuimzmcYHMb7/ajb/CPwAm11mQb/JcPFft5I//YXnMDPGrOsTGmbHQuOYuxx9LlibLBCBk&#10;IG4A0XFxJZ5XrIUOcJBxrOG+9dznw+1wWgRSaFLO33OSGT0nbMcB+lZkSw/RLfC7ehUF1bVfABAX&#10;eFznbxCA/LFkdfMGJbia4QDN76Bxw8lcfg+HA3GHm/9wl7H+xxmIQKgaQBynXgDoxg/nbeGShfbB&#10;iNFWeZ4ZH/R5JDF2MVZjGAGQQADEZw9lK0bObsR6fTWZxzJ4joVkHrMBjumkaVMhiqZR45sMQfRt&#10;8cHfA1uJCcUHbHzxfpuI/8sEbk8tO2wvzVhuLXvda+0AgsZNUGA1amt15apbD8Ic2W5dsoG76jbG&#10;OLG9Y2HSAQDpCmD0JAPp16239enSy3pTzupN/0ffdm3tYUjyp/t1t1cfuNvefPBu+4oM5H0yjfef&#10;eMDmDf/Qlo773JaM/dymD3vPRgEq8xnj+8Wbr1qX1kh769e2e3r0tJ70k9RG6XVbHTKRDj3tg1nr&#10;bD1jX1dSzvLEYygAFZYiCAllOBGMQ68PPRUhHKPIPhTyFgpnYY6kXKSSUThAEhyWaGFIZqMoYzlj&#10;cCWbBUDCw+nZoOSTh5vrFhQs+/YdR9Lrmm0gEr241CXrFYC4eRB3+UqlK91fSg25rLySC49aspOt&#10;lDgqruwcyhXVRL3eIwvgSaOEkQmBqrp3XJKkv1lIP+FL4FAiVebidxV4yO4ilGMYIBKupkn5JgGC&#10;3sFxSH+RktI7EsTfEJaAWisIKa53uH1OU2Cb6RvtLiw87locb7UAkDpqnIMQvgv5ay16IupIvooa&#10;qgElmcbsptsQPeidGIiSaRAlmG4s9G0hvluSNbRkp95+faq1Rf7ad32OtZ6OV9UYX7t9AgDy1Som&#10;KhbZcsh4v7AY27xtr31OGaz2F4gypkXYXRPwuvrK03otSLDHAI6H4T0GrsuyOry+9njkuiPWmBf/&#10;vx0MiHrui3lW6wtv+8vIAHthXpCzC06iabTnJwus3lisT0YH2XNwDu8xpKn9vCj787ehdttoX3ts&#10;th/mmbv4HAGQwdPsrskQ7l+vt/lIlvcw232hb5rV+3ih3TkBgn1qhD2DzPlJFvZHZb8+Hvnxp8vt&#10;0fEbsUUHBOkAf/bzmdboo1VWm9/jvq8WMf0SC5gPRlvd18ZbQ7KS+8WN8B7N1gIamCq2AjBarEm3&#10;DhsKKY0VW7uNudaS929Nea7Vukxrze2e8CwfeZEhIz2PiacHhLkvabxvNt+37GxtSAqc74M6yDer&#10;HIUBYiXkdhk27GWQ2y7QcDkkuK11VF7dRE+TMgtlGju2M8uD2AqYustX7mxEJaxNvFYu0mV8N1PJ&#10;dEvg87Yog1FJS4BRXdpyA4q+5wqBiNtd2rF7d2clNbgRB0RQZwlAtOm6RtYh8HAfda7F9zogIXD4&#10;mUzkdwARiLi4hN9QOf1KCCyuATI//spr/qaMRa+HwHbKSH+1c4x+yKeD3Qtl5lJiMeT3CngQAcgS&#10;+jgc4CCWEAKP5ayNK9lcr+boAWkeBO8RC/iko/gqBDzK9iKU4fffLfNHnII1YVHVhyuUsH4CCH9E&#10;tnuNLOSGsilCR3dcB2Cu8ZyacUO8SY24/tMNqxm3AETZw/93ABFxDgdSbfN+9vhhu3H1HIsZxGH/&#10;AZa285jlMc8jgeFLMXAfoait/OnG9Ib38GB64FqGP62AIF8M16Gy1HQIoW/xdpnICNRvkaXp6AAF&#10;oDEWJ8pR2BqPLtxno4v22xhmbn/DcTJp3GBGmba6ewDNfTQKUr6qhw173frYr9dvZnfUE3g0QJLb&#10;2O6o3cQaU+LqBNB0oZO8OwR6P4FHx67WC/nvPR062P0d2tmDXdrb03d3t7cZPP/mgypjDQJEnrNX&#10;+/eyse+8aMvGDLOV47+yRd98YhMGv2wT3n7ZPKdPtGHvvmTtG9e1dvzMXjQzNoNvqYPa699qN7ZH&#10;3x6OJXauLWdHupbOX18m+Pkno8TiQgxLKKHUk2Oe+EhprrYykFiI9TgiCjI9Sgs0ABJJFhJNxFPi&#10;ikPSGwuABAMcIeEJEN/wIDRzFSCj3MKo1j27Ze/u0rSLSC+l5yOfMpYyDu3eVNJSqUp8h+5TNuLK&#10;UMoBB+7nMWUhkvdmIhPOys7lsQrnonVeTy9KrhYPyhZxSIwjkPDGaKY72UU0UuAQsilxHtr5KosK&#10;BfAcEOFvU7OkH/0uURIEACixvF5qLx/+jolwIPczHEp8RW3KKXUoN9Wjaa428tfashJBrdQU4roF&#10;WUfrxQnWHKVTw6kszmOxAIGwbgRX0JLmwG50id9HDb/rmihAJNraMi+k+6pEyOUcu+sbH6s7ltLY&#10;uEBrDYCEZO21Nz4YZyNnL6ebeY9D/Df+YIbdxQJ/xwQ4FN632Vhve2pDlr3kmWc9FyXYX/h5t39L&#10;U+I3q2wdHlDbWcheGbEI4PG1O8ZE2sPYjBQx0jYHyXa/j2faXRP97c/j/RABRNunlMSacvu2aXA5&#10;433s4Vn+jGvdh2ghx5q9NcVqfxtvdYf72ERme+zE30kzN+oPmWu1JkVas/H+9jLZwdsBuVifYI8y&#10;ji74CciLv9hgc0LybRPk8xo4peYfAmafL7PZWL+splu/2VPDrBlg+G8jfKzdjBAb4AdIwOc0ZeZH&#10;8/VZ1oq/rbNXnnUnO+niXWTtPfKtA8DREWv3thsL4H+QFvP89/Eb+8oz3iYzG2QFvmShTJaMw7Y9&#10;USotylibKV1twRl3sxRUkORb5WrA4l6JxFbZgwtAXNycBB/iQXS+jVEB2zXPQ7HdpcBSRuJkI7hA&#10;b3YABK83cSYciym3ClTc97u5EWU5CpXGBB76XgtQ5DC9GSDReAKBiEIKLZWy9knWC8EuAFHm8cOP&#10;N53soyZ4KAu5AYDc0M4cbkBHZR6uDEShbETA4Ypb57xOYOLs/MUp3GQhvuaS1Z699u+Wx2yiDRDg&#10;y8koVpJNLKdstRz+Q1nHYs4Xc74EUFlBWWsN2YcnJaxwLEpSd50i6zhjZUw7rYI0r0JpthX7+gNn&#10;mGXCrJKzFy/ZJcbu/vjDdReAqIyljKo6/ggYP/E314xrvM4VkPCKHzn/UUfX+Z9c5aff4+wJgOT4&#10;ETt1DDL9KHYYR1BhcVToPj12hufUDKeJUODhlK/0GN3oV85bTmYcXdutbPLS9VaF4WHcoYtOQ42a&#10;AP3p6/DZcQmV1QWUVN8BHmdsPrW/WZSsJgEeE3CXHAdIjAEcxgIco4v22SjAYyRS2K9y9tqXGM99&#10;XbDfhhcdtC/wyJ9EaWvoikDrcN8j1kAAovkdDTsBIMpAGgIade32uxrYHbUa2G131kW628w6w3F0&#10;btvRugMid9N9fjcWJd1RYd1HGeo+AOSetq3tqbt727uPPGRvP3ivvTWIMtbrz9gbD/W1IU8MsPkj&#10;PrIV44bZhikjbRHnEwGRucMG28YZE2zEu69blyZNrcldjawNqq/GlNXUrNjjvqdsFgOpFkAUL0Pa&#10;6g1o+MWXo7jC0oQGL0fNBDh4IoMNYrGNQc4bgx+RY1bHwhulMhGkdDwkewzHYKwp4uAh3JHBBZyN&#10;tDcfC4lKVCp7WHjUkXsQENnFRVnJRVxMNiHPLKm0BCA6pqCs0n05lKZKy6vocKebOB1zRsBClimV&#10;+GYVc38p3cCyQimBhFcWotcXUvrKk98RWUcqJbEEMo9EOJkYSPYIeA9xI6EAXQR/h1xdoyljRePa&#10;GgKxHhKVYMmASXJSEUIALDKYBLk0MN5ephzZnpp8i3XplKBSsBiH1F1JPZ46vur19QGB9vRlvOCZ&#10;bY/SCNgLHqLXOG9rPRZ3XBbHlqO87b5J/tbz68U2aOpqe90ryfoDHl2Y09GPnopO8xLgE1BmjY6w&#10;vwwPsCfwnIpjZkn3l762x0Yvd+Z0FKLqeXz0MspGgMG3gNckrEZQRj0C0fw+i2pvZK5//jbcbmNB&#10;bzJ8tW2kGW8ri+ar8C93fbHa/gT/8BKOuTvIZkLJxJq+/o3VnhICGPnaQ3hofRRQbE3GBdntSHX/&#10;PNrLBk3zZmbDHsp/OdbinckAWygZyGpbCkd0lJ3l59NXWZ0hc8hMaEqES3kLAv01FFcNAYQ7JsAD&#10;ISz4y3gs5qeHMTdjPzY0e/ldltrDIxZbJrvUgYMnWJ0PyKgmJ9odYymlTQyAxM+yNgBCczKNtoBD&#10;d79S6+FTbD2ZDdKd6OiZb234W9sgIW5PyazzBsAFMOkO2HQhc+nM/6bfxix7xKfAhiLLXswEz2D4&#10;rQpkuppZs0ngIP82mYHCgWhRVyaghd2dEWzXBEEUUwplCLt27yXY/KiPA18rVwlLc2lcr3OHnqtN&#10;j4QjKlW5QUMlq5pEvTIbh1+pPjpEfPWIgqptjDaAG9zGDJGduPjuIjTG9gqqpassnD/8eMNZdJ2F&#10;F+mr4hq7eBeI/Ne4SUbihFRZCs6VpTj33QIfMhGA4ydKQT/RnPczO/+LP/2Nchb9IPzfVu4APHaQ&#10;ZagjHTXWIviR+bQozKW3YxmVmWAMEtN2HrFcQKOQKN932jbtO2VbkAxvxyxyj5N9nLdTjNs9C3hc&#10;uvyj/aASluKKjijHaCJUI6FzX424BoA48UN18PxrTkDCO/GjXbv6Q3Vc/d8CkOohU9UAcu7kSfvp&#10;6gUryEm2Pj26We8Hn7C0Xccs44Sm8l1CD01HphoCAQ8prlYxREUAMo/BKdNB1omAx3jGn44FGEYR&#10;3xQCFIDH13kCjr02jJ3i59kcc/c78QnnYwCSj1aHWsf7H8dVtzPzO7BZb9CeXo4WdmcdQIOu8dvu&#10;pKu8Vn27k2hGo2BHmv460jTYDSfe3pDovVFi9WzWzB7s2oHso4P1bt7UHunR1d4c2N8+eHSAvdK/&#10;p33+8tM25MmB9sI93WzyR2/a0tGfmPfMMeY7e7wtIRMZh0Jr2sfv2rIJo2zoCy+QibSwhrVoPqRT&#10;vSU/Y8ATr9sHo5kzjMXHCrq3vSgDeDFNz18zFyAoNWkuhEzDFyARgMhCW8ARhrFdOI9HQbLHsJuP&#10;BUhS8SOKJ/tI0ZhbyPNMmgqzsM7OZLclWxNdSMo6NGBqpy5SXUACADIMGS5q8RcIiDAXiEh5pfuK&#10;qh8rxtpcCi41HuqoXaJ7pkiJutd53BXlzi5PWYoIeF3QqViuxJM1RZMRRcGRiBsRCEYLQOLIpADL&#10;VA16onfAFzHBfAwXx0fk20QUTENY7O9eEWatAYsWlJ2acmwI71BPDXOQ100AkMY0zg2gB+NL30xb&#10;ifouGkn0RpxtHxzrYbU+XmwPYumxALfeSGr0YYDqh3M9bcC0jfYUTXPPemVZ1xkx8B4s3mMog33p&#10;YyPpNVkNp1T/yQ+t9UdzbClZ4mZGCM/k/qZDllrdSbF222QceMew0C+Mt7cp69yzJNFuZ5GvNSHK&#10;msGhrKdZdCuDtr6ev94avPctqqflZCVMj0SP/96IuVb3nRlWC/7jLrKYxwG/oXTdt/o2xG4fD4B8&#10;428DsVbJwUtJw6PuGzrJWny2yJ6f723Fu44A5mXW6YUvrRFczO3f0tA4zsve9MmkhJVJVgOHMiXe&#10;7pwcarWn0t3+xXqbi5R5555jjtrNj6ZNT5RuDZ4bZvXIlv70LYT55GjAy8ueQD7cizJWe3pvevoV&#10;2z3BFdYvoJzmTjzJ/EusK8DQnue05vG2ZCYdcAbogjNAJ+8Ca+uZQ4krEwlxjvXgvp4bkuxhSPrP&#10;vODi6BvZtRMXXMBiO2ac2wAHLfyllLGcMlQ1gAhEHPBwDy8DgCX22M1Mcx0FLspK9Bx9/wQEbgDS&#10;Y1ITqgSrJtg/ciD6GbpPwOHuZneDj+M2LTIeAClnc6S+kWJA6CB279/DGdQEEIFITTBxg4iApGZc&#10;h19QCFjc5388SvmkUB/Gj8hpf0QGfEMLNnLfM9f+ajE7TzB1czMVFqZvFlBdIb7I32dfsrkZQbVi&#10;dT72RUxALSGK9p20UoCjkuNmek227semRXPf6ZA/iefVGea3n/v+qgMgVwWIKMgUP0CoC1Cu6nj5&#10;97j1mO53gud+/wNx9Vb8eJls5laokfB/JQP5rwBy9fvvrLIMbfuggdaUEtHnU+da1cVfLY4mmgjs&#10;R0LIQPx20pHp9Hl8R41PAHISq+KjNoGsQ9nHaEpVIwCNr/P2ARR77bMcpnEBHh9l7LGPszjPFnjs&#10;s4+JL3N2s5jEQ1Q/T6MgxDn8R+16rck8GpN51LPb76zD0QUgdwlAcN9tI2NEohvA0Y9spHfr1taz&#10;RWN7/G64j3tw3W3Z2O5t09xevLeXffrMw/bGg/0AkOds5Fuv2PNwI2MoVa2e+KV5zhhp/vPGm8+s&#10;cbZo5Mc2/r1XbQiqrefu62uP9O5jLbFAadOsBd3pnezBp163R9/8DIIYvyjAYD3lHQ9USX7s3NSM&#10;5yiVKPV4w2/4IukNQOoawv1h8iciInlNpDIQdvRpNG2FoXJSo18K5GU6pSvNS88QEBSVIqHkYuUC&#10;2c6Obtt2mSqK33At+uI1ZG0iIFHUvC0AUWlAJQfVmXW+i4v5KKoUTW3bTdovQl28iIDEFS5ORaEs&#10;JL6aWJfZXjTlLGVNkfwdEWQe4TgOByWX2zIW3E+YofL0+lia6KKtMxnG3SiT+qgpDu6iJVlHc3ou&#10;mqxJsEaASFMeE4/Rkqa7nhtzrCsLeZMhU22OX4xtw/b7mwkrrP7zE6z+GEwIP1tpr2FvXrF1P5Yd&#10;NOw9/qE1h9R+dH2yvYQEtvucGEpJgfZvLOBNIbfXAM7eQaH2Mb0jI+ED/FHGqUYfz8Cvuz9ZbPUo&#10;Ef15agwEtp89vDjZ3gCEBiGdrU3567bJlNpGr7flqfiQbaNcRaPcvBDGvsbBaTHs6v2R863pi2Mo&#10;HUWSbcRSNvO0Z9fE25uQ6D2wULltAr8HoPLQNB/mgVP6AeSD4BimB+eYN2KL5cxb7/XGKGvy4SJr&#10;MJVy1USaABla9apPNjxMJhxOMGUwDBqnoUSbhJnjmEB7YIqnpcFDbGeE726svJ94b6Y1/HgF/l5R&#10;dsfkBLtjfJg1+dbPngQUeqDm6k42dD/gMSC0yu7HFeC+QIEI3mSMve0I59OGTK+9Tz7n+ZS4XNGe&#10;+9t60fjJ/b0px3VHYNCVz/ZBenBGBGcwrGuX7QFQt2yjwW8rvSCOqadLNaUQAEhqLnJbJcMdPHcH&#10;v+uOHfRr7KFvg1HKAg03YLhBwOFKNCET8NH3Te+lEpWbnBdo6Ofotu7Xpsb9HreGpPEeFbx3+VZA&#10;DQAp4lpR9/p5FEviDL5n0RWIuIHkj9mIOytxH92ZijtLUZmoZlxT5lIjrl+jpHRN2Q2ZiEplP6Ly&#10;Qq2169JNG0c5+0U2U6+gvHuNWTmvR5fbh2ysVuJekQM5Lp6jnM1B6f4TVuGAx0nbhmR3F7zNYc1x&#10;r57bfvbSZfuOxf8iIHCZv+cywPg9f98VASRx+fuf7PKln+zKJW7rqOcBOq6gd0RxUfF9dVziOTXj&#10;4v8mgJxwylcqZZ05cdwufXfKdm4rsycfe9Q6YYPe/u4HbD217hzs2OMPXLHI/bhUosLyY7i8hsmv&#10;EIFeybB4FFUTGd84Lp8FgXLVcOLLXIHEXvsQ8BgCeLyfzmjH9L02NH2ffZi5D2A5gE14uX22DjuJ&#10;AU/AfbRAedUG76rmdhslq9vvqGN3KAAOla/uIJqSGbRjumCn5q2tC0669zK7pDfltu7NGthT9/a0&#10;lwfdZ/07t7UeTRs6PMiwl5+yj559nOzjUQjzN+zNh+6zL156wpaP+dTWT/nKvGZ+QylrhM0a9r69&#10;Tonr3laN7CFeP/ipx+y9Z560r4YMttdeetleHfK5vfjRKBu3zNs2kl1skGyXjMIb23v1f8h5VyDi&#10;C3D4qCcEo8JQSgICjwgWuQgW4ggkszGUucIBmQBIaBHoykDSJK+kuS8NziKHzKKYi0IpehH+VplY&#10;nGQRhaXcD4AIPMR9uEFEAOLOQHSuMpfI9Cpq1VK9qJwgg8aTKDuOYGmtIVV6H2UzLtLdpexSaStD&#10;He4yfsSELwFPrQR6SeL5fWMBj1AW2dW49I5g6NNAeiHar8RDChuN1pC3TbDnaExTWzOI2mYoflox&#10;FU+A0RypbBPAowVqoDZrU/CISrH7NzCKVbzE56tsKu9VseWgffrtGqv/wTLKSlH2p6897Xl6RAqx&#10;fFjrT23/9WnIbX2tLXzDG1ik9JoZZrdR8vrLBC/rQf9HTA7W+9ijzKM7ewqcy4hZa52+l0oWqXeZ&#10;xVGHvoo/T4G8p7v8kVUZZDHp9jQ795Ys2P9GRtBg9EZblrrJdrALnLtsoz3+1Vy7++ul1ubNb8lG&#10;plvTb/HWmpoAWIRZ+2nB9opvrj2PnPex9dmQ4n4uDmSqn+XSSVxCw927X862+z5bal0+mE3pawIy&#10;X3pApmIHz+9Qa4y3DUR99YpPrj2JDLjeBHgYfo9a/N11J8fyHLI15L6TcSvej3DCA1+w2k/x909O&#10;sr9MQwL9LSAzEauTmZH2iD9yYH6Pe4O5ViO32JMRW+xRQGRQaKXdj7VMv0BsZnzzKGVlW2eBB6EM&#10;xDnHLbkT4NGV6I7lTE9P3JRDtts9IVX2OL0tE5iXnkNJbgubjwoW6hI5Qlcrr7ToqwQl8BCI7FAJ&#10;aedBCHdKbxWMa96Nmy6OCsqgBRjKNNzZhLIRV2ayx8lo9LhAQmDiLmXpuXpNZFS8JUO0C0AcAFIW&#10;znkl32kBiMCjgOukmN/tCOaI51lov7tA2YfFVCDyz4BEYOIGl5oA4wYZB0zcJaLq4z9yCzcAEzgE&#10;lcWQY/3oAAi7/B/IFn7+T6ycLjKNs8CeZpjX6wkV9ileeusLd1n+AXyt8PAqJTsrp6pQefCEbTnI&#10;Onv4tO09cgqfLngPla6wWTlz/oKdhUA/CwB8hwvFBUDh4kXen/heAZB8D3B8T5Pj78HjmCleugRv&#10;4sSFGufu27qPIEFQ/NcMxAEAF8fh5kLcPIg4kD/yH7rt4j4EIDJkZCrhiRN28Rw6aiyCX3nxRet1&#10;N70Znbpb3ydetoxdJy39wCUykUsWIb98Bqz4kIloFvCSipO05x/FovigjSPzGAV4jCD7+IIy1QeA&#10;x/uZgAeA8V7aHnsndZcDIh9m7GWs6W77BI+lN5nD0e3egXSZC0BaAiBN7S+16tltt7sAxMlEONZS&#10;BoKVSTus1ztjXdK5cRPAogtZSDvr2qyhPXU/vMdzj9ug3t2tU6P69nCPLvbFay842cebAx8ASJ60&#10;oU89YkMef8DmoMDaMHW4rZrwmU1470V7a2Bfe6J3R5oLB9qsEZ/bvG+G2ZJxIyx8zVJbOW+Wvf3B&#10;pzZk5GRb5BuLkiXffCnrCETkGbVRXdyAg7q3feVwG0ZHN2aE7uwjnA7uKEAmSuBB13cwBHQQHEhA&#10;aCxS2mz6M8hAyEQkr83l4iliUU9GghsVn0zWkki/SKbj4usGEJHjKl+5DRcFHMpGStTJy0Wl2MGX&#10;dTO15+279tKRi6UDnkBn2eGoLKb30fN1oepC1sWbx3ukUU5IZvGNo2ckiZ+fSiNiEoR/FCql5Rj1&#10;fc5QoxfWJ1gvAKMDzXAdmc3dmZ10GzqrVbJqrtIVWUdrgKMNGUNrogU9Cc2JtmQkPZGa9lmcZH8e&#10;5Wd1h62zKRC6pfQHjJ6z2rpRfurJ3I4uY9fZx4v8yJ62mRcd7s3fgcCm3FQHruElavaPAUJ1xnrZ&#10;n79Yaa/TCBiWu8PaPfWWtXj7W6s7eI41eG2UzfKOpI6/C2fhVGv5HvdBzDf7NgjVUy4NhGROLJwP&#10;r8K3Cwlue9RaG+PK6GA+b8MnL7J2Q6ZYo6n4ac2Mx+I93v5tRhwAhP8WYPEEXMPz+H89DhH/gn+p&#10;tYNQrz1unT01w8uK0fDnouR66IPJ1nYkJD+gUHsKoDA13u6YFme3j/W1rnND7RXMJZ9mUdf7tMfD&#10;6w7KWLUmI3OeTClraqrV+jrQPsJ/qwo31kFvjbW6HyAhnkIGNQP7eH6POnAvPVek2QOU0e4h+3gE&#10;wHgBl+SXYrfb81jtP808loHB5dafx/rhTdYLEOlC+aqzSlhEJ8panSlvdeYzUDYiUOkCX9LVG1NM&#10;P7IY/zJ7kdG5s5kJUwy47wBINmH1ISWWvicuAt3FeQg8drNBURf67FmrzJ+McS+8nRykBSICA1nt&#10;yC1BmxS9Tq9RuEtSKpsq3PyHXiNhSHBIpAMiAhj9rE2Sqe8g+E4r4yimPJtPBr0FoFKj4GkWXC28&#10;5y9cdjKRmkDiBhQd1ZjnjppgcitroQSkEpE7/khOX4GEvgq4XL9CZgLfcBWC+upVshAykn2Xb9pk&#10;SlUvyr06DKk7A81K9p+2yt1kHgyUKwdEyim1bT500nYcOgV44Ax8VHPbz9oJB0DO27mLFwkAhL/l&#10;nEAEAFFc4G9y/1362y4BIJcu6sj9+pt5jRs8Ll48z+2LNeK8XbjwnSsunnXifwQgbhL9nxHoDoA4&#10;wOECEGUfZ0+esovfnXaGUA157z1riSy2Rz+GSyEzPcoAqZIjFy1pz2lmhJ+3UM0MxgNmIwCykhLW&#10;QhQGs8oO2SSykDFkISMgy4eRfXxEyer9tN0OeAwGOIZk7LMPyEY+BDw+B1iGQzQ+yFzoPvc+iK9V&#10;B7iPJg5h/heVrgCQOzneAZjccUddq839TbBib4kyqjN2I92bNrXHeve2R5nh3r15I3v54f729ftv&#10;YVNyPwDSGEVWe/sA0Pj0xWcdAHnzof4AxX32zqB7bMqHr9sayljzvnzfRr35jA1/4xmb+Nlgmzpi&#10;mI0a+q59AWcy7aN3zHfeJEvyX29ff/WljZ46hxGwKbYRHmB9RLqtAyQ8USttQMrqGZrgDD3yo/ku&#10;MCrdpVgiA4kgAwnjueHcJ2I6Bq5EZSH1gfiHxFAmghMReBBpOUUM22GmNI6pEbFJKJtoPsSCJFuE&#10;t4ClmrsQcCgDEXDUDD0u8BB5LsI8MhaiG0L9AM6kxzCUO3nmO6e8I9JdnIk4EgGIu4ylCzmR7CYW&#10;wFLXuuxWEjMwk8T/ati6GBvszzxxnyy7H4K8F+RtD4wSuwESnVAVySiwFaSuso82AElbgQjREvAQ&#10;iLSkzNWXuntXSj9/oYejLt3W03m/Ev6WOBrwVkYU4Sa7iZ+FOCGK4VqY9/nwWTd/f7r9hXJTrdGe&#10;9ihqrpdoums6wdOaj1xlKxMqsWUps/5fTbPGkwAVJLINKTPNCmUYGuRtCcZ4k+AAWn403+5FRvwI&#10;i2dvgK8/5Z/nAij34Jw7FII+KW+H5THBMAB59otwHLcrM5iVZnfMTKGPBdnxtwHIi7FYoTT0ODEQ&#10;zuEZ32J7lSzgGdx9V8YxVImFI4UejuXY3ncd6Q1nQc/LJEhviO/bWPTbYbPyQkC+PeOXbwP5PR7h&#10;2B9J8Z1Iie+aArcxJc5qjY+wtl97MMecEhyuAAMpmT4/fb09RXd5XTKPWoBR04kh9iQA8KAMLcMY&#10;IRy9w15ifPArDPl6nnktT4VXkYmUAyJl9hBOyf2DS60Pv283Mg+BRyf6WLr4otSqEe35XTrxeC8v&#10;PbfC7iPTe4H/mWcmPATeUFsduxKMEJ2MdbNLtksm4cpCUEShuipFvLCJCYS7EH/s1SAo7tfCL55D&#10;QCCuQ981N3ei17tDhLq+gwIn9TTJokcuC4l898XP6XnOqGayZ2UgCjUcyhZlH3Y/sis58d1Fdu+X&#10;7BwcQk0QcRbbGlETTHT+x8evwDXUjJpgovNLAND3au7DFfenKzfse8Dke0pmP4ijgBeJ3XnUGWO8&#10;Pp/hWftPWgVqykq4sPLdx+jzoGx1ANKcDGQnIKLs44BsV/DlOs61efKc5Ls0EAo8qgFEIOKO88pI&#10;quMi2dZF5MoX6BU7f/4iQdMkoHHhwnnOzzm3z6PmcsV39t1354izSJxd8f8KIAINdybiBpCaQOLO&#10;Os5CnCv7OHfqJDPWaZ8HTC6dP2kvPPucPfLoM86UsL/+zezytb/b8StMITx2yeJREETsPmfBMkvE&#10;12odYxuXosKai9Jguno9CgERlFYj8g9Amu+zoWk77X0yj/cBjQ8ydtvQjF32ceZuOJL99sU6TOMG&#10;PGL973/IepPxNMKO5C4prm6vZbfddhcgUsvhPgQgd91ZzxrAjbTE66orGUhvfKuepWHw8T69rFvj&#10;evbaIw/Y+889aQO7d7OO9RtaF+I+vK4e6tjGBnZqa49jpPhEj4720j3dbcYn79j6ySNt/ldDbcrQ&#10;123ap+/YkJeeto4tmtnTD9xr7z02wN64v5sFzB5nJVE+5rlioc2dv5R5DMwTZ8ToamZWeEKQe8h9&#10;V7btahCUugoCPUjcBxlHBAASGU1fhUh0gEPW6nGaWgiRHo30VS65cSzSSZqlTilLMzxyyQwyAQcX&#10;oQ7PgZpK2YfS/FKn3ORSUbnVWMpElE0IVHSBCxQcngMwSUpOZweY7IDGaZnKUcoScAh83GUs19Aq&#10;Vzew6s6yg09KZzQv1vNRTFf0ZubJZFyHR4YUsKtiNC0A8gBljrspn/QUgEDAdiE6UKZqCwfRVu6z&#10;AEgHgETRBvK8FWUsOc/ey+LVaTYL6ygku5+sx8Y9C8L2oE2HvO78omZgzLFOr46zweNW0Y28l2wu&#10;y5oii603DkkwvRyPQsA/xfv3ownxJcpnC5ipvtwnxd781tPqfYZKCVVUC/iRN5gD8tLoRfbsN4vt&#10;oS8WWpfP5tlL7MYfFdmMUqkbv3s/eIyn/PPsDd5v0CczrO/bo6zXR9OtCQT47QBcHbKCehPCrcms&#10;KAAn114KKgM0Cm0QA7IGBBbTkV5ibwRW2LCYrfYuIPLAx1Ot9yeTrCtd8XW/XAk5jrU8QNQErqYb&#10;s0SeZTF/nNc/RDzA3JSBgYX2BNxF+3nJkPGAw3T6ZUah0OIz23z0kiNXLaZenr/zpD0xAkXZJ5TC&#10;MHgc5FFgzwIOj/LaJ2N22rOxW5kKSe09dou9wPkTERX2MD/LARAykYdCxI9U2j1B5daLYV89FX4l&#10;TvSAbO9BJtWVv6eXX6Hdg/y3n2+Z9QqodP5XQwLwVKtCAQgYO0OhWORrktsqYTnTA8V7sE6o8VKZ&#10;h/qWHEt2+jUK+d5K6KHNiRpgxW/oPvfGJT4h1VFkue1NJDEXcCh0fkv95RDnqLkEIs58HFRYAJTs&#10;Sw7Ktp0M+yQk9Bk6uAUiasJ1L7Y1j9rF/6v4I6BcomRUMy7CTVy4rAwHghv+Qc1+l1A4XRVBfRXX&#10;CBx+Q5mSWbT/lJXsBTiICriPCrKQTbuP21aR5v8AIDgGnyALYYMnk8eTGD5KTXZGwd9xGlA8BTgq&#10;TgMU57j9nYJy1znirPP87+wsAHEOoDgHeJw9R7WBXpKzGEe648wZ1vZbcep/BiDKMtwS3ppg4nhg&#10;OXNElHW4AETHMwxcOX/mJK85YPNmzbW9e47a32jhv/r9z5A1P9ulH/9qR67+YsUnrlgcpmJh+FgF&#10;4H3lhYXEGgYuLUHrPJdMZGrJIRtHJvINnkJf5x5EfbXfPgVIPgA0PhB4ZFG64vzLzJ006C1lTvm9&#10;dm+fvtbv3vsxTewEUNS3vwAed9xZi9KVjkh5Vcr6S22rf0d9a9ugOaR5K5RXTe15CO+X+t9rd7do&#10;ZI9072CP9uxiXRs2tFa33Wmd6tS1B2ksfKx7R6KDPYF54pMAyBsP9LEloz5DgTXR1k36xqZ/9JYN&#10;xuqkye3/Zn/605/s1acetcClcyx6+Uwr9F9hxSHrLCPM21YuWWm+mNN5UXZbjwfUBkpTPuqVoIci&#10;mPJUCCARSEbiFZxg/pSxIuBHlH0EMbshWpkHyqtYAERcSCxkdSzgEQ3PIMWTC0AKARCGTAEat4AD&#10;8MgrULZBdgJwuLkLNxeicpYApIDXOdbv7BDdevt9XMQ7JK+kZHAWW4dDNFvV5D500brr2dpVZpMB&#10;pdBMmIDdRUxKId5OpTaD6XcTwnNtXAJjbVk8nwE0+qv2vi6HjAIl0LpU67EOfoOspD3n7di5tqec&#10;1RnOQ9GeBbo10QwA6eeTZ13xtBKA1Plio00kA9nFxTWaxr8GgxdYA2Sttb/caM9ODbA8AMQH8G2O&#10;LLa+AGQ4Xdl4W93Pew1EnvrMEspjQ6dbnTenwZ+sQB4bQCmIMbWTsD8ZsZ7mwbUs5Kut43gPeymA&#10;xZoY4I1KyotFkyymq1+G9QZEng5gfjm774fhJu4GmLrg09WDBf++BckopZjnzuL7OCN6nwBAnmBh&#10;foThWQ8z/+SV8N32dtQOe4tBWh9HbbL3mMo4iDLd/fS23IM9+91Yvg9EdfaCH53rIUX2MAv0ABbn&#10;+/3ICuAnHqLE9BhZ0AshWJ0sJEuB31Bvy7uUBD9hcNbHE1fbXKS+HyJTbgCR3wouRn/348H4afH6&#10;x0N3w3tss2fiGO4Vvcmej9tizxKPRjKLHhAZCHAM5L0HAjSDgjiHH+nP7X4ARj/KVIq+/uV2d0CF&#10;9QnifjIrZR79fJEBB2y27oGVNmhjki1lmmGBhkBp0Sc7dnWgK9tQ/4eL0/i9JLWNBtiDrk1MtfGi&#10;niNxh8pSbkAQeMiuR/dlUDLVd1AbGAGUMg65LERRuhXoOOUrsg/xc8ncX8X3VGaLW/gd5B2nxkHH&#10;xoTN0XFKQWq8FYhoERaIKBv5V/HPQOZfAo5KTN+TIahMRgnpex2ZtXGZuESp6fSFS7ZlP5wQfSnF&#10;gEfZvqNkHgdtk0rKew5AnJPRcR3+noGcdn53AaArEwFERKifIiMhK1Fp67hchImTOAqfJs4SZ86d&#10;c+L02bN2GmBQnAEwThMaCXGKz+K0Pg/e0xUMqmONdwcZiKuL3B1nmffxx6hp4f4P/R9O2cpdunKV&#10;sc4x3eo0g1dOnwBITp2Cvb/itMZfvSzN8S90RAIgP/xi5zGFOX3977b19BVLQroWxlAVH0BkHeaJ&#10;a3ClXK6h8hiHTaaBcDSy3hGFlLPIRkSof0rJ6mNKWEOzIc9zyD5SttorIyfZ3X362EP33WsDBwyi&#10;y7wL2UYt+7c6tZg2CJF+W12HD1EvyF231bNmZCC9kfD2b9/B+lDCeuOhh+zlAfdat3p32mPIeP8f&#10;yt4CPMpzW/uv4N6WKhWgLlip4O7uGkKEJLi7uzskEEKIu7u7ETcSkuDaUqTe7r3P+b71/613Mi3d&#10;e3/7nD/Xta53Zhh5ZzLz3M+97rXuNbQzc9HfepX7vIyvVSexmTheZg0eKJZDBslc0lnT+nwuC8cN&#10;khOr54vf/i3iD1Dsmz+HtNanMqRTB5kCkGyiJ8R9x2qJOrFDkpz3SY73Kcnxd5HThw7IUWZZHCW3&#10;fpLd8WmdCKf2JZTuusI83AAIZ1JYJxk96nghACsQ3G7xxzpJNc55UlzaC+LN/XwInb/gD3BcoJHQ&#10;Gft07QSPwiFVWYcyiRQAIS0dZsFRLytIqFhuLt1VBqLXNcwVWQogahOh42+1fLdYq2UQQivZJd5A&#10;RL/KTkdLLM1z1/V1dBdpLpvUnWCEuvlSxutNamiXP6I5LrtL/LPF1jdTppA26X8qSrqTivqcjvDO&#10;gMindHV/iJD+Hu6y7emIfge28Sb2Gu1U92Cxf5vb3qSz/OUjQZSMxsin6Cfavd2c8tllNNgVUxe/&#10;eAdit+U+abghVJ5Z6Cb9acxLpyxUP9vXp66TFoBDawTo/th0dKOf4T0mHvbiONg5Q7rui5I31jLD&#10;nAa9xpS3NliG/qC27Os9pRNGgwNZpPuy2+7umCxdHdENnNKkK7vwz2AAn7FodqLx7gsW035eF2Uw&#10;c9tH+DCul9nto1iAh7lflN7c52uYS283gMQjT/qTNhrMfUcDHmMDCmWMf76M4TEjSR2NQIsY4cl1&#10;z0IZy3E0zzOIaYw9AZGeF9LlS87lC9cMAwCUIXzFefRxRXR1z5Kux0gvbcGaHkfg5tM3S6vZu+RF&#10;HIFfg1l1x859KIv8EMTxXmgo/RHMB/uUyjAYyPCgYhlBDAsskkHKQDiHvqSy+jKfvp8GwNGH99HH&#10;swCBnZn1sKaunEcnPpPPSMN1on/kM9dc6aKpK27rCrB11WougOcLjCitmF8fjE2MMfcDjUdNFrPR&#10;RYxudRx1S9AgCjStBGiUcrmctFYMC30YDCKZVGwePSRpfKdjSWElwSii+T+NbMYta1pMv6NaKpyC&#10;m0Ik3704dMBw3KM10gCZHHp6EimP9vcPlVBEdQUaBSUFMP3u1qp1e70HVh1MxFwwokBys56RKJiY&#10;Q9nJ02GyC/oz/ifAuae7f0DCrE/co1/jHgL2XSMeUoLLEChmt2eTwtPO8mx+e9okmAuwXiS1V4gG&#10;qf9fSlq5vI4ZJvXW8zU6qx0Dxau4T2iok/BVQOQq70FTdHU3uU1/wwosanXydBhAwW0aZJE0rgEW&#10;11jLr1wlfU1cRd9+Ov7/AchfGgjNugegceOa0Tx4kxe4xYvdUADhJO7fZTwiTSiaZ7vH5Tt3vgPt&#10;HpFjfCx3yP19hzHZw9//j1wCVKJraDKkWeYMZb1H8cLSjkvtvtxM2/4KbEqWpNEXQjPhQi3rjS0V&#10;WwDEMpbUFgK7LfO2h1kukE8/+FC6ffwB8zjelZ6fdpXpY0bJm+1fM1JWzZugibSiC71xa2nV+AX5&#10;5K2O6B6fSl/6VL58sx0A0kMGk8b6ANF8Wv++MrlfL+mDLXuXju/Il6S2+nTrJmO/+lLGfd5V5iCg&#10;L8UXa4vVZDm5yk7Cj+2SDHcnCTmy06jKWjdrtGyeM1aOLJwtLmsdJPrYNsnxOCEFvgzY8j8rvucc&#10;5aSLN867VGABIo5oIE5q54GB4gUq1RREdCLhafoSTrn6m2w+ABRnrrvrkducmYnhzuPUrFB9sdx5&#10;vIc63yK+q8FiGOW8MTjoKsNIJt2UCO2PYZemOzUN9bfSKiwFDQUTsxZiEsVN1VXZ6B8KElpxpSkF&#10;7WbXY00tRm18sbWbWEPTV5rH1l2k/jAVQML5cYcy7tSRkb1Lz0fKAqYQOvjmyBRmfgyngqkfANIT&#10;XeFr0jrd6CP4jMa0j1nQPwAolIV0QBN5B5fZ14k30ETeUSsNyk21lLcdduZfIuq2wZuqic0hWcLg&#10;o0LE5yW7z0izWdsAkBB5llLegUwezKKM1wsPqHaT1yFUn2FioCelq6kAV5J0oYroS0pR+7MADmUB&#10;HASQ9KDzuvPRGOlC9KDzeijlrENY/L8CaLrymG6knLpw3y4wgK56ZJH8lIX0Ix77KbvuLpS9fskO&#10;vBfpJY0+iNx92Ln34nl60lvRmwW8N5f7U6k03IeNj4JHcBElm4UI2AUyklSWAkF/nrc/jxtwgYWb&#10;xbqnLvqARS+OPRU0AJCvSSdpfMFr9GAA1wCAZCQANdw9D1YCa2D3/8VZ0lDO2TKQ24YAWgN4L31Z&#10;3AcDCoMAiKEAxojgMhkZUmEchweVks4qBkSKpD9iugLJQK3O8rwI6HH0KoBJ5SO6X5SvtOQXRtWV&#10;FFZ3nrcr59n9XJYhoH/ulsY5KWBy7h4ZMsoZh4F47SNiV02pcko6zak0GBZiV5KOxXtufgGpJPo8&#10;+P4k8V3VSAUMMtHsCtEokph5EwswBKCD+Hj74/6bLHkwXwUaZcbKkIv5nur3PEBBAqNPPYbR1BqN&#10;GWg8myoFlWQaXs3OveYphwaAoCEYAKJOvFQZKohcU1GaMBZa3c3Xg4mmcW+we386dEf/dDwNNkYq&#10;CTbzdNy5DQOh210LUtRu5A4M564GIKTC93V0iRLMEC+S1isAMPIADwWSXKr88hHRi2AmJTUapPkA&#10;kUriEr9PZVFqAqnvpw4wqQNM6hhfW8f7UGCpMbsL0y9y9V8C9sXIXlNcJ7C1v3rlP8a/7QPRbvQ/&#10;AosSg4H8U/e5SSxX4LhGqgrtQ4VzPtgHvPnvEJseUWP8iCYVrTN+wPX7gMhdAOTO3cdy4/YDys2+&#10;ZarXd3L1wY+Yiv1O5cGvtPPTaIgmcho//MMYie2j83IH2sj6rGt0ml+WVegiS+kPUSuThTARmzjE&#10;8/hSWUClwsiZtnhadZD3270mbZo1wmZ9lLjv3Slzxg2TNs11auCrRnVWUwDkFbSPgd2/kNlUVU3q&#10;+7UM6/SJDPz4I+ne/h0Z9nk37ErGisWIYdK9A6NqGzeUBqSjWj37rGyeN1cssTMZ1+1DWT19lGyZ&#10;O0FOrLCVsCM7AAZXySI9leByWHz2rxfv3Wsk4th2ST93WHLcjslFr1NS6Ock+eggsb6euM/6mAYs&#10;If47k75yBgS0D0TBQ4c0aQnvKUDiLFVWXrAKX6qYAjDZUyfeYBxvfdBFzrgEyFnAxAMQ0bGzQfy/&#10;D6K7WmH4IbR7YbAYGBTBD4iKqAB8s3xCJIqmQ6X3OnhKgULZgwroCihm8FBAUY1ENQ8zgGjVlTYR&#10;KjvR+SJmADFrJSqKmksoFUCCATAfjCEP+ybJci9AJChPrC6kyIQz0TLuXIyMRggegujaj3RUD4Dk&#10;cyw0usJIPuP4IcL6+6ciGCoVKW8Rb3L9HQDmDYDllZORRirrcxb/7pTAvoG/1Hq8mcqqb8tmyrjf&#10;nIvfFA1/zShjnYZdewVWD9ExefKF5VZ5faWjfMIkvi8of+1F2qUnwnAPTRmxq+/Nbr6v5vo5dgXU&#10;ujLMqidMozfpou6O5PXRDDrDOjqxIJtTN10Ajs4s4J+w0H8IoHwCiHQhtfM1i39PFnWNviyg/QCE&#10;Piz4vbi/gonGUBblscGlMj6ECC2RcSHFMiaoSEYBIMpAhvsUyjAW6yEs3ANgLH2VAfBcvYznBkQU&#10;VIheAFIPFvHebukygNcZQqpsICCi9+3jlsv7yiHtRhqJx30N+PTmPfdFHB8I2xkaWAhglMiokHLC&#10;BB7DA/DyAkAG14PIQH/SW8yvH+QFeHAeAwA+Bb++gFEfmFZPT14fltWTz66XBu9NRfev0bn6cX2w&#10;F++D1+jPmOL1sO3sXHb9WLsY888xWMzDLSEPgCgqoaSX71cRrCAKwTyQ1FMyTCOXFNZFWEYiABIF&#10;GOj/xaKFRJO2SgNgFES0V0nTrQoiKbhMpzIwTdlGKNMzAwPCxNPDzzgqgCTCZjT1pZqI4YvF66nO&#10;Yjjv/hHqxqu7brV0Z1GFcWuYAeWa7uDZyf+nMAPOX4AHFqBsRsN8+3XWTNUrbgFACiqaIlaAusqY&#10;3FJKdAtIXxXAPvIBEAWOixVXpJB0bTEAUsTE0eLLtfR/ACLMcK/gd6mOwjrPxBiEVQOQEGZX4aff&#10;Yx3iex3/p71ddWwI65j7XgeTMQWgYUQdbsS1f4nLtTXoRX/G/wwg/wIcWmllqrYyg8i3vPnH5PB+&#10;0LI0rW2mLO3JI0rTqC54CAPRLsiHWjut1ylRe0A66w41yNfvPWLC10NGRX4rVYBK0V2mFiL8efKj&#10;dyrA4x7zsL2Ax/as67Ier6uVOPAupitdYyECu11yNX0iJWLNmNPRs2zkQ+aRt8f9tnWzptILG/Zt&#10;VnPk+JrlOON+KG3wpWqDD1aLhs3kDUwVx/TrKattZsiCSSNkZNdPpPNLbWT8l93EYfQwsRzUW/q/&#10;/5Z0erUVHent5Ev6OUbR97GJ6qo9DjPl4CJLObBoNsdZ4rTGTnx3r5Vcz7NSGuolhcGuknT+sESe&#10;3CWZrscl1+2k5HucljzPU5LveVqK/JwlxZ9UlIsXAEHFFSDirDPFSV/p8RxVVmfp71AhXXUQd45+&#10;dKb7oycEAh5BgEdYVCpWIZgsAhaB3K4M5DyOtudJc/kgyBtjRYlQHqed6XEM+Yli3GYIgrsOiIrR&#10;HxJWJQoGGprGCsaeXUVKBROzoK4Ao+xCPYpMMxtMTqjKQvQ2/T8zAGlOW1mI/jj1+RVALtAceSAg&#10;QzZHF8mqiCKx80oXK590memdLNO90mQsaZcBaCF96KfoQSgb+ZzoRJOe6grvn6bLmWqntwCWtw0A&#10;ia4394OlUPI7Gt1hBSmkU9TJq1+YK82J47Ft19LeTlQ9HWBBDGHeih+usYspG+5OSqu3awJAwOux&#10;0PX2YJEljdOLhfFLFvjPiU9gD59SFdWVRfpzwKArjKPzWYABW4/PiE/1CNP4jDRNZ3benZSBsJB/&#10;zK77U0CpKyzjK0Clny6wLOYKIP1ZtDW0smkoi/EwfxgH4DEhtFwmhJkAZKwCCAu6AsgoFu2RfkUG&#10;QxnG+Q0h1TWIxXoAi3VfBQteU1lMHwUK9IieAIcCYQ/3dEP4/hpA7EnaqzeP6WMs+qSeuN8AXwDJ&#10;FzDQFFsgVVcs7GMUxEIrALAKGRlczm2wkUDABDYymPsoE1FAGQqgDeZcBgJk/XjdvpxLLz4/jd5c&#10;1vc6gPc3kPfdj2M/31wZRimwAuFQWNZQqsqWUXWYgMVJQS6VbUwnzEinmkrTV1jsVJHjr8WK47Ia&#10;AcIoCtEolH14e/pJCIt/TjrTDGERChrZfMfi0TIiqbDS+ySzIVIjRU19+cFQ/Bm5nAXoZAM+sQBP&#10;MJuoBDV6VINPr0BDM1EWopVcGpUsxso+jCmEhgvv1T9YiJmNmNNaBqigA9ShB/ynMIPOv4BPPavR&#10;281l8dcAI9UqbhGm9NEdqbt2R0qrrklRRY0UwUKK0DwUOArKSV0R6t9VVMXtgEiJggjpLAWQSrWk&#10;BxAUQGoo9a3B2sT83swAoqCiAGIADMyltvZKffA3qNWo/TOuYCwJYFRdxhKpuso4Ph3/vwDkzz6P&#10;q6Srrsh9hJdH5OwUOH6i8/Kn7xlWUh/f6whF4geuP+b/jSabx7/QQv8LgMI8XYDlPgzl9rc/yjWA&#10;pBb0Lbv1reRd/1aSau9JWOUd8UMXcS1EE6G5cAvOu2vV8woGop3qS7TNP+WyLE4oE4uTvjJq6izp&#10;hBHiu/R3vNwas8RmzWXxlMkSevywLJwyQT57+21579V28jbzy999CQDp/bnshj3sWDRHBnzwllgN&#10;7id7HSxk25yJsn7qSFk+fqBsnD1GdtpNl/1LreQArru75k2VvXZTxXnDAgk+tEF8dq4Qz23LxGfH&#10;Kkl0OiiXIrylLNxDsr0cJdZxr6S7HJV8d9JWHo6SfeGEZLkek1yPU5Lk6Sqe5z3EGXbhrPoH7rtq&#10;XaIgck61EGM4E3boCObehKc2D3LdrHv4wC7UsTUU76gQDPyUcWha64yLn5HWCmSiYTgeWoEI8gog&#10;Ot88HMv3BMaQhmO7ro1VEfRoGOktBPUwRtQqA9FqK71dQcRciaUMQ9NUykgUQBQ8lInoZbOjqun/&#10;c430lTr6aqllML0f5+mm3huULZviymQT/TzrKXhYEl4o1n6AiFuiTKB6aQQ706E01Q2AUfSGjXxF&#10;1U43RN9P6HB+HzbSwQAPQIT01luAyFv0jLyF+P7uiRj6SIJkHAOZ+q85Kh/OWSIdZ6yQtjO34291&#10;FrPB89IBd9p36evoZLUZq/PTCNxh0g+GoQtePxbDASzMQzyL2CUXSw8XcvpUVikAdAUAjPw9ode7&#10;IBB3MQRjze0DKjCLLgoyWnHEsTP36wIgdSdN9DULbG9lHKSZevJaPfn/QSzqWuE0jDLZUcHs+Fm0&#10;R4eU/Mk+SGEpeIwlnTQWHWIMC+5oA0RgIzCV4SzEQxDZh3hlyyBP0lowiH7KJNjh9wFQelD99CUa&#10;yZeAyNdeWRwzpDuXvzCqqLKM9NMg2MxQ3yKAopLXKgM4yjiHMhkXWgaIlRsgMjas0ogxANtImNFg&#10;zmUw5zQMEBkO6A0hBgFCRkqLc+sNUPQk9NinHjgGAXpDAL9hnP8IigJGcT+t6hpON/UCb76P6pTL&#10;+Fn1T0unsCM7J48u9DLmdNA4SKlqJccaxGENBRMFiih0jHSYQwKpqJDAcAAiyNBHVBNRbzdlIBqa&#10;vgoHVMIIFerjKeaI5fHaA6INrqkcQ+glUQauGx7DXBFhXRnI0wCiKVoNBQ+Nf75eq9VapHmejlrS&#10;9k+Hmb2YjwpAT0ctj68FjPQxdRyvASjXSS/d0PG5XL/E/UsBAJ3nXoJ4XkhZczFsRAGlhPMtQQtR&#10;ACmugoUQJdW1xmhdg4kAgJfqZ7pf5jn+mO9uvk3B8o+AZcBgTAHbACyeDgWP6hoq4gCOyqpL/xLP&#10;3IFJPB23AYa/hNEoqOW5JsH8BoikzOO7+9/Ij4+fyK+Mc/wRoPjxCQZjNMH8xOitn/B1UeAwuT8C&#10;GmYAAThMAPKTMeDkG2qhFUTuwExuPPiBlNZDqbhxX4qv3pfs2vuSgrlYct1DSb7J/PSaB+KCS+VJ&#10;3Cn3I6rvZEFaF1Ms6yIvyvwj7jJm3Djp9hZmhS+8AsNoKy2pvBrYtYuEnjwiG2aOlzGff0qD38cy&#10;AGby+VuvyeivPxMn7EcOrrSRsaSkDiyylZM4655cYiWO2LSfXGIhxxbPlkMLZ8A0ZsqhxRbismG+&#10;BB1YKzGnd0jsqZ3iw+MvACZ+O1dK6IGNku/jJEUh5yXL57TEOO6RgL3rJZr0VhwaSaLjPkk+c0BS&#10;SXHFnncSr3OuaBr+sI0IAvZBlZXOGDfYhzIP9cFCD/FCMPfguiehork/AruGH13sATQhKnio55SC&#10;iifs5QI9DwGku4J1HK5nECwEUZ2S2iBKfUOwPNGBUzpMymykqGwjhD4RBRFzZ7q5s9zsgWWeaGjq&#10;CmbHWC+gmwFEb1edxBhGxY9atZZgpiSeQ//YhVPrBmxmNiWXy1aKINbElgMiBWKjTIRFbzrVSJO8&#10;MsndsyDSlKYA0kWn7cFI3j9FgyGWJe0BEk1htedyB206pJHtPZr5OpL66kwaazAC9giE+Z5UV3Xd&#10;TeUWQ6I+YPpg1+0h8sXhOJgNz4vVRncAoCegMQDherAPCyK78aFagUROvz879Z4Ahy64PXVRZhff&#10;AwBQWw9NVXUjPufxXwIeX8B8vr6AqA1QqBahzXZfcbmXwTo0RZXGIk+pMov+UBbRkfSljFWNA6F8&#10;lKaMAJHRhCl9Rejl4GKZwHWN8SzcepsCigLJKD8FkWwjhhFDed7BgMlAreoCJPq6k9IyB7f19ARg&#10;eN3+RD8V4L3QP3ifo/wBCgBkbHAF4FEuowGO0RFlMpYYFwELCa+U8cRYbh8JyA0lpWakuQCQkbCR&#10;IZz7QC6boz+X+3GOhlZSH0NUkPflPcK0Rvmb+krGBKPz0OOy0A/9TSuxGDaVo13pOTks/GmkPgGC&#10;izAT9cWCeSgDqUCXUH1DQeQSBoeqf2iEBUfCKMIliP4m1UnUFTpDu9QBEhXQ85W5cFm/i0YqFcDQ&#10;DY2ChrlHxFztpQ2werumscwDpIzF1piJ/ieImC//5ajA8h/CDD7/r+PlK7Cd+qjhWKv6iy7qPGfV&#10;lWtSRkqpCDAorkYwL0fj0Y2bshHCNOsdy3u0kacBpJT7lxFmEFE9RNNZl3gvGpX1R72stxupLu5/&#10;GfAwBUwM9vF0iupptqEMpOISf5unAgBBBH8qbiOEPx23VBg3ynOvGaxD4wFNJb/g5fIL7fgKID8D&#10;GhpPe8ur74vZJ+Yhtr+awnpcDyCPAZCHAMh3NM18i1ZyD0H9NozkBhVbV6huuAwTKb8BG6m5Qw30&#10;DcmuuSdl3/wqlQ//Wy7e/dUAlejKb8Wv+Ja4Y32w84SbTECz6MQcjvdefAEDwxflDRoAX2rUWHYu&#10;tJdtcyfKxG7vylSa/ywH9aGC6kuZ2quLnGLxPwqAzOrTVXbbzhLHFQ7ivnGZeG5cKj6YI3oru9i1&#10;UvzQM0IObpa4kzslhWqq1HP7Oe43QMNlrb04r7YFRFZIwpk9khdwRi4GMZiI//fYvkKOkPJyXbtQ&#10;PLeskOD9GwGfPRJ17oT4ubpSWeUrjgxUcsZU8ZyCiDIQY3ofDYIAh5caKQIiyjy0/0NLeBU8VPPQ&#10;hsJAnGt1BoeG6iJBYcwN4XZ3QMgPTcSfYU5hNNclMhsiIT4d9hFvMJAE8sOattJQ4NCjlvFqJZYy&#10;kj9EdNiH6iCatjIZ3FUZ15WBmPURZSYKOAoguqMzMRCTI68zALI9OE/WY4C5nlnwmwCQDck1spIq&#10;umUwkUXhRWIbWiTTWWBHshD2ZyHW/oZOAMlHpLI+YuH/gHifju13uf4BDOUjTPw0PiTeBRQ+0fTS&#10;qRTpTHf3AFJJwzzY7bJYDmNB1WqjrzXdRMNfN8CgO4tuDxbxgezEh/upWFwq/dgd92Oh68s5aNql&#10;Pzv4QbrT92bnDrBpOqo77EKPJhEbEGLH35fzHUAqqC/5/95c783/9VXxG3YwhPLX4SzyI3i+Eco6&#10;OI7mdQ3BnLTaGHb9Y430VYWRxpqoLEDBwwATwAN2orcpiIwDTMayCI/2yyFyYSVapaWRx0KNjuFD&#10;WowYDHgNhFkZASMYDGhoCmko5zgUsXyYNgoGAg4hl3j9SsADEMESaBTNuKOJsdgCjY+4JBMIBRI9&#10;R2UhIzgHBY/RgSUyjMtDAI1BpNkGEP21WosYqJ3rhILNCNJdw/0ASB4zIYzg/UzieSaRqrMJYPZN&#10;YpnEYteShd9VFtbu2ekMKktjKFRmJvpHiWjJ+CUd8qTzOtAoigCVcswUlYEYAKKAgA4SxyZFhXQF&#10;D7Vyz4H9qg6iqSwFCgURBQgtGNFeELMnlt6mrENBQ7+v+n+qh2h6xwQcejSNP/i3wKHA8pcd/L+/&#10;ro//T1EFQFQTxtH8nIBHOakoFccLSEvlABAFpKgKlIHwmRQAHhp6uYjbzABSUs9ASrQqCyAwgMQQ&#10;1Xl+M3jwOlqtVVEvuKvoXqXsRDUT3m81jzUFzt01yjo0rfdn6krBQxlIeSUVcua4VEEfyP8GQGAc&#10;N66qtckVmMd9+fnJ9/LrHwDyM+Ma8cMnftapXfUDSv5fAPKEiiuTfbC6QyqIwEQAkdtoKDdpo79G&#10;fXQNAFWBmFRx6zspvXJfcmmcSafpsOz691J9/zepuPmDFDDdMOvKQ0mjxf/EKReZNHiIfNQOf6u2&#10;reXNF1tLexoE2zzfVL5+/wM5tWmZLJ80UBYM7yW7bGfK2pkTEMO/kmN0kK+aPEQWjOgjx5fOk9B9&#10;2yTxBABxcp+kndorsUe3S9TRrRJ/crekOO2XDATxrPNHjGPqmf3itWWJHLafJidgKIF7Vkr8md2S&#10;E3jGiLzAs5Lvd1ZOkv46aDdTTsNuzm9aSk/Iegk+dUB8XV3krJsXAEL5rQIIoexDZ1D8wUCM4Us0&#10;ESqAGEdYBgBz9ryvUYV1wRM6b/SEYO3OMUSt3xlE5QEQaQ9GBPPTVfNQ9hGNR1a0Gi4ioifwY1Sw&#10;MJfwmrUQs6GiaeCUCRjMKSxlISqcK4go89AqLXMay3SfQkP/0B9qlFZg8SN3xml4U1C+rMJJYHV8&#10;iazFVWAV/TzLsJ9ZDYiswRxzUQyuAtq8xq5/ILv/r9jld2GX/xnxqQIE8TGg8hHDlz7TdBGlsJ2p&#10;mtKu6A9hAh9y22cI2F0oIe2EoKwaRSdA5zN6NDq5xMM6ACX+r98FtAB28wNZ0IaShhmFWDyQHXVf&#10;Fr0+CiCIygNZaEdyn3EsfmNYGIexMPdCO/ianL+KxH0ApD4AiAri/dA2+lKJ1BfGoSygP+ChYrkK&#10;2UNhAMMAoWGAyHCedwwgos+nIDFR9QYW8PHhl2QiMYHrExVEdJFl0Z4EiExgoZ6oKS4YwDhAZxzn&#10;OJ7Hj+NzGsvCPRpGMlLPtT5UdB9J6mg4qaVhVFcNJybAMCYDBON4vpG85xFoG6OCAYZ6ABmjIIGj&#10;wxj+FuP4G4yP5nwiq2VSVLVxbprKUpBREFHWNBrgG0Gqbbh2qutnwzkN5nyGEMM4p+HEGD5Hg2lx&#10;7qPQdSaEF8t03tN0tJVJANN4dJ653G8VbOREcrFEagUW5bVZxvcszyjlVRahwKDVWBV814rVtkRZ&#10;BcJ4ENb//uptBYioiJ5CdaECRzYRDctQYMkwBqKZ7FJS03IMBuIPW9FOdr1dQcPcya5pLAUQ3fRU&#10;kTJTADFNI9T4zyBiZgz/r+M/g4dpkf4zLvH8lfVRxcKtTZN6XcGjmLU2vYySZ7SZXJiHUYmF7pGP&#10;BvJHlMNG6hmIpq9UB1FBvbi+MqsUXaPy3wGIkd4iVCv5AzzM7/2fgOQys4QAjkvVf6auyirwKSNM&#10;IFL+bwAEQLmtFVZmJqIAQz/HDRT5+zSX/MRgdmUdv2FJ/DuDUX5lspYx/1fHN/47AMEoTPUP9X1R&#10;5vGEdJXZf14thbXd/wGhIKL1zzdJjV0hquiArLxxT6qv3YeW3ZYcWvczAJECbFAqbn4vRYBHLqW/&#10;aVhuHzl4TCYOHiSfvvOmvN32BXkLFtKRBsE3GCTV/NnnZUSfHnJq6zqJPH1Azq5bICsmDpI1M0bK&#10;WsJ+6NfiuGqBuPH/qWeOS/a5U5LtfFzSHQ9Jwok9pKC2Suzx7ZLsBKg4HwZIDkoyzxO6d5OcXDhH&#10;LlCmG35wo0Qc3iSB+9dKANpICJcdV9qKx9blEnhgs5xa5SCOaxzEZesy8Ya1BJ05JAEXXDBC9KX7&#10;PIQIlbMaVF79YWOiOghVWR74ZHkSXtqVrr5YhCvNhWdVgKcKyw0Gow2F2v8RBGh48zhvxPgQLqv+&#10;ofNBItRKRB17YR96XX8wCiCaslLQUMAwg4d5+qC5I12FcgUITV0py1AmYnZJVSDJx302n51jDj/G&#10;JHLMsVTOKIhE8ppnsajfEFQgSwGLxTR7LokplaUsWCtYuBRAVuJvtiS2WmZrGasvO3d2/L1ZoL9g&#10;oTZ0CBWxAZKu3NYFsOgGGGjJajdARgHkE+1BQJPQ7uhubvlURBVyPxrd0Cu6seB3hoV8oYu6Dwug&#10;Pzt6FsOxLKhj2EWP9tdKI91NIxQDKIN04WUhnsCiPQkAGaf6A0xmCNrBACqJ+hODtHeDVNsAzmGA&#10;G2khD9I1MJ6hnkz6Q/sYjD6hwKHsQ2MkDEFTUOPq01OTWJAnsTBPCNdFmghj0Q69JFNIK01Dk5jK&#10;oj8NcJkGgEwjhTSO9NAE0j8TWHTHoSuMo9FvIjGec1OgG855jyQVNwJ2MVo1FDSKMZo6Algm8ZlO&#10;joBZYP0zOgrNxdA2qmUs4KAAMT6iCgC5LGNjqmQif49JMJCJ0ZdlIrdPjARQcHvQGBeun5sJ0Caq&#10;ZsK5ahpMmdMoPsuxOENMwiFiMmmwqYDGVF5nXES1DIN9jMZJdgrgMwnNRau8RmqaDECZQqPibKz3&#10;l+M6ey6jVBLyS/FfY0NCr0ckC36AVwBidwAsI8lgH4UI7alsepIZaJYMuCQhpsfq3BnKdNO0LBew&#10;UCFd2Yj2L+n3VTc46rqgxSE+voHii26iIGI2XdTvrjIRBRD1y1Jg0bJXMwsxaQekqYwqJlM6yxTK&#10;TIi/sBC9H5qIEaSmjF2/qbTWHBUs7pdY6Ks0qGisYHGu5lhD8YAOfKsARC5VVVOSe0USKK9di6mq&#10;I6XOmXXqgUUvCCm9XBqy8+hAzwNMtDKriChGXC+hOquYVF8xAGX0hsBCzBVZChTKRPR8Kgx9RIV2&#10;U5j+zwSaRiiIAmQKZlV6vhpoMJWXTKkrBYzyCq1a05ktHAG5Z0yNgH+GWpGYynNNVVZapqu9HTfJ&#10;yz2m3V5BQtnGrwxH+c0YlvKb/Pbbf8nvhILI02MR1ZFSQeKfQ71gFDjMRzUl+5bb7tPur2Mk1Yvm&#10;GqVttXRQ1l1nFOvVu1J8BRCpvslshKtykZRWMSW/BbUPJB3fnCMHj8pYur6/eL+9fPjqq/Je21ep&#10;yHpLXmGIVMvnG8nzlOF+9fFncoxpgYEs9j67l8kmyzFi0Y80FizEfftaGv42oVGclLSzp4gTkuR4&#10;WGKO7QUYdhBbJfr4TnSP/RJxZBepq63oJPPkgO0MCdm3kfTUctkyg2FS9H4cmD9NDthNkzUTh4rr&#10;5hUSe/aIeKKFHFuFxrLaXjz2b5Kgs4clAAbixuhWZ/dQekBC0D9CsW6vZyGkqIymwnoQcafM1x2h&#10;XbvRPbyjaRqksZCphefcQsTF6A3RMt5o3G5NQ5y81Ab+vB8+SNEMlsqGESj7oAoLvyytxDLNQU8y&#10;hkgpiCiAqKBuduZV5mFmIHrZaCwESDR1pSCimofmmvXHmq4W8eweU2AssfyYo7TaBeEyOi5TTjLv&#10;fUVIvjiQvpgfUSLL0T9Ws9tdyYK2HDBR9jEvkmZQFqKpYeyyg3KNdM9QFbkBhd5GmSqaBGkhLa/t&#10;wc5f9QltousE8+iO8P0lYPEFPQdfwhS60sSmPQg9tNObUlNt2huoQq6mhsJZkENZZAGRcezCR5HO&#10;GUZaZigLreb6hxFjWAANPUIBhtTPKMBjFLv6oSzeg3xLZSCAMoLbhxtAwULtBTAhnA/nfEd5k14C&#10;AEdQXTYK1mEs+CycI9AbRvD648JJWbHrnwBojAlHsI7kMjGVBXsmC+4sFuQZLLLTARQLWMk0Lo9m&#10;odaFdwLAMI5022h2+xNgMxPrq7hGc55jqHIaBztQIXwGADQVsJocls/zFsFwWLCjFBDodI/QFJWC&#10;RaVMiq6SSTG1pK8IGMcMQGQmPnNTiEmAzqQwwIK/x2Q+r2l6XmHVsIhLMJoK4jLniC8dt4/nucfz&#10;2Bk4QsxkYzCTv/FszmM6ADWFv/XEiAIZT+purIIo7GMSoDIttBhLIrUhqpIJvB/roEw5nVYsARiB&#10;ZtDwl8smJMwvFHAgDeuN91VINABSQj9HJCmsSEkiPZpMf1M4YnpMeKzkwDLylIHASLJgH8pIzN9d&#10;/c6qxucfEIIvVqgBJKr96f9rybpuihRIlKUosJjTWJcv09V9+TZxi9DLgIJGfYXWX9mFpoHM97/D&#10;ZXypuJ8CQRkpI3OUshiXo2dcIt1UxYJfwSJdzeJ8GQAoY+EuA1gqKyslF/DYQg9c+yO+MtQdI8VC&#10;mgiv3YWNkPIjbZWDS7HBSCoZ+au6CGBSomW9AFFJFVNHea5SZTM6XZHL5sosBTIzgFRQaaVRTolu&#10;BcTgEoCjwHEZQKsyJjJyO9c1qnRSI4K9Mo6yCubKl2s6G3duwKOCdeB/BSDa53Gf1vifYRM6R1dD&#10;AUTDBCD/+AuAmJ0nzUNL/tlYTH3pNfT2x6SyvtdZvDzXI55fvev/CiD3EJXuMmXrrhTV3sFM7Jqk&#10;FdfSVAOo1H7L4lUue7bvkv7dPpPu7zEQ6jW6x9u9BYC0kzexImkNgLR4rqG0fK6BjMYIMfT4HljI&#10;QtjHaNltP0vctq8S770bxXvPJlJVhyXZ8RhxVBJOHpKIQ7tITW2m2mqd+O5cjyi+Rfy4nxvWJQeY&#10;ib5l9njZbjlR5g38QmZ+9bEsGz+A9NgIjBWniBd6R6LbKYmEtUQTx1Yw+tZuhrjuXi1+p/aJ//kL&#10;AEgQliY0EPoEk7oKJo0VZrjw6iyQcxwVRC6gabjpjPSnAESvm2/zAHSMFBcA4uOvpomUKgIongjo&#10;kXhjhTMZUK0c1CvI24fb6AlRoNCdmVZcmT2tlJGY2cdfh0XhoQXA6A9Od3YaqpdkM51Qrd6VdSQA&#10;MEmU/OpM7ChmpIfGpsi5GMCDFJZFYI7YsHgsYXFZE01Q+LAsplCWxgEq5ODnsMO1YGdqyYJkwQI+&#10;g0VrStBFGacCNEAwUL2fCK020qqjvlp+S6qql5bIUp7al9RUL8BCRezuaBFq79ELXWIg1VVDPEnd&#10;6GLLwjWSVNpo9ITRCh7s/rWMdnQg+kQo+ksoYi+75dFGyohgwRvNLn40KZkRAZSjojsMhp2oUDwA&#10;XUFF7XGqaRDjSOlM4HmmhnDeYQUsvPkyEdY1AQAZy257BLt53f1PCGfRBigmAZiTSBcpoE0Kh2kA&#10;rjNZmC3Rgix573MBGgsFAQU0znU06Z8pgN4Unms09x1j6CKU35LaGsvrT+J8x2p6C6Yyg8fOBgDm&#10;oC1ZhAEgWhqsoBUJaCmbQOuYyuXJ0TUyLr7GYB9TiOmAi11ctczXptz0K2Kddh0H7KtiDUBYcv6z&#10;SH3NDLkMYCgosPiHoFvx/ApOowGlSfwNp0ddkjkpdUZM5n5jgwtkuhqexl4GLC7J9ICLRIHM0vfH&#10;Oer5zQHY9FwXoYftxYDSj++miuu5zE/XJsIENjlllPiWoocYzglseKLR1uKp8NOKLC3rTWfTUqR2&#10;72qe6BdsVGOZWbNufvS7q99X/b6rNqe36f8/XZauuoiGem6piF0NWFQDHtUAQzWAYDoSMIxqGMaf&#10;odfN/3+b+2jobTAPZQGAiDb5aSiAlKm3F3GJ8txLGCSWAxrFNUxdRGsoAyCKeG2Pmlsw6lhpQyHJ&#10;uzTLjsC+Zg9uHBFkYdJhF7kVsBGKCnIBkVysTi6yuBfWM5FSmEwJz6+vVcpzKhMpM5+DaiDGueg5&#10;mcIAkdrLsBGADXCrMsANAFEnZABJ/ckuAWoVMI4ymEdpOZYzMI/CEm0IJWj8/F8BiLrrPqHV/heE&#10;8Z9Y7DX+0D1IYf3G7F+NXwABnbFrZh5mhmHynv8zzACi/6+M5VfYyy+//7f8CKNRW2P1sFdf+1o6&#10;P2uvk8aqu8MbvS2ldYAIfyTVRHLLrjPCEX98bBG2rF4nfTt/JF998LZ82u516dK+vXRirvkHzPd4&#10;k3RWB8bUfvx2e8Ntd4vdXNk4d4YsmjhKFowfxgzzJeK9f4MEkGqKPrpX4k8cJGWlTIMqqj1bSUOt&#10;o/pqhZxbv5wjVVdbV8nZDUvl4MK5stN2umyyGC+7KPU9QDprP4L5+Y2LJPTYDkmgbDfyzEHxP7RN&#10;ts6dKlusp8lhxt+6710jnjAbL2d3cfeAcaBjOHoFGd3mThfoPqeX4xTlvU50orsogNBdfoG0lRvs&#10;QxmIu1f9dQNEuB224YWHlh+UVwdLBVOu669AAvtITs42GEYs1F/9gzS1pJUp5tkfWn1lrsZSADEz&#10;ELO9uzmNZWYhhrjOj0/vl8HM9GxKJdP5scepxQTPn8APOooqL096MjaGp8s0Ji1OYXGdx4KxAv1j&#10;eXyhLIstkGU0fy6EhcxjEZkbUSiW7HbnsTO11UUlHD8oYlIweXwW8JGUvw6lkmggu/7+CNUD0RwG&#10;a78Bt/Wh4ugr0lxf0f2sGkVvt1Sj32Io7GCELykTWMMYqoLG8vxjlOGo9sAO31i8qQ6bA2hYwYJm&#10;s+DNIo0zDaYwnUV3KmAzBiakPRlDVbimh2EUesgI0kdaVTSZHb8Fi7gF6SEFgxG8xigfeidIlY1A&#10;W5nCQj83hkVTtYXwfBZ/Fm7AY0pUrUxh8Z7MIq7C8mTCMu4K/m7XZQ5MQBfXqQDFTJiJdUIdg9PY&#10;7YcBsIDLDBbaiXxmk0gZTWMBnwFgTOFcpvKepqBdTMEnbmzEZVjUZZkZViXzY2uMQWvD+FxHRtbI&#10;UBjBKNKGkyNqSFXVygQAYyJ+crM5x0U597AFuoYYX0TVWTJTCWl6hG0N531MT2IeDxWPcziPCZzf&#10;JIBwKp+hpuO0gkxTahYBeTIT0PyS8up2+xjetR9L/p3h8gaGl512usskBkytAWQWaaqM9NVMwGYW&#10;m4W5UfRw8TlZwVpW87fYj2eZp/Z8kM4qZwhaNWkeFchVFNfvYDTlvJHoeTGhMQYziWP0rzYXXtTZ&#10;H3wHtSpLJ2+afdoUKJ4uENHNkoKJgoq5p0kZiCmNm2mUoeuiWY27rVqDXNIjszYusahfYv25xCL+&#10;1+B2/T+KfS5dJvT/jcdq6sqkaZSTztLQPg2NcmUF1TjoMkmw1NAuEKa1HBeAirz2DZ9NlrQ9ESEv&#10;0+fTge/8J1T/9UL/m8dskFPMSYmBbWQCQJrSz2ahz4bF5Jg71Lm9kL4PTWMVAyCF6CEaxQBJiTIi&#10;BZT6qDDSXJwj51ABcJQTFUa6ShkHJdXoT+VUf1UAHAoeJTCOYpo9CxhMV1SiQfNnUcG/Aog5nWVO&#10;Yak9iaF94F//E4NSdBj7XwDkp1+NtJZZ/1D2YU5ZKcNQsFAXSgUQPZqHmuhRb9P7/8jjdbj8Y577&#10;2+8em1r5cY3Uub51lPXWXL1nAEgZDKSEP1IhecCL5Yx1zLvEHz9HNixbJoO6f8L0vw7y9YcdpRPG&#10;h59iT/Lp22/KJ2/ryNo3pOt7H8BKcNLF12rykP7MP39dXmj0vCycPk58EcoDDm6QyKO7JPLIbgmD&#10;eSjb8N65CeF7NfrFUjm1eok4rV0iZzcuh03Ml+2kr7bPmwmLoaFwibWcYi669441ErRrg7isWyx7&#10;+L9982bLukkjYSg9xInqLtc968TjwAY5f3CveJzzZZ5HtDhhkHjWWzUQWAiXFUBO4H+lNiYuaukO&#10;SLhiceIGcHgoiNA34kFKS7URDxoIPQEZ7UL3QyxX8Aim6srXF3HdAJEoAzAUJBRI1MU0KtpUcaWh&#10;KSw9KuPQHd7TDYTKOPRHay7pNeWMdYZDqWFxchHdIxMAyWLGg47PjU/AU4vXCsD76gBz3ucxTW2c&#10;LiwsQouZ4bIsrggbmgKmTLKQsBNeFI2rAIvnkgR6eRgItiyhBlDBmp+F3YrFchaMZToi7ETMF8fw&#10;PKOokhpKdZPGYHochqOZjArJRhguoEqJ1AuL+nR0gOlUAU3C32ks+sB4AGAqKaCpLLoTdVcME5hI&#10;CmkaC7dDYq3Yscsey+66lyv9G8yw+Oq8VmiR8w+tIhVDaoYU1lijggrdAfYyiYqyaQCCpooW8jwz&#10;XKgM23JO2q45J6+uvCCvL8dufaWb9Nnrz9CqeIw+62h2vQYwASIsnhPiamWchu7A46thHuWMlE2W&#10;9/eEy8tbAuSFHSHSek+kvLw7RLoxb3wmQGbFIjsb8JtBWmkqYDWDFJQV78cGtmLPc05FsO+7P0g+&#10;3egrHYg31l3AyNFDPtrlg5VIokxLrpWZcXUyGrAbxePHAiDKQCYBorbpV8UyhVnpaE5t98dIU8qe&#10;W23ESHKblzTdGy3PHohmEmS4UQZsE39dZih7CYG1hF8jZUbaC6Z4OOeKeDK3e2dAqqz3SRUrqtde&#10;3sjQqw3hMpC+mqMJhRKYVipHeQ9TcF+24+89jb/THEDDmvdiQ+rLDhBzAGDWwgSPoemFAgol7G5T&#10;UtKwIEk2qgDj2fwE+4ZIuD+Gou5+WJswII2qrHiYSKHOSQdEVHwPJR2lwKHfaT0qaJi935SBmD3f&#10;9P/1eTUta3YH1jSWaiHaR1HBjr0CENFZGxWsPRWAREXN3adCr+vtt0z/x9pkXIdFVBipq/oUFoyl&#10;jFChW3UQZR2lOmLaOFJtxmKta1rM9SewvgIGdYXK+7Ds90jTvudONSIg0oXS86/QAEfi4LA8KE3O&#10;4CkWWXpNMnQ6IdpFBqCUhcWJ2ryrRpLP5YsAwkVYhUYBQFzIa5saDgntGVHA4DwuaToN0CzTgAUp&#10;mJVVYg9Tjv9dOaDBsRggKWJGfTEzgQoZDFam4JHP5jTE718B5E/tw6SBKIB8y4ASBZAfEcN14LoZ&#10;RH7SEY3fM11LxzfqVK16zeMPbaN+hOK39SMi1TdfLZDVpVI9XwzPfdiGzuy9z3112Il61avBmI5l&#10;NAEITAQhXXWQChhICdSyiA8ur5RKBcaY6sK4ZJ61DOr2sfT88G3p/fH78uErL8vHjKft2PZFBka9&#10;jJjeWtrRfd7kmefkPRoKRw8bwqz2dw3H3A6vt5UTW+njoEQ36uQeCTu6E51kG1YkG2Eba8Rp/TK0&#10;i8WYJi6W4ysXYd2+SHbPtzQmD+6BhRxcYiOHF9NkaD1D1kweIUvGDJBVE4fIudU0G+5YL04LbCRw&#10;10aJRJT3REs5t2eDXDhxAk8fBke5R8ppxHAXUk5nYBxnABBNX53GMFEB5JxqIYDH0wCikwndeayH&#10;joetT135wj40daXTCCOIMCxNovCh8vIKhuUAVJQL+0Lv4ynnjaQnRH9ECioaChq6A1Mg0d2auYxX&#10;AcQkRGYZR/2xmeeip/LjS6IzOJXJeWkpOP7S1Z6YhMYSkyInGBq13D9LZpDmGcMCPoP00UL6PpaE&#10;ZcuCqHxZhPnl4vjLMhcAGckCPYzu7QGU2o4g5TOLnfLi+GuATY3Y8DgLAGQmC89MzZ2TIhpvLOS4&#10;+eKBNh7g6EKvyJu41rbfGSIddvjjYRVpsI8ZMVdZsBFvSU8pS5iOADyJxXoiC+hUjgtjr8g0XvPT&#10;jQyYYg55awZQtVnuxKwMneznIa23BWMXkgcbugzbMKWpxmr1FHNDpoZmcy6kdc5QXl14Rc6mXyKH&#10;XyMnU8rFhXEErhiBJl//QWYedGXy4Hm0hqviQMPrdFjEVFI+k1iE58RdlvmMY16B+GyLrYo1O0wL&#10;UmTv7o2SVluCqfLKEouzUbL0pDdCKtVqpJamGABGOgs2Mx1QtIGdjMcaZgO+cCdxYzhNSvBM5hU5&#10;f/GKuOVflwOJMAUGOn2y/Zyhv1gkXkMTQaRPrJNZMdUAG4AQf0XeOBwlTXbHSDM+wxHnE+R88W1x&#10;LLkrXQ9FS6N9ifL8kTRpvpUBXk6ZPAePJe02h4oqHea2JO2KrMBpIDirmo3hL3Kl9q5YbMIS3w4b&#10;+71Z8uEmD3HDjbmw+Kp8SEPniw7HYE3oX/z9F/A3teWzmAsbsaWYYi6fxXw2Dnv96WviO5qZhkaR&#10;lw8TqTJEcmW7AQxcC/QMlGBSvvGwDyOFlcjoZhZ+rdpSo8VzzhcoHiEVVr/hMY9rNn+/zd93c3Wh&#10;/r+W+mplllGlRTXhRXL7yhYqEbArAZByQKIchmEK0ul6ZNE3boehmC6brwMYgEcxIFIMABWjh5QQ&#10;2p9RSqqonMW8hEW6VKultPyW9SyWilJ7fMLeZaTAu55UFVKI0dkzXT7xpPIQTa0LLPwLdSEglTv8&#10;PM7KrgzqYtSxe2aBxFDUkkHqLV+rtEqucrxOauuq5ACCOQjlOaS08jjmcz0foCkAPIq4TbWSEgCk&#10;jBSYDo0rQVMp1fkrWtlFj4neVky6rFADNljEEK4S0lZlhcz+SSDb4X5GzlFk9C8prH8GEBXRtWnw&#10;Z6qvfgQgFEC+52iOJ6Sc/p/AYUy5Mg0veXq6l15W8FCTMcPR0hDOifrbbtb71l/BgOzKTYKeECOV&#10;daWeiZBnzMcXv6CsFlE4XBbOnSUDmc3RvxPGiO8yvIr5Hu+//AoTBt+RLh3aw0Telhdx5lVPq86d&#10;uoiDg4N0fLe9PPucyXZ9Il3o/so+HPdLOEJ5IMK51x56PLasktNrFwMgiwwQUQA5zHTBzVYzZMW0&#10;sbJk4nBZOXmkrJuMnmIxlcZDa/HAfddnG8Oj0Ew8VywQn7VLJWz/dolRMZ2mwnOH9kggZnB+LP46&#10;bVCHRinLcOGyso/TMBFHKrM0heWsw6JIcWkKy91IYSGQU2HlpU686o9F6W4QDYPB2t9Bia4273kj&#10;QPrSkBiJdYmChdo2qAZiEs7ZjfGjU6BQ/UN/VCow6s5MgcJsqqi7M3P6ymxnYhoalUvuuMig+okA&#10;RwydvnE8R4LOaEjOEpeoDFmKZbsFX/jJKu6S857OIj4//KIsZRe+hrz7Ynbfgw96yTsbjjLD+5S0&#10;Xu/C/I1z8twaZ2kDCKjL7TREWPvEyzKP3ak9zMGGNIwFKRsLFi2LhCvyBbv2VxhN2+NQpEwCRMYe&#10;8JNpLJbdGYPbhpnfb7JzHgFozE2pQZyndJQd9ywVgDmH+am1mG/mym4YzkGA7XhGnRxjZIBLbpWc&#10;zcNvjfTZl8xnb73mvLQ/kUB1kknkH0dqaiLpuFkMNvt4X7jMdY6WxIqrMnPFPjnllSyPSd9GkOIb&#10;v3y3uDNU6hCfRZuVZ+WVw/GIzJex3AEU0Q/mkZqaTsrpq70BsjEEF+M7v8nl2z/L+gv4etFB/8aO&#10;MJlMCiml4r48uvtEfBnENWLneZlDam02abOpaCDTY2/QvFgo7bYFyOjD/lQj3jX0xJWHPWXYmtOy&#10;CPv0JMYkXPvx/8i++Dxpv+mCzI6sY7onGgVzdBxSrsqcxJvS7hDjdA8kS4Oj+fLCVkrDMTn8/fd/&#10;yI9omvMZ7vXiBiYgHsyUJvvT5XnmjXQFdJemwao474VpV9FkLhnz3Yft9ZaSa49oOP5WljGi+BVG&#10;6j67h1LrLe6Sz9yf+VtPMYdkj7ywN07awrTsI0sppihmQ4EhKp+FFUc79JDVAOV2NhpnqSpMSkyh&#10;ryMfS5NSotiwLIniOx+n33V83aLwuYqgqTBVe5rU+ZnmQi3j9fEOMNiKahwaykI05arfd/P33Ozz&#10;pt9nZeE6dMo8DtcYhas6TCkVRyy6ZVRjlaGJmMBCQULBQy/fqA8FEDOI3DLuryW0RdoIaADIddLu&#10;prRSEbt/bQ4sIAp5TPG1BxJVeY/m2mLp7sxsHPzDPqMQo5s31Yb+ufIZhRmfuKfI5x7Mf6Hpti8p&#10;2yE03k7g+2YflCrbKMk/zm/Xk16uxCQ2etmlksHgrtTKq5LE6yUhqqeQ1koBUFKJNG5P55jFHJFs&#10;1tBczievEm8yqqvy0TkKSVMVkKYqRnPSmSwFWjSjbKOYfrDMNEmODZdwPzfxdj4mXjRF+7kckmf+&#10;FTDM1Vd/VmEZAAID+YGKKjOAGKW4MJInNAn+M+MwD283wANgMFsbK+tQ8FDWYbhO1rtU3qDn4xpx&#10;HbBQo7FrVF8ZGgjHK5iKXb1Jf8i1e0YqS3OOlZiMlfFh5BdeEh93L1kKgAzo9J4Mpdv8C9xzO7/5&#10;przf9mXpAoB0e7cjmkhHadu0mTSgpLdJ0xby+muvS6MGDeS5554nGknrJk1k+1I7CT65X4LpA/Gn&#10;0sqLFJbbjo1yBv3Dcc1icSSFdWzFIhgH6Su7OVif9JbB778tEzp9IMuG9pcdk8bKSWsLcWaMrauD&#10;lfgsnifey+3Flf6PEHSQ6HNHxIfn9rngKsHBgAA/Bi+qonQGyHlPGghJUZ2gM/2kB1oIwKElvVra&#10;e84j9CkRXYVywEM70dUwERv3QOaBKIBExaUZQ5x8+XH5MSM9RHPE/JBMlu5oFCz0CiKaxlJB0c8/&#10;2PhRBQbhWMoX0FzOq5TfbKpoFtPN/SDmpsKLmjJgp5aIPXwcP85ELFKCYrJlvVesTHWNlcnoBhOo&#10;RJqMjjGbHbt9WJ6szrhupJis+IGcTC2XM4n54oSf2TEW1hMsRithGh+SdmmyzV/a7A2leqlQVnL7&#10;UhbsxZriQOy1SbkmHxyNliYb/aXFFhZawCM2vwbTt7uSerFKeq86Lq3W+0mLffHyIgveGMpxbZMu&#10;M/aYIIdvl1RLOiZHPtjoLpv9M/ku/iqlBVdlxtI9MnWHs+zHtbfq/k9yEQYxBbfgJmu86YhPJU9f&#10;ieZRwHTMy4aZYNM1XrKY8xrJlL/m41bJUnaNT3BfuICtzAsMs+rPYKjl9EO8sCpAWh5IlY4YMdqx&#10;W18Ux/mkXsEcMpkxtwHSd8cFep0eUkFzVT6by8jcLRHS6FCGvMTYWz9mYP+Azc/MjSfkBetdMhsA&#10;VC3JDq1jRFC5NN3D4r87Tj5Y7yqpeMc9vPVERnNZR+A22uQn3bZekKiiGrn303/LSphK5y1eMIab&#10;4kD6cGnWHZor0wGGFGl6skAaHsqVTw9EMeTtG/LfFRSzPJKAtCp5g6FazY7kSZMD2UQKAE9aDTBf&#10;hTXNwoRr8sq+OHnuYLo04++xJapY7rKxzKm+K52ZhdJktYtsoKAgl6mjb0xaJi/sCpMmB1Ok0fZQ&#10;zDMTsSSqNXqCFsLG7IlF6DNrcdpeF1Uoh9hQKSu4qIaH2PGrsJ4BOMdEpAAeNNDiZ6UMRDURdelN&#10;ocRXLU3SYSJeeGcpUChjVgDR76wyaN0c6W9Av+f6HVeGoj1NmpJV94ScelsT7Q3RSYX57LxLaOIr&#10;hz3oxD8TYJjBAkCpF8cNjcP4PwWPW6SHrhqpInXJLQYoigCUIjSPAiKf++WyduWzjiXdeCJnSP3Z&#10;kfob6c10Sa9U+UJtaLTZ1Q8/MxpHu1Kw8YkH5esASA83nJ2pNhzEpM2xPmkyh+q1ZeiMO/j9HyW7&#10;cIYCGVfK9H2zSiWcdoeYqluA0w2JqLgp4aS2Ikj5h5VeYXRGLUeCDXgMQnwyJboZpKxyKirZlJOu&#10;Ik1VTHo6Pw8QzaIfLIU0OBZNwd5nxP/CcdoPjkrQhWMS7H6My0f+9wDy0+PvGb1IABzKPh4jgGsF&#10;lTIQs9Zh6Bxm1qHAgdvuXWzczekqY8oXFsZm9nFLQaN+voTJdhiDMXxgDJMyBqPocBRNYV1FB7lG&#10;KVstpbxVWvWgIhS7v0wonOPR42LD4j2w8wcAyGfyefu35TMqsHTO+SdvvSWd23eQz958RzrQF9IK&#10;V94GDRrK8zjrNgI8GjFsqkGDZgYL6fbBu3J6+zrxO3FAPA/tFI992+X8tg3itG4FhonL5cy6lQDI&#10;YixP7Ehd2coWW6qwrGfKmiljZc3YEbJxzEjZx8wQ59nTxcfOSi7YWsiZebPEdc18CWUeSPi5g+J9&#10;+pD4+wQYUwS9Wfw9ABJP0k/uiIcqph/BoVdB5Azg4axNhYCHcz2AeMA8dKytrzHiFiChZDdYDRJZ&#10;tHSIVAKjWxNUNKcKKopqFmUa8Qn8H2NlQ8Mi2YVRxVI/0U0BQ2vidfelQrr+4NTSwZwv1h+ZgofG&#10;04Kk/tjSuC0BYMrVZq3cPANEIinZPY3uMft0kEzwTJLJ7NQVPOZEFYl9RL6sSKYSB6B4bbeffLDG&#10;UZxIc2nJtydeXsPn75StLhFS++QfciKrRl7e4CHNWBxfRQ9QDWANILMc1+Vl6Tflc2ZuN2ayX5N9&#10;Ceyc0+XFlS6ylZnb35AC3X3UVV6euUVeYEb5c0fTpOH+RHltVxDgUSE2MZeNdMk0+h5eOhArDZlT&#10;Pu5wOPba3zN0Kx9H383SeGsoLr5usi0wDXeEnyWO4WafrPeWltvCDSPAhfSx2LL4vn0wWpruj5N3&#10;YBAvs9C/sC1S5pOy+40ZN57hmVjGX2Cme4q8itX8S9vi5aWjOdIKfWFKyEXZlFlteF41ZNf/7EEE&#10;f0Cq+t5DmHSddLY/IC12xMozuxOk/WZvici5zPC1H2XKdleAyFu6n8mRpegpSzAQ/ZjHNWLxfv5Q&#10;mry3M1iSK+6SZv5exm51k6bbQqWBY7Y03hYiM5yi5QYu11m4OXy8+iSDqwpkU8ZtmR1bK62VfRzP&#10;lZYnCqU5QLSQNF1WLov6uu3yzePHUnXrkfTa6mGksRoe5n0dSwW0sLhn+uOWbNJf2JW02YFOciyH&#10;c8ZNmcFcWWgFD2kMPkB6pduyXXLx1q+yZj8DrqwOSzNlMnt5jl1R0m5PGC7adbgTVMmKhApZyHtS&#10;b7ul6GNLootlNw4GPvw2EjDlzKRIIwcmUlxSJhE63dIjQMLQQXxIy8azYUriPhk0GZaqeA5LidMS&#10;cr7nyjo05aoMxLR50qFTJrNQ/V5r86HOENEG2HTSY9qZXkoqSI0VtRv8D4CAhSiIlMMk/gxTma4p&#10;9P9N4KIAUsKO39A3ENG1M7xYDRGrbpI+uiW5V7+VNIDDq+QGvVGkbz3iaGrFlTqEJlU2NF9jU/M1&#10;RQl67MF3rjsjED4lldUZnetLtJBelLMP4LaxfsxKD8AgFLa2nY3beWasBDLJMYKNVBTPH3frZ0m5&#10;+Yuk3vlFku/8LEm3fyR+kES+73E3H0t43TcSBMD48b0LLK6S8MJKiQJAY1N17AMsLyIQoHaXEL/z&#10;EuBJut3tiAS7HZYwj6MS6n5YQjj6ux2SQEDkXxjI0yK6dp6bU1g/MPD9e2jy91iOKHg80hJcRjA+&#10;ZDSjTtAygENTVRx19sdd9brHsv0mJokKFLduYmOM26SGOk5exzRM45oCh2FYhoGa0aRT70Gj/jB/&#10;+Nmrjz2D47lPFbuCSq2bRihKSMyUEwePyKwxw/C9+lCGdEEH6dhRur3TUd7CyuQjBPTOMJCPlJG8&#10;ptFBXmS64DPPPSPPPP8s426bSdMmzEpn6qCCSL/uneXg5tXiBPs4u2uzuGzfLE4b1pPGWicn162j&#10;c30ZKayFsgcWsm2xncFadsMw9uKjtcMKQJk6Qbbh7nuAyYQHAJj9C6zlwrZVEgaARLkeEb8LZ6lH&#10;p5yWShIvGpg8gxDGKb/VUl1jgBT9ICqgq427NhRqOHuhg7Aj88bSxJfJhBoh4TjtRqUb9u7hLN5B&#10;AElUHGWPyXkMy9E5H/H0fzB0hx+MsgxNWelIWt2Fmaut4qH+ZpsHBROt0lIQUSHRZPdu6kZXADHP&#10;/dAfpLlHRHdqaUw81LRYIGxihVecjHYMlkl8wcdDvaeQ5phDL8ICBN9VLP5dGMTUlPTMC+t8ZG9E&#10;DgDyk+xgxG2LWUfkPdJXMVg0VDDG89PFJ6TlniRpykL6Himq5SwqO5gDYxNzRVrviAIYWPhY/Joe&#10;SZWWsJAdzP2+jyfb1vNB0nq5s7Q8nsVON0ka8f8N9zLD42weLIbudyqSenrkAzwx0gCtYeipRIbs&#10;/EgxQJW8v/QYz5kmz7Iof3XQR/IRRO/yY5u8w1OacL7KeuYDRJPQHlrtj+K1U6TFgThpDlA9vz1K&#10;FvOj/9sPfxOvyHR5YelZacbC3ORoprQAPJofzjPYwkhSERuyAcEzLO6H0uW5AwnSF8fhy/cxEmVX&#10;usklTuYzFdAB88l1PimSjUh6h9/W5J1u0oyZ6G8dSqL8uZIy3SJpdShCmh5MlAawgg4wh7SKe3L/&#10;zmMZvZF04NZIaXosXRrz3j/aj6BM+ft3+NINoRpqyKFwOXTxAWaHpXw+KdLs5EV54XihvL4jSEJY&#10;5A6dC5XuzH0vYsF58v0TWYRNfrNNodLwRLY0OJIgz/O5fsCUyI3p15kFn8XfKUaeB1ieOZ4sjWF8&#10;81nYbgNk2tXtHYvj7aVb8sH09aStwqQxKa1m+4i9sfLKnkCZS4pxLcxyCT5p9rgUzCeNs4hYRrXe&#10;2rBcORNAqTiW72plklVQyPdTU6WkXkldJbBB8nbzQcSNYpes7AQ7E4AgX+et14/L1e+zdqOr266K&#10;5No8q+xbi0q02z2GYhI1WMxmTnt+MaKxAke9j9S/AsbT4KGX6/s81DKE9FSpBgBTCpDohMBiWEgR&#10;a1UxPR3FVFYVkKpKpenZvUj1PcrLSUH1hnEMosR9CPYuw0Kw3GcT0hPW8RXl6z1gHj0oI/+CKsRP&#10;YOyfAR6fw5y7ezBjhcFco5hmujwuT44XUcBAK0PAtccSQoTj1BF982eJJy2adO9vknb/d0n/5jdJ&#10;wwYqjUmwqUQKU2ETv/lZEu79JLF3nkgE5xdCSbEfm3GP4FBxx6fP3+UYYOEogRi/BnjANogwRlKE&#10;wzxCLxwGOA5y+2FA5bg8Y/a3Mh//rL4y+V5pfMOs3O8fPqKU9wlD4E3g8dDo43jMvA+TxqHi9z3z&#10;RK47pKduMX+XJsBrDDNRkNC4CiCY4wp2w+aoUesA7cw0vFjM7f5/2hDrvGLD00UbXrifVg9cZL5y&#10;GBR237btMm3kYBna/WMZ8tlH0rfju9LtzfbyNgDyDqNqdRhU5/ffNaxNPnq9g3R8rZ00pvrq2eeZ&#10;8/FcU2nWsAnDpppwvbE8B4gM+vIL2QNQ7F+1TI5t3ihHN2+SI+vXydE1K+TAqqWyd+US2b1skWwH&#10;RHYud5C9q+zl4Ap7Obx8vhwBUPbRW7KHst596CEnKfcNPrZTkt1OSLT3BcMAzhdnXC/STD6kkTwV&#10;SEhJXWBOgjrynqYaSwdJndJBUgjpp9BCHDWNRaWVZ3C8UdJ7jlJfb6qw1DDRFaZygYqrc+4BVGMx&#10;7yAhC8BgjCy6RkL9jHMFAmUW2khl1jjUXE7BQ7URvaw/Kj0q8OiPTePpUl6zJmJYl2hXuk6OKygy&#10;WI2+pjPzNiac9pcBZ8NkHDR8AiaFk7CrmMEPZAHVPrPI27dl3GrT/aSWNgfLvpgiefLLz7KBTvq2&#10;lrtk9FFfKWaDEYh20GbObnmBVEervQnyAuNgZzLFcG/2DRlEk2BjdugND6dJ46MAzLFMabk5QnYj&#10;vj6iOnAXg7laLTsnbU7kssCywB/JkGaHs+W1A/Fih46xJuu2fHA6TRqxCDYAKAYwIOoKO+SiYtJi&#10;C/cbVUfPc36fwJKScYK+/81PYrHHjZnkHpSmsjiixWh3erPdLN5H0qXlYXbTLNTPA4oL+fH/TgrL&#10;OyZTXlp8Wlrqax9JAjzYvR/N4vWY/odJ5LrMe/IeoNP4cIY0YoEfAqhW3fsZm6Cr4sic+z1sJvbR&#10;UHqC6roS0iv3mU09dTugwJzzl9F1ltEvMxEW8fyheHme520IC3tvLyBRflcewWTGbHGS53aEShM+&#10;m6YHcuUtxPFYwOnJjz/LDLSSnlsuyJGCuzKY/pnG+zn/U8XS4iBNm0yFLH74mwxdfkDeXO4op/Cq&#10;+vnnn8QvKV9eW+EiLY9mcM6ppNeS5ZPDobI++ar0wk5GwbwBAPL8MZghgNqe6i3fIp2Z/S3pbnSd&#10;Q+7ScvZWefF4OkwmCQYCsKODvLzLT6z5XqjFzeIk7GyUfTC2ejmXl8FGlkcWyNGARAklXaV27h4+&#10;DFA76yxZpGITWPg1baW27pqyUvFc/a9UaC8sMI3GzWDTo30dqtXpRsfErtON77throguqN91Ld0t&#10;pjGvjP6JMkphtQHPNFvjnxnHvwKISRRXIRqg0MeqWG6Ah6asrkph7S1JYmG+kFcph9LKZHV4LmMM&#10;kox01aDATJyOcwHyLIwqqSZEJ+zPpM7eAEgP9MNepH/7UlTRg6bRzgE58hn3+exConxJFdbkoAzZ&#10;wt/H5TID+K5+J74Ah/9VBZDvAYMfJaYeQBLv/S6p936T9PuABwUOaXyfU2G0qd/+JClcTzZA5Vfu&#10;86MkMlIjkY19Ao2KwQC/By4ZARccSVOdoGjhGHEE1gF4ABjBbqSwAJAgZSKAyn8EEHXevU634l3G&#10;1D5mxOIjUlQPsRx5AMv4Fn1D5/jeR8/QaVrGZC2dsauTt3QoCqknBY8rVDHU1rOKf/GH4Y9gNvIy&#10;WvzNbfRGs40pdDdjhLbjc/8qzS1SIRDPDsMPwWzr6lUybfgAGfbFJzLok/elf8f35HO60N9uhaXJ&#10;S5gr0gvS7aOP5F1KeTu8yAz0NzvKS8wGacxc9MbPNZOGz5DOatRImrR+WZ5nhvqrPM6WdNRWexvZ&#10;sGCebFy2WLYuXSz7li6SnaSwthG7VwAiy0lnIawfZKTtgRXz5NByYpkdDMVWTm9YTBpsK2mrw5Lm&#10;zSyQSF+5cN5TdpzwEV/KXD1xyPVmRoGW3vpqlzkA4uIVjaVJmDgCICcZTXuCOOlGMOfDidLGCwHo&#10;JYjnXqSuAmEewcwE8dU0GIDki94RSG18Ai676nMVHaM/DtNsc3NzoLm6SkFEfzwKGrojM+/KFFDM&#10;86ZNArrJC8vMQlRE13yyXk+g6krdU3OYt5CYQR9OQApzvL3xh0qUsViCzAiiUxkNYzYluPMj6EOg&#10;e7vxrnBpwC66FaWm+5Q1UDCRxg/+Qjruq5hp1l6iNHQec8kXHpcWLMwtWWSb7oqW4fhg7cy8JV8c&#10;YzEmVdLQWMxSjB1+sy3hspcKnu9//JscRn95YTkAcipPWlE51Ir7tSa90nZPlAFga3K+kfdPsHAf&#10;gDXsY2IgI3QvQeuLKm9L52Un2U0nSEN27yOOhEgNO8a7N0nhLDkojUgFvbwnVBwoMZ5G13prBZDD&#10;WYADr6+psp38X0A2PVD/EM+4fGm9lKquY7nSBqBrw3k0PH7RWHiHYL2yKeu+fMRuXXf/TUgbjQFA&#10;rj34h2QX18n7VpvkBQZetVl2XN51wO0ZQf8Jvm9TtvuQXguT1w9EyEotBODzbXQQIAVAmgAgHyDo&#10;p136Rh7e/5uMQfdosCNcGvO+m6NbvAvwpbBp+55qyVHbLsgX291kDwakQ2m6bHUQMHUsBDgjZVMs&#10;PmY053aavUI+2u4oS/mu3WE29yX6sL7eeAHxOwnAAvj4+3Ul9bcBLaoXjZ3Pkw5scBS2Q9qwGf/X&#10;YGuwjKPn4yppkqrKu/KxxXp0HR/ONVMaEc/vS5Hn98TLO/uCxYG/2zIGwxnggS60kuKGZfVzfpbF&#10;lcgOrN99/Ngg8btxu+AloQyYyqRQQ0t1ddBUBjYl6sSbjx6nHehqZZLJ99VslKjAocK4RkBgmPF9&#10;V01Q2bamtLIAnSLSPuVkMhRAFAi0Kkl1jzIDQMx6x787asoKxqF6B48rohS2kOfRKKAB7yIVUbno&#10;DOH5l2Qr2YI5zKuZpEDBpmosZepjAJDRfGdG+GRQop6FQ8JFysdplAVAegIgvYn+gEdvmG1XGMpn&#10;sPtebrEUlRTJkdJ7cq7qW3GvYW5S3QPxw5Ej+NoTCQNAom78SPoKhnHndyNMAKLg8bMJQO7/QAAi&#10;XFcQUXDJuPOjpDAlNgkmnID3YCqFSlF8nh5u58Xf1QQgAV5HOB4FUI5LEKARXJ/SUjB5RkHi6TCz&#10;DvNt1/CDv81c3IcYHSrb+E51jnpxXEVy1TduAh43qJwyhrcbmgbAAX27Ukd6ij+EWgDo4m8YiGl5&#10;nDm0NlpTUvX1yJfq2+i1lV5zkX8BEW3N14YXHpPDlyaAhiM/D2/ZsmKpzB49WIZ8+QlW7e/CQN6T&#10;bgBIu2Yt5V0aCDtQjdXhVdgHvSHvoIu0a/WKvNryFWn6XHNp8mxTtJAG8myD5tL0pfekYZt35EXA&#10;ZdCn78sKZoKstZwsKyjPXWY1S9bPs5LNC+fJNpjHXgDk0OplcnANR7raj22gSgvQcKTk98LWtbAO&#10;yoHxuwo9e0BioHxRPq4yxWqldBy6QBYdpscjJINqK6qrMFL0Rc/wpOvclVSVs6atAAydhX6COE1D&#10;oTKQkzASBRF3WEhAZAqDpaiewsLdgz4PPzrN4/mRxGnnLvldFcDNVg1m0DALh1pRpT8e/UGpB5CC&#10;hlJ9c5Oh7tL0R6YpL72v2d5EAcV83VSNlYPtNiZ42HIHptBNfC4MYTSMXo0cmYlwPZtSzdmkKCxD&#10;ChCOy43yw2e1r4CFs+UGb9lHL8VjmKwvhQCTV+6WtU5+RglidsVteivipQ2LdrMjCLfs0vszL313&#10;5h0AJNbQHpqyYLVgN9yCXXZz8v37mEz54y//kJPMXX9xBSms0zlGvr6l3o/neAm2MYUf5pqsW/IR&#10;4nXD/WnSYD/pgiPRcunWYykjbdZrwT55b5WX9D1IDwKC9H//8n/k9IUYaWOxk9dKk1f3RYgtJcXW&#10;lAG/TPqr6SHYEOmpxpoqYsFeRNHA74jVPnEXpeUyR2l2Ct2D82vNOTThcpN90TKG/ojVLJRdsJ5/&#10;XpkJ5zWGGSiGRnERAGHn3+QEiywg14FqskjE50d3fpLJu9ykATPO3z5CuXocvRc0W7YhNdXyECmy&#10;/Zny/t4ISbl8H8H9F5my2RUNJEIan8hH14iVYWcj5eqTJxSmfCfvzd0jg5mdsr3oJuXA6BcqaJ/O&#10;o+fEX8JIX91ksxdOo5r/pRsSi0HpLUr3Hz56JKvpdXllXZA0PpUuTXkfA7GQWctiPwbNpAWsqBEg&#10;2ZjPqAmA9BxptU5bz+Oj9EC2HnOX56cukVcQzxWsGvA3awAzbLIzSj4/EikrAY7lKap/XAI46rhc&#10;LYv0eiqCOo2mu4IxAqWnST2x0qn4qyyq5PuGWSfsQ2eE6OwPTUUp+1BHBPNmR7+fqmcYKVZYiDFi&#10;AKaibMRUQBIp8TDyCtYTBY9SFv9SFv0ywKCCja4yC+3b+E8AUgG70FDtQzWPIiqbFDjMAGKU1CJQ&#10;Z3N7MCXMa6Jg6ADBCJolRwAc43zTKUnPxLcsE0eDegCBjfTl99PTl3EAjH7uQ+9TTxh8N3SSIb4J&#10;sp5+G8fSb+R82X05X3Vf3Khu8wU8Aq48klBlH9d/NKWvYNVPA0jaUwwk7ZsfSWkpkJDOugewaAAg&#10;aXd/lGSYSCxp26Q730saac9oLUhwv0C57gkJVvBA9wjichDZlBCAQzWRQHdE9H8GEGUcT8dVWt2v&#10;MxNE6fQDQOSPyiqdcY7GoWxDZwNfIwVRB3CobqHe+rUwjxpKxS4jeFfxx1HdQv9opj8c+UYjTA0s&#10;5UQFw1KM0Mv1oSBijgpy5Dq7uIp0VixfBDdXT+qQT8miOTNl5vD+pJ4+YoZ5R+nzwXvS+fV28hrV&#10;Vi83bkY/CLYmDJJ6s3UbTBbbyqst2kpbomWT1jAQRPRnG1PO+5K81H6AtOk4VF587TP58K23ZWLP&#10;LsZs8zWzRsmi6cNlwYzhsnTaaFk7awpVWDjsrlgoR0lRncAw0XHrCnGmdNdj92YsUbZSArxV3PZt&#10;Eeedq+UCnec7SH21ave5NP/cStqN3SiTtnjIsZA8caLm3Zj7QdXUBR+8rejbcET/UA3kFACioZVY&#10;p2Aiqo2cB2x8AQ8V3gMp4QtPyJAIejuitcMWVpCQnMaOC2rPTkwXfHMNvLIOMyMxMxAddauDpYyc&#10;MF8W/XEpxVcWogxFwcMkrutzmpiMhmHtTp18EcesvDI5GoVtyHFf6Q29nkTpoRW79Dn0PMyh8c0S&#10;FrIAz6vBUPJnaJB7lrROq43ecgCPpO9J+WxyRGievkVeXOIos48HyBWcmlNxHeiy2ZkUTIIhlvel&#10;lHYPndJ9qdxpjv7QzEgfwTCOZ0tL8u57cfT98ef/EieMG9uigbQ6fZEUTpYBMC2OFsiLB5ONXpK1&#10;WVelGyN0m7KYNTyIUHkwEnETr6MbN8U3tVBCC9lVXv/O8Dxave+8vDJ9u7y0E7ZBpVKHQ+z+KCGe&#10;T/Phh5oGYyfd6Ci6gJHCihArv2z54W//TeUSr7f8hDQ5CWgcvcjrU7FFOuvVg3HYeWAomVptWKE0&#10;Yrf+/AFsKuj6vvPT3ySdUtV3lx4GHHPZredL+/0hEobjwn0md47Z5yZNNvkwZz0bEb1OrNm5tz+c&#10;xOKdw+J9Ud7jfSSymD2mGnLiNjcYU5w8g+7ywoYA2UO+Xf8dcaVBcdYWCgoon82mQz3lurx0EnA7&#10;mmrMYCl5+Kus2uskg9aekkFoLv2WkN9OK5Qffv1ZfOhzeXWZC+m6JHmFOStz+ByWJVFeTQXVu8di&#10;pIkhxpNOI1343JYQWUDO/hvE2zX7TsiYXY6yir6VD/dFkm6LkeaHEuXl7cGUZVfINnpWVmeQtsrE&#10;3j+9TlakX6ZK7JIsTa+V5YDK7lA8rNgcRVNtlcsAqgrsOxQEtFlV+z2i+Y4qiKj+kU+1lY7ENVUJ&#10;MlMEANFQNqKPUaFcv9fmuSAFzBvRjnDVUUupgCunr6xcS3VZW/6sqvpPDOSv/1fGJln1Dw1NYeWz&#10;buVVVxuGh9kV18SnoE5sqbYahrY1DBPJkaRlR/lmUBqehQ0NUzQpJ++nDITik56ASB9ApCeNsl96&#10;JPH/mbKZ/qJTMA8X+nPcL30rbjAP16sPxBfwCLjy2ACQyBs/GemrWBhI3O1fJeHu74DCbwCFpqkU&#10;MEhdwT5SAIuUuz+ZxHWOSXdgJYBO2i10EzTBBKoCk5kQm0ppeFhijnihiajWEUr1laasgozLykIO&#10;i7/H/wJArl2hTLK2Cj3jWj2AkLYi33oXneMWAvlNLcEFPK4gjOvAdh2leJmyt2q1AOCPcokP9N+B&#10;h9H5SJTiba/TyMqYRvZn0HDD7QokZgAp4wt0iT96JvOTz7t6iecFTzm0fZtYTRgt45gu2KvTO/L1&#10;R29Jzw86yKevv26U7bZu0Ejef+V16d7xI0bdviIvt2hNiuplZqS3lhdavShNqcB6/hn0j+delbYd&#10;x8ib/VZJ684zpU2HnvL22x/KuD69Zdkkej2mDKLno6csGNVH5g/vJwtHD5JlU0fJetupsnvpXDmM&#10;0+7p9XSqb1qOVrJADq+0l+NYpBxcNQ9goYt9+0Zp0+YDeebVYdKk9zJ5aeQGGUuljQudwF7s4F2w&#10;IHHCzkT7P9TG5BTpq9P1Ybj0ktYy2AhHd8p/A2gSDI0HPKj91p1CNMCRkMrMDzp3E5NMYKHgYQYQ&#10;BQHzbSYwME0NNNN6BQ8ziOhtCiTKVMzd6GYw0qN27hZhqFjAFLlE7LjXBSczkjZQ+iECT6ZyZDa5&#10;3RlhVGCxU1ZvJ3vKMsdjX9GSVEvDwwnSbIOXHEYD0QbULecCmF3ujECbQ+rEWxJLqqioeiTTDnpI&#10;EzSTFuTLx9CFuznjqtFE2IphUQoczbh/U9I0LSkJ3cOskScwhlOBKfLi0jPSkrRMo+P5RB7sgcUY&#10;sHGg63tlWi0zL8rYuSdK4yP5Riqm6CoFHqRf7feclKMRWQjH/yUV+RXS036ztN7qz4JOqopUU2+c&#10;d+2oIrPCdmMYBoetSIs1I23TiLROky2+YoujwM9//y+JSy+QDxceoPcDDeIopbZHimmoS6H0lxJg&#10;ylZtqbyx5FzaH6d8lnTPKKcIuffz3yUpr1jetNstrTXddTBbOqIlxCuAsLAP3kAvyXo3+jjQCyif&#10;XcY8laE+FZQqJyNqJ8rHO70kl4XvESMWZm52kjdWn5fONAFuotz225//r0SlFskbU5fL54jfCzIu&#10;y/IMbE5y7kg/Fva2dJ0foFM9C0frjpOWorPES6P9yfLyGl/Z4pVIP8jPUsvfYyhaULvt/rAPmFzu&#10;PdgC7CGxGtPGMmm9PxhmEWtUhH0AU0u59hNFNN/LLXTSJ38TgJ3PcPZ2acF7bsR77o81x+b0O7IF&#10;0FidXiWrOKeVgMdyYhmeTysBlvWMrj4al8PmKI01gd89C7Jaa2TCLhJhzAogykLUL0sBpJDqQNU/&#10;YmHU+p1VELmIP5bZ1l2P+v3W771mL3QcrPpG6chYZRClbHLL2Oyaqqy0qurp5kBzk+B/PpaxYTaL&#10;6Pk8d7YOgkJTKC2twZL9hrjmAdxUXI1gkJra4auTwgjfNBpoMwwftn6ASm82YL35nisD+YqmzlGk&#10;uDbn3pTjJffldMltcaZnxI3Beu5134mnggf6RxDgEUbqShnI0wASh5AefwcgAcwTAItE2GwCKdv4&#10;Wz8AEugeNxHRbxG3AZPrAMjVX/nbPZGEG9/w/w8kiSF+8RV3MGgNxvjVUSIYzR1MIZCmsBRMNH3l&#10;jy7yPzKQ61cYLHK5kmlZlwGNe0ZprsZtqqwUPHQ4/FXor1oh1wAeai6mwFGpiA6yl0LjyqGJyjj+&#10;Aho6lpGyORULSxjXWFJCV2YJt5XoZf3gyU/qYJn6qOY5ShC8LmAS6MfMYy9Xd1ntYMci/5WM/OpT&#10;qrA6St+P20sPGgk7vPSiNG+EgWKTxvIiVVbvvfqm4YX1YuPm0rY5g6ZavyitAZNmpK6aoIM89+yL&#10;0qBVd2nZfYG80H+NvDxgtbzwuaW8/vEw6fvVELEYNlRsh/YWq4FfyryhPcV+eF+xH9lPHMb2k8WT&#10;BwImg2U11vAbrMfLlvlTZBez0o9hG++8e5WEOO6QYCzgP27/qTzT6BN55r2p0mbwemkzepsMoRHs&#10;XMF98ciulLPUuB+lF+SwAgdi+ikaCo8xolbB5AzgoZbvWt7rUj/y1oNekPBERHN+FJH8qGLUTRcA&#10;SQFIFDDMjEEvmxmIAoACiKaqtHlK6bymsfS6goip+kp7RjRfrMzEBEJ6WR+r6QFlIBrZiOjRLLZL&#10;yFUPPRtBhyx5XgBkMlVEU9Rnil3/HFJYNgiEtux83ztCjwOWHS02+8khmsh+/v572XTWS5ovdZJn&#10;9ifIF7u8pQDR8RFC3+hVTtKS6p9X98XILBoBV9NpvZgF5+3D2G1QedSc3oXmp4iNXrI7Kld++vs/&#10;EKHjpfX8I9L6FJVWpHAaO5Fi2Zssg7B5X04/iQPpH9uc68wWyTBA4ZM9HpJD+uqb736WQYt3yEfL&#10;Tsj5gtvy4If/kkRSOt33eckrLKgdj8TL1JgawzPKAhah3dg6xrX17lDOJZlFoIi6e4pD2LmVIb7v&#10;o1KqAzpJC3bkzfj/T7Gcd6B50Fq7zjGRdMBXahz57W6UAe9nAf32HyLXrn8jiyiPfY0KpRfY0dtg&#10;0XKdkvlfsQna4xMn489Hix2Lqx3jm+fRea5Gh50paX59TxCjnqlOZHFQ4To0qVjOZlRIENVPEVTo&#10;rD3lI+0mLpN3d3iLTfINQLSGcdBXYDJXjb/JDtJFBbXfYU1xUyxORQJKCdLgZKG8hcZ0PIsFtY5B&#10;bqSTPZJxJd7ljhWN6bELE2tITWK+yHE4bLPt3mBDS/n8VII4XIiX0asPiT2a2MKDnvLe1HXyGvYq&#10;LSg26I4JpoPqHUkwjtQaGAdlvMRStI+lsLPlnJ+ytLUwkWOxWRKKYK6uz6WsEZV0Sufjw6S6RwoN&#10;rPEKFnz3tXRX/bKKGT6VSPo1iIZC1T0KuW4eKmUGEm0wLAaQDNNBmuwUOP4KIAoiZv3jfwAOc2d6&#10;fRd6GSzQzEKK2DQXEIU6gpaGvMLSy5KKf9+ptAqZTs/QcJ0wiUnncPo5RpHCGomrQl9AQwX0r7Xi&#10;CqY8nKbCzTk35TDOBqfQrc4wnfUswrkbfy/v2oeGcB5443sJvvGDhLHYRxBRMJA/Aiby52UFlx+M&#10;iOV+caqV3PhZookoep7irlLie+V7SSAlFnfjEbc9JL6XWK5H8dn6ebtLKHpIGGW7CiCawlIQCVQR&#10;/X9KYV2rY0ZxTQU6RhW9GNf5ot4zVVjR9HeNKisDPGAcOqBd6b+CR4V2b6qpF3+kIhWpMP1SNqFg&#10;UKYBcGjNtaakSjQAjGImlJlCL5tu0/tplBOXSGEFUvYaEEIFUkCEHN6zT2ymTJSxsI+h3d6XoV06&#10;yuBPOkovAOQdAKRJ40bSuHFDadG4ibzWhp6Q9u/Jay1eBFBaS1vYR8umrWAgqoM0Jo2lvSBvyHMv&#10;9ZfmnRykRd890mLIUWk9cJu88pWVfNJ9rAzoOcwAq2n9Pmeq4dewkX6ydHx/WTFlAF3pA2XVjMGy&#10;du5w2Tp/vBxaMVtcdq0Q9yMbxPPoWglhiqGdxWxp8/JH8kzrr6VRF1tpMnK3NBxHXhorDo/Kh+Jb&#10;eFXcabA7QUrrMFVVxwHKY8w5P37e36jKUvbhZMwLUb8snHsp+w1i3kcYaaxQTT3BGKJxL1WbdjPj&#10;0B1XEuzEDCZmQFCgUEofQhmkgsjTAKKP0esqlJtARNmMegSZZqObdndFkonNRDwi4Qp236NPR8i4&#10;c6kymR/BBBjIZGy6Lejh0FTWPJrJFmMCqDMqWuwIMFJYRyjX/Bud21tP+0ibudvknV2ecgSQ+Pm3&#10;/yMB0Rny9pQt0nZ3IkJtniwiXbKOaqBVLKDj6eNow667yRHd4WdLp6Ocf8Fl+b9/Ywd1sUwGHgyU&#10;1xHPW8Ecmh6jR8IJbyYWJ1sMAW1JP1mzc7ak/+DzE0myEo+mKjS8e6TNfHOrATAP6bLXSyKq75CK&#10;vSOeqfnSd+s5w1RxJumaGVQMWcB2rBIvybzM68wEL5LXqOj6BD3jiw2u9D2clD40z3Vd6yYt13lw&#10;nvHSDU8ja+5vj22JFV34Vuz2bQCQ+TzXGpxqV7jFyYJjrrLhXKDMoLej9ZoAeYf3NpcZJZucg2SX&#10;oxvVSEmynLz5PLrZ59G8Z8XO34bHW/M8vV2SpM/xGOm75bz0WuMkfVa5SF90kG50o7/qcESaLDol&#10;nfh/tU5ZmnZNFsHCbNNvyHx6QRbwuWxgqJP1HkcZRfXVu0tOAIqACOCrVVPv48f1sf1x6WG3XyZu&#10;PSOzaBCdzwK/MPmKYYNix+doD1hqKmsmKanPnKicOxglzVd5Smv0pJZrfKQZc+nbbPOlDDoed+Ui&#10;sQM8rPl7OmBnY0cPyAIAbDHpqgW8l4VJAAgsbXF6tazSkdX+jB6gw1yr/nTeTDmd4cUAiAKGNhGq&#10;lbv2f+RmUn0FyKiNux7TAA/VP/LrdRDzeFvdGCmQqM25zs8wA4iCyJ8MxAwg5q7z/wAif1ibmGxN&#10;SrWREBZShv1JCc9ZzOa5ADDKoVEvT23aWcNiMIBdQVPtUErdh6FvDEcLGccmawRNqj0Ygawz7Ls4&#10;U+KLE8GK3DtyuPiunEKzcqm6J86X78n5um/FCwDxA0ACYAtmAAlVECHCAQaNMEBBI5y0lkaEMhTA&#10;JhJQUMCIUr3k+k8SdZWoeyLRzFaKuvJAIqnqiuJ+Edwv9Mp3ElZ3nybEOnTXcAm8cErC6AkJcjex&#10;jzBXZSIn/lqFdZ1JWFdhHNeIK3WaulLwqCYlxWxiopZ01lWsTbS66ipq/dVaUle09tfx4dVA+6qg&#10;gxWAhlHVQCWVNtQUaWWDUjkNAziUeQAURBGMogigKIR5FBZj+AWAFAIgRcpESGkp4yhDnKrk+TTl&#10;csGNjkjsC867uMn2DRvEbtZkGdO3qwzp1kFGAiAjaSbs+/F7AMgL0ohmwcbPN5DWiOlt8cH68K13&#10;5H3MFFs1bSltmrWRFwCSVjCSBs9RvvtsS1JZb8kzTXpL4/Y28lznzfLM57ukcZ8D0mrwHmndb620&#10;7jFfOnw5Rb74eqiM6NdXrEb2lsXje8jqKX1kncVg2Wg/WrYsnoSoPkfObrNDA1ki53YtJhgqhX37&#10;hgWWYgOIvN7ua1JZg6RJr5XScsIRaTnpgEw/nSTuFQ/En12KD52iJ+jp2AN4nGCmx6lzHF0BE8R1&#10;R8NwUYP5IQCKJ+msiESaB5MyJUpHfrLox6J3JPLDSkJ4jMVe3dA0iETSAeYO85jYBOaWY22CWK7m&#10;cwmwj2RssZPxFUqhkkt/bAokycmpkkpzkZbragosJxcb7IsFRuTk50sCTgDLsS4ZTcPaRLqdp9MA&#10;NYWd1WQ8oyyowLJSx1UsOCxpnrOjF2PwKSxA3GIkHpH2Ou4CSVmk70hVhPHDuogoeIwmyY/mrJH2&#10;LIRfns2WJYi1S5LLWGSYJcJuffXFO0y8KwVcwmAXMTKGOeZH0FhOeDJ/HVffsfRrvLg5lLQKzIGZ&#10;6TNYsK3Sa2QGvlCzsO+wSL3KTvyKLMAOxZ4f72g6yfuuPi79YD9t13jwvDHywXY/+XwJwL7+sIw5&#10;7EH/SZnMwezRIqEW+w+cc2EgCkYLUq8ZovoABlrpAtmeyqgOCOOfoXcMIE0zjvSOTSqLrFqkJ1Sx&#10;4NfIXE2DseDOAwSWcG4W5L177HGV19Yck9akk17j8W9SvvzWel/pvs1DprpEyTzSHIsoIbbHI2wu&#10;YcX7mEdjpj2Cs1VyBQJrlnxyLFrehMW9jl7zOtpKe1KFXc9gOIllvW0qTWv04SxgcXaAxdmmXxM7&#10;+jgWZqpHV5UsYfG2oVJuDHbrvdx0miMz6VnEujE+eBBd9zYYXi7NuCV2CN22eHrZKwjyPtSSxR5Q&#10;VMsZW/621olYmwAk6ujbmwmQXzFLvh/a12hKj62TrsFaAC8KHuYCqFYAqg2fqS2scGESoKTB57MU&#10;Y8eFaaSz2KnvwxXA3S1UsvFbU4ddbRQswIvJ+M4yKyQWAFHb99wsqqlIX6nlSQnW73o5FdZs6CMA&#10;RpY2CgIy8fxGLjKcqhxmUMym1sQ8TCksTV+ZUlgmbcMAgv8xFDDqQUPTV/UprFIeX8IGupCCnwLW&#10;wFwAKwfb9TzWvozK63I6p4Y5MvEMM0uhjDeFz4xJmGgfXQ3TRGxMsOSxp/fpCKXZp9A8nMu/kQs1&#10;j8S19rFx9KzF3qbuexjIj4DI9xJw9XsJ1OBy8LUfJBiA0LRWIIxCj8FGPDEFekkQvlsawbWI70QU&#10;qbBIwCIcTUUjTIPekhAAMpjfaSiO56F8jt4ezhKsOgggEuJxkr6Q4zCRk38CiFGyqwBytVau1oPH&#10;ZQUPohr2UV0DgNRV0/RXB7BcAziosqLzso4Oy8t0oFapKyXIW65/EECkRJFep2RpMH5R662LAYVi&#10;/KuKqVLQKKTUrYAFU6OQMkIDRACPIvKGer9SKKBWSmizz0lHZ6NrWqswPN08ZfPaNbLQepZMGPQV&#10;HegdZVTXd2VUt49kUNdPmAMCu6DTvDFzQJrRLNimWSvp8Nob8uHb70hLLrdq2kbaNGHYFOykYaNW&#10;VGHBPhp3kWfbjpPGnyySFr13SoOvt8pzX22RZ7/eLs/32yuNB+6XVn23yKs9Fsr7PaZKv4HDZMa4&#10;/rLccpBssBqMweJYObbGUk5vZfrgFjs5uRGjxeXT5fQaG4lx3CcrZ42UueMHyeqFq6TtG93lmQ6j&#10;pPnQzdJqBju/mftlOv7/zjSEXbh0R9wxRDuGznEAx97TzAzRkl4FECc0Ehc601086P2gisuNdFYQ&#10;5bwRpLJiKHHUmRwpVJ0kMGQnhB9YAEN3NN0XGsxMaFhKkqaotIkqTvUPNVKs79BFLDdM5rReHlE+&#10;ETBKVCaSTCorgf6QaAAoJV1yC7RbWX+UdAdzOZJd/2LPBBkOgIynUW4WFHw6FUlTsZ6eSee1+lfN&#10;xgRQPZzmcnkxZYjzfeJl0Lp90nv5HumLF9bg7RdkCDvozvMPyEuzNsl7m91kEJbtKlivR2Rdg+i7&#10;PPeqIbauTquWjTm3WIBq5HPYxauIzc+sPCNNVtG8BwNotc5Z3joWLl/TdGWLbYk9C+0MjtNZ7KdQ&#10;ejqFTu6ZykSwA3FAU7CEXQxypCoIE8aupzCtO409PM87nZz0klSqg9gNz0Okt9PHADqWpI4scLa1&#10;wlHXjl302izSRHm3ZSE7estYLFGwa7fFoHBp0hVA4pJY0tdgDWAoaChzsMKJ1kqBxACTKrFH23HI&#10;uiazue8MUkIzY+sYzFRnAMV8Fv2FWdfFnl26NYzDFhahIGSFBjKPhdwOVqULjS07eYv4Wpxy65j7&#10;cUXGRFwxhkVZYbuyDN+qZYDYEljHQqxkFmbwvFxfgK3KfMKBUGCYr7dnXuNcACdYih3a3ILMG5wf&#10;gAVgzFEPLZ7PGlsYG5iCLYBso+8FPceKxd+Sy5acv7VxjgAKM0VseG1bZTz0dcyl29yK87TGm8yS&#10;/9fPwZr722CK6aDGiryvBdy2CHBfCNCtTKmU45E5cv5csMTS11TOZlNNFdUBOgzWHEonegwNs3mI&#10;6/k5eF4xsbBYwYFUeA5TDXW4VAwbzjSdDaIVWtyWSsl5If+vpbfFpNWNjvF/0kDMIPI/g8e/AoyR&#10;vgKEjLSYYV+C9xWvc5Hy9BwdTUsaLps1LZrquuVUZQ3hdzPAO4VhZpTtwtw7MT2zs2sqztLZsq8I&#10;0ZymwzNlMI/Kb+V8zWNxBzjcOHrWfC++tT+I/5UfAI8nxOOnQq8/4f/oDQEY/Ooe/iUCuO4Pg9Hw&#10;Q0sJoBQ4mAmvQfURyKC+QMTzIMAjiHU9EPAILgNAckrE04uu9PPahX7SqMYy+kGwNjH6QG5c0agz&#10;MQ9Yxh/s43IVaSnAw4hKqqoAEbSQWpwk6+i+rOWPcVlZhyKxIreKUQYlBN354ErJaZeCuiXl/NHK&#10;aLgxRzm100Qh3iwmAAGt64HEuKxpLJ20RVTik+/uHYj1ua9BTaOxLzh76qxsXLla7GfPlKlD+8nw&#10;zz+Scd0/kjFfqBbysbzWsrk0o7ejIQDS4NlGgEhzebn1S9Kx3TvyEmW8rVq8IC2bk75qTPrq+RfQ&#10;Jj6Q5m+NBzwcpNFX66TZ4F3y4thDLPC75ble26RBbwCkz0FpPOCANB24V1r23iAv97KTT/pPkYlT&#10;J8tK28nMA5ksFzbNE9ftC+TUehvKfGfL3iVTceqdKr67lorP/lUyY3AX2bhgjqxbslpe7thPGnWf&#10;i3fSEWkz+6i8MmOvzGMQkhO7Dhf8a7xB/+MMhNp/3keOu/nJCeaFOCrzYILhWTccfCn7dVN7E0p7&#10;Q2LQQBDU42EOyWrNztGPUl0t1w1D61BxMRGNxOgJ0WasFHLIGskYMIaSCsOQMpKOdQWQJMAjhd1a&#10;klq0wzx0loj+GBMAm5w8hkjxNygoYCIhKQU/rFPmn6d34qyygTSZjtX6VDVS5EcwBevzKeR2p2H5&#10;rcOEZnG0wjDPFsYwLZh54izcnQ6FUYYaKp8QXx4MlzHM+5iL0Z7aW+zKvCw7sNbYePGqrAZAVmTV&#10;UrVTI+sz62Tzxduy/uJ9dtB11NAzVZBRrYN0BCzWKVbpeGdlwzJYaNV3aoYOOGIBnMgOWQFkOmBg&#10;wYKlvljzWfzm0cCmi+IC2IkuZLoLXk6KaiEL7XwWQL2PA4+3YbdtCXBZwkQsuZ8uprqbtmOBXcDz&#10;LkIbmK+XWSDtAYc5lKnOJuUzm8fP0eAx+jhLXl+PcxVQWIhtAbkFAM1iLi+iymoRQLeQ51rAYjpP&#10;n4vz0QVXd+zzONryXFYAiOlxdYa+ogBnx3NYAXYW7OqtYW52mETaoCfYoDXYkL5akGkCJAfAwYEF&#10;3p4Ffh6LtZ2yJF3sWdytACtbQM2K2yx4D7MBybkGgPCZ8dpzec25nKcZFOfofQDHOZzHTABhGq89&#10;mcdMgmlMAvSmMoNkBg4As3mvM/k8ZnD7LK7P4X42fP4Omg7jeR0UQHgOTY85AEJr+fu7MDsmJITv&#10;HEUzqsNUaAYDEElC/0hlk5PGhknLevMBDwWQ/IslUkmaW4chZbFj1u+9jslVBpKhpb40Hpfwf8o+&#10;/h2AmNNYBhv5H9nHv6nCMoMH66GpmRAWwvpnBpAsfKZyqP7Kqrotbrl1Mtad4hPGEgyhN6Q3LLIb&#10;FXk9LiTLCnSPY6V3cUS+KWcu3Zdz1d/CPh6ifTyi9+OReAMifjUAhR4VJEg//XP4IrJreAMQ3gCF&#10;hk99+Orx8remqL5P3DXCG5dhb87NC/3Pp/q2+KnVCVpaYBl+WvllTHN0F79zhwzQCKQKKwhBPeC8&#10;0QdC2S6sQ6utrl65DHhchmFUAxJVBmCogF7DUPWaKo5EHeVpV7AlrmVgSa2OZaQySqsXDPQm71dm&#10;BJepPNAoxcirlB31n8EHjLGXCUAUPBDy/hlANKWlLIQZwGlZRXLg6GkqMAoNr/4AZgIcZwb6knkO&#10;4jBrlswYMVjG9/pCRtOJPp7S214fvyuvtW4BgDSWxrCPhlRaNW7QQpoCIq+2eVlee+F1aQELadGK&#10;+zTDYLHBS9L45a/kpc/nSZMv10nDPjuk8dC90nrcIWk1Bn+iEQel6eBD0qDPHnlu0F5pOPygNBi0&#10;Xxr23SEte6yRdl9ay9DR1rJ55SrmimyToIOrxWv3EnHdtYBKLEvZs2AClvDWTCXcKU7bHGRcrw/l&#10;3P69smjhdmn50UTpOHG3vD1qh7Tm9T8ct0H2sRDsySgTJwzRPCkB3IOgftDFGzEdLeS8CuqI6QCI&#10;emSdxwLlgs5AV0E9Ll2i+GEpeMQBBFEwDu3pMDrRofPqX6WMI9kQ2tFGiDQE9WjYRyAd8jHamYsY&#10;r8Z06YwWTSINlmBoKNyPH2siqYPsrCyG9xQxp5ohNgjpATCfVdDxIWggoxVASGFNx4phKmWIkwCN&#10;Cegg4/mBaA38jKAsBgddFFvSJfa6q2c6oQOAMh9hejlpnjWkUtayq16OLfkO0k77s+tkew5+SQDG&#10;qsxaWcH1FTl4NeERtYbjWuri12fxf+ySl9AnsoRS34WkaBwABFtCd7wWykBYlKcCAFNgD9OScM9l&#10;kZqliyIAYMX/WZISsgQ87HjsMp5vafY1dt432C0zlU9ZjC7iBuDozp8dNQv6PNJAcwCoGcbCeFWm&#10;qzU6RwsWXmu9D8e5PJ8F4r0FC+NsnkePGrqbn8uib6WshudUQLDm/+cSlvy/hqa6lG1YK1jBeCx5&#10;bgWgeTANOxXkOW81lpyHRbst6SF9rbkwNCtKYOdqqgm2YcVtloCHLekqa87PnimDCwAQDWUbGvYA&#10;yXxSWfMAnHmAiA2PseE2BRBL3oe+Rwve/xzj/BUIFUBgFDAPS4BDQWUmMYPL04mp3D6Z4xTuM021&#10;EU398XgFmRn8jacDKtMpQ55FQYKCorKfeTynfr7KihYAdPN4z2vxw3KLxV49o5g1xTQ3w6jGUlEa&#10;c8U81oJcWEU2s2jy+D4q69DZNLncHoc3VgobJTX8VP0jV6uxWDfyEbO156PYiL8ykH9hIv8LAKlg&#10;Y6th8sCqZx6aHjOHAgmb53zmc+Tq4CeKAHR64EX6bFKrvpF5bLK+OhVGSW+G9DgTJp9Txm5BGnYf&#10;vR4nsdQ/W07QjOlCz4cri71bDZVXgIjn5Ucs/qSxABHVQzzrw0sBA4ahYb7NHdHdnR4hDQ/AwhMt&#10;xR0G5H6JcmCe24OiDzdAwhwX2LS6sl67s2574J/mzvRXb5waIkhV+wd6iz+N0WYACT5Pc6ECiIrk&#10;V0hNaWi5rjlqSFnVVCtolBMVUsNQ9VrEoDo9cnstqa0aXCerjN4OKhd0RCOsowLwqAS9KjkxU/Ah&#10;Q4XKOKE/QQX6WMFOAIZRRHqrCFOvIthJITM+FFT0uh4roVEubiabjkK+ACrmulPCu3f7XrGbPUes&#10;p04Rh+lTxAIQGdeji0zo87l0evs1+jyaYU8CcDRqIQ0BjkYNW0nD55vQJNha3nzpDcp4GXXLuNsW&#10;LVvJ801ekh5jbWXsamd5cfAWAGSLNB+2X1qOPChNhuyTFqOOSbORCJKwkYYASIOBuwGQHdJo0C5p&#10;OmCPNOuxWdp0WyTv9wHQlmyTsAvOEsuHG++8XUKOr5BT62bL8dUWEnJ6qyR4HRLr8f1kQv8BYj93&#10;tTRo+YW0/WCm9By6QRo3/UrG2uHWS1fxDqpe1sVehMZeFxcqtPZi+XH8nB+zQ/zECUFdTRbPYbao&#10;A6d0jsg5KrS0LySEuedRaB3xLPpx9RMIjUFRVFVpB69qH5qOUkZh1NJrbTyhNfWa4krWRkQARxuw&#10;UnUcqJb8Ikrq8yWnZ0l6FhMJ+aEWFVzih1kqqfnlspMBNyPQNsYCIDNgIDOpUJpBamga+e9JHMcj&#10;AE+EcUwPzpK5gIg91u4L6ERfEMmAKWZLLMZWfTWdxxuSimRdGpPpMmqNpr+1LOLrWNAUQNbCKFYC&#10;GMuZdbE0/4osziXVQbpF0zwOmfdlXvZ9mQnbmMyOeIYu1Cy4Vuyo5wAks1icZqNdzCIFNUvnWbD4&#10;WrBwWbC4zlSnXhZgCxiEJbt6G6p/rCknnc3iaakLtLIAnkdDd/x6tGcHb8NrKSjM5nVmka5SrWUa&#10;YDGTRXoui6ANz6+pHZskFvLE69xXQeQKi6mmwRCSYUO2PHYe1+14DSs9B0LvM4vHWcCILJWhGAs4&#10;+g1pIAtew47H2inAcC4KNDac91zuYwV42PJZ2fPe7HlOe9VJWJCtYFA2vBd73os95zWftNR8qqsc&#10;YFh6eUHWTeO6PYCoAGIJ6M4hLHnOucZnoMG5q15DWBoAYkpBKQBaAHQmAAFI+Jynko6aClPTyxbK&#10;tLg8hzTVXGUpCihoHzP5G82EhSgA2Sgw814ceJ35CmC8liWgs4FyZw/s8C/mlRsVWGmMT86EWZdT&#10;zVRKqbcChYamrVT3yIOlFPB9TGPjox3ppez0DaNE2LICSJrO+eD/iw0Goqn1P9NX5ioss5huMBFz&#10;OoqCIL38z1EOYFRgEVOuruD/BjyK6ouHilkTiwCMPK5nAoRZZG2yKc/OIGV0LI/vcdRF2Y4tyU5i&#10;L6FpKl/CB9bhCci4ssC7lN+S8xxdWfTdABJ3QERTWUZchplc/k4uVNMXolH1gMtc19sIV8DHhce5&#10;8PhzNOm6AErneD4NlzKiFIEehnEODdIZsDiLButcepXbrsl5PRbVyQVmsgdTbRkQ7CdBAEawKwwE&#10;Ad0AEBf6QJ4GjlpAQwHkCuyjVtNVMI5aA0DK6gGE27B7vnypHGZyCV1Ep2xRplsNQEB9NF1VzqJf&#10;RR6tyjzmkQ9MAaUCIDFC2QlAU8YuQJt4SisRtIhi3HWLSHUVEgWAiTqUFsNcDp+4IMmZxZLOlyQB&#10;odfxlLNsZITtnClTENGnG1bus0cMkqn9e9CJ/r681bKZtCJ91YwmwkaNmsvz+F01hIE0Zh7ISzQT&#10;tn/lDXkNS5OX274iDbhPi1fflmUHHRGNHoj18Wj5YNZ+adKXxb3HeljGLmky7Jg0HX1cmo0ifTVk&#10;vzQbdECaDFCBfZs06rtVmvbfaVx+7ssN0m7QBpm74pi4nPGQ7GA3yfc/KrGnN8hpAMRz70qJcz8k&#10;zntWy7uvtpX2b3WRNi/2oPqrq8xf4S7WG8/LYqdACcUFVf+gW5NKZJE/08fyb8p5Lh8GRE66+hgg&#10;cpLKrDPKQAAQBRLtYPehqzsyHvaB6JigjYEwiTjovpbkpsJK0rjN3PcRQ0orHIqvrMOwetcBU4BL&#10;XCKaB8J5UjwDdiIipTAuXgrTSWfBVuIxToxHB9GZ09n8ePNJCRRQar0fN9zxMJAJ0PHp+GDNQL+Y&#10;ihg4ic7rCZT1TqDJTt15Z5DCmqNpLGwbrOlEt6Z5SodGLdRphRjqrU6toKSTyiTSKGtgFavZCa8i&#10;nbIGoFhTDyBLNTXFdQfAxT79lszjftbcbw677GksoFMBhTkwBGsWVt2lW+rCqztoFcB1N6+LrzG3&#10;+7Kxo57FQmla3AEDI7iNBduCx81W9qIgxO58rubxWdRtdLHjNe11h8/rWPI6pqPetxahXq8DIvra&#10;LKBzYT2WAMgcmI+GJcBhxW22MAIFEF3YFRBslJFwfrq7twT05tYzKGte15rPYy7vS0FvjgFYvBb6&#10;zCzew1x9Pc7bhi7uedzHgfezgIVehW5bXZDRV6wy0CMAPRXOlVk5GNoGl7mul+0AD031GaCnr8f7&#10;sOa6Jc+hIDKHUACZaaThOD9YhjIkG8DYkuNsznu2jt+lKmsmgDEDEJkNMGjaS9+TFaktZSz63ubo&#10;Z6tHQMRIy2lKjtvsNN3IZ6i3W1JevJ/JlWFJ2VKAxlZMB7puarLY1JQwp0K9rgqpsFKGUch3UPs/&#10;shDJizRFhSmiprBUL9HyXxXRc2kyTIOJZNJrY0ph/SuA/L8A5Wlw+YtmYui8ZFU0VPPQqitNW6F9&#10;6LHwqRRWAQCSDdBkUDKeefs7rEOeSDpNfWmP/0vSfhTJ/lmk4BeRQo753/+35D3+b8l+8n8kg0h8&#10;8HeJufsLYvhD8bhEHwiLvfaCnMXKxBnwOF/9EIB4iHb6QM5WfCtnENzPln9rXD6rl9FUz+LUfAbg&#10;cCq9ZcSZ+jhbCsPBFfgMDMOJbnnH4ityGsA4VVgjjlQ2OhFnCmrkDJY6HvQ3efrBQACM4PMACEAS&#10;5EInugJI3RXAog5g0CqrGmUWlwAQgKS6wgCPy1WlUl1VIjUARw2TqmoqKhi8XkZTH/NyjaHtt6UI&#10;76BCqmgKyKMV6dhHHB4vXb0vl6gjrwRIqhBlNC6RW7sEwCiIVBigo2kvUJw/hGF7DLAUQfkKAZMS&#10;wCY+lYE/Tp64cVYbFTvRpGkO7Dsmyxcuk5kTJ8oiK0uxnTZBpuOFNaVvT+nBLJDXaSBshUFis8Yt&#10;YB4KIAjlzzc10lkvUr7bni71t7F2b92yjTzbuKWMmG0rXul8wb75Qc5mI5xSxz5lp598NG2/tB4A&#10;I+m7G7ZxUJqTumo+8oA0G35Img08LI167ZdGvfdIw347YCXbpenQfdJy9GF5ccR2+WLqFlm79YTE&#10;h4ZIUYy/hB7fIr4HcOU9vU18j2yUfl98Js2bvy5Nm3WVZ57tKuPt+INc/l5OFFaLM+k7L4R0FwYC&#10;LcDd1Bb3TdeCG3IqJEWOnfeFgfjXNxnCRCjrPU8Ky43SXxdmiATQpa4eWVrqHBYBw1BGwoRCrVwL&#10;Z9iUluya7EmorGKnpiWPKTpIyjBbDEE0T+HHBvvw9ZHkDeskZvFiidm5W9KwhE8gjRWFcKmVL3na&#10;8UudvQ6dORlE/8fJUBlHDncKIDKVcsSJDL0ZRfXQKD8sG7BomAwTmU7vwwzKe6cBJtOo0JpJJ74V&#10;Qrt6TNnrNDr6G9RIbx0L2yYWvPXoB8tJZa1AqF6uqSWYyUIWuQUs0A4pN2EDN9nxM2GQaqSZ7Lit&#10;YC0q+i5iwVvITt6KRXCWAorunHVB5zZdFDUNM0epw+mZAAD/9ElEQVSBhQVRwUM1kpn8/wwW9elJ&#10;t4yF356S4rnxTBDkuabrwka1ku7m5wFoClq27O5tYQ62vK51KgyDc56hDAaw0Z3+LF57Gs+pqbLZ&#10;vJ6lLrYqRHMOc41KLs6Xoy7amsbS19TzstC0mwIIC7ANbEP7PWx5nB3PqwL0NBbsGVy2pKTZAn1j&#10;Np+FRdINFn6YEkCh95sPoM3nHOypvrJH3J8HS5sH2CqA2AEcdrAPfQ8aet0W5qSAMU8D0FF2ogBt&#10;rWk4ZSDKPgApZUazNB0FGBiCugIewKGMai7gMYfCAgsDPDgv7qefr4mxqNZj0k8sAeG5ZhajzwHb&#10;sEYzsVFAAUgsYSaL0bHOpxTCeNHbSE0VFCKO8z2rZPJeAd+5VDYwuYCHudtcQUR7QFRAN4OHAoiW&#10;9abw/VYNJMuY8cFc73oA0RTWfwpzf4i2IZgBQkHiL2HYtpuiWEVzrbwitHRXI4/0VjbrXRaVqhk4&#10;HKTf+0HSsK1Jffi7pD38m6Q+/l2yvv+7ZNEsmvPwZ7n4+BfJffyzZDMWIPvJ34n/MiKHvqTsH/5h&#10;PC6MmS8XYBROLP5nKr4BTB5xfEi6+4E4lj0wjqfLviUFdp+4JydpPjwJYJwsvkk2gzWEkmCN04Uc&#10;jbgmJ/Jr5Thx7GINx8umYLjayVx+2xer5XhmpbjgiuwBgPiRwgp0YSaIAgh6SCDX/w2AkKYCSOqq&#10;TcyjuqqYNFURAMJ1hqwogFxiilU5qSz1zS+5cl8yb30vmTefSDZImX/9kZTQiFJx7VvG0H4r1UQN&#10;g2pqqSm+DLhUAzLGAHqOlYg3GuV80AaFBEhKQOwSQKWK+0fQTOSCcJzJsKDk7HLxx0hw145DYmc9&#10;XyaPGiurFswX2xmTZejX3WR4187S450O8kazFtLcEM4BEPo8ntM+D5x2G2Ge+DLpq/bqifXGK1xv&#10;JF17DZEzEamSdv0B74HSNhjU1sB48eePs55FsGXv+dJ6yE55rud2aTZgH2ks0lojDpPiOixNVAfp&#10;D4ggrDcbekhaKMCM5fYJpLzGHpFXxu6WkYsO43EVLHkxAZgqHpF0r4MSeGKjjB/WW1584R1p0ugz&#10;BPyvZfwyJ/Elr+mBiOXKTsCt8Lp4U31xEjFtpnsUdhAwL/oWDlORdQoGcho9RFmIVmdpia82GWqH&#10;uh/+WN50tbsDJn44u4ZgthjK0Co/bFICKH3UOSFqtqhGlDrHPIF0l7qYxlBX74/nUDT2JgoQsbuY&#10;Cf9lZwnAyThg4gRJ9fQ2Zs/HYVeeRt9JBpVYcbAR1VDOhaXSwxAmo88lyASG3kz0TGPgDSWyNEmN&#10;o959CgLhNDSRqfhRTaRpygAUbMtnMB3QIgwWQhrLilp4e/LeK1nwV7IArmbRWquWFuy0lyOmL0ID&#10;sef/7FmA7Vgwbdn56+I71xCJVRS+I/ZZd40Z3/N4vB07dU2/zGT3PouFcDYLvYYu6LoI6i7eQlNK&#10;pI1m8jzKRKaRfpqadpvFrJQcfIJsoZDAmsa/uQCHhjXPbc1iqykdFZZtORqlrdxmg2Btl5Ar1hQ2&#10;OOBzpjrCNM5BWYxlMukaM0gAHCY2olqIpoc0zYYQrWk2zkGF5tnGIstzwlxsub+meRYDkkv4+6u+&#10;o30TC6OYDQIrtYNhTAWoZmt6CrdhB6rNFEC0IGA+7GQ+IGLHbfM4x3mcv60CBwChR2tAUJmJ+TZl&#10;Vg4AyHwV2QEQfYzVUwCi7GymAomyCy1H5vOzRoOx4hwVQOYyY0R7XTTFZYAhIK1AbQkwKDioJmWp&#10;DIPUlYKmiug2XNYSZwUQFeZtAZSdlE2HkMLNJW2lHle68FfAdKuYya0DoAp1Wh4Aof1kaoFUTLqq&#10;gN6kUtU4YCCa0qrg/7VD3ehfUvDQPhF16tXWAUBEq6Oejn8GE6NDnc1siWZI6tmGSds1hbn818w6&#10;ngaPfMDjIppwFhVNGde+kzS6v1Pxo0rEVj3x4d8l8bvfJeVbLEYe/C4Zj/5Lsr77u+Q8+pvk/vCb&#10;ZOOanPX9z1z/BSbyu+Q++g2A+Qlg+UVyAJaMx3/j8X+XELrIXfDEciz7Rk7DOE5xWa1OTpXex+L9&#10;jhwtuCXHmGdzFJA4wtCqo2xAjxFHL16TI3lX5WjeNSOOUKRyKLvKiINsng+QLj+QVS4HsyrkUGaZ&#10;KdLL5FRsBo7hngAIxooaLjQRMt8oABB5pg7m8UcYDERFcwUPAqZx+VIxx2K5bAAI/1dRRlcofzDE&#10;9GLMEvMVXeluTANE0ujGzbj9SLJYjPM5lt5+LBVE1c3vpIpF+jJgcpka4yo+XAWQCrorKxRAABQj&#10;z6jd6yB3KeykEpuJ8KSLcpQFMor8YEDWZTnsGSELV2yRyZNmy5RJM8TKYq4Mx26kX6cPZXi3zvLl&#10;O+3lDYZGtQAwmsMuGjZoikV7Q8CisdFx/s7rHeVt+kFefIH56M1fkp0n3SQL4EvlPeQyPjQYcf9M&#10;WrHR7h+KGDVg+SF5Y+ImaT/juDTotUUaDTwgjWAgjUaghQyj1HfILmk07KC0Hsto1lEnpCm6ScMx&#10;VGtNOC3NJjMbetxu+Wz6Ztnj6E/TU5LkxnhLqNMOsZwwUtq1+xj95WNMHHvJZjdMEsmL+kI13UsR&#10;tooJvgBelOPtQDSezfveHZ8tB9zC5BhNZwZwoIVoHANItNnQhVSWzhZRo0UdcxvGoKlQjiHMSo9g&#10;UplOQfTHcyscFhGhegkMJYO88hlnJ5k4abR4nT0hRUnRkuLtKuGYR55v20ri3n9P0ocOl/RtW0lp&#10;hUu6+mEhxieRzlKRXiu7vJlHYnkqQMacS5TRzG0eTjniMEBkjGeKzEBUn+2jNtY5aCJoIQCIOpFO&#10;olN9OgAyC6sTSyw3bMJZHKMLjYl9y7UrWZvL6LpeTJ/DMjSJRegghhah1Ub1OX57gGExu+qVLJw6&#10;Yc+GBU935zO0gogduS7QBjAYlViqU/D/LKrTWbhMCzj3UWDRxY4U0FzmtduEZ6DNJMvR+ChJri6Q&#10;7djFOOjrsiDb8/yadrIBdJR5aImqIT6raB6fj4YTKWsDTsmsk0dkATMt5qbehbXADni8BYu8ptZs&#10;FEB4jmkKWppOU9FcF+T68zXKYXWHzv2tYERW3Hdpzg3Znpgnm7y9ZWNotGxmGNk2D3fZhJWPg080&#10;i/0lAERLcW8RsA7evwKJHYCoOoiW5drC5GxgKAoWtvUAYgjlPM4KVmWLXb4Ds0r0vjaaTtJz5XNT&#10;fcUQ0g0RXT9PTWWZqshstAjAzOyMdJYpZaVpKQWGuYaeYgITU1rOVM48t74cWXth7FQHMYoZOMLy&#10;VuDO6ww4xifhbwV4lAIW5dpTBijovA/DlQLQKAI0NFQfqahEF9H7aY8ZR40K7peJwJ6SmoN1SSkA&#10;Uo5hZSmVg/Sc0RhXrPrrU6FAUaLCuqbV/0ivq0+Wmi1yu/5/fej0SEPjqBfLjWor1q18Y0Qs88gB&#10;j+y62wyOeozLrZoUYiWCq3I8szkSHvxNkklLpX3HrA4up337d8nAjTmL2zIfKUAAIIBHLqwkj+sG&#10;cHA9R28HSDJwTch6/A/u998SiUWJprOOY59/rPAugHFPDhfeloP51+QglYt6PIBmeCCvjutX5JBe&#10;R3fZRwHKHkrj9xL7mGW/L/OS7MnUqscy2QVY7E4vlX0ZpBFxyd7LWrgvpUiOa+8ddiaawlL2EaDp&#10;KwDE3xkGcgXAeDrqtOoKjUPjMkyjpqJEaitKSVtVSLUCSmUxwjiCFMOf8mAZOco+aJtPYRJWMgCS&#10;dv+JEZn3vpc8HB4L7v4gJQy7qbj5UC6R6rpMN2V1zX3Kc++QAjNFGVFMY2IBkUOkkvqKZUF1zamW&#10;pc7BsonxjetIeTjQuTxz8ToZPGycjJ86S8aOmyZdOr4v/T7qyDCpT6U788/fpAu9FdVVTUllPQ/L&#10;aIoOoqaJLzalmfCdD6TNC7CPli/Jwg17JI9zzsKBMh2Ay7r9UCKqaJ7B3jsaj5k4zv0CQ32Gbz4p&#10;kw9HyqcO5+V52Mizw/ZIA/SQJmMwvxt9iONBaTH+qLQci1ZCxVZD/r/xUMT10fulOY2Czfm/V8bu&#10;kQkrnSSIxTbc+5zMGDVYOuLP1bD1B/LK+wPFG4D0o6fGE+HKm3MIJ98ZzA8gGME6sJB+CLqzV2EB&#10;vxfX3oMAyBF6Qo7CzI5pfwjgcRLzRWcqs9yZGxIAC/HDbDEI4AilDNjHX8t0owETBHPSWZHcFgnr&#10;iqL0N8LbVyYN+EJsaYisijgn9zP9JXqjjZz/uIOcbd1KPF97VbwZDRw/cogUstu4mBwiSXFh6ClJ&#10;UpCdJXmZDLWKjpalTh4y9kQIluVZ0o8YTEPaKOYeTMbLZyKgMo6YQGprghesJCADBpJFaS89IzCP&#10;GfRcGEyEGRALdKhQYilNh6Uyj4ode8o+F5IaWqSLIguNUe7J4r0Ue/dlmbfpb7gti9PQQmAkusDN&#10;NgRfk6ah+XlNu0xjAdf8/UxNVwECmm7S6itdzLTRb2EuO/fkcjkSF4e4mSPH4gJkJz+Qkuok/Iuw&#10;3iClMo8dtO7O7djRO2hFE69jo4utkfZhNw/7WBzmLLsSDzNU6RD2Lencflcs2c1bGKwChsFr2QJa&#10;KuhPVl1FhW5EduuUGwYjsiJsdUGGNenuXdNSCpA2F2JlyIw5cuQk45X9nWSv42F6e47IfNvp0vTV&#10;jjL7bCCAcdNgXdrHoQAyn7TaPHo/tCTXXsV1GJEBHk+FlZ4b78mC/7eiIssOzyV7Jg0aGog2YNZX&#10;XVkYbK2+lJfjDL3dYAsAnV4GYKy1zFlTdJyz3qbd99r3okK6gqeCh8Y8wFffsy2Psee6g/6dVEOC&#10;XS7AgXc/dvhxNLJqGa56WakPnhqz6jgHLeFVAFHGoVqIyaUCJlIf+v+lZXo7R4CigCl72Zh9quFn&#10;9sVyWDNAgudXkaG1UrTzT1EMsGhhj8E61KFXtRJeXzWTIm4rBExMlu1c1lS76hywkULtOEfjyGPT&#10;m0UmJZOpgBmsc/G42sap/xQaRiKmhknfYG5YHykPSGUpC/mWdBZMJL0+Mh78JpnfwTqIbEAkW1Na&#10;AEgWKa5MI34BRH7liE37479LJDM9XCm62c/ffX8+Njr5t2QPYLEH363dbDx3sX7uhl3syqrCkNR0&#10;fVtWpWzJKMcCp1y207C5M72CY4lsAyy2EztTS2R3SonsS6YiLImIpbXA31c8+f37n2MOOuW7/i4H&#10;YB9cZkz3M1dhIE/HPwPIZdiGAkclKasqA1RKsVlHzKLULZeUVRZ0KpnxiUmMUVTv+YuPfpcCPpyL&#10;oG8+C3QRUYFtdhUAcvm6KZ11mfRUJdpJeX2oK6paecdSGeBRcEWOgZK7KNtcT1fqmNMhMlG7M0mB&#10;jNtxWqYuXi+DR4yVSdNmypDBIxlb2156f/S+9PrwPSqw3pJ3XnkFraMVPR5NCWzaAZBWdJ53eO0d&#10;eeuVt6Rxq7Ziv24bPkjfSC5/5GyAIhOAy4IpxQEcYZTDBVLyFkFHZtLdn8WNmdkLXRPoFo+XN21O&#10;SYMJ+6XxpGPScsoZaTPlrLSadFqajDssjUcjso/k/xRAhtA3MnyPNAJoGozWlNYpxPhd8pnFHnEN&#10;SZY16zZLe7VWafeJNGz+qViudab78wfxNmYVX5LzHucZ1btFPF2wDgD9XflD7ozMkN0M2Nnr6iuH&#10;AA5NZx0jjhsd6/7ixG3nSWV5wUI8qFpz96GBELAICU8AUAAR5oVEqSZChAAmKYjl7vTS7Pn0A7lo&#10;M0VubFkk6UtniP/oXhLwXkfxZZ583oghktS5k3i/006KVtvJnShXuRTvKTW5EVKTHyelqQyuCvcW&#10;t6AAWefsI9YnA2XqySCZyHCpyc6hMv5slAw6E42ZYLKMBEzGktKaQKe6lvhOxTRuGixkKqNvp9Ez&#10;YkVl1mJ2oPNjKe+NLmMGOpYX5MQXshBpp7I9R6PPgt31ooybRjiwUNppJZLRW6GLsu6adREz7e51&#10;8ZsFm5mt2oLm5dmRz1FfLHL/y3ieNdofcjRAbM56S0BGtFRfiSHtSp+R606q2hi9GxMuu5n85hBB&#10;fwqeTbpb10VvIaGpMluYiaa17MjZL4nyk40J52RBlAeNijloCIAVKTgLhglZwXDmaEOgnptWX7FI&#10;rwBAZoaWUtaKVmAACossus8cGJct6buFgNMiOvpbfdBTPmdzlJzghL32Xlm1ZA4/4q1ynkFlzVq/&#10;JYM2HgdQYWDKjgADO15ngWoxBmioNmJKU9nUg4eK5kbxAbfP5T6WfCaWgI6m3eyUpXBu89T19ykA&#10;UUA2lfKaAGRWva5hVGtxXW1N5tMEaa2sThmLfuaA4CwtT+bvYsP9bbUDX1NzWjjAfRy0LFr/dnh5&#10;WVHiu5km0wDmwGfQ8Ke2OeplpWMgFEDUZ08vqx2SgsfTHnn/DCSVhojOwo/DhTYk5wAeCiDZVBJl&#10;5Ovc7zopoPrz34WykyIt6FGtRJmOprvUpp3b1a69ACDRUAApJs2uUQBw5KHrGuDBpjfj2iPYBz5S&#10;bKzVqDAOphB/9zcmAMJAAJJE2EgiKa1kwCP5278xIdDERlI1WDd1yFM6AGMCip85/sR15nkwSTAN&#10;BpLG/2mkAjZpj/4u8TzH2bLbspt01A7Wqu2snztyLzMC4ZLsBDy2ZTGTJL3cCAWNjWmlzHMplo3Y&#10;2GwmDbolsUi2kjLcmpwv27AM2sZ00Z0JBXzvLzJrJ1cOksVwZD3yPLsf0Dgofmyu/Az2cUB8nQ+S&#10;wrpcQVPgU6Glu7ANg4XAQKoVMLhcCWhUU8Zbzf/pPI9CZQt4pmRg4JUCeKTi8Jhx+4nkEuX3f5Zq&#10;0PEKH8YN3ug1DPKu3nsi11mob5DeunrjgVQz47ySyoQKHHx1IH0Ju+5MKgYiyeW5YiC2hx3eNnK8&#10;dvQOjHSKFFscXSfudZUR9itl2OSZMnbSVOndq48xKOozRtZ+9f770qk9honNmkubVq2lJc2CbVq3&#10;RSx/UTq88550fOtdKrFayQyH5ZIFeOQAatmARjZMKUc98m8yDlIne9FoE1yLLwzt/Yl8GXSusD8V&#10;Wot8EuWzFaSqZsM4Zp6QVjNdpMW089Jy+nlpOtVRGo1XEKFnZNQRmImyE9Jdo/bLc6S8nh91WhpM&#10;dJbnAZovFpyRcQuPymvv9pI3qMRq0eJjafXaAHGMrpa4K09gKWlyknnsp84ckC0nj8uqPcdlB+Na&#10;T7BLPh6dJ3uxdj8AaBzE3v0IoHGc43E1XdTKLK67on94MSfEm+5zf8R0PzSRQLrS1VcoHHO6MBox&#10;g+hCT0lJFveZsyWYqrTqLp9I/hcfSXjfThI/abAUjhshCb17SPawgRLBSGA3yqIjGRecMHqg5K2x&#10;k0q/o1JbFCp1+SFyMz9cruTHSmlOPHlnOtqzEO3TsahPSpBTlAiv8Q6SeViwzHIJlJkuYTLVPU4m&#10;AiaT0Eam0iMyBe+sqaS0ZuOZNS+q2LB/d4gsYwIg9umwkPksLkZznqY8OM6rX7xtdGcLoGgaRSuR&#10;rAEMI7WkCykLtV7X0lwVm42FTm9DdJ4He1mI4L4x464MWUonbbM3pek7XWTRSVc5mxDCZ+TF/IPj&#10;cs55C2lAgCUqVlaRQrTBw0nTQItgNNrwp2ktZRG6g7bnu7qcdKtNSIhM8A6uT23d5rxMTMWOx2hq&#10;SM9ZGw/XaC+HS4Z03Y5lyfEEmcnERN35z9Eub55vUeot7M1JzdEr0KDdZzJt2gx6c+jVobLvzNH9&#10;UpgdKU6OJ2T0/K38Pki9wYwsMUucrfYqANp8tSsBIGzo8TCxjnqtw7Ax0f4PE4iY01mqh2jJsPp8&#10;6WJvp30mBmiY9CJDO6qP6Vq5xn2stZtcmxoNxlFfSWYUKpgAxCg9VlDneZSN2BqhvS0m3UMZjJVR&#10;XMDfNvKiOCXS55VbafR0qA27goUxV4j1oQa3YWOmkLpb4MpdTsOg4adnsA4T8yin0VDTWQogFcou&#10;aEa+SP+ChsFCFEAuUtoLC1HwyKd9wDS3g+mmOGTka3CbCVg48hoF9J0YYYCHDou6Sl+HgghpK/RS&#10;Nf/Mg4EoeKSSlk+5+lCS8JiKx6QwUs0NAZBo1o8YXHFjABGtqIrFXj0WIDFSWjCSRAAgCfBQhqLg&#10;kgSIJOukQAWJ78js6Bhahj/9GToM6jcCoOGYCYhEs94eRPxej3axDvaxEbaxPUOZRgWb8FImSBbj&#10;e1Yi6wGOtcmUy/NZa9n8RnS1jQDFxrhchoply0YjcmRLTK5sI5W4OyJdjvgxUuL8SfFx3m+Ahs/Z&#10;IwDHIfE9u0+8iWeMEt2nQiuvausBRFNYCiCavqqqNAMIOUYViliEs1h0M5mfnAfbKGA3X85iXMfI&#10;xDuPf5Nv8HL+jniA+HMPGnYP9LwHkNyl2un2N0/kGpbwdQyiqmUQVQ128JcxsKvSyi1YTRG+LSna&#10;aUm1wUFQ084zTqw8EGsPectg+3UyfclG6T18vHz9VS+GRb0qH73G1MEOHZl//p688fKrRonuC9o0&#10;+Mqb9dEOPaSJfN5jkMTht5XPB57N1LSL2E7nAR5Z+gfC8jiGvGX09ccSizFZnLpUqr0xwKi7hBDA&#10;ZfIRX3lh2gbsR/ZKqzlO0nTmOWk6y1VazGFu9Ywz0njcMWlEKkuPTcaTviKFpYJ60/HHpdHEU9Jo&#10;2llpAti8NfWEtB+wVFq374sG0olS3ndkisMBSbyKO2baRQkK9JcVR07KgBW75TAz0NcdcpKd7oyz&#10;TSFHSfpqPwByAMBQ597jdKir2aLavzsBJjriVodMuTE214PwBkx8ABM/mEwwIBIGiCiYJMXEyumJ&#10;U8Tr7Q5SObCnRGKHnzdlhHy7d4PEDu0jjq+1lRNNm4hry5bi+/LLEg7TC379bYnp31ty966Si3Fn&#10;pCL1glzL9JarWd5yJdtbanP8pKYglLGjThIVdlzKCkMkIxX9JydG0vMYVJXOEKz4aDkcHiFLmYUy&#10;BUYyET+oKRjLzYSNzKW0dx4zv+21vBcAWQALsaeb2Y7mMzsVW6nYMWxBjJJSeg+4rixDUy7ztE9C&#10;+yA0tNlP8/ia49cUjV4GPOyo3NLU0FyAZRUlrP3m75TnKfF+9d2esoQRohsSiuj2h64fPSjR/pR2&#10;4zZ6BtPOzSd8ZZHuoFloF2p5rArr7NjnaToMFqQLuL3u3GmEnEsabiFWKUtDqCqDaS3FlXgRYrM9&#10;oWaC9nTTr1ArltXu8i7TDF9nUuMopgzqom+UCaMjLEygEop0zzLAbxxzOvpMtpJdu/dKVSlpHTUf&#10;LSwQRxwKFrsm0h9zz+iqV4DVUl/rDAoKAB8bUlhWMC0FCvXAUkDRy1olpqHNkAouRlWWiuzaka5+&#10;WWptAhBpOs0AEM7JAA9unw6zUQDRz94WAJlHmtBgeTxWixGMggTuo1VrCi5zeS8W2gNCGk9BxI6Y&#10;p4K5Aj56kD0gsjS2SPYxdyKKTnJlHVp+q6W6yjI0hfU0gOj1UiyRKmAE5SzyZkNWc3qr8pIatZLm&#10;KsIBtwjBnYrGPEYOZJK+UhDJhIFkACR5PEc+wHCR59DpgXmAh/my3m6AihGm/8/n9S6S3jJHPpfz&#10;aTfIBUyyAJFUACSRrEos60X09V8k/NovOORiZHj7Z4kAQCIBECPu/ipRgEc0bCSaCZJ6jOEYC5jE&#10;AR6xhB7jVXA3wAXmwuUEwCKB7E6iEb8yPRCQIVLQV5J1zgdsxQfBfi2ppwWwuCWkptTReC3mrKu5&#10;viaxmE1LkayGbaxOKuAyfWbE+jgi5qKsAyzWRjHwjGmpq6OzZF0klvvEntAEXDDOigvpKt+ze8XX&#10;iT61M4eJgwDJPnTTPfLMZfSMvwSgocDxdBjiOQByWRkIHZU6iatAK5cY+5lLaVkNb+w2qatvqBz4&#10;jsqB70DOh1Cu76BfDxB/viF39w233X/wIyDyvdz5lilpDx4xzvOBXL2vIAJw3L4n1UwzrGLHUXnl&#10;tpRduy8lMIRE/jgu0K+1lIRa7rsgX81cKna7zsigKfPk8y96M7K2nXxAWe6HOsaWCYRvv/G2vPH6&#10;W7CPl7Esecko5W3wXCN5huNuSoIL+MDzSE0VsBsoZLRjDuV1SeggCQBhPMdEBPSU26TkiBhymJHs&#10;ImLwzU+98zeG1v8g4w64S7Pxy+WFOVRdWZyUJpbO0tzaXZrOholMcZJGE07ANo5Jg0nHpcmUk9Ji&#10;yglpPgkwmQqoTCOVBei8YuEqH8w+Le36AyIfjMfE8Qt54d2R4kqhQBx9NX7k49ccc5F5287RvFcp&#10;h+m8P0rq6hT+WLvY0e/DZFFZyGEA4xiNljq10FFBhNvPAigXGAXqC4h4M+rWB/3DB/8gHwBEmYgC&#10;SDgsJIad9f6FDuI0c4IEWE+Qc4O6y/52L0vi8EGSNGyAJPfvI6n9+4o/QroLABIM0MR/8ImUjBop&#10;MaMGSuK8yZK71laKDq2WEs/dUhp9UsoSz8mlNG/xPLFBNq6bKvv3zJUDm2ZJjOc+uZYfIdcKwuRq&#10;YYTUlSaLKxUyk2g+nOyTKROpzJoWlCcW2iNC2Ifj3EoYqSxYyDyAxAYQseI4h2Y0C6PDmRSJWoao&#10;dqCVRyzmi1jMFyEeL0JMXsACauzCVURmwbKDMahVxmosPdTjanN2taz2iJDxs62le88xWJCflPXB&#10;GTRMpUiWX6zEB/miEZ2XMKfzsnG3u8z2yGGRVydbutApLV5Ax/pKfK+WUWqrZbOWAIqCyiLthD8X&#10;Iauc0O6Yk7LqTCiAWMkPG/1EezKySelQCvsp9uYv74mWNgytGucHyJDHtiVlO089o3hf2vthRdps&#10;DdUzdk4BMsd2AZkAOoJxDUjCedk/OEEGLjtI82WtrKMSbjN/00UsCvak9mxhMNaAmhXnqz0fi4zO&#10;8/oyXgULrVTT1JuZkajViRos8t4WcnkxgvwCPkNDSAc0jRJeQETBY1Z9h7r2diijUNFf3YrtDO8u&#10;7GXQiFbx+GUxTBlM4PPiM7dQw0YYiepYahujTZrWpLOW4tJ8ADv+ECr/cpgvU0yprmocChQKIAoM&#10;yjRUA1EWYtzOoq4AorODSo0xEAjn3M88hE5vKyN1pQxEXS4UQBQ8skhjKYCk5ZZJmgEiChB1xvFf&#10;g8cBMhq5vE4u99HI4f7ZhB7zAJYs9JRUqkZ1dksUQ55CySCEXPuZvo1fsFn/mWopjV/o7QJQGPIU&#10;xoyOcEbNRtz9m0Tc+7uEM/TJdN0UUbAUE7gosOhlmAsgEaNH1iuDwRCqqxjB7Qn3mELIBl7B5yi2&#10;77bRMFLK0OdTTbiY4zLAYyXgsRx9aQWAsZrvyOr4i7KaTv810RdlbWS+rInMldWR2bICAFkRnQ6A&#10;pMq2sGTZz3ftLKK5O27iXgCI9xlYB6MpjOCyz5nd/xsAMVVfXdYGQqIKLaSUoSv5pLCUhVQhkn9L&#10;adljGmOeUI72BIFH4zHxECHoOwUPcnlm8LgL+7htBpBvH8BEvpU6hlNV3/mOEaP3pQIQqbhBWS8V&#10;XiW1d8kz3sMGAIMvapb3e8dJ94n2Mnens9iuOyRfft0fYfwdee/l16UDqZg3Ob4EcDShA137P559&#10;phElvE3Z4T8jn3zRT9JJS+UCdtmART47gSz88ePROuJhHrGat9Qj3jLxGJJFEx4MVHGm2cYfD5rE&#10;W5qj/DtfjB9l7H53eWPOVumy3kNazQUYYCPNLLHxnu1GestZGk8/yThPDQBlupNxvenMk9JsJvfj&#10;+gszHeWduWflxYF0sXdZKh2+WCXN242RDQimcVSvRdFhe+S8t6zdeEgcLJew2MfJdz/8Lu5oGju5&#10;fY+LrxwklXUIADlMWa8OoXKiI91Ry3vPecNE2EWje3hie68A4o2pog8RQBVPZFyK0a3u4RsgOzZv&#10;kJO7VsuptdZyYR6TFt97Rzy7d5Vo0lf7274g2YzzjZo4Qg688oK4vd1OQhjWldrpE4lq21YSX35N&#10;ot5qJ164IPtbDpOygANSmeIil9K9JM6b9NvaWbLIYbjs3jBDEgOPSB1s5PJFH7mS4yOX88LkBO9p&#10;FGW/EzBfHIN/1gQ0rsmM+LTAXM6Oqix7bB3s6FI3QATAsGKxmYvtiSW7e/VSUodczb9rOa8Di+Ei&#10;FsDFLJhLVB/hqLYYak8ynwFFC2ANC1jcN7FA9rLbIR2HzJQFB5yMFOCDn3+TIwdOSau274vN6gNy&#10;4lCoHFnvKn5O7hJ9wU0S+Gy37/MXW888tAVTWaxahSzBgnvxbqqgmOFhi5PqXHbhs1iY12lajYmG&#10;S3Y6yYodzrKETY89k+iWqMbAecylJNmac/38SKK8siFIPmbmiEMiFVCqg3C+s2FHM0glzUmFcVGR&#10;pqaGs1zjxGHTPioXWZTXbpATx09IFQvpJudA2cRUSa8MGkoj3WRtRDSCPzYxWligAEqX+YJsUnaE&#10;wTQ0dQUoaAmygoM2ECr42hlpOFPM57aFanuifSPKUnjcHO1pgXFoubGlaiH1DYbKUhScF6JjDNwV&#10;KB9O3CFzcEIetZI56p9ZyJsDlokVA8GWaOUX70srr7RxUFnIUpjlAdhHMPn3nOxiKWOEQ5myC1JX&#10;mq4yax56XQFEr+vRNLkUkZuudNMYiD81EQUYfY5CBPQini8fFpILWPwFQACTJMwB0xVEFAxUJ/mn&#10;yIXFGFEPHtn8fyavl2kcayQLMMkmpZVOKiuR0vsorEJCsBrxxyXXl9kavgzV8gdIAjSu/4zt+k8S&#10;TJo/+OavEsLkv+Bbv0vw7b9L0O2/SSDXQ27/Dsj8zvE3CQVkzEBjHAGeCDazGlEAUTQRo9kSmE2c&#10;psPYDMexwY3nsfpaS+OL2WgVijXpYAeOC2PzZVlcoazAW2w57hbLonMwcwQsGKC2KoIBYRGASUSu&#10;cXk5VYgrw5NlGxWa+5hBf/S8i7idPYj+sdcAEE9Aw4vUurfTIWK/+J75XzEQFc4VOMqNBsJKjsXM&#10;MS9l9Og1UlbKOB7TGPMYBvIYoHj06Gcu/8rxdwDkN/kWALn34Ce5q+mr+9/L7fuP5SYD3K8zi+Ga&#10;zlG/fZ9hPPelhqgilVV+456UXr9Hf8ldmhQ5VtyiOx2RnUqtDDq0HbaflMF2m2TFHpxX33kfc8SW&#10;pLHehH2QrnrxNWnaBNsS/K8aMPO8cSNs2rEwUQCxX7VVih79X/QaqsVgTqnUZ2vaKh6GoWJ5Gn+M&#10;dJA/Wcc6KpgALuGkstwxNNuP2KQNNQF4y8R98zcJhYraMeRnzD4f6b4B9oEhorKQVlbepLOYSw27&#10;aDzDURpMZ9oe0Xi2kwlkLGArsxzlxTnH5aVpmDIO3yhNv1gkbTvZSqNmX1Jhdljiob4RiHLB2VRD&#10;HDsnboyxzeLLfPUadeU5pXKSno5dDGLSNJYCyCFSGcdgHo5UYZ1Fa3BmjohXYBQR+QeA+MNAQtAj&#10;QqMSJIru9Dh6QLy8fGTH1g2yZ8sSOb3RTvxW28pZpi2efbeDpH/5tYR2/Vwce3eTIPupEmYzSRx7&#10;fSaH320rPu+/IZGvvywxbV+UwDbNJbRzB7mxf7ncCDkmlXFnpST5vFTn+kqs9z45u89W0kL3yeVs&#10;T7mc749WogDiLZeKI2VjUIh86cS0v/OpMtAjizRODroIC3FIPkI0VJyOZDsaDLXE1yailB8EYjQA&#10;MpfOdQURDS0XNbyUVJRl4Z7PwrgQMFmsCzwL70IWrgXq+aQgA2OwgsU2f3cA34dXZOJEC7nD9LVE&#10;rF40PZsQnSI+rvFykoFVJ/ZjOc/nnOPuJUnoH7uOh2K5gjU6lUtzYRI6T8Nyd4AssHKWdavCxWpH&#10;MO6yaqCIgInPlyMml+fp/3H1CRfP0Hg5zOe+mJ32fMMyRTvnr6B7VMvXhxmVG4edCAvwHBiHNiDO&#10;1kBDsELvWhRbQNoH116q1LxIMdRm0li7c6+4n3KUYhpDzxxHtwn2JC8fIFnFIbItPpadPfqC9sVw&#10;rvNhNQsoz7VD97HhszCEdG2C1LkcAJ6W8urRAAKj8spUVmukAo20n6YBlcVpd73qJGq7oiBHmorH&#10;qdiu7GsRjYqDdwZJi3ZT5K3O86Vhu9HSZ/pBeZfpm2+PXUd/D79bNW8kHbaQEudNLGgnEvIknIU8&#10;E6ftcoCgmsW4ipSQeuupaH6DtUBDmYdeVz2k+rICCNZJ2misrt2kqnR2kIKGaiMKIJe0UgoA0Sos&#10;s4j+7wBEQSQDfSRHwQBQyOb5/hIARpYBGibgyHg6AJZ00lhJOGVEs7kNufQA88FH4oU/lQfzNTyw&#10;Uveq+1G8ccz1AVA0fJnB4Yc+4keKy//Gb8Tv4svR94Ze/5XgCAAEwFwCiSBuC64PZTKh3BZGRABG&#10;Or5W55/HsVZEsV5FkxmJxd49BiA6WAzzxC7Innkz8xncthBbmCXEMpjJcqxTlkfnykrYxioKQ1aG&#10;ZxrAsSo8W1aGASph6bIW0Xw3TcUnL7iIq+NR8QEovAAOD1JWHs4AicFCDnE7VVhO/ysAoXEQDUSF&#10;9EtoJZWASAVzPm7efcRY0n/IDwDEIwWOxz/BNr5ntOZP8pDLDwASg3l894PcffCD3PmG1BXgcfse&#10;4IH+cRXWcYWRuFcBjDpYx2VYh6awKkldlcNsyukZKaNiq5DFVCNHRSzyjUFUvMxcvUc+6jFMPvyo&#10;k3Tu9Jm8+hIMpF1HwKStPE/joFqXNNCgefDZZxvKcw2bGjv2eHzzE+n7SIY16XjHGD78OKhgvOoc&#10;Chz8kaPwyo9CPI8mlRUBiKhrpQsT544hUm2H+jky+ClCHwNlPIL9xmZ+4EOOREnjqYjrgEczS3dp&#10;NOesNLU8J40tzksjovnc84ALYXkWlnJQWs7YIq/N3ixvWmyWr5YdkbGL6R1p9rG0e3ugeGVWSwjV&#10;HGEMkPGmHvt4aJIc036OxEyjGCEop0x2MCt9B1bv+1z82UWTxgJMTvP+zmG8eA4Qcaffw59KKz9K&#10;eQNoJAxksQmjiTCI24K5HMnY2xNOp2XdpmVy/Mga8cJBeDeDss50+Uxyu34luZSHVg8cLtUrFkje&#10;/rUSv2+lhG6xFz+chcPtJkjM7JEwk34SM66XRIztJedGfkH5r51ci3WX2mRfqcnyl6p0HylNv4Am&#10;4iOXsr2kKttP6jI95Ro6ycWCKLF185FPHGOl85lE6emSLr2dmRd9ASt1xnra48jrAPuwpcTXipiD&#10;KeNcGg6toytgIcyUqAcQ61hSIzpbgrAmVJw17DyMZjplJuyqEXZtWPSsc9ACqPL6ZPJSaf5GF7Gw&#10;X47XErPQfdBo0gDVmGQ5vPOCnD+ZJaf3hUgxKaGs8x4SH5YmK53CcOVloBTppxnKbOg9mb7dRxbY&#10;uMpah2CxXR8klsz/WAQwbARwPHw8JDzEFeNPJ5o4T8tepyOykCFhS7X/BBCZxhjXOaTRtLtcF3RN&#10;s1nAOGYb+oF2dhfJIkYXrKP7dwUuyTvoATq194REUD0YsXWPeKzfKmfmLZfZPUeLi9MJuXIrRQLy&#10;omR5TIoJoLRTnwVb9RZ7ClFsAFRrTBRtYSSGqK6GiaoPmUEE8NAuehvteVErFIORaC8Jj9X+F9iI&#10;MhrVeubR26LVZ3OM/hiAR4GE+6zOuC/vD1wv7/ZdLlP2h8m5/N9kuMM5adJ5tqxiXshyAHI54LED&#10;YLxAX0s8DaxZOluG1FU54ngNafEaeinMgKHjsu/cJUPBqGzVQRREqknvKnj8CSDqeWUaQKeuCFWY&#10;u1YgohvpLRXDAQWtwvorgJRLMiwkFpNWjTRYSib3yyDMxyx00kwig+c2QkGE58wwok7SqZZM4RiL&#10;tUgoRT9+ZZgaVmK3Xv1EXAERV/Wrqv0e3yoCVqKA4gmIeF0DVGAlPoCIN+HFZQ0fRsqar/uQ/vIB&#10;SHwBGwUUf44BMJogIpQI47qOsI1krVLNJeL6E2Z4PDEGQ0UBLOcpAloUhZYYXizzKI23xzp+IT1O&#10;SyLzDBv5FTAQBZDV4TAQYgXgsQLwWMUUzPUhabIjKEYOubnJ+TN0nDtSdcUoCmUdHqSx/gQQNBFl&#10;IGgiz/xV7zCxjT9Dq67wl1ERHUPFSv6vkt3azZt35Ak1yk+UaaBzPHr4I6zjR3nAHOSHT34GPH5k&#10;nvP3AIemqx7JHfSOu988BDweyA1Yx7Xb38I6vpG6mwjo12EfVGVVUTtdCWBUIQZVcrkCACmhc70Q&#10;DaSA0DrrbHYfWfwRXZlM+Mb7n8ng0RNl9Hh2PW92lI5vUoHFvPPGz+hwqBbM+KCMF0deZR8duvcW&#10;bzxdtMoqAdSOrnsskVgkRzKyMVaBg4qJBIaxxPIH1iErPuwq3GA9HqTP1MXSCUOxU7T7HyjCYoOx&#10;obtgJIE0GkagmThjSX+OWuzFDCh60+L/o+yv4+M+z7xfPLvbbtMkTVJM2zRpCikmDbWhBhsGJ2Zm&#10;JtmWbIvJtiyLmZmZmZkslmWmMLbZbre7++A5n/O+vrLS7LPP8zu/88f9mtFoNBrNjO7PfV3XByKc&#10;FtU3thfoa6ybdxbpq1vy9LUtOfrm5ix9h3bX6+FFWpFYoaf84vWYZ5TWp1Sr7PSftWDjMZ7rN7XB&#10;LRIdzb+rGAO0CnPTxJAyGIGPD/35o2Xtcs+rU2BNj+JgTxzPqlJ4ZgVVSDFsrCKqj0qHypvOoD0z&#10;t0LZWJ2kATBlDMNKcezNY8BeAiurEkPF8JhouR3crqw4D3Uf36eku+5U6k3fUjOMtToICB0P/1Zt&#10;6xZp0t9NTS6b1BHuqaZkrFhC9qk+xlM9Occ0Wxuv6fII9ab5qjcjQGfqU3S+LVOnoLNe6MunVVWq&#10;2YFCne3PZ8BeqikqlAuDuWSXFGsl86h7kpp0D+FFj2f06/dEvz5Gwt4LOV1OmuEW1g7AYxM0340k&#10;G26sndG6GhYBRWuoRlaxNhC0tMVyJSwnwxGlASDQYbfTb3eEarRX7HRtimqjqLogmNtGFbOTHOqt&#10;0XkKSshSQmSE1i1boR4OJoc84hTom6WciFJdgMXSXtOlICxZbCazGTHjWui1Jjo019tNZePa4Fen&#10;zVsLyCKvRbNyRd70m4+lJOnIiYMKC3dRVMQeJSd7KTTSQ6G5ybBehmh1IWjkuazrYZYDzXeNDZw5&#10;mdsyVtl6ZgimozjShLXMYJYaISckF2bRVvNXlW+oSnZ5KmenlzK9IrR1lYt2eBzVkeo6barud/5+&#10;Iw5sMldd1PH2PLfCxNoOeGxlbbN8ESqxbQOAAq09h51l5pD297DstdpuYsBrDCynQuH7dnmg7315&#10;DHwGXRcjxnJ+j/lnmX6D32WVnkfvB/rZsx56elO4ks/8i3bEd+r6772ppYdzFAUlP5jPazItkrrW&#10;QaeS7qNtNWrtJ8s7N1fvi7StLl51Lq++874Tmf2OdSeuWPVB9hAgcg625mkzbcXJe4pN3BJMx6gi&#10;5qqQ8+xNcy0uAw9rXw1j+jk4choa72mHgdWDOWM34NGNKr0NF9/mAQORMXXafITH6eH+PbC0ejks&#10;dg1y/eRZ9fG1cxtZRT0TuIPjG9XNftDB9VrMCAtQfmeNfay0yU9xz/2U6Fm8qXDMNa+qlGvXMwCR&#10;LKqRLEAkhz0mFyDI5nomm34G9P2sS39V+oW/KtnWxb8q9QJAAKEmmz3JKppCgKjsIkFRVDXlHILL&#10;AY5KlomdqxEb2+ylxhikrGKqET+G6FuqBpx5yDbWzlpSQWsMQAYBkH4AhIF5DZUIt7lw6VI9JPfy&#10;Hh0vbsTZIldp8VEqSIBpxayjMDnEmXdY5ZGfRBsr8biz7Lrd/v8KIA77CmqvgcjMzLQTa/vZn/6Z&#10;6gPwoML4oy2qjD/+8Z/1T9xm1cdHAMkHn/6TAxxvfwxwfESG+oefULV8rCvvUXXQrrr4FsBBFvRZ&#10;WjNn0YfMEqk4zan71EWqDxgNU7Svxg088MQaYQ0YZQ7BzhAfkgqS9l5duk73/O5JPf70i/rRXT/X&#10;D3/wI91CBXI94PGP1+GBZerzL5EJcsMtco3JwJ7kPRgLsBx4U+rP/1GNgEgjb0KzgQeI3sLtLSB4&#10;Gz3HelpXxQBHOrnSGZNXsDd+VzEDp7S7vEObyzq1t9Fe+D4lTr2lfPqfUX1ncMf8CFOy9/QM7Jqb&#10;XvTWd1fG6S6XEtL1yvXdnam6fUs4p25mD/RKc3js3QUNWp9G9YAHTfbke0pCPHf/M+t1450vKazh&#10;DMP7v6oAS/ciHr+AOU0eg7rIrnHtz6nRsYYBVZ3FLK1x0HHqjYDGG4tPViKViAFIDqr0LC4NQHJp&#10;o+QX16moDEpvWZMDIJYTciI0VJ4ee5Xku12VS55R18/uVjEAHIPVffT3v6ecV5/WTLCnypa+qtLl&#10;r6k50IW2SSKGkMdVkxqgzpIwjdTH4/WVoHPdWboKUFyluhitT9BgTYwDIrPduVQeBZqlEpnpzdPl&#10;4UKd6c3Emr9Ru9Ir9ATZz/ent5HC1q6Hkzv0GF+/kgdZAvbSjsoxGFkACa69G6lI1nKiWsFtq1hr&#10;YWltoKW0voa0wDpraTGYhdm0gbnIZlpItqwa2ek40drGOOeka6flTU42BoNl+u+riZPNwaAzHbHl&#10;QY/jpE2+pA1bDsnNN1rx/O4DHAo2wg4zw8aVVApr+Vlr3ZjliPM4VbjwkiK4IrWP1tlZHSutUF9N&#10;tvoKjqolw009hd7qKz+i0ZpQ1RVF6wi5LjsbTZeC8JHntZZT/2o2YHtMA5CtFkDFJr4Wxth+WmpF&#10;HdkEvDUpND5Ezy9Yq4zIfGUcilZ1QKZKjmPvH9usfZmdVGW0+pjNmK2L2ZNsBhg2WRiUtatseE7l&#10;YRYm26+FRu0EwLY7/ldzrr02m9nsUHmtWjOWmtnQzyn2tzBMX06G98+WB+mRDQm6wz7bj7lodT6b&#10;Er/TAqB28bu8Bj/WL1/00eLdGdoZ10arcLmWb8sgm/2f0dP0KpbquKG5H4v1MYCDcKXhKVhSeOtd&#10;wr2b1tS5S1d14erbAMXbDnDMA8hbb79LK+u9ay2st/8TgMy3sQxEbC7iLBuQAwgGIAYeXwSQLgCk&#10;C1V6m1m/AyCNfWNqpRLppLLvANhaYWy19k+ppW9SHUNQfzEU7MVgsHv0orrQWHShtehmdWBCWDH5&#10;DuDxnpLHsBKZ+Fgx+FDFzH6iuNOfKh5n3ARWIiCSzKE0mUTBFFYqgJAGoKRTqaQCDIlULdEzf1QY&#10;VUzwqU91FGuSE1yPOfuZktij0vmZPO5fCIAU8HWhLScH5E+AyieAyqckDf7RWWVO1O0/Oyrz7VQV&#10;26hEdiKE3c08cR+fZ1eqkIMAyCEAxJ3vH7YqpLZX7hXt8iuoVFhGltKS4lQQj2jQAIQKxAGPLwDH&#10;PIDMg8j/HwCCgBBX3lOnZgCSs/oYMLDq4zNn1vEvXP9X5/IzgONf/42WFlnXHwMmHwIi73/ymd4B&#10;RN5xwOPavIMs9Uu0rc4x5zDa7pnLGC6iPJ+hbXMWD61z0GutfeVUHwgMHQDB6XeYZbS5IQZf1rvM&#10;Ka3TvsP+WrV2u371ywd0+/fv0o1f+zqqc8s5x4GX1pVVH7954gVMEk9RVbznAEUTb2AjQ/FGUNtK&#10;QFvNxD62cCIw2m4z2hZbNgOppzzMncJSHTV4PsMy8+hfk9uoFzIRyZFVvZGqIHwEk7LRt+VH2yGF&#10;EJj2D/+nPGAX/XJJACmGB0jZC9ad20MYtLYrhRNLJnOcAuxbcrG4T5/E94rwqBxuK+H5VVHJLHDN&#10;1NdhZwXWzageBkcxf38xpX0xuQOlqPhLzfcfs8V8TkLFmEyGMDyPSCW50AGQIqVRfRh45GOyWFrZ&#10;CmA0OwBSiMDQQMSs8QsLUFsHB8OU2q/Apc+p+IGfqOVbt6jl/nuV8swTOvLC75V9YJ0q961TE4rn&#10;rgMbaZ1s1xCgUZvqo7pUf3UVhmscsd10S4pOd1F1MPs4B0iMt6RqqiPdAZbhhkTNdGVrrDVZndVR&#10;mu5M5b4ZeHBV6b5XNumuRZ56JKZWD6a36sHUZj1BoM7rUHvX0sbais2JgccmaL2r8M4yE8aVAMcq&#10;rE820C7aUcecAKrvapIFV9aSNVFDmBLAa8l92wASi5I1QZ2TvscMxIlidWxNqABgDNkcYitxua7w&#10;43cWNuvRjXv02pbN8k0kayY1RzvIrt6IanozG6gjtqONs8F0FiwT3m1wfKTexgyQaoJN1wVFbzh9&#10;46Yob53KCVR/wn7NFPirOWKbJrIOqTnmMPHEmTBgqJ6MFmsOu6w1Tm7InGZlK9YtNoNY3cnMglCl&#10;8C7CvMbbFVSQr/0wsfwhb+QifCwLLVZ+RK32eBUwpEYpP/QxgGZ0XNpUtJqsyrHnvdFaUNZ+4nma&#10;Yt7mItsBj7l5xJzJpLXN1jieYcaywtGY12oZ9zODyVVGw+Xx1pRP6zuP7NHX7t6gh1ZG67o7l2lB&#10;YqdD913P67wWcN43+KHuWXhCP77fRV/+1kLdcuc6LdoKk9A7XYV4qFXSGunpGCLkCZEgwGHxDDO0&#10;mww4jBxw5sIlXeBw+tbbVn18BIh8pLc5aL79znvObTYDOcMB8n+tQAw4bJhuy6qQacBjhk6F5Qmd&#10;pHIYOEmLyioQhubdVBoGIB2ARAtA5gAIl61UQ93Dp9Q5NKMWZiOtzB/bB6a5zwzXz6jzJBUHJJ72&#10;z9dVNWNOWIyNSMroe4oDQKInP1EEhoaROONGs6Lw04s5/bFiz3yqOFYMcxK77nwNqMQDFnGn/6TI&#10;05/pOD/niwGix+SHOkgOuie2JMcBkhj0Z0nX4mwtUCqLg282K4cMkFy0avloTwpx9Sji8FrMKuRQ&#10;WQjgRJxk/kd1sQuG1V4sgvYh0t0PmOy3FhYD9EO0sQ4xRPfEoDWQeWlQfhGH0CQlJYQpJ4HWVALz&#10;DQ4tRQmAh1UcCbRNE4L+w/r/BCCn8L86BRPrCuXkn2lROYDhgMffrhuA/Avg8dd//x8OgHwAeLxH&#10;+8oqkLdgWl29VnkYeJx3wAM/LJhcs0j/ZwCLCSw8pnhBZmhjTWBzMgp4DBNsMkTAia2563MAMkIJ&#10;O0R2SD8fjkRUxC+/vFjf++6d+ioOu+Z/9Y8Mzi3O1qqQDZwsoxHWVBhgUO7Vcipo4E1pom/YSAur&#10;ASR3FsheZSJCqoMakryaAJE6lOmVMLdKeJNyZ98htesjTgR/ZDPr0IP4Wz0QW8LJmJCk8l55tk7Q&#10;T+zHoAzn4D9JGWMfaBM253/wT6PXOKxYKHZxY5f4wJ0l8wNQoDVVyBAu3xZ/Wx7CpAIbnl/5Nz20&#10;LUE3PemusOa3GJIRWYltQhlBMHkAWC6Akw14ZHIqKqZ9Fot1ybGEHMWgBE8CROJhYVkVUkC1kQm4&#10;FJSgAcFocb4SyWc+UlBWLs9AHwW47lTBxqXqffwBdfzgOyp79reK2vCmAjYuUCPBWJkrX1Gf2zb1&#10;H9mnpghXNSZ7qzCU1ozbSpWGH1RTeqB6ikPUUXhc/dXRzD6KoPHm6SKVyMXhAp0fLtK5/jwAJVX9&#10;TQkab0vSpeES1TRW6q77Fui6W5/S48eK9UAGGd4ZLXosAz8tTCw3lsPAqp4igGpca0oBD+zh11UQ&#10;jUv64Eou11rWN4CxkXnIakDEhHir6y0mFcAAIFzYAHfTarJ21g76+TtMwGeCNmMQ0cNfiWniauw/&#10;1po3FsLDDQzcD2BZ7VGeoYPZ5Nc31VD+o83AoHE7A2hjLTk5GACQzQ4cq3QHAGg72deAwCHYLrER&#10;saoBlHuOH1ZfqLu6juxWCyFi/SGH1Rrkq6DAMO1haLmKXOyVOOo6tvIm4LOoV7P0MHaUtbOoQExg&#10;50K71LWxX3txIThY0Sav8EydCIjR5tV7tXr3MW1ObiK2ludH28totGaoaABnuekGJHbdBuCb+Zut&#10;YtrkaD/mYmz3Dbyvg6N/hFqMi7HD1nqXv/V9rQV4FgGuZj65HmX5MlPED32kVzxK9PXf7NDmmGFd&#10;//MNei6iwfmdRqc2YeFuXqdH96Xpe1QnP37WRz9/LUjffmSrHlnuRgBatZpruzXFhj5LLoYNuycR&#10;/xnD6gIVyMVLVwCIt5h3vO2Ah1UfBh4GHFffeoc56bu6YPR+DFdn/0MLiwjsL7Sw5gbsUHxNUT4P&#10;IICHAYixrroAkM5rLKwWKg9rX9maB5AuWlzN/QBI/zQVyWkAZBaQOaNWMmiamX020JGop3XVSAur&#10;HpPCfA6OSQBI/PhHUGg/VvjUx4ogECqSFc5sxEAkGlPUKOzVI4injeTriFMfKpLbomc+5fofFYSD&#10;rs/kRzo0+r4OjH+oAwDJQa4HACTh3DeW+yaxUvjZlNkPlQqpJ30Wmyf2AwuCykGAncPemcuyoKhs&#10;9rcIntce2FV7AAtjXRlwHODzbDMQN9pYpvc4CPU7sKQRGUC+4vDBS0+kJZUYRNsqWIVcz40/pjyG&#10;5AYUBh45fG1rHkjmK5H/VIFYcNTflvnr47o7g50JzKuPmGPMg8af/+lfAZN/5es5IHHmIIDLn/+C&#10;HgQAef9jBubc/yrgcYUPhM09LlF9GHjMA8csTr4zDlUXU0Y20WHMDG0NEWzSz+Zoa4DrtvrxibLb&#10;hwGPEYCkbxw6Hcv48Dt2HtKvqUJuvPlW/SMZH//w919hfUnf+OYdGM81KoShZRW9wwbQu3rmQzWA&#10;5o2ASQMAUgd41NJLrALtrUopwFKllCCWKk76JbxJyVgbR+ARE4G5WMrEBZCfN5KfXYbV+k+CMvXr&#10;uFI9R77xK0S7+uN06YoAJ4beacLoBUVhL2BvaAYbfzLVSTyU4CQ2/vRxKhqyhssxkyylPVZCRWGx&#10;kjm07CqYCwXWn9cNjx3RHa+GK2n4QwZnn6qc51WI1UueVTAGOoBqEYmFJWNnFIn6PAQ/qnhmIXHp&#10;BiQlVCLE3gIg6TZcZw5SCJAUmFcWDr3ppcXyCnRXBkP0lGcfUcbXb1Hxt2FYvfmMsn22qDnWRyV7&#10;lintpcc16rNP53Ii1JcZxAzETy3pR1QS6ar8E/uVE7xbTdhq1KR7a6odCm9vPqtAo82pqi85ou6G&#10;aAAlR+d7c3SqLxc2FmukTCXtTVqwJ1R//72X9NiRAt0LeDyQ1qJnMqD1QundyHzB2lhr8MtaW0Iv&#10;F8+sncw71kOdXV85ofUVk7S3TuGWS665RaZSeawBRLaQ2LfLNjzzfyJXewstIScUyrFPt1wLNAts&#10;1Gtw9F3PWkeFsbYHx2OzPG/qUUR7qfwyg7U+IR5h3imyxc8R0wpV+JrC27JB1vHYFhm7ic1/DYPv&#10;1diPbGVI7cFzjXELVtN2V9Vu3qnGXfvV7nJAnQcPacw3SA27PXXC9QSCxR6tZZ6yisG5ZYdsgdVl&#10;oVJW3ayFrTTniQVYWYvLcRTGLh46pmd1i558fbnuuP0nuvX2n+ppl0C5j7zntKZ2AQwOXXfQQIBh&#10;t7kE24zic8ddqLjcZ/01JtYetDDLswf0xok6HSw5o735k3psb7Je9IZZRib7WkBnDTqNLVi1W4Lj&#10;Hiqc5w4X6vq712l9ZJ++9qvNei60zrGKN+sSs3133InxLtsPSB/GB+wAwObSOKlIWiaWmFmPoadl&#10;m1+g4rBh9+zp8+wpVB7sK5cuX9UH6ME+pLvxvg3OqTauQqixZRXIZdpY52ltWXDdLGwtG6JPW14Q&#10;M5BxZh3mfTUPHjPMP2bM08rU6IDIEBEJvScJo7PKw8DDaWHNqI2qw9pXtpp7rYVFdQLQtHLZNjhL&#10;O2uWyzNq4kBYD4jUsQ/UjnJJxdPI/28NAJJz8ioA8i7tK0ABQ8PwcRaXEbawU4+gophf4Tjlzq8w&#10;3HPDqDqCaXn5AzZeEwAIB84DAIcrl17jH+sYt4UBIpEss2ZPnPxASdNke7BSWemYrmayh2Qxq81k&#10;b8iCrZptl+xdobju7mG2sYfXfj8HEDda3u60rTyZQfkCHP4cLkNqIdUQY1FMdENaHMyqxKMqTDii&#10;/HjAgoojJ8HA4ujnwDEPINlxR2UrK/aI873/1xbWWWYgMzMzZKXb7MMG5nPtqz//0787c5B//jMt&#10;LMDj00/+rI8Zmn/M8PxDLq36MAC5TOvqEqeJC4DHfNtqrmWFiSJrimpjDCQduQYgg9eAo5fNum+S&#10;KoOv+wiY6mfTNCCxymOQD499b4QZQUs3raO0Eq1atVk3f/0buuGmW/QVskCuu+5L+uYdv5InraMo&#10;GDg1VBw1JH1Vg+LNBiaAQA0gUU0pWAnTqtRO+LwBOWzSmVDhUihbc9j4C6lGIrEE8OUU6E1gU+TI&#10;LLf9kfnHRyipO/XDoAz9MCJP9yEY24t1d9zoFSyQJxXHacUb4U6ClbpWWp55Xxk8fjLVQzLfy+b3&#10;lANaFbStbJVy3SqcEvLlK6/8u36/s1DX/dxDD2zOpYUFrQ//nXIHNMgqpv1lVUwhVUsZIFLJP0kE&#10;A/TItELs3gEPgCO3GE8s2ljJgIqBSD7hUyWlMLIAkJDEeHl57Fbe4e3KfPFxqLt36vi3blXBlkXq&#10;zw9RW6Sbslc8q0LmIJPeB/RhVaYmCmM0UZWosfokTbamq78ylllHrIbr49RfE61p2ljTPdk6P1Ki&#10;ltIQue56RiH+qzTFLOQira1TPTlONXJ6rFoxjXV6cl+E/u72l/R4YIEeymrToymteob1qiUbkh+y&#10;DgDZRe92KzYnOwig2kk7ay9W3zthZ22tNgCx+QdVCZTf1cxDVlVNaz3trM0AyjaHjgpbiw3NLMY3&#10;tdDTxzZjObcvY60xDyaqj3VmvmizAE7lrrgXHww7oQUrVui3mz31TPaI7kjs188SWrWMttgWTur2&#10;M06Ik+WPOBG2zEAYVq9n0z5SiYp9b5DqVu1SywYXdezwVP3mQ8pevl1de73UsstDR7f6aE8C2hGn&#10;DcawHPquMZzMgsXmDgZQjjOtbcpUECsAgBVUOi7YT7in5eh6NE7fv/1O/eDue/X0Rk9EhMw2qBh2&#10;wrTaiWvvHowh9wxaLorNNq5F1DIs38xab2JHp62FZgb34kd88/V3dyzU08sidSdVw9fv2aAb71im&#10;n77uh9blHYdtNpeUSAVHJfZqYKW+ctdK7UoY1Xce2K0Xjtc4oV4mJDQzRPP6MsbXbjK9nVwPRJEe&#10;WGIE2QEGqnkjVGazG7lIxXEOHZld2rzDrhvzygblBiIfQe//8INP9Z5ThXwAeLxDawsGFvefseTT&#10;a+AxSQz2OBXN/OzDgGOuhWVCw0sIEC+RbIoA0NhUzEKcyoOAqjbaV220qFrJF/obgEw4cRG9YwzP&#10;6RB0cABsxValCXvzOuxBqnGqrWJVMBcp6xtXGa2tfFxuU3G4jSPwLZoqJJIVwXIAxK4boFxbYQYs&#10;gEAYIGArhOokmP3jGKDiB8h4U3l4AhyH+LlDmCL6jn6oIG6zn4tgRfOzsQ6QUO0Qd5tENyMFt+5U&#10;9pZU26uYxaZOXiVF8CphdG8rjI7LgTp0HTDe3KB/e8EkPI4tSSyVRxaMvupenIpHyZIfH1d1OQfO&#10;yAAqjiPKjQ0AGAwcaFcBEHmxgcq5BhjzwPH/GUBsiH6KDJB3YEY4g3NHZW4gMl99/MWpPj5BHPgR&#10;Vcf7HxnjyuYen+ptWFcXUZifd2YeNu/A/wr9yCytK6s8JhkMT1CCnSTu1iqPAQMLW4CDAYizJlkO&#10;iFy5VpHA274GKMNspp2cElq7JpRMbvjjzz6rW77+bTLPv4GI8Mu649e/l2tBNyXmOwzMaUfBrqqi&#10;/LMBei3D7ArAoZxNu5jSrwAkz7KYRwZjSQzJwulpH6eFkDR+RUVUKZkM4T2bB2lv9CqBU0k+m37w&#10;oBniDenn0UX6Dgr1F3JbuD8nA0Jc4lEQH6T3GNA6Q8VxWSUWXE97LIefy5h5n99l1c5HAMOnqjrD&#10;EOzcZwzB/uTcrw5B45HyKd38CEmH9x/VcwfL1AilrxotTCnVWhkVSwnPudDaaoBqOSCSzykqzNhY&#10;iAzT8xmgM/cwd96cYgSFRSwG60WAShG3h0RGkeG+Q5kHN6jFa6uad6/SsUd+odrjezVcHa+GqMMq&#10;27NCDeuX6FJYACytg+pJPaLBimhmGlk654gBi3VuqFBjLWgSWpIccDhrdF2+d2aoQA3FgepriNdF&#10;2lpnu7MZpOeqIslTGYl+csnK0iMHovQP33tRT/vk6VFaV4+iCXmWTJFXcju1jeCpvYUIoLL75EWL&#10;aj/+WNtrR5l7QEuEEbUFr6y1AMlqNCKraXOtBUDWACibiU81w0UbnG8yTyb682uM8ktraw1VyHK+&#10;twzx4VrbsNlI17H5b6V9486Jb0N6vb7xm+cJA3PTnTsTdPPRFn09aVy3RzXqTZ7DZpt3OBGyljDI&#10;Cd0cgKlm1mKVvgW6rEtuhw5s8VDUpt2K3e2q1MNHFUOVEHYoSDHewYr3CZLP0XitJTvFNCympTCb&#10;EGNhrXNCq+aCq8xmxaxX1gBUVqWsbMeZGCq3Byy7P6zfipnoft1x92/07R89pvVRlQ512Ib8Zo64&#10;YwgFOSBiLSmzLTHdxwbA0VTy1q7bCA3XLOwt/ndvx7v6xasBuvn7y/TN+7foUOUFLfUo15e//6YW&#10;5ZLXwmNZ9WHxwNsGPtDzRyv193cu1taEIX3rV1v0xOE8LDOogCzbHBDZCjCb1f4OPLl2wIzzxV33&#10;eH6jImHb5QAilidzkjxzqzrOm1DQ1OXQci9w/TIU3YswsN5jeP4R4HHF/K8IZzKAMQA5R4Vy+gLg&#10;QSt3isPjPHiMURHMVSDYvAMg80P0eQCZsHY3+0cf9+sAPFoZnjcPEdcACBiINFsV0jvqDM07B2Fp&#10;0RLvtGqFA1kroNM4PItWZVrlzEOKucznMgdqfQqOtVHYhERhjx7Npu5UH2z+oQzUQwGCsFHaVYBA&#10;OLMRW2GAQQj3sRUMINgK4ucCAQN/gMDXQOPk+/KimvHAUde+Pko1cpzHM5fdULNpJ+MjjNlGBPtK&#10;DJdxVD+xAFgMK5b2WgJD/rTxi8pgr4nBffdwVT8L5iZVSGL7kEr4m1tp4zkCSmxjhsn0GR7qJwsI&#10;ATLGnNlWbcQBGrSx8hLQe8Tb+s+zD2thzbe1bLj+nyqQs4DFWRuYOwva7gyLIKkPAQMbmP8Jdbmp&#10;zD9z5h+wrz79zAGPjz/6jBJ0DkDe5UPwFowrm3tcgEFxDsbVORhXcwNz4m4tsZBZx5QlGFJ9GIA4&#10;basvAEc3p4Fuo87xAejh9i56jz029+BkMcCGOcgpfBAA6aC07CU5q7KJnl5YqH7zmwf1zZtuowL5&#10;B9390As6gE1GAslc9bC88nmhK4h5bKICqUXvUU42ic03CtmQ80DudMAilRxyi3mM4w0JxJ3Sm5ZU&#10;OPbHeVQRqfysDwwsP9gkKXjhpFC1bIc/vbhySN8+lq5fRpc6jAdL/IobugrLAQ+a+jGFYGiWAijl&#10;0sssASQKqHiMIpyHeWQJgFLJYK2SuUwZqxQmWg2vUwUA8eOXPPUP9/roS/cHaqV/g2rNbBEHYwOQ&#10;UsDQQC+XllYur1EJp7Fkqovw1Hwn9jbDQKSwznHnLcDFt5gBeq4xtHLLFREZLb/DuxS2b5m6M/w0&#10;nOanyKW/V03wHtXF+9DG2qmUbcxGPPfoTFSA2oIPaKyCEJkUD1Wmeakt76j6amOYcxSpJTdAfVQc&#10;HQXH1A+l9yTD81NUIpPtKVQmsTC0CjTVlq7BhgTlRu7Xvp2LtTo2QY+4xuofvvmcXkDN//vsdqi8&#10;rVjBN2odKYVLfXP1rZ8u0s23vaIXdyegkKW6wLF3PYK61RWj2MGf1FIDEVTq63iNN0DxXc/axEzE&#10;QonWNp7R0hpaUFQnK1uwP8Epdh3+UrYpG3isw8zQ1NWbLJGvmdurz+l3R8p0145Y/SKgWt+LHtDN&#10;CSd1S1yfHgDE1rI5r+ZEvc42dAboSxlSL6MltNaG6RYta+FLdWfkktcl98Im7S5p0oGKHnkDeq58&#10;HnZhGOlW0a1dlT08l2nHEsTJLmH2YaaDjnMtaxXWJdYSszAsx6qF7y9jjrMUiu52Wg8bESjur2vT&#10;1shEbfaN1Lq4EsBxSutgV63l+WxCNLgFo8iN5tHF37ae20ycuILHW+HMWPhbea7LqBT2DHyk37wZ&#10;jBv0q/rOQ7toPaFtievWDT9YouXpg1rN46yy9EQA0xxzX0Gn80OYhMsKx3Tf1ni9GNtCpWNW+ibg&#10;xJHXSWQ0bQkznJpBeRc2Ug2XKoOqOB+GTxetogmG5xPE0U6R72HgYSBxAf3HxQtvASLv6H3a3G+/&#10;9T4pqBed24yN9dZ771OBwNSiUpm2oCfouw6AoM8wv6v5CuTz+ce1CsQqlUmWue/2AQgdZILMA4iB&#10;RyfzDmNc1XWdVGM3INI7x7rqILyuE8BpYaOt52cqWblDk0pmuB4N0IRifX6ia0rH8JgKYpZlbaZQ&#10;NvtQAOAEAHEcwDgBeNjXtkL4nq0TBgisIO5j6yh7RABDeX8AwW+Y64CHDyDkMfK2vCHm+AMkAYDG&#10;0eG3WFd1jBVEizwY0AobuqyIITI+yP2wFUm3JBY2p8XPpnCgTqYCieqcUSKszQL+xgZSGzuoOHqJ&#10;Be+DvmyR1INDIzo5PKymWqj+8eg8mHXkxAdSiVB10JrKAjyyrJV1bfbxxRaWXbdKxMDkuouAhKUN&#10;nsETa5bo2lOzc2uWDBBH98Gw6zT+Msa++tNnJhSk4mDWYXTdTx3tB1Ym+Ft9bBUILav3AZp3AI+3&#10;AI8rtK4uGV3XLE8AjNPQc09dYBlNl4G56TtO0ooZZDPu54PRywejh7lGt9HmbNFr7IYB1Q2ydls1&#10;wn0GAZoR2ln2c53wtdsoM52BFx/QLPItfvfb3+lXP0KhfuPNuvPeR3WwqJ3T/gfQXj9WBl75pZz+&#10;G2FdVUN7K4YiW8SGXcSGnEsZmEkSYPrYWyxKQZZVIgF4xuzhn8FcKpPYtBOpLrzqe3WkcxQe90fy&#10;o1J5NatBT6Q26fv+6U4V4t0+TZVykcHngLZXYFCGAPEEp4KEMQbntLLKYFMV8fc7v5uviwCiMrjj&#10;ZaQSlgMi5VRHtQzxQ7G4fmJHkm58MED/8PNDWuCRh1MwVRPD9hLadwWUrLmImXIB1rzRU8rtHCIr&#10;hMRCstOtjZWdhwdWMYJChuhFmCrmlVSpCE+sE6En5Om2XaFe29ReEK7BwghVBO1Wddh+xR9YpszD&#10;a1Xtt0ND0d4ajPfTVEWMhuviFOm/TvvXP6VDG55VeYon+g4oup20pmhRdTJMr0r1UiVrFGZWZ0mo&#10;8iP3qDKRYXu2vwZro3SuLxtb8jwdKijRM36Zuu1ZFz3pn6fnsct/LruNOVKrVqJM/+ovl+hnD2/V&#10;M28E6Evfe0ErE5q1hspjQSl9ezLWX6PFtbCC6gN9yAZYWetpX61FaLgeltbqmiktaTitpYDJKgBm&#10;DeI1sz7ZCGhYVogl6a0jPW81Pf4XS6b1w9B23eheppu9ynRHaLO+E1yvn6YO6M6ELt2bPcwGzpyE&#10;zXg1LSGn5cVGbJvxCkcxPpc9Yl+v43S/ExPDHU6rCCt32k8b2MDNj2q9M8gGbEwwyAzFqLvOMhqv&#10;KdANMNiI13Dit1x1Exua7ftKgGo5G/5yvr8M648NVExLCd3aisfRNg4tS0v7HYsRA4a1zCNW8fs2&#10;WNUBQKzhALN39GO5Dv9Jm0Y+1jJuX22ViP1OozH3fawHl0TpSzfCmLpnJx5JH2hdQq9uuGOJ1qQO&#10;0eqy9hTAaDkq0JZX4/G1mtduTTMVCS1Bcw+2mNrtaHD28Pdv4XdbLvwOZk8e5Z04JtBCxZk4K78A&#10;T7ZqxHxTgMKcmtzaVheoOM5ZBYJd+5Wr7zpgYW0rG5y/xx7yoXUzrBq5SoopIDNLWJOlA44BCGN8&#10;3k+yV4yMn4MSDJiYJoTbpthHnCE7Lawpqo8pLkepTgaYW3QBCK34YDVTSbRx6Gxn3tEwOEF7akQ1&#10;WMhbW6fFmFgMyOs4PJawt2RRlSTR2ooEOI5TeRzpQwjJ//ExfNQslOk4qX4hI1QGI4AEK9gAg7lU&#10;qK1hqgcuTzg5He8pCIfxY6yjAEMgwOBnlQaXvgCGDyDhSyvMh9t8qC58ABA/vvZjGO5PpRHATCOA&#10;vStwmJgL3HYt7+MEK5yvIwGUmMFLihu8qATyPlJor+XynMuHT6uWv7eJaqODXPhe1pCZVQLeJzGr&#10;PDlOQiOgUk/sdkL0CaUxOM9BaZ6VyLDcGZyHABIM06+xr+ZBY76FNQ8o15393KIEwDgNeBAgNTPN&#10;mjrlpHtNmKoTVsOHVBaf/enPVB5UHQDHp5/+BQ8s03xwiULaQORDAOS9a+BxFaHgZfQdFy1Eirz0&#10;WYbPpzjtm9Zj6ppA0PQdxq7qpyXl2AX8BwABNHgzu2EuGYBYG8vmIXODdGt3maDH5iSXKcsYlqEP&#10;SUzN0I8sH+TBh/SLH/xQt/3o1zrMJlpEi6gUGl0yOSPFnPoboefWACDGobYN3QbaOVQfGQYeDMfS&#10;ecPSQPs0vrbhdyio7lrTrf1V5JKD9HHwwT3pJ4bC1sgkwnchv+N5UgXvDi3Qr2hnuSAoi+O5u8N4&#10;2M5J9ADzk2P0scNg3kTgz5/Gxl+G63AZDC8HxACQkrMMynEgLmO+UgIHvJTrtYgca67+u3bE9Omm&#10;3+7XchhLFbyOJQwSi3gdCvjb83kd8qhA8jgpZXcOKjIPfQAAkpFbxT8wg3PEQdbCyi2uwhcLb6zS&#10;agUEeCuQ6qKAsrW/PEkjrGkCpToyjqooeKdqQ/ao+dhudUYd0iDD866cII3Uxau16IRCDy9XyrGt&#10;6B2iaWEVofMo0qyJBmlnTXdnkhGSSYurmAokQ4P1kcxJQjRYHYEyPVOXTxbwj47pX0ae3kyo0aqs&#10;di1Ib9ELac16MaVNizjtL03v0pN+2XLNYxNzL9Lff+d5LYqs02LMFl+gHfkqyYavFw2TKzKqpVB9&#10;V9G+WspgfSntrLVYn6ymlbWEgfty881CbLgeM8a1jTPaSNtoJb35tZgA2sa4AhPEnwXX6lvBzfom&#10;/k23hTXpR7GtehTNwzI248XMTFZj+b6Kzd8Awobvq6+1dJx4XDb31dYO4jaj5ZoTrmP3YewlvreW&#10;jd+qgg0AygbAxlhWdh8DCqtcbFkby2llATaWVLjeWmOAwTraQHZ9BY+zlE1/iVOxXNFS7rvUBI1U&#10;HBvssazyMequWbkDVMu5/yoey9hWblQYS2La9ZvV4XrtWD3MtPeclt0GIwBwH4++T3Tf68d18w/W&#10;YWe/RgsPVejZjckwp/ZAYQaUeDz7e1cZ+YDnbiFcm6012AhrjBaVtdw2msaE23cgYNzJ4+6n0tuV&#10;2Kadh1J0IjBHxRBYqmpbVFhepZNkm58nre88QsHztKOsPWUgYl/PDcvNuuR9vcPB06H82+GTVtZl&#10;LI3OnX8XAHnbyTG3imIEwBhmrxgGQE4CIKOAxxhdikn+J06R0WHBUEbjNQAZp7XVh6FiJ+BgA/Jm&#10;QKGZAXkTm2vtAE4E2MeX9o+qbGBK1ewjFWzKqQBEjEW9ktQXjIXRCQLfTjDzCOZQeIINPWTk2mKT&#10;Dx15VxEjHwAYcyASBnCEswxE5gEkGABxwIMq48i1ysKHr72pOLwAIK9hAw4ABDAxQPEFQOYur7Ku&#10;yBeQ8IeQEwBABLIXBXJgPsJsJoQY2jBLau0n07zvvGJ5rhn8HWVUS438fVZ19QEYg5hUDlmmvAVy&#10;mSElTLhTkBjOnTmHUBzSQEstlWKUkuJpZaE4zzEmFiLCvLi5FtZ8y8oG5/8JQE5ReZwCOGawbZ+B&#10;rjs1hdcVpeakDaFwmjzJoHsMsd+7OOn+ifUZQPHHj/+ZtpVVHug9sCj58EMuWe+9j8/Vu5/w5mNT&#10;8paBBwFSaDpOc1I38LCW1SR6inGWVRDzNF2bafwNQK5VHVZ5GHhcW6YC7WUNTHBfa2cBKtbGGqCF&#10;08dQepq2z9bte/T9b31f9/38Xt3301+TtfE9uSfCmzc7ASqPaKxHSmyIzsZsKvRyhDgFMK/yaQXl&#10;2RDKKhA+IAYeqZSGyayYAcpBQCOKU0kwpxAfGA2RvJERnGJ86ntQ3fJBQKX+aFIJbZhG/Tgwk3YL&#10;+hCenztCv30IDn1ahnWkFedLqHSbSzq0tRCzMgJf8mllVfA8Kngepbw+ZYCDiYOKDUzQq5RCKy43&#10;tSn2BqEELVm7rQQqYwkAWkIVVkz1UUhqYi7lfA5ldlpLD7G3zEFSC0goLIfOW+lksmfm22W5cll5&#10;2JWHBHqpGIXpSANDb1ThF9uL1UDUbpTrGpVEuKk8aJfy3FapK95L3ekBmqxNQO+RqmkG4oPYtM90&#10;ECyFv9Usc49ZVOaZkXsV5r2SnqmrJtF5nMHvyr7XXHwUc8U0nQFYZjvnZid9I03anpqrN9Nq9FJM&#10;oZ5NrNIfqDyeg4H1MlYm5tDrggZmZUQNp+EFemx1iDYXj+sVzBZfQR+yAPBYUDCsNwpHiMY9qfVU&#10;G5tgS61EbLiUFpfpRFZVzwAazC3wzbIgIxMYbgI4Vhtji379Ck7ty5mLPJbQqZ+G1etX8e36JYFh&#10;z1SMawVq7VWc4E04uNKpCOZAYrVlnDv5H3MD8HUsY02tZWM3+5G1VpHYps5az8ZuQ2urQDZYqqDR&#10;aJ3MDou0nYvStWXRuzZjsEH+HI3XWmw8vgMmgBy3LaFqWe4sa53RLuO57R98D5YTgVoM703zsZ3H&#10;tpz4TU7VgpvuwCdaHtyiL/14pb771AHd8ssN+gMCVxdYWuuY2WwFSDwZjD+4Plz3Lg9x1pd+sEhf&#10;/tkaPe1f7AR4bTUxpmlS0IKsbqe6ofJYjW3PWkwtN0FmMBrzetps+2GieVKl+6M5WI2J4u8e2aWD&#10;VM1bFvrrxcc2KjqiUHWkX45iWXIerYdVHw4Di0rEloGIVSDzy9F8GAMLALmMjcllMoMuAiIGIBbs&#10;ZOBhy4bjQ7RtrQqximSCPcQAZIY9y1IFR2hvjVB5jJhFCVTfLsgvbcw0rMqwyqMWDUgFXYtSqot8&#10;NuNMDnYp/WzCWMyE9p5RCG2gEIAjBNAIpdIIHXoLcHjbAYdwqzDoJgTRhjoOOISdZO4BgISzIvi+&#10;rf8TgFj1Ya0pH4DHi4rFEwDx5HENRLy5tPaVs6ggPaksPDn0elLteANqfuw7fnRc/KiE/HqndRSa&#10;8TH2kWDsjyIQM8fBFi2m0mrGB6wHlf8gqvwxqrxJXvMZEmRnAOszkBHOQ0q4iObm6pUrVH1vs4e/&#10;g9ZvXOWlmdB5DUBCHO1HAWuermtA8sVB+ucViLWqTOcxRStrlOD6cfqPE4DGCG2WQQbPPYj7+rBu&#10;v0xy3x/JzvgMQ8RP8LSaAw5b/0SpiWUJxopvv4dF+9vcF2uSi9cy0M8AHrO0raZp2Uyw2Zow0BEH&#10;fkHj0W99Smth0abqcdpWX6g+rik/u9jA7fZehkR9MJkGjJUFK6lrlFMIc5Q2WBW/ffAx3fuze/XT&#10;u36mPzz2DPYmv9CWw2GYjP0balF6iA2jaC/eVzOCwipaQWaOWMQswui7BiCZVBxOFQKIGIDYShi5&#10;yOY/Km841WYpEgLKB+KrH0HqVyQnlKMAQzR/2x/o9z6f06QHggq1JKuZD9B5KhCrPvrkCYC40fZa&#10;X9ymhbS7lmTUa3cZmz1vfN4ZGFiARolVFrT2SnmtDERKEQuVMewv4vsGHNVvmR7FBu9oQgDOUsCj&#10;GPAo4DXLYeCXCZ89Ab+rYNx6IxNzlcwcJCWbpEIAJR0gyQFIigCQrMQUVZB0ONNWorcHa3S+tUDh&#10;e1Zp9RP3KOeYq4YrkpWPfqEkkBZWYZj6EA+eRQx4DjruGQbop7k+2ZmBzxW03X68r04Wq5Y5yLGD&#10;C7n0BzxgWjFMn+jMVEN+oOPQO1QZpRmYW1aZdHfXaFd0qhZQqT0Tlq9nGSo/m9akZ6ngnmWQvSa/&#10;R8sCy/W1Oxbr8UXH5FFAFVE8Spb6sF4HRBYXARxkd6wsZfaBDforPkV68UC2dpROIiycodWF6SKU&#10;3vVG8XU2O1OqM5yGjbUaMFmNZ9ZW6Km7emjZNF7RkhoyN6rP6I26s5z4r2o5GpJlDn3WKoarOONa&#10;frlt+lZJMA+wYTTspE2sDdZqstsMSAxoLBPDydEADJyfMabWHHNrvRkpspxKw752WlVzGemWpzG3&#10;OPE7SYa0oKya4Lb5nPcVJnyEfruOAfeP3/DVfatOMBc5zYD7WvaHBWnZ82XYv2/oj/rZK/itPbJP&#10;MUP/BcZWIuLU/Y7V/bpeqyh4Dcx0karMsXtByf9qSpcWAMp7jVWWyXuUWIa9fR9VxYS2A7w2+F9N&#10;NbeDudJB7DE8Ec764/B6BIpuaFa13DyIKPjRIrnvSZHP3jgddU3T8pe9dP8vlyk3t5lNnpyhy4AG&#10;Q3QDDaPyGphYJWKgYRWILWtlGevqEuDhuPIior0I6eYUIkIHQMx+nerDARBmG8MsA5BJ2lcGINP8&#10;f9isxCqQYVOjOy2ss7SwoOgas4pVj4FjJQBS0DOuLOabSdjKxNAdCOe1CSfWNwKrl2g28ChaSxFE&#10;/UZAKIikuog6ievESbQcAMYJQMCfdpNVCscBFAdAhuYA5P9XBTIPIN4AiCeP6QFwuPN75gCEdQ1A&#10;PIau6BCAdpg94jDgcJhWuQfP1Qvg8LaDLNnlFhjla9G0xF2EwRJL65tQq+WYWGa7ZcnDbjtlDDa0&#10;NOdNS8O6ZNqa93id339PH3z0PnILWoYfvov5LTTq9xBLNpQrNTrIUZ8XJjNI53Jeif7FNtbfAIRW&#10;1SRr9DT++bAhRhh2D+JW24sSuwvHx3a8VXpJ2jpHYNTHhEV9asBBf/I9W7S1PsBZ9x2MFd8CPK6S&#10;K34J8DhP6+qcMyi36FpcdQ08rtF1T5ookDVobajPNR6XHLaVzT+ssrDlVB7XwMMuzUagmyF4LwPu&#10;fqs6YGV18zODlnEMIG3Ztk8/vfNu/fzHv9SSZWu0af0WPfSrh2BmLUEk+CclIAYKgBv9OYDAwKrg&#10;hF8CM6oQeu08gKQz1LI2VhrshiROH8n8bvvZ4yiW3YijNcdKH/M8wscomQ9RDCeDE8N4L9V16/n0&#10;Kj0aUaLXE6v5wHFyMAGYI+Tp11aU68uyG7WarPCt/GNuB0BcKnt1vGdW6abxMBDBsqSEtlqxozg3&#10;UGEugldOMZVKialNGeQXW7sLMWEJgFdE5ZXHwC8TC4bU7mHFYJZ4jNN9JB5P8dA+49PzHHv3ZHQh&#10;eSjUS3CXTQo5poIIIn2LEzRSEq+gTQsURKRtf36S3h1o1NW+am6PU1tqoEqiXNVdFq6+qkhNIASc&#10;RWE+DYjM9uequzJEnWXBOtmcSMQtFUdvFj5X6EDQe5yGcTXeko6AMBNRYaEGKvD3YibSzSC+piRV&#10;vlGJWhGeo+eiyvRCYr1eSG3RS2hBXk9v1Gay0791/0Zd9/dPMgfZre8/vl2vR9Y69iUrofauRSOy&#10;thIaLyDxgneebqFn/83vLNLdr3jKBbrtGgwXzd5kHUP2DYCIGS+uBUCs6lhGAJUFNq1P7tPD7nnM&#10;RiwO9y3YWogLW9/WsrartImuACCc5GkLrWIttTaOk/fx9rWN3SoOFhWCVQ9WhVhFYpWDbf4rrd0F&#10;6Fj2+TLAZIkjypurLJyfs+v2c58vKh0bqFNhWPtptc0SqCxW0R4yADFxobW7lgMu+/s+0E9xcH7o&#10;SS999+cb9ahLmvZOoUmi4lkB6Kw2kSSzjn3MPJ4+kKV//NFyvbI3T3c84qofrgrGusQABIAjNncb&#10;1N7dnH63s3ltoLJZzhB/Bd/bbX5Jkek6EpakuJIaxZANEUbGexAiWV+sfAIL0FXlVVPplsH6K1BE&#10;QqpS4sv10u9ctfCp/Qr3S9V3brhda17fqpKkYd3z/aU67k3FSq7H5SuXHUt2Aw2j8c5XH86w3BEN&#10;0sri+iUzVmXzs/ueAQzOniO11PLHAZBhAwZrX11rYTlzEPYBA5Ap9hQDkBko7077ysAGoOkBPLph&#10;WLXS/mng1F7NAL0YRlUGm3Fi72nFYpIZaYNp6P7hMCvj8UxL7Ee3xYpmRVG5RY0AHsyUIkfRZzAk&#10;PwpwHMbj6yDtI38o1FaFhA9bJWJg8o5Tgdjsw9pXNv+Yb1/506qyZQDiMWzrHXlQ3XixvHkvHADh&#10;0p3n4dZ3jvwaA5Czcmef8AA0PBjie1BpeMEE82RQ7t01TRztOK4FoyqhyhqkQzFzEcsXW1Cjz/Ca&#10;XkRLcwUywlvvoez/EJNKYjQ+/OQjxN4fYjlllx8xjvhYf/7sT/qnT95XdxMaspijc/kfgMgXq5D/&#10;VQ9y3aANVChzhhhWDbz3R3UTO9tJnm8HpoOdUEc7cX/sx+JjFuPAd2lZOSwrU5c7HldmkMigyxEJ&#10;foKXzRxwnGVobuBxCsruNIOzCei6ZopobauRL4DHvFjQLueqDwMQfPZZ/xFAAAsYCwYkPQBLD22s&#10;LhMS8gExLckJPuy/u+9RPXrfb/Xggw8r8HiEnnr6OX3369/ST3/+W1XBlU4+eVk+GIzlI8Jpxuuq&#10;BvCoRANSgpjP6LD5gFIGGo75yiPZwIPeYwo/l8rtSRZW30nQUVGj1mThfIo+IZjyPRUfqzQyiUNG&#10;zmkRPlU/9YzRm6n19CfPy4t21z7skzeW4zJLdbIO3cguVOt7YdXsKOvSdtpZB7h+HOO+ZB6jgLlM&#10;Ia2rYjQqBialtK9K8cspYS5SCuA58xIUp8XmkUUVVgTRIJeSPB0qYlIbKnh8ro6mACCJGUTiZise&#10;2/cElPqZCAkLsgqVFR2h7DB/FYX5KivARd7Ln1Mel1faq/RWd73e6W/SeHWGGhIDVRPjrYyj+GQl&#10;uqsoGgPFdC81ZvqqOtVTM1QVg7WRqk735DJGAzVRAEaypgGY/qpone0pwPOqCF0I+g8DFISEk/zM&#10;eEcaBoUZZJEUyyOpSAtDsvRSbLmeh777UmaX3sjo0EaEhE8eTtNjW6P0+/Wh+t3mUK1M78DShJwD&#10;GFibGZxvYu2izbUqvkUr3Yv16/t367b7NmG+yPzDofTizGsxsQzPjca7EgBZxCl6FV+71ZzX93+3&#10;Cxv9bVpF6NGq5rm1HJbWYgwRFwMMS6kellsLiTmEAcgGy19nhrCNtD+z9rD5xyruYzMCa2sZKFh1&#10;YQCyFBBYxrINfyEU2tfZlA1U1lilMb/sZ3l8u82AxIVMc6/hT3Ww630y4KEL05JayeB+hbG8LNSJ&#10;NtgyHvtA14e6740TeuBJX91+7y49eTBPmxGaLjQrlA70F/yc3X8HbbjdiCof256oG360Vtexib+c&#10;1KUdtL5sdrLRLF64j3mCbUfxbomPa82AEht5bw45keFpUDsTIV2UYv3fp5bWfgwQx9TS08tsrZCE&#10;ulylp2cpJYlqNStHadFlevDODXLfEqWjh44qJSJK5bgixPgW67d3rJbn7hgA5DxtqquAx5wOxNZ8&#10;C8sAZL76mJuhEjDHnmQRtmfZEM9gpHpqHkDmwcOG6Mw/bAZiy1pYUxwqDUBO0cKaZG8wN14zUezA&#10;oqSDoXgLLKVaQKSEVlAOM44kBuLR/J9GMN8wVlM0K9YZRgMg6GniYbXFQ4uOo9UUA7vKqLkGFEFU&#10;JF5UKfvZ4PeSGnkII8ogbg+BvhsCKIQx5zD6rQHIcYBifv5hwGHzDRuQ+1jriurGE7DwpNrxYnkz&#10;83BAhOrDvR9wAjgO0k47RAXiAdB5UoF4AiKeyBYsntarY0oB0ImD20aV0UeevAEtya6nzbn4MuJL&#10;czqnqrvK6/nOB9jDIOp+56NPsJiaA5A5EPmY9Qmz7E/1CZefUYn886fvEZ+cp7QYU6PPDdK/WIV8&#10;sRK5rh20HqBy6H3/n9ROG6rt/b+onRlBO5kY7bSwOjDn6oX2OvbWn3SRdtVbsLHeQuNhluxXreoA&#10;dC69Q6oglcc5AOSMzTxgXBnTaprh1yR/lHlanfyCNcl89fE3AJnTfVj7ag5AbEA+X4EYcFzlA4Af&#10;Daf6ThTeBh5m7z7Ohyo0IlH33fuw/vDIM/r9bx/VdhTAq9btdCJtv37DTfrmbT9UfjflHf1KD07+&#10;WYhwWjBQrLsmIiw1AOFEn8dgOxNhThq/ywRCDnjYHAQgSWEm4gzXaRkFM4TbWtyuNbRb9lX2Mxc5&#10;iwoUWwEYWsd4o39xMELLcZQNJIvB0r9W0bZanN+k5QWt2lTaq/3VvfLA9sKXKsafnHNvAmAC2qYU&#10;woc5GW1ILj45hdilFJmFCqvUsVKhzYW5ZDFAXMzrWGJiQkC0CKO3HFglqV3Dim/qVlhJnYJS8zgV&#10;ZiohOU/JUHrT0vOVk8k/eUyk0oJ9VRTu56zAzUsUsXetSkO9VE/fc7YJrj4RrlFu69SWcULt6cHq&#10;yDyu7rxgjVRGaLAsBCNFXHdLT6DtIIOiKVZtRccctlVthi/ma4fUlHdEQzj0XhnGSbY0Qr6ubyqE&#10;RMLhpkRceXN0lnZXf2uhKmB+WHKie2gyhoa5ejm5Vs8BEi+kd2pxAbYlZIFvr8ZQEeX5bnPdtQE5&#10;2d+bzN6dvJDtDMtdYVkdpY+/KLBUf3fDU7pvgZ/2NXKKtpZVAwwh2jtrofYuBVAWMlB/A5bWboa8&#10;T+5K0nW3vKTbn3KjWjmvJQyEF9PCWdJyUYvYdJdSPSylSllGXOtSIlfXwt7aXIlJYzY9/ryTDJM5&#10;6dsQHXaSiRMNAIw1tZ6W1kquL6EFtpyN2SxB1mLvYVYgBiwWNjW/jG3laEh4nK1mDc/m/pOX3PWj&#10;5zx02+9d9HJkE8mF7yMkpFoxA0fAZCUgsq/jfd3z+jFd/8NVuvHu9frJkmPO716J7mMdv389j+dE&#10;yRoVmGG7T89H+tnznvrxkiBH9Gd2LJvNE4zfvYm/0dTjG3l9N/O67kZ570U2eXRatTITcpVJEmMz&#10;oV+9PQOqJ71yfHxEfX0dqi4tU3MZ+ezFJSrPy1VlUZEymGX9hkC0GP8chfmGa93i5VqH2enKV930&#10;6K82ycuNlim2JVdRlH+x+jAAsYH6/BB9zsbEPPPY+Dg9X2AjPAcDyyoQp4VlSYD/BwAZp401ziB9&#10;AjAxt95Z9oYJqhATEbYBIk3Qc+vpFFSg4coBJFKpHuJYUUaH5f/bACSWWUfiIPoKqoFYNv54ACAB&#10;XUc8K4YVTiVxnO/5Ub0dBDT2EQ62m+rNUigPc1g4ajoP7mPMLKf6oAoJ4vpRlg3P/QAPH+i4BiI+&#10;Nu+wqsOZdVwGQK7Ih+VNJeTJ83JHW3SQeYwByOGeM1Qglm9O+woA8aYK8UEa4G90YvaYBGJqmzmE&#10;T5tF1FUci9HNnGWudJF92VxADDjMzPZd9u13TO3/8ackwwIgHwEgVCMffPKpAyAffQqQ0Nb682dc&#10;vsP+kpWoTCoR88OaN1X8IivLUaJ3IVrrIqGvjXyMDuIT28m66CDKtZ0qpA0fpk6+Z1XIIKyhMwzJ&#10;r75P9fEuAPLOnxD5fAZ4/Amtx6eAB6mCnJpP03qZYb4wTd9+krbVuIHHNUddG5rb+t8DiAHHXPvK&#10;AZDP21dXHQDp4rYO5iA9MI/MWLGb/ubegz664w7aVj/6hR7+5UPaunmH1m/bi1r3V7rh72/SjV/6&#10;sv7x+lsUiQ16KmJCt5IupcFqMNv2ejZpU6KXASAFVEW5GBtm8HtS+H4SH6Z4+o8JlLZxAEQC11O4&#10;LQVqXAonHGNlbCFlbkVWHZYBBM8zF8nFpiQb87TXoiv1Kifp3egGFuY3wC6q0JqSbszNhrQbwLEk&#10;sABODlH8nkREhzF8oMzuOoxhfQwtulTmG2YhXwCd10CklGrOwKOUGUkxDLZiKMfFsMaKeJ0K0b9k&#10;492T3D5Aq4H5B46nQeSERCbmKSGpQCkpecpMz1R8ZLCijx5Wdoi3Ck5468iutTqxf7MqUJ1mBLoq&#10;48ghhbtu0R4yPqoTfHWxq1iXusrUXxChmbokzWKGONWaQCVBW6othespCANRnltLizbVTEeWumh1&#10;9VfHarItW1dP1mgM7UeI70qlhu6kGoHqy2xkktZWX0upWtva0aWgSI9PkkdUsjZG5GpRdLXepApZ&#10;WNivVSX9WpHbroXpzVhrmIUJGhDWpvIRWlf4YJG2tjGvD91CnTxLqTr2ZjEEfk2L4pu0GrfblTVn&#10;tLwS8KhisE4r61XCqTbYLCOmQ794CcvxRSf0g9+7ogG5rAVUJm8wYF+M0HAxxojLAJLlbK7LYR/Z&#10;8HwrVcodr3jo1ns36Adv+uIIDGXYVOIAyGp7TKeKYPMm83yVVS/WxqJ95dr7se7bl6p7DqY7TCyj&#10;7BrjynHhZVlryry1ttEieTOtW3evOq4n1yfo776/RC8fq6Va+IiWFC0na42Zhxf3W547QjWxSJuO&#10;tWtP5ICuu32hFhtbjVPySobj68ySHVrtZqMrc3peWnJSX3v5AJ/HbsfKfQtzj/UI/rZaqiJ/7zqz&#10;OmEwvpvXxwvzyOicBmVllWOBQ7UKJb4C482TiO+mMVE9d4ZkUrLYW2mR1geFK9v1oFowh2wqrQFI&#10;mvSH362S7x6svxMrdfstP9Xt3/61fnbXq/r13UuUnVlLZXAaoJgDEFsGHAYgNjy36mP+8l2Le+Br&#10;m4FcoA1zHhNRY2H9nwDEaLxWgYzRxhqlIh/julF4zcZkmNmH7ROtDNTrUZhXMEQvBEDS2LATsbWP&#10;pYqIYQOPtEX7Ko5NPYHXMpbKIJ7NPxHdRhJVhVUgUSbo4/vH+BkvqsoDvN57Wea5thPXg+2YZLph&#10;mXSU6uIE7a1gAMiqjyBaVP97AJkDD6s2vHk+3gzMfdhjfNhzPNlzDgEaB9EFHWQ+c7h7loxzAB4A&#10;8WEO62vzD1YgOo+INijIHCQn6PbYgPwMg/Hz75Kf8v77ukTm0lWSXt/BHsYBEHNFp3NkAPI+4GEA&#10;8hHXPwRAPjTwYH386Yc4inyAaPxPmhodpAKxACkA5Jp9+zwja94f67pebMMNQDpI5usiJrGbdL6+&#10;D/9FIyjORwiCGuB6N0lYvYQsTb37T8TPfsabjUiQoe7Ft//IgOZTx47dnHUdixKAY4bh9BQbs9mx&#10;O9XHNeCYN0YcMFU5848+W9a+4vRggkHTethyWlg283DWFXWxsXYDIJ1UIKUMo7NQWK/ZsF3f+TYx&#10;trfdoR8z+3j+qRf0FIPzm268jTCpb+qmr35D1/8DhoqYKx6KylQalcd+ACQaRG+khWW+WHVmY+II&#10;CdFS0ENNR0RoLasU2lUplLWJbOrxVBXx/Wed6wmwH+IBkWQU68GUr5uL2mi5tBDG0qNEnlsyFYxb&#10;84zuOZGr+xB5PZlUzqmZsBaG94cRV3mQCHYYZlYAeSKRfGASKFeT+LAlmykbw/sksyUAzDIBiZyz&#10;n2D9/qHymSEVmGbEnue1dlsh1N0ChvQ5sEfSEELFNncrihjKIADkWEapQmPzFBuXrUQ26NiIowoP&#10;3K+kYweUFXRIkQCF7/YVyorwQqfho8JITP72rNXhtQs0UJaMJXulLveWYt2eotLjLtiG71ZV0mEN&#10;1EdpojVJpUmHdMJrBQO2w8qDdVWFxuMUOpCzzD/qc7EuJ/Njqt0ouyXObedhZE0COOP87Gw/LKyW&#10;InV2dZDLXqf01FTFJKQrFB+vQ5E44MYAtjlYhxR3axWK9M2IQHfgg7UNC/cdMKT2YLK4mXyQDWhC&#10;Xotr1t/fvUgvb4rX4i2puu47r2hVXLt2NHHSp/pYXnXqGoBQgQA6O/AXu43W1S8fPaynXw/XzT9d&#10;r8WJDOypNN6kCllEpbEY8FjSdA6txVlmIuR+mFq9aELffXyflu0r0fYo7K/b33fosuZYuxIQsVaW&#10;taKsqljJ9WVc7uz7UMuju3Xjz9ZpY+IgaYiwnyyy1qivjlni3GzDBIMWhbsGoPAf/RdtD+/XTfft&#10;gBxAFUXbzBnkA0pW7ZgwcHvFGVTju/Sb5wP10CvHdOvvdpLUyPNkw1tPy8PCoswmZSugs4k5yjJm&#10;QMsA0I0wt7bwuTf33E2OfgX1u9GHzQGYGIGA2mHFMdsoyq1XeUGt8stLlUmbsaaiiY0enca7MHXG&#10;x1TGgS1ho5uiMXNMWrZBvk88r5Z43JWrOhQamKwnf/OKIn1z9MTDa3T7936vpx9Zq307jmkIaukM&#10;NNLLxFTb8Pw0NFIDELMvmW9dWRUyT+O9xCnazBMtROrixXd1jjb4NJ2SMQbETgUCSMwvm4EMw8ay&#10;NcIyTYhjYQITaRiPrAEIOu1UJrbJ5tPCyqCjYOARx4rmtB9N1RHFZQwAEs/rmMCGn0SLKgUASQE4&#10;khh0x3I9nCoiiP9Xf/5vDwEULmzwu5mD7rTYYRwEtuGevBnvLzcqkWOmPLcKBMAJBlCOODqOy1Qg&#10;VBn8PgMNX2i5vjwXX772oSLyg/XlD3j4Msj35LEPMfM4ZINzhuTesEd9Oq8tWlZ+DM0DaWFF0LYu&#10;haJs8eKncfk4Dcvq7FtQowGQ8+8D1rQGr5o4kyrkXVqD71GBvAeIfEAb64OPzHvMAATgcFpYc5ef&#10;/NEuP0Lf9wnOAG+priQblfocG8uyQfLQi9j6HEB6AJBuKo4OKpAuBuUDMK0msCm5+u//U1f+8m+a&#10;+fivGniHuFfmIMNUK7Nkdl8gCvQy6zzrNEP308w9TkGjNXuSaaqOKaPqUnWYx9Uo84VhTu1DDLj+&#10;VnlccYbgvQBIr+k5eIM7GXZ18uHodK5fUicn7E7aWAYeXWg0Om3BwkpG3/DYky/ru9B17779h7r/&#10;7l/rt795RPc98JC+9c3b9I2vfVc3f+N7+srXbtH1X7nRsXRfsM2NXA8AhBbWUQLm6yAINMFyamA4&#10;XcPAuhhhXj7PN4W5QgIbcyIMq2SEOkm8qUlcT2AlARBJcMST6KGm8HUam71/26TWZTdpQ26T/LE9&#10;iWKgHsrPLC1q0a9Ds/UKzKJdAIhP05D8W0/qGFTBozC3gvgAhMPfjrOSmQok0ajDxgDjbzTL91RY&#10;YemYLGbw2mUAwFkAcS4rj+dYAGmgiH+SQp5fNqeRpDa0H6TnhRMadQS/K39yvk/EFyg2Pp187yBF&#10;4qSbeNRFxQBGYYinUgP2KSvssLJw000BVIKxbHdb+bJKUZz3FidqsjlXPQWRKjy2Rx1JfmhC9utk&#10;aaROoe+YbEtVUtBWctp/rz2bntLudb9XmN8aDWNlMtWTobaS4+qtDldeNIr2TB/1V0QwD8lVaYq7&#10;ilPRlNDK6qhLV0MtditZSXL399ZODw9tDzgsn5gIHSei1TUqSzvTy7Qbb7E9mfUE3WAGZzYmtLX2&#10;VdHWqh7UmrJBclmm9DCK6H/48TJ9+UdL9NSuFKo7TuDVUHUZsq/GcHElFcgSm5UwPF+a3qtvP7ZP&#10;t92D79OPNuME/LKe8y3B94nTu1UeTbSzAA+nncXcZBlphxs4oS9K79Pf37VC19+1Vt/4xSYtQVOx&#10;AQX2EqsoTJxItbEG4Fhpim87+ePyu7vqsr71ILbmt6/Sy4gU93biUUWrynLBt5uVupPoZ3OQuWjY&#10;lWxmnt0f6ZGlEfrBaz7aiXXICvJFVtFfX+OAFLbv/OwehIorUgb19ec89a1X/fRmxoAjVFzueFHN&#10;Deg3MkjfCPisMy8rU8tDHlgNO207j7eJ52H3W4NtvJlB7mye1iEo5zFFRCAXFKuE+OSqUlIrS0u5&#10;XqFW2qJnz1/S2xge1rt5KeKBp3VirYt+d9dvle92VAl/gIDx3CuQKSo00DusYL8Yvfz4aj38yGo9&#10;+tQa3A7CNIkWYRQR2xT27VeJqLW5hoHIPIDMe2IZeDgzEVhDBipXqUCcKFs2RgMQ03aMWlAUh81h&#10;DpnOMhKNWbZTYQwSbzuMpfs47asJ1iQU1nHibfu5TzP7Rgkt6TT+1xI49ScAqLG85mZF4tiRsOKv&#10;fS+JTT8FsEilFZUMgFgbK8ZmGvxcIEDjjd7Clc3dhZnEHqoDAxEDkB3MkDYxS1oPiWMvn4Wj18DD&#10;1ONHOYyaCNDEgL4AiTeVht/QaRToF5yWlhfA4U8LO4CZhw9VjYcDINNyZ0DuwwoAQPy7ZuVrlwzO&#10;A9nDomhbVVMdDvMaTTG/nkHJf9rmS8a4YmhuIHIJ+6mreBDaTMkqO5svvc+lLce8koH6Bx99CCkK&#10;IGEWMr/s6/e5/eOPYeL2dCo9Hlt3Im0LLRcEi/cCgCQ3ac6h97puqo5egpa6LBecqNehj/6imX/6&#10;N7373/4vffBf/pvOffbvGn7/v6oL6ms3moWT0HrPvAMry4KgDPmIoD1F9THF9QlopuPGtrIgKFox&#10;J+nVjxAH+x8ZV3OVR68BCOBhLalu2kcOaLCBz68OqpAOqzoAkE4ouK0Tb6uXTTU4PlO33vYjffOb&#10;P9BTj/9BL1F5PP3wk7qXDO/bEA9+jVCkGwmW+spNt+rv/uGruu4fb9ETa2nTYLXsDlfdCzvtKobU&#10;TTCzmmgT2TC9BD8uG6Snw/BKYGO2/PNoNvooaHLRrCg2/Bg2/2Q+COnmOUMZnDFBr5TqaA9JXuso&#10;/XeWdgAKZ3QCiwN3WlTPJ1VqWUEXfXnojjb8om95ELaERUp6WpogZWkkJw9ncGenImY8qXzQk/h7&#10;kwxEUMan8TvSGO6nY/ViuSG5XOZTsRWikcnjOWRhJJnMgDOmtl1h2H0HFNbLB/3HcZhXIZGxCji8&#10;T/GBB5QfhkI8JlANKajFUZrmRXgr9ch+RbhtkRepg1VxQSoDQDKPUKUc26+wvSsVvne5qkkeLPXf&#10;htXJEV0yZhUaj4aSEzruvlz7Nj6pwzueU2WWD0LCbASEBEjR1jLr9pGmeA3VR2sMW5NLI8WYKwar&#10;DkpveYoXGQPMSzJD5bJvvdbs2KhdXh56dMUr+gnxuB7hwaT4xSkiPEEhDHKPRGaRR14gj9hCbaWq&#10;OlDexus5gJHisLYxH9mAmPDNpBatTu/WHvJB1jPnWFE9Rm6IqdQRGZJguBBNyJuo0xfSzlmaR9Rn&#10;0axe8CrVj1cf43HwpEJVvZw21bKGcwgQsUBxAISWFm0tR0BYMK4/7MvVhshePbgwWDfeuxH7FFhe&#10;Zo/O3MEovtbqcqoPqoo9RLs+tiNDN/x4I0rvSABupZ48lCu3/o/mPKssCtbRfAAgBkJoPFbTS9/P&#10;IP87v9uqp3wLtA1DQrM1WQuAbABk1puLMJ+XNZxON1g+Oe0ycxPe0PeuQx02dblZt9uas3GfE/7Z&#10;jGMzf8cWtDJOLgpV0y5aIfsJ0/IjKOt4fp2Si9EL5WersCxHlXXY5dR1qrKyRrU19Wpvatf5s+c0&#10;jXtBKGSUygUbVXQkgr54msJ2e6jV9Yi2fO8nZMSkqrdvEAEylNmOEVXi3dWLhcZFhIOzs7CksC85&#10;NXuWtvecy661q+ZZWKYJMTaWfX0aoJolLtuuz0fb2gzkNPOPKQ5OVoGMMiwf4ZB5kv+DEcDE6LwG&#10;IoOm+4Cye5LD1RhrikH6BMvskCo58GVjO5Jkim1aUAnMJ+O4bvOPKDb4KCqCWDZ8p20FaKQwy0jB&#10;r8paWLGI/yKoPIJoMwdQefhAnDkEaOwDPFy6AZF5AKGVtYV2oDH/1lHxbiWP/CBzDH8G40c5KB7l&#10;f/0IQGUg4mfCQEg3PuwnHrSv3AElH4g0/iwfHteTqsMTkDIw8QVMfLjuTffDB/bVkbYRJbGX1Jkj&#10;BwPzccBjEvCYQdF/2tT9gMh5Krhzb0F/5nW+jDXMFYDE2G1GVniH+dI7MLLehcr73gcf6v0PP3BA&#10;ZB5I7Ov3PjA3gPcBGGYq0xMqyoxzAMMibC0L3SoR+9qxMul+/9/V++F/Zf0X9b3/Lxr68C+awnH3&#10;8l//mz7+7/+3Lvzzf9fgB/9VbZbBC620nbnBCPOQKadlhcAHFpQlCE7Qp3esSa4NzIfY8EZYQ2yA&#10;php3XHV54/sACwOOOfBgQM6p2+YbnWzeX1wGHl9cXeMACCryOjb0JZvd9MbqPdq231+PPP2qbv/x&#10;z3TT179PHsj39ZUbb9eXr79N13/9h/rWvb/X/etdsa0uUDAnwIC2WbnSxjK7kFYiJpsJX6lBtFeM&#10;624xZonZzBaS2MijAQvTeESh9LQVAQBE8XU8AJEKwGRynwzaa+kzlKlUHevzGrDgqMFnH0EVVcle&#10;QuzNt2kFm9xy+vmL81v0ciqzkdRqLcuogn3VxvB8VEc5TQTz4Qjl90VxIokbPsNMBADjseMd+jDA&#10;YlUX1VgaQJsJyOYaeDAMzKJ9ldIxTJJht+JqOhRc0iofUg49iLL1SkyVp7+f/PbtVLz3PgccyqIC&#10;lR/shRW7nwrCvJXotVf+G5cpO/CwKiIClXfssGIPbdGOVx+V26JnlBfshnYjV3UnDih311JNlUYj&#10;EszSWFeOmgtCFHdkgxoKAjUDaMzifXUat90LqNEvoE639dYYEbb4YRXE7VUaoUp9AMqlwSKVxbrj&#10;pxWg+qwobXv9Ta14/g15eTPLev4B/WHHMiXiFJwUm6REKMjJiWQzx+VCE81XGMufDBb/0h7ywgmX&#10;wl/KEgo348C7PIcMERx6l9PuWoyX1jJe++UGIlQiG6uwMqESWVs/Czic0UJmJEvIE1kOY2sB1OA3&#10;ame1qAHAsGE6p/WF6EQWUYHYAH0D1cSC8Gbd+/oReWed0e+XRunGezYScDXpDMatvbQGauwqWlgr&#10;2OgXUU3s7P9Qt7/oq58946/Uvv+pu1/w0w8XHcHi5F3mI1QSbPaWKb7BmFkGHgYoQx/opQhacj9b&#10;AVOPLHg+qxaf66jGAYKttJu2May1/HTTgqyFrryAgK11PN4GZm07GOIeYIaxm7nc/gpLnDvJZ3FE&#10;B/k82mfyIOlz3rVD8qa68Mop0TFSLKOTM1RelKDepmS14RjQjEi0pqZcDQ1tqicNsZGqtr2lGfsR&#10;rIyysxT2je+rY6u3cvHgKo0vVJj7CbUEJWj3Hb9UScgJDfX2a3hwQGdw7p6cntGpc7P87FlouGzo&#10;CJNnUT1fRAcyF097TYVOG8vaWfOMrEv2PeYkBjAGIGfPoiyfJePDaLmAwTg03pMAiFUfBiLDCIoH&#10;aWENEGlga669BYhAsplgvxmlLd1hWilYV8lW8QMCMQO0jlnzABLJ5h5NGzkBVXgi844Usj3SyOdI&#10;xQE3gRllFFT9UKqEo2zyfoCFHy0rDyoOVwB+vwEJX++1CsTihHF/trUeoeVKHKRX857sZT7iA1gF&#10;sAI5KAYCGv78j/vSCvdCEe9B1eFJNWPiwEBaVoFUGX5UGz48vg/vubWufOlu+FNxBNOuzoQQ0AK1&#10;eYh24ChrnDnRFOAxA1ib4aTFAlvK49lLeI0ZXRqQuWTCTCq8twATm0NZyqPZ5L/zLotW17toQmwZ&#10;aMxfN53Ie+8B+OfPqrooHW+so474uDA5DEYWYkPH7h0A6WVwPvDRf3FW/4f/NgciH9DG+vTfdOGv&#10;/1Mzn/039b73b6T0YasBxbSW2UErQ/JBBIJTFgbltKzecxTmY9fU5YPYjPdzYujnDXSs2AENAw5b&#10;PfMLwOhyQONa1WEtqs9BZA482m3x/XbLIObk3w6IdGCD3E0ISxOngkTaGwnVfUogu3rpgUDd+xop&#10;d8+sxqJhh5Z4xmlNUoXWkduxjJAiT/7ZQ2BP7GNuYb5TbeQSN6NQr4H1VAK1twQwMCv3ZDbvGNpU&#10;4WzQobyp4Sg/owGROD6E8YBFAjORVPOcYRNPR4uRBP3WHdv21dn1WpeHZxbVylbmHc+m1Ornwfn6&#10;2fFcPRpVpFf4ek0RG11ZN/38Hucf3BewsdaX9TOPYwEfghjoBKcQExiGM3cJh2oYieI9hmF5IjYL&#10;qaxMqzxIWEzpmVBC24Di6zuh71r7qsnJSz+EeHDv8WM67OGmcC9XJZL5URjuSxCUDwN0ACQCJhY0&#10;3vxgMj+MkRXipXTfvUp03y73lS/Je/1rqsWV83Qrbrt9MG7ifJW7d4VaIw5phszzk41pGiX3fLA2&#10;1skAMfruaDNDdhuoIx480wd1F/fdK8xApjtSFOK5QD4uz2J9EqrTaEMaE/zUnhWi7uwoFR3107GN&#10;25Tsd1QLti7VT159SJHkMWck5wAg2LEk5yoHGnIWl5lQR2NjM3Wc2dKhnBZtKOkhBxz2ENXF8pQW&#10;bUEjspqZyRqAZQuU3y3MSbaX9Mktr0M+KNgPQgFeXYmKnYTDxVQrL5VP6kUqkEU1tK1qofnC4FrE&#10;af1N2hCLOUWuAGxMmLcuZ0zfeWy//uGO5Si7V+mJg1QjtIqWwmZawRB9JZ+rVbCflgIgi9not2Mh&#10;8rhHkb58xwo98Afcbu/eqMcC+Bxa24sKZLWxoAAcG6w7SYSWhQ5D6qEjFfo1IrwtjQy20ZzYgH2r&#10;ZWwAStvscR3wQNWOjYmTKkh0wH6q3cNtY/IhWS6A9t+JuBylYl+Tjn1NCu3MRCKNY9FrxNHWjM8t&#10;VQqU2+z0XGUlJeCBFKXLF0p09XSBOlvD6Cg06OQg73ddserqWtRQ06qO9g42fmYJMdGK+fr31LDW&#10;TY0pVarIbdU5quERdCD7f/hLtaYk08Lq0TA037Hhk+oeGNYkuUIXz5wBUHC1wELDgqQu06Ofqy4w&#10;UWSjMyCxtpVVIQYsZmNieei22V1ls7MUQhMSniEL3XQgDoBca2ENARK2BhiOW2CUhctZJWIAMgrA&#10;mLXJSboKrWaSSls5js3bqv1oZh2xzoK8QlsqGnCIhxWVxMpAXZ6L1Xo2NuvpZHyYs3YUurATVClH&#10;INL4w4oyEPHC7+swoOFm7wEA4dJ+SruYgezggGqzEIsYNhGrxQ2sh024FRfpg/ycJ//XNusIAEC8&#10;qIq8+P/2tcqDQ2QAl4FUNEFUnUeoZvx53AC0Z2G8x3EwrjLZj2oZA3QT9zCAwHL4HC06LqeYUc3S&#10;xprFmPIMa/61PWeqf3utqU4u8NpeNrU/r6dlzFtw11u0ut7C6fitd7j+f1hvv/2WrnIIMADJsbAp&#10;04WYSp0ZSDaAYiBy3SAAMghwDH5olci/08ZikP7uv6rHaW39G/ORv6oVY78GIl8ryeWtwKOpitCS&#10;FmzH+2EGnUSbcBJdwijKcDM5dNpVLAOPXlYP/ci+axXHXNVhOg5rWwEYnKoNQJwKhNbN3yqOSwDH&#10;3GqzS36mjdNGK0PqDt7UDii5bZPvM8P4C3OBf8GzhkEVpaVH2zRW4P3aWTyC8hsrBk6q6yyalMGr&#10;F3YW8Zwy3NFhFOOL1Xrlr2q+9BfVmokhyV8GIvlUOJm0j5IAq0iAI6hjTEHtY1Qg0443TiJvfBp6&#10;lDTThqBQT2VGk4oiPIrnv4dB+or0ShLkCKlvJkPaP0F3hxXogdRacr7btQE32Y2EI60p6oTO26Xd&#10;zGMO1BD00mTPzcBkVEc6ABPaX0f40Byj9xkM6+I4H54TMC7CeQ6xfIiSqIZSKGVjsGiOa+tVHKfF&#10;cKJr/XBq9cynCkphhuDuKn+vA4r0dlGi/z7l0MIqADRKAYxywKQsyh8G1hGVc5lFKyvefYs8Vr+k&#10;o9uXqDjSSz1Fidi6Z6sqjXyLZNTkVSlqCD2oPgJnTmN/Mt6erQnmIeMwsqZpa1kFMlgXS9sqjssY&#10;RIXZJA8W6eJQPuASqYHaYKi9aEGq4jSSH61ygKws1BPacLg6c5KU5uet/b67oLLeq+DYMIdGGh+Z&#10;rfDjmWgScqEilygrB3V9KqQAhrYn4grkC7ttf06t3CAxBNDHD24a1bHGEYUBykfR1njktyqK4W41&#10;FOcy2oZhzFO8ijoAlV7A56ReyezTK+W0uACQNxm6LzQwAViWMwtZgTXKCto+Kyy/HOPFFflTesKv&#10;Us9Gtmo11N/lDN5XomxfwX2XQ/1dzpxi6TUVuqnX1yJIfAih4g9QYj/rU4qNypxXldF4N9hA3MSM&#10;VCHrLc3Q/LDMaJEW2L7ed7WTYbnlkxhg7KDltBPQ2c3ay+FnDydnV9ofBwAND4SrwVUtioE4UYT+&#10;p6GhhcyNZvV39au/s1e9bd2qL69WZV6xqvKLVVZSohJot6VZeSojdfHs6USSQmt16MAq2r+/UjAx&#10;xReulKsPrU5VVYVaOJh0kxd/cmJGswXlivzuj5Xw0NMcKjBapQPxCa2QfBcXHfzNA7Qs69XZ0037&#10;ql+TDK878WIywd8ZqPZnAZApTFnPM0t5yzYzOyEDIPPLqg8Dj3edHPSPYHgy/7gWYWteWBfYMA1A&#10;zOPKvLCsqrD21RyAnHOAowd1uYHIICysYW4/6VQolzWIy0Q5lXwiM4ZoWklRLAOQaIblMcw5oplt&#10;xLFSqTKKiFZoQjTdioSh9vK/YG9EnCwD8EhaTCEAzzEew2lhAR5ezJA8AY/DbPJubTPa3zotF9Ze&#10;oht2wcbaYfEDGHluAUQ24Ma8DhDZAAtzO1ZG+0kuPUznwbQjAbS4ImhXxfI/HUkXIpx2VQRAEwWQ&#10;2EE1g4NiEfTjatw22vh7BoyMRDU2TDV3EmbcFAAyzTrFMt2Mo9x38lUAaKxLrBo5R3VynrbWRVtO&#10;+qO1C+cSIC9jZ3IJcef8unz1iq4whLfLS3ad710+d3quAuFQaS0sm4E4A3QzXbQZSB+D8/73/qI+&#10;gKL7HSi8qM8tO7wF/UcTy3I0GsnDqKPdU4FbbLGd2M2CHEV0AzYbbVwOUIH0AyL9bKYDLEsPNHZV&#10;DwyILvqRPQ7Tag48ug0wAA9b8xXHHIDYzGNu/Q08LjP7uLa4Txs0204YS62wpSrO/VEnpv6oBXnD&#10;2gATxQXX1X28efsAij0okfeiAdjNadOFGYQ7DqYBDAxTSfkKQXORhw9/q1UgBiAAYukMFNkp4iAx&#10;TszGbddSvtKoLsLZwANhTfkSPO+Pr34wYBJrA3QqoWwAx0Kh0vi7sgDTKPywXBAMbisgepQPwZPQ&#10;GX+FIv032HQ8llKnZ7DseD62SgszGrQmr01bqIy24RS8FzW6AclhWg3etL680Ih4shn6UNX40eby&#10;h+d9BHA5zgrFQiWa55DQeVKRNvuAfRVb16ETlW1smFXyyivT9sCjOnhwN865rkrw36t07ElyAZBC&#10;B0AAD5hXZdF+qMx9lHV0PzTevTpOiyrKbb3ac6NUTW8zAdCJC3TTCaqS9HAvZQMqWf4uqjtyWP3M&#10;UZpzQtUFZXe6OxcGVj5AksbwPAqzxePoQxJw6c3TuZ58TTWRgQ6d9zKWJycZqLfEeWsgM0JDgEZr&#10;YijPw1cNGdEqimEm4r1TDyxkKJ+UokD/ePl5QfF1z9Re1wy57I9TWlKxigpLlImmJZUI36ToHIUn&#10;ZCsEwWR4UraiyIMJp+0VTvVygh59ApWYnYTfvszJl6HtIBtfZgl29xAcjgAk+3I6yRaZ0Jv8s78B&#10;VXghCYeLGMCvqGPegI5kJSCylEPIQvQmy/h8rWmh6mBgvoj20VqG7Zthda3m0lhcy82R11TjXF8L&#10;/dfEhOvRgGxF2LcdPccmEyFSZew2QSIgsg121yazXKfK2A5gGMV2vyUKwvzaA0XU5hV7uM8OHnMH&#10;FYobA/AjUMePUN0eQ5x6LLtK0VnoMGqb1Mep/9zMNGylSzo1wyB5YEjd0KRbGhrV3NgIqNSquLAA&#10;H7Qs5edlYZqXoIYqf334fpqKyXfZs9NNPgGkEW7doYaBVJ0aL8AAEao18QiDHX1OCNRHY1PKefEV&#10;HfvyzSpcv1vnAa/O42HadsftSjuwV53trervHdEp/h9GaLv6+kUqAQr7AEal0+SeT06N0co6qyuX&#10;5mi8822s+UG6OXgbgLxldF4qkLkZibW5UKtfeJuT9dufs7CsAhml/z8PIn1ssD20f3uo1PsRCw6j&#10;JbP21hCz13a0WVkIBW3uEeVYkmBTwiDcLEoMPKIBjnhmHJmEPFVjG9T/yX/TxF/+b/V8+n9zmPwU&#10;0gxzTn7WQOQY1NoAWkv+bO7zjCgvdFzu7TOAyJQOtLK4dCEHZQ/2L3tx0t5Vj/CYtYlcoE31JwEU&#10;0zBBBCHi2oUWq3dxh6LyyhWXV6Tw4mql06IqQhhcTmJiHfqVZqqrZlpzzTCtOqxNZzG9FteLpmb6&#10;DHRllPrTrFNWxXE5a9nyLCdrhfbfOWsDsubaWnPAfQ4gN0+yC86CzHARRtz/Zp07T3okt1+Evl1V&#10;kObkhThDdHJCHF+sa2mF13Wj9ehB89GDuM4G5R1oPmzeMZ/aV8/Mo4FVzwtcSehRCdkVhegd8mnd&#10;FFrrh9XA3KMVxlUnb1oP7KQBNBH9bMC9NuO4NiT/HDwMLBwAAQwYEndY2+qaxsNaVbbaqEZaua2V&#10;tlYzYGGrg8dsg63UiP+MudUewFbgF/lj+nFKnxNX6kbOgiuA4UrQ0AF6266olQ+B/p5syn60iYJ4&#10;ozOtv8nPF8DIsr+viaqqhoyNohloshbyxO/JZOWaKpzs4VzmInEAhm3elgtyGDde77oBgqamKXsx&#10;MURAmAdRIJfWXTbzn0gqlANUFnZKWcuH5PbANN1xNFsPhePXlFyn1zOatSizSctYa7KbtYlT8g5m&#10;MrvM1qR8wFG3u3FSOWiAQt/aHfsIT5LFfLCXOIKiPZiEschmKJftdtmrWEzq4kjSO0r+hBeOu/vi&#10;U7R2zy4dJ4bWQCDJd6dyjrspP9QDBpa3igGS4igWgJB9lNlGEAP2E27K5T51cL2NiZV25KCiAR//&#10;Qzt0aPcGHdyzQQcQHPrsWa8El61qOu6r2AMbFenHbCOcgKgITxXE+zPr8IHi66vG3GA1558gfCqW&#10;DHVovaWJOkPV0p0epJR9q1ToQ2IfwsX+wlQG+lADowPVXlWgxZsWaRlD9SMBSTqAj9KSVYH6yU9f&#10;18PPH9KSdRE6vJ/KBbZQUVGZ8lA55yQQVIQmIQfLlvTENKUmpyuFlZGS4XxdWliqscEhnZueZuO6&#10;qregg3a392sQW/E+/jHDMyrlmVOHYLGHU+KANpB4uIbgqGXMRJZTjTg56xxElnHbYg4jiw1gmLes&#10;ZD6yiXnJJjJHVjAvWc7cxLF1Z/Nfz+FlK5/F9cxPLG/EGFZOLC3aDEtG3G1DbLyWtqHRsKxy88wy&#10;d969VB4egMxmdC52MvXEDt6T+YcX840gNq4oDjJhWIoE0o46Hk8bKrNcdZVNGhwcRiw3AeX1nC6x&#10;IZzGb2pyaFSTg4j+2qkgOjrU2dGu1tZmVddUKz87W5mpURrsDMKzLluHSWCMz2xQN6C16FCoAtKC&#10;dXq8VE1tNWpuatMQQDTNPOPKBaqJ0kJl/+5xud34bXn95rfyvP8h5WzfqvYSTDMbm6DpXiaA6W2t&#10;3OCplQu26rcvbdIBDktdzECnxicxaT1Fy4QW1bWoWgMJA5L/4MQLiFj++byxorWwjMZ71ioQBumT&#10;9P5tiG7gYXOQAU7m/aQH9jI77KWl3AdTcgih8Qhdi15IPDXsGSnQ7WMA6Ehe83AU5uHMIiJsgE7L&#10;KhKmVTyD8gxaVqU4dlvIXJ3prYihtpZWIsCRwIpkmB0O0cHA5ziP58+cwhs6rVcnTCko+Qepeg8i&#10;DLZLVyqM/c1j2kcXYi8Hwd0QFnZyiN1BW2sng/VdDRPobsYJmxtBt1WpNPLIMxNCYZdmqRwQbsR2&#10;pR1DRMsracd1tx17Evva9CyD5jyMxmXi9DnAA6IAIDJNa3CGA5Kz+NragWdw3D3rsN3mgOU0oHHW&#10;1P9UKWcNZCAr2Dp7jgVQfHGdPmvzqtPOOsM6NTGu0txE8kKCrmWlY/tueSAAiJkrXtfx9p/VjW1J&#10;N5WHCQY7ENm1sbG2sLEaU8kApBZBWz2RsNVUIaVUIAW0gDI5sWeA3Bkka2XCsTZzv8bZD9QBoPSR&#10;1zvAab4fMLFlQGJtqy6bdzgDc6tCDBSu0p7CwMuABNBopwpppQJpYbWxkbdBbW3hlNBMb7KRyqB6&#10;Fkv2qU+0jn/G7+WO6UuZk7qvglMbNMdDiKHc6Dm6guzuAIkPb1ZAM+0MTgVBME9MrJcBJS+PD0sZ&#10;qYRNzHOa+Tvt5FGIArwYl94CQMRaU2kMurJhfZmRYb6F2PNBjKLEDGhlKImSfH9pp3zqhulPzpA1&#10;8raKMUAsgsJsucShlKT+VA7unE4ejSnW0wDHUtLq1hW2k0Ndr4VpdVqSUk/fvlYrU2q0DjDZlNum&#10;7YUwiWhx7WOuc6CS9hZA5ArD6wDtroP2+wgkOlKFhXxDn6JbidZt7FQ8jJm4agCkuEmHOJG+6bJf&#10;W3dvVYQBiM9upfrvVrYDEu4qPOFBG8tT+VEeAIgnXx9WKV+XU2FUw9DKCXJXks8BHdu1UXvWkDy3&#10;bom2rV+mDasWaj1MrXUrX9fW1/+gxN2bFctGv2f569qz8k25bliiQxuXynvbCvQlyxWwa6X8GYaf&#10;2I2I0J2MkfCjak8O10xZhmppW/kse1Yx+9aqItJfzVnkkCQf1YEdK/TaipcVcCxUhw8ka8mOdP3u&#10;NTe5bAvQy2v8sRkP1/L1gcpOK1NpeY3yOLUV09NvyC9SWzb6kwQeOyFNdXn5Kslno0vNVkFmvnpb&#10;ezRNS+WsJdzRK27CWry9tVsnYQw1QlNNxpMrNpG5SnalDvP+uFQMkv43ApuLTHYG9Btgcllc7hqq&#10;kNVlE1qc1U+Pm+G2DUpRbq9iXrKGz+J6a0kBGusBjO0I/tYxSzHfrQVUvS/DdlpsTCoqj+3MMDbR&#10;e18PhXQzLayN3G8Tw9eDAMZR1OQBWImEGIGDlsZxPmfHqZiii2qosHIVbvMNCBjhIZnydw/VUY9w&#10;0h1LaFeN6TRVwuW3OFmeP0O2z6wmRk5qlLS5i6dP87cSfhYbq67mDjUi3sxNjdVobwy6rXItcvPW&#10;Zq9IXJsrdN+rqxTI+3RqDBeBrga1AUDDnR2EN00zkMVfiSqityxPVebkjCi1Iycej7QSVdEam+gd&#10;YnODjXaiREu3H4fWfUpuCGp/uitSsfxfnrG5BZbp5xj6GmDMiwk/d+Cl8jCKqbGEnAqE+1y+9p6d&#10;IYXQVOU2A7E8EAOQ+dnHHICcBzgMPLhO63mINtYQYNYFgaeIeWaCqc0B7XD8rUK5DEEvE0pV4qjP&#10;GZ7HGl0XlXkBe0sRrexc9qtUDpmppACmw8SKvwYgiVQqCex1QQy3fWkze9JadqfVfIjD6UE6A7bs&#10;ulvrmA7Qkt6HgaoL+4ALe9BetDZ7aWnt5bXYA5DsMgDhQBhWUqbs5FCSADlIlUNgoA3XBAh2mXyB&#10;asrSEbuoRHpY/VQgQ5AEjMo8CoCMw46bAiyc5QAJi9tPwXozEDnNMvX/NMsBFoDGCAtGZjg1e+bz&#10;NQ8Wc5ez/MwpZ03zOTpFTtRIX6fyUsKdFlYewJFrmelO4NSctft1bQBGFzqPznf+ncrjr2qh/9d4&#10;8S9UHf+s+vN/dlpFJfgwmTtsMQP0fCqQTELh08jyTeZEn2RSf/qySfCbs9joS3iR69iQ22E29bEG&#10;eENMWT6n5WCGwcZslUe7AQUvVBPfawEo2phrNHC9jhepkTTCNjbyNsrMRtpOVTOfKZ521Wb6yL8p&#10;H9etBSd1fckpfSNvUAsI2nHj1OdOK+JQPYI9Bqh+fICPU26GQYmLoK8YQ//YxEHp9D0zKF9LbQjP&#10;39hCC6sKMCyhAik98zEaC8ACam6ilb0MvFL4u7IBwyJOJMX83VlUJPEAXQAfjIOVXdpf3KpArKxT&#10;+DuKEfqVom43K/Y0o+XSb91aNainkmr1NAK512JKtBjL9yXYl6/EumMlLa6V8RXYWFRpFS2udVmN&#10;UEzbtBuwML3K7rI+bcnv0I78Nh0sNgDp1NEqso3JJQmHeRULgCQ3cFnVpeNFzVp2yI9T/BoF+roo&#10;ymevYg1A0IDknjiIdQkVSJi7CtjAiyJoYVGFVFCFlIR4qCzMR0UM2NNRowdQcWxe8KLWL3hFaxYu&#10;0JrFr2vZ689p0StPacnrz2j5q09q4/OPyWfJa9r57CNa+/h9WvX4/Vr821/qtXt+onVP/VYJHvvk&#10;vnqhXrnnZ3qNYK8j69bg8uuhTk6+k9W58t2CevqBHyt+31aexxHV5Ubr+NF9+JehkPeL1S63It2z&#10;Jkmvo+IeghIakl6ne5b7a+HKAKWjWC8mGKugtFYdVCI1h7wU+vQChTyxTOG/fVE5y1aoLi5BeZkF&#10;yieHu6awitbKSU5sKKnPMVwdnlBhUbm6yYG+WlWokbCj6vHbr8roMIb2RYrPqlAsKY4hRIEGlnU6&#10;85W9sL72lVMFYhMfROqgD2CwH2aMK1GzB1Cx72EGspWqZAuVyE4+h5va0JBwMt0MM8qszxfBllpF&#10;a2s7uot9AIx5J+3h51044HgxszlBdRsLqMVWtysaMV8swBjHcDqGKNhkIxDkkOiXTySBfTbWhugJ&#10;sstfeXKzdq/w1/pnvbThedqCiFfNlvusBcFNzhBVOsqM47TeZsM95hagn33nB/Ld4aKumiblZaer&#10;rzMFnUW51m1aqc1b3OUfEKannnpMLU24KI92qqevT73dfRrtH4RJdYWNHX87NpXetgZNt9XrQk2F&#10;zlfka6QwTW0VVZo6OUoo03n9fHey1pID0oTuaXdCvb6OF9eGJKoYbIImBqmMCKaz6NoLANJ8BXKR&#10;lpZDM0WbYHqFyySYmibkCjoQO0Fb0uAMDCwTEtoMZAxNmVUfzgwEJ95+a2FRgXTDauqnfTUIWJlJ&#10;a4dFVKPpCkcAHMbsKAQgMCruMQuCwiL9BP+jYXQRIvk/jQVIEjmophIhm8qcNM3aWiQNpgAiphGx&#10;0KYwhH9HsE73wT7Ei+G2JyBi1YeBxufAQbvZlfmUK++pG1XIfiIY9gAeu+iO7EVkeAAHhf1UI3vQ&#10;cbgTUHecw04KgJ4K87CSWWYbVZSlsvYhhOyBEt2PdqYPW/Z+s2aHyTbI10NT0JUxphxlTXJwmLTL&#10;a2sGssL8mub6FNTpSZZdzq9prs8wl5qeXziwT1GlT01N0mocxQ5mDNcAzHX5HE1OTqi9Ok8Z0QEO&#10;WMwZKVrlYeBxhOz0QF3XBJ219eq/MvP4K7OOf6HigG3FrKOKdlXFGVpWs5+qwDZXNtF8UDpr5mP0&#10;CR85dLcEnCnjMRGLodxzBlPw1+MpE1PgVefSbirDPqSaONkGVOCNrGYqllZYDu1UL+0ASQe3tZEJ&#10;3MpMoRlwaQBkmjjRNzEgr5rgd03/mfSuTxwn1XtQIt9KnOb1paf0j2VndGPRKf2igMEUpzYv+Nc+&#10;9CDNV8qHWUgQ9LeIaxqLGDNHw3MmBYuCVMAjlT5oHs+jFpNCm4FUAwxlzHQsBdAiZtMZksfDlIig&#10;3xzCUNtYEKZet2yQPHQoxVCWc5l5pFFtRFBiBjI0D6JcTeW0kw/AlKNuLwdwy5gfbcDC5PbDMfqV&#10;X4aeCM7VS9GFeiO2TIvjyrQ0thQrjjItw8l0GaCyBot3ywlxo6VyiBbWLkBjE6Cyk4RDD0DFv7xd&#10;wXwvoKJDQbVsOA29iq/tYYDersNYljyxeLEOHdyu2IC9SgjYrzifPSjPXVUWA9sqguojlCqEFlZJ&#10;hJkpcopklUPtNXZWHito/yatASDWAhirX3lBa157WavfeEkrqTpsrV74Aus5bX3tDzr0xovy4NLr&#10;TSKDX3ta6x67Vy/86DYte+AXSj6IiDAmRKFUKs9879t65Zd3KWT3eqUeJKgKvUlveaoOr1oA8DwA&#10;2BxQaWKkygqS8TTDut01RDtwj/3+c8f1wBJiNlMKtX2ntxau89OGNWhXsGgpIJyoiwqkaOVGbbvz&#10;fi367XI9+QDeSw+9Jv8771X6Ey+pPCZemYX5auPUffLktCNcuwCt8cq5M5ppqtbbtSTl7Tso91eX&#10;K2fbFrUBuK0J0SpjwFxC8FYJ0cAFRAGnAyap9Kaj0UpEFlcqrqhKEbCbgoqaFIYzbSjamxPVnaw+&#10;HYcme4R4Y59ygseYSXlC1fZgxuWB+7I3AB+ALcixvBodza5QMGmR4TnVSiCbJQHSQ3wys4msWkwv&#10;iR+mFVkHhbaM51FVUa2yigpVVzNX2xWnh25bIe+1iVr0+xV69lfPqiCoRm/c66IXH9ipYcz0rtCO&#10;GIcFNUJs6RnYSONoBvy3HZLflt2KdvFWeVI+VVym2ppS9NaFAsWHu+B3lKrnnvy9Hrjvp+rrqtbY&#10;yX6NAEDDAydhZcGmmjzFUBtKJ22sc/WVeq+iQM1BsUrcuVcT0V46lxmic8xIMgCxu5Z56qlle5WF&#10;EPRnr0KKOJChJWHlbHwMgPtG2ZSokK4NeT+fhRh1l8c34LDlgIkTLoUfFnMQc+M1d915ABk1UbIB&#10;iC1jYAEcBh5zADIXSmfMzzZAK9Uo+Pwvh7IHHAc8jEl1BDrvMcDguOV8ACARBiK0pmwWkgrzKhUN&#10;iAFJMlVILLdH2v3QkJjPna95UTkuuDjiAh6Hr4HHIfaJeRAxADnQAo2auaurVR4Ax07WbsDElWrk&#10;EGmSBwEfq0D2pBXLNy2Lz0KBqvvH2Q8RRwKWNucYJshvEGAYnAY4WEOo6ueCoU6jdzkDnfkM6Yyn&#10;Ud7/bRmQTLGmr11OniLylzV3edq5nAZ0DDym+NlJHm8CoBifnCIieIKI4DGsYMb4mvTCsXFibwdU&#10;kR0LgPh/Hm2bGRPgAIfdZuu6WqqMOqqN6vOAhq1zf+Y0/ieAg9M0K4+WUQ4ivCxWOsCRiiul+cPE&#10;I7gxiX80G3M4zpXmhR8Gnz2EyxDsAI5x6j8GyyD0mkWAWQOkT5AFPvMnNlraYABTqSXvnf0z1z9T&#10;NlVG4swfdRRg2sfjLOt8S/dXntJ3iyd0Q8GYvgJwfKXyor5ScVlfLTuvb+VP6Lkq3kROdD4wIHzo&#10;PfrRhzwCpS4EwVUsJWqiJQtS2WRRFWVzosiCwZXGED4L0Co/+yc1WAVyDUCq0LgYOyuXFlwqw/oY&#10;aLRm1R7FByectlQoH5hQuNgRiPdiGdol8wHNMMCZogR2rE8uKYfKqgjqoEXkVkFIcIG+d+ehGN0T&#10;kKWHj2DxcCJPL4QX6HVovW8CJotocS2NK9cKAGQ9/eI9JZ2wa/qZf/RqJwaMmzC220uqm3cZNtpl&#10;bQqv7WMzaiSDoUOJzEOiAJSgmhatOXJEz7Kpxx8/rPTAPUoJdFEmrasyHHWroM2WRdGyQn1eTPVR&#10;ysyhDIO00thjKok+puLYIEV47NaWRc9p81Kqj4UvafOi1wgEelWbFr2s9W8+rw2LX9L2NYu0ZeUb&#10;cl29RIHrl8t/ySsK3bSMltTL2vfqU1r6m5/otZ9+X+sf+43S3Peq4JiXovZS0bz4mBbe/3PteOph&#10;paA9qaIc7ixK0cHVr8pl0YvoUfajXPckVvOwfN19tHtnnO562FV3PLRdW1A9r3xznSKOpsj3ANxz&#10;7MVLKypV5+qtozffppDFG/XEy1v0wKNLtHuLv7z+sF7h3/mVCtZtVxmmfw3kowwS83uO0v4C7JJ3&#10;pkf0aVOlivyPKND1uBIhNWzY4KbK/dvUH3UMY8ASNux6Nde2OSK6pvpW1dfUqayyisoHYKEFVEws&#10;cF5BmUoAmAqyMDr6iEJltlJYXK8UWkHxmFfGZuQQ6pWlWGY0Kam412bgXpuVrlzs9EtgRFXxGDXl&#10;dawSNfH3VAE8bgfT9PhTm/Qss4MTCCjreA611bWI8mqYXTTqeWJndz4bCq26R525Ncy3QlQcUqiY&#10;A5A1bl0j7wOxukC7wui0M9BZZ1A5d5a0Q9eO13QNwESVkReeqhyeX005NOxOXAcGc9Rem66dmxfr&#10;aJAXm8qIptg4RmFRTaByHqOyGB2fAEDe1kezY3q/IFbdtLCe+dmLevjXLylu7z6NuG/WVFWTqvm/&#10;W7XvqO697wm99MSrevTVLdoaXy83qPTDdpqmzXWGnIor13Qg8wN0J0DqGniYieLb5hx7TfRmMxDz&#10;wjIn3jlhoM0/qDBoXRl9tx9vqx7MTbttiE4l0kf7qgdmllkjNdFSS0a7FQH5wADEdBz+Ngjn//kI&#10;VckxQCGY20NhWEWgBTHNRwpdlRT0H0nsDzF2O8yrMKqVICoPf8dSZJK51DUAoQoxEJmvQqx1ZW2s&#10;/bAqdxEid6DxJItqg3bVzsYxWFqwr2ine7LcaX2vYT77WEqDno4v1W70WxWARxvAMYhwcpTXaQz3&#10;4uFTVFlUbVZ1GHDYGqYKMQAZoXIYtZRB1tjk39Y41yeurXGL6WCNza/pU4ADC2adrVFmU8NjEywu&#10;R8d1kojbkdFRDQwNMiscUGtLPa2roM8rEEskNACZBw8HQMoth5tVQrVhG3oxl/mn2Ehp8+QAHpnj&#10;VBzjn1DOfYwW4UPF4Q0TR9/QaHCRnOzD6ekGUXUEASJHBt6Tbz9pW1Qi7vR53UxhywBqOzL/jTiB&#10;rmEto8RfTNWwCKbSQnjVr3H5B257HEbL/Q1ndCfq4a9hQ/GVyll9qfwMwHFeXyu7qJvLz+nm0nO6&#10;oYTqAzD5YckYNg/wqXlsqzr8ofAG8cZYmli8JQryochBwV5NFnoj1UUFVUb+9Edwvd/FUBE7dP5G&#10;A85KqqoKKHw1tOoKqa7yWQWnPlYebS1rX2Uy/8gEGLJpxeVSIWUy5M+g1ZbKjCadFl0KzJNEiAAW&#10;YZtKbkg2FN8cWF5F5/9Fh4hS/aFLuH7pgWOwR7IeDkjX08FZei2yQG9YNRKZr8W0tpYnlGsjNFNX&#10;Tq8eNb1yBTC2My/ZjPjwAEZ1/rRTjpS2KZJQKy8s44/Q6kgCQEI4/fpwSn16yzotXPq6CrBfroil&#10;3Ax2pW3lrvrUY6pnkF1tIEK+eRV9y2o43BUMsYtjj+OgG6r0EB/tWU1LatWr2rNhoXauXaw9a5dq&#10;70ouV72pnYDGTlpSrlvXsNbKY+s6WFubFbxphcJ3rtWxLcvlTUWx++XHtfyBn+qlH39Lq373C8Ud&#10;2gnjK1Cpfu5a+tC9eu3nd+ro7i1K8DvM8/BRTvhGZRxfraaUQ8wvtiot9E1FB7nI53CsHn7URU8/&#10;7aJf/Ph3euax5xV3IkmZiNcKbaNiA059+U353fItKqhcrfaJY6hcoyIYVMs2xsjjzqeU8djLCBVL&#10;VFvZgvtvD/9g9N9xF71A++V8To62b3aXX0KFKjghPrv1uNK279RIdLiqyjj9o+rvh6Aw2D2ojrZW&#10;/olYDfXqrS1XW0M1m3oN96tQOy3ETu7X22/sIzawli7mM1QLxaW0zopVWVauahTdzeWNeEU1qLqi&#10;RNVV5WpimN1Qye+paVR5RZFam7vkfaxKt373Tf3+iZ1ayin+V79ZoEzcDWqq6lVJiygtoUpP3L1J&#10;4TsK1JXZpuwTsbx/DK8zW2hF9uqR728H+H2deU9jPUaWMHkm2fy60Bu5r93B+xCh1nRs9GMTVYCQ&#10;sBFA6WiiMuip0uhAvWanehGccTIlWG7y5KTGiEOdYZOamppw+uDvY9D3cXetPsbaP8v7kF5dcUCx&#10;RcQRuEapavc69ZOfPclGlIvu5K7bf6Fv3fRdrd9ySImmuWqBFYbNycmBQZ2jfWKzDWtbGZ3XGahf&#10;A5DP21hfoPEaC8uG6LOmRP8PAAJ4QN81AOkm/9sApJdheh/A0msAgn1Jk/0/0iEIgwQTAlAEQsE1&#10;Vbcfoj1/ACGQFvVRqpFgXicDkTlB4VsIeZl30m0I4fsnWMfs/lDqfWldOQACpd5MDW2Abmu+lWUA&#10;4mqtbZuH2BwE8o4p/l1amIEAHm7c7sWQ3Z3W5z72qYfxe/tGequ+l9CoVYU9qqKD0QXw95P9Psyy&#10;QKgxrFhGDEioNmzNA8cwgGBrHkDmQWSUaI75NWbXqS5OsuzS1sjElEYAi5Ojk7DlAI6TYxocZZ0c&#10;18DwuIZGJgCPEQ0M9qtvoFO52UlKjbSK44jSofzPLT9npeGhl8qB9LoiKo4iAKTgzD8x3/gn5VAd&#10;mO1HGtWCtamSqDjiaFPFOq0qhDWWAcyLHM4Kg+YWSg8xiBfc5Pq+sB08GRQeovo4wNpLBbLDXEIR&#10;Py3Cl+cFmCWPEpN5H5v+z+kR38kw8juUvl+DRnk9vPsb6DHfWAtI4Gn01ZoLuqn6gm4tP69vlJ/V&#10;LRWzuqV0RjeWzeoGqpJ7KqHJwWrxg/0SyDAypOciTAkEQ3xYsqgyChAAtTKzOfOX/0uzf/w3tVnK&#10;H1VPrvU2aWNl0fOspvqp5LZaqpAam3HQSrM8EFOcm+YjD4AogopYfBq2Ge2rApgdGZTHsSYupEIx&#10;NWsiIDrnn0MJTOUUhq/SIXK1d6T365WQSv1oT7h+gZ31r93i9IBnkn7Pafr5E5l6JTxbb9DTXxJb&#10;onVoRXbltcq9ql/u0Hp3ARqbUqu0JbmSNkgbFUenAmmJRMAA82CQ6suGGWNssBpcWVOT9ShVQ6CH&#10;C1kd4apNw64kIUDlsT6qTQpAxxGghrRjasCevRYKbnlCsIoY2uXHwKaICtLh7au1c83rcoEFtXfT&#10;Eu3bukr7N6+S2+bVOgxYHNq+Tq471sPI2ix3BvSHd26W985NOrZtrY7vXKfQ/Vt0Ys9GndgBuCx7&#10;RRueuF8v/OQ72rXgaaWici+ODFPU/p1aD8Ac3rFNoW47aJ9twlzxqLrKA5UYuEWZ4ZuUG/mqUo4v&#10;VFTQcXm6xmvPFl89/cQr2rJ5N0mKFaoDLIvRO3Tg2ZT4zIsK+cmv1QwIvLHniA75BCu+eEivrYuS&#10;x90vKPWp19VQXEOUaof66eOPwmU/fRVFc1WxxuKStXCVh1YTfJTHye++59YpfdsujfI61nLab6qH&#10;for+oZsZQF93owbaMJbsLkHTUsBAMQPldq6aqzGE7BlSD6yZ5r5uNTDDaMLyvLisVPXYfjRh5ZFb&#10;3kIbrUlF2Pi30nKsqaxWaXERoFaieq63NjWrsRHLkMpuPYRQ8eGHdusAhIFgV/yknt2mXXt4vxpa&#10;VcpjVnJ4ePPJXQrbly7vrYe09o0l+tUd9+ilB19Rc/Kwnr/bRduWB7GJz6ixqUZ9zH2m0D/UUK3m&#10;Y1bZU1mG8LNa5WhpmgCunqY+DXSfxNSyR/09XVB3xznpX0BvcRH7EeYNFmk9Nc3GPcP8YgIr/j5d&#10;yUvVRxw2iqFQr/GMVzZswdU7Y5W1eaOGkiN4PE6t/F8U0OLzCzyhWEgNPb1jnGjPqrN7RCMjY7qA&#10;+M0ZoM+r0aGYzs9ATIFu6yI2HKZXMIaWzUEMQMzKxFpY02SDjJnOjMfsBTz6TUDI/MNmIFaB9ELm&#10;6SFgzXKFGmFjJWNJFMr/crC1rtiLHFsQCDX+HDJ9sYbxBxyOUo0c5/t2nxO2qFSOMzs9hrjvKOsI&#10;6nA/qg9rX5mFurctAxPAw9bnQALIeMwvY2d1TOsgl67cdpD7ewIiPlB8D0EDXkvL6wdp5foKuUE3&#10;xTVoaUG3qhEnDzIoH6RldxLtyzjkgQlmQLbGT0NdZqYxwkHFKo+TVBHOgrY9ym0GIJ/fZvlO4wAH&#10;a4QYYVtOhcEaosIYtipjZFzDrMGRUcDDAGRCvWTD93AYGgRARob7VV6GcDecagOCzVzVAUMTFwsD&#10;jS+u63LO/Bkb8j8rizZSxqk/IYz7lPYMHGgAJB5XSfPBj4C9ZF74oeZzz2Z5nA34uPnDgNhBAEgA&#10;zAE/eoXeeMy495GDweU+8gh2WfIZaw1CqDfhtj/HEPERBFf3sn7Kuh2q4zdR834NsdbXGi/oltrz&#10;uqWaVQV4VJ7TTTCsvoYD6dfKT/P1aS5P6SbmH98onNQL0Ci9MEUL5jEjAKdYqiCj3qUDavkASBVz&#10;lAGEQaTZ6oN/+x8ae4823WnmOZSoVoEkw+8uAiiraNM1oAWpA2wKmW0UYJmegSAyE0pyNkmBWbC/&#10;LCckxUknfMtRrYbD0ffFY2lPxqDWR2A77lulp3Zm6Z7VMfrukhDd/OZxfXtpuO7cEKUf747SLwGQ&#10;ew/G6f7DCXrUO17PHU/TAsBjMTkKK/HM2gqldz8nOhM5Hkapvpu5x8bECm0FQLwY1PvScz8CIycC&#10;PcrhtAr55jYoGl3KEXrz24/5yjfgoGoyIlSbfAwAOaa23DC1Zp1QU8YxTqnHYTud4PZglaMkNfDI&#10;iw2GfnuMoJ9NtKbe1H7cefduWaZ92wGP7WtZG2FGbdbBnVu0H8aVy45N2r9zq9x2bdc+btvH9z02&#10;rpEvAHNs7zaFH9qjWHcXhbts0VEGsztfflIHVr6qwD2bFOXhrqN7N8GoWq7gY/RSw1w1WuunenJF&#10;djFg37B8k95ctlypUVtotb2urJjDaBXyWdm0fArUAgh0sKE3NGABX15LBkmx4p5/TUF33aOB/Frt&#10;P5qku+95Uh0MIAcQEB77ye+UvmwjG3aDGqCiDgydxOKBf8hxgoVyaNskxer1J5fhZgvwBUXod0QB&#10;VHuibynIVUVtGRtwtTrYWNu7OzWEpf1MX7JmRkposXkpLcdfl0cLyDdJUGtXm/qw0p88TetkaAyw&#10;6VFNbR0ai24lEpC19WieXlzhq3U7whUSUqZ8Kswa5ikNbOZNdTW012rU0sF7yhzsWz9YDDgnqB2S&#10;RcGRJO1aFaDXF+xWI2LAispKLEV6FeGfpB2L3FSUCAiVVWr7uq3av9pFqd4levi7q3XCO0tD/PO3&#10;tNZT6dRpmk20CTGg1yGYdug/Wq0aohLqa27RCALUITb3fuYcIwy3ZzEiNN3AeXNzhbEzDhCNM1Qd&#10;nQCIJpmn9PdrNiVG79AibcDW5PFVu+UeFKcJnBM6Ag5oIDtGw93dGiEmdpwNbIJKZoyfPTkwAOiO&#10;aIiZzCgU43NoVS6Zw64jaMO7yWxMGNJb9TE//3BAxLF8N8sTPJ1Qop9GB2IsrMlrQkIboA9aCwsA&#10;6UVEaBWIzUB6jNLLYN2qkRZO9Mls+qGARDCg4FQgpuGAfusDKBgN164biAQAGIGsI6yjgEygxcSy&#10;AoxRyfLjcf5PADIPIgZMjmcVj2lAYkaIh/i5g1Qsh6lcfGhdeSEl2EvX5UkYlTdx+PmHjHZdn9ii&#10;57LbHKV5n7kNAxzjMAYneT8sy9yEglPQbyd4X0ZhT40zv7DZx5gBCQBy8n8FEAOWLwDI8DiGi4CH&#10;VRn/K4AMDQMezLsGWL2DJwGQIQgYQxxuqpVMhyIRwMhk3pEJeFj18b8FkFRmEimsZIAjiZZVwuQn&#10;iqNlFTP2EeI4C1FhrsFg6TgAcgzwOAJ4+DHX8KV1Nbeu4OlyUZ79lwhBuQwl8YpcqUT2UnVsoyrY&#10;yEB7MQE3L7B+j/fPffj33M26o+O8vs26BeaKAcgtDRd1EwKuG+ov6HoqkOsBkhsqrX11ntYV3y87&#10;q5upPm6ijfW9vCmtgP0SCEhZjnEiYJZGayqLdMACBvTlsMTqaEX1MN+58Nn/FFZfmv3Tf1E9c48i&#10;aLwZVB8J0Pky+Zts5tNIK6sWBlXlpU9UiCgy3YwS+X6q6UbG/6TITvKPq7DDjuvVq7CE7l8Tp++/&#10;irHe03760lMBuu5JeoFPH9WXXwnV9Yui9NU1qfrGunT9dGeGfrEvXr85GKMHD8fpt+4JetIHhlFo&#10;LsBRrvXpNQzKG+iBkkxISXsIlfpBgGQ3Lr6bGK7v4fv+VB5+KMyDS5sUAWXXlcGyJ4aJkRW1qIfj&#10;lAgNsLkkQV1kdzRnHFU9xoftAMhIVTIrSd1FUYj1TqgU24FCKHi55B0nnvCX977t2rGOVhWtqT3b&#10;VmnvDi65vnvTOu3Yskm7dm6X2/69OujmIg+Pg/LxcleAr5dOBB+FHcTvDQ1WRICv/Nzw1HLdTQb2&#10;boW47VHI/h06bkCyb4sCXbYr6KCrjnnuU0RMmOKTotGKuKi7MUxvbNquA4ci1Vg7ote3BGiby2bV&#10;p2zCuddLGZmFyqMNVEVF0N7USRupQ91dvZj9taiOzbHCy1/7vne38sLStANw/uqXf660kCQ1BhyR&#10;5y/uV1VwDKd81NFNLeoCDM5SNV4w8856tCGZUTrwwqv63jd/qGU4ye574vfqi4tSJxtsDTOHloZm&#10;tBOc0NvZhBFKjg3lyN37oJ59foV+9wb53ogoTw/GqakhU+1k3o+NnoIpdJpT+xh6iFYVQNne6VWo&#10;R9eH6Q+vuevZNw/rDWjJXv6l5Gu0qqockGqsV0tbi1r7e7TFPUnfvGs5mpoqjUPZzQuIoQIM1oI3&#10;dnGCH1Qnf3sDUcW9rb064nqCOdQe3fPz+7Vx1WZlRxXo5QeJb15ItcmMbBDqbl8/Pla1VCHQcCfY&#10;SKpog1VAtR3o6IbK262+tjYNc32MTf3k8AgtrJPYjWBoCDPqFAPWKXrj0/TaJ2HmzJ4+xUIXYLMQ&#10;woXOHtunycJ0bWXW8fBjr+lcQ43GUyM1hvBwHMA9xRD2PDqD82x4Fy+jjqb9NUr1Mk1//RSPc+kq&#10;tiSWMojwzSoMU01fAEgMQOYrkHkhoYGH+WEZgJzFjfc0WhDTgYw5SnQygZgZzLewOvGUstUNoPTB&#10;4BygEunifzgDSnQYAHEC8DiCpsaXdrlt+J7XKgVrP1kF4cvm72eVCVWJgYmftawgz8wv+9pAxCoQ&#10;Y2GZQ64DRF9YvoCHLQMSL0DH3YmenaP7WgztYX7elQ7JajRiP4FZeAP5N18hkuCG8Erdz0z0BNqu&#10;DgByiDVBe28KJfk0raxTvAYzgOwMWo5p035AzzVm1TgDcQMQq0j+Q1UCgIzwHhqIOODBMuAwAHFA&#10;hGXVh4HHsAEIB4gBVj/aof7BQWfukZEUoRQINpnOzMMG5lZ94O2GDdJ/qkASAYz4yY8VR8URw4Zp&#10;y8n9HbF8XxK2aFsdoT3jT6vGh7mGFxWGpW8dsuVcn6s4DnLdFXXtfqi2LsxBdsJr30iLaTVq2zeo&#10;Ep6j4ngc7vt9XP8pAHK7AyC0qKhAbsGJ9NbGywDJRd0AmNyAXcQNNVQf1cw9KgCQ8gv6eilVCNYT&#10;1zMXuY0BunkKBVoIEwPsLGYOeWZFwqoCCIxZ1sAsp4WW3Aj05DOf/XeNfvivamTOUQTApFBFxAEQ&#10;yVRPFWSOV2JnUgnTrNqYZoBLMupgdxTuy4Nq9fjubN2xIERffzZAX33cSzcCGLfAErr+2SDd8HKE&#10;vrogVl9ZFKcvLYnXPy7lclmMvrQ6STeujNePtyXqgUMJ+u3hSD3tG6fnA9P1Zmi+1iVXazsRt7sQ&#10;Eu4x/UEhymjoum60O9ywPdmeVKPNcaU6mF2HSLBFgbB3QssaWQ0MJVFnR0TqRGq88rJi1FYYi/VI&#10;JK2dUGd15oepq5DsjkZyqDsKNFSZpHqYMkXG3eZDEUVb6RAtqM2r0HlsWKUt61cSxAV4MJ9w27dH&#10;/p6eOnYsSMfDwhUTE6uYuBjFJScqITFBCQnxSslIUUZRNl/HKz0zVYmc6AsKspQFqIQzYA32dtOR&#10;Q7vlv2+Hjh7cp2BfT0WFBSsRamp0dKRKkrcrvyhaP1rgoT0B+arAjmTB5kD9YelqlaTs42uG+zCQ&#10;Spkh1NSy0aKIbmEzbGpuVm1jl/IR0HUy0M4kOOzAI69p7RML9cKvntDK798tn1/9RiV+QcwOmpgx&#10;NKi1rkldA/1sVMSpcoodOzms0fIslbjt0st33aXcg146nZetvtIiHGhRbeOp1k7eTHd7D35f+Toz&#10;kKScmmxt2eevXhThm0MLtdzVHTpwmoa7UtA/9MFcge6IErxvsBP2VLPi4ur1+o4UPbYlBurtSbJO&#10;6nTf7jy9uQ9/L5wJqhnI12EV0tHQwGB5QJv2xOn2H65W6KEkNUUn6wzOB67bguTmFqTxkwP4S3U7&#10;A30TBY71jismNF2rlu/UU48s0BP3LpTXgWg2AMSRDM87OmlPdSMA7OL+bASdgEUn7TUDk8HuVke1&#10;PtA3VxWc7BsHRBAiUj1Z6+r0FQRnVhGwDEBO0t44h9DsDFXJDJqAGXKyTyMcHYsApJdt0X23fF8Z&#10;BJNNlBXoZEejxkdoFUI3rYfCGxtfqRAIIqW1nbTGUEbTDnvbMj6YaZyFETdv4T6fSDhfgXzOxLom&#10;MnSsOa55Yc0LCSfw2TMAGQQoegeZfzAD6aIKseVUIOaJhTakEzZlHp2RcNpVwZz6j6LmN4GvN62l&#10;eQDxACRsEG4g4sNcwoDEfKn8LHPDQON/WZ+DigEM9/2P628A4snPe2I95ANoGPDY9f2w5NZA8/0t&#10;B8Y7LAKY9tXTGY16E6PV7YWNSmjuI3XVqgrsWlDfj1n1gbfVDAByivfglBlPskx1bpqPSYghXwSQ&#10;kfm21jUAMRBxwONa6+qLAGLg4VQfBhxWIfIZGEB029rSgCA3WrFhVBzRgIcxrRAXz1UfBh7/GwBJ&#10;gFkVR4URA//Z2lWRVB4hDMyDAZHjBMT7Ib45TLvHAQlaRm4AxX5aUvsAhz20pXazXAATF4Bktxm9&#10;UX1sQ7SzhetrLE+B9QrGcX/AgO5xxFQGID/h/t9FcXurVSBkKtyKRYQByc1c/xqhPjfVn9PXagEQ&#10;2lbXM/e4gdbVrZVndSPRojdUnNMdRaTSAVZhcLvToAsXw4aqOfcJ7agP1QiAtCIQbIIQ0HAa23bm&#10;O22X/4L7rjGuPnKSAxPMD4e/K5IPVzF5IE3Y1ZfTyguqwhfJt1Y/IZfhpqd99Xe/9dDfPRagf/zD&#10;cX3tpXDd8ka4bnozRDdxeeMb0bphYYKufyNBX3ktRte/FqUbqEBuevmobnvNU79c7Iqt9xE9Qcvq&#10;+WNJWhaWrnWxRdpIVbEzD30BMw8XLE1coXm6AhwH8hvRHTRy2arNCWXamlAgf4blQQVYb+Q36zhO&#10;qkegr+7GZdfV0wVTPAajJfEwcgCN3BPqLo5WX1ms+suiSQZM0EQzxoZsgmNkkHcWkV0ddwKmzi5t&#10;XLtCm9fTUtq9X4fcDinoaJBiob0mxCcTQJWipARCnrgewcA1KiSaATbmhnEplLQ45CYwVMvIUFp2&#10;JnTTQpVWlqq6rpp5QIfq6qtp/9TyOFEKDgpU8HF/BQZ6KzQskHCrCMAHJhJeVrmZbuRpR+jep7fr&#10;d89vRxBYo+eeflkvv/i0SlCxV6BcLyqG1siwuqunjw85H3Y+4C2tsKKoRqrq2lWJmLCL72e4+8tv&#10;8QolI6CM2rBF9VHxMKhqVEa/v6HJ3GTZPDlht3PiHmc4PNDPY7GZDpUWYACYoAGsUfpKq2BCVWBf&#10;jvUHFh2t9d1YgbQAIGm0bsIVVVGqzUfSVYPP0brgaj262Vdd5LtP9SZSdQzhRk2PGqZSH9qJZn5f&#10;DADyDABy7y7AtuykTuS06wf7c/XYrmwFHmPAXtygRkCknoF7d3sf7cdMfe97ixUVUKxQF4wrAYi9&#10;WzyodMrY7Bnmm8dUN9RahtCDtMlmqHgu0+ZorGpUN0SK87D+zl9EMXxqEvYVzJmGSjW0NQJoXTrb&#10;0aLZwkKN08KarjGXZHyy+oZ5XU+qnzbWRP+ATsPYOcvfcOYKG73NQTBAnJ1lZsS6gleSubdepnK4&#10;iMvudFmhZtICNYgBZ2OQt8ZLMzTcWIf/VpvqGJa/uipMt9y+RN/5weu69Y4Fuv42xKauqSijMeXD&#10;uO88ADJv5T7XxmKYzqUBi5n9mZWJY2cCK+vitQrkPKdwy0WfZQYyAztpgnnA0AQDdBPYQRboGphW&#10;58Akbaxp8s8BEWYjvbS32nGtrkRrFgUwHGf26ssBwJfqwhL9zC7dg03+MGLfw/haHYZB5m7+Vuhz&#10;vCy8yQEHA5S5NTcDuVaRUIHYdadlRUvMqhqbp3gj/vTisb257gkz1BMCkQe/zx2jVM+Ok1Q+I8xA&#10;htCQDTvRDVXEUzdSVbVdel89WLz0AxbDVB8js9CUbQ7C7GMSsJ0GME5RfZyiqpu1ZYFcfG+Kmcg4&#10;ivNxNE5jHGBOQr2dm3kwYB+fvgYc4wzLqTSoOmxoPsSydmv/MFUHVUgfq4vWlVN50LbKSEIPhV9e&#10;GgfNdAgwaQzQ064NzNMjvXHVhkof7q2UcB9y721567pIQMKqjihAxFK3gqk0gtB0HIGe6wer6jAb&#10;tStmb/tZLqw9gIcZvG1nbaO62AwgbOX2HebrQ4WxiXnEOjbn1QDJYkDlFQDnadS5j5GQ9hAn+18B&#10;LHdy+7cBlluZgXydbINvtF/VLZjMfY2YzZvIZ7ixnusM0W8GLG4onnbWtxiu32qD9OIZ/YJKZDcp&#10;b0YhziPovpFW1dDH/03tqOXrqSSaqTSajaYLiNSfRUE/S4UBOaCY1lY2g/JEAM7mJqGUtumo5/fk&#10;denebfG6ZcFxffm5EH3phXB99dVIfeWlKP3ja1QYbwAOb0brq0uT9NXlSbplSay+AZDc9toR3fGq&#10;r37wLIyhF1z0zLLDWrnNS4e9AxUXHYqvU5K2RKdrbUKxtiSVaUdarbZlEoMLcOzPb4dhRdWBs+kh&#10;TiGHzYq9sEH7smu1GcbRvtRSBZlQEfDwyauXX06x3IKD5Uf4UkaMv2rNiLAwQn1F4eorjgA4MDMs&#10;j9N4TZLGG8jkqEnVQGW6mvIT8bCJZDh9RL6eXjp67ASVAMFQiSibU3KVQWWQlVnE9TwAIhPH2xQ2&#10;/GRFRyboiJuffLa6KuwQf09QpJJiEnDFzYL1lA2DqAzKK20ZmEUNmOm1treorbMNqmuJ8gvzmBek&#10;0bJK5jQaS7USq3R+V1pqorJILczluf/k7gf19e/fR+VzSD+/47ty37Ma+5F46LGZVAMVampso0c/&#10;RP98VEP9w87puYPNv6W5U/XE91aTV9HCybwHA8EeVLzdNfT4G6g8SDpsrq9D60CLqKFDrdi9lEG/&#10;beO+5/iHs8ecQbfQhdaiAv+wRuxp2urxjqpjQM+8pZ02T3szg3Rszk/1nFBydYUe4n198On1+vYD&#10;K/X0ur3qbYknQCtdvb29MJXO6jyPO4nepJXTfkZqk17bmagfLiFq4M2D+s3Le/T1pcf11NY0x9ur&#10;LJvnwvNsAOTqq5lXQMV+4PFtWrzGV7v3+ejunz2s4BPxGBHS4+/sUn83TC8G+latjI30k88wQjU1&#10;gdK8AXFfP7OLaXytmCFcvMi8YoQNtAOAaNMsINW0YZdS7vu9sp54WYG/fkD1+910urkdqu+gxphP&#10;zIyN4ZtERWDivssACGLLs5j0XeSxLl++rHdwaX3nHdTjV20Th2LK85hoLtbZpjJNt1Sov6Wc16IF&#10;LyycjRdirHfDQt3x0w3avi2Mz2mpfvizPbruS69qy+5IsioACwDJYmqtsjDQsDaVUXXnL69gPe4I&#10;DA1AuG73vWAOswDIaTbXGVhJE7RwhqCyOgAyNAcgXdCOe4YBEADFQKXbUXCfdai8KWz0x80WnQrE&#10;qTCoBqxCcDdHXUDjEA66B3HQdcNZ4CBAcog5hQfAYj5Xc8u0H3MDc9N/GBPLKgsfgMIs131Z9n2P&#10;znGcuLkfh1IP5r5ugIvpQfwsv4PqqBJLl16iqicvf6pZElynL7+nCcwlJ1Dn2xpnjTmVx9uQPt5y&#10;hujmczUNG2uatt8Ml/PrtH0Pj7FpVOdTtAZHT1FtTNOuotIbwjlgyABkdIrXCHaVDclhVw0OTwIc&#10;vE6DDMyHAA9amP3MProHelVRXqD0uGAHGDLMIw+vvGzLB4owAKECofrIBDAyAI80/PSsEkljpXP/&#10;62KYI4TghRPKRnwUtfZRTvUBDJJ8YU8ZeOzHs2efU2kYSJBd4ITXMNuwTGc2/XUoc1fRTjJfn/UA&#10;wCoqjcW0r14HRF5kPcdm/XvA40EHPK7qLr73LQDkVqqSm3EuvZnMhVs6uKQKuZGf/yoAcj0AcmMV&#10;FQmzj68VntWtuVN6BF+iZ6D4Plw0oqcKB+QJ0CXCqCqcxlmX6uLkJ/9DXViytFjWB6sZy5VmxJCt&#10;CCPraGWVTkPPRShUiJAxk2orjucTYfnGqNYfPJyt729M1beZW9y8LFPXv5mif3wzXl9mXb8wXl9j&#10;rvH1xRH6LsPxO1+munjZRY+8ukkvv7FG2+nl+7viehvgqQrojM25MeoqjlN/cZTqC+IUlJqGYKhc&#10;O7Es2cuwbG9Wk1wBD1ebe1CFuDIwP1zQjJNuo3ypOPYkE54Uk6XDmVUKQAvilVkhD6w59h8PUNBx&#10;d9wwj6gqI1itzDl6CyM1aFVHeYwGK+PpRadqlt78dA2bW3m6sullhjOrCAsNxdU2iiognTZKLnOT&#10;AiUl53NJW8VZ3IbyOYH8jZi4NEUCIFFWkcQmKz4sVuFBMKmi4hC8JSshDWDgMicvR1UoknNoAdUy&#10;EO7t72Xj6nSul5QVK5uQogzsRBITs5ScnKrsLMAqPYWku2TAJ0Ermb/cdOs39PJLL+rEEXQqCJYq&#10;aS/VN5CEZ62Xjl4YVFhkYIhoJ/HujlY2Uto0bT3MHzoAmFbVtEDrbYFdhMK9qi6PKqgIllGV2qgm&#10;Olva1A2Ft7dzkOcGaPBPdeUCmRRvXYYS+r7cXCP09DOr9MprW1WADX87j9nZ2MzQnsoFD6hOWoAT&#10;HSFKxXb+trsf07e/e59u+ObdWrb2Tc30p6CzqCFpb4b5ykVd5cQ4BYDU1+OKS7DYnv0J+sbdb+iW&#10;7z6jf/zOU7r98b1auj5GfrQza9CLtDW3QQUm9S8/H9v0Zvy9urV6natWrt8l/yAG0jzWeQbRE/19&#10;AGg/w00YYb0dDMbb9Pa5fl2axEBxolVvX2rSxXNt+H1N6l2EkrP4GI2cglHV2aSqRSt04nu/VMaL&#10;y1RBDG3V6/iM3XyHyjdvwwCTgTdc/xmqChtsX8GZ9col/JIs+xwQMfC4AnX3bfQfBh52aWuYNlUv&#10;LbKeHl6nHqzfyYAZGEGjhIXJl761XL96cL92bgzSq4+8IP+9AUqNH9DXb9ukG7+zFHHmgJNDYeAx&#10;DxhOZC3L2FYmHHS8r3CNtVRCMwC0k/Y5MwXk9TVF+iSzmnG0EWbnMcCwvBsNSJe1sAanHeAwR95e&#10;m4NYG8u+j3lrITG2x9oJ0MIu3Y/heQCbvRdViTtuuodw0z0IE9QNELF1wPKCAJODSAIOfWEZo+ow&#10;9FtbZl9iZqneuH97ASJeNvNw5iIM3Nk3Pfmeh7XDsD2KRDNWifDRXMsn6XSc4nLmHBEYzHRmLv9t&#10;naICmQVQZrnNrp8CTGYBk1kyPk5ZG4vXwIBkfIaqg7/fqrBpgPQUuo5Jhuoj3DbI5SC+ZYOTsK2c&#10;ofkU4AFoWOWNpqcPgDWQ7bZLwr56+sYc5mBeRqISib1OgXFlbKu0aB9aV74OiGQCHFaJZCA+zrgG&#10;GHOVh4GHL4ACgHQQ55oKsgajzTiK4ZgPm7yHgQeofYgqYz+tKrOT3g5wbMaOYQNgsRbwcKI2GYAv&#10;Zy2kNbUI4FjY+bZeJcvgOQDjaSqQp3msZ3AgfYK5yAMwl37CbbfBlrqFy5vZwG8mjOcmQOPm5vO6&#10;lQjRmzCpu4E0uK/Uscpn9VXS476aN6tvpeNg2XwGDxsqB2Yz9jzNYjkVU8TC2Y9VjwiwFU+rFi67&#10;sWPpxmm3BWZVIwZpzSjO680EkuF5ProOU4kXYQZpViPHTVgEyG1lYP+zw5X69vY8fX1dvm5dnqmb&#10;mWt8ncrjzleO69cveOj+5/bq2T8s05o3l2r/hrUKhr6ajuq7OtZb3bCcBmklDeWFqzsvhpZStLoz&#10;YD8xvI5lVnEgvVg7cwAH+p/7MK9zo4V1ILdZLtkN2o/ew51AqsPZNfLIqtaumGztxDDPLbOMr0vk&#10;EZeI1bmHjh11U3FKgGoy8ZZixtFXDHAUWcsqnpYV9uu15I4jCptpyNMIG3EGQ2sPv0B5BUcrKCpF&#10;YZFUFWRGxMTnKR5FdxwVSCJVQVIqlhk42SaTYhiPs208M5Z4qowIXHFPRMXiFUX7ioojMYvv0bqK&#10;TcfpNjUFi41MKg8oqy1svlQe3b3MD7g0ALHKpKCkAJpskbKyTEiXpZxcWFW5OWw+3bSoUpXF6xQV&#10;e0JRkUGqxRajvaVGHR1NaqPt0tHVzel+kHaLtVz6+JkudXcagFAdtHWqAfO++tZalbVmM6NAB4JN&#10;fAFW8kU1MapkZtHcQAXSYlVFB2yjEXr8OMHSBrh0nljVDz7V5j1R+tGPoC7vCtNDDy7Xi8/tYF4y&#10;xLyAnzEAwWusp71Wo+1J+AB5yM1lh+75yS/1g+98S8mkNI5iYz860slgl9YLG+IVBG6TnO7aaH2N&#10;dA5god6mFUsP6pd3v6Tv3PmsfvvIRrm7JCDKKqFFRrsHF91qrNYbq6DzAjrDiOy6+d3ViArN1+o0&#10;bJtpFMETI9AqGbT39bQyt6jUW7O1+mS2R8nenAAD/PXRmVZ9eKEWJXitTk+wQZPzcBlQOHnsqCK+&#10;fZdKlmzC+JLY4EVrNBSSpdrHl8Be+wVtzUoCl2awvTjNRm3UWiqOS3MVyDyAzAPHeeZHlxmIf0Dw&#10;0NjJTqrAcsAjQ5XdaEraolTeVahnFx/Q33/jdUUdb1S4a6jC97gpZOd+tZX16g0cBa77ygK5H87S&#10;Vdo1BiBm7OdoPK6Bxzzj6iIncidMChA562SGmA4EQLFUQiqQKceJ1tbcDKQLu/NuG54DJA6tF+CY&#10;88TClZfrvVw2c/KPo2rwR5vhRxXhx+buec1Fd676MNA4jc06uR4cJs3Vez+u3ge+sFxpX7oBKLYO&#10;2c8CHp4M5T0BD08cK5xLKg4nJwQDxUAqj0qexxCZSaNkJk0QujfNmiW1dZbo72mqqzOWdWIss2vr&#10;PF9fmL+N1+Uc6yxAcpYq7CyvyxkupwGSUcBiAEbhEK3HIZtzTCA0RH0/YLYnKMr7MD/sRQzaNzIJ&#10;mAIUI1RorDYcfltof9Zh51NC+zKZOWNkIntCbLhi6ZZEhh3jkBmgeGYfKQzPbXCezuDcACQdNlY6&#10;Lt6ptLES8NFLwD8vmVC6FNZ19kaNnIa2CjIH8SJ60oY6yKZ/oPct7adS2EPlsYuKYxctqm0Ax3on&#10;o/kSgToX9SbrdW57mSjN5wGDp7vf1uME5zwCYDxCi8jWo1Qx9wMov6K6+RFVw3fRh9yG9cgd+Af9&#10;Amvsh6g+HgV0HuTxf8lM5E5M6L5NhvM3cEC9tWpWXymc0C1Zg0R0XmIAhlMpALMhr58BF/nkVCAm&#10;eqymVdUMgFjCYAe2LH3v/ldMIbFmAThqoO6Ww8gqQjGeh+FjPj1jo+aax81RhEIelLZuVEFPR3fq&#10;rkNlumNLNglyJ3T3y2761TNb9Rzq5i2vrtahZasUhDYiyW0jTJldeEi5IoDzViO02eZM0tkyQtTB&#10;6swIV1s6rJ7UE2pNDVIaHPmDUFK3ZFZqS3oFbawq2lT12p9VJxfyQw4yRHbNqAAwyuUCw2pzRLp2&#10;Uw0cYBPfG3pCh/xwx4U+WYLjbXWKv1oYkncz++inyhliXjBEVsdAdbKGaV2NVKeo0zZnbDncfY/I&#10;5RjCutgcBUZlKDw6jQ9LhqKtAknJd6qN5BTcWbOL2dzLlIX9eVpGPotKgWohkcS6NBTVeQVkceTh&#10;2UMYURyVRyZagnL695XVKMIbap3WVQ9aCAMQu26AYpVJcRlqbSqRYuYNeQV4U9HWMpprZ8eA2lpb&#10;1dWN4psWSG1NiRrqqphPmCiv18mV6OjqgoFE/5+efW9fj7oNQGD5dHYwTKfqqOHnChuY1xCVeyzB&#10;X3tJXYyCHZVcSRleEaLS+hw1mvivqZdWz0lOc5y06e1/QJRnBS6o34U2+yK6ir2rXdFPeOuR+9Y6&#10;racusjTaWq2N1aMBQGyks0rd1alqKspQCHTknKQY/KEa1NNQxAl+iFPhWWip56gWiH21f1ZO5wPM&#10;AwZgcTWUtSgkIFZ7XZgFeUIeyKim3dPFYLuFNtyc0r2rGY0IupOuZl4X5ke9bR08Fhba1rpA9DU6&#10;PMwMpAcwq2H2kaP3ThdqlBbhgVc3khq5UXGHD+tjQOXTS8XMRbpgLZ3TJ7QzKt5crCzSODuPJ6mO&#10;z1d/ZYfiMGDsXe+u49+8U228j2cvXnbSAi9iUXLpMgsAuXABF9drVcglKpK3iEWda2W9i9cWrRYq&#10;n5qWFNX1hau0PUHFrTmKLUjQLx9errt+sREd0oDKw/I4xAzgr5aocg5OK9cE6u9vfFmuLslUSR/N&#10;Wbk7QGGmiqb5MHt3c+a9tszK3bQgfO3oQKC02hxkDkAucPrmJA6AWBqhgccciNC6op1l1u59+F+Z&#10;weKcRxYzEWxUqlDlRxCPEICQz2FJGYjQqnKnbeWKDm0/ppguHGD3cLkLbz0zPdyHj9k+DBD347G3&#10;H8HpAYwxD3Dfg/zMYaoMd6oPqzTcASULizpMO/wwNiXHaWWVIwOYInRv5uIHTtysZZZPke0+A3gY&#10;iJwlzfUCFYfNeWw5AGqtvPnl3A6g2H2uvM/rga3LWx/qIvnmszze4MSs2mjttiIc7QNABnHrHaBl&#10;1Ul0cDND9EbApRH33lpWJd/L759QahfkBmZuEVDDo1gxfBYTOWSlUu0n8xmMRxwbV5CnKNrMEREn&#10;FBeKezZGqBkAijGvUvDTS4k8DIC4KyHCS0mAh4HIdafMHpjMjl7ekHRMvnxwDz3EQHsPG/s2ZhM7&#10;AQAT7O2mYthOO2sj6WurSVRbwuUCNvVXWM9TffweEPktLamHqEIe6riiB2lR3U+l8WuYW3dxyr+T&#10;auSO5lO6lzfqTWYruyb/JO/Tf9WRC/8mnzP/IpepP2kjA/w3ULE/zbD+d/zM3Vhh30bl8Q1yGX7e&#10;CBWYx3+BHIYfRzRoAy6o0VifZJJQWHr6T1gx/xPpgv8PZ38dZ+lZpfvDOaPMBIK7a3AIMoQEJ4QA&#10;AWLElXg6nXavLnd3d3d33eXu0lXtnk4nxEiAmTlz1u97PbueTpHhzHs+7x93P7t27dpVtWv3fd1r&#10;XbK4AibK9Wol16uRKqQS8Cgh+6qQaiUHJ3kqBqtYMm5CaV/5IAHephOIorfLZpDbltkHf+Nr377h&#10;Mbvlhltt891328Hf32exT95jKTvuJ6LjQcs/8IhVhT9jTUl7iUD3QXrqb23yXiCf7eXawxCmbsCj&#10;N41reoCVpEcw/CjdHskow1leZY8CIptoT23JrbXN3LeNYUlbCM3bQgXweyqFe6NS7BniyLdARO8+&#10;sNni5CrHFNiUHmidqKn6SuLNA2E+VBZjY1QfI9WpThtrlDZWV3Esju0I2xMWiT8k1p6IzrYdDF8K&#10;TiyEiyBzieTZBLKXUjMLLYPKIzubSPSCUiqDckjbcsuHZylkNkEu/ou0rDzLQ0qbTRWRCnhkFRXT&#10;zuG+wmJ4jzoWxDPEuVt9CET6OS0LRGppI5WXY5xjsytn1nZxWREubaJFWuEZuj2Q4mQtYVZqa63l&#10;NkomevGjZDg5zliUUj2ARRcVh2cQDoDH9QAgHbSVOqk+6vmeRY0ZvOF9LKUw3O648wEqgy/Zb266&#10;HdI61lLqAy23EYc0fd1hnOIzSEuX1haczfHChZcRIOTZJz5+v0XvzbYuNrgWgOOmn242/4BsRwff&#10;C0h5OnoAAkCEime8rwuJaheKq05aSAAa1yEi0mc5yR0i2XTlEG0sgguX+E/tATyGUWMN8lqMwF0M&#10;dQGE3b04xJFOOgGF/P6dcCBttLGY1dFLzHobc8g9qLd6MBuWQrhXF0Nu0wpZZTOYoG01wM/R01Fv&#10;K9NZdnw8zzqTyq3ML9smK1oscUeQTVNxnl/MtNW5eloec3aELKu0n/zEyn91j3US2Bm0M4pBQEX2&#10;0K33Wtu9myzgre+xLhR0y7S8luihH6bqEOdxGEBRtaEKRK+VwENLQHIaADl75gwErceym0KtcoRK&#10;r7MK13s78+sj7MbfPEpFd5t1FjM/O7bMbvnZvfbDb/zcHr5nC8OqfmeXv/sn8GytDJRSiKIXON6o&#10;OrwtLG9ba33c7XoLS2GKq+JLpMTCB7LACXyWJQBRpIkAo2cQJdY6gKgKGcB5PgRgSM7bzwY6RMBi&#10;P//vS2lfhTJrxwcT3wGWXOF7MPZtBSA2AxSbmEL5ZPOCPYGp+SnAY3OjQIT5Qi6I8LithCKqYtlB&#10;+2s7EuBdjHXYpXkgVB5b2Tv9ed5aBl9NHH+WNtQ52lEABtXGAmCwRPW1TI7eKmuNdWTDbBQnlVgA&#10;CnA6cfZKI9YscwBD6/gpYvBPX7BjhFqePP+8HSXqpY8KI4f2ZzlxO7UoDitRHGYiMIlvH7Yowhyj&#10;OsYtqHXI/Ejv9kFufoCrLyS+PwGloX0MyfNMsSYRE81YGu2/PDilSsQJ1TjSKzp7LY+w0ri4WKrK&#10;gxDrPoAHoBG1y9IEJJDn4ksy1MKK4nQaGZPBSrcQCF+f5BLmarczR5mhKMxEeIy20hP4Nx6nGnmI&#10;VtZ9tKLuBhxuBzBuU9sKoBGAfJePr+L69W4yrBik8xXI8iuRyn4CdP4UL/y3iDG5gygU39U/WfrJ&#10;/7KCE/9puUdes3QI8ETUUlEASAD+k+1kbD3Mug1F2LUAyZW00j6Ae11S3/cCJO+qmrV/SOmxn+Bc&#10;j4AcT4fTKKTKKKddVYEpUG7zGiS8lUukCFOdFGIozCPbJpPEX83wiCXoMQRFmQ8elR2dDKICoJ7i&#10;jfNI/ZJdn9RrvwplUz8QbulM9SvZv8XyfbZYrs8zlkFEeq7/M1YaspUZ4rtJfWVTx+ndwsbemhFg&#10;nRl+bEiBgEmwtVN5dKSFctILJq48xMIhkZ9itvdjKRX2OOT4k4DGpsxS28QgpM20jDYRR/40m/vd&#10;ENX3BATZo3t3WADfOw+kr0g5YDW4yVtwkvfmxzitq4HyGBspj7Jh5pQPASJj5YnWBydSyDAo/+hw&#10;ezQy1R6IybHfx+XZzrQyC0svdVpWSanZAEgOLagCAIRqgwFMSnstKKpkVQEmFVzLAYkylFbFlk1c&#10;ejbGvQzAoxBZbRF+glIyphqQoDa3ajVdAhDxH4PDA87G7wBIhXKjiF1nXkRJORlQVCSNDDfq5PNd&#10;VBjjkxN4KJCRUnJPU3pP4IYeQg2iALe+AU7qEMF9bKD9Q5zAIXw7AA/NqJDqK6cGXqZsO29wP6JR&#10;mFUQVk067TaLSwqxpGofS6sl66scQEC1NQYgLS3N2xH8CUeOnbdrf7bDvv3trdaCXLqXUa/lMQX2&#10;4G27LCa2EGJxFAVWtw1TfQwTYz2I5HUI8nqKXKAhTzvg0MXP57FhJLMLKFrWIDKXGN2quQmLtBCG&#10;+noxYqH8AkhVUQ0gpx3oAWxmMeyNwWMMtNKKo20lpVRdlaMY60GaXIr3Jzi+0R7aicdic6pFBpZa&#10;f6OHrKo+AEiA1mTHZvJRVWXZaDYcBGnOS3A2ceR5tWXF29nZbFpouOynyf2aGLLMm2+xqlses2NN&#10;M3bjD26xb1z1XQvfucdqbr/f/ElIXkYksHRoBV4BBRZVlDOACLWPqg+3AlEL6/RpevNIeGdnZ50W&#10;1sQUPfMOP6sZTiUwMdtq4esieK8ePLjXfnrDg/b4/fvs4bufsQ9+4Ev2sY9+3f718s/aZZd92m65&#10;azd/Y4AJcNKo2jW1Z9Yn6LlkusuHyKnuzPSWBwTwWBWJLi+IYyjkZC9nNi3DMQBEfEfP0KyjwBIH&#10;0s+88EEGSw2RIjGA2VAzNAaQxvaNqH1zyHL6mfTZxoA4Nth9tJn2kJi7nVTkzbxOmwCNJwCMx1lP&#10;8PFTuo9KxI1hVyjiZlUicCRbaGVtodoQT7JHlUz7pKOuql6GAGfmiTiOJVpXK4fPABhUE85CFKAW&#10;3rFzdug4QLIe6aLKywEMQERemKOKs1ecC5lgJwCME0xpPEnU/WmGbp09f9G5nrvwgp16FlM0XJ9v&#10;JKpHDpyBpE/vK2TCJEPtNC57VzPKL34uf3ibIPiZUCqmcAh+RT1FczueSiyRSJc0ssJyiWYqxjhd&#10;yVyjGrpRbfysHZhvW6YWLb+iAmwItbgofyqPg4CIwAMynRTvLEJYLwti0woOibPwsETI1iSL5ATs&#10;z9qPjHQ3fftnyoZA6CV7iqrkISqROxxX+WH7Dbd/S3XyW9pP19O+EoB8lQrl87SvPo3y6pOkX36U&#10;kMMvk3N1H0NbIo//2XLP/W8rOvaalUJsl7DyWGkrL1syEtoEqoio+YsWhCdlN+bFR/Cg3Aax/8OR&#10;M/Z5AOtDtLjex+yEt0G2/zOmvq/XMYBeUSusrLk/OFEsJQBGEWR5CSsfx3keef6ZjKV0fB/kY0UO&#10;ruFKPYzD9BAk2hKZ/Yu8YZbs97TL7oGgvx3/yT1VAxZM4Fw1ZVxDGBlSEb5WFcEoWFY5tytB47pY&#10;H2uIZyWihkrxJzIkgLiQQGuB92ilCmkHVNoAjnY29EZuJ6RE2bYEWlIEyz2ZWmJP0KJ6DNB4FLL6&#10;0fgUe5z1UESC/XbnAXt45xYLYRhUKdlVjam+Tp5VS1a4dTDJr6dIQYQx5imHAwFAdO0tTbJO2mal&#10;aLYjY0NsU0yS3YPL/e74IuTAhXYgn/RXAv3ikvIAEaoQZounZpZYRg7AgGEvB9AoIvajSCY24s+L&#10;SJ0tKquGBC+zLFpX+cwsyOZaVArpW1EFEBArokl3bELiKwQcPX1sumyyutY11DociNpXpeUVhAyW&#10;cqUCQSrbxubsGaYlNUR7iNC2Lk7yw6MjEIEzOJhxK4+PUYkMsZEz8c7D5kv7StVIA+2oRk7qMhQ2&#10;Y8IrpAIJK9nFGzvEtt63z/we5z/RM/EWJ7FA3j6LKWGCYkkKXEgbm/4I1cE8s7/xNLBxfQPF3I/h&#10;tBKC0833CR/bfN9WYlN8qZja4RpGaCMN2YgH7mVQKrBBjHUE1dEGaGH2ygCf03ONjY3w82LAg7SW&#10;7HVZ7m1IyzGAZYKfeQzV2AjyyIH+QRJtx6mw6EvznL1dVFEtdQyDQv5MRVZfTrBjVp3tDW20m7bn&#10;29d+vdW+f+M22j05lpkCNzIi9VkPra9mW8DQuNiTbYO0pIYQXHQW1Fp2GO21wmi4kUyALs8WMYzN&#10;T01YJ76bpOtuM79bnrAr3/9p++gHPmHfJNL90U9eaY0HfYl552eG/1gGHJbxeghA1uCIDjmgsuAA&#10;hoBECiy1sOYhZ8+cPUM/vdGKOg4SnJhi5alImxMKLJj3636/x6yUiJaH8eZ85COfRZb8aUDkU/a2&#10;t3/SfnnTw9ZM2OQcWU5HUBi5KbsCDAGEs4FeqkC0mcKBQOqvSBkG/3EI6e4hVFiS8i7DhczhK5lE&#10;9TaGeOENAKF9KBUWADJEFTIKWAxAorfTumkhh6uNv0fz0KQ18HfM4tQd0KnN1Tv5c3szw5+IWX8a&#10;wHhyA4A8obkdVB1aTzAE6glCEZ8S2GjyKZyIeBJxI7tJAPelZVdGjtXMqQu0S+E24DsOOeCBSECz&#10;36U4c2aTc59+P1RmAhAHRPjdjyIgOEIm2GHlggEYRwGJE+eZ0nge4GCdeVbgccHOc9+zF563c9x+&#10;8cVX7AiViBKi9+RU2G6MpHsZPHcQwFBrPoDQyBAAIlqBsGR+xdJiSyD3K50Mvww8Mpp7lI3MuZCZ&#10;TOUki9dA7jfSWms5Bqd85Dyzki4wYPBF6z/9PNMRpy0G2Xs4+18ynEgaUt8M9kEHQMJR2ERFxDOo&#10;JtEiwuItOpzbEQBKZKIFRqfZwQScz6RG7izqsadrR5jENm23QTbd2LNqv4DjuIHRndf1n6FldcI+&#10;BX/yISqU91M1fIgEyh/CL+w7+rrln/8/Vn7iL1Z29DV8F6TvwlUUMNApC4I7feVVSwZE4pijEUmw&#10;YRDxIgfI39pCtfLg+LOouc7Y1bTLvoAS7MNkaL0VDuafWgAnKpFHBsnmmsZBD4jk0c5SYnD2jNzj&#10;LMAnnUomBfd8ElVHFKmaAU6cwSq9z2V6n4u8IRbsobo5JtIRxFczZzfWEu5IjtXOAgxfufgn0uKp&#10;JqKsMYW5FfEHrZ5NugYyqZbKoJ6SroF4i8ZE2lj04VucVhbVBzPEO1L4mK9pTvW3enKp0okO2Rmb&#10;ao/RTnoiMRfAyAA4AI84gCM0yh4PCbXH9x+wzXv30LLaT8vKx2oBj8YMnpO2VafAAzVQD27zbqS7&#10;vbjLBR7dGPJacmKcYMSU2DDbF59o98F13Jdcao/Aq2zBgBhQ2WpBtGqiGUqUwErKKrG0bFpTAEte&#10;UQ2r2goAjuLyBishTLCUuJAiNrYcWlu5GiFLCys5K8ey8pilTeuqhAqkrrHJmgEQuak9bJhDVA29&#10;tJmqagQwDBkSiLChlFKxlJTpWuzEkrfT0hmE1xgaY5NmEy5HiaTHKjJjGie3NuaJKYhj2lYDyAt7&#10;ejx4S5qtqQWHOO2enp4+gAv5bSuzO0oP2F7fnXYLKqrrrn3A3vVPn7Vtm7YwIzzAokv9+J3SHWf5&#10;IJvwMkFyR9kwj/Ef/Ob7gu3LV/3ervvhffbtr/7C9u6KtS1PB9GymrY+JLxDnYNO+2mECmIGIjY7&#10;usbu+c02e/JeX9t2n4/5PhmKkx5invbV/CHUUocZ4EOcxMgQIXRUIGO0vSYYOewhjTVgfwIBkVk2&#10;iYpnCBJXIYbNyJ5bMEI2AsRVzBqPDCm223c22LX3xltyDl6feObFbM51nOud7ZLvAjqEOE4MVNmh&#10;sUIbqs+33LRUZqhEWA1Kt6nBLJzkOQBVHZEriqYYtiWqpObYZLv9muvsW5/9kl379e/YbT/6ueX5&#10;B9txVDqLvBZrAOphJKBqW2ma4ap+H/wEi1RUAg9VIGeRB58/TxsFEv0wqqzmIbw3LQesqhW5dQat&#10;z6hcK8lF9k2F3NpBFDyxJ2XErOzf72f7SFZOpW06h3JIf9M5wv9OnWBjZJNUu0qViKoNAYlA5eQp&#10;bwqv2jiqQOQZkRN9GfXRErzHMq2rJZnqqJRmkbVOMDNDUSYeFFh9UhUxwc+pQBj/OgBh3MvkyRby&#10;ueqZD9+Ch6bOuU5AIhM9z3jjiLYRO9AwyPTPUdvKNEq1qzbRiVA34nEA5QlG0T4JiGwCQDYpjt1Z&#10;AA2R7M/AhzwDH/IMFciu5mFLox00Dr+xRG7X4SNqxwlAvET4mmaR05o77HA7LEW1UHForSmFWL4X&#10;Ko5jVBzHmIly/NwFL3hcuEilcdHOP/e8PasFcJyn6niWdYH7n6UaefGlP9sEm71fJZ6yGg+TECdI&#10;+53ENEnFAYiE48KPIQsskUj7dIZt5QAWhSRtlBLXVEZsUzWD8OpRhjVwbQUwOo7joWN1HodLZpR5&#10;z7EX4ZQvAiLQAlR9mQSFhocFWHIELS2mnGbSzrosmjygmLA4ACTeIjCORQAmEZyGo6lIYkISLDY0&#10;wSJYgWjT90Wm2356+FtICn0Uw9v9zPW+lylud9LuupEpgDdwov8R64f0Ce8l5iTt1L9b1el/t4oj&#10;f2T92cpZpbStCokOKTjykuUAJhmAR4pTgVy0KCqIICKVDwAA2+FDHgNE7hg+bT8HqL4FMH0Ktde7&#10;IPDfQhXy1to5uwYeZB9O+gQi29PwsQhIUliJjLtNZo5IIooteUVi+FmCMPbsxZG6vXvZaVttIkvr&#10;MaTBD9Uv2N08180V0/YTDIrfK5m3O8mmKqoot/FinfiSrJUKoDmJUMIEiGx00jUASC2KhHokb42J&#10;B60ZkGhjsl4bWVStqkZUlXBfHcBSj+y2NCXS9kdG20O0CR9jg38oNNYeDY6wpwKDbIffAQsJoRzE&#10;tFPLWNl6vr6W1li9AhBzQq09F4d5PpVHPsDBabOvCCApUjWi6JIIK0sMsqToEPPDNf4wHMqjqLd2&#10;0B/fU9VBUm+XBRFCGJBbZeEY+TSkKIHWVRIrHRDJLawBSCoAB7wbqDJKMegVETVeAoAUljA6lqoj&#10;PRv1VXoW8l3SXMvKAIY6qwdAmlpUgeApYMPqYeN0wICk2UaqhRquVaTIVrBJqnVVxmtZWV0Fcd7r&#10;zBuYnsXYRPtKfEk9LanR8RHmGJACOz1Ba4uNGF5Ez9tCmGAr5HJXb5vTHhO53gz53ITLuqiajKko&#10;hmDt87EnH9ttP/nBL2zfPiJTigIslXG6pUWFqJoaAaoJfBpkPTEQ6fiJZ1GUtdknP/db+9inrieD&#10;a4vd8yBZUcTFjPRO2ACy315H/tvGZkwMxsFc+9aHb7T7f7bVHr9pi22+iSTaL9xnv/veMwDNPByB&#10;sppWINRJm8Wc5QHgRohcmaRFkh3KYKz3f5/Aw98xrCvXJphX48HHUgEf1EIMTQsbbQUA4h+MK3lz&#10;vX33mWxrR8kTUtxr39+ea5t2FVoDYYievnZaXXBFuL1XJmptYYy2IjxYBKnK9ZUxtjhWZAuzLcid&#10;e20I0O1HhDBGVbdEVPdUD+bG0hoSgZEc054TUKyg8BJYHFVwIuGGa4w2Pcps7DWARHPLNSdbqqvj&#10;mAfPnsXYd4I49fkFZ/ypZxTStc7HSrtjCIqES2OEcBLx/JW1ufA/7c73nyNeQ3lXR2nbnKZluIKq&#10;bIq/tSbeqVWjBF71/N2phG6su8DDmQNyAjkvnMERNmC1r5yxrFQcmqgn8JiXU57W4cQM2WcYBwdw&#10;o3scEyEkOhVG/8S8dQDmbQMjEM3jzlUfd+O8roPbakAe3sfXluHEj4Ab8GWc8Z56RgnXk6bLRFNV&#10;I5ubJu1p5pg/zcdbaGNthVjfxhJfsoVqZBtg4pDvzcxbaSY3Te01vB0r8B6rtKnW+PlXHfDwigGO&#10;QKK7oKFKQ+sogHHkrECDVhXAcQrgOA1wnNECJM6yzj8r4Hjhb64LF160i8++bM+9/O9Ww+yXbVU9&#10;dIrGbBvm0oPwMeEc3mPoAiWREJ5JiyoXMUExAiIHOFafJYn8IqABWAASnce9q+v4S9Z14o3VA5B4&#10;qEi6j79gnUyu7T50xnLpKkSyXyWHw4dE7sRIyEkmLjTGYsJjncojgmtYWIxF4UCOQQIaxzUOUjaG&#10;k3IEK45Tc3h0ooXGpFhIPFLP5FzzgUOJYy532yHKH1zfxcSDlFJt1NG2qjv6R6tmVVKJlB/5E62r&#10;PwIgL1k+AJK19qKlLr1oSYsvWhzcRSQR8sEAiM/UOdtJBfEEAHIvraybiIq/Fk7lC1Q4H4RnuQLe&#10;5XLi3z8KcN0HQIRRscQrZp6vSR4nBJIVz9dG0f4KRfobiPLrAG0rkV2b+MM/zojSR4mOfxDwuIdW&#10;2G1UH7+omLRrSsbtK+Wz9q0s4kNKanB2l9hAXoq15yRYKxHozUSlbwSQ2tj91kC1IAARcLSm0sYC&#10;SHRbSbh1KKfqAZhq/rOH0VZ4HBPf7/1C7BEMfbsO7OY13WsFDHyq47FtVBsdEPGqYlrxebTmhVlb&#10;HsqugmjzFCMLLophASJFcbSzIuFfApnn4YuGO8B8o6JsK+2pLQxA2tc0YIFtQxbQMmj+jf0Wyn+S&#10;MBJSgxIg0PF+CECSaWkJQDLhAHJQYAlECimFSyoBENpXxYx7LVm/FtLCKgBIUqhCsgsLrbq+gZYS&#10;fgcI8Y4u2jzD8BNcW9ro79PCaetod8CkjEqljK9VFVJaTqwFLZt24tHHJshfmmLkKksgMkRFIvCY&#10;mZt2pqHpPrXDhkfxHIiYh4sYIE9JVY4qnhbkri0dnch4qZwQD9z7wI0QtZ+0HXsfo7oKJEI8xgqq&#10;8+AVKiB5O6giaMew4Wgu+iob5hwnqfj0CrsVgvdxvAo11R20m5i8xmbbhTqlG65lyDNsVfCAX//4&#10;b8z/8RjbfvdWywpOsoBHUFTdl2TfIbzwqTuD8GGcp70jh/sQg6tmnHG5g1Qww8Tup/vh/7mJ4V77&#10;Ey1xD96gGgh4JL61VHGVJZgvAZHy4jrb51MCgNTaFzAfPuabYj990NeueSjO9hwotuYq5o300Cak&#10;hTU8AJk/Qa7XFJlTk22096ptdqyBGei0t5anaYPgXp5Q24zKaZogRIIVZyFE1+BmVliLJLYqKFFZ&#10;VSvEYGitsSErfXeN+9YAFIHEGiBz5MgxBxxPnz6L+uo8QMLvqXwsjGlV7VlW1IenqC7c/BMZSNZY&#10;aZ2A3MQYnM3UKGZGqhgqnEWAZI3KYQ3Z7SJ+BbXJTqAkEki4Y21dV7qi3d371c5S5PsxNuGjtH2c&#10;KkQgQtWh+d8yz7kAMgy/MQC/4QKIqo9exA0CjQbEGu20rppQ1jX1DlijKhDPkLVKHs5r0YiZLgdF&#10;YBIZVNEQzsFsvH6Nw7aXqmQXku4dZLTtaKAbwdyO3QDJLtZeAGQvPMh+2l776oZsN/NWUvj66ZMX&#10;vCQ5pPkqlYiUUwIPyXKPOC0qEeJUGfrdAUotVRzHz8FxsE4CHqeclpUXPLTOAR7/M4C8AIC8SIXy&#10;sq384XVI8zHbwsjrXcTIB1LxxtCuT4TzTWe0eD7TGYuZUVSuqamARy3g0XgEi8NRgMEFjw3A4YJI&#10;N/f16P7TzIw6xhhwDgTdtBFzAJEI2vspkVQgiWHETEDEJLBiImIsOpIVBXBEk4EUxZs/hjKc7KXE&#10;ODwBsfGWFE+pnYipjDnLuqYyQjQhKoH2RD8o/JwNHybdFj9G44nXrf74X6zmGOv464DIq1ZJJVIM&#10;71GA5DYPAMlEOZVMCrDUVFG0n8JZgYCHD5zJTniQJ0ZPOwBxKwDyYwj1rxKB8jEARM71yzuOkJc1&#10;Y99A1fX0yHmCHsnuAjDiuSaOAR447ANRch0APPbSttoO57EZCd7jSPXub1ywO6g6bmPdRAvrBuaP&#10;fL9szK4qH7WPVUzY+3L77UZ601U4nEeKMq2PXPx2TlrNmqexXoGoCqmmhKtlPGwTQOFdkN2Ah6qR&#10;RqoQAUgTAFNH5ZJC/3DXnm0W4LPNUukdlvGfryHFz5pSfBzwaM+CO4FDaQc82gGPTnwl3QCGgMOD&#10;uqqnAHlwXgQrEnAKtmJ6kKkRfuYXHmZ+gIDAIogJaaGsMHq8IRiZAgGRMFYs41KD8JbEAyBxOM4T&#10;kfGmOCBSbhm5amcBIKiminFs56O+EIBUsMFV1DRaOYGGJbRcCihfy/Ap1CDFrUP214YUt4uZ2f2Y&#10;3FQtaOljAYvAQuAhzqQMEk6AUiV3ebsqiUEHKAQaIxjTVI2o8pCKSxWJ7lO1MQB5PgLx7G1nDSPr&#10;9RL0IuA72BxaAa3G7npMhHmWjsAglpZfQWWyldTk8v1pmfH92uFMRjFM9ZMSu8Dms8pEwsNrJLc6&#10;7bEBCOdl4j1mrZ/WWjvA0YHLvaMFXsYzYfs3x9lV7/8dVWQ3UfR32gCvRQ0gne9fZXde42PXXHkX&#10;m/eC4y0RRzCJu72LCmagA0CFTymKxEiJjLcVojl9Xxzy607kulRV+ECqqAoaqQqqAPxA/3L7+m0J&#10;9o9fv8+u+MS19o9v/7pd/9u9lhZTzYwR+KVO5MWsQRRpy/T5T7BhHcPBPlxQYos46FfYEMcYRdoP&#10;4M7SgpKKalWhe8RaTNDSmqJ/PYUTeYFNUyAqh/sCAXxaetxRcpaOENx3lM+tYSo8ehSlFByEwOM8&#10;vXaps5aIyzhMZbIAWHYNdFutp9Sq+rKskhG4XVSVA3BFY7Ql52hVzSKGWKLaO0QQ4xHaT8cPcQqH&#10;v3D4D6oLtbCcIVJOXLtaPnKkY1RcB5ZLznTAw6lC1sn0FfgSp33F0CzJeVWBjGhWOH8DL4DM076a&#10;tx6AQUDRjGu+bWAY8OgHPAQm8FtkQ/VQKfbBv7Uiw67gc3l4ItJbPRbD1Mdo0osjGC0bUN9tgUz7&#10;DIHbCGJsQlDDqAXUDTtX/1qUTZz2o0jGTuQx3YzPXeH3WubnXUGquwpJ7gCI066inaXfVb8bLTqR&#10;4ifPXPAuqg4XOBzwWAeOs7SqtM45Las3KpALz/3BNi5VJhefA0DgR869+hqHd8JuUZkFQOprlonA&#10;I5l5SJlMeC1cYpIq4FFFWGzNEcZXABzNx/DOqVUFQDhAcfLl/7a6T75inSeIgTqBIfuUvu5ZazsB&#10;6KA0S83Lp0MFB5IZE4f7MJ70xTgIkhhiqwGIBNJWAYe0pBTLIP8oKznNMnEmp5OPlJ+RY3kZ2eSm&#10;ZFh2SoalJ6ZaERLQJaRrw/TT2hjeVEdZ1HASKS0VSPPRP1sD4YZ1R1+ySlpXpax8+I8cVho+jQQi&#10;5GNJAo4gkysY4tsPl/gBUnJ3ECH/GKbDe3Cu34Ic+KcOgBwGQI7Ye3Crv7UNMr3lkL2LUbc/Qzq8&#10;ZZReoCqO4TNkZJ1mwBVJwcxC3gVpvp1ybjOmoSdorz3UsuQAxy8rp+znAMdPambsGuasf7Vk1D5V&#10;PGjvQUb5lqIR+2Qq3EFxtQ2QPjpCaGFXVhS8RqDTthJ4aFUxtKk6Zo/VU0WoEmmg2hCQtKiFBZjU&#10;QrQ3c38TXEkW88kjdj9qFbE7qVD84FZQ0GRS1aSH4iWh4gA8OjEkduer6sBPUhjJiqJtFWO9Ao/c&#10;cEj6UEj1QCuj8kkN9zP/Bo0FCgAA//RJREFU0DALyCm3VEZ3anpiMiRZAtr0qK5Ji+yecoAktnvC&#10;UqhIwlFixQIgMbjO42hlJcqNDoCk5pZaurwgbGq5gEc28zZyIdDVxiqupA3FRL48wKCM7KlqYkKq&#10;GhroczMsCQWRWliqOkSEe3CLuwAisCjjlFIK6KiFJUBRC0sAompCLSuBhsBiaQVNOy7zKmLORcAL&#10;SAQgg7SxBqV4EmfCf/ZeXOgtbap6OJGzafXSqumDb+gn4qSTqqezi5DF7k4nIqSuthRnOlEejLTt&#10;4mBTRdzJGLLY40hSV1fn4RbqbbypyRpCYpHERtoEG3UHCq8e/B+dTAIc6B51EnF/eiXDmOJ77Gf/&#10;9guG6iTbnsces+ygInv0VxH29U/cCtk+Y8fgQFbIjZokb6gTwBrqRUwA4b7viV12/89vReCAqTII&#10;PiaD/C42pKY6KjRmnDdQobUQ4JiXjoz4NoI5aXdd/vbP24ff903b9XQEXhNeJ0C0s7PRhlByHcJs&#10;eLxswJaiUWCFVth4aL2tpo3Y2VpUZkrVpfo4Ck8hSe4yP88iCqs+qpExJNJSW6nKOCaXN9fDAIZM&#10;h4dVbXD7OLLZIwCJqg8BiCoQXU/iHF+k5XWYz52BD1lirkoP+WQeD9xSXyYS5xybpRKaGGqm4kGt&#10;JnEByb1qea2tLgNOPDdyVa2jjt9D3Ic4Au9AKXeo1Bvg4Y02OSzyGf+HltRazlIqLXEqMxjpBCCT&#10;GwCkT1Em+HC8ADJB9cEhg0NHB7E1rQgZOmnfdfMaeRh61YjCrhknfieCjQIOQ9mkFRfhicikXZrW&#10;3G4JyGHDOEDF17VYOpxYfG0HQNFniXW9FkkenX9ujfnlUbl3DlgNhPwClccKIHhI6jG4jzUA5Ijj&#10;23gDPI6pPbcOHKfOAhZaEOVOu2pD1eG0rv5fAQRAEYg8/zxA88LztvL8y5aLAi2axN9YwCOVzL9U&#10;Bt1lYaQUgJSvnrPqIwTGUnk0HiUjEI6jg+qjh5EXWr2AhZb7sa4Cli4BC2DTRburja+po0Bogxdp&#10;REYcFR9nl2XxTzYrKyHessgtyiJ1NRuSLis91bLTMY7hYcjLwJzGNTctHdIs34qycwCSTCvMygJg&#10;Umgp9NncWfpouLxbTrxqNadetYZTf7T246/gydCChDn1CuiHI5wWlwAkneTbREjzOJRX0cTIh0F+&#10;q/rwZTbxHkbibsF4+AiO87tpQd1ERPyPUH99kUriQ7jh391GTpbi39vIzWIS3Ydr5+2GjlXbRLWy&#10;E8DZj0T3AB6P3ZDmO+A+nu6RHHnBHsCgeFvtrN1QNWM/qJiy75RN2NeoPK4sGbaPFgza+/MH7V1o&#10;8f+xYMguT++zW1Jpg1QV2UR+nHXh7WhMghTH5l9NKmkV5ZtbgagKEYhcqkRoaTUlAyJUHg2Mk22M&#10;2WklwU9bQfAWJgT6MoUv0NoBj3ZAqS0rAo4lhIlxgdadE2DduSHWReuqiwqkC3Ncl6oOeJDmzBCr&#10;gagvimZsbchOC2KMrW9qsaWTSKx57anI8dKHVi1VbyDC3mLJ64khmyeJmQ2ZkLpRbGSx+AEEILEC&#10;ELwnqciJU1FjpQEiGch5cyDNs4oYk8rhoLC0CgCBZAcEiqpqrBr3d0kdyh/aWGkEKgoQxH0IOAQi&#10;ui2AqK4FeAhaFIBIxltJFScORKDSjmmpjg1eBkQXRNTKkglRS+0r+Uqk7JKUtxH+owNw8QyqOulw&#10;+JUuWjo9OLPV3hrj98xKrocIT7T920kRhZCuJRamqbGB74NkmA2gh/ZFBxvKEP3wWQxW88uL1t5U&#10;a6OcoKJ/xYySO5+ygVpaRVQePZw+27jdQxvq4O4E+97n77OMiCb7xpd+ZrffdJ99+VNfsW33B9vD&#10;v4m2q798H1zDEhstp2JO+T2053oB1H6MfwN8z12bd9gXP/I5a2HD6SZpoIXlaUMNRAZXeSnpv7RH&#10;6xAcNFa3W0lmE5lgfnbHXY9Z4MEoZmug3AKUe4kMaetoJDSx0xbIS1uOa7PGAxV279eI4b9uu3WF&#10;D9gKBtiTtFTOc0I/DV+heJIhHPyKUu9GFTcAGE+Ld4ITmaAFtSpHPtXGCcjqYwDHceeqlFyCFGlr&#10;HeKq27MID1R9nOOkrGrkFETvInzJAIm/0z2ZtjYYa7MtgbbWH29LmpkCkEwyxW4KIJ1mnsjyyhLV&#10;BdHuzgx0WlkyKgIaXhJd3g+AhU1WH7uciDfiXQm8XvnuGlEeawCHqpAlQEQtrGlI+Vm8a5OzxHfQ&#10;whom92pIxDnxL70EBfZgHBVodNHCE3C4qwcuTKuKeShVVM+duPxLySTLqqixfHw4aUyJTOTAFF1S&#10;YcnwdxkNLZbD655OsnMmh4qshm5LJg07qqDK4mj1FlLVdELIH4I0P6T2qMhyAOQofMexdUXVEYcg&#10;p1UlKe4GADlDGsI5SHAtcR1u22ojgLgcyJsrj40fn78IP/IchPpFWmAvvmTNxKYka9AdI7lTZ1Gf&#10;zhxjAJ4A5KSVrzDGG7K8lsF6jUdegP94wdoBknYO9p3HXvYu9utLt/lYANNx7KJ10/LqplvUxr5d&#10;SyRLDb9zOxVXKoKby/IwFeWlstKSOQ2lABZovJnOlpfJIrsoP5ueZy6AwTUnM90KC3KtSDlHueQb&#10;FWRBwCIh1PD3E88j+3oVdHod8HjNGk6/Yk0CEvKpPBdetzEi1Vv4uOIYA6xocaUAIHFwHjGARyTg&#10;EQx4qPrYT6DjDsDjKdpWDxAL/7sB4lEwMX4XGe/n4TE+zHoP+VvvbD1qb289ZpczQ+Tymnn7JFXE&#10;z7j/XqqVJxT+SCLmlh7aVj0r9hiqsftod93GY34JcPygfMq+Cd/xhaJh+wSu9g8U9Ns7aVtdkTVg&#10;V2R22r9k99s/Zw7ZlTGVvGFKbaAYhzcbfXs6Ml2qkAYUWdWRe3Gj70Lui74ee3+dZLcJByHVUU8x&#10;QraRCqQBzqSW+2uoOqqjtlOh0K4i3qST1UU10ZUVbF0MfOpk8JNWd24wYEHOFdVGByDSjgKrBU9J&#10;c0aolfO8WRE7LTl4p0UGHMRdTqw6YJGOTDmZ+c4ZZP5koH9PRW0mfXcisxDiqUySGeuZRSZPZHYl&#10;SiwAhPZVHNVHIhVJcmYZVUgZ0t5Ci0JSnFFAsCK+jyjiUxLQlkuBlV5Q5Eh5i2hfFQMO+chyS6gq&#10;BCANhBZ29/bgSmfGN5u2+A9dxXmU8DylZTwOAJEyS/eJK2lChlvJeNcmUlzlWlflIcAQF+I62lWB&#10;9NNmau7AeEel0Y/0t5s4coFIexf34a+oZ+rfA78LsSs/9YB95QsP2hc/dZd97L232rUorJIZ96qR&#10;sc11HcwRGXAkq+rJT04yD5p+fC9AVO8fZPHMWw97DOCHi+ijWmlvaONrSOWFqG+n3fSTa++x2wlE&#10;/OZVt9hHPvwd+8KnfmzfAziu/OBvIe/TOS2fIPZ8jJkhtMkEdKwefscBNvA2crU2PbKJEcFPWBv5&#10;V72Qrc1sRHW0nxqotFpJP21uQRLdiCcEU2azXP2KYh+VsVIufD0fMTGo0HqYvz7L5LqOkHa7844Q&#10;e+jR/Xbdr35v9z8A2MSgMovqtpP9M3aGykHtJFViY3hqpqjyVmixHcVpvgJxvohjXpJS8RErcAqq&#10;Co5LRutwDrSa2Kj1+WOSnLJ56/NnaLtoHactM45YYKQD02J/tB0HNAaKwm21K90OdYfZoT7G2g5V&#10;0jYbZyAVLTLaXmtUfIf5mVYg6BXWeIyKRtWGCHO3laWrYt2dKHnAxjEPOj8HVQo/gwMe4j9oXSnG&#10;XIGK83gVppDxjtCCdBaT/AQgbaQWt6Cga0TM0EzF2kx12oQRsw75eB+jW7uoQmrh0KqRU9d0kSAN&#10;CNTz2EbaW2VE+BfyHkhBRJLF4K0kWroZTMAsIIyzoIXPtfRbPknNaVWtloGBrwQyfogIkVXkugIQ&#10;qa1UPQkU5eU4AuAelaoKD8dJqg1VHloCj7MbAOTNQLKxAlGF8dzFF531t4Dk3EVaXQDIuecu2NkX&#10;XrBJDIcFzELJgPdIo3WVCXjk4IovJOG3BCNm5eqZvwKQNg70raw2Qmj/9hLQ0FUCQJTy0Xz4BauF&#10;CyklvaSav00BQZaX5WWmAhbMPcgiIM9ZgAarIDvDWYXMfCjM4eMcACWbOG4Ao6Qk3/Lys6ygMBvV&#10;TqmNwM73HXmRHKo/E6X+urWpfUXp03rij9Z48k82/PxfbO6P/8c6z6DG4ofNJewwlRGycaiuYmhf&#10;hdO+8mcOx4Gxk7aLuJNnqDoeIf7kTnwmv8Zboij4b9K6+gLxJR+hCnkXkSdX0MJ6ayOzQ+qZGUL8&#10;++XlE/b+0lH7PobFO5XdRXzzpo5lexoT4qPty3Zv47zdUj1r16O2urp00r5UPGafBEDeD4C8g/Wv&#10;+QP2L5m0r9I9dnmax/41Y9CuiG6ym6OKrAlCtj830boFIpgDmxIBBtyYVXAgbwYQVSHNAEiTVFhU&#10;INW4yOvgORrEdaQHQZRjMKSa6MQ30k62VYemBmrJP0Ivv4VqpCU7mLZWCO5zVFkAVhV8SU44EQJB&#10;W6g8IOCRXGcRmZCLuz6V6iNtZMWyiG9IB0CS0HynqJ2FIzcRUEkdP2S5xD1E5lZbNP34OAyM8Wml&#10;EOqYC6lCkpH1puIHiQEwomlXJufkACq5lkMbKxsnenJOrsVRbSZQbWaXFFuZlFZUGuI6WogVUQUi&#10;4BBBLoBQpaGWleZ5SIUl+W5ZhUj0CoyEnKZpH0hptYC5z+VBVIW0dRAASEZTeyfDk2TEg/vwEEne&#10;y/P3IqltbmsAdOoAHZ6DaOzHHoyyt7zlJvvMl7eQNfW4fecHm+3Kr+ywD7z9bvv+vzFbBBFAUwOk&#10;O5MMO4h2H6IfPscJexqCeQwJcs7TWy31/mcsLjCNYMMm88ijQoxJD9c2Zo8MMd6zoqzNvv2NG/E2&#10;XGs/+tGDdvVVt9vXP/0bu+s3WyGU1dpBooqhcA6Sehxup5+NW9HrQ5C4U7SOpui3N/HcnbTQOlva&#10;qT54vdjQ+tezvQaQ6HZ311kNyb/1HrKq+oo4PRdxsi3FXV3DECkyvcj16iU1eCmx00K3VtmNW3J5&#10;DeeJFJmwnxIPErez1o6HM9O8ut9Osfl64KI8uN6n8Z4cozo6dlxhiUftJPLR0/Thz7DJCBgcoJAj&#10;nKtARNdl1E4aBqWrQOSk3NA85tnzLzg+htHBbpvqjrWTONGrCd779Td/YKkHmNLYl29rPf42059J&#10;5QQXwrCnQ5j+jpK+K5CVouuIpMAaHqXY9nUORFcBigBkRYOo2JjcaJNLJDoViQsgzjAlxZnMYiTE&#10;aa7qw61APFQD7X1D1gZX1kJF3I75tJXXoZmKsKGHxGXaoI3wZzWqgqkU2zGJjpAH1kP6QTOtrgZC&#10;O+vxjDT2jVpD/4TVoMprxVPSzv+fVqZdto2tWDN8Sy2S3areMf5eEwQbItVdwxzoJAsLjFGY4do/&#10;jOnyCCS5AOQYBLkLIAIOL3jQduKq5QKIU42wzqy3sM6uk+gucPwtNdZ5wOPMcy/Q9uK5Ll60Nb62&#10;eoZEEZz3GbSwMoluymUEcMHCUSKcjloFuYc1kOj1axfhqZmbxEG+BVDQba2m9fvdj3VtWXuO+5+3&#10;eiqXGlpglVQfpYRbli2esHK+BwCSAIAkAhoptKQACIEIgFIAiBTmZBJxQfsqnyA4Vk4uVUoebaxi&#10;BePlAiY5nEarrYuY4k7AohOw6Dj1urWeBjyQfbVSEjWffN2GLv7JZl/7P9Z+7o/IeP8AeX6R9tUF&#10;i55jcBXgEYIE15eT9D4mC+6A93gSxdX9yHZvwZz4c9a1RI18lRysz3Wt2kcAhCvIy7qcTKwrMP69&#10;FVPh2wGRf6GN9Q9Fo/YeQOQq4lhuapmzB1FbPdayAu+xYnch2b2Fx/ysfMb+rXjCriwcsQ/TtnpH&#10;HmCR32//ktNvl2cBIBnDdnkq96X22t/HdtlnfIstJrPcPHlp1pcVeQlA6qlCpMKqVfVxqYWF1Bfg&#10;aMYHomuD8qsgyiXLrUXS2wzBLh6lBQVVk5RacCUyGjbgF2kCdFr0GFpfjQBNPZLgGm5X0hrLpepI&#10;YHRouP922+zrZ5HNI5bHCSOZN3UK4JE2vEzC8BHLhjRLJ+MrjbZWKiN4kxmoIwApIPIhprDOYiDO&#10;E6k44tHwx5O7FU81kkScezKpufFwW7HpGXweE1shVYfI9Oo6K69r9JoJmStRCAhkFTLXg0gTtalU&#10;bbjtK7WMmlFiVVBxOKorgQfkexWx4srFqiFuvZOhSLPzs5jXUAbRI19cRh7Kde0ICauAiIBDfIgq&#10;kxGiywdG+6wJ3kNViCqQVjZUVTAlKKSu+vzj9pHPP20/ujucwMhsO8B0vmvuSLSPfW6PfepDvyIg&#10;Lg3CnfBFNpVy+JwO4hkmibuen520cXwV8Q88ZEkPbcE8m0kVQAQJjm/5PwbZ4Hvb1Y7qoY2zTMJu&#10;N8OdmIC4LcAee2SvxQRmMKAJ3gHD3Qon+oX5I7TjiMhmUxrha4fZgORen4DfmR1nyBI/+ywEs6Lf&#10;BzATDnEqHmQj6+/oJWJeYJxvNf1xqIKQSSM/rm1LtzoPeVOD2RgvS6yhkVYh5s6Z9C7b9GSBfRn1&#10;V2kmBkSk5p+7O8iefCTdViN77HjDiJ1EYdYtsQG/92FUVcfhRE6cFFB4SXIBggMiVBTyEehjVR0C&#10;CYHIEhv0mqJDuE8Vim7rcxee/YMTajg61ApfFGTHPQkWs3Wzbb+XqH8ytkaqSu1QZ7zNDuYgF1Z0&#10;C39bEnPXqCj0PEdoXR2lXSZ1lU7orpT3NK0dVSMCDrW3tAk7HIhSetc5kDWujqFQ6bwAzdTcKvzZ&#10;qo1h3BuZUvbVAnEm8E+EZrZQFbTy+rZTAfZQCbWjjmvh41aBCldVJb1wH/2YLcf5+41TmfaM0/LC&#10;bNoKd9JLSOHwLMC0cMQGGew0AEE+tHDCBheIYge0PEQ+afXwvXs5QMzhqVAsiRRXlwAE9/7aOSq4&#10;M3Ah696OE5Lo/hV4vAEgG0HkrwBEgELlIiJdSwDj3navF3T/sy/QAhPxfsGO0g5r4ufOkueDvL9s&#10;ACRPAMJ9hazSxZNWsXzWalbwfkgxyz7cAGho1a+SKQgFUQ9gNDgLnoP7mg7xOXK9avg9q3DXVyCK&#10;qIJTqZqHmMeUeFleSQGkaYHlE3hXUFKKsYwIC/rcmflEX6D9j4b3iM9k8hwn05QcZkjk0y8vRtaJ&#10;CiQxr4hyj1A8iJVOgKKb6X/tJ16zzrN/srazqLBoX9XDhXRwu/+F/22N5163LH7I+GXmrDP8KXJO&#10;43LPMFediYdUH3twjD8DgDwC56FJhr8FRH5EWOO3qDi+CHh8hurio+2H7H3Eq7wdGe4VTVxJ7n07&#10;MST/Wjdj/0Lw4t/ljtrlEOGfr56wH1ejtmIQ1R21S/YrCPMbKqftuvJpu6Zo3L6YP2wfyR+yt+cA&#10;Ftl9dnlmr12R3mP/ktpn/5TCSvLYP8R77F+CKu3eDKKrywqsJz2SyBK4C0CgUZJeQMRLnqO0Aiwc&#10;QHD4D4GIQEEqKz/nPsl5G9fVWrrq8XVJfD2g0Zi07ieh7dWaHGh1iQGEJ/pZYTzke+gWS/bdQuT5&#10;QXvUx8/2FMJDMKM9S25SBtOkUmmo4sgm4yuP0jVb94+sMfedtGI+nwHIFIwuWwLekJgMEnc1GZCZ&#10;43HIeePJw0rMkrlQf2uC8YiNT8Cpnp6HSayk2jEUltAXroJIrxKJDnFeTuuqgPdKBeoqtbHUwhKZ&#10;LsVVPfJePU5mwxI+LoVDKa/ma+gvVzG/Y4AWwuTsNLp+qg9kuwINVSIi0gUqh9ZWnPvEg6hNJZOi&#10;uBEpsvoGOolBaXWAIDm+xj7xwZvth8xvudmv0EJz6i2fuPBrt+XbO64JtPe9+1cW5of4gE17Et5D&#10;Ets+BSVqmBRqJQ9hj5F33mExv7sHsx+tQ+S7Y1QOHh4zQODcWJfIeb4vp9RJNpvVeUa6kjE1zuYz&#10;y0l2DIJ/FI5iBUJ3iupjhIFSE8MQ1qh6RgYmmPLXTfhhmy3j3J4fqLXl8SZMb6iAqEx6CLBT1LyH&#10;4VV19TlIYsOtqivSqonHf/zmh2zbXQ8TbZ/IiZg8ryECC+uLee9V20xht+2+P8Y++/XbGEmcZ1E+&#10;8fbV795mSbuKbSiwwaYa4T2Il1/FdyHjn4DjCJWHsqwcIFEwomLbIc+PI9E9i3z0tDY4eAfXi+HO&#10;KnfJbqdaAGRk8nMqhHkiXHrCbKk2HiNthrWVNDEXIosJmPyOLRk2iTprBOHDPEC9SFtboOPwAY6R&#10;jjYZxjkBhoDjDK0dLWf+x7oiy0uweycXusvhRBRpIjkv1dEMibyTmAjHmMPi4e/axoCsRqnyUF51&#10;UkV0AgbdrB4R51QWnfwNO2lRdVKB9sKPeOBBhqanbRxv0CgA0qe5GUq25XlHAOBRJN8j62uYake3&#10;h4mRH5ojYwv+xbvgX/jcjPwfOM8VfOioxyTZPcXvcBqjIAByWD6PdZmuJLpaAomNVcf/v7fP8zwX&#10;AKVnHTIeE+YFwhZpedUzsTF9fI29ALkt3o9sVh7jnAsAk0IOnUVElpQtAgDLAAIH/0r24ppDz1KZ&#10;XHD8IVq1AgytQ+etmqqlioiWyvVVDqBW8FxapdNH7bI7g7PtjqBsu5Opa7egV79xS7DdujvcnuBk&#10;5kPgX1x9P3rpGSujz15OCGEpq3CYMbL03zN7F62YiJAOuI8ulzQ/+RqA8RdrZxB5w2k8IMjAKpHt&#10;VkPKFNHmSl+5YAkMfYpeeg7ZLtUHvEcgAHKQCmQnFciThBw+QAvqDgDkl7SsriG+5Kvkz3yOdtQn&#10;MQB+GPB4b+uyvYN4lSvI6np7I0BSv+hIer+EBPfbuUP2gfRue2fBmH2kZMq+S0jijXg7bsDn8RNc&#10;5j9kVO01BSP2tbxh+3j2gL0ry2NvywZEuP5Tpsf+LqXX/gHp5tuS++wKFDhvj2qw78YWWQGxGG3I&#10;ebszI62LmJIWCHWHJAc8BAD1AIFjHARQBBAugDicCKseRVY97azGRAyIrJr1VZ+0n5bYfmsGYPSc&#10;tVQnRbTHCsP3WlbQLmcEbWhIiD2215/gRQhvTheZMgexHLAgkkAAkk6AXO40Jw5AJHOUMhYAyXQA&#10;5BCjPZchBtuppNYBhKiWGOS8cele0BB4pJDCmwh4xLOS+XwmxHoeB4XCMkhwSMXK2lqrFtcBf9Cm&#10;dhVEpDgQmQdFnmtzfgM8JAX2AkjZOoBU1DbQisLfMYZuHsfyEjJPAYeWgEM+kPnFOaetJWmvqhC1&#10;xwQoPXAD7UzZE4HeTd86O6PBPvmRX9ktj6Xbb/yoPG59xn5662b7wI177EM/DrQPf/BGS4oiLFHB&#10;jRMzmLo00W7VmczWq9M/ScIZDz5s0b+8xVLCYxzfxxhcidNeoic+zG2pvCY1sQ+fy4neRjvWWmir&#10;bRV2QmY5SPMBpMGzTH8TOT0J4TzK79WPjHlkgCmAI2W2NFmNkU+ZVmRYDZUyjrYMBzvzSgDZNjLE&#10;OhnXW0kEf1FnqDWQplwYAaflE03uWpTlYDpt7I6z2pE4K2spskZ+3lnG7WbuSrZNd++wjvxGu+4r&#10;37drv3KdNYXAOzAFcZUsqDM4oc/SqtLsjmMnONEDIM5wKIITV53UXSoKAOQkm5zARFWB47tgA3dB&#10;Q6/TAl4Ll/DWKVhOcTnHjx2asfG2GJutS7UqOLjYoGR7lFkjD9/+oHlqmNA40UqLcALl1oK3HSYe&#10;RUGBkPBrGmnL9zsJoAhE3CXQcEFF7SxtxE7FsQ4cqkZcKe8CP5t8PFNs9qOzy9YBeMjr0UbF10zV&#10;pcqjm9nevRDoAooBRAM9fNxO5dfBY7oAEt03COAPA3JjzNAYBwg0vGkamfEkPME4HMuYolIADneN&#10;clDYuEbWP55VzDyZUWtSmcn8uD4M6wgciADEMQq6Pg+nCoGrAEQEGooncUHlNLc3EukbjYQbq46/&#10;AhunBcZz6SBw/oydfBbQohppYqNPpZ2dNcn//0n2CkJyc9jo81j5qLLyZ49bMUBSvoAyCyApXzpl&#10;lSuMuSDKRNeK5dPO1b1dDt9UxioFmMqoxMpp25XBq5TMMjKYKJTL3vqLZ+wff/IYI1s32ZcfDrF7&#10;EmoskIyYwiXQiGj0akjxqmOvE0GCg5zYkbxDf7ScQ69a5tJLljbzvJUcgr2HNO8ERDoFIrSwmmln&#10;NXGtAjTUsiqCgMmH98gANBIXmLlO6yqCzKsQiPMAZq77AiAHxk/ZthFmcyDVvYfBVbcS4Hg91+8w&#10;JezLZGp9luiRTxAB/2FA5D0AiCqQt8N9XMGkwiuYn35F3ZTdikoiEOL2N3g43p/Ra2/J7LPPoaj6&#10;FcT5b8tH7Bel3C4esRtoX/2wYNi+ierqc7SuPk4V8oGcPniPHvvnpE57e1yLfSymyb6Y0G5fTumw&#10;L4YQPwLhXAcH0Ed4XW8myihaTKowGpMBDGLdG7jWyzgIgLggomsdLShda2hzeYl2rqzqRO+qSdxr&#10;tVxr9RiqmkIel0VgY/r+zZZ4cJ8dDAyxW7fsJ/6E6g9AUOUh4HgzgKQSV6D786ZPesGDVpbAJRNS&#10;rYhsoIz6HoujfZVMBZJA8FqsU4EQb0KkuwsgyZDpCdyXyEoDRPJxo5fShqpk86/FfV4nwGC1MIWu&#10;m3aUlFcued4JKVmLLLIcsr1UwYv8HUoqqvl6QhUBEQFIJxv0COGGii1ZRCWk6kN8iEBDIDK3MPtX&#10;LnVvFeKV9SrapK8flRQn+IZ6DyNwn7BbHoq0nzzMBMl3f93e8Ynv2r9+9RZ775fvtWuvuQ8nej3Z&#10;Wb02gT9jgVP5CiTtGq0Smf6GkPDmb95qe777IytiVO8c5Pq4h9wpAMCDckkyYX2vNQIUL+D8PxOz&#10;3VZCnrYTVIwXS5PtOU+rHSMGZABwWSTDaxbvwSB+DIUeDnfmo0Yi4gN39hPIfn/9i1+bX8BOmxqA&#10;H+jEF9JQgd8E8QEgUtWGZ6Uz0pqZk9KVwjwU5rL0EOtfnpyHZDrOagairbKzEAl1BW5yIl9q4HRQ&#10;zZWGpdi3P/AFu/cHt1lLZIEtUM2sciI/xoZ9QpJcWlYCD+VYHaUCOQqRPY+0doZNcwFZriqQE4yY&#10;1bhaVwHl5SFEYAtkvFWBOAq3zaQq5CgpvSMdzJtpzrd9m7ba975/k33rmt/aNd/7KaKFPF5jKkpU&#10;YPNEuyxhIFxjKJJG1joKJYDrCCBygipEQKH1xnN7/SEbKxCBhrvcCkQ/34Li3KkAJqkEugZpUwEM&#10;HYPDVCCo7agyeqhCuvjYBRFVIiLXXQDp5xAxJEUa7wkl+87iUZmmkphlvOwUuVsClHF+9nGGNv3f&#10;loBFj5kHdFaoQAQgl6Yr8vsd0URFQFNu8+Ou30MAQsV1FiJdoHxJwisZ73pQopRXf7V0//918XyA&#10;1ElSko+dpbo7y2vN87dRMaTz/z2d//fpJBFnACQCk2wOntlcc3Cl58ORFHHYLEalVUR1UkJVUcoq&#10;ARiKWZdu87kilF1FcCiF3NbS4wsZ1FUAeOQCVJf969U32Zfu3m4HKgasHsd4z/Nm7c/+2RrPvGy1&#10;8BjlyLyKkHDlEZOexXjYdJn/uJ2y/IIla8ofrvMWWlVtVBq9z/6ntZ/5E56PlzEOvmwlOM1L+Ppc&#10;5F8ZjJlNgTiP52simQwYBngE4yAPmEC6i+djPyCyBePfQwDH7WRe/ZrK4yfEjnyLyIgvElz2GWKW&#10;P960YB+C13gPXo63N9O6ooX1NlpYbwNA3lsxbDtrmY7XGGG785LsBwys/3xOr11dNGh3V03Yo0Su&#10;PFY3RrrmtD3ZgIO9Ysxuxvfxs7w++0FWp/1bZrt9Ma3DvprWZd9Nb7cbUlvszuxeuyPfY7/JaLab&#10;InItnZN6LyKCvqw4otrDHOd5YwptqBQAhEqiIcnrBXFBRAosd1XDlUjuK1+I2l61VC7VfE1VEn4S&#10;rhVMACvSqMigzZZ68Ck4j92218fHbkQOegcxMolDy0QuH7dsgCGH3qNbfajyUKKmViZtLLWysseZ&#10;Fb8OIFnMhi6ZWLMcFCSJeEZSAI9EiPM42lexDJCKT2PIFMsLIkVUIYy2BTwEIErkzcgtRO6Lga64&#10;BBNhvdVRgbRSgainrwpBFYhUWDUYDusZjlTGrJAiIk9UgbwBIES71zZaO3LaCSSlc/AgamONYzwT&#10;eS7iXCAhMNFSNSLAUNpvK7El8o70Q4iqKmglC6sFZUx+XovdeucOTHeb7Fe/fJjI8M/YP7z/y3bV&#10;1bcx450YE+SyDSiqFGa4wklzjVPlMkoePUcvyqa2NBIV7r3XPADbBATsCNLZYaqTQaLb+1CFjQ80&#10;25GyeDsdstl6tz5lifc9bnmPP2HL4TvsTNpeO9tbi0lvGIPeBIQ6Ml767B11+Tbbk24N7bl27SN7&#10;bPP2aNSNtXYVc0cC4cFmPJHWXZvGoCti8HHJ17SRUtweZV0IFsYLPdYI11acUmwBB0MtIe+AVffH&#10;WEV7Hm0sghepQroY4DXB6zICL9NJ8upIRbsttOENQVm2zOl8HnPgEdpVx07q5K84EmaayxjIBi5Q&#10;WSSqRACygiPf28ryRopo45YCShu0bquV5fo0HNmtBj+pvQQpPo6hcZxY+v179tqPf3673frAZt5H&#10;mXgzplB5KdpeP4eGYgnAFFG+vqh6jq+bCDcqsQRUamWpnabbbutKlYc2ZcWYzItr4m83z6Y/p4qB&#10;559gqTVVh6qqmYOJbqvCcNtWugpE1MJq7uZ9Q3tR1Ug/pPkU7TVN+RMAzB9iUBNrfvU0A5tO2AwE&#10;8SRAMglQXVoYIic3rAluay2sA4jSdr0zPWjV6TUFQNx8KzemRMbBja27sxvA5OwZVRJUFOI51q8C&#10;Dj1+43KB171qwuMxDgJHTlFtnuTvR/XWCgCk0bJOpXWdRisrzelCrC9uOwdP9ofciWMs9hKqFKc6&#10;odXlLG4XUF3kAy55jATOo4LJnaKK0eKxuVpqkbGnZCPSuWx3JqFtGP9Gnvvf5mHzb8c80ozzsB6X&#10;Yi0ZKBVUEMWARiEr9xDu8UMYAAGQNAAkbeGiYwysJ0OliQqkla9voPqoZSpgBc7zYgyECk1MY7xs&#10;Ap6PROJKEohcj5zCOY5c1x/D4EHc5vvxb+zA8/E48tu7AY+bCDu8HtPfD8jU+iYS3C8SXnYl4PFp&#10;iPCPAiAfZBDVu0jRfWfj+qKF9cXKEQtqLiJ5M9mSaDU8XuqxB2om7IFa8mFqJzDWLZm/Yo4r+mxv&#10;3YjtIhhyRw1BalWj9mTxgD3GeqCw3x4CcB7mP/MTuZ22NbuD2PU2e0qjaLNa4H1qrKUY921OElVI&#10;JAOjaD+IIKeiqGdSXR2chSYUNtDScqqM2N1WxRCW8sgdmAoBkLi9+EJoYcGd1AE0NYBIbfIBwGMv&#10;Las9luq33WIPbLJI2lbbDxywX23eaXdEJVkceT+ZIH7OOH90YuldAMkCLPSGuPQGUcWhlE3eIM6a&#10;FKActhKI9BzMUKlEl6QCHgpUlCM9Fmd1HHHycckMm2IlZdDSUluLmPkUqpAUuBEBSCIjaVNRYuVC&#10;oBch462XmgoTnwh0eTOqamoYFsVVrnX4j2Kl8FJ9aHlbWAIevBbo80cxvM3haF6gXaWKQxWG2lVK&#10;8nWzsNS2kltd93nwg8jt3ouzWGbCTiSYLXg22jBHVhAUGR+TZbHhaXbX3Q/btj1+VlmKPBjlVVNr&#10;t6PC0mTCGdpYh9g0FN8hJ3xzSw2zQpj+11WHu1sZUiMAB0nAfI9hQG6QCmSmtcROJO6ytn177O6f&#10;PmDBBwts8xPBlvDkE3Y2cbudygmGUMa8SOU1jrO5k1kgg00Z+CNSbV9qhL37gWiGXPHcmDm/71tj&#10;v9jtB88SA4Efb7UVBUSZNNOawvDYmUUuVjHBdBl2820P2Y9vutc+/8OrbVv0wxDrmVbVmMfjGPOL&#10;pLmtD6AdR+WEZHWRqmlZvxchhVMyMhIhckRgsd66ku9CY2lVfRwFEFRxqIW1hrfD5UG8LSyvKsp1&#10;hGsTF5Do6nIip6g+pC5aPc7Gyvecol03Bvnc1IFCDvJ5FjHEPLJdb/S60nNFxAsMvCCgFpXz/Ovf&#10;b2PLzJX0ulWPgOPNHIgAZJ6/nxJ9J0hHHsFn0o9woQNwqG5F3QaANNN6bKcKEXD0MVtGLSwBirsE&#10;IG38fUcZuLQgUyLVmgBkEQf3EvJWXRcBkgWBCFXJDCqyabW2/sZyWl6secXMU7ms8TwCWWdAloZh&#10;aa6HghIFJLSzjrNOAJAbW3cnkfmecAyG3C+gWG9xqUo5pbUOHu7XuGZLV4DgzBChkjyKwu3wMaq9&#10;I/h3AOwGNvgUpPspKMeS6EpIjanuRAorVTJ/VjpDt5w2OACSCRioMtES+a7lrVa8tzN5bDaPyaHa&#10;yOF2Hvfl6WPAIxObwGXDF//LuiHAO4//iYUEF+NfM4BQj4mkBsltOQBQxCokOTef2R3Zqy87DnIB&#10;SDozN4oxBlbh7ahFcVWPfLca8Kg5RWgiba9cMq/SiGlP5HGxgE0088sjiSsJRnV1kIpjP0m5exgg&#10;tR3z3xMEJt6L9PbWrhX7JSMmfwqAXIva6iquX0BR9fmWRfssratPwH18kCiSDwhIuP1hWlkfB0y+&#10;XzlqmxiG5I/xbzdRA7sqmH1MRPN+Mm6iCEIrA6QKB1ctlpz84PphCyCSIJiKJKSGwSt8bVDFqO2H&#10;fNfaU9RPIm+v7SITa1dWm+0ETLaTSBxfjhKojQ0MD4wnJ5GZHxG0reAt1KaK30+LSgCy3rLidiUD&#10;WMoJHKvCK6KqRFVIDY+r5TGS91bzmAo+l8O42qQD2yx6/06isffZ3Vu32y+f2WePZpRbNFPX0if1&#10;R8cwKM4DjuN/AhCnbcWbQ22sLN4gkvcW87W5AEhGXrVlUYUkZ5deApD4lGyLR8Ibm5TBlXkhgEc8&#10;KxkgSQVAshFL5GIuzEOZlUOrpRD1ldRW4kBUgWhzl6S3DWJYJLrAo4gEXpHobgWiNpZIdA/tBAHI&#10;BFWGyGlXiSXgUDtL3IeAQ8CiJcmvQET5WYO0JnrYBLpQR4nbaGvnNtxFJ7c7ZBhEbdXL6sPU2sqg&#10;o042t3aUTh4I1UU8EIrwWCXraYqKobWjBlNfmc10lNriUB2R7920oOBnBCDkVQ3jCVhqKLLnOQTs&#10;vHO3XXcj8+6ZYx+X67Hb79ttQ0E77GLaPltpqycqhfwn2liDzC6ZoPJY9qTao2EhdsXv021zWKnj&#10;Nr/Rt8R+9MQ+G+xIsOn2VKq1fGuAU2on1r2ljXTezgrb6b/TPvvj79sPHrzbbtx6u+V3p1rHWDUA&#10;WGcDAFU/TvtBYvDlO1HFMzkDETw75lRymuWxyAauKJM1OA8BxzEqEDnKj1FhSAV1GB7kFBMZT6m1&#10;Av8hf4aqD9ePodaVqpCN0SI6BXultSLDIduPM3yOoUPTqJVmaIlN462RA352bhLzoeaX8xy6srHK&#10;TS4gEFhoEzwO1yK+xdn4NizXTOg61DcCiFpYbuz7AiAyC4hMksk1RFuyVwBBhVEHgDdxmJHCShLe&#10;DngQVR5aLYCKyHMBhwCkm/fQtCokuAun+qDq0HozgMwBIGptqRr5W0vgMbMOIMuAjgMgAksHRPhY&#10;bUTN9lBw5Lrq7M3VgyoUtbgUpiiexFncPqpFa0qfP6FwyfXWngsc7tAtN4xSCQLOIDDai9PwRqVI&#10;j+MHF4hu11ULP9j6ShzGZAigJAlU2CfSUWmqg+Fyqhl8/NeLvQQ+NYfH5vC5bMAng05IBj6zdKTk&#10;qZ5Zu6zzhIAD+e2xP3P9M67x17C5v4Ld/SVs78SPsIq5XQwYFNCSygVIMpn0l870vzTI8AJ4jjJA&#10;pJzHyWVewiTAEoIU8+BM0ldfsSTCEmMZ/BSJ3yNEfg9aVwdoWe0COLbSstqM4upxRubew2z1WzoO&#10;AR4rdh0A8kO8G99hfQ0A+ZzaV0Svf5zcK1UgH2qYs48DHp8FPL7EugoAuUkDsKgottSQqskoXJ+G&#10;FfMlUTO4edByqT6aqHTaGSxVg80/u5dhKsRtx1CFRFQOEV0waMGsAKIigor6zK+w1/YW9tmevC7b&#10;D3jsw52+M6PFAghP62DISktpsfXmpFhXeizS3DBIcUCEdF7Fm9StzwmRE72ZSPdWhyuBcBeRjtFQ&#10;qxrAKWWucGHYHksL2GHR/nvNZ/9e27Rzr924HZPY7kDbytyHRNRUiaB9ChVEBuVkKnHMmXOnKSW9&#10;Lay/VYEIQHR/Lo/RBMYsvraQE0kOqbwCkFxiGFKzkPHCgcQBFLHJWcwKyXAAJCaBUMxkWlrcn7QO&#10;IJn5RY5Uuxw/R3k1ctzGek73Ld4YEcBDIKJk3krc6pVIdgUeuYCNknydKgQivRi3byUA0ktvehCf&#10;ggBkFjWWWlUCiiOcoNS6UttKYCJORAOn+tDwy2QoNZaHDV4qpl6ktg6QdBGu2D2IsVDSX+S6SDjb&#10;SVvtBDS6yaTqbKOSIIV1BD/EjDP3Apc1kuHZefrmLSQttxGUWRJn/RVMdITTEAE+AEHfC/B4eI5D&#10;jWV2IdbX7vttoH3vBsIu8xrML7bevklOVemWp+1C4g471dOA50FqsjEIfqqRlmKb8+SbX3SofeyX&#10;O5FJNzPqdtGa+I+8O8ifEbux1teQR7XGdEaiVtpZXRgqu/uobIcA6kYMvS2p+A1KrHeynswu4vK7&#10;8aT0UHlwnaSNN8UJe5aKZ07pxQszeCRoWwGQh3CJa5bHMYDiBK2mw8w6P8bV6/PwVh/HRa7TupIz&#10;3Euie8lzd1MSWKj6EJDottonbl6Vt73ExoqMdQZF0hRcxwRk9BSVyDK3F6nuFjH6Sa3lxo+47bGT&#10;kPBnmKgnEHHJeteBvlHx5a143qhABCBqYen5ZDCUH2QY8OgDPAQgbbyfaqhIa+HjGnk/ttBWFYCo&#10;+hB4qBpRBSISXeAxpgwwfoc5uJk5uAuteTxsC6tn/6oC+f8JILS4xJfocQIQDby6JDtW+08tw/XX&#10;1QVLV77sAIHagSLaAXMZDo9IscVtrTVafVqHVcFs+Nt4o+/faC3qbyGQPiKzJS3J5VXi7Xl9Uvom&#10;LLh3ymIHFi2GTT6SRIooEhu0ogeIOcITFs2KQ/qfBKCoMklTG5ylNIv/tki3UMJFGkKdFIAjoXfW&#10;Epm8mMCKJzLpsj5CD7V6qD46aTt1aFFFtDAWtgEgUJJu2ZFXINFfsVIAoXhVRPrLlg0fkkFlUSTQ&#10;gO8oBFyKlLLLY7KXX7ZUEnYT5l+w6JmLFjp1Aa6DaYQk5O4lNXc7TvOn5RhHbfUoc0Xuw9txC/Lc&#10;X7Wv2PWdq/Yj5LpXQ5h/g6rji4DHJxpm7L3r6wPEkXyMyYSfYX2Ftta3uX6fiuR2eI1nUGRtrVmy&#10;/Tw2oHHcAqk2ohiyUkm4WM/0KYbOn7beubPWAtFcgeEut33GkglIi0VDH0ZYWmAVYAKAhBR0mW9R&#10;rx1kBsqB/E7bn99he7JbbVcps6xJ3Owm1qMDz0xXRjwy3XDAIQhjIb4QOIyGBHiRJCXyEowIT9LD&#10;vI4uBj61cbspiccxqL4iYr/l+O+2+AM7LHD/Hnt69z67efNu++kzPvZTAvieqewmgmTJKS/T6D2m&#10;0JdMQ0GRQzxBjuR5AMP/K4Bk0A/N4aSQzozuNKLec3IrHABJQJEVn5YPcGAgjE/1AkgiQJKYZYkA&#10;SGJqrtPCSiPOPY98rKo68RgiyBmGhP9DJLpczwIRSXmbeU1EnhfiQJccXCS6VFiSAbsA0opSa0gD&#10;pBSgSJvKJc2lvnL5DwGIgGWCCmWADUJ5WZqV3k+7YgDFjcCjm2TVLoYUddD/7wFEBBq9AEk3q0Ug&#10;gixXs0MUwDgoUx/mwQXmXKwd5QQ7jVuZAMaVvkpLevpeS92x2eYgzEfVkgOEOgnXaycTaQb57ClE&#10;DU/fuMWu/8HjHARKbe/BDPvZLdut+qlH7Dl4q2OQ7JPDk4QeMrMDc2JbB7xEV67VlkTaMzt3oe7y&#10;cGKmshrjOesZO9wVSzQOFQeO9PbWVqd1199JrEpPBUR+sY0OJ0HK59OaKke1VQ+oEY1CZdPb20o8&#10;CkO7+J0G2SRHyZ1aYTNchAdYXEUxdYSpgopip8I6SiDiKSJNFH6o9pU3NkTyWK+Zzwscui3fxRsg&#10;cnh9gxKALJM5pc3Kldl6yfQL5GYxphU/wSwqpIk5/mZUQnMcqJR2vAhAL3ESFji51cwhZ0iVfCBE&#10;w5+56ACIntfdTF35rtsuczbFNwGICxwCkgnyzMRjKJ6kg9UyOGj1/N2qkJHXYRZs4b3YzhLv0UG7&#10;9A0pL+8hyPN5cr/mOaXPwVm4ADK3DiCqRBbWW1jzqLG05pZ47N9Y0wIQOJI5KpQlWl6rAIkbvbLK&#10;7yDV36UKQf6XDUDt3labS6ICb6XiXbqt+5w22JsAQ6/pG68rfAcgf0hRL8yKPyR+iNe5hcowjDBP&#10;P0zGYQpV7ZlmRvvkpRUKsIR4uK+fKPsBAAWAie/nME2FopUA6Lx5xXu437Nocb1EI6HGjQE4YroA&#10;KMBD67Lek38mAx7yHOf48NmXbezcKwwQIQcFCW4Tn6uhIqmg6iiDLC8GOArgQXLhQzKoQFLgM3I0&#10;WZAKJR+pbj4gkn7oFXgOAhLX1VahjKb1mTxtu6eIKIH32AbX8Qwu88dpWT3ktK3wewAY19O6+hnT&#10;C39E9fFdVR5tS/ZpwOKDgMG7AYd3UGFcgVT3fTjKPw338RXA4hsMf7m2ccZ+ySySh4hd3ooSaz+z&#10;jINapiy4idZV25il04NuGsELwBtFawAZmod44y5ApAWeoIIXKK9z2lJaRi2mntBBOJKQki4LKO6i&#10;Eumyg5jW9jOZcXdek23L4/RNquU4J5caWjkNaQx0SiZaPTEMlVUInEcwABKEVBcPiOS7yHwbmQfS&#10;jOy3kQTd2gRmg4T7WF4A4LFnu+3fsdvuplX1w6d98TCE2q1huba3cYBE4WUMgkuOBDebyiMT6V02&#10;rvP82TOXvB5vlJ2UopwetNzqQ0qLwmkqECkxGPmZC0GcVt5sKbjQM2lfpUGkJ6WjwEqhXUUFEsHw&#10;oagEXM1MmYtJxvfDNRljYUoGwoHsfAj0CtJ56/F9eGeByHmuCmQARVMbpjsR22phVVNlCDSKyM8q&#10;IZCutIIZIwBIKdVJLS5sRbF30WqYZvMRQKjSkJlQ7St3CVQEIhpQ1cHpUhXOEG2oITaOPlpWvShq&#10;lG/VzWYv8NC1l2TdXkBFwKKk3g4ApE+mPb5mknC/OWTDCyTmHiHSY2GeuO+GNJvrTLNSHwQQIfE2&#10;RkT9GDLQ3m7xLLTF+DlHm6ttpTjZ6gGCzrhcyzoYQx4ZKb/7dtjwznvtudJ4O8r4WGVGzU/Sc4d8&#10;b8Ho2NxYQKsqx1oro22gIdnyEVi01oYR857MYhYI4NtMxdbhSKEBkO48mxuJZKNllDDPGUuk/+Jy&#10;tZ1broTYLwUkyf8is6kPMBmjApmfm7UZ2lfLmuvBRr/E8KdFVSG0Mg6zyYyPTTmKsxNOLLrMe97W&#10;iibjaR1XBpVaSI5zWhMHOfEr8VbchbgPHivO45yiN9Y9G9rwHVBh411CnSSZ7zTpvlNTMmYuY6pU&#10;lUDlwWPUwtLPIQOi2jYOGazRrOutmDdXPW6wogsmanttVF+5H6sKmcavMQAQdNOeaudw0Uw1Wk9L&#10;s5mDQjvhiT1wH00cUkSaS3WlqkPtqzYZRAlS1DjcOaqFhfXWla5e7kPg4d4+BcFOhQIwzJI6OwuQ&#10;zLBJb1xTgNk0FZeyuRb4nZelXpMBkyVjpndpCiGvPw5+GSid9tbGperBXeuPcz/vrWa8fNUqoCf/&#10;i5ZXKUe1wfdcUF6Z2rL8LQ7R3hsGxBVZFMQY2yACVf1bxyyA2wGd3MemH9wz4yznNsPTQnpnLIwV&#10;TUWhFaPsvPUVyf3O4uMIxuHGEswqsIjsnGXNWzTz5KNIQghDrXtZN+7xbsBi+LnX7NAf/92Ovvbv&#10;Nvv8a9ZzhjYWxHg1RHiF1FSASKHAA+DIxJ2YgiQ3gSiSFIEJ/o4M7ktnKFQSo2XjmHEeMY/HY+aM&#10;HSSafSsxJY+Pn7CHh4/ZowPH7TGA434Mgr/D5/Frqo8f05r6HjLd7xG1/h1aVV+j8vg0lcUHGTP7&#10;LuLW38HI2Xcxt0PX91FtfIYJglcBIN8BTH7KNLG7mBy2mQliexvJwgc8Qlun+AWnLJGc/8LeSRvg&#10;1LR27g+2dOZ5myB6YBgnZR+n+W422WY23hqQtxi0TiMOObZ+kLaWx0LLiHUu7DB/AOQAA7T20MLY&#10;klZhMU0YyS5glKT3XUqGWHNqLEAR7oBHOfHq1eGQ40StVzNwvoqKpDL2IAm8VB1UKCVUHmmBe6g6&#10;dtvmPQfsQb94+6Vfiv0wgOmExR0WR1UksjxNslvIKi35PrLRbWer+lj3ebgyXpdA3wgg2fAeeRBi&#10;BayM4QVL65+0PM+4pZY1kH1VYlnEt2cSXZJE9ZEAie4CSDhzXqKTMyyK1OVY0pcTUdYkMjAoNTMX&#10;/qOcPCukvOQ4tbO5tsN/9HDi6yD2ow6ToQj0ZrKfBCBSX+VTsRQRxqhE3xLaV2pl1TW1QjRDdEJS&#10;j5BLNKPpd4CHu1wZrxv1LiLd5Vj6ZQIDOC6BB0ChVpbzMRuEAyiqSgAPd3mQ1Y4wD2OCds8yvgQN&#10;U5omarxbeVxVMTbREmVj+WSCbdpnJaRPT3GiHQRoB3A0i6wfwsy42FlnJ5nFMhUVYLmPP22TROev&#10;BG23VQQRpzqI+qfCmEKyOksrpxNAkKJM0xN7aW1NjzJ6tr2AIMRsqodCgKKKioJ2HMKD1i7CFTVP&#10;pbnSRj2JbBLpllySat/84W/tU9/8tj0a8DSjW8tQVuXTwqq2HpKC+6nyZuEbVpA/S+00x3KqKvW+&#10;VWEha9XmPT017529odO+NjE2ZN0+JS8HKh3ddiNKXAe6m4MlAtyNONFjN0aPaNM6xslYVYW8IrP8&#10;3nPwEZJIuxEo3o3Pm6Gl7yFVkbwLTnSJjIQOeHlbM6o23PbORif6mwHEbYepEpmFRBf/0aXqg7+/&#10;FFi1HFwEJG1UHU2K5adCbaYVKeBQtaIlPmQcvsbhPi4BxRvg4YKIe53HbT3HmgVIZgCQaQDEu3h9&#10;AdApfv9pcU6AyDwb+SLg6bT9NFvlEpB421ouSLgtrv/p6oRHOi0pwMOZ1QIwkyig51+gPbWo7+Xk&#10;gWkuCn8DDhGLVKJzcENttBYjODD7IBTyY+/zIa3Ch8mZB9nT/BwgmXZWIJWJQEQrhBUGOIRrsf9F&#10;rK9QwCKMFcr9gQxHC2Peu547jOcNY4RvRNu4hfLcAc0ASD/KqYGzr9rk86/biT/9l53/D7OVl/6C&#10;IuslknVfgkhX9eFVYhWsMEVQ6is8IvJzxAESUlUlH3qBiYLPWvz8efKtnnfyrRTNvo+Z5E8j1b2b&#10;dN0bhxh/yzyP3xKM+DsA5CZaVTegtlLFca0ABE7jOwDHVUh0Pwen8QGGPL2nBskuLnJnVc/ZO0nS&#10;/QD8x5V18/ZNgOUHVCU3108xr3jO9gIigW3TFs4vGctK4kXLYO5xAyf5o8++ahdf+9925LmXbIb4&#10;5VHMNgNI1brZrNsgmRs58VcNzlt+D60eXphESPa46gGLoBIJAUT8qED2AyB7sutsS3qlpYHMk2de&#10;ZONssZLEBDwgcYAFsSNUFxWhB6045KDlBftYbsh+ywvaR7tqj2X57rYkn93me2Cv3b37oH17a7B9&#10;zSfd/i28yK5PKrf7ChkGxXjMBAiuNOS68cNEkUydtIzFc5a+cMbycYsWMRRG1YUiSzZWIK4KS0Ai&#10;4jwf9VWuSHfK1FQye/JQGAlAkhwAKQdACFK8BCDZFhmXahFxyRZJKyuCFQ2IxKkSIa4/CSDJJOqk&#10;hJC5KmZYNDCbvJWsKBnyPLQJVHk0cULWqkISWwxYFJDqKwApdgCkmrZWuTWQBSUjoeSuHoL+JiCe&#10;ve5zCG6uamMJPHQVmOi22mMaWKVWVhenSrWwBAwCix5FjqyDigssLpDo8w6AEHI4SZtlhf/sR2id&#10;zMOF9KOwqi4Ks4nmCKuNDLb7r/+V7d3yDFzGAoCAR0Bz0fm9NM98llyn40NNtlyXayNE/vTHhtpi&#10;UQaxHUwGVPgj1cqEkmDxkHRqdodixJkr0snPNYDreZwBSyPEsUyrHUdF1NdH7D2n4l6UZe28hl1N&#10;hXZkES5tusS+dfc+27Y/nUmO7faTLf62m9HFR04VkT9V5FQrI5qjQvtvEgXULBXIIr+Lpvxp/scS&#10;nhQ3emSBzWSZTc4FixPkMzkzuVnu5i7AcPOwdNWm560cvJyJE28CgGij1+auCsTd8PWxKpA5pNEK&#10;ZxR46Hvr6zc+pwBEFcxGwtwl6FV1aMN12zyu2svLvXj9H66R0DUVSsY7CTjKTd4phzncRgPVRpOC&#10;E3kvVHKAqSfLrInXX0Ai8lxVyOAkKQRUJhML/LxUUP8vAKLKxAsgJwAKFFcbwMMLIN4KRNlcWtrQ&#10;l/j9BXICvENIhNcAgcMouY4AWlq6vXF5FWt/vfR1WitIhA8pXJK25JIqHed7sag45uRfIc5Faw75&#10;9hTv21F+xlzG9O7H9L2HoVj76b7s46Cr6wFERC6Q+DLy1p/RygGMvQ3g6g84BHYhIuIa3DVhISyB&#10;Rygfh3bwMaARwJ7kT3cmACAKZgxwCPOFAhs9UASDdqC23y4bOPeaAxbjz71ix9hkMZDboZf/Yv1n&#10;vXLeGmJ/SwGQEgAkH94jR+T5OoDEL1ywWBJ146WyWnzWogEQqaxCAQ0/WlebIMtvHjxpVxNJciWV&#10;xqdpS31NHEfXUftp66r9EFXVtRDnV9OycjgPKhBxHh8DJN7LzI53E1Hynroley9pu+/BDPg+Zn98&#10;smHWvkEl8qP6WbuJxz4G+OyjegnE3xEFpxEHcCTxQqXzyxfwgniw7r/wurEAEDJ9Zmg/TSydsGFy&#10;bnoJZGvntN8C0VmPVLaM+PNcSrM0OJFkVFpxtLOiHBBpM9/8JvOhhbU7p842pREUCKE9zhzh8oo6&#10;JJhRVhwRaIVBeyw7YI+l+O7FBLjHkn12WdK+bRbDIKnwPXts3879jLGNtpvCMu1ze1Psw/sz7VO+&#10;WXZNbIldG5ljP4sptocK2mx7/TgzjkfsaVRimxrHbCs8ThBzjjP4ngW0394MIBsrkSy03vmS5CmJ&#10;l/5ncs+oZXcNAyCNzix0VSAZcCDJinRnmmQ8pHk0kyWjBCK0sgQgMVQiAg9VIQKQNDwiRUSbVKKm&#10;amhscWLZB+TL4ORXy9xxgYquZZjdVIE4HhBaWGW0sMppYRUCKHWAbTf/0QcdJdYkLSzIbYh0tbG0&#10;3EgTta+UiaWJhPJsKKBRADKMXHSEsaQixgUO+t5qU/URYfFmIBGA6P4R+AkNU1piw5MR7jhKohEA&#10;qTQ70MaaIiz08Tvtxmv+zYL9fGgLkYM0AJFPlTAIad8LgOhnneY5liBlpwdpa/U2064a49TPf3IR&#10;ykRhjNMa0c/UTTWmuSQDAETfIL4QgHsIz8SQhxyr8XZABOCEv2ijFdXH+NluXsPulkLMf+kMM8q0&#10;D90WztCvOtzwY3bjwRK7zt/XFteKbQpXeyN+GAHfNOCxhIdGMugpXr9lxukKSBRTooh2LXEO2nSW&#10;OamqDaJZH5rtoc1dAYUbqw9VHFoCFEc9tQ4CbsWykeB2N3xt9krOVRXigod7dZ9PAHSSWHOR525w&#10;ovtcbqvKBRY9n0vae/v8f20g1IYs/mOGameM2JF+hmSpqugGQJo4VChpVzM+pMaSrLcRABGB3keQ&#10;pRdE4OloYwpAFqgIFi5Jdv/vFcjiOh8ijmMGP8sM7vcZgOONxc/DazzD+0pLQ64WNHZXQAKYao77&#10;KiotrbV14HA/vnT/erWxsepwAcQBEV7fJSqMeX7uGUBjen6RtiHqN9p4MyjhZqWGQ1I9jqChHpVm&#10;IK3vnQy52sVesZtW/J6GYdvHZMV9DqAITJgBr3G3tLZ82Rud1U610jkGkIw5QBLIVMNARg4Ec/AO&#10;bkWZCnhooJYfVY0vYBTU1O+Ahx9AFcjywax7WQ+x6z2YBgfPv2Lzf/iLHX71P23m+T9ZF6BSd+x5&#10;KycTpQQTYDHKq7xlzIS0qVLJsUpSBYKjPIYo9ijkudHcH0lAYpBi2RlDu5f1e9b3CUL8BL6Nd1JZ&#10;vK1xzj6Al+NrLYftmpY1uxoz4LcZTftNwONrjJq9kiriU/AdHyXX6n21M7StAA4qjfcz9OnDfPxp&#10;wOMqOI4fOZXHjD0KcOxk+TFmMqJ1xhKYO53cRuUBuuaCotWQRGPkvZwkTv7YuZdt8eh51BNEcOOu&#10;HCYcrU8AQsxHMxxJHaf1yv5ZKwB5s3jRU2sHLbmq3+KZ+x7B/PcAOBAfZovvyamxHVkNVoOvxXMG&#10;Bz5glFFQbglBwZZ0cLclABox+3ZazO7tFrODGd27ttiB7Vvt6Z0HbHd8DvPkG+w+THDfiyy1zx/M&#10;ss8CIF+OKLSrE6vsp5gXf4v35CbkwzekNtrPkuvsuuRquyG50m5OqcCzQpwFOVi5GAldua4j2UV1&#10;pY8dSR5yO+m10/jdE3smLJnhSAKQrMoWy86rgkQvt2wNoSJMMTGZKYWJ2RYHcR6NAisqPo1rmsWs&#10;VyDJ6dmWAQeSQ/5ZMYF+amG1trHxsclWKiCR+ejiP9TCkgqrlGrDBZAyWlcVTDgs51oGmDQwc6EF&#10;zX43p/RJnMBzcixTbQg4VIFIwivnuQZGaV6IyHMNqpLXxCXQXRDRVaAiZZYLIKo+3ApEgKJqZRLS&#10;VZlMK5Ce8/SID9FTHuD5SonT76+LZNzsY/bk735Li6gJX8MUlQeOdw9z3snf6gXshuirK558cnLA&#10;+kZqUQChqkI6u0pQ4BIzKTy46keRBY+Sc9VDCGQvExN72Mw6RejLANmawXhbPxtsOWDj/WlErCu9&#10;uIdwSHK9AJAu/ErLSwXmhyT8bT/cYbc94cvX9du3f7vHfvDIo3BF5Qxqqqfl1Qaw9CDfHWeeOdEv&#10;TFZcgfvQvA1dJeNcVXiiUm8hzjUYSh8vo87S1ZkyKD6EfrwLFtrsVaW4ce6XotwBEwGIAhdd74Gr&#10;mNKmr01eALLMRqnKQ+ChSkSVjwBI1YzbwhKXsrEKcaLONyiLBB6uTFgVjtpkG7Ov3ErEmYnO0ml7&#10;gENECy2qBqqNVtpUVbyn6nuYHcPfSzHuItDFfbhL1YjMg9MAqpznIsvf3LL67x/jD6H6EIE+S9tq&#10;FvCYxXk+y3toBrDwgsYGAHGqBG8lotG7Wnp9nIpkvSoRR7JxaebJxqXHCXicr9NzOMZJgIIlufQs&#10;1YbGBc8xaXKWSmyKUc1T04RBzh2xmBZAo6bfdgMSuwGQPQIQvG57OQjvAwBc8PBe1drSAkyoKHyZ&#10;XOrHEoj406ry57kC+Lw/Y5lVZQTyXH4IjQ5yPVjXZ/vYg/ZVeyyQ4VoHGTp4WddpIkjOKIbkJes9&#10;9bIN8XH3iZedqVWVTK8qO/ScFeMgL1p+3nJpT2XQtkpdAEC4CkCimWEuX0fILOZAlg+jaPcxFXD7&#10;0Gm7HwD5HjHsn8Ax/i54iysAgw82LNmXAZBvASBXASBf4XNfpn31hRZmeuDb+DjA8HEqjg/SslIV&#10;8n7aVh8HPL4Amf5NwOMnAMwtkOUP8/FOvsYH0AmB80gg7iQVkicD0iiP3l1F/5y10p4apAKZIN9l&#10;BgJ9musUw1XGyXQRgHiIne7EsdmCpK2Ox1egUijgRczmj5BeM2Aplf0WV9pjYfmaRCYAqbbdeDMO&#10;0tLqOf1nJ7Zebb5GHJxZhdUW7hdkwTt3W/C2HRa2bbuFbtti+7dsdviOXSThqs+4r33ENlf32r05&#10;zfa94AL7nC+nT59U+3RAtl0dUWY/Taq361Ib7Oe433+J8uvXOS12R3G3PVTaZ0+V9yPPW/0fAUSR&#10;7plotVOR7aXw+6T2jiNjHrGc6jbktQyIyquwXJRYmeRqpTKhMD4RIyEAEpuQiQpLK8MBEVUg4j9S&#10;mD6ZSl5WMRMLqxhzW4I8txrjYC0+hlb+8wpAtOREF4EuAJGE1wUQgUcFlUkzffx2/aeHdBcgTNLC&#10;Ugqv1FfeGegQ8nAImgui9pUqkVEkoiOcuoeoBDQQSktVyChEse4TN/JmABGICEAG9VjaHUNwVUOD&#10;k3A1bTwf3Asn92bG3jaWMvmxIsV6asoJPyTGBLWWnq9f4Y1wIP1sUkMjGBKH86x8IAEnP+nInngm&#10;2yGx7W1yvBj6WSYl4+VnF3ioLdVEq66xuRalVZKNtu2HrH/U5trvt5nufTY/UkOirVz1ar8xgIs0&#10;3pGxChzpJfaxb/zM3v/JL1rwfj+78tNft3t+fyOnzUqqmzaCJKW+gm/htViB+1hdZbMGNNwKRPJd&#10;AYcLHgIQDYPSEnisociSU90FDbWptMkrmVfciNu2cvkPAYgc0ZLxCjxEhAtMBCCqFlR9CETcfv/G&#10;q/scqnROrHsgNs7+cKNT3PaV63h3K5FLbaD1LCxnHjobs1pYw7QkWwm6bED1VktEv8h0zfto4O9V&#10;00nEDYeTdioOVR1uC6uVz0vKOw5XIA5khgPkAnEfG9ebAWQB7mOex81x8HDAQ9WHAx6IB1QNsLxA&#10;8saalk/F4SUgt/XzbgATtbf++5IA4o3l/o76PbXmeL4ZOJ9p1ox4DmJo5mbIiUOWLvHCJNE1/USM&#10;pLNf7avqs12oSHcDGHsahgAOZrvXC0BUhXgrEFUfWvvZ2w5QWWj5tA7bwXYWs298tfhYAOLXNMh8&#10;+EFsEAxWqxs0H3jhA/UDtrfGYzvpyhyo7uNAXWK+QXvtsg48Hx1EkbRiHtRQkXb8HE20rGrIiq8g&#10;v6oUr0fJ0gXigJ+zXCqNjLnzljZ/jhgT+I6ZcxalPCs5yiHJDxCMuBep7s4huA8GQd2FQfDHhCJe&#10;1X4Y2e2yfRRSXN6NrzOK9hvwHF/B0/FFrl9EVfV5AOaT8ncAGJ+smrNPwH98FOL8M/VzdlXdrH0P&#10;wLgevuM21FaPATQ74T0Ocg1lGls8wJEGuZPZMWU5lGJFnLzr0Dz3oGAaIcJ4jJyXyUX1NM9BTp4D&#10;RE5x3zHrJzu/ixZWG67Keh5f1g3hDCpngtppAEhieZ9FFHRaYHYzp0QABA5kW1KphVQwC5xeX/c5&#10;5p8QHNmCjLkWPiVfs5TDEmz7Dh/bsmW3bdm+13aHRFtwSb3zBwkeXLb97YO2u7HXtnNieLx8wH5X&#10;3Gs/Sm+0a2JK7KeRhXZDXLndmFprd+S22P3M0X4YAHuyasCeJorlCXwq/q3TjsNcVYfrA3FbWI6e&#10;W9puWnGpKC7S+hAGiAMBQHLJUcorqnMAJJtJhNmMs80CRBKZlR6XQBWSIBDxrpjEdIcDUfvqUgsL&#10;AKlmLngVSqw6otkVZaI2ksjzmlqMggQuyjxYwEQ3cSBl8B8V8CZlpdVe7qShlepDPAbtJ/5TT06p&#10;jTWOqqvOAQxVIAIQ3VbAoj4e4WQ/SgLuCCm+jqdjHTx0/VsViEukOxUIjx+j3dGPcmugf9wxGU5P&#10;z0JCL0NMoyRryiMWpIl2z6wThDhAW6wPAraXn9HTI8K+E2K2kNnf0VbUFGVJeYFW3MEI3OEYqxyk&#10;spjuR0pLC2liAQCB13DmwTOsqK7VMQq21B+08Z4nbanvPlvpuN0Wu5+xhSE4DVp/Ar9BJNBqefUw&#10;131xrtnCgrfZRz70dvvSxz9k8aQvt1RFcMIkLn+A1pm4D6qdOV6zZQBkDemuzIKreD00gXCGjWWe&#10;Fodml7vjaF0A0bTBw86sc28Ly+U/3CFSLngIBC5t/rSfFLXhkt0ueLgAokrBUQStVyHudWMF4lQ2&#10;64ZB1yyoakTPKRAScLjVh8uN6GMBxsal1pWc6NpgxYF0kZjcz+Ggi7+Xsq80fbCRqPbqDoyscCIt&#10;vLekuhL/IRDxOtGHcaBT8QIgIsbnl+FC4EHd9WZAcWS88B5zAMcclcecQEEAoU2dSmsGwcI0Umat&#10;KW5vXJOOR8YLJs4QLEWx/I3lAoV7ddz2G5ZMkxJoTPP7q706Q/Wh9+8Ya4TP9RIomYFcd29Fl+0G&#10;PPY1TNg+2t5769S+AkQADhdA/hpEBCYuiFBVwGkcxCt3aTUN4KGjPaUWVV2/7avz2H7W3loPBm2P&#10;+XD4DSyuNd/IEAvy24wKiyiSruOvWotmdwAeLXg5GlBd1bFqiCypoFVTTLVRSIZV/vzzlg/fkbNy&#10;kRgTokmoOKKJJQlkDO2+4aO2G2PgztFztmXwrD3ad8x+16NAxMP2A0Dk23AgX4UDuYowxG+3kHEF&#10;eFwFaf511FZXNSzYV6lMPsd9nwZEPkPl8TkA5QuorL7dNGc/BTxu5noPjvTHqDi2t86ZHy2vsBba&#10;VrSvMjrmLbdjxvLRJxcxCKacWcWtpJOOARQzJEuOgtTj85w8aMctM6JxmjfPKMqsPnL9OxiL2QLR&#10;Xkv7qoT54TmgcAovXAJIG437ODS33fyzmu0ACbD70xvsmcQKC+MF9jyr+Hrkzrj4q3HolywpGvms&#10;ZQFEQRWt5suUu5CqNmczT2ez16ziaFRW+2p7KDFBcr7HdkBqe+2w7aDHuLtlgj88JwQAMaAT8w9J&#10;x7Hor6N6AEreDNtQhm2u4DSAv0WtKimxXC+I275SHlYqhp9U+JI0pHkZzOzOEIB0MT+E2c4FAJkD&#10;IIy3zc7SlWysFBJ4E3MBDm8ry6lGHGMhaqykVKqQHOLbNddc4NFAW6oGwryZkz+KKlQwrYwIraaV&#10;pfkfqjwcBRYekHLxH7S9SkuqrBoAaSdapIsodjnJRTZLHaUYE1UeamEJTNS2ctta8oKohTW0TqKr&#10;JaXKY5y+r1pYIvBVfWysQLzkOu0m8R8O2GBGBDjmIBwPa+woEkjNyRjo62HDb7RKJLfRRamcYJnV&#10;TlXQRQXRQw9dkfGNfciQPXh3OlJs9+832w8+/QOLQhhRPRBlJf1MlZyoxVQ3YzPEagxRwbRpyh0T&#10;ECuZPlhXnmKelp020/t7W+y6FwC5mxj0J2x+NMupQIYAt1F+ryF+1lF4nFGypaZH6og4YWxCbJBN&#10;9tbZ2hz3D/ex+mlXjNo8xPkS3+8QKcYCELWv3LRdtbDmkCmvrHA/YKFWlkyEun0EY+FR/B9yozvk&#10;LkDhENxUHl5exDsL5M0trPMMPdJmL7WVAhFd7sI7NdA7/EnzPlTVOK0sNlld/0rJtT62dqPvwzvz&#10;w0vOu0CykUTfqLoSkLhBiq4PpFliBarFPl5DGQSdiYO0sDRhULcFIKpA3PBEbytrGPUWvJHaUVQf&#10;G8FDt98MIHMCDwc4/mcAEVBMIGOeoEpQuKPyucb1McvZ+J3qQeZVkd+0uTYuRAgSIkhBpTXL10hl&#10;5i5VHZP8TacAPinrplGfTdDCGwa0mhiklUrbaReb+XZ4jp1N42zyE+ZTM8YVEKHK2EsbSiS6U31c&#10;qkDGnBaWAGQ/LSoflqoMd3mrjnUAafBQdQg88MLV9tl+Drz72YNCSjnsJMYzXmKHxXHouawbI2An&#10;VUgrp2hVHo1wHQ1IdpuOMY4WQKlQ+wqyvHAe1zlxJEXwIEVsmDlIddPhPxIgzENpYe0fPGrbmEW+&#10;CZnuk3g9fu85ancwx+M3OMx/hL/je50orVBdfR8Q+T6cx7VwIldTfVyNHPdqKpDv4On4DnzGv0Gs&#10;fwtA+SZ8yVV4PL7fNGs38zX38Rybue7lMT6ARkjbDGqrGXwec/T44S5QD5RSQVShhW4cnGHgC39M&#10;pmZNMM5xDCJsHK5iisjiWVynYwwBGpw+ZN3jC9Y2PGeNKBgqqVqKKOMy6fMl4jiPKm53WleBtJoO&#10;ZjbanrQ6250OgZ5YZsENDO05D/+hwVkAcCPue2WAlZMblg3nEkdFE4rWOgy1VhwjZpPGmVFM0nD+&#10;LJUbQBLSMU31RB5XRY/tKO2w7Xy/XbUDdoBWXKQHACAiX+CQS6WRR2WTytCoKNzz4b3LFt5FhABA&#10;oTgTpwIR/wEPolgCB0Box6UAHJmYBzNYqQBqNhVIQX0nRHgdg8AqLCeHlV1lWSQMpzOVMCWl0Gll&#10;JSblWkJSjiUkK95EDnWqEDwh6VnMQScnS+0oyWTV5xeX0Ul/WZxIDeorja/NJxTQUWBRhWiIUxlz&#10;LEpRY6kCaaWF1cXjpZ4apvUwwcS+QdpV84sQo5DmalmtMuHPVWTNQBSP6zFsAIOobtS+GiP/SMtL&#10;pquFxUZyyRuCJwQ/iJaqjX5aV2pZjRLfPct/bsV9rDhxJmuOpyK7JMseeuYRu2fTY/bInmesuKkC&#10;aTLz2Blr2tzSYuU9+ZbrYdhXVbbtu3WXhd3vb7kBRKyXJ1llV7C1Teba6Jx4lnmADhUW/E0tI3HL&#10;y5E74+cYa95iyz0P2lL7fbbUeqdNdTwBSOQwS4TqCLJ+lIl5Y4qRRzos5dcko2ynRz24ygECqq8J&#10;2m9TtMkWaPXNoeJawP8hx/cqyqtVlFcCjSNMHFTirpN5pQReknePACxOiCLL+7H4ELWvvPyEOyRK&#10;oOECiDuZcGP7SRLcM3KiK4pE7av1isKtHNzwRWfmuUxtjvqI78X1UjXD18pz4vgh1oHDrWr0PK6B&#10;8K9Mcnoefk7XQChA0carDXma2SvDiCLEg/Qqxh0AEe+h6qN23Q/Stt7CErgoqdcJVZSwgffPlHgL&#10;h9OgNQVBPrduGHSNg28YCPGLbAAQh/tQ9aGfg81+WlWGBlsxfGqCoWMTtJN0e5zrGB+Pa2GwnCS3&#10;S7yN/CuXwIHHeMFi/SqgwVMzI4JcplMAY5KKYxKuY0Zc4TSSbZaeY5D3cSUH4zhktAcqB5yW1U68&#10;GDuax5zD5wGtRhb8xn5I8gN87gCCogOkbmj5oKQSiX5QHAgg48vB1J/n8Kdi0fJlXzsIcPg2sUh4&#10;PqDDbg28BwDiU91lQRxAQ5NSLCbExxKCd3CgAkDakOm24uNooWXVuPo8Q0QuMlzkBVzoL3GyxmkO&#10;WZ4H15ED15GtxQyPHJRWWdMXSHo8y9jUUxZBJHsA7vIdA0cIRDyEQfCQ3Ueq7j3wH3d1HrVfM8vj&#10;lwDAr4kp+Q0VyK8Bgl+yfgaAXNeMiRA+5AYUVTdQXfyC9tbPmTT4E3iR7/P4n1HJ3MjX30UsyQHU&#10;WmEASBhy3XjMLGlUHFlomXPo9ZcjwWzANCdSfIAEyTFih8dQWo0CHqO8UUbpaY4AIiNUHsNopvsn&#10;luhnzxOHMIublaqFXmBeXa+lV3RYQnGrRRa2WAhcx8GsetubXmu7AJBdWbX2aGye+VbQ3mA4Vjsk&#10;eispxI1Ua81UbnVOcvFFyyJuJJ6pgLH9y85KHqLcHCUqmaotZ5J5xYBKLOASyB96N/3LbQDJpvJu&#10;exqE30lV4o+DPnqAr8MDomz/VBzpyYBDLKbH6G7aU0wblBLLke8qTBHVVSqmwVQC1JLJzkocmLQs&#10;KqoMKpFkXpcsZLxFjV1WXAxHUVzFOOIqeJAqS2PEbQbTCdPhZ5JoZQlIkokST8KJrkysRHwiuu3M&#10;BpEXhKpCcSFdDnioApEDvcMh14vVuiI3qwgQKSSTTGBzaUGkN+AD6SPsTvyHWjiqLtSicueAzCmW&#10;Y8VrKpQqa4oT9xT/idy2laoPVR7uUktLICEA6aGtoeUCiG7r/hmIxzU2Vk2yW9Xmxsl5jRN5c2ut&#10;PXZgs20ST7U/lCSAHbYtknksHpRULQAIAZHlPTjweyKtLjfXWqIqbL6G6iIy27KiUqyqPdJqBmOY&#10;S4EZkul7YyjG5Bhv5fWoIYermgpkvHmbrXQ9YHOAx3zLrTbRutvmRiHrBX4AyBAS5TFAZGTAy+2M&#10;agASr9E07ZYZcT+4zbUmGWA1A5Gv3vfSAr4P3OZrAo91cHABRCChVtby8rKjyhKAaBaICyBSZ2mD&#10;F+HtbvCuvNflRFwAcacW6uq2ulS1uEm9Ag9JeR0yXaY2SGTddsHDNdRpLK47Ltch7NdbWi6IuPHx&#10;bjXitMbY4F3wUHtHqia1jqY4nU+x2U7gtu4fnnBUWAIIyXhrqIRlKFQFolG1XRwsugEYtbh6eW27&#10;aXc187eZYKOW7HZK3IXaU3wvxcMvKJpdi/u0XN7jEv8h2e56u2pSScAAwDgH0AmtGe8an+bAumGN&#10;MS1xlJ91FCHHKOqxca5qwU2hnpphlvrUDEDk5Iot8jthnuVvN0WLchJP0ajTqlI2HCGZmDSHGKDV&#10;TKcknVHO2uB318BbwAX7qPKA19gHMOwFGA4IHOT7ADR8ERL54YPzQ1HlB5j4oaryQ2Hlj/IqgI/9&#10;qUIOAiI6yPrRsg+AL/EHQHx5/gA6LP6AxwG1x2hb7SP1OYhOQmhygkUAHskh+yyeKamhgVvsslaC&#10;EJsBkHqBx8pzVkErphRJbhncRzFkee70WZQ/Z/EmnCbM7wwb1WlO1KcsCb4jgUDEWAIRwxkEFYzL&#10;/MDwcdviWbOHuhbJtlqyO5Hs3gmA3CUgYSTtPbjOfz9wyh7GB/IAwYl340C/g8fc0XnEfte+6gDF&#10;9d3H7LquU0wiPGFfYWztJ2qm7EslfXZnGZUBnEoG8SfJ3fPkWc1ZIaR0Kdb8aiS4TYSIdZF/3z8L&#10;QAAeowIPvB66jtDCUhtriM8NzvAY/tN3j84BHjO0LyY5UY5aYcuAZdf0WApzsGOLWiwM1VVgTqP5&#10;ZNRSfdTaTniJXch3n4jOI/YE1/Ozf3EmLbafeZ1K7UWrRqlWCXiUM2O4BBDOneO1Yl55AjEqCVQd&#10;2dNnrBjzZa7mdVBZaLZHMnxFFL9HINLj3RBVOwCPHZSKOyCr/JATh/bhFqWKiITgjwBwHONP1wz5&#10;NVJbrSfxAiCKbU5BDJBM5lUyOTepnFIyBuYsDV9LKuCaz+9Y3NhjhbTVCktqmPOB9BhFVlJaMS0q&#10;nOnIepPSmAVCOysplemEeESScaprpRL7np1HvlUB1UVhmUOEy0CoSqSFqqKJ2I9GZn5L4psPgGTn&#10;FKD0KgRQiDKhAilhNG4hoKLHaNNXNSH+YhAviABkCpe4AKObqA6Nu9WaVk4W7RqdwjTPw0uaM/LW&#10;Ibq91Ygr590IHAIQZWLJia77paxakF+BTeMQ7ZxDkMmHT/C6FaXbLY/fbVmxaQRc5pvvfl97Yv9W&#10;WiEoxdpphdCWq+tFCNCVbJmRoVbsn2Hp+6ItYmeE/eJnN1pGJdlnfUlsBlQHbB4j5Hsp2qWN/K3a&#10;JlpZVXnWW7nLFjset5H6O2yo9m5nENMCrahxRrAO0lIZGEIurIgW5nB7qEBGmcHu4etH4V9mOXkO&#10;wZEM0+4axYk/TYCiCyAreD6WSN+V/8MFEV31sUyFc7j8xYtsrEoEJIfYnAUeMv8tsYG6oKEqxF1u&#10;O8sFACmxdN+limKDCkutLRdAHEmv2lpvcmNv5FmOS90Fqf7G3A+vF8SrvFLV4a1i5I3YWIE4Ue6A&#10;iAMe8jywEQ8CwgIQqbDEe4g8l6lQiqwaGQuVgwUge02EjKxVnDttyXFO9g4JDljMOBUG4MH42gX4&#10;BK05LUdt9dfLmcPODJIpKg+R106F8TcAQ6CxcY2qOmVq4jCG1hGuY84iAgYwGJsEOMSfsSRPFrcx&#10;qQXojPD83QBMPUBTyKEwXh0LVKE76FLsYOPfSzXh34KPo3US8nvSDgIWB/B2+LD8OFTL5xEkM2Dn&#10;qIV3DFsowp0QDshB8LuBrACAxI8q5AB73v7Wfof/8AdEAqlGnEVb3b+a+wCPQCKQQgqqLTg2yaIJ&#10;CU0MO2jJoQBIIBUIXN1ldWx4tQxNr2IDLAdAHOBAplsAUZ43e5bxqWcAjzOWLNBgJQIUcYBGHLdj&#10;GEMbSWsmdOSIBY0cM1+mCe6mCnmq95A90LVkt1Nl3IpM93dtaw5A3N512O714EjHG/IoWVgP0e66&#10;m3Vr/0m7oe+EXU0u1ueYX/4x8qw+3rhmb6+cs7cw/OlzRR7b004kx+AxK4dnqSbWvIqAunpSJ1up&#10;OLrRQXdPrVofpLhHIMJpfIj7hritNcgMZa1+ZLt9zDLuovJoRavf1D9j1XglSnhxnbTaqi6LL26x&#10;SCa+BWXXw33U2760atuVUm07UpDvJlXYpmhkrVQV/Rf+k9G9rwMif7JGWoBVVHBaNbSxqlnlvJ55&#10;ZG+l87OmSGrLa5nLa5olCS5mP7nMnTRMAQmhiWFUFj70LHehehCA7FU/UicHtNkBxLHIEeovfTYq&#10;syS4lDS+RqZBEehpmn3uVB/EOJPCmUoVkgr3kgzgpANCxfyeJRD3BUW18Bm1pOvW4gkhlZfKI5lo&#10;9xTiTXSNAzwSAIwkotxTGXsr8EhnyFEWFUg6o28ziDbxtrFkmIMnABRkplQF4gJIBsqtzKw8QKPc&#10;AZBSJhoWUJEIaNz20zhtpQlO1GPIUqcBCmVpecfj9jrmuFk2wCkpTlTKozjxynZlypv8Kz+IW324&#10;bStdBR5K4e1CStvP10kauUTpv4RnQi2yoyTKBsYH0bbaROx+sdWF5VjYvgDb7cusll7iRbTZsBl1&#10;eJrpsZM8gBn0t1dfb3f+7Hbb/Pgeu+zyf7Y9MY/znqt0jFwzOowIuPi+MhPKjV/H0KjWinAbazxg&#10;PZVbbLA5zGYGGgECfmdAbXAEDg2PSB/tli7SfwdpMZYD5CkhCUh/PbSv9Dh+Zwh3ke7zvFYaEzuL&#10;43xKHhoqkiVGsroVhqoQfexWHU57S4OkuN99jDufXLJbAcibFVTubHTdP89pX49xAUWqLCeUcd1Q&#10;qE1fszlcEHGHUSkKZWMVIk5Ez6PK55Qzj/2NdNmNwYAugHh5FeaxAySqPLQcAyHtmyE24eFReDFa&#10;mIO09sRttCB6UAtLIFKKlLwMP5IARMOl5FZ3iXR5QkS6ezh4TABEU5zotaZZc3P8LrS03TXH7Wkk&#10;2m9eevzkLBlgHBjeDBR/6+PRSUYdAyACDrXdxtYrkZFRcXi8p8eoTMawGbAEikP8ToP63QCYXnxp&#10;aairNtOV2IyAZit+sC31Y7Yd4NjN//99VBp+gEcAhml/hEP+3Cfg8KNt7s+BMRByPQQlahiCIq1Q&#10;9o9gVpB8HlQg/lQmBwERXwc4+p0KxNfhSqhmqER8aGf5sAf5l7dZWG6RhcXGW1xYKJWHryUBHgmh&#10;TEoN3GZxvrSwyiDES+E5SgCOQnwc+bSscoggyZjUZKtTtE9Ocro9SavqhMWPABwjJyyGSiMa4Igg&#10;miRsCPBg3G0AUem+A4dtPyCyjeujPSt2Fy2n2wCOm9uoLhhFewNhiTdQZfwCYPkFraifsq7l9lfh&#10;PT5G7tV7kPC+rY7xtFVL9tbaw/bWmsN2Rc6Y/QKOJAknewWrkZ+lCU6hjU2zh8z6PsIG+wELD5yH&#10;eI++cTZ3lFWDgIh3HbIBgEOP0ee6qVTah+asmeqjno21AuK8oGXIMujzpZR3WnRBkzNjOyCz1g6q&#10;+kipsp3JWoBIcoU9EclwJSoAz4X/sA5aWB2nicBnDrxApBbgqKT6qFI1R1VSzu18KpHs2dNOim46&#10;1UfmOoBobnEa3IY2/0yGuyTy+kV0L3AaoBzlDygtty/lqC9vFknvpN0+SBkqAEkY5Os0ttaZB4KU&#10;DxBKA0BSMA+mDFCB4AFJpvpIIygtH5d9KR6XwpouCHRyqgqpPghVVC6Wqo8U3OkCj1RFvKfkM42Q&#10;NhZDpdLIfRKIpLFUgeQXQbrnFFJlFDt+jjZO6g3kW9UwKEqgUlRMlhPRILl5RVxLnApESiwtAYke&#10;J5LbadegjtIGOU5vf4KyXTPV3dG4bkSHrgIPVSAiznV1qxEBijeZ1xvh7sS407LyJvICbusA0gzI&#10;6YR3hFPtCtLXowDI8WNrttl/O4bOXZYVmGRFtKVqIPvDoiMc46IHMOjpZAY7MtshYt7rCVW886Zb&#10;7b5b77Vv/ts19tGvX4lCLxFejfngK8sOqHV3IhsmAmVAhC5ZVzWstvoy66/PtIHmXMyI3baoEaqo&#10;yYYJVhxibrh+fo+HE3IvP39Np+29Z4v97pob8RCF2/QQPA+/YwsBlYMQxFOQ9DO0Nsb5ei2BiPwf&#10;bpXhzDvXrA8qLJHnyziYtVxeRJ/TTBC30tiY2aTbGw2A2vRVqbgyX4HIWYIUHQPieryJWzkISFxT&#10;oZPiu25G3Ph8bqUjAJGx0I0lFwey0UC4QkSK09Ja5z9cOa+jvhKAsAl381r1yES67kYX36EYkwpS&#10;EIqQkasSaQM81MbS0uelxBpgc9bXiAvpodIbpVIQGEzBW6idpIThjUufc5cLNi6A6H5VH/+92mDG&#10;OqDhrhESClSBCBzGaF05AOKACKDC54YBilG8HKNch3mfD1J9eACQ3pEZ9ie6Dhwe7yjvtUeIC3kK&#10;gc1WeI6dCHx2tw1SgeDNoEPhB3g48SSqOAAMfwDEj25DIHxuMPtaKJyw3OXBeDyC142CAfJ8sHx5&#10;Hv9mcR/wITIcqp3Ox7vqu+BXZJouMz+ENBHRYczb8bfkCMAjbK/FheJxCyNBPAgAYX7RZQX4O/Ix&#10;AeZClGfBdaQjzU0l/FAVRyKVRjwcRwLAEU/8etzwOniwkUcBHgKQcOajBxEJHEiPPoBe/4HBI7ab&#10;9RRcyP0EJN5Jm+o2QOPXxLL/Qi0qZnxcx/oxYHIN7auvsz7J7fdCrF+B6upyRtS+tX7N/qX2kL2t&#10;gvkf6YO2q4tRioBWE9VPC6DWStRHL4m0Hnr//QDIINcBwEIVxoAAg9U/jk6a5aFC8bCJethge7h2&#10;AB4t4j0AjxoI9xIQOadh0FIxyMRBnEfkNlhQZp35snzgPvam1jgVyC4qkG1EjmxJLrPqhXPWQwur&#10;nRG+XYzu7T5FNhZKtnpk0FVrF5kn/JzDH9WjbKvgms/jM8iyStE8D7gLVSFqY8n0J9+GSPE4FFcR&#10;VCGBEOn7iFLZU4P2mj/sQZ0KJM2jbSbyywEQ2mJZgI5XvguB7sh38X5QlaV5GD5FAFpq96xlcV8e&#10;1Ugu0uEklFeF+VQfqK/S4T5kJEyD/0ijCknJKAYoMBbSxkoGODJwqws81MpS7ImqEHEgRYQqCgik&#10;vmrG71BdI1UWTnNaVAIOtbDcVYLst6wMZzotLAGIFFyqQqSQEgBMaJY4LSDFtk/hpZDfQ2T0Ij18&#10;VSVK0J2iDyzwEJC46qs3t6/cFpbAQwY+dwlU1LYYHpiAmBbRi8QVA94RAOQR3812y/4nnN8pXNEt&#10;GRmWnJPF9xcIQHKzUfU5UuBB2hWjVsmQrD3bdtvO3bssoyQfCTjOdFptk/yMY8iMxWuMDEHsAlwN&#10;+E3qGjkFkxHWA4h0N5bQnuqAK6ENBViOjtKaIkXWI+Dr4VTM92vK4G9zINGqqIb8fr/Huqs7bWJ4&#10;mimEjdZJau8Yj5/UJD2AY05SZNpYzqzzdQL91CkMgsh15f+Q72OFaHfJPmUiPKyQRfwgUmG5ZPnG&#10;7Ct3s9+46TuBimz2rmvdzdFy5bYbKwYBiPgQpwoRhwEAuUS9OBSXT3Geg0rGVWS5IYouGL1hTvT6&#10;PlbkA1mPcVeQoOaAdHTxN+b9o9aUKgzlX6kCqV3PxBJgaCknq1Fgotvr0woFJK3c3wR318cmPaYW&#10;FCrMKS24DHdNbuA1JgCXN8BEFYi7vCDiAolAYxhBzsY1xn3jtKPEZWiN8h7WGoNYH8MAqPvGBSxc&#10;RyDOhzhgDKAU6wdguuFnk8jn+zlD7O5BnvtU54JtoQOzA9DYTQvqoHgMDM/7IdP9aF8FO7lWhCUS&#10;gBiIdD+QKiSIzkoooBHe7a1CQuQ2p6oJ4Gt9qT7kARHZvk9KLch0H6S6B1AQ+lBxBKalWXhMJMAR&#10;YOkRBy0t8oAlRu612IhdtLF2UJWzqECiDz5jl2WirMrA45EGMZ7KnPLkKXKuGDMbTwxJHEOYYlkx&#10;rGgAJHroBHnyxx3wcFcE8t0QTuTBnIiDaGX5ASj7WbtYm1FmPdZ3xB6iGrkXXuQO2lo3k331K8BE&#10;IPIDFFrf7jxsn4Ms/wCTB99JkKIzopZZHpfXL9s/54/Yd5hpHg9wVVLptAEebeRDtQMefaiTPIBH&#10;H4T5IO2gAaqP/smVvwIQgUYfp/xeNtJu2jtt8APNnMbrIJarJfflhS2gp5hNbzEVtI8tardwDIOB&#10;zFQ/mF5jB1KrqUC8LSytzbFF5l+MK/jZf6fyeI3pjSjYiL7vOQ0fQhVSrwrk8HNUIAAIICIhggIp&#10;K4+8YNnzcCL83JmQ6DkkE4sLkaM8m5VCBRcHKEi6G4o4wF/kGFEqWn7c9qMqUSWi0jOUN0o8LTRV&#10;IJo+qIEvAqF0fsd0IpkzAaLsvgXLxnOSRvuqhtfpgW2+dsAfPwMAkgV4ZKUDCiLQuQpAMlSNqJ0F&#10;kCTCe6QRtphCJZIBeOQXVeNGL3HysHIZcVtX3+xEl7hVh5zmItBd4FC7Sh+XAh5lpXVcvVWIF0Dk&#10;1GYDBUCUlCuZ7QRRIHKmq62lcatjbJTdbAoj5BepTeKCh9v+ckl0xZl4nede3sMFEJdI7+ek6Uh4&#10;mdx3mApEctYj4kBOHrMDKcF29ZO32paYcLuPYMvHfJhVDwnr6aeqAYR6ZUbU88tYiGJskupnnv/s&#10;i/xHX4Ywlhz2MEOEZtggZjEmTsPj9PO1nc0QuRg2G6sbra0m3zqr42y4naDGkXQUWCU2MdBio/hn&#10;RuA9+tSn1/cEqFqyiH7xTbI2FH4+9xMXD6CM9VOBALhdzJ8fIPl4GN5obmbWyUc6AngIQMR5eKsP&#10;XOXM+XBNgwtErMgT4gAHBkMBycagPwGEAMMNQdzYznJSdJ12EwkOMgNuCF90Z1Ko8nB4pXUOwzUW&#10;6nu4z+mdQ+L1nfxVgOP6vHW3AvlrAJEU2Dv3Q+vSHBB+VhHp4hMGaAN2895x5qADEGpfCUQEGA1w&#10;c042lvxJLBdIBDY1HHhqqJwbaDO2ISrph4sam4L8pvU9xsFzfH0599Hu1nWU/WSElrd7n+73rjfa&#10;WE6ryqko/hpARrlvjPeeU30IJMTlCURQko1JrQWHJFJfa4zhXCNIdoc4HAxKJAA4RVOBfMknzb4U&#10;mGu/LhmwhxAZPYF94Sm4j+3wHvtZBwCQg6pEOFQGsC8E4v0KhBcOUAgiLa0QKhCBhh+VRQD7R5CI&#10;ddpgflQ0WgcxB/rXoDQtabBA/v8HcZiKjI21eObZpET5wf8dsNzwfZYRQdsqco9Fh++06JDtFkeg&#10;aIz/Vos8iA8khXkdyTPPWdI0a4qE3YkLFjd2HtA4C2CcsQgc5WEorMIAjzAqj3B4iAiqAVUf3irk&#10;qFOFRKAyCmMFsfyQofpiLNxPu0mDo7ax+T/df9ieROb7KGNr74Hr+A3VyE8BkR9hMvw3qpDPgrIf&#10;hHh/B+2stxN38rbaBfuH9F67Nq/XMkaOWiPfpwciuouTfKdiSACOPv6YveI2nJYVrSv60QIRVSIe&#10;rn1UID2AiMCjg2RacR4OeKC6Kuses0K4jxxexAzUT8m4vaPJvArLa8Y4CHkOeOwlQmS3074iwoRq&#10;5LGQDItEMTXE7PceQihbAIwGFGut8tEg4xX/Ubn2nNUcvmh1h58HQF50QKQZor2UyiReQ1n4XTJ5&#10;bbInBCRcAcQEFFtRgIJ8ItEepLpIk5V0eRDPh18Tvc423iAqV+lhKvgskuoisZ+4d3gQB0A0FMYF&#10;EO7PATxSqUSU1xWWW2PveO+nLSIsxfJRXqWSgZUOeZ6xDiDpVCIZGAozyMmKRsIbjYQ3g/I1g5ZW&#10;fFK2pQAouQUQ4ai3SpDkiusoJa69SvHu3FYF4iiwAA6R52pjqSIpKuJrCqvwgvC4ynrn8QIQKaeU&#10;kisAEUgIMKTKGud0LQDpZENwAUTkuYBDV7WK3OpDBLoLHt2Qzm8GEfEgqkBGaJetsuEvEGMxDV+x&#10;SCyEzHfN3Y1298FN9ssnHrL7dm6zfEyQI2MzTjhiLwDXRW+9Ty0mNvoRWifD/IwTTnQ5o1vZDGZY&#10;jtOYdsYCKhrJhTuUAlvfYs2086rzk2ywMcTOL8ZaT/XvbXV8n52Yj7DZ/mTzNFeQ9KtcLLwK3Uib&#10;ESPUkAyw5bbfM2iMEcL+iVaeXs589jGrxbjZw6YoZ/wwxPsslZoDIAChOA63hSUC/TD5XAvKTaLy&#10;UAVyVNlYVB+HkC3PIg91TX4bZbZuS8s7htbLX4gLUbXgtq1cFZXz2PUUXVUbqhhc7sO9LgEqbgWi&#10;53K+BgBxQUkkuiPdZQ6J5lnoOdzlDrJyAUTch2solBFPACIJrfgPtarqeV0U6S7llUDEAQ6WCywC&#10;FScni8cq5l2jb72ciNRbEyi0MJkCIqMAxTC+CgGF1hB7yMg6cOhj93OjHFDdpftd4Phb4CEwEYCo&#10;XeVWHrqq0vACCADk+EZY/E5jAP4I70+55SUD7uNrtycV2lceZ8zDwUS7nXb6brW2CXrdS9Wwk86E&#10;xDZ7Ibp94EIOkLC7D9DYD2iIUPcHWAQY/lJe0bVQIGIACqugWkyA5a0WVNpkwcX1Fky1EZpC/l1c&#10;nMVERQISYZYaHQJ40LIiPTwler9lMPguJYrWVTjVR+gOiwwEOAK2WjhVfMiBp+yy+EkiSbQmnrXY&#10;ccIRx4knGSUUcfi8heMoDx06RWVxgjbVcQuE3wgGRMLgP8IhzQUizqLyiIQjiaTFFDp2HEXWcdzp&#10;JwGRU87o2n20wHZBmu9kbWU9SRVz78Axu9lz3H7Ze8p+2HPMvta7ah8n3v0dDJZ6GybCt5VO2N+H&#10;1tiPU1qtgOdvoU3TQ5x595zWUVzkkOWcHnrpZ3r4g7oViADEA4D0MImvi5ZVF+DRCdneMjjntKwq&#10;6A+WdSFrpRTMw7KfxR8iHYVXAq7viMJWC81vBUAo5VBd7UkCPCDOdyZVmg/5V7c+Q1QJ0t6pF4zW&#10;FbwHgFGFS79yGfUaXFLZ8rPwHhdoYz1vtQCIpjo2UaG0AzhlPDaMU0Iibb50gDULAMlivrlWGu2o&#10;WMAjApluZB8yZZz1Uln4AiAOiNDWUnqmrwh1VgiqrWhARL4PVSFpAFCqqg8ASuMmUyhly+dok0Gc&#10;ffBz/2b/8HfvskRmh+czkVDtqpTUoksViAAklfsymVQYGJ7ImyndmReSy+Yfze1HHt9ikTGADxxI&#10;fgGDouA6BAYiz1WNuCS5ACRLuVmAiNpZ2U7Fgpy3rA4AaSI3qwnupMuJoxhEhqlWllph8oSIE1E1&#10;otsCE8l3pYcXYKgCEYAINNw4k8EhOcvZ6DdUHgIN9+NWvBy6PQp5KrK+E09AM36VKU6BR5CzzowM&#10;WGUbxse6KjZ+j6OOUZR7P6m6vdpkiDGRg13hiuPynSiuRP+5IcBFbPfT2ppSHL0SUcWvDUxZHXPa&#10;6wCimoIkayjYbof6t9jx4UdtoetuOzz0oB2beNjWxvaZpynBOpipIu6jm2qkW2NYAdbksDjb/uBm&#10;K0zIs4aSRutqZUPkfg8/y6AAhCTjMbgQSXk1mlekuTgPXVVhiCRXHpVLhuvqZlVNovJRZaAlFdYs&#10;nIIAw5XxugCix7vP4cwTWa9UnMeuhx66yitVh1quAssZRKUEWcV2sPnruS6ZFNd5FsfMuD7t0PWR&#10;uDyKrs5SHhTP4brPVYUIrOUFkRpLZHM975s6pUCr8mBVkYZQCQ9SDy/XKFMhn1P14XhCAJluXjdd&#10;leLbxsGinbZmKabPOgQLHgQ1g7SMhli6OrcFKKxRONNRgYru5+NBNvYhFFTDLC9w/PfK4437+Hr4&#10;N/EeI7yfRwGIUQ4gApARAGQEObCAZNwBE0CFKkTz2oc5kAwAYjUdI0ypXLLe+ePmQUE6AIk/IPsB&#10;VoR29sBauM8sfGF+qLO2VHfbEyhIn4YQ3wEhvpcW+D5a4PsZ7X0QFZUfystA+MuQNGKK0tMtMiHe&#10;ImhRxTCCIiEGsGClRPtaMhVHEqMoEqMOAibelcw4iqQYfB+MoogO3m3h/jtY2y3I52nz2/u4XRZL&#10;qyoWP0ccESQxAo6Rc1QU5yyMFTJ81gKoIKSu8qXK8OP07M/Vf/CwBXM7HKCIHKMyATwk5Y2AMwlj&#10;cwwDNEKIN5FD3Z+200HuPwAI7eWx2/j6p6lSfg+o3Ios93pA5Ie9x+1btLOU1vsB3OnKv3pnQrO9&#10;Z2u8PZoJQUZbphnyu4NKo5vhSp6F03g5jqOwOmw9nAw8gEUvfokeVh9Bgr2sLiqP9pFl1FbzjLrk&#10;1CLCnP5gMRtwUeuI5fNCq3WVSWBicom3+ggFQIJzqUBwnh9MbaJtVWd7INJFnu/HB/Kju56xCDwi&#10;kwIQKpBaVFfVVCAVUrABIuXIn8sRIZQQ81KA6iqPEbp5xNorRywJ7kOkV6KjygI0EAJksgQgOUxL&#10;lFpLRHok7adQThT+mIB8MAX5Yg7y5fQh0swXYiyAElVAFIFDPQ6wkBckFVI9k2oknVaYhr/U8SYr&#10;H5i2r3z353bZZW+zK976IYsMT8E8WIlx0JvEm0IOVvo6B5JOC6uQMjYqJgMTYR6fK7RMuJAsuI8E&#10;QhYFBJLwigORLFcAIk+Ie5+AJYfTjFuBqArRbX1ePIjMddUASCMeCRHpkip2QlSrcpGPRIS8+BGR&#10;8mpRqeoQYGhj9/Igs4CHAEYGwvF18yAb8Hr7SryHCyBqkTW36GTfbwPKw6I15hDWVCrTPNciEtgx&#10;HO9d3RDUCihkOtvwII9Ry0v9dbWveN4BqpExKqVxfgbFwo9RiaiVNYVmf1qBdhqoxOYwPDjhDLZq&#10;QOVWWdpgBan7bKTxATsxfI8d67nTjg3cZ6v9t9ta/29spf8Bm+yJtm5mqXfTzx8FkFSJaQiUpiF+&#10;/7s/tDtuvct62nutqa6FyBWpsABYJKtjgOsIJPAM31/z3SeUEMz3l7fl2Lqj3N2wtfGLCBdwCDBc&#10;UlzVxJtVUhtjSAQoAhm1tFzllR7veED4Wte3oauAw21d6erwIOsciFuFHFEsvKoQDYkSwQ4A6D4n&#10;9l1DrgRy68Ch53Qku+uVh3gQme9cJZZuy0cxwmsmkO/jtWh3QGKALLF2q2iitYobvRGzahPvB/Ed&#10;innvYhhZE6AiQKnncw18rhnlW1E1arl2xuD2EmEzNssBdJ59ZM5ZAyikhkaQ4I4scF3kvkUEOwuI&#10;dGgv8blBSbFpXXmBxwsiQ6ipdBXwjAA8g3Q/RrT0OHiPEf4OI1xH4T9GqT6GOQiMO1XIGhUIQOW0&#10;sHgOGRaVQIwabZ5Jh5INT+I70ZJhcQaAXWQQ1epJJkSe+6PNEIRbjT0hjG7KZobGPVHaYlsJO9yp&#10;6oS4dT8OcAfiYy02LsRSSTlIBTSSGX6XFhdmycy5SaLSEGjEw3HEhO2yeOYYJcQEWFxkIPeF8rlo&#10;OI9QC/P1M58dO2znpidt9+an7MCOLbZ369N2WSgAEgaARDBqNhyuIwTACKZdFcQKpFLwAzxEjPtw&#10;PUi1cZB2lD8fB6uNBTBEQbJHE5oYxZKhUFVINPdFMYPceT7AxI9qZC8b5HYAR+DxKG2we7uX7XYC&#10;EG9hwtU9cCOP9xyyR6lCHqG99TS+kS0MjtpD7y8JCVspKoPq4SmrFwFOu6aDueZ9E1QicAqdk0h1&#10;IaM9gEe3gATQ6AW5u4fmrR2XeTNy3XrMWjWoE8o5kRcDHgVUHk7rCuIolWCwuLIui4TbCCtssiCU&#10;SgEk7vrgOt+d1mDbqEQ208raQYzJV35+l+2jtBx+/j+s/ewfIclfQv6MdBcjYSVVRwlkeQkKtnwU&#10;bFn8rmm03RIxVUb1AApMCQsAGGLgi2LgO+JkFGTDT0eKmw0fkoEwIImPozw4zlFQBQM2ilHW8lfP&#10;UqUp4OHHgKxAliaGJfcvMjTKG1+SAtcTD1iWMzOkCrAUePzjWz9o//gv77O3XfFhi4xKc7KvUpPx&#10;d+D3EICodZWJnDc3H7ktb77sXGad0AtNBUDSUmldkdxbQPtK7SjxGAKAejKtdNUSryG5rtRZUl4J&#10;NLRcPkTVigCkqkpx7y0OQMg7oql/7WySAhMnkJAqw6vOkrwXNYoT1z7Ex3Kei0TXf2blX6kKkaTX&#10;O53wzQAiENFqo8+tr2+DRPew+c6x2WtzlMx0juFS4xOMRW1FDFBdY32c0CYA24FBTRUUsU0UCiAk&#10;d7iqD8VIjPNzDPE9J/hZ3B6/k0Cr6AopZ6S+woVehkS6KN3PptoftxND99jx3nvsaN8Ddrj3fjvq&#10;uc0LIL3hRMbXk/oLQCHXnaR1Ng5QzdMTH+N37OdnmMfvMCazIa/TJO/7WcjVBc1+4PS9ylChI7Sr&#10;NC9iXi5mfj5t0N5MKzbq9daRqgwBiH5OF1hcRZTLTWgjdysVN8pd4KHPuy0sl7/Q12qTX6M15rrR&#10;3fG3rhJraX02iJ7TIdIFbOsAIh/IYU3sUzWywbHutNYEJPrb4NlxKw8BiTsP/VKcO6+/3iOjvA5S&#10;YzUTOyOgaCULq5aQTvFYNby/ajlAOJlYgEsnrb8WKjhVH2ppNfH3FWgIQKqau1Btocwa4flY3bzW&#10;3Vx7R5m7roXcthcg6QNI+vBWeZw1b/1agEX/+DwTEgU4kN9IjAcBomHARWtQnAhXVS/9dEmGkP8O&#10;054a4e8ivsMZCSx1Ge+hfqrbIfitaQUpHjlty5rRwlrm7zkH6Lq5Wwp0lLlxUX4bzVU/R9jlxRft&#10;2Vf/w46/+BcbOoLpm8NyIDzcnvImxDfdVCjtCILy4DZiLCUuHH7D32KjAy0iNMDCg4IsxM/PIoOD&#10;4DeCLTjAx/bt3ml7du60Xdv32IP3PWa/u/URe/ThXbbtGV+7567H7De/vtPuvutBe+LxzbZ1y067&#10;LIDNPpBqIYiNPxBQCAAc/PFy+Ao0uO7juhcyfB9LEl0frn4AQAjEdqQDHvKFnLPYsXP4QqhkAJE4&#10;wCMWDiWC+4NoifkBUPsAn939a7aHsitgcI22GdEeh85Z5XHaPcwckZGxnjkjNYxubYBobgJ0ujAx&#10;dtDeaWE4Ug1/zCr+o9fib2iiImnDhNc8QT+bErObP3I3wNHBMKYu7tfqwA/RjJmuUbwHnEcNqoRy&#10;gKgEciqPnmAmAJKKsikR9VVMaTdzPzodAAmEaPbJq7O9xJdsT26wrYnV9kxcqd3wpJ994CvX2nV3&#10;PWIjFxj3e/wP1kIbq4EokwoMgsUMfipZOmdl/A4CkqL5s1Ywd84ZQ+tIpYmJSaTiCKVNFYJ5MJSs&#10;qihys+K08RN9EsvPHA13oTnFUfAXDohI563qg96nP6qLQEgxf8j/YHiceOS66VQe6bSx4vmaBMyG&#10;NQRFFmI8/Oq3rrPL/v6d9p6Pft7+7i3vtre9/YMWGUkFgmEwXdXHegUi8lygkV8otVSjAyK6nYvJ&#10;MBNVVlEREtzSeq7MP6louNS2Egjo1K+IdlUlmcxOl4FQ/g+1sVSBqPqQlLe8vM6qqwUeXtDxOtkZ&#10;FMWG7Uy1Y9NQlIPaIa6iR1WH7vdyJch9ZbQSgcomrgpEVwHE3wIQgYd+NlfWK05jAIJbq19gAoBM&#10;AiDNVcTR41mpTym2ISSNwxwyPFQFvaw+NpnB9QpEkfCqNJxqBCBxl8BE41xVPUiGXNdAlcVrVFeY&#10;YOOtW+3IwD12pO92AOQ+FgDSfxcA8phN9MUwuKqNyPhxG0bGO8Xmo5wjEd9H4SxOaMQsbbbDAMWC&#10;qi9+1ylafEt8XgAiHmaRlscir8+aiHC1i9bbU66SSgAg4JsBiDS21gEOTq1u28qV7upxqi70dWo7&#10;aeN3s602OsgvDaSijSXwcIHDbTu5bSm1sFyAdYBBYMb31lXLARNtjuJc1oMY9X290l2vt8QLICLp&#10;12drqCUmabHaWAoYFLjyfuiiWmylvaeZIErgLUfYUdHU4rSxKjnk1NKybAY4VIF0aPTyJcK9H8Mh&#10;kzSpgNt5D/bw+ncy86VjaAJVl+atM2+Eg6oOoF0YlLV6aIF7+L/ah7y2CwWXgKaPhOd+rgNa8inx&#10;Ph3kQDA0DBEu8Fn3dUiu6yy1swATcSeDVDPDVCKDtEBbAZUGDR/jgKDXee0Yfw8GXx1hHebvswbw&#10;rvKarfC3WVQ0vMBZvNIppjyeZ9Lk+XP23LMX7ZWLr9orL/7JLr78Z5vBb1NC1e1f3Wy+VQBILp2U&#10;kCSLiUuyuNgICwsPtJ279tjmp3fZpsd32I6t+y0sJMqiwuNs/14/e3rTDnvogafs1zfeYz/56Z12&#10;x53P2KbN/rZ1e5Dt2B1ku/cF204et9cn0C7bB2goCNGHDf4AgHEAsns/kwP3kmW1u/+o7WLtBjT2&#10;ABr7WAccADkOgJyi3YVCC7CIo4pJ0AJAEgUmrAhi3YNQc/lxfyDu8QSqGW20PcSfz1x41ZYvvGxr&#10;z75kq4yZnT9x0cbWnrUh4tYHSM/toyTrJ/ywFxK4ExVR5/QxotkPM/RpAQMhIEK5WE9LqwmJahMf&#10;N2AyayK6owkCuZlNuJnNuB5AqUZ1Vc3GWsXJvZxVTOsnHxDJhFxKwWuRjDw2rrLPYkp6yL7qtuDC&#10;dieqfS8ZWLsyWmw7ybi7iC7ZHBRnNz281b569XX2jg9/3vySi2zuRSM7DAc/M+HLaVEV4PcoWjjr&#10;hCqWrcCLUJGIVK9TxhhS32qucbSoAgCGQAAkiAoihMyqcKqGUEAuCOldKEAQAUBGEcUeuQ4gB2lj&#10;aTylnyR4VFBypwtsRLzHwpdEoMBIRvLXBnGfWNZqn/j81fa//tfb7W3v+phd8b5P2GX/+DZ713s+&#10;arEx6ZYLUZ6K10NEepoqEKoNBSoWQaiVAiDFtLF0O88BENpWOFAFIFrVvBlVQajlpKVKpJKMK1Um&#10;Ume5BkKBxyUpL0Ooqqo46VGB1JFSK+DR12qD10Yg4JBZUC0rXV1zmisL1YYhEBFgqBpRFSISfqP7&#10;3FVfudWHrnp+AYzaTtr8VT3U1TUzmKmDeBMyhjAwdjDPpDE91wpDU4l2b3IApI9NpRsprpbAZBiw&#10;EnBoaTMWP6Dbg/wMAhIZ7kbYOBQQKRBp5HdsKM60vprttuy5z9YG7mABJAN3c33QFvv22hgZW6MD&#10;gzZC22wIbkZJvovEsR8iIFGchqJKNMpU12PIcudRqI0gV52DHJ9RjDctHAGMQETVh07zR5Vsi49C&#10;g65c1ZVUWFJl6WOFKrpKK3dqoOsFcTYtbeDrBkNt/GpBuRJep+2lakJzvQVu63M7XO7C5URcGa8A&#10;4dKIWyX8qmWlCkngxHOrAnE/FpC41Yi+zqnqBIio5twY979KqFWcCX8HxYLIV+GB42pGliuivKqZ&#10;kcosyXTr4NqauM9rKIQ05/VuoUrpoApp5HDQSDtTgNHFht9N5SAgaebA0AQv1Yqfp53/j60c4tqc&#10;NYepdNY6Odl3Qry38dhWgKadx3XwnumkhdnNe8BbxcxA2M+xmJxIdSIgGQWgHDMh7auhmSO04E9a&#10;HeKZgtEjFi+ym6FMRe0ehAXMqFd1h8Dg6HGyx44ykpgxwFpHtNazxM6Qkqx4/TPnLtj55y7ahYvP&#10;2wvP/8FeeuFle+UPr9rLL/7RXnzlT/bcK6/bGM+R1YaSM6Pa7nkywPb4xFoCYalJJG3HRCdaoH+4&#10;+QAG+/b4W2BAGPclWGJCKm1rhstFxpIqfsAeuH+L3Xnnk/bIIwDNDiZl7gmwgMAICwmLsrCIGLts&#10;y8BRewbj3zNEkGwHLHZw3UGC7g4SdHcwt9y5jXpqF4/bAwgcADz8WaGARyRVRgytq1gqmPjRM5Y0&#10;dsHix561SKYRBnPaDqa1koRXoYlKY/65P9oREPLIxZfs2MU/2GFQc+3Mc3b49Au2eup5Wzp+waYp&#10;wUYJOxxgZoeHmR0ekeUornqnjzog0kk8eyFJuwHNvZzW8TcAfNX87Jr9UU0gYjUcRzVAUYMuukIx&#10;J2zERWzUeZzeBRx5qBSycXNnoGRIRf+ciFkvjn5hFPPPw4q7zA8i/SAjbPdlNtiBJPLuY1MsOC7K&#10;EjLTbRto+9kvfcc++LEv23s/dpUlMalw7ML/IcLkRWamSH31osOFyMXvBZKzRJtcwFxIdYVKqwCP&#10;TSRBiCHEsATDX4TTqoriZBPOmzMEA1AQP69keLqtCiSaz0vSexADka9mEFOxREOUKyMrHKWWP0S6&#10;L8CSjYS5+dB52x2Rbu9EbfWP//Ruu/xdH7XLAY1/fc+H7bL/9Rb7xMcxv8FtqAJJIt8qGRARgKil&#10;lUsFIsAoIuq9BAApBkAKCmqcz+XT2qqoaGGRxAsQVFP217IRu20sbzqvIkxKHQBxY0xkNizAY1EC&#10;eef9Wu/XyL0u1ZGqCMV0q3Ul8FDFcSlXScN6NGecJUCZYKNwW1duG0vgIBDZCB4yEKr60FXLUWEB&#10;OAKQeU7r45JR0gpShMoEGVQdZeVWn5ptpQm5Vko2mCqiHjafLpkQeR5Ph4eNW/wE3AcnXrWEvONi&#10;vUSxwEOn/DE2oAHkvj2a70GMSUtVubWW+9pEx1M23fWITbY9Ykv9TxHrvp903gwbZ5jUCBvRqMIh&#10;GVM7PTlO9QE4sZRjJYOgsq6czCstEna9JkLc57weK6jKvG0sFFYivfk5VGXIA+LOBJHyyhki5US5&#10;c/qXP0TVwzpQuIorFzxc0NDv5ra7Nkpw1X5yYuCloOJ5NnIgbhXitLEAAJdAdwFLACGgcKoYgQdT&#10;+mTsdNtZurrf3zEivmkOiA4RznyM9epD4ZVORcpSqKJ8IQ1qZcmVzrUaLq2ahARFm4gDUQvLcaWv&#10;K7YaeP95gQInO21KLd1uoCoub6INxufqqQ6rUGk2cqhrYQ9ppvqoY39pwHzcjIeshdst3G4Z8q5W&#10;qo5WKpUWVqsUn3QUxMn20VLvxMBcQwsrky5JCC3sTdVDdltBt/0ip8tuTWGMNbaBkaXjdpq5K8eR&#10;Y68qBBMBw4kTpCWfRMjAOk61oUBLzWfRnJbnLrxgzz33oj3//Mv2h5f+aH94+TX7wx//ZC+9/hd7&#10;5dU/2SsvvWZ/fJH16r/bmecxOyMm+slvHrUvf+PXtu9gCqMbUPul5bJyyMDLBDQYXx2XYgnxKZaM&#10;eTA1NYP//3ye5AkdPAP8om33Tn/btoW5Rjt8ue0H4ERaRHiCXfYEvowdAMIzVBxPkJ67GSXUFniI&#10;bXg3dvYsAyIrth1uYicgopgSpe76ASSBEOBhVCFRVB0xEO9xkO5Jk89ZDLEnYRC6cUSkNzHA/hDA&#10;cRpUPP2Hl+2kwOP5V2yVX3yZ3t3Ks8/b6unnWMSssxZOPGdzils//CxR7Ce9GVbECkh90K3FH6Ma&#10;0+DtuY32tbRGu65s0u6rnLU9ONqjaFdl0assYPMtYTZICbHoWgWomXLgEbK0UDRlIY/N5JpaN2rx&#10;hJJFVQ0y34MAsTKMNPxh/fIYHsXMjwim8yUnRltKQpBlZSTbnXc/bB/79NfsU5/9ln3gI1+zt3/4&#10;67Yzrsh6z/+7tTATpIIU4yrF4B/9I14QzVE5TyvrtOXD0+TK+4E5MxHxQRpgm4KYIB0OJx3eIwH1&#10;VRShh+ECFQj0MH7+CCqpaGS9kX3LOEyR9Kpq0YJIDwQM/cm5idb8kqXTVkyr7tZHiBT4+3fY3/3z&#10;Ox3g+Id3f8j++b0fsbe88wOQ6G+xKz/7VcuA08gmfTcZfiMJAElmGqFbgbgAIhApJOakmFORIt8F&#10;JAIQAUBNDTPP1yPd65CraglAtGQUdPkPV4lVWFgBGDEjhARPgY9iT5TeOyBCeB00XJOgAETchwBF&#10;lYh35rZ34xD/4bas1JZyvBr/A4C4LSw9bpRqQZu/qgedopc4pc8QkzLIZt9QUGCVzD0pjM+2bDwv&#10;vQplhJNRJEkX/IwARPlUAhBVHQIQd4PU5qjbAid9fkSZSyQUd7VR+dBX76rPs77GMBtoCLTOCsCk&#10;K8EWB0ptaaTP5mlnzLAmCGAcI6pdiauaaT5PTPs0AZKTJBAry8oFkWP4V1YBkWn8MsckzaXKEJG+&#10;QN/cJaalwNo4QModJOWtQLxViFRUak/ptXDzsDZKe11QdOemu0S6KhGHRNemxiYnABFp7rYf3VBF&#10;R467Dq4uMe+ChwBEQOEAiDw58tGwHEJ/QzvLSfTlMW6UycaZGTpwKJF2ivbPuOPiFpk9Q0QJJLl4&#10;Lzb+ZqrG+jYkvXys1pZ3XjotLioQgYi8ITUcDkoBiiZVHIBHI1etZm5XoKSr5PP1vL90XyuH1Ra6&#10;HFVKeeD/XKLCW/uW2GMWrYiUB/3fK0U+X8bnS2mfF8FH5vWvWA6cZyaPjSYe5CmEOT/CP/b1uDL7&#10;clKNfSm9yb6U32VfK+hn8minlfL//ziH6OO8rieI4T98gr+XMsM0T/405kvWyTPnza08niVm/7kL&#10;f7Dn2UtfoOJ4AQB5EdB4GfB4lfXH1/5sr/Hx64DKn/icbr/2n0YLb9q+9YM77Avfutl8gpn3A2gk&#10;k7adzn6QhQozG8FMDisfwUxeNokSJHDnZRdZQT7hqPnMDsosoEJJtpDgaPP3C7OggAgLRzl42YOp&#10;VbD3PebTC1DgHH+ayPWnu5btGda2bvTIDoCsrQPIYYcP8aEa8WMFASThVB6RI4y2RcGliJMYNr9S&#10;FFIzF16z8y/9B7/oa/Ys/bnTF16xM3AHp55/3Q5ffAVgeZEW1kVeoGftCAi7xAu1eOIClchzzujZ&#10;mUOaJHiMSHZCEMmrGcAV2ksPsQsJWxQy4k+mNNs/pHbb21J77KNpHfZNJvfdXD1gT7bMcmLHlNex&#10;Zgn4SxLxm8RjXIwDKOMwLMbheo9B6RXO3BE/ZqzvLBuxxwr67N70VnswDfAgV3+PXOiJ+RaZnmOx&#10;aZR0Kan24x//yj71qavsM5/7tn2S9e6PfsX+6V2fsuvv22oVAEH/c/+HGfJ/glB/BRDBlX78ZWs+&#10;Rcy7Uo2Jxy9evGhxcEDJCA9SUaqlO1ExJ8jBopQd8hLr4bw5QwCRIMBC3o+DeEB2ETWwBb5Gs46D&#10;ia1PRTBQwOuR3D5gjx4Ms49/8VuAxD/b37/lXfYP7/iQ/RMA8vdUHm95DwByxfucz33tK1c7nIam&#10;EGZklEGQk3MFmZ6JhDcHoJA/pACJr1YJIFJGSycvh4/za5DgCkDoLRMH39qq9F1FmHDCA0A0YEpq&#10;LPlDXOWVqhBvJVK8zqE0wIMQM8HXdK0PlJJsd4JqQADigoc3XVfeC+/8c3EgUt5o03DUN2zibmyJ&#10;28JyXedu+0ryXUmFnTgT2lGqULTxq1pwKghGvK6skZHmQYlTWmLVqZmWEZpkqfhdHGJeVQ1VSKcq&#10;GDahISoQgYfIdbXB3I3XzXia0iwQAFFJus7kQwhZTwcy344OQhEbbA7j4HAbc0OYgb6K436F33mO&#10;dsY0jvfZsSEMhsMOr6FxpSu0sJaIRtGMEc07d7KuaGkdpXqQ81wqLAHHYbWqlKyLt0UViJbDNWju&#10;OUvgoVG2G0HEuV/z0Rko5VYhb55jrgpB1YN+x43TCl1HugDEnSYozkOA4Up5BSKOKksViDgMtaI4&#10;ALgciNpXTisLZZFTgQhASAc4jKLI4UIEPPpd1D5bd58LPFxCXYcJVaJ6D4yjgtIapUU0BGntUQuq&#10;b8QBjx7+Xl1UE4387TSxUFVIIyGX7UivXRK9nINMDe8NgUeDqg3aWQ5YUIFWd/RZUT1y4C6UfPhw&#10;WmiBl8I1JtPG8qXtvQ1V007MvTvrBmwbA5e2463YyUyNnSg6t5JmsY0cqacJInwSX9njpe12H8rO&#10;6zOa7POxVfaR+Dr7aGqrfZLK49NFPfYF1KXPoJSaPQpAMLf++En4KM2Q1xRH9sMTZyHI19ep88/Z&#10;WfbK8xy4XfD4wwuv2IsAxEsAxatUH68DHq+//meWbr9ur732ur1OK+vPr/3FXn71Vfv3/zJbgW/+&#10;4a8esmuvv8v8QuItJibVEpkFJF+YWtl5dCO0BxQzubSEVYSAxvV36Vqy7vfKziEzL5FY91hG2n7h&#10;Gz+0r/38NruD/tgztHB24wjfySCorQyAepqNd0vHom1DJSUg2dW3artZez2rdpBqxB9PiJRagUhy&#10;gzldx9JWalvDwfrif9pFlErPX/wL4PEXu8Cs9YvMWb/A3PVnn33RTlGCHXuOgTXnQd7Tf7BjJ59D&#10;VXDWVo6dBzzOOUqEOd5w07zZJhaPo5Umhp3cK88EfU9OHa0Q7XdVjtrb0jrt7/OH7R+z++3y9D57&#10;W0qPvZ/1ucx+uyp3wL5XMGjXlwzbb8pH7JaKEbu5bMhuLWIKIPffjsP95lw+n4FZMaXNvhXfYN+N&#10;a7afJDfbj2Iq7ProCrslttKeTK20zeFJ9pXvfN+u/MzX7fNXfts+8qmv2oc++WX7EO2sf778Y/ax&#10;L//YNoVnWz2trIHnjYDF/yDW5CVnqmMN5HktgFK4+ALjaI/i5D9qkbTdwpn7EdTFG5NW1H6FpAEQ&#10;eiNu4825i2Te/Y3EMzdhJuQx4Wi+E1BqJSH/3ZdXb7+491F798eudKqLt/zrO+2f3v4e+7u3ar3f&#10;/vW9n7B/fvdH7HLWv/zre3nMP9m3vv0DnOTltJnKnEFSmbxh0ohuz8RMmKtKw3nTMCvEBZFi5KiI&#10;CbwA0krrqo2JgmzM9Grb2ug5NyrCvXl9xC3tL4h0eT/c6sOR83KSKXZIeNpctLG0sUsiOwChOc6m&#10;KeDQcp3mAhM3YVfKLJ1wBR5aOn2KA1FV4aqvNsaWbAQQmRVdHkS3BQhSKzkeBza6BWS8fUwPbCwr&#10;sTpI/7i9oRbiE27DkKceeTMUh8IG1M3SmFtHgcXGJBAR36ETvMsXqALx0DoZhKPoR9mjxw2Ie0Fm&#10;OjXMfA/mnIwgLZ0GYBapLBYg72cUYU9M+yyttGl68qpA5pF0LsJZrG6YZb5C+0rueYHFKsZAqbAG&#10;ed45/DG6b0WmPY1OZXPVpi1ToTiUxcVFh/OQU/2NgVIyCIqP8LrDFVio5aqlXNmtgMMhtdeluwIP&#10;LSmx3BaWevEKPXSJdAGHCyRqFbrhie6Aqks8h1pZ4kAADa01iPJVliMAUODiOoA43Md6iKIzaAnw&#10;F5DofeCo8ggjHINbGANARtgPBgAQjw4XcBrDZEt5+Dt2AuauCksKLKmxepE9t8CJ1ECyqwIRiDQD&#10;NgKQBv5mLfztGvkbVpKIXAnXWEL6dS77WTwdgUg4xnDa8QF0CvzwXx2gDb2jY9a2ccjbgkJyM12N&#10;p1um7KnGKXucqalaj9WP2iMEIN5bO2G/rCRRI7/XvpjZYZ/koPphqpCvJbBp0wY7Q4vq9AkOCqdP&#10;06Z6ntuMD6b6OHGe/LFnuc06c+F5+I4/2LPsmxepPAQeL9HVUavqVUDidUDiT3/6d3sNAPkjAPLH&#10;P2n9mfv+0/74ChXJHwEUgOYvf/kvWzt90W65b5Pdef/TFhGVarHx6YxtyEF9SSVCJl5uDq1rsu8K&#10;mRtUCICUlqAsxBNWkE9HwTEHI45ZH9mQnZ1rl/3stt/YL+641b5z/c/su7+5xe7c5WsP4RnYU9Rq&#10;cUhPZWoLpo2izS6ke4le/AqZKysWwmk6aIAUWRRV0ZRzqfTzu+Awzrzyn/b/0faf4VFf2bYvjG2y&#10;jXHEOecc227nnHPOJhmTcwaRMyggEEgoIwkQygiEJJQQKCFETiYbA845dO/e5947399Y/1pY7dP7&#10;fHjvcz+sp0qlUqlUVVpjjTnGHPMHLGU/UHv7DrbxzQ//tG++/52a3S/2NdRL6zgvxhEA5JCmnh37&#10;1g4cwdOMcLQH5rFj35dMDjxm2yh/bd5zmOmBeKFhIbX4pauhr7LLVderaW6/3Z5SYadABVul1Fr7&#10;xHprm9BgbeO5vqDS2s0tt7YR5XZqZLGdNjvXzpu13K7hJHAv4vjjyWX2LB3uz/Ozz6VWcb3Cnk2u&#10;sBeTquy5xHJ7bGGR3Tdvpd0TWWAvLVxlzwybbpfcfK9dd+0dds2Vt9sVAMgll91kF198g1108U12&#10;+llXWKvTL7Fr7n7aBs+It1wyr9aR1rv22//LCphYmMockGj6ZNS5P42Z5lOq9zhgGAZwDCO7fxS1&#10;0Qkwj5maEwKbWUCKbwo9JQlEtkeif4xOzLE3B4yzK+5+3E7CmtuiRXvEcUpWrFPPpFx15gV2Ssfz&#10;eA4XWLszAI8zL7YOrDbtBCBt7IGHnuUkga5Bd7nmoScgkGuQ1CKWxtuqVCXtYwnAoWFTqWgC6iKX&#10;C0sAkkvYXx4TDQsLOeEX4bNfWcHXqx0wLEEoz2BWQEJi4MJKSVX/hzSQoIQlABGDESMIyk9M2sO5&#10;pFKVz7pqzkRUyvKspLnI7odHee3jr6K5WIdASkvgovupnFVMWaKC+nYTrpctRHJrdkUtMeor0Soy&#10;YxNs1hCaqKjz1uo0y6lUwFHGSVTAI73ENTiyOYmBSFRXSUyMRqdssRrlYKlhUdEnlTh9amkO3FZT&#10;YlvWJltNUSRJvAtty7rltruxwrYBHhsdcNBVzia3FR1k+xYcViQQayStelSckI6IrmZBDY7aR1yJ&#10;tBB9vS00dXAXjERhiZ/xvT3cdw/fO8BwKXWni7lIS1Ei717YluJOBCafufsBKpTADiDUqqyliPe/&#10;dqF7O6+PMRGoCGDc8CmFKaqnA4DZ7diC5mmo3MgmDzgLWE+I5Ijth5kHsk+goUZE6SBe+wiVtJyL&#10;TOI9r6UDErmtHLMJSpiegepS4rnWRmLQFYe+Qd3e6r1AtF5fi41WpoQ6+oUAFzGR1bBPrRI0EjGS&#10;ct6/Ig4w+ehwGTKBwFpWVm+0ZZQqs3BzFcGAV9FgmEvZKgPwkDFlMms8Tkdl/U3HLTlbg90oU82u&#10;3Ucqxz6bhilmKv/LUyhbTaLcHMZk1NGrN9sIxk73p2TenxlGPcmyeo/hT68srbbHl6y3m1PK7aL5&#10;OfYG/4cb9h+zo9I6FEfzBfExlPOPHGUWPSK5hHKxjuOAh4BDzEPg8b2YB0tiucDjt19VshL7AEAA&#10;ErfcddZv/7J//PHffD8oa/38E6wEUNmLuD58+DibMHEOzcLoIAto/KU6kUiIagKp2wnY8qVhyqKv&#10;fWAJILJE5egMQlOVibcYfZPvZWCYaXH/iw/Z4688Zs+99pS98fYrrHfs/seft3i6YQ98+y9rPPCD&#10;1R780SrJdiplPkgx421XbD5mOZu+sBx6HnRZ0MTEP2ytx3/+vx14/PTdb/bzd7/yh1Kf++F3XAK/&#10;wEB+tm+++wlG8hMA8iMlre9A2W/swPEvbT+Iuw8A+Wz/cdsJg9n+2Ze2dfcxxtECINDdRvzP9fJR&#10;Y9kVA1nHKWQVXenvFTTaqYlrrC0A0iFpAyyk0U5bpLXeTo1lRa+zs6PW2FWUuB7OgHXkcTKgWVHM&#10;asDq7TaI64NWw7BWb7PBRdusP2WtXtyny/IGe2tpvT2TVGmvJpXag30m2uU33gf7uMuuveYOSlm3&#10;2qWXwUAuvtHOx5V1/kXX2YWX3IBd9hJr0+FiO/eyW+1JnAvDY7DJ8uHKI6wy/zNEdi7TeM3SsPYm&#10;AhTz+GDOlqUXXWNsVoUNJoOr56wEe3PQZHvonZ5248Mv2fkAVqv2aBkndXDA0brtOfR3nG+tWSe1&#10;OdvaI5i3OfMiAOT8AEA6Ur469TxrCxtpxX3FUh594iW3iSdxukjhdJGIG0siuWir1mKsu9JBtCSc&#10;p6Zi7eXEkZbGUKhlhTAQcoQYqCQWIvAoKGC4EqUtubMklGvJiSUAiY1L4PpiN/lQPy9hfvnyVfyc&#10;+j80a1wzwdUhrgE7wRKAiHV4wFBPSAAk6AXYVnU9YCf/zkB8dLsAozmA+D6QChrGykjK1Uz0zXT8&#10;btKsak77jZSPigsAR+zHS+YmWR1d6Jox4SYtMpq2Aq3GxcHDLDRXXSxEtl0xDpV4dOrX8gAiZrJW&#10;6cCatkhMytbyWDtQM8UO1E60LeXjbBdz1LetT7UNVauskUFSTZS9BCA70YK2Os1DIjrWXMceJNKL&#10;VWAsYLjWHubD7yWKfhfgotKWE9kFKiyNtN3LBMLPQkAhFiKwEIC4GSAAkO6vrCwBioBGAvteGIq6&#10;13epDCZm0CyR1zuoBBhiHsrE8v0jzonVzOorEPEMROxOY20/4//VifQh8VysQ7rHAUpWKmHp572t&#10;V/fxHfI+ydfbdT2IeO1DZUxXzlRIIQBSj9OpDmu/v1yPG7MGQVtgIhZSjcNK7KRC9lyYpUpdZQCL&#10;RPQcACMLNq1BcssknqujHSdnHuaGDEwtcRhVJrMGAwrDqLaoiXoKdvlZstpTbg4HPMLVs1Xz55qN&#10;ljGT8v0MDoJTWWMJNB3LgXtE2XaXX9U5p85eoRLyeE4D+X6ljJWttN2HvyLm/is7cBTX1bHjbgLk&#10;ETmsmAb55fHv7DiXJ8BDonmIffwVQAQifwAYf12//waYNFu6n5jLPwEVpQJMnR5lk2fE2rwYDpLx&#10;6ByL0i3ejXLAls//s6z4MsgITNQLliEAodqQAXgIQNK4T4tHXn3UnnrrSXvxvWftlbdfsBdeesEm&#10;hE2x77Dafv3lb5w60CkOf4+wg+BNDW0PQLGTvo3t2Ea3ML51I0Lx7kM/2pff/zc1uf9lP3//h/0K&#10;cPzyvQDkF8DjVygXYg/XBSJfC0BA06Owj895sQ4iEO2HJsv/vEcAggtrO6Nnt+7Gy447oYmhL438&#10;8zeRttuAMF/FB6GKD0gZDYTT0UKuSl1rp8Svt1bJG6x93CY7I3Yz4FFjreetsYsWVtqDaTX2Vj4n&#10;AQBj2JrdFkbD4niaGCdSlpvAGkf+VhjNjGNKtjKbfKsNIlK+V84G+3j5BnuD8tfHSymFfTLaLkf3&#10;uO7aO+1qAOSKK2+ziy+/2S4ANC669AY7+7yr7azzrrFOF1xrZ3e60lqdyobfis0bMLnk+vvsriff&#10;tuc+GGBPvd3bnnqzhz3xene7/4UP7c6n37LrHnrBLr3jEet48c2UoC61Fq216Z8WsIwWp7rVpt05&#10;dmoHQKHd2YBDJ/f4rWEiLdufR6nqMmsDiLTsiP4BeLSHgbThPq3bn2OntD7DlbAefux5tAosupwm&#10;0tKyHJB495UAJA0AEQsRgOi65qYLQAQkSxg+JSFdIJJP/IO0kLw8oiOyVvGhIg6Ex9SHTACiFbco&#10;yQGJZyACIAHIihUlDkDEJNbzTy0AUVyJBHUBiFiJwESlKy+meybi49v/Uwkr0DuCGSB+iYWUq1yG&#10;zbKRZq7tDARy86k5KW9n/vqGhnW2IivTKvk7VpE8kMXgsBpOnvVM/yuvoOxVoV4SUlvZeAQO0kEE&#10;IGIfcl757m6BSJMcQTCTav629cwzaViTYhuKhti20u52YP0AO9Qw3PY2jrWd62fZxjJYSekqa6KL&#10;eiPC7lYiNrbwt2/mdQgYyC63yYt5KPPqM4Bj72f0e0gfAfi2w0A2kwC8iWiVHTCN3dzv0OcwAkBH&#10;AOEBxI2wdQwkuF1AEtwmFhIslcg8A/GWXjEN3yuiEpQHkL82Hp5wbYWyrHxX+g6BSCjOxHWfi6lI&#10;oxGgiMW4fpSgL8QbAPzv9JcCDjEOMZDmTMQzkEaFFCrD6n8AEDEQ9VzUaVATE/9qqFpUYbGthmGW&#10;YbldDcvM5XAQx6Enq7SaKaY4rjBP5HD7EvqrYtE7pqBFDkT/7YeJaBRl58nsM9Ow3YbDPCIxHEVR&#10;uo8CRCKlXVKBiaCqEAEb0deRfD2H61PQNCfRRBwmEMJNObh4i33CiO43curZV8otnecm/fcwrG7/&#10;UUqEx4655s2jVGSOsTdqJr00j69VtgI8tP7fAojARKzlR8R3MZN1JEj3G0R8CY3F8WijMs7Ec7hU&#10;+nY8onkycUQp/E+npJCy7RaJFQCHmob1P6/rLR597XF74KUH7e5n7rE7HrvLbr3nDje7WrToKzb6&#10;w9jHDkGz9h/5yvaAljsPfQVgsCg3bWcg/YGDXwMOQrZ/UpNjUWv7+cdf+RrwwJvsrGYwkO+/hYHw&#10;Iugxv/zqe3zMAAie5oOwj/3oH6JVe/YdBUC+sB2Ur7btOsLUMDSQbbT6M52rUQFnlK6C7lAlcm7H&#10;3fSFPZBRa20XrbWWqTWUsRqsQ0ydnRlTZdeibzybu8W6wywGQy2HlnAiqNhJI95OTgg7OS3sck19&#10;k+mlmAALGE9tczSBjsOLNlvfvHrrjMbyJpSza9Z6u6fzYLtE4HHdnQjodzo31kUAyPkAyAWX3mTn&#10;XgiIXHgdQHIVPReX2VmdrnAbe7szL7HWHS50TX0tWp9lLU7uyIbe0rGCEwBxyunueye3OtNacr/W&#10;rc+0Vm06YsftaK3bnUUn+dnWktUKQGgt8GjfyQFH61PpMiei5NRzLre2/K6WAo4zsO+eeSnsoxMg&#10;wv3b8Xux8T7y+HMOQJZQakrjNCFgEGCIbXjm4QHEObEod6kDXaUsfZ1Jg2F2NuIjyZ0CDzUGZmUV&#10;OpahJkMJ6CphKc4kyMFa7G4XQ8mkI1ZgIwFeArkGQ8nGq+UTdv2scwFHMB9as6QDZ5a+56cRBgOk&#10;YBWhqYOeeXjgkIjuylYs3beGf5AmNpw6Dhyqn2+id2LLdlhPI8m59LTEz0qy9x7rY0/d9p6FDZhj&#10;G7BnrlnDMCkiTtZwUlXUukpX9diBBR7e0SXgUAnLW3mbsNk2KHcLxlJH+m7D6o9tS8lbtqXoA9tS&#10;ykz09f3s0Ibxtmd9DGWtLBgPMfEaabuuyjarC52/V30bWgGAUAqSBqL0YAEALELDpFwpC2DZDIBo&#10;fO12GMvBQ/RMcJuPd/fsRN93IYshJuI1EVl6FbYoENEp1E0ADHWGe2BsbuH1kSZe09Cl9ApXemoW&#10;htj8+o5QL4iASUzmKP/jsgLLLeYZyL6QA8sDh7dJu+wrdWSHRHRfyhIDcSvEQJqDiGMeMBAxEsWo&#10;a3aHixWh3LVOHeOI7lprYKLqQi9YU22peZhDeI8LYIM5fKYyaepMpCcrAuYxGpdVf8r2IyhPTSOC&#10;aRa5f7MZIx0FE4nGfRpNSkc01+cCIlpRgIYudVs0lwKVmTCSafz8RPaZsewtY5AChpO80XdFA7PM&#10;cRPuJfVY1l1SlPcdY/Tv8WN2HAA5dkzM43u3R4p9fE2534PH/1sAEQMRgPzy8x8ORH6hV2QFpoJZ&#10;s+bS4zHeImDjGjSnUvciutcTKWelYoZJFYgITJRvh77pGobl0mJKaYvHX3zS7nr0b3bT/WyK119u&#10;H3TrYt99/5P9zC/5mksJOEe//IGS08+Um36wXUe+dSCyE51i34GvYRUABvf96Zff7affKFf98ot9&#10;99OPeJMRen5RCQsmAgv5DgD5+ivAI4SuR/EzH4ayHQCgZFvbj0Pks3208ROTvWPPEWqrxGVvB0Cw&#10;79aB1uv0YcCmW6EOUT4wZXSFZpN51S1zrV09Lx9haoWdF1dq5+HMupcgxncYQtWX+etDyNEfU0Et&#10;E91mEmsGJaUI3lyFF87hDZ7JCWFa5XZssttwou2wkaWbiVHZYN2gnG8vq7ZuTAS78+P+dpEA5Ia7&#10;YCJ3BSL65bdYJzSQcy+6wc7RAkQ6XXCddYKNnHHOlfRiXEZ56VLHCDoCKmfQ1HdGp0ut3annWkuY&#10;gdhEOzb61trotXBRtcKG25qyVGsYh1artucCIMFqDXC0VTSJSlMhFiImIqDyANIW8GgPiLThd7Ru&#10;D+i0PdNOanmqPfToMwjeqwCRYLiTWEU6Vl2Bhl9iHmIl+loAIv1D4KG1jDkBAQuR84qO3+Uk8i5l&#10;DghsZulSWIiLM5H7KghS1NL39Hv0swIeCe+y8qoXRF3lPpa9OQMRE/HDo/wwKTESsZPAoRVYeD2A&#10;NO/9EGio0105WGIkGhVbD1ttQmhV6WkTm/RGUmm3Ud5RQ17BkmJ775k+1uOF8Tajb6q9fH8Py1ms&#10;Mpvq55SyOJVquNR62YFD/SS+fOXBox52UkNprREA2UKprYbSSEXBLGso/sA2Fb9lm1Z9YBtXvWtN&#10;xZ1tBz0hO8pH2/qV8baW2I1aTRusYVwtwKP+DsWs7Ka/wzEENng1E2pJQHc2XtKKmxjCpeuHKFV9&#10;wQyQ/ZSmXCkL7cPHu0sDEXCor0SswwNIMPJWWohKW8Hv+Sw0QdCL6NrwvQbi49xPzAKRk8rFpQQx&#10;Jc6J1gxAfC6W7wtRecvnXrn5Iz7CpFl5S+K5XktvId6mPhu+3xw8BCBBz9CfAKIZHr6M5cFDlwKQ&#10;OnQRBR2ulzbCdTGPGvaO9ZqzQfe4ACSPDCwJ6ctKGD9MM2cen5UMUi5iyJabAcuYSGl5HPrHdDXr&#10;ChDQJsMpYUUDJPPdbKTDlJ+JKWJFYx6aC2DMQ5OdH7otCiYyGxYyXdqIerYQ3ycyinoc7srxRBTF&#10;0eO17QD2aPpqDn9Of82XRyhdfWlfHvvG9Xkcd+zj3wHkew7iWtpPfwo1DAoIBApOB4FdiFWojNW8&#10;bNW8rOUZyM+I706I/0lOLmYYZefZS69/YF36hzGtM8kimAM0H4CISVDckQAjFTbCaGtSJuKpMCxc&#10;mIB7K94J8C0efvYpe/eTzjSaPGe33vs3xp4us//+p7Hp/wZ7kPANa6Bj/CtsuEeO0QCIS2DPPtrt&#10;KTV9eQyg+eEP+xmg+AGrmNb3v8I2WL/+/g/7xz/5Y1R3QwcJAIRSFy+MKNoXvFiHAJD9JwCElv29&#10;CHYI5zsQzrdRvtrMeMlGEnfrsO+ug7ZWY6srx1a3GvdCCf+8pZwqFxBi14NZ5W+SoPtQYondlVxu&#10;HxRvR5imdokVOYx65GTE/lmKoafLPopoloX1B5kEeIgsqoN8AA4QC7KP5r3dvNHbOSk0UcraYD1z&#10;6+39ZeutB1a7e7oMsguvRvtARL/0mttxYN1i511yk1udLrnROl10o517wY12HqtTp+vsjLOvohP8&#10;CjZzNnfEdekSp2KrPe1cGMJZF9KvcYa1BDBUZmolQMFB1ZINv7VABdBo37aTW+3IsWrLEtCodNVa&#10;wHAagKKln+O29mfDcgCpk2A6rTvCQjpcFJSv+B0n04V+cuvT7W9/f4SNX70bEr4VTRKAQ6B3BMsD&#10;iW4PQEQ9HGIt0jDUTBj0g2Qz6yKw7oq9LHF0VsszEIFIAmCi0tayZSucCJ+XtwYHV1BmqsC1pEYw&#10;AYh0DZ9/5aPbpYX46x5MdJuCDv/a/+HZhh5X7EOuK136TvRGNQAqgp3SlQBkE2UgxbrXc/iYOyXd&#10;Xvr7p9b12YHW+6XRNvDtyRYxKRkhvcmKYTgVilwXgKBVqITlmwm14fklYGrE+SMmslGjSgGdkuxw&#10;hPNPAA3YR9GHtrnoHWta/Z5tWv2GNa7sapX5M628aAWRKRX0mawnroS8Kn5+O/qMHkelrO2s3bCR&#10;XZS0DjFN8HP6A/YDHNs1DwQB/SC3iZ0c0IyT0Dx0la+koYh5SPfQda+FeBDxJSwxHcdC/iKiNw9S&#10;lIgu8BBg+AbD5oOodJvcVycsvHKFaSqhWwK2AHBUrpJA7rvQvaVXgCIA8Y2ZXlOSBuJLV82bCFXW&#10;EpBsRgvVFEEBSCP7gpiIgEMAUktDX42AQwm7WsqiUg4VrGQtt5eu3UB/SK2LMVG/xzLNUee9XlZR&#10;Z8n0kUXCPgQgs+hjmw14CAiUnh3FbeGy2wsgsOBH08clsHCAAXAIRDyABLcBOqxZ7DvTKGVNd9rI&#10;Dq7vdLPKl6ClfIbjVLE1h49g34V9uM5ySvoCkC/Rhr9EQP8K9vGNGIjEc1VyJKD/BUDEKLQEDh4s&#10;dN2Dyl91EN1XOsiPyArf0ov33Q8/kbmFMzQuzSYmkgO4uJBcwAKLJJkiMqPQIhgsNweXVnRcCvOC&#10;CFolvSEyOtbmRMbatFkx1uKiW663x1970QaOGWnDx47jTdrtylE//iCqE9TLvhWIfInw/QXOKdjH&#10;AdwDnx/+kvuBgGSv/AwV+ulXGAjrR9bPso3hS/7XP//b/qEOSZ6wSlkCI1e+kv6h8hX6x148z/sY&#10;MuPcHS4ThyRKdI9tDLsXFd1AAq9KV7WUrGpgH5UKSWQDKKY8sZaTac7qShs/L936Llplb6estdcz&#10;a6CeoD9z2eUaUy1yNuARXcMbTy1T8zgWASCKU48jbyuG26K5LRxBTBEjytMfQfd339wG+xjbb09K&#10;WPd1GWoX0QNyOTbeS9BALrriNjv/UkAEB9Z5COmdLgRIzgdAzrvRzjnnegDkapxZV9lpZwIiCOtt&#10;0Sfa4JZqjVuqDblUp4hdsCR2qyR1CmCg1RLRux23t4dxtGO1dWUrgKUDAHM6oMBlqw4wi9NgK9ze&#10;EiBRt3lrRPSTeVxpIO0ITpQGcjIsp2Wbs6wNj3HXvSEAyS9xpSfpEoouEUh4ANH15suzD13qvmoI&#10;dLlWTCFU86B6PwQasfTK6FJL4BGsxU6sF1CJgWQjuK9aVe42dzEQdZT78ESBhcpa/mtfzlL5yveF&#10;6DZd9w4s34HenIH4HhAPILpvA4+9BX1BMzKauNzC5rsZENlCQ+rQHpH25sMDbej7w2xWv1k2qvMk&#10;C58YRymkCQ2ETCwXqsj0REptzXUQ78DSxuecWERU7OB/ZhPmji0ATXlhqlUWjEUH6QV4dLamgret&#10;aRVsBACpLehiFQBINTpINUCqiBIl7SpV18esK/hxD0xEg6v2whJk3xVo7JFDi1LVQQngGlnL12Io&#10;Gi51MDT7XGxEgrlnIB5E9HVQzlLcSVDC0trFpu//Dj8nXZcqYXn7rgdLAYnPx/IM5IT2EUrm3a54&#10;dzmqQjlXgbaifC+5sfi/BgTcbQoDbFbCcs9BpgQZFEJd514HEYj4XiDpZpohvpG4c42gFZCIjQhE&#10;PIDUEnhYSxpuDXPF1+k6w5+UmluurnFmz+eXMoSK9zUfJpvLe5C1Zp0tZsRrPJbdSJjGHAAhCqt9&#10;lBgFWsd8DpmR7BFRuCgXAA7q24ppIFEbNqKv/ZrP/d33BSwcUufzGBFczoKJzIGJhLMPzaihbE7S&#10;RDYd6vtI3nBZZOx/X9DvcVzg4aoz6vfg+tfElDgACbSP/wQgYhJiISfcWCHB3IOHZyfNL335SmCk&#10;Pfkb1pdIDQWU+KYQCT+dSYVRa+pomtxg89BuEhiJG5NfRlp5js3G6jsxIsaGjptuEwCP0VPmWovL&#10;7rzJzrrsAnvimadt+tSZduTgcZDuD9AJIRzr1688KSGg6nJHj30PiHyLW0Do+BOAATj8+kfQPi+b&#10;mNjGbwCKKBVU6p8AyB8wkR8AoW/0GCHwOALKHgJx9wMgnwlAZA/8jLRUPmQ78YZL9NyqmcUMi1Im&#10;f42LVcaqR3DZWj4IFdDLEphIKXlYy3hDhi3Kty4Z6yg5bbQuOUSCEMcSDohEwiwi3Zt+lGTcLyyB&#10;Jr7FdIWnE6GejhsqmRj1WNxQcxHIZpOhNZG4kHEMbBpJeGG/vA3WObM2AJBuw+38K263y6663S69&#10;+k4A5Ha74LJb7AIA5HzA47wLABDA49xO1xMnco11OAcGwjrtrMvtVEpK7c+iJ4PO8DbnXMh1hG7c&#10;Um0BjnYslapasslL51AzoICh9WnBEliInbTqgO7RQUwF5iEQOQ2N5FQ0E4BEzEZNgy0Bp7ZYd09F&#10;d5EDS2Ck36F1+50PsfkHYrbcWOrrEKNYgtNO9l0BRxBloq+DOBOBhuanp6WRdwXgyMqnslUWUe7Z&#10;uQUuit0LanJr+NKVLoM+EJwaGZoFoj6S1c6FFQjeYiHMHWe5ZNXQsCg/OErAIXYixuEZSqCDBAGK&#10;AXgodTeILvHxJR5AVMLS79H9BDqNytnSfBFGhm7G2fTZAQ4lnFjfeKqfdX9xgmWGp1tJXKGN6sL8&#10;AyzYNZo1ghurknKUnoO62Z2IDtv1eVjaJLXhOw2ETW0LAOWcVLCdhnX83uJUW1c42jas7GnVS2Eg&#10;K9+zjYUfWU3OYAZNJVgdzW11mjdCf8J6rL/SWbxQr9+hoMTNvA5bsTorwr2etZvH30qp7CDM4wgM&#10;5MhhejYAQ8WcHAAY9sBQdrNUthIDkRDvBHRuk4byGUK89BUJ9Vq7uH0nIOVKUWIPlI7EMFROku6h&#10;k7BP6/3rKFzdp7kG4uPc9XooWsUzmQNiIYDFYYIcP8fSe4hLl8UVysUSM/EzS/wcES+iO7bB+iuA&#10;bGyinAWAbEQT9exDgrrYRx0sQwCynn3BLUBkvYbMATBrsOyuKqPrvLzG8mgczKN0lVOGA2v1Oktj&#10;BEIcfR6RHCIFHDEcNuchls+nMTqaFc6KZbZRAZl3+buOM0mUyaJqCKZ6sRCQiAUsFtIXp8tY3cZ1&#10;fS+ay3D2oijE9ChAZAZRRNOIW8rFELSXSs7+QxzEcbkdJ9JJrisdro8DHF99/Q2HbZZjHz8G4PEf&#10;GIgHkOalrOYlLa95eJaiy58VfQL7cCUsyQs8/jc//GA17MHTihibvbraZtJIOYdRuLNoXJ7P65LC&#10;2Ix09uEllPlmoZ9+RKTJh/3HWrehhCne//Tj1nfIIAsbG2YLiO/46sj3POHf0TYCuvTjD7/RMh+y&#10;4QIaXwIkYhI/4il2gCGQcUs5LAF46PIP6nH//C8aWQCU73iyX/FEj+EqOArSyud8GMHoAC/eZ7AP&#10;pU26U40ABCugAGQLzqtGzRoWFSVjptrZ85SCudkqoYIV/GHFxAwsRggfTJPgu9kb7LXMBuue3eTG&#10;7sbAKnR6UJlqIXXLFNKGVzGrY/2Rn23d5z9aCS6yZVuPEaV+jBMFsfRoIlOw3o2jhDWS/ox++XJi&#10;1Vj35evt/h5j7FycVxLPL77iVsDjJhxYsvDCOi7kMlS+Ovf86+zMTrCPc6+0DmdfQRnrcvoxLgNI&#10;LrHTzkGfoNzUnk3esQQJ4WzurWj2awn7cJcCkhPAEQITV7aSaH6e+5k2EshPRyvpAIAAIu0oibWl&#10;abAVDKctpSxpLnrcQDPB2ksa72133A9rADgAj6zl0jPQQxC3xQ4EDhls9OlEmKhcJeDwy33tSli6&#10;nzrKlX0VRJfIceVtfqmpcmHRhKSSltwaij+Qf5zHlQCfm8usjxVBiKKEdAUiinUEgnowKEoZWVoe&#10;SLR567qPetfPKAa+nBJEKe4ZNTQW0/RVTHSFlu8BkQ6yuhgXlmZ6uCwrNmImv6lfoZGokAZss+s4&#10;dDx578c28IM5VhBXYMWaQjl4Gr72LDfQqooRslUaKoX+oee3TlMUKZkqmXeT0mDV1Mjz03yRrSo5&#10;sZFvY8DUVoIaZfutXVtlDWuXWm1ppFWvnGhrVwyzmpWTrKEo0ZrWltlGALKOkL8aNJB6LjU5Uam+&#10;Yh+aKqi8q23oNXJc7aLctJkylwT0XVh998FKDpNxpdiLg3SYHzqIW4o+AvV8bN/ByN3daCCAhRxa&#10;u3Fx7UTz0fMTaLjHxror7WOv62jHWitNg/87XYoZ6FR8FHfQcQBE8SeqDIh9uIgTJcOqd0Nz0EPp&#10;yc1DFfdKkBcg8b29/I6D+plQdMlBLLwCEqeLhABE/R++gdABiBojQwzEA4guHfNANwtKmpgiOADU&#10;sh/UAxhO9wjZeQUk9WIjilMne0qXmtch402pAITPznKYcAaGjmzsu4UI57mVGyyNTV0jESJxU83H&#10;dbVA1Qr2kEAsDxxXKbQrVBKKuhG3adHBHywFA0+cAwzAgoOqAxIHKPw8X8ey5tErNxcQmUsM1Fwm&#10;sc6iRDaLUQx5VFX20zR44POvnBPrmAAE8fwrAETM46uvvwY8vuHQjfuK1gcHIOzBvoQV7MtoIYDB&#10;zzItucVBnkpQsII9WRUkgYv6PwQ2WqoG6XH0eD/CPH4ijPGbbznMf/e9JeCOHMtrMwnr+0wYSCT9&#10;fXMpty0g2yuR5PMlmwm0pbE7jTLv4MgEe6HncGtx31NP2xMvvWQvvvIajWWpgAPRI9/AGHjS333D&#10;Eyd2xCn2/HL9IUGY1w/uif0GaAQrEHK0dLuWa16BvegJ64X48hs5CxCIYB7KdVHTzCHKYAKPPXJ2&#10;uPKVfOWaisbUOJxXDdCq2lpy9jldVFO2WofTopIws3I372Mr+TabLJ102uF5+KxhC+9lrrNPsclF&#10;M9NEY2PjiQtJ5I1OYhRuNhHrGz4nj+uP/8f285yrsSdnb/uajKqvoaMkCvMBmInYPoEO05Grmqwf&#10;GshHPN7HCOmP9psCgNwBA7kV+67AA/cV67wLrzeBxrmI525x/exO19iZsI/Tz7z839ZpHS+10864&#10;FIYQ6CKtcVCpl6OlXFVOzwgYhgR156CSJsKSIK6SlF9iF+1gIW3FTuhCb3PG+dbu7EudDtKWcpn0&#10;llYS4nncNh0usJMQ0u+4635bgf6xEittLmK6GgAFCMsYN5uREQjmQc+HNIvm4LLyRBqvBHFpIErl&#10;VfNg4A9fFoAIgJGczFApZqjrMpghEjymSl+5MJ6VBA1KmK4meNAPhwosvcEgJ3faDzESz0C0aXgX&#10;losvoQRRVsYgoZL1uLoYGkT5sqhI8SoE58E8tDSYajVR3hpSpZnojXQsV1TwM8pJIq1VANOIIPrM&#10;A12t7wczcEVtZC7IGlsQudCxjrWwgio6llW+Woe1UyCiHo9aMRGeT43KbxowRSrudgTrnYpHYVPe&#10;RUz89u2M323UvHfsw8SVNNRWMtlwBSwizzbUMIisZh2XxNPzs/V0pW/YyH0EJsSUNGqkLwAR9IOo&#10;C58eEQBJGofrSA91qSsg8YgL1zuKYwfhlY7lw7CRz/YBkE10um/F4ktj4i6ByF5stQDJDtd4yMau&#10;LnMd0rRxc1A7yOZ+ULEiOxj0RJ/GQTrVZSs9xv+nDnrKvlJsibQMl1sVmijokne53Zewgg5/fhcH&#10;v13b1SEfCnxU82AoskTd5wKTQ/wO/R5pInoezUuCYkFeNHe5V6HmQWlmfjZMPQeCOv7v67Dman9Q&#10;ScsBR2hJRK9lKQl3HY2F6wAPla+K0T+KKutJ7SW5t7SGtc4KBCiwkhRmBcWyUcaoDFVNfxbgEUWJ&#10;KgqxfC5lrBjcVUsZ17CKjLsyIopW7/vBzf1JoLqRQHlroX4OId0tlbYAlkWMmo6hfBVBH0lUFWyk&#10;aj8xTzARAhoLGIInADnIAfog5avP0YOPY9/9msP5V4osEYB8yz4bApDv2Oh1iHcbf7OlKJMTi31W&#10;sSYnlgOMADx+IljRg44ufyCX8Ae0j++/VyDjt7i8vrKvYCEFlEvHrlqD4L+BsdpNFo3YP5dqzwJy&#10;vuIJbU0kDSSdpPRcWixW0fA9hcNni7Ovu9rOueoKBN5zrUevgTzxP2j0CxiDyk4Sv2XB1ROXnUxh&#10;Xrr0AOIFG0+XmiOdnqzqdxKCZEk7jjj0BUNQjvABPQKAHAZA9mlsZghAXGerhqYglKnjtDmArAVA&#10;qmsCAFmDHrKGr0v4ICVxmhxKualbNj0blJt6ZVO/w3oXT50ynvJUKk2PSsjN3/U1NO0nO/ArAPLb&#10;/21raY7M2faNJTLHRCeOeapXMqtkIlbeEYWbrBc23nczqu191hND51inq++1ywAR3/9x/sXX23k0&#10;EXa6IAQigMc5511rZ517tQOQjojoApEOCOn+sgNfd5RDC7dUG4neYgjSQWAVfgk8/k8A0hqm0ro9&#10;2obTQc6C1VASO/cyJ6C343FPBUg8gOjxW7TqiIj+qK1mk11JIm5BPjZcmIjAImgElMYhR1a26xwX&#10;gIhxiDmInTS/n27XXBA5rCSc/wkgDKUCOPwKGhHVeKSyV1A6KygocQzDg4YcVZ6F+HJVoHOsc02F&#10;ARPRQCnFuNOox/3FPtZQny0uZihQEdPkBB6cKD2AeBeWylmrARDFksjCW0VGVS5/ewn2dOkve3cd&#10;sxH9Ztsjd7xpCXMzbP7sOFsK2K2lrFSlaXcCtBCASEQPpiQKzCijKspdI2LRKbYhVG9x/RuIyds1&#10;00OJv3SuE5TY2IBVF8Cowa5bXw8bqiZIkliNeuJLGjX/AfeVgKRWkxZhPQKRjQQmaslBJc1CInjQ&#10;y6HGQc1AZ4M/TCkI66cuj9KAdlxDhQCQ3fSL7Nqzg9GvKtdtdr0he2Alu2EsArmdAjkOZyovqcwk&#10;AHGZVICH1iFKyL7EpIa2Y9TiFVvi5rQAPE67CI219TPQ/6qB+MdXzIpzkonhKP9KjYQCKzUShtxY&#10;PmDRNxDqd8iF5eNr/OUJ95UGewlIFJGuKBNlYnE48ADimYjmcayDnawHPNayX5SvbaQbnQh23HUS&#10;0LMAkGWrGABWRviiGAiHi1RYwSKcVx5AogGASEAh0vV7yHRzwJZtO255HEJzmj63bKKU0ogWSpCW&#10;iqCeQPJ4DKJ7DI+xkH0njsNrJo3XKpHPpm0gkjDaaBiIGyTHCIccGqL3MlHwkGy8lPE/5yAgEV17&#10;qzSQr778ioN8SAPxLAQQ+d8AJMRETjASgUiz5cHDieYCjlDp6nvctQKPHwQg3+Ck/ZqZIgDWRvII&#10;IypqbTrlqwiSwaMo6c+j7LawntHZAhCVsgCQpaSkr6DVYuWeo9ai4w1X2kV33GznXXO1PfL0S+Sw&#10;iC38Aoiw4bPxf03ZSiL6t1zKhqulznLRo9+U9BhS/D378E9WwOEbYMRYRM+OKt+FD/whAOQwtO3Q&#10;518Gc5dDEc7ygG/jBNNEnVMfEH1QRFVrHHjwz4twXsmHooxJg2v4gBRx6oglBn0gbKE7zKNLNqI3&#10;ZSfRzkSCCpN5k9O3HLeleuPVRb/7O6s5+pvVHv/VivZ8gxZylIFMZEwhss+Fvs6kcWhi6XYbQqBi&#10;N6YhvkmT4juL19qzYQvt3OsetEsBkEvIwHLsg+5zMZDzLsDKKxYSYh/NAeSMs69EUA+WQEVx62d2&#10;usrFrYsdtBQYqDxFk6BfAeP4k4HIURWAhl8S4AEQiegASDs0lbYhJ5brPTn9QgBEPyNQOs9atOxg&#10;9z30pBXCPrIymdkNg5AmIU3Ez/rQdQGFwMRrJb68pfsE5SsBgRhJHiJ50PehMpaAxANHIimeWkHH&#10;O+NvebxAfGd8KMClYVLrqecHUwWDElYQUcJpn+vBJELiQNiwxUYCt5YmEap8xazyNcSwc3oU+1jF&#10;RiBWoxWACPlWBDYqtHElpyg1EiqwUfpHMZrISspaW9jodRLfhvi6kkmU3d4bZB+81YN58fGu6VC/&#10;u5za+J8AwnMMlbHUt1KHLTiYkIjmQTloC6m5KmFtpcFv61YYCX0mGxmh21hXSqPgMltfmopgno1l&#10;tww2gzWYuSFlZaUAC9Zgfp/G4YqtrOfrdQjqGzaQAUbpSo8n4JCWsZuARWkbck7JgisQ+cLFXlA/&#10;J4BPQPKZ7Ln7YBewkD0CHDUW6udD4LFd5Sv+dtefQfnJnf4FCsql2skSgOwh/h1m4FJ4cWCpC1qZ&#10;V27IFxu7ekYEKH6WefOhUt7Ou1vzzB1IqTQlFgI4eRARWDVL31XpyjUTamlMqxKYQ06r5uzDM48T&#10;LAQGIuBopFFQqzmASEgXgDgnlgMQTA3VAhBysGAfxQIMPjtJ6HJLV5ZbDv0g2bDaxRWNtgiBex4M&#10;Yj6zkKI5TMq+KzF9Lg6rOIBiCekRKwGFQsre2ewrmTCSdK6nKlkCcIlnbIVO6gtgHrGASCajHRbz&#10;/Uj6QCJhHnPRQSIpvUcwaySNkvyuQ/TGACCHvzgKgMAo2RcF2h5AvnKlLO2/6CCUsVw/3V8ZyF8A&#10;pDnLcCUumMef4KGmbi2xDj2m9JXvAZCv7Jsvv2DhuKNlI5lD+UxMBdGUr+YrSJK04VhE/4QQgKQB&#10;IJnMaV++7QCAeshaXHDvzXbxPTfbJbfeaDfdfb9tpf9C6bnHJOgAIl8BHrLfOgvucfQPLoVkQrfm&#10;an8g0ARUybMVnxz5rQAEdD0muo3f+aAuZeOFgRzQh1a109AQma3YGcU+/EmjzgEI8SUAhwMQXDLl&#10;fEhKoaaFiGTzlLFPWFn37AbrDPv4dHktb/ohS9I8cthH+mbeaE4My5hRns1MjuVbv7Clmw7ZYiYd&#10;JjBedwEC2Vw+MOHYeGdQwppER/ogla/SK+21pAp7g6ys5yYn2Lk3PmKXECty8V8ApFMIQJqzD89A&#10;dOkBRMCi8tYZdKorr0rM4xSBAwL5XwHEl69cL4eaCF0fiF9Bl7m+J+tvGxJ42yDStz4Dq7BKWeoT&#10;oYQll5fsvi1OOZVO9GdtOeCRRf9GPg1UAYAE5amgVyPIq9JlMIVQgBGUsjy4BEwkH2AgzTc2xTUa&#10;NQcQAUe8y9LRnBGBClk5MJDADhw4uFRi8rqHd1j5OeQqb6mcFcSd0NXNdW3agd03NETK6R+MKIV9&#10;KFKlsJC01ULKVg5EiFhhrKxSgsVEgjnpNATSGFjDib8WbWIzPSXa7NS0trZSc9IZRMZjlBDDvhZm&#10;UcXMiHKVrwQijoGg0SBwi3Voo9cmFlhMZbdV/hOaBWWsLVtgDduwz25n/ChsorYkzmpWjLA1S/vY&#10;ipSBtiZntq1fkwlgMGq3shz2oTnnGwhf1HRF/Q5KefxuAUgjAFSLLuIdVD66RH0bTvxmY26evCtA&#10;cUOkBBospfpu2kKEPSDkymshEHG6hWaXwyj092vt1Yxy5VOxge/fqawqGIMiTAAQla80/0MpvK6J&#10;EPbx1yBFP7fFW3kFIMFSWU8usqAXxK0QgDR3YAXCOc9XGVehFILmCcx6vf+9fKXSFToIwKE9Qpde&#10;B3EWXvTRIA9rK++lZqcz6Il4EgFICdeLeM/T+JznltfbUsqfGUTvL6OUlVLWwHTPHYjeYghM+NTE&#10;VLdwZGHFjeH6UgBk/Vf/bWuZ7ZPH8LjlDI7L4LYUyuRp7C3JTQjt9ZSwsP7Op3QVizEnBlE+grHT&#10;ak6cq/IVl7PRW+JoWN2MgC4AcYcAghQ//xIWQoVG2pPsvCpl+UZClbL+I4CoL0QrlI/1b5ehnhHZ&#10;df2efAI8AA6BxzfoLF998yW/54h99xXvOfmEWU07bAZDqCKJdJnLyIgFDOaLY7ZJPMkfCZSwkpt4&#10;LQAOgUjuzsOk8T75N7v24dvtyntuswuvucGWE5r3A+m5xxF1nCsA0PjyuEpXuKhwYXkAcTpHM9vY&#10;CX+xQz6Ed/4AMRCByDcSh3hhVL46qNwXsRAYyAHiS/Zy8pFvfJfrQMXjrQHyLjBNdU0xkFDGDfqH&#10;AtMquSzng7JajYSI6NNJw/wUu21n8qs+zmqwTzLrbRZ0MaHpKCBy1BYDJOmcGAQgy2Ej6ZS1UhqY&#10;Qy47L0xlAaJXFE4JUc3pdJ9OLqaRMK+O0lWFvUz08gtkbT09LdnOv+tpuwQX1kWX3UgKL+I5DKQT&#10;3efnnBewDwGIAEJLYOEBwzEPVnC/a3FnsckDGtrcBRzNy1fuugMMdaAHS/0iclQ110F8VEkbHqct&#10;Ft52joHI4UWkiXpL3M/I7qs497b2/EtvWBE9EgUk6ObSxxFEkfwJGB5EdOlneARCeiCc++9LGBfb&#10;EIDEMWzGRxokMjcgKYleEMAjuCTWhLA4z0DUmKifW56V5xxUATggTocYiABDpStdyl2l++hrX+by&#10;PSBl1KuLcIoIPMRAFO6ofC4BiViIAh7z8la5kpbCGwtWrHL5Vjp9S6DVxu9q9ZSfagClstDvEngJ&#10;PIpKYS7kIikDq4bnVquIeVhRUGILuuc30JgYJMQqbkNTFZnjwYa9YxenYUwelUW5Vpk72mqy37fG&#10;3I9s/bKPrTqzm1Vkj7U1K5MAq0IeDwsvJat6gE0MR5HwGwhtVPlqLeC1lu+rn8MPmBIDUQnL6yB+&#10;0qAuXSczGonKVXtgIXtwXm0DaMS+lPArpuAYgqzBobGxTZSDZJuVC8qxEAEIWoXARBqIBhdpCUAc&#10;6wjlZamEJVaix1H5SokBfuN3c0FgH0FJKgh4lIXX94H4xF03gTD0eLqvWJHKZEoeCGaM7D6hg6h8&#10;JQBRjLuYn9iImOIGNA7tD1oCDgceoW70WgBEpe5SejvKKFtVcb2ErDMxkPySastQkgKsYzn23WXM&#10;fUnjc5NcUmOL2Cyj2eAjYAoCEI1YkItTX0dTnUgkETuPMnjJPqaQ7voGQPnCkgk7TaKfLHGDXFkw&#10;D7S1BYDG/FD/yFyalOfQWzYHHUEurHA63GcAIFFVmIHY9w7wGh9SfDvNhBpNq/3RAYhKWZT8BSAn&#10;QCRk51Vlp/n6QflYIZeWAMRf//4v9/sO5hGABqI5kwwFHt98S2Djt8ftGADy1XGaGvn9KwkcDQdQ&#10;w5nwGkln/gIxEOadLMI5lgCIJAEgYiHLAJAcyEaLmx+/3W589Fa7/qE77czLr7B+tLR/+80/sJbR&#10;8HeUzCrWMSLXjx/90Y4i/HxJN7qokNiG9x+rA9IHdXmaJfD4GuDQcuwDxvE5tPsAiOs6zwUexLbv&#10;hYEIQHwK5yZ89Y3ED6iEpdNGDR8AxRQIPHSqqOD6GtbqOoa6QDtH5dTSjV6L4F3vAKQzce1TmGki&#10;AT2h8YilIqJnYNvNpB6ZhZieQb0yBUqaBPtIZbjTIuqcEUoZXrPVptKFPpFY5n4MmXo7rcyeJ375&#10;SWaEPD0n3S74+wt28VV32iVEmHgAESCchW23OWj4EpZu86UtubUuIOuqE6BzGo6pth3lpGLzV+9G&#10;qHwlEV2MpBX6xv/OQDyABB3pAhABTWusvWIgbR0DuZBy1sX0mAQd6A6IxECIMuncrZertRfDAArR&#10;ArKdUI5NF7bhNRBfvhKAyJUVaCBiKQFD8TpJKkmcCxcyrUxRB647NY0ZI/SBOObBnJGF6lSFncBA&#10;9Ph6LI3GzWaaYW7eSiduq4SlE72PKAmcWYH+IfCQEC4g0YwOz1Rcum5xNUCh8lWVK2MJSAIACYAk&#10;l2ZJub3ESAoo2SmORAOsmnAx+ZG5wZwR3H1s4GWAhU7+ur4W7aMCEb2Y7uQ1NPmprFTD98R+9PzE&#10;nsRqtKEFwX7a8HBeqZSFVlHHZMGiohIryou38pz+1pCNfTfnY9uc19UaMl8FULoxOjfMcpcn8fcV&#10;W7n0kIZ6tBLZhNkUYR9NRLsLRCSo1zA1USzEhyBqvofKVVouSTfESHwsiXNdAR6Kqxdw7FIEvDZ1&#10;zSnXhq8xuGzs+j/zAYYuel2zOCgbfyZNBAD5HMahHpCDh/k/BTzEPLTRuwgThHOvf+gx9fg+Vdlv&#10;/gIWF9LoOuopZ/G4uzWmNtRM2Dz914O6D2TcCpA0F9F9KUsuLJUyBeDVKv1xqAwEdO0RAIxzZQUg&#10;sha3VSlMtRgn0RpAo4KvpYGsAlAKYBs5fG6W8zlahosvngFpiRw6krHyxjG5NJoSU9Q6lZr2uIrE&#10;7CqSKhhjEUFLwDxcmvENaADsI+noIClUMBLRRhIAkEUAyQJpIDi5xGJUDlekSRQAMhtn52zKQeGk&#10;XMwiBn46XenTiItfxh63G+vuIYT0I2gPh1XGQguRpfeY5n9QwlIWlpYDEaXxhjKx/nr5V1DxB/dv&#10;nQ1YbAPdOgQesgd/9RWiuRZi/RcwkM8BkOPHsVoDIMX04EVS0otgymskoBrDIX0hEw0XwUIEIIk0&#10;dqcymnfJ1oO2nPHjLe548la74eHr7boHb7GOiOlX33Y/vRd7AIpf+LASN0KI4hefo1+wPmfY0zFm&#10;mCsgUfU170NWB+RvoQ5H16AC+gk4XFclS9HER3AbHHIfSkpW6lCl6/wz9X5oUpzq0ioN8AHSP+eJ&#10;8pUDEGZQAxhV6yhdhcCjhMuV+LwXkjHTfxlOKQTvLgIPWEi3pTVM7tvhXFjSQdIAkWUbD7m6ZXbT&#10;EcvgthS+l4yvO2PLl4joRyyc4LQpgMek4o02gfjl3pnV9lpKqT29sMQeZz0budwuuv91IkzuQgOh&#10;gRAgOOcCzAcEKIpdeMahcpXEc13qNgns0kh02en8G7jtKspX0jtUumLzB0Sal68Cu24QQ+KXAwrK&#10;VwHr+LOM5W4HINqcQf8HDETgoWmEJ5N/1ZIudFf+ooekBVEmo8ImupPuKllc2Qjz80qcnhFEmvwJ&#10;IgH7EGCIfQQ2X7GHwLGl/pBcp3GITbiOc99AGNI+VMKKiUmEoaQ6DSQQ5iXQ5zA/RAOl6NQuLXeX&#10;LquK3g6t5lqIhHbfK6LSkU7/2sC1eRdTavIMRIDRHDzy+JvkEhOAeHG9CJvvKrQPzR+RVhEk/Iox&#10;YNCgZFKuUhkgUUVDmYZIFSsOXt3sKrXJaiwQ4fnpeUiYV2lMWoweYwsTAbfSV7J9J+Wg7Zt5LA2i&#10;Io23YrlVZvezptyPbWNWZ6vLet82ZL1tDXkfWvGyvpaVFkHZjHh7kntriHeXhVeRKAIONTzKhSUN&#10;pKGhgY0Y2y5lKR9BonKHSlYqcyn5t5y53wIdN0RKzYGuXCXrrlgW5TT6SARw2qC3alQw2oTKWGrY&#10;83M/nA4hJgJ7ULOf69OQrT6kebiyldxUcmJpjC4g0nwJoHyKsp/dETA+9aIEwONDFFXKclMHQ9lb&#10;uwC1YPok/TSAeiOg3MRzbi6kN2chApFaWJ72hABABB4BgLgyt/YIypICjwpAQwykhLKVAGQlALKC&#10;2/MBkWx6HZbzWVpCb1ISh6lUWO0iOsRj5DpyTGE3VQxK2q4ZmUFvxJGoRySGPCyVpuIoVcXBNuJo&#10;KoxVvInKXdI6uF84aw6sJQIL7xwOpjPYo6YzFncW4xtmMdJ6KpFJk+g7iWFg1QZ67g4RDfU5Vt6D&#10;RwEQgOQY179ARD/ylWafK9YkAJKvFKwYOpD7S1fdCWVlqV/EfS3dRId2d3+EeInxoeVYB+trgOOr&#10;r3DwydBEF/yBL4nG+QKHHL9/NcPqIgC4cCLto3g9Ykj/WEiIbRyYsIgGXAFIyqaQmL6NEtatj91o&#10;Nzx6vV3/yG12zvXXWFvymsZNjcRq+xOecCLXSdr9nDRerUP8wcdoIhSAqD+kueLvgcOjo1jHcWdP&#10;I55Y4MGTO4B3/TPa5uW6+gxHxm5OPDv4MG1z3m+JaIQmklkj5nGifEV+TTWrHPaxhg9JCR8ezSDO&#10;hVZNJ3P/U+JGPqIHpEuWGv/qrAc9IeOLtvJGM0qW4fUZMJHlgEfWZspYMJFUGIhcE7FY8OKw4MVQ&#10;55zBGzuZsLNxWDrH4ujqQXb/y4nF9kRMsT08v8SeiMy1q57rbpddc69dTPnq3AsADgITzwZAzoaB&#10;nNOJ8hUlrDPlwJLWwfXzyMa6iKmF55GTdRbCeUf6Qk6jyU/C9ynt6RJ3IjjNg+r9EGjARCSsuz6P&#10;kBMrENMDEd0DiMvG0s+ESlStARDZeE/FidWhE6GKMJiWbU4PAEhDptp1dNEDsrQWK2xwdTnlqwAY&#10;xCrEEAQcAUBIs1DCbk6ofLUSsFjmUncFHikabUk2jvo+FsYmMls93l0KOJwGwvdU3lIJK5gpEth4&#10;9bsyiVApRkQXuyhavcZ1lXvWIebhgULgok1aJS7dR/cVa1G+1erVcl4x+7pQkfJrAAsYVYh9SMMR&#10;W5JLTAxEPSKrcGkVaqgUoORLJJs2yyKr2SC7sYdvAJxgNvyOUl6bcspemh0ix5orqcFK6tBOxJQE&#10;copKUeNiwEJgNRLPt1G+2qG56RttK5ltWxt4rKX0fWR2h4F0sQ0571pj9ntWl/sOc9g/scULwwCQ&#10;VbZGsfb1lMlgWWokFIAIDKRzBKL81hPR7QdoHNQMD1l3BRbVPGctlcFcKCKlLIGHloZSyXGljVlR&#10;Lr5sp058pRH7DV+itcINvaCuEpMSc10AIqCh0oqAxI/CFYA0ZyBuBnooviQoPQOkJ1J0pRHtdADi&#10;o+Adgwk1IHoQ8ZMNHSsEdJp4DL22Amj1f+hSpSs3iVCpx3LmERnjdZDAaBOwD4HHOthGJWBRDnBU&#10;oHkIQIpV9qRklUvJcwnaX17RWltKtE46+WwqZy1bUWGZJbWWUFJv82AhkZSZNEpaAOJmH2GsmUb4&#10;qno4wgEXsYt5dKzPJ849hoiT+awIbp9DP9pshbSyZuDmnAl7mUGUu6oaU8jBmi4A4aA6GRYyhey9&#10;GWh5q7YA2hzSNWdFesgR2MhRQmvFRD4HRNxMEJZAxAGJK2/55ZlJELio5UteAhx3fxeJQkRKaHnm&#10;cZxy2TGA49gxymdHSQkQeBzm8MABfzX9dxFr6i0SpjSPCJYY5jwtpNoT16Ay1m5YyB4HIIsdC0FE&#10;v+4Jsp3uudIu/fsNduHN1PWvv9a69e/jKP2Rwz9ygmB6ID0T+w9+Ra1V3vNvUe6xgcEyfnJx7fSL&#10;hKLaZfv9GpqlMDAtIegXNAwe1nB4xjbuE/UOnWB2udqsTiAS9rBEknu1aZN6P6hr4vFez1qHZ17i&#10;ZiX/vOWc0sr5eg1DX1Zi441HsxicVWtdKF19mN1Iem6jdc/aaN2X1tnIldQz8XAnEleyGADJwCmh&#10;y0S6R+OJJJBdL5JTwhxRVCLdp67eYhPo/RhJiOLAnEbrSoz7C/FF9mDMSrszutjujci3a94fYedc&#10;ioh+PsyC1F0xkLMITjwbwDgfdqEsrHNoKjzvElJ6mVSosMWLYCtnX3g1ugdd6Kefz1KZ6gzWmY4p&#10;OLYQ6gGRqC7bbRuVqCSao3v8x6Uyl7KzBETqUnciOs2K59G8SGhjS3STk1p3oJTVkesd7fSzLyCe&#10;Oc31QaiMpATdQDwPOs4DsfzPpQ1f429TAQv1fCj/342n5TJ18RJKV8kujTNmwSLGWjLulyU9ZJFm&#10;CIiV8Lu8kC5AEsORjlJQoCDFoDyVm1cYsvQG7io1/QVJu4yUDbETfa2ph/kF0jSCjXs14rlKWAIP&#10;RctLQNesdrGpAPT09wAguLDK+Ht96KI2fm1E2uCaLzGLOkpIfoxuVUiL0fMTaAm8BD5+3G7Qx4IN&#10;NzT0SqJ8EMUuXYRyFppIYwNuq1WUsbLD0D962uacj2xT9msOQNZkDbIlSbMtn1HAKwnzq4RBrAOw&#10;SmFJcmF5G6+ARMAgNhKUtra4spXXPnS7TvheF1EIo9+gxRbELjai1Sh63tlj+bsbGuhNgbnI5eWZ&#10;zmc0E+r7PglXP6ulTnRFi4uNqLHQz0n3LqzmzYPeqSUtJNj4YWahMqErZ6mMFdJM9P/e3ALswc0z&#10;GIG82IfPvdLjSfcIwEMCuUqfTSHWoewraSIq92kYGM4+AKQC0CjFirqayJJiNulS6vmrAYjsPEqc&#10;BVh4lxdbivLelmEmWQUjYVRt5kq0EJpTY+gxEhC43CqYwhRmm09gw5+ENqqvp2vAHrfNAiTmwDgU&#10;T6I1hzWLr2fyc9MpWU2tQEvlcjKd3BOZWjhpdRNVERIyCHadQqz7FIw6E0oaXdlsB0P4PqeUf8QZ&#10;F5gACYh8IRZCgvERltej/Ez05oCiQ3rz5Ss+Jy6JRDn+NboKbOMYIv2x4+gslMq0jhAhf+SoBlmh&#10;SR2imVSHEPS0QlyLc3kdIrDwzoU5zZeQDojE0Xu3SFoITCQePSQJS2/qpoPW4rRbOfXe2MnOvOlS&#10;u+iG6+y6u++0e554yN587x2anLYy7P17moNIyd35BR9aTkG04P9AMu9PrB+/QijHpaWmQ4GHwr+E&#10;ggKOozCPADxgHsq85wQl5uFnHu/EPrgd18o2RJutLtdmr4soqHOd56SvKusKp0olpZcK/mnLqX+u&#10;ITVzNSeMnGrqimz2g5bXW7dlDQyA2mBdWd2XAyIAyFBy92fTUboQhiGvdpJ6QqCaCxHN52PLmyPB&#10;HNYxhZj3SbyhEwGPsMJGG8IIyj6AUGeGSb3M5LD7YorsuoiVduPsHLt5wGw7+7q/2wXM/HALK+/Z&#10;lLLOxcp78UU32aXEmlx6mbrVldZ7uwORswCbdmzwAgmBhQcOAYBKWMFtAQNxDYUu2gS28X8CEOeu&#10;Use6srFgIzCQ1qT+dsDd1YHLljiw9HsEVCe1Po2sristGd2iEJurhGYNg1JpqnmEiR8kpXgTRY+o&#10;jCUxXIOiJEwvXZYHg8h3nebz5scBGrEwjwRbwEzx+TGLHBMRiLiRtvxcMg2FPgtLpSwxGP28SkDa&#10;zL1gLvDwIYgeRHxgouJIBBzSRAJdRKWpgIHk5wcAor9FABLoNjxHXGMqY62mM12bvR5ToCQw0om2&#10;eb6S6urr+Hyp5ySwCQf2XYFGekYmduDVDkSU/aXvq6ymxxR4iJHouk7GEtG18SsORM4s2XjXrM63&#10;oqwFVp03y/JiENCXdLOyrD5WlDPJVuSm2SqSieWGK1xRSKw7p2X+vjJ0F23wm9BrVIaSZbcBYX3N&#10;Gkp+fM85rUJJuroUE1F/SBADLzZx0MWraKlrXsuDh2y4VWguFRVByUu/R5db2OxdgGNowqLuJwBR&#10;Eq+60d0YW0DEAQmJEZqJ7spNlJl8+q6PMfFf+5KU7qelA6MHHH1PAOK/p68loOvx9LoGt5O026xx&#10;UO+dtDBXvlIDJ2UrVScqKU0pkaAEYbwa4BCA6FIlrDWUq0oVW8JhI5ccp6zsEkJiC/ia7KscPjOw&#10;jnw+RwXF9Za1otoSZVWHfS5CO5nDpj/TTWBlwwcINMJ2PAxiQhlAQOlpUvlmWAQAIYABJKZogBSs&#10;ZToAMo3rU/iZSfzMJC4nrtlk46iSjGc89QRARGsyawo663jGVU8j1n0NPRWH6Ej/nNf6MK/vAZpE&#10;D4mFOG0kABCBR/PlmclfAUN5WsFSw7akA/0c7yXDqr7AvHRE1m9Y7GEtlUM/x+RwCLMD0yz3wXK3&#10;YsZYzmscJQ2EBu3Iiiabx3yUGDScWIwAsjovwqq8iBR02XpTNh6wFm2vopfgmvPsjEsutLtu/pt1&#10;+7CrXXcrkRwXnW2vvMFMA5Bm/+6vCUk7Cu2XoHbUvqWP4qevCUjEmfX115oyqDkf6jQPWIf+2CMa&#10;lgIt06lFmsdniOW7cR7s2oXm4cCDng9Yh0LRNhF4pmRNjaiUBU8uirV45Kv4B9d4yvJqThVV/BNz&#10;2ihct8WSCDycjFNqGGyhN/ElnyyhD2RZvXVlCUD605k+idplFGAR5NMQboYdL0K1TcSsqYDHJLL5&#10;J+C4mlCkN7nJxjLPeBDxJT1gNO+mM0skqdzumFdkl8wusAumLLNbJ6fapU++ax3RMy4lB+syubG0&#10;YBmaTnjl5TfaVRo0RU6WUnrPpLylrnAl5nqQCIRz5paTW9WODvKWlKhOdKE7ER3m8R8ARIDil7Kz&#10;1APSRuChJWZDaey0cxWdAoC01uyQAEROanW6XXHNrZy+mOXBZiv7rtxL2oAFFgIRhSlqvK0mFHom&#10;ErCTYFNW17rKQpmZysdi2BR9HwKL+TFxAEiCC1MUiLg1P96VsoJeEGYKMOEsaChk9gizA/JXFDkw&#10;0CleG7NYhbQNiet+MJQARVZcsY8g30od5gjjAIisuiv451eWl0pWYhvBbBINt5Jgn+cAxOdu+Uws&#10;gYUARKdYCbE62dYyUyZgP2IqdLXDAgQgipzPykYHysxx1/U81b8SAEbQ4CgwETMSEEpf2cRmXA+o&#10;aPTtekRedf0X5udZRVGOleQtspL8SCsqiAIwEpyNt4ITcgkOoIL8Qivh71JTocBCbKMeQV2lqZKS&#10;NZys69ztAigxBx/DHgQiagRs4M7av4//qRCTEIAofl55XQIDhUFq7K6swRLnBTgB01HQJFpOyNKr&#10;nxeASGBX2UlCui7943wGEMiF5dmCBwGfpqySVvM56c1Zim84DBgGHfvSY2Bv3hUmEHE6DQCi90jv&#10;i8BC7EMAEvTgYG/WbUo9hnlUsR9UEs3uwi8BC/UIVTMULJfA0Gz0sLwCIktwEsYz30KXOTAQAUj+&#10;ikrLWUEZtwANDfdVClpfvNgr+lcqOVnzihtsNl3YUwAMRbCHASRa49hMx7MmwhrG0WQ3FiAJY7mI&#10;dkJY3bx0rrv7AxyTAKIJsI+xhfVujVu1wa0JHHwnsyYxNz0sp8YiVpOWQDjtIcZZHJZVGpPEPvWH&#10;iImEwEOAoT31c5LLxUzc7Sxf2vKXnq34758ADFmFBRiHjrA0wwnmwdqniZYHmDuzn54gtLYNOOeS&#10;OaDPohN9Ns2VUay5aiZED1mIHhIHiMThyooj2iRhw1505H3W4rzzz7ErLr/Kbjj/ervnjOvslTsf&#10;tlsBkEtvoWv64k723EtvEvGwiWiELwmjO4xeoQ+XZvT+EpoTQn+IhkS5slXAPAQeCgk7CBUWeOwB&#10;OHbv9uChtN0/wWMzgYkb6cwU8xB4qIs0AJDAdVUJaARebjpJOWFk4Q6I4Y0Zn99gQ9A+BlC+6ruM&#10;+HXA4xPYyCdoIf3yN9loIt1n4KCYi5g1jyyacOqZ06Gfmu0+mQmEk2AfEyhdha3abKNXNNmIAqZz&#10;MbmwMwD0UtJau2/Barth7krrNCvPOk5dZpdOTbeb+0yxttfcRzLvXXYNuVhXXQOQXHObay689Mob&#10;uSSYEmeWQhTbESvSklG0YhWa3yHHlSy8HRC6FekuMPHaR2DrDX0tveP/wECUbaWE3nbuZ2AjAEhr&#10;AhtPO0ed75cwiAoNBB3EObBOPtXuvvdRy+afqoDGKWkfKvdouqCWZyICkWAWurQOlbcEFkGPiDQS&#10;RZ6IjQgINNYyjXnnStwVG5kfE+gg0j6ioxe5y/nzE1jSRjJCOgg9KNkrOBVy0qZEpc1XLi6BkdxN&#10;KiWJKeik6VmJ7ifQ0AauDV0go9KVRuv6JkjZij3TCSzDQdyKrLxB8q9CF6tcWUQbkRiQWIk2JoFI&#10;UDZbx3NS1HyFAzaBlX5fNqGRAg2xD33PMxJfxtJmqI1PALJ5K3O4aRKs4rFrYc6ymq7n8FNKXPi6&#10;6ipOxyqFFdoqmEm1RHv6S1wIJCBRDWgpKl5jcxUPrw1bwYprtYmyccr84IdZaXNX2KKYju6nTd9H&#10;zetn9T2fhCsnlPQUaSXqM1EelptEqPkibpwtESfoDluxzetntVxvSGgmiE/c1aVP5NWmr7/Zl6W8&#10;nqKNX6+HnyTpo028A0zA8le9xJe3PGMJekq0D2j2i5xvgGfIuusv5d7Ta1cJwyhnsxeIrGXDE/MQ&#10;iJStqeXzQlAow8/EPgoY9ZDN5yVJ45oZUaDbs8hlW8JnJBNTxwrYSwoZcEl8jpYC+isApsWkz0au&#10;2cghcxOxRuwNlJ5GlDTZaOZ4jGGNBRzGcPtIro8q3WSj9DX6aRiAMVb3Z28avXqjhcE0wlY12uiC&#10;Whuzos7GrAwBSUG9TWSNI+17ZC7VkmVrLJWeiz1oIYeYh3QwBCIHKPsLMLTERD5n6UDe/Dbd3nz5&#10;7/lLmZYOAUgCDQ8c0sv2wl4lJ+hS45A/Y0rndgwb5TDS+WV1OM+aHIBEVDTAQjZZNCCyACayECYS&#10;o+ZCVhwd6gm4zlrcz0S7+4ggv7f9DfZwm+vtb7iIbrn9Orvkrivtktup819wob3xxsf8U60miI4m&#10;vy3UzBg9e5Ty1eeo/Yexomm+h2y6vmzlwUMxJXJZqUnQBSU65oFozpRBH8UcMA9Cz0LdowpN9MAh&#10;8HAAgnBezGU+/uk0/qC5vKkTKTkNZb7wYEBkIPqHmMinrG7L6txI2pGMsJ2InXcmI2xnl++hx2OX&#10;q2lOgn1MoNt8fDFjbFfyQVixGfDYZIOZha5mxLcZgft4bLndHr3KLp2db2fNzLVTpy+3syYvsesn&#10;p9g5r/cFRO63C2AaVwEeV14d5GOdDwM5k5KVsq4EHlrKu2pLcOJpMAOtjucyVOo8phXKdoto7my7&#10;GiqlpF0nqGPhFcNozjiaaSFqEFREu/pDnMsKBuMAhBiT086+nJRfutABEBcBLwfWSe1JWX7VcgCQ&#10;fNd0p14JuZWCNN6g23zlidkgf84ECdxYOtX/Od6W2enoJwKQxZTElIUlJjI3eiElrEBIjyNLTU2E&#10;cXGLbcECekWYMaCfd0whd6XbwHXK1+asxF6l+QpAtDH4cbUCkKD/IxDRPTtYnhV0yWe68lvw3JYt&#10;C0BDbi+vgajHJY/yUFY2JQv3+4LsLT/2VuURPbZYiTrLAwAJghzFdsQudKkl7cMPvhKQFMCgpI/4&#10;uJV6okga2Tg3o0k0EXwoJlEp4IO5SENshJk0yJKrjY+NvKKqklMzDjT+Rg2icv0mCpMEbKRZCCg0&#10;OtdPBtTGrVj5FTAy3a6vNTdE171uoVJVBb9TPytAkTi+Q84r7LzqJVEjZTBLPUjh3UrekZYvfenx&#10;fJS8AEhCt0/l1e1iIX5OurdCezFdl96ZJVDx7ETlKAGCa9rksrndt/n8EH1PP6P7C3wERGIb/jDh&#10;gxQF+HoN9d6tpzIh1iEnlqZciiGLVVfiahKIFJesc9rHSkpUGfQxefadRalT17NYmZRllwMYBUWV&#10;liqbOUnTK2CEpZh3sojxmF+iLCiqE6sBBA6ZIzHljOCgOWrVJnRSAGUlaxVjHzDdjKQcNZr7jdGi&#10;mjFq5UYbzRpDWXwMe9TI/FobkceIiQK0WcBkLF+Py6u1kbCPEVwOzaq2sZmYPTYqKoYxF3spYzHb&#10;ZS+6xH65Vv+yJHQLXA6yBCh/Xa6vhKVyo3RnMQ0PGgKMPRwevOFiDxqYDhUaQraJXqPlvK5zSus4&#10;aDfZLMpY4QRNhnM9CsY1Hz0kZu02OvWDtZAGyXiMBS2G3PuQPdr2Ynu89Y32cKsb7dEr7rK777vL&#10;Lr3zarv6bur7V11mD9z/iA3oO9TmzJzHP9AaZg7vIooday9Bi0doOFS8u9aRI/R6kPFyELfWPtB0&#10;D8OhVLLaRZOS1zy2Ah5biGpX2UqahwbD1OGmcOFnStyFfQQAQu4VS9bdMhwWRQSeraRbNBPBKgbE&#10;n84bNwoWMix3gw3OabLeaCCfuDJWnfUECIagg4xmnO1EZp5PLmMyGGsCOVfjAI+xsJPRqxhzC3gM&#10;zNtk/XM3WU8e413E82fjy+3vsWvsOspX583ItTOmZ9tp0zPtdMpYZ05Os8smJNiF7w6xjnc+Y2ej&#10;d1yE1nEJybznUdrqiE1XkwjFQE4n80qXWmcitut7HbTJ0/jXpqPKV6G+DzcgSqWsAECcu0qd5KEl&#10;IV2Aolj2NppQqO8LQBx4UPJyfSCBBnKqC1JURlYQztiiRTt7851uVkT44BKsuZkuzp1/pL8AiJ8N&#10;4sfbak56QsJSBwZa6j7XiNqMDDbq9OXNYkzoSqfnYx6lK/WGxMQwDx3WIeCIjWVWCCuR8ZiLma+u&#10;AVRK8dUJfumybMdAgr6QipAji9q1rLp8LZag68FgqKDJUGxkOQwqiJoP+lLEQAQc3oosgMlVdDwi&#10;egH9LiqDZSzJchPVBCDaiPxSQ6BOu77zXb9Dz02XPiFYjETL24wltkv/ECORTpJfsNLpdBtwdekE&#10;XoZFuYawSAniVVUARTV9I0wRrGHTq9VYXcpTtbW17lKMQxuoSmJiGyo7iU0IEMQGvDahS1mMxUQE&#10;Gm6Qk7Ks2Oi14etrbfTK7NJj6jaJ5FvUjQ6ANNBrsnOngh61EKhDIroGV2keyDacjypdSSjXpR5L&#10;w6QEHBLhdftBn5YNkxAD8SUnzyL8156ZCBC0fFnKg4bu57r4QyUr/f2+j8QzmCDmRoPGKA3y9/oM&#10;MpWvdLAQgCjeKChjSQcBYLF0C0QEICWAxxIOGStWVnFw4nSP/paOOy9LTaa49nSYykI/y8HCu5zp&#10;misoi5bAZkoJziyB3eTz84nFtRa5usGmoVOMxdY/kr1kxMotjKJlFTCadsUmG07JewRLgDIGQBnL&#10;YVRrDLepojFS36NMNZTJpoMAiyECCwFHbo2NYY3MX2/Dc9fRx1ZjgzLKbVxmpVURj7L/wLdO39rH&#10;XJf9auRsttTYeUBalAAiBBICiubL3SfUACordrBkXqLsyfunJlq59LR2YGrY4XqE9lo17/1CgQe6&#10;0NTSDTYVJ9YMwHQ2B/ZwViTluihKdNGU6qIBkhj0nlgMBy1SR3W2Lnfebu9cfL+9d/HTNvj5T63L&#10;Wx/ZXffcaVfdfKVdcOWF9sRTT9roIaNs0KeDrVuX/jY1Ms62CiRoLFQ563N6RdQzcog+kYPMSN+3&#10;7zg0+SjAccQJ7zuYbe71joB5fEY9VmMp+QfSsCiil11c+38Aj3La/svIjyllYlgZ3aCrcFalERUw&#10;n8a/SYjeI8jAGpi90XrLhYV+0R0W0pPrgyhjDReIrGZULUxkbOluG8V1nSaGr9xqQ1Ywnzi3yT7l&#10;Z7shvn+AcP5iSrU9vqjC7l5UbpdEFtpZ07JYy+10SlinT1pqp05Ktw7jku2q8Sl258gFdsObfe30&#10;y+5wfR7nnweAMIlQAKIodwHGGUS7n4mlV5cCEjESWXVbdyBEMVSycmUoCeKAhxPVAYCWKkOFloDE&#10;A4imE7pRt7L3wlpaqyFRgEQGVgecYS5IUQBzAkDaW88+wxEVNyAewkIQFAtYfwUQaR+aB+LFdIHH&#10;IobHqEFQeoYARDHt8cxI1macyOxzieW+gVAlq3nzEt0SeGiJgQhMHGtw3ezZQRkKcVqNdGIGvqyk&#10;cpPXQLwLS6dQLTECObeUcyW9wwOIbMcCkKCsFjAmr4EU4nDS42gzUjaWNJUAgLgPgCKAUgnLnWhh&#10;AJ6BSAfx16XV6Lq3GAtoBCSq+YuVeNG9BGCqQqdz9XoNiaJvpF7CvMv8CjSMDTAdP5iqEdai6HaF&#10;PAagstGBhvSTBu6nktJmmmm1sQswdtDkd4BZGgIY3UdRIfXoN00b0RPY4Nfzu8VImgvh0jg2MTd9&#10;GxbjvSTy7ibi3TnFNBMFcNnEZMNNMKaArWDB5bUQeKj85WZ6cF3CucDEzf2QxRc9RSdbr194UBDL&#10;ECAENl51kgfd/t6p5vUPzzb8fXWp2/6MMAlGF3u3nMBD74/eQ7ESz1Kr0UNVtlL5SqVC2XgloKux&#10;1EXb4KhaUYjlG31jNWxEzDuP3qBsRfjkByCSB7jkASCF2LVLAJ1ShPdViOiFmC9WYNTIpYyTys9H&#10;rlhvkyk3jS2EbQAKQylzDwUUhgAaWsNCwCKA0RrFgXQU+86o/CYbLvCgqjGAeKW+ZPT1BygGAhxD&#10;aVIembUOBrLORueutxEwkCHL11q/jDU2vZCpm7so+x/WJMig9+Z/WyFTg6L1vcHBX/r7+vh9scPm&#10;DFGNm4H9WrE4GBi0+HojYJLN/jtzJT10qzfYFJxpk3GuTUELmU5/zAxKerNYc9CGIgCRCEwCUaz5&#10;2JFbLAx/1WLGdLaB975sH57zhL149gP27l0vWu93utgjj95nF99wiT37yvM2qM8A69uln3XpOsDS&#10;6QDeiBtrC5G++/czeIbZ6Pu5vnevgCNYe0hq3L1Lzi0SPbcd5MMrm+5ePvh7+cCrzruLfwQ5RhgY&#10;RbPKCfCQFa866DgvFwNxC22ELtAqIgNKAZACuj/T6RaNoM44BgYyCBDoifbRjT6QT5dvtF4AwoCc&#10;jYQiNtkw3tThRdttOKxjGOAxpHCLDeYk0S9/i7P9fpS5wd4FPF5Lr7HnUtbZIwlVdlMss9UjVtiZ&#10;AMjZ0zJhHkvs9LB01mI7fVy6nTk2wy4PS7OHxifYXW/2tNMVZaIYdyy9bg4I63Ql8gIiHblse7rS&#10;dxn61B7Hm+v1EAOR5uEtuQH7OLldMEWwOQMRkHgW0trNSBdAaNgUPwuAyMYrF9ZpytiSaK8BVSEA&#10;OallRxswOMzVgnNgjgUIi/mIiQIQgUbz2R8qXwlElF0lG6+0jJiYBFa8Aw4NipLzSrZdua587pUA&#10;RvedN08d6H+yDoGHRPSgFJbj5qhLlPZlIpWyBBw+ht0zDm3+OdhcxSD0PW3q+rkCSg5Z1K418ErC&#10;vJoT9bjq/fDlNgGIQEYMRIzDi7G+GU2Pp9KW7ygXIAjEfPNiMEckENUFIAIJ3wkvoBFb8OzEO5Ga&#10;FNZIfHw1GVraoNdyWaaBWbCVtRoGRaSINlPNZ/fsR0CxmbieJnqemtT/AeNQCUugoLWWuScCBpWX&#10;BCAKKBRw6Oc2MPlQ99WlbtsC+9HtvoSlTX8zALGNoMcdzAdRQvCOHWpQ1PVgLohEejEkRak4TSXk&#10;xBKA+NGyuu470F3HumacY4jxeobv/ZCxQCAgANESk2huy23ustLr4O/nrb66v4BDr2fgxgrswJ55&#10;BN3n2K1DIvp6esLEPqqrNfgLdsh+oSZC6SBKKiiiSbBC1QoA5YR5xAnrlB+xkucCIFloadloINmw&#10;Egc0CPCFpTj9KGOt4ueKGTRVBCNJLFpn03LX2vgV9QACTCKfRVlqEOxiQEGjDVyx0QY5YAnWMNZw&#10;9pwRrKEAyWCqG/2y6603SeG9BSKkhQ8GPIYzJmLUckBkeRVAstYxkUG51dZzaYlNJ2Whhm7wg/sA&#10;CMr/Si/W2qfMMkBcy+WXydQQmtPiL6VXaXk79m7YhTc2qIHUs79Ad+JzooFofL5K+PzM5/dOQaeZ&#10;gNA/ESCZWFRj40twj8FIpmAsmIHtWCAyG3OBVjjaTzQg0iJ6xmM2o/uL9uZZd9sLJ/3NnjnlLnv8&#10;tNut8+NvWL8en9qzLz1rH3z4tg345FPr/H5PGzst1uoO/2zVh36wtQjrjSDmbgEHgPEZOfF7dh+B&#10;Jn2OKAMlBjx2ELy1laaTTWSoNDFIpbEBpwWso45Oco2prWVE7Toi2iurJZzj58ZlpesVxB5XIphr&#10;DnoN1rF1ZFetadjLH7vXiukIzSc6OZY65XjqksPQMHpRzurBm9ULQb33MuJIsihP5WzlTdzCG8/i&#10;xODeeOhnP0ClF2Ur2X/fyaizV9Ma7IUUtI/4MvvbojV25byVdu6cbDsH7eO8qVxOybIzJiyxMycs&#10;tk6T0+3C8Rl21Zhke4oZ2t0mRNtVN/3dzjiT1N1zrrGObOQdYQMd0DvaIWq3YZxtK8W2AxxtNZ2Q&#10;yPW2KjWJgeCUUq9GK4CjVRviR3zpirKVYxICj+a3CRy4XdMLW59O3whOrlY4ulozTOr08zS8Ct1F&#10;PxuyBKv5MGzcrJDwTJQIAmMeWWcSor0G4oFE7ENOrOTkLBhEukXCMmfPnm9RUXEumkQsRL0hAosF&#10;xJWo41yah5auS0AXmOhrdaILQFT+Cuy1gZNLlmB1ipeXKzCxDksu3d1s9mowVHlCm77E6szluU7I&#10;1ux1laHUQyJgCJoFVzjNQ+Ch5+PdYkEIJNMSXTd6iQMfPZ6vnWvz1uYkoTaIxcAiS4lMICKWIZAS&#10;aAjYAguwuuWDLniVrTwj0VAjfa2NU5uf/hnr0D7qWYpMqafx0DUoCpwEIpS0Nqqko9O0HGCKQWli&#10;g+SfthEQ2MTmq6mGXsTWjPUqmJfKWuuwrQtEvC6hjV5sxQvbAgt9z2/82vx1Hw2m0gp0DkXNB4Oq&#10;3PdDQZCbtdGr3KWuek77+jltPHr8EoBd/R96bJ1u3dAnNQWqK51TrY8e0WvhS4BiZU7I57HEjPQ3&#10;b4AZKShRj+1KbSER3oOHLr0GoksBtMBDgO8BQ5da3pFVRt+MBotpWJhAWd+rCRkXSknXVeR/BcBS&#10;XkGUCe9vIUxDnwkNVMsDSFbASJbj4svnMLWKpsI1lGpKGBGQTxlMIvtK2IkcchprXIRbbjEuqanZ&#10;VWzydTYQk00/nJ/98xqtDxFKfSlPDchDh8W9qcuBpHgPxAHq1wDup7lCAYCsdxFJA7NqGIC33mkf&#10;Q3jcIQDI4Ky1NiCzygYDVoMzi21KPrNsGNx08MDRE9limr+icd8BkCgXTQkFXoPSfBbAglTm3dym&#10;+6pdQu+b0qf1fimFYDNzYbagjW1BA9sCA93EyPDSTaQPoxeNxZU2dlWNjSustYkragCSWowAdTRX&#10;15EP2GBTARC/pnF9Bk7YWYBIi6ipj9iEt560F9A/nm9xhz13yq32UKtr7IVbHrbeXT6xHp98Yr0/&#10;7W59e3xiH4p9IGDXHP7Dqg79ZmX7vrO1sIxNuwAKylV7WLtwaW3nj9+CTXfLFpgHXYsbHXDQZQ54&#10;bAA86jVuUlMGBRgCDlYVZarKtcFlFUFe1TSv1NK4Uk8GSx2+40q6P4t5nGKurwZIVmIji6fTsy+u&#10;qQErd9uAVdvdDI9+lLH6UMYSC+mXB4gAHgM5DQzkpDBQ4JG/2XrmboatbLQP0huILKmz55Pq7In4&#10;Ovv7wrV2a2yVXTG3yM6ftdzOnbqUpcssO3fKUgcel05MsRvDEu3BcUn2wYzF1nditF1/2wOOfZzK&#10;vA+NlFXabhvG1gazPoIOc81FV6NfRx/nLgBRs1/b09A2OlobmEfb1mz+bhiUtA7AAgBxXwtEBAyh&#10;WSmKGY8AAMWXSURBVOpiGRLP1QMiAFGk++l0obenNHYCQGAhGp07ffo8Oq3XOfFcSyAiABELUc+H&#10;BxKVhrwGsmjREgAhAfCgxyMmBQBJdWxCG7dCElWiUvkqiVh3XQo0IiMXOHBpDiL6GW3smkgoB5hs&#10;wAKSNQTZycOvgVCrSEQVaEjwlv4RuLDKnFNLt2nSoGaJyHqs5+8jWCSgB7qMZo54x5jmmVD/BkBU&#10;9lIJzJ9o/UbkSyM64QZlNMoGinFnw5BILoakr8VCPIAIZPR1Xv5KByT6WqdpLyr/WdKqDdXtgxkm&#10;6zSICjDxpSA3AtcBCDlaOnG7y2Dz1mUgoJNEDcDlMndeQOKdWTpl6n5iGj5PyjMHP17XO7OCfpAA&#10;MLQEEv4+7rmQT+VnoetndN13ieu6fqcbIKWu9JD+4dhIKEzR9374UpXPNdPz189ugkVtUyd5yNnl&#10;Z8c78AqVu9SE6ctYSktWk6rYnp+5ogOFQMPbeT2g+IZTfd8PJgvCFtFMed+UQFBaEhwE1BhaRPKC&#10;Di76/EgrkWaiLDVZwXUp8b0Ct5HSDXSfEonw/LzY8VpYyHrK7Is5hY9ng++fud4+4ZDaTYv8vW7L&#10;akm+aKAUjhMU404/qiH9uBRwDOS61gAApD8AMoA1iDWUktYwQGQYJawRebCR7GobDoCMzJYewnWY&#10;yKDsShu0tNTisM42cVDf9xlaCExhDyCwA5DYppyxZiMw1JQtHWM7+obWNtegzcK0tINLp1vBOJQe&#10;vZlS5iZcg5tpfK1k4mtMMTpPXgVD9Pjd9MSMATzGI/aPwzkWBhMZv6qORsgGQAT7MeWtSUWUtxj5&#10;PW11I3rJRmsxacwDFjOos3W/8hF7pc1t9lzbG+yxM66xtx562np17Wq9AI5egEiXrt3s0xGTrXzP&#10;D7b+0D9s7YHfrfzAz1YBC6mHaWwBPLaR0LiNpMZtNMds2RyszSDcBubpNjTQVQt4BJrHdmrEilwW&#10;aFCugnJW4LDSql6vucactBr2OADRqgMwqmEc5YBQJcNN1jBesQgwySBG4ENmdjyWUG2fFu7GGbEb&#10;0YoTAJHuA/QGQiUHFWwNQITLAfnbrHfOFuuaucneS2+0txY32IvJ9fZkYq09GFdjd8fU2G3zq+za&#10;qJV26ZwcLLxZ1nFGtnWEgZwPgFwJgNw8Js6em5pib4+Pt95Tk+2DvuPskmvusjPOV84VwKFJg6fC&#10;ClgaGiVXlsTz09BGOmK1VciiIk3aAAKnEDnSqk0Ha9v2DGsDWLSlh8N1n7t+kABMHIDotmaR7q5E&#10;JRsvYrxApB0BjR3OpUymshhAdDJpvCexTiPiPSJ8kWMdgX2XpkA2W23oeZSyZOUViHgWsnhxnmMg&#10;SUliGkE5SiDgr4tRSLSWs0pLgYma/aH7zJ1LUyHWXcWYxMcrVDHV6SAS0cVA1NUuANFckDJmLmsk&#10;rfo6gpkedJXDAKRXSAsJHFmBG2sNHeVqgNQ/v2y8AhH1ffjpiAIMbQZ+xokaC5XGqyZAPZZOoT4K&#10;wwch6oTbyCanzciL5D4J2GsefsiVjzER4xAbEZAIbHS7BxCdnn0svViJ7xfRpqYTuIDCb+R+nroX&#10;v/3m7jd7Xer+GoYlFiJgUQlJSz8jsbya563HkVvKsw49zr9t2CFg8iUpgY1/HO/yEnMRSHgw0dc+&#10;98rbgX1d3X3NRiXnVXMA8cK4j7jXY3tgbA5O3jXmau8CzFDTo1iJnndU5HxKkVknUo+DKP/AweZY&#10;Bpc+1qQ5cHiHlrsPoF1CKaq8gp4Q99mRjVuhm2qirXIaiQ4uAhHlpSkKR1+rL0eHGX0m1yiEUQum&#10;I32rBr2pYetnlseBdkJWJWGtpfY+U0o/omXgg4x6Fhl8mY2ufeBTQKUXe08/dNl+YiewlkGswZSv&#10;hsJYhgMgI7gcyRrFbWNgJGMBjzAedzzsIwxhfUwhbi0271cXl9tlE1MBKXLa6MPbvw9tBKfUpl2w&#10;Sb1PtFTswJyk69IxtqJjbAVgtihWBta6CQ2tSWalLWhN0rjkcsNyrgieDdyvlMtFzNYZm1NhowoA&#10;MMBiJBrMKJ7DWJaey7iC9ZTvKGetrHNrQoidTOJyCs9zKiWvFnNGvWZjXn3JPrj4AXut4x3W9aYn&#10;rNfTb9jAzt2tf/fuNrBXH+vXq6d91LmbTY1dZjVf/Msq9v1mVft/terDv9vavd/Yxr3HcGSR4Pvl&#10;b8z3+JITjoDkIHQW8KB01SDBnM1f4FFPumONm3FOrRcQWQtgCDRqyFup38D9COxq5Gc2kD3vQaSG&#10;xpUqHqMC99c6gKQKUCmt385oyEPWBf3i6rnFdl/8WkIVEc5X7cR+txP3BPY7ylSj8naA9DttUN52&#10;65O9iRNDk320tMmBxyspuK6S1tujCWthH+V257w1dhvs48bwfLsqPNfOmZVtp07NtLMnZdhN09Lt&#10;vrAF9tL4WOsxK80GzEi1oVOT7LGXu9pZdKO3dR3nKkudj+bBdEBG2LZnhK3cWGoqlJB+Rijq/VSs&#10;vc4t1VrA0dHaUr5q24qlJkDXKBgEJ6qr/N/AQ7PTQ+L7KXJvUcZyYYqUsDqShXWaNBDXiX62nYxF&#10;+GxKabGwBXVta9OVxVUbrL7WaUtAommBfuiTOrkloAsUAjtumitFCSD8jA8xCjER3aZSl27XfWJi&#10;kh1YSJ/Qz/uhUvpagnc+5QOdBJWYK9AQC/Ghh6Ulcl9xcuQfVhu+7yB3USRsCLqfT94VkARsKiiH&#10;+ViTwJ6sOPdiZ+/0PSC+lCWw8DlLAYDg/HMR7UHir7frCkA8iPjYea97qFbvE4R97d9nbAXzuoNu&#10;al3X43mRWO4oL1Zrg/VgoevaPP2G7u20ur+ua9PWz2nD9ZqEAEkg4sVuzzq0aetnBBJOBwmxDg8g&#10;/nf6xkHfNOiBzQOMmI7KV75M5kFGnfa+WdANmQo1A3ox3TmqeA6bQ82JzZmPZz/bYEX+9+h56G/X&#10;/XwPiwDTA4brPA/pHh4w/KVAw4OKZyhu8BSvu0pXAgXHLFkqeQWgUOM+Kx4odCjRdfWTlEnzcJ+x&#10;AGD0tYCoVKaI0JCvzTCAlexdkavqbQgahtoGuqXX2oeLa+zD9Dr7iFL4RxnrrAurJyDSB4YxADYx&#10;FKF8OGAxAoYxErYRMI3AfTU2l5M+18dRxpqoDRtGMo6NeQyNhzePWGgtPo2yDpNS7KHEQiJWMEwg&#10;E2xXM7YOFADENk1v1fstdxtWck3H3EIygne06TPeqBIpr8tmdLPGpl2wjl2WSfTLXLSfCSvWYj+u&#10;x0VWZ6MAhdGAxah8xP2CdRZWUA2AVAMkPCeAxC2e33j0mvFcTixAcKeTvsWQ55+2p8+4yp6ndPVK&#10;u9ut++3P2qiPetmQT3vZwE972uA+/W1Q377WvUcvS8qDvn/+X1a+/2cYyE9Wx3zgzQfpBfn6V/v+&#10;5/8mnfdf5GP9Yd/RZHjk829tJ57mpl2HbePW/dR+AQUAog6gqIOR1NNTUt+EmA5gNFHm2kw88CbY&#10;SxOg4wGkAaZRDxNZDyOpYEphOcKjA5C63VbGMKl8xkn2KdhlNyXU26VxVXYDyblPJldZT9jGmJLd&#10;xJNshZ5twe2whTeS8hUC+6eUrjov2WjvASCvo3u8mFRtT8ZX2INYd+9m3Ul44q0wkBsjCu2ymdl2&#10;+ZTF9tDUWHt6wAi759X3rPeUedYtbL4NnJ5qQ6Yk2L2Pv2WnU75qC9to6/o+gp6MQEhHD9EUQqX2&#10;sk4npfc0gUt79AuBAwCi1cYtAARQUXiiXFStxEJ8D4hzXnGblrQPMQ8u3eK6bMGnAyBnEKoYDJIK&#10;GhMvuuwGt8GLnqsHRP8g2nilJ+jEHmy60hWkHSAyAi4CBy1t/B44BAxiHGIf/nuefQg8tObPT3JM&#10;RfPQdV/9jMAm6NdYEQKuYDZ6CYChCAqFI4qF6J9X/8ylpNkGfSBiBoHA7UpafE8AEgyRUhyLokwk&#10;rGsFrCQozQlYgomEQQkqSPENhkuprFF7op7uUp/RIAIhnRMrICJQ8CK6GImeh77vQUPXBQy6n2cZ&#10;3kXkBfZgAFYw70Rg4jKiQqUcv8mr1COQ8Jus30D9huoBRd/X/VS2cuzATe8jZZfnroRbfV9zPTSi&#10;1ruwdNkcPHx5zJfKvObhhXEPLNI+dJ8TDh5KWJ6FuOZCzUFX7R1bqNdAmoOHQHMT7Gsror4Hieal&#10;u79ak30DpC/DBUYCjaoNylY1aFRacqvpUo61uhAj8czEz2jxgBKMPV7vSpjL0dAU51/BYLBKYt1V&#10;qpLIHpRP17vPnpiIPvdiKLqu25T4XM7BZQ3jjyuYzaJeHxkSmujcl/urgma6dBoLJy7l5J5RZQMZ&#10;H9EzY711Ib3iQ8Zff5BebV2XrkODXUd7QQAeoylZjUY0H4uIHgb7COP20YDHqLx6G8XlWEpGEwAO&#10;ByS5VTY5v8rem5xE43KUXTQtzTrNz7V7k1fDTDbYErrCy3HpNVCy2rr7MAByAPBQliDsYzPvPQOh&#10;NmLO2KDRvzCOuiZez007rZK2CdeETTlqCqAQBtsYw/Uw9IwwmEQYrEfPY8yKdQAYzxUn27gVVQCI&#10;gAQmAmA4kAMUBSATQqvF82feZM+0utVeOukue7v1nfbimbda7xfetWEwjyH9+tvgAQNsxOAB1qf3&#10;AEZAkox76HerOPA9Zaxvbcshus+JNPnxp3/Yjz/+4RJ6f2XQ1K+Mu/2GwMWDtN/voeV+L+Mb98JS&#10;dksrgZ1II9m6E50Ee6+0kq2UvrawBCAbARMBiAMPp39IpFQpC/YBaKyrhYlwvRgBrRCWMqZ4q90f&#10;W2LXJq+3y+LX2bULq+2m6FJ7gTe0L+L6WDzaY0jYHXGiX6SJcbWNTBykaZDTw2spa+35hDJ7clEp&#10;4YnF9uDcEnsgfLXdP7vQHoOJvB6xxJ7v3tse/ftt9uSjD9qEOQus//QE6wX7GDYrxZ5lJKqYxekd&#10;6fc4S0I68e6AhdY5GnOLjfdcbL5nc70D5ay2Ag/pGdI3AI0TACIWEgIQlagEIG08iIQAxN2u+SEA&#10;RnMQkaDuutyJdfeTCGX1vfzqW9jMs9w/SKHyl7AxigEIPLTh+jh0z0bEUnwary49kxBY+Hh2f6m0&#10;XekhEt7l2lq0KMO5sHQZfB3oH34crsoFYgwKQJSmoY3ej6f1Y2lVQlB5S6dI6RfaEAQgqkl7APFM&#10;RACiv8eDhwdEMR1tIL4U5jcb7+TxU+78jAk/StcDhcBE4OPFYQ8unoUIKAQeAhVXouLE7Z1GKmV5&#10;gd07kSQqCzB8t7nPq2oOFh4ktIH707rvyfCMYRdMROChcsQGTuYS3nUS1drarD9E4NJ8U9bv8ZlY&#10;vqPcsxdv0RVQCFh0P884VLryjp4AQALBVkK67+/wQOLdV821GF/K8lEoblRuiNlIH9ksxqQyW4gt&#10;eX1I5TkZDGQ0kNNM1x2IKLdM1mdAxOsh/r31LCT4vHDoIOJE77/eUzWLriOAVVZfAYnKVWLgRU5A&#10;r3GHDvWQCFR0qby1UubElFZg7AB8GihhKTBT8+tlgliP+yufg0wizD16SbGNis21MenlAEm59Ugt&#10;sx6AyifpVdZ7SSUiuUpWnO65FIiEoYeMAzTC6AcZTXPhGJxdo2ksDONSp/tJlJMiCHxMKAbYKjdZ&#10;JrFL+plnF61ijyu0dxnXPThvvU2g5BTB1MAMhlMV4WotZc+sYK1j/6yiRaKcg3opOvNqLM559M2k&#10;IRFEF1OGokw2GgAYC9sYB+sYsxLwQuMYD3hN4HmMh1GEwT7GFHI/nJtjeS4OQAAOlbImACJhgJyA&#10;TisME0CLZ1vegPPqDnvh5Dvt1Va32LNn3GifPv+WjezXz4YOGmgjhw6zUUMH2qBBw2wFjXzVn1O+&#10;wra74QBZ9kwq/PXHfwSgoZG2P/9mv/zyO/PSf2Os7U92jJG4Bxhfe+gIS2m+e3Fq7TmCS4D+kD3Y&#10;e3FqbcGytpX5us0BZAMvisDDA0g9Jaw6nFhr0VHWYv2tJOSxAr99GR+OeUQWdFuQbk9FZdrDC8vs&#10;vkV1dseCartlRo69GbfaRnMCmAKATMZiNwaxawi1yr5LiTzBtvtxcqW9n7TG3kxYbW/ErbR35uXa&#10;+ziwOs8rse7zim1g/BoLSyq08TRQ9nj3HXvq0UdtWnSSjZ6fab2nJ9qQWYnWb+wcu/HOJwhYZK48&#10;UwfPY0rhBRffYOcT434+l50u0LRCAIY+kDaAh3o6JI6fQsnKWXQFGugVbVhtNYEQBuKys7ROuK4C&#10;a64rX0n70BhcMQ+VrzRIipiUjp2CJkXpH2pKVE/J1dff4ZrvlA2lTVvgkUvzVDZ6hOrBRXTiKpBQ&#10;m66WGIh0iiAi5E+N48/hUH/GvSv2RHpJQkImgKG+kSWwjkx3W2oq2VcAjJiNQEnTD/XYeg5iGwIz&#10;AYhOhMGQKLz7AIyYSRVpqior6CTp03lVkhLz8NHtnoEIRJoDSOAyEzBqIJWmGmo0Lim0EnbZrLwo&#10;67WQwI0VdJsLFPxIXSfAhsT15gDiZ7V7BuI7rgUi+p7/2gvFut2dzJtt6oFLKihdeaag616Abg4g&#10;vjy1E/AQ09CAJueIEgtRGCQbpuLgBSjeidW8RKbH9c2FzUtluq/vLtelZxo+D8trFxLQvSVUWVhi&#10;IBLSPYD4pkLvqmrOdlw5K9ToqMdwjyXHmDK31GuiAEe5wqSZCOQ0D0iNgyHwkAlAjjR9rb4XLQcm&#10;XP4nAFF5SyVPlZ80M0TlRrE/AUhg+ZVYHgCIWG9ZmUpXNe662LC7DjCIhZQomYB5K5so+6hUJDDb&#10;yHu5HhCpoEk0hhBRDVJbykFswNiZNjku02YsLbaxKYUWtmSNDV9cYkMySun3qLJRrJF0moep9MNG&#10;PIkNehIn+ikAwVS+nsymPoNSUXRRrSXTuJeNHXkVjdSreM5FiqSv3WkFGIgmAjAfp61m5lGVc5IO&#10;xfE1BiCYhFNqBmWoiNIGWwjoxJQ3WjTzPCIBjMjVtTZ7FQP2YBsSxVUaGwVISCgfB9MYi2g+Fu1j&#10;LLeNzec2gZl0GIFIQZVbApSxgIjWGJ7rqKwKwLDSxiyvtFGZ5dbitVNutKdb3mwvn/13e++aR6zP&#10;87CP3v0AjgE2euhgGzt4mI0eNMj6DxlhOZz8Kz//1dbR87ETUPieqYS///Sb/RYCkJ9+JmTxl18Z&#10;LvW7/fbTr26w1BFYyKHDJHsSf7Jvzxd8iPCSQ712kI21jTnMW7ftw973PwOIB5JaHFyVjQAYJbD1&#10;5LDI7rsGG3AMXaNvjJthD7z+qj3+QVd7lNTclwhA7IvANR1r3Xwo4lycD3M5CUQjaM3BQTGV+uVE&#10;HBTjoZxhzD4fnV5mo9OKbVJqkU1OxYudvMZmJZXYtPhVNjl+hc1IzLfZi5ZZr5HTLCw6w/pMibeu&#10;YyJsyLT5Nmz6Arvz0deYl36nXUaE+2VkZGlddNlNbnLhOcSbnKYGP9jEyYDGiZ4OzfU44a4KTSE8&#10;lUZCbf4eREIAcgrWXRd74oTzgIEIPFS6aosbS9EoikhR3tZJTCMUgLRAoBeAaJNdETrxK+JDQrXq&#10;v/rH0aUARQJ34FSRGK14Ew2BEsP4k3n4jm9f4lK/iIDCg4gARGxkKUGMEuaXKk+LHpBAQA+AaRmp&#10;vmIgznkFYAg41ABWzIlL1z0DUZnBrVA/RnD/QET3K2Ag/w4g2a4sFwCITqCaZ+5tvCfC+Jp1owen&#10;2SCN1wOJLlW6UinLl7D0fX8f3V+bk4DB9z/oazEWr3sISHyJS2UdDyBej/AahViJt75qs/3ToYVQ&#10;GnJQedawSz0hbKqapb6FzdlN+VOTIXN1dnHZXIR32Vkh1uN/h9dHvKbSvPHQ/6zr9YB5+CiT5r0g&#10;e0OjbH0Jy4cpevAQWHr9Q0Dks7T8OFzPqAQaAgtNKBQQ+hKcLvUcBRrqhVEzpa6LdWjVy2mlhkyx&#10;kdB0Ql/C8gzEsUm6yQUgQXqvInJUvsKUURWk9aoRUbZf3V4FW1HZVM4tp3vAdNdiL1/Pxl2r+1FG&#10;3USfz0aFb8KGangOq8kvGzR0uI0eO9EWxKXYhKkRNhfb+mIOSHM5PEUm5VhkaoHNSl1hUxJzbTJf&#10;z8hYabOIj5+TWWTROWssltJQLGWkBE7/i+n6zsJ5mg9oFNHMt4ZVRkN1OTNOdF0p5BppUc3et5gR&#10;s71wZ72DwN4Tg9BgcrdGYqVVYvAkqkOy1zqrbWkjjYAcmlmTWOMBmHG4p8atagA8YD8wCWkdIwCF&#10;0bCQUQDMSABkNAG1Y2FGYSwJ6WO5j8BkdB4ie04lTY/laDmU7nCJjVxeYSPI8WrxdMvr7KUL/m79&#10;nvvYRnfra+MBjFHDh9nIIYNs/LDhNl4vFrf16DvClpF9UrXvJ9u8j6lW3wEcv/7DfmepZOUYCMAh&#10;FvLbz7/bP3/7p/0CwGg6lrKx1Dm5lw+7Bknt2Y2XnCao7YhAmgUiENkiDQT9Y6O0EhxW9Yju0j90&#10;6cR3UjjXuaj33byxDANi/GQ5c4kHZdbYZb1m2T1vf2DPvP66dR06xcKJBognpyYBdE3mxUmmESiF&#10;lQZip+TXM8ay3hK0AJR4ACYOlrKQbtAY6prRgElkcpGFJ+RbOMAxPT7PJsRl27iFmZw0smz8vKXW&#10;ZwKMZOws6zM+3IbPirP7X/jALr32brv6hr/ZldfddQJAOl14LS6sADxOcTbccwlBvBAXFjoIuVWO&#10;ZcAYWp8YY0sviPo8YCWniKVo6bpu02ApDZ2i96N5CasNt4l5iIG0A0xOohSmqPcWLTvYLbf+3ZWv&#10;VDpSuUfNeK45jxO9wEOlI9lqtbmLIQSz0hUXQuouDEQlLK9/NO+38EJ6Gs18KmPJtRXEnywj6kTd&#10;3krvJbgR/71zf1FnzuexC90AKMVOiFFg1aWUIGAQiIh9BC4YxYkEwqaETJWvXL8I9w/A40/GFAjz&#10;6msJ0nlz+H0OVNR5vrrUlcCkczSpZsxmJCbiZ0v4pj4PGL7fQyWovwKIF9o9oHgGIgDxbCOYhxE4&#10;sLQEMNrQXMaT2xgDJuI1CA8i6lCXbVclHQ8gJ4BEZSWVrtQJDkgcItF6szK86IHYxcn4EP9Lh9jw&#10;d0tMdQ2EgV1Xl9vYkBXX3qi+FUDRu7k8u/CuLi/U62tfxhKISAsRCHhNZLvrHKdXxAGJqgZBpElg&#10;FEAjCPWVeCNAkNsV2IgFIl5z2SHmARCqIU4gqNKcbtuuVGBO+mqM3Mxlk5ol+Z9vYC6Qykh1bPq1&#10;lGMUc7LOjUNmk3eJvUwslWMrpJEIIDRwSmnLiutXt7prOHRzQwI2EjSHBjZglTZVJhV70f+GdLKN&#10;TDncQNaWBoypx0fDxzaqyZPntSK/yJKYxLmccNClmXkWxbC2seOnWSI9SWnkci2CeUcp3Zr/g2gO&#10;nRELSKamd2kJn/00PusZfI6XcT0TZlBA20IxfXBrardaKc+/kr+3egPmDsCiDsG7Dt13PRpGQyMO&#10;NI2B3rzHllHaH0Sp66PFRRiCKmEjlMmKaP6jJ24yAY+TSkgq53IKXeMTAJIJANREtI4JiP8T2APF&#10;RCSYD8qpwi5cRTRLDU2SaDUwolF0yo91C/DQgvWMzYd1wDyGYzEeDIgM4XcPB0iGZ5a5IMgWz173&#10;iA18t6eNASSGDh9kQ0ewhg6xwQMHWv/+fa1Xzx42pP8g6/zJYDZhAuL2knn1xc8wj38CGn+4WegC&#10;jxMLNvLbL/+0//rH/+W+pwmFih7WjOXmrfV+mJQbZYtNzneqb0Rcl9iuTnXfrV6P7deVGHBuVVHK&#10;qoLWrce5tWbTYeu9dIOd2iPWru0+xUbH0fFcttWyQd10hsUk0wSUDJVLA4EzoHoZsJV0qGI6qLuY&#10;mIJkaGUyglYiAlf80rUWS91yftoai0peZRGUrsIT82xOfJbNwH02NSbdps9Pt2nz0m18VAr9H5HW&#10;b0q0jZwTb8+/19MByDU3/t2uuPZOu5BZIedi6xVQiE2cTOPfycq0ohP99HOCXCz1i7QUK2H8bBtl&#10;WwlIENPbqqzVEhBoyeApLUWbNAeQkP7hQaQtTMQDSHt6TU5WWi9A0uKU0+3BB59hWJFO9wjPK3Qy&#10;h31gmZXHXTMzVnKyF4hkZ690cSPa7FVuUrOe1zgSE+WoUpCiBHStXKeTJBNlkuYcV4y3RTDXfRIA&#10;kSRKW4vpKUmjfLWUOvFyWW55zEI1blFXLSRKezXdwqpBez1DIKfnIbG8AgumnpuLeoeFlCBqBpMI&#10;VeYKQEegEfSFSEyXMUB9LWo0FIAoAwsAIVVXDpy1pDg3UAtu3BhEl8gKqs1dHeSNdIl7+63PvfKd&#10;514D8WK6t/t6e69Otx5AfAlLjxs8dhBbfiLrSY6vUFaVxGMvqvvwxEYNTQqJ5c11EG2uAoo9zMzZ&#10;gTiqjmTnwOH2/RzANMtcZR/pIj4p15eVfHSIe07qWQn1nAgwtJnra1++0vMQePiQRl+68vZefe0E&#10;fznDtPGztul3C6Qk2qskp+7x0N8hHcMzHt9E6Luk3fhcnvt+muIEjNslurMxb1N8izQgNs2NzPxo&#10;gEVsADy0GtlYGwEF3aaekXVkicmy66JlpEcBFIp5EWNRCrLysur4OTGRIHwx+NqVswAUlTa9fuIj&#10;UvwcGgcoSoaGoSgNQJEyKp+p+1+PX+pi+IvcWpaJSQTr8QL6oGZGxtosonxS6K9KyiqxxMzVNmNe&#10;mk2ZTS8VDCU9k4MVB550hTlSEVhJOa0UllHBbPS1AMZ63t96le1gmk2KlyEpeaNSjtVsibtKDac6&#10;DMlFlbtxt02jvNQ/rcgGLimxkTAE754aT4/GJIn8MJEJrpOcr2EekzSThE76cbAMJQSPgF0MByBG&#10;sAdqjXS5XIpXYaFvaIlpjM0p5/ZK7rvWAdfQbL6mY34i4BXGgbvFY089Y48995Td9cTf7caHbmc2&#10;+u12+d0EBN56vV1w01V23tUX2YOPPmCdu/W0SFJW9zMT/cfvfgJAfgE0KFf99l9/ggjgIdbxB7f9&#10;1z/+l7tdZSzFvCt2WPVTn+T5VwDZvJm6rqLdHYAE4HECQBCE6vkA1IDUgQZCFDcAUrXjqHVFu7io&#10;V5T1Syq1pQxxWcaLthygyAQ8lpbU8XW9Lee2LJqBMgGRTABkKV2WSwDDxbxgaQDIYhwTqcxBT6U7&#10;ND6jzBZQylqQssrmJRZY1KIcC1+43GbHLLXZgMfsmCU2a8EyGzkj1gZOnGvDpsbYu58MQ7C+2666&#10;7h675KrbEc1hHlhqxTo046PVqZSccGid1hGn1LlkYylYEXDR9MFWAhBYQ+tWXDorLwDCZStpJLp0&#10;neeBJuKSe1367p9LpSxfwmpDCUuApcsWJ3ewJ598xQHICp3alT7Kh97NqqCM5Yc7ybGkzVsnd7EP&#10;bcJiD37glLSOADSkfyhvSiGGMBRG3aZQ4gpsvMrJQkxHD0nm/mnEjaTp1EWo3XLKWbkM8cnJghnk&#10;SkhX2Spo5vJlKZWzBCICkMBxpUwqwg0VcucaDqWT6P5BFIt7PJaaIf3KcsOwYDrOohzMDilnlKkE&#10;VEVfaMql7yUQkGiD97lWAgOvdfwVQHx8u9hHc/DQz3rXln7Gl8BOTCvk9O/jOQQKvn9DzYEaYesa&#10;7mQnBtAEIGIiXrNQuq60jZ1szhvYGOs5Va/HWFDPfZx2IFsvG43q8yoF6fG1mfrfJwBrXlpqwI3j&#10;fg9LoOCCHPkZaRNiGLouEPGAooFSPhdLwYq+qVAZSmIf+t/1mpJO/wJlsRBtyvpbfPOj11rEQHzH&#10;vHQQ1wgZikpRqU0A6PWQ7coCA+zVpd/Ihu+BRCykhtfBCeO89nr9nf2ak7k0iuC1xHnE/WpdmZH3&#10;2zniZNX+c56Id/d59uEv9Vi+sbSc3qMqWPAaGLDiYlRO85qMRkLHxSa5/x9lrJXi8FvCrJwkkhFm&#10;zWOMAYx8ytxU+7DvZC7TbVbMYps5l/HP8TCUJYWWxv9EIYGNVSSQr2/CZUc3+EYqMJsZrred3+XC&#10;DXmd1d+xiUbAzVRrthKEqCgSscp6gGYtP1cMiCRyOJ6zrNhmAlbTs0ptYmaJTWCDn8RmPwFdZfxK&#10;LLhaIQ1kPAAyHsF+AlWY8SG2McqVruQKC8BjFCK7gMOVqdA7RgIUYwCOEYDiUMpw49A9IqUpJ2E8&#10;6jbBWrS+llymq9norqJufhlT7K4+z06+hma4ay6ytpefZ+ded4k99vSjMJHeNmnyDDc46veffwFA&#10;fkIwRzRXGSsEIgKPn3/8jbLWP+2ff/y3AxMNedeAdw1EURjbvv3BVMLmALJlK40v2MyaeGEa6fXw&#10;jYfNAaQW4bwWAFkn8FAfCdSvkolYQ2KybNjiSlvKwKilgMRyEiWzaZDJZeURU5BXSsImQJIPkOTy&#10;/RxAJBsAyYLGZYLEWVC65Vwuo+63BEqXtrycD0OxxaWssIVJ+TY/PteiY6ltLlhuEfOX2hwARCAy&#10;LZpekLAIGzwhynoOmWTX3HCfA5FzL76ZwU7oEQBGS0RzxZi0ox/kNG474yzNTCfuhOuKXnc2XWfl&#10;Jc6E3Ko2rcRCggiTE13oEt29JhKy8baUjTe0BCbtGZl7xgVXuniTU7iPOtNbnHSavfrq+5yY1gUa&#10;h8CDfCkBiGvcI1wwABEtprZlBXEjuq+YiHKx/MApn5OlQVMBkKjhUA6sILFXInqchHRARHMX0gGP&#10;TJr7MunLcDMYNHuEwT2ZyySoA2QMhVJkhBiI1zQCi650kWDgkmyVcmlJZC+EueQT76AsL4HHcv5h&#10;MpdqoFSRA6igo361i6YXoIiVaHKhnDV6nKCE8WfZIyhtBQDgBXQPHAIK35ku8FCYo3dmKYU3sBgH&#10;jY76vjrXdV2OLB9L7kHEl7U80xD7CAY8SRSmzKV+BjbA+tDSBq/va7neD53yKZ1s4ATdyGrgdu+6&#10;2slGu5eMLG3EQXkpiE3X79Tf5DSJUFS6Z0ZiGUEJi3IYia0CCpWr/PPzgrluF2PQ7b7R0Dm59LOa&#10;a87SBq1ykrSlE8GUnN71M8272v1j7lDUvMpZbI4Ckb1iMppvorG7PK6EdAnqAkixKgHRes0E0RAv&#10;6RkqXenrUG6WLxGqdKUNXrqJNBInuqsnRCNwQ8m+vtzlc7V8unLzpGWVLn20/1olFAAgq2lIVRaZ&#10;Su87KRPqd4jtzJ27wM2yUTioyl7KzkrCvp4M614IKx8xeZ71GzOXgywn/nmp9synY23IHPaOhVnu&#10;/6GOHraNhMpuYbTFDkU+0RCoZNw9sDKfMqDru/jeThLNt/NebA/NoFeGVaMOP1hz19LWkM3/RwLs&#10;exFusoW5ZRa1vNRmLytF6y23GfmVmIcq6dmgUZFS1FiAZaxsuCE7roT9MABkrAMQ9BBYxxhsxGMA&#10;D63R6ByjM/kZylWjOThOAEBGLVphr/SJtIvv7W4trn6dSscN51nbmy6xtjdwIr6RPoJbLrM2DJNq&#10;edm5dhOx7j0H9LYxY0bYkF4DLJMX6bdf/uU0j9/ROH77Xezjv+yP3//F7f9wgOFBRJdiH5rZKwai&#10;qVoadKKoYbXhC0CEtPpQCkD+nA9CvRq7rjrXtVzgIgykhsTeWiifWEg1jTA1OMLUE5KGyJNFvHse&#10;YlKuBCmSNHM4eRaU11vhGiIKAJQVJEsWACJ5WrCTHNwJ2WS8CFByKW/lIDA5UMGVsJyVwYufvGS1&#10;xaUWWgxlrGg0kCgAZM68DAunjCUmEg4LGTVlAS6MOVzOs9vvfcY6XXwLM0FusPYwjfanK/eK5j66&#10;zzsqlbcTUx5Zuq7O9HbEmzgRHQDRaknZygOHtA81BCq+xDUUaoVcWOr9OEXTDJWDFQKR9gypOvPC&#10;qxwzkUtLZa0WLdrbu+92owTE3yRgYB6HAGRlIcm2AMcqNj5FhigqJI+yj48G0eCoYMa45mwEIrki&#10;TnRdgCLg0PVE2EZcLE2GgMYiObEoXy1SucuVsAAfyldL+WBnASRZ/NPksBTeqM1dw35WAAqab66v&#10;fRy3wERaR9AnIk2EKAoiFlzXfDasg5W1XGDE2N0MEoQR6jPoMVFU/RKXkZXjQERRLfo5uW7WhcL3&#10;3CQ716lc6f7xffyG1z4EAupc9pHuQRczJTUaC//aE6L7+gFUvoFQj+2Fda+B6Hc4ZhICDTGPMoU8&#10;aqhVs/j2Gk7V2iT9KFrXE6ENkA1zEyfxOoThPfyPqPQjJ9Z+WIPEcwcwSux1mzsljxB4+N4Wz7Ic&#10;oKkbXuVi12wYTB3Uhqjn4XUL33+ikpVARLPRPStx7i6Vz1xMBg7JUL+GnyDoIth5LD13AYhvVPRa&#10;i//aayteRPe9LSeeQ6gk16T8MJX1NFRK9X/ASZcCKL3+60JDp8QyGikvqULhtA9pJaHxt3pOYhzK&#10;JnNRNk4vCXp0fEyNd9/5xIEgAoXDASxEoZYKstRmrtdM5axq4k0mTZphk6fOtFGjx9uc8Lloftm2&#10;Ev0ugdJu+IJUWEiWW9GUdsfFLbc7P5luF70ywt4fMZcGagCWx9qB9qsxFwJj74LTa+FCElkuRJGm&#10;wb0AyB43jE/AzZ7JILAt5JttIM+qljJsNa9HAVpNCmXoxfRDLeaglQyQJFJ6iiPfKgbWHs3/T3hO&#10;mc1CAJ/Bmp5bYVP4/mS3ABiYxniAZzxOsglcjuNwFsb/1wTWdK5H87+bgHMyl5JeCv0htzzRxU65&#10;4hVrd88gGMj1NL9dfzEAcqm1vukya3kLtXlA5bQrOtl7hChODBtlY9FERvUebNuhTb/9+r8QygGP&#10;PwCNPwAP2IcYyE8wj59++NUxkB+Ykf4d2of0DzGQYFKhxtx+6VhIEMrWjInoH2GrSlgqX4GuiOX1&#10;oLQys7QcgMA66gCO9W5iYQAgEtRXM/BEIFGIjS0fwFAUcx7ZNiuIMF9JHPEqLG0ry/gaNlLAxLJ8&#10;LYbG53ObVg6gki1QAWRyKPdkUipZQjZMut6EZaspZRVYNCwkEgE9PJYyVkyazYJ9zIGNTJydCICE&#10;24gp8+3BZ96xUwlTPJ0SVfsz1EhIB/r5NBBSzjrrQg2bugHt49ogdp2GPzdQij6QlpSwmse3n8xt&#10;Es1bqWQVyr5qTWd6MHgqaB4UeDQHkDbqRD//CgceYiByZ7Vocap9+umgEwAiBrJsCTEkyRluNscK&#10;gKSIE5ZKWBoSFeggAgicVCo/QbdVvpIwLgARy5BQHth3sxESCV2MXWLzFxDdDpAsxIUVz1TDRERE&#10;TXlLBkTS2NiXwz6yQxMQXYijgIRyk24Ts/CRKgKtoOGQ8hpMRB59MZ483odcgCOT08+SDICCD7VW&#10;RjplNp5nOo6xFNmOOdykstRZv5TnvkLAhE6iv0laimzBCmZUpLtARJutT+P10fIS7fXaOI2IUoUi&#10;UZSlFOR0KRZFw6JK3XWVBKXVBNlNf84N8R3tHjycgwsgkC6gywKeQ77moPC4+lrlKg2hUnSJgEUg&#10;I2ayTqNc2cCkc+wijmIXTWLSDMQ49irkkFA96SMn+kooW/l57c2fg3eZ6eRcL3dSKDZep/ZgiFWQ&#10;Ahz0XDS5jd87sQQkfv5IWagZU+U/VRCCFONg7rxeLze4S7PLQ6YAAYkAJYihx0pNeUkbZWAQCEpO&#10;AgPfTKlTfym6V52GaylTS+GTSuHVgCk1gyonjd+n13ElWp42d7EPgcRa2KUTx1kyYOg5BZoGTals&#10;+LrUfZ05wzn7OKBwOFiyNMsxSN2mg4R0N0XgFIlV8P4ILDx4CED0vMsU+04JWD83fcYcmEgGWkie&#10;FWP+WEqDbix9V7EaE80MnFlRC3Fy5tqncZXW/ok+1jd8ie2m/WEXmpZLWA41Z6rH5kQUOxUaTQvc&#10;z3zy/fsBFGdmCJbYiUBEkSWbCMfcoNw03sd1vLYr+P2ZuA+Xoq8sYS1FL1xKKXgJB7KlMPc0/o/S&#10;8sothZXI/0Y8QLOQ/8d5/D8uQENcCPjE4GJcyIEvgf+/JYRSFvCarUHAr3ERKLwnTY2uqXIJAHTL&#10;E32tw11DrEW76y+ydh5Abr7UTrmZ9NjrO9nFt11lQ4cMtHHDh9uYQUNs9rip9t1XP9iPsI9fYBu/&#10;wz5+/f0PylXoHmgfP3z/i/3IOgEeAIccWJ6BaE7vifGMosj7FA0dCHI7QdetbshUMGAqABCtAEAC&#10;EAFQYB9BGQtREmZSxVpB30ABJY9CQKHAAQOXCkdjotYqsuxX4YsuquQ6gLKK24u08IQXVfE1awWn&#10;1AJAJ5+5ALmUO7IQbJdSYskAtVOp+8UvWWkLFxfYPOx44dT6Z7Nhzpq72GZj553FGgkL6Q8Lee/T&#10;kdbpijthHIAIQrmaCzsxaOpsekHOueRmO+dC5qQDIh0uuIoZHoEDqxWWW5WwTjAPxZC4iYPqPA9A&#10;439bgETLZl3oAhRFmaiE5diJnF3cRyL64MFjrBixWuCgQVALiGaPmb+IEzwpt64jXZlSK10cuno2&#10;tImrm3zhwjRLoGYrkEhMWM7QKCLbWQKM6LnJbiUAIgv4OiqaUbbzUy16AT+nGHjKWg5AKIElUepa&#10;LEeWYx+aElhKHXiFxS5ayijcxY59SA9RJpeEcGVaBbEngbMqNjbdgdcSNBWtxalYh5OJUkklSDEN&#10;gIMlxcOI5nHqk1CZphnu2Iaz0HBy0EMy3Jx05pLj819HCchHxAdiuqYREppI42Jgay53QKNeGekw&#10;uj3I7FobyuwiWyvkFJM2o7KYGtMk0OqU65cv6+hULNFWZZNKjAESZVfRj1NEuVBCbNbyAjaoQKjV&#10;pug3R2kkYikq5TRpzgeblhxYApGdCKq7KWXIwfSZTsQSn2EG0jDENgSK/iQtJqVASt89r2wouZhU&#10;4tFzkTVWSb8q0+g5CLQEIF4b8fqIYk180KM2ZTnZ9D+rU75i91XCEZDotS0GULXBlrhAQwAXQK6i&#10;qc9t9gCXHFY+sl7A5SLu0SwELmuw05bgDszHRl7B+1ALKKzldaukPFSGE6+CDTKPz2oFX+tnxKRV&#10;ZpLttoz3Qw4+lSv13uj9LkID8+XLYPwtI7FDjkTlYxWgX+Qy+lgHimyCK9U3pMNUNn9TPiBfwt9S&#10;ie6kEtZnAms2fAFIjUqhGjXMwUDhmhlLlgfZazy/HBh0Mv9L8yjrRmsQGww5nh6Q3uE5du/H420V&#10;M8T37FfCrvY+zeoImjNljdahuvnayyTB3Yf4HiNopR17Z5wHkR08n22wmE2bYSOASDWvZTGvRw4V&#10;hWWUp3P1NwKUBTDpQqUSoyXmY0TJ5TXI43Uu4P3J5b75DEFbAZgWcFlEA2Ux8S2VYsR8nho0kGyL&#10;UqfRqQCRrRsYarahBvfcfluYXMHU2l7Wou11xItfT9nqhiscA2lz88V26k0X2wMvPWNjx02xsFGT&#10;bOiAYZYev9g1DP7446/2B+6r/6KEJQuvK13pdtiHGMh/AhCNuxWA+Pm9hz8/7mal64MoCqcXQ06s&#10;AEA8ePw7iNTipBGAqIS1jlVHLk0lvugCAQjDZQoAghXMSi6kfLUKgFglAKnUJEO822s3Wik+8DKA&#10;pIyuzDK+1pTDNfjCS/F8r2YjWEkjUT56QS4b7nKE3mVsbunZJYjrqyyR0k1sMv5uByAIYwKQqHRK&#10;Wkts3IxF1nvEDOvcb5xde8djhBpSrqLrXLPRz5Ebi3G3nS6/2c696GbGA1/P7JArXYlJzqrWsI02&#10;iOet0T5aoX20ZMlFdYqbE/In63DMI/R1SzKwTlE/SCjSxGkgIRtva+4jBtICV5cAJCxshgOQJYzs&#10;1OjZOGaXJyelu1O5XEv+1O+HSSXELyNVd5HNnLGAEMZ4iwM04rEievCYG5VkUyfPtVmzYgGBTABk&#10;KeCRZnOp885ns58fCxshHysd5rGYctViykkCkAy0j8zlxZSaNCGwkFkMZZzccilJiYXIUrzWlZ2W&#10;8XN6XgIQObsWAErh4XE4vLKc7iJQWxSH7sJzSknJs0jEyqk811kERs4DkFIprWXyewUemRpnCiCq&#10;K3lDA+49NhqVrlSyC+JG6l25KhhExIEB8FEpTd300nXUu6JkVjUvBppQrhPzdV9lh0mb0ddBTAa2&#10;UD6DutSoVZVSNKFxEWN+ZQJYowA/wKcAo0J6WhabEwONAKoM0oRz2BSVAaWpg4VOo1rFY3NSTEqz&#10;ieMmW86yXFxYlJ6wd8rCu01Dm9gwJK5vkFYSsgj7nC5fbtMJWSnHPppFoKFNPY9SpjbH3JxCnJbD&#10;bcL4qTYPK6o7/SuwEBDxorkPX/Sd7Spb+RnzOq0LNBYsTHClnPCIeZbGqGP9jVorOcWWAMT628sA&#10;hA1MHc3lwDJ/XjzvYaq7vYrXaz0mhyLAOyV5KRs2TX68BxVkV62nc7yG/80qTsLLmfmyFJE6R+Nr&#10;KaUkxHNgmbsQJqf3SO8fpgk2x1WKx+F90fuo6YRqHtRBxDNbGTH0fsvVp4NFEOQpA4kaaWEVzumH&#10;CQNgkV1X4BpMbPSjhMWKNEuFAwGbrAB63PjJFhE5j8/zMitgc07iM7hQYaQpuRYVv9wiFxfbO0Oj&#10;bNLCXPvsAAfnPUTSyEwEs9h/QONmNXb2zymCHkT2Mo72s0OaSKiJg0eZRKjrgMmBkLWa8tZnlNYE&#10;cC5hWocHDkUlgHW+3hs+T6ul4RHHsmY9kT583stqmfq5HsClGbJ8LeyxEmBmLkw5TZNlgEcls2w0&#10;J6amphZQ57PQoBk4fM4o/WkQ2saNDWhV2JzrMXjs/MLCpiWz11xHjtN11wIiN8A8brB2N99sVz32&#10;hD2IAPvoC13sngfetOtvuJ83MM/+8c//BYD8ZP8EMP7713/ZP375bwT1f1G2+t0BiBjId0SYfPt1&#10;UL4SA/kSDcSVr0IAEgjpwax0AYjTQfQP8j8CiLz1OBbwZtdQP1SK7zocWHXMCams3AzD4GQBuyjk&#10;w1LIP/MqQKRYuTfM810NYBQLPDSgisFU65luuJ4I+fU8hqLkK7m9XCAiwMEZsQJtJA9/dhai0zI2&#10;tAzEWW2CyekACOWZKMo44fi6BSBzItPQQ5bahBnxNmRclL328SC79f7n7UIaCs++6EY795Lr7bzL&#10;6URnVroDkItvhCVQwlK/BgDiBHQ5r9A+JJ4H0SaAR8iyewJAfOnKhSgGAKEgxZaaSAiwqHlQAHKa&#10;YkzUK8J91Ex4Mo89bWqUreafRrMzUlKXIjYLOArd19qspUmoRCVtQ0CxEHCcTV/L6FEzbOrUeSSk&#10;JjogWUDZTiAyH6CYMzvOevcaYcNGTHMAEgEbCcdlEjmPAVQAbCL/QPPJxpoyZ6HNjErAkJDP3OkC&#10;2EKBJQAEyQBHHgA9hZj5qVOjAYk0xsNqTK2ej3pSAi3DhTfyjzhlSiTDqmA8PM9Y/PXR0QEDWsjz&#10;GTV2tg0cMtmmzVxIKS2DoVcMmAKgFgFmcbCSJB5DbqwhQ8LcTJNq/vn9kCmBSJDUWuF0k8UAlMpq&#10;AqwhQ8fze6PccxI70uujcpqi8d98s4v16zfSCfoS7wP9JmAnWrINT54821588U0AfKpjMdpQBRi6&#10;jAVY5IqbOGGmDRsaxnsUbito8NQMjpWURrSyGXr13rsf2f33PmgD+wyycjb8zZzSN2p+iEpDmtLH&#10;RtEAi1D8uzKixKhUShOAKJZ+WWaOOyGrzKJBYIWUfQQgsnGLCSUlptvgQSOta9ee9tqrb8Pc8hyQ&#10;iQFJwzjCIU+X3i2mTUSsY9r0Oa4UKAeSmlIHDR5hDzz4mD3w0GNobp0dIGbj5lvGpq+/UzZsAciE&#10;8dPtrTc/tGefeYXfO8rdtoKNu1AbNj1IUZEBIKSlZNq0yREcEtItGyapMmQS/3cp6Gv6euyoifbg&#10;/Y/ZG6+9Z9279aG0mR9Y0TXvg/dCM9EFHGLUAwaMtl69aElgqFoQdRM49JReoO8LWHRgUZJ0zPxk&#10;1/ekw0IuLCiHPg8ZTrRBa6nkJ+ajUpub1QLrTE3nIEMJax6Hs/ETprrph8sRs5fwuYjncx6ZmGND&#10;Zqbac13HYNVlSBRs4+BenHP7AhDxwNF8jrnAIgAMAccxpryq7H/MzUDff5ifOcQCeJSFtnevZprL&#10;RKEBUViAZRfnM1FO6U2MSGxQluS1lPmq6GepYjpmJcPE1jIpc12NQBCQVdMsIFMJqFRUK4euhv1R&#10;4aKwUoIkm1gbNVVzA2XIJgHKegBkHZ9HtKT1NQDI1Tda2ytutbZX3mOtrvy7nXL1363N9Q9Zm2sf&#10;s5aXPG7tL3zMzrvkPsY91thv//gngYk/2G8//GL/+PGf9q9f/9utn38AQL4nUPHbnwEOCecqXXnw&#10;QDz/4iviTL50L8x+NRTSECVaKIvcTtdFyxu0GTsbHucG7G1/lrD+ZCN1uK/EPrT5K7l3HZrIGgCi&#10;CB2jSFoHgFHEqaUIRrKa0lQxlwISMY8K5o2sp2tdScANlL3qsQjr67UAiuaul8FS9BiF6CG5K6st&#10;m07RTGqFSyi5pHNyTkpfYXEwkPmxnChgHREASLjWfNxYESnWue94e+SV7nbvU+/ZvY+9TinrNjv7&#10;MgDkSrEPWAhgctYl19nplK/aUW7SONpT0D5k4W2JA6tlq45s+Kejh8i2q9LWObi4aBpUGcvlXwWM&#10;w5WudD00AldlsLbMANHcj1NDj6tZ6Sef0sE6cN/Zs2NcJ7jiRPQPJCaiHg5tfNoQpWlEz01yING9&#10;2yB7/z1CNAdPYuMLt3ETIm0WPS6TMAjMicCGuBBaPm8xG8hC69J5IOGaQxzrEHjM5jEWUO6aT7kr&#10;jO78TwaG2Ttd+9vQsJk4U0j4XZxvyQDI4vRCxuFq8NNqC48kT4yN+MMufS0G1iLmMh/GkSqLsNNZ&#10;lvOPHecGWWnznzBhlvXoOcxmAHCRc1McYEXNp3wGAEXHpFo4YKVueEXTL0aHSaKUtpBZJvr7VQZb&#10;QVmyis+FBlmpwUwbvUod2jykoSwkw2sioDFqzHQ21f42ZNA4NqzV/Cy9RSEn2ZixM+yRR563F154&#10;y8aGTWfzAzwYoVqADVknW3U66/WVeWHoUH4eF5oiMtQcqQ5/bVzqupf2kwbQDhoUZn36DIMpsZEB&#10;7ksRY3XqXYXmkgvQR82ZZ6+9+IYlxiU7p5Lsrpqp4eM9pE+IEUQQhT4/Ju7E0CsJ/BL/s7LzbCAR&#10;ROMnTHE9QIsXLw+lIVe4plFtogq/nD2bmTGAlHQSlZZU91f9XxumTt8qMal8k5PLpgswqQ4voBJA&#10;yY0UtyiZwWWTbcSI8aH4muBv1VK2lEC6X78R1o9m5JnToy2PUuWaEk7GLB1wingNxRp1fdnSXBsX&#10;NsW6de1tsRwCxCQzAXgtva/xlCoXwGIGDxhpH7zXlZ+DLSAWO4t3qCRazf+72Pfbb3dzr3FkZLyb&#10;eyOWq6VDgb72t82aMc9effk9mz51ri2BaSYmpPE8sh3oinVVwzYCMZ4NWHlbGrdMeWv6nPmwHlhL&#10;PvZcDmgFsNOluARlIIkHjOLTVnK4jLUho+fSQH0M3UoGCDrwOUDvOxDMMvfg8dfLw58fO1GxCSo3&#10;REcBIrpf85nnKoNJS1FCcgAiWxzDVnlWoZB+Mqe69/9cQROmdyEGZU9Z0RU2KsNBaDUw9wag2Mhq&#10;0mrUJU47Slkb65l901CHiH4RGUqXkBhL/MZ5N95j595wt11250N2y4PP231PvG1PP9+Zf5gPQZ5t&#10;9H0QnEi+1a/f0f8BaPwDMf0PNJGfvkc4/zZgH9/APjyAHId9fHH0a9eJfog5v+pG34f24QV0DbbZ&#10;oWEnjn1oTrqcV/8DgAAYtawagKSWznRNLyyRnnECQChFOQABPLgsYa2BApfDMtZS6qqr0zCrYDUQ&#10;i6LHUGOixueWMZOkhHLXSiy/fwWQNDYRAUhsUjZ1dliIB5BoWAhurElzEu2jPmH2fu/x1nXwNOs6&#10;cJJd/7cn7LyrbrELCTO8WK/rJTcBIDc4AGkjENDsc4DjlDbYdwEPrQBAaBxEE5GQLh3E23cdG5Ho&#10;rhJVsxnq0jvEQE496xK0FxgI32up8tVJ7e1Cfpf0DMWRCDx00tJmqpTd8PBY4tdT7ePOfWzWzAU2&#10;NyrZptIUORWwiODvmQ5ICEAmYw4YEzbHxqDxxNJMOZ/GqGn0vUyaNBdQiUf/SLbI6FSbDgDNo7QU&#10;EZNhb33U3978qJ/1HjwBjSiZOnAAIIvQkJLRLgQi82nKHDNutnX7dLB90msoGgZlIxheDGCQxGYf&#10;xKRQMqScphLE5Cnh9jg9Lbfe/hDNrlNhf4AeIBINgC2AmUQCJPPQbZLZlHM4AervlP4xl4FYAqJc&#10;+k/Gj5/NRs5pi3q4F1y16SuGPgoQ6d5jsHXpTvbb6Gls7vkWA9taRgSFdJZ0ld3YGJbC2qTLfPKJ&#10;mmxHOgApCA0q0vNUyUuvr4BbYCXXoMojistQt7+AfM6cODa1cRgchmBMCGLvCxSzD2CIBejUq9p+&#10;JaJ/CUwhdt4iW8ltsrtqBT0WuK4orSQzm74nIadvvMnmB9MQuwoywDghwkxUZpqCWyg8ItoBmNx4&#10;yykDFbDh6vnqdVJkv1hSJo1ucQsTed2Wuxns06fNsZEjwoLJiQIQTuDz5se6SZHSW1QaEwORwSA5&#10;RexPYnKgo2kYmcI09TvkrCsBKFxIIa/PWg56ZdizC3kOlVQP4jk4pPIe6bZswD86KtbGj5tmA0m/&#10;juUAkAcIp8JE03QIgEGUUGZKR6DOAPgW83MCHxkm1GPkHH0wQ/1OnyYtEBPr0NfBYSKL9yDWHaBm&#10;zJjvAGbCuJk2Z1YM73kS5bEMgCqTUmOmAxCfxyaTgLMuS9QPOfNy0WFSaSRcA2CrZDmLQ1EMZasl&#10;WMql9yUuXkE3On8bUSX7933hJgnKQbeXSYMqTQkMBBT+Utf98nqxL/vrUrfp+wIelbT+HUjkbA1A&#10;RDM/BAre6KDPhKzrYqo+geHEeGWYq2Ji1HEv4KiHbZxYgMYGAKORtYnrWpsbOWRsZBaOrlPianHz&#10;fQ/a3Y88Yk+89JK99v479sa7b9m7779rnT/60Hp83Nn6dOthn3zcFfGkyX6DZfxMVPsv33AJiPyk&#10;xW0/cin2IfD4GqHdA8ixY9868DgsCgbi7nfgAfOgfHXCwssfLCFI7EMOrDoEcq2/shCBh2MhLLGH&#10;clhDMYL5CQAhiEwAshrGUcpJsJyZ6lW4taphLBLcNxDOuJEOd01GbGAJQPRYYiDlnFhKSbZsDiDL&#10;cC1kIKIvxv2jDXChTtgOQLDyOgaCE4vrk8OTbQjRJgPGz7NeoyNYc+zvOLLOuexmu4yu9MuvupNc&#10;rFudmH5apysoM6FzCCzU+6EeEGkgzsYb3KbSkwDETSUMzTb35SwBxsn8/Cmn8RjkXamUpUbC0xgm&#10;pYmELZmTrhDFljz+OZS0Jk6c7U6EMwmDjIiIZUOOtdGjp9jjj79sPdgw58IeNEQqmyakdDbKhZSB&#10;IiOSbMzoWfbgAy/wTzzexo2LsDvvfNw++rBfAB40T0YBONMBnq7dh1j/QQBFeAL/PEkWCYCMmRTN&#10;68IcETSKBNhGNGCRkrbCJkzmdu4zcswse/eDPvb+R31xbOU4AV5OrlgASCWtPr2HA1RMQaScJquw&#10;ylcjRk214SOnWAS/d/SYOdb90xEOuD7qPtgGjZhqo4iUCZsYYTPZGNL5ezMQMuMZbCX2sogN6uOP&#10;+9gbb3SmXJbqNAr1hDTS/avXZAJAloCoP5XTp/pVEjEHpOH2Uqkuheevspv0lUwaIZfDRpP5Whlg&#10;0o2KpN24yY7qb9Ho3cA9FiS/YtmlDl+vRFRKVFFsjNpc+/QZ4f4mlemko6iMkkUZJg9NIiqSTQyT&#10;gwRiraVpyylfVfLPusWxDzmwgnBExkGjgfT4pK91697LJkyc5vQI74oKRrmWWP8BQ53jTEKxav6a&#10;HPnBBz0cm5NxQjH8auIUoPbrN9SeefpF3ududpz/Wz2P8DnRTjyW4C4gkVNJDETlslV0+kt8FnDE&#10;xiW565pP//77n9hDDz1jPXsOdvqRXhe9FnpdVqPHFcMy1lFWlqNyFSf2RehmywHm0SMnWxfGSPTo&#10;1s8KAV3pHXmkI6TyHJdwCIqDdRQoLYGDQSYsL2buIqeTxHH4GDporPXoPsAlHQSJBJQLNfecSzFC&#10;AYdea+lces91CJg4Mdy9F6M5MCxD05LxYs6sBeiEiylJxbm/XVpRtebTyxmH8UJLo3QF1OWc8Fcj&#10;UC/NynNOvTgY79TZ8Xz+KX3yOVm8eBXggv6HntKwZZt9to8Jj1RdDuxn88eJdeBgwCaag8ZfwaL5&#10;13/qxwHgCET88kASxMwEEwjVTCqdxvc0eaeZ2InePy3pZr4f6n8CkAZYxgZWE2zEA0iTAAQgcQDy&#10;9rvv2ZvvvAlovEEJ4zX78L1X7aN33rCP33rdunB7l3fftA/feM02gbz/+OGf9uNXuK0AkR++war7&#10;tey6P59gHx48vjxO7wcfwiNfqHkwAA8Nid+nHCwJ55qkReflFkpXTTREbUQ8F/sQaPxPACLw0JIG&#10;opnppegeq5llvJrSkythsYoBlVJWGQBSWUMWkWMs9JFsoMGK6PemRn4fawNfuzKYBlrxQa7ghFBc&#10;gWNLNmBKWNJAlhJ6JvaRuhQ6ivtHnaTzYzMdgMxxLizcWA5AUmz4lFjrNmSmdR480z4ePMOee7+f&#10;XcCUwiuuuduuBEAuw511DlbedvSFtFKsCWCh7nM3B6QZgJzCxn8SbKSFAEUA0syFJW1DwvspSuxV&#10;4KIARD0flK4EIB3Pv5wyF9oI3z+Fx78KBjRtWpSLGFGZ5JNPBrBxJbkTryi9AGQkm7JvzJPLKZJS&#10;VWREsn3SbYj97Y7H7YH7nqcZsYvde8/T9sTjr9vzz71n777TE6Yy3/oPHG/3PfC8PfTIyzabn5s5&#10;J8Gi5dSi1BcL24jjJJaGU2oxa+78xQDAdC7TrGef0TA5hHDus1jAApvpAhClY83tCTC05/m//NJH&#10;bHR97Y23uttVV5MU/dL7aC6UNboTtzNspk2ZFkv5KsN69qNU1nmAjQWcnn35fXvzvU8skQyvZdTg&#10;l6t5EjvjpElz7J57HrPXX/+YTW2Im5ndRFyGIlhmzWQKHvrWcon8nH7jeY/TBR6wq8eeeNUG0SCa&#10;ggPv/gdfcKUzAYi0ILnBCtFxwgGsjz/sZVOnRboyjZiemMc6DBoCEQVEarZ8JPX9SZNmu8ZGnXzL&#10;OPiolCVX0HDKPm+98T6n6NXWjbSHjh3PQR+Zhi4AIMEa9tKNvARxeszocTafWrtmjcsWq009HbYg&#10;PeJEajE6igBDwvaMmRFuY9dJc8jQUTZq1AQ3Aviii67hQPCg+zy88cbH9tFHn9p773fjfV+ADpbi&#10;uqxVypJtVeUsb/dVCUvlEfVQaKOaEx5tn/bsB1Az7hiDTUICUT/To5zeNHVqpPu7R46c5DZxP8Ey&#10;i9KOGMV4ykvT0LYiYcLD0ZuUlhA2Rn8zJS9NDUR8X0q5bcTgUbaK1yEcTemu62+34X2G0IuWaUsQ&#10;rEtws9XT49O312B7582P7NPu/Ww+oJKKDV09TSrXiXEJOMPDY2CMw937MIDSVwYW89mzF7oSrvqT&#10;BB5T0V3uv+9RdKlxNnvmXHSYWc79pQ501wNCCVGW7SA7DQcWAF8CgKhcuAoAKYAJTYNdjho/BxMJ&#10;YxHoqUiAES8vWEkjIOGRe3Fz0d9xEBfWwYNBOV/g4VmFAEJGo+brrwDijUgedP4KIj7pw1l9Q7No&#10;vC7mxzT70E8PIj4ctL5B7ETgEly6BctoDiACETEQAYhKWpvqmUj45isv2dtvvGTvvPO8ffDu8/bR&#10;2y/Yh2++bB+8/Ya98/ab9h7rleefswrQ+Lcf/oWVl1LV1z+FFom7zAMRkHz71Z/s49hRXFdH0D0A&#10;jwNQNTGP/Z8FuscewGMnNrBttO9v2rLXGjfBCJg7XK9BUwDECdtuCDDEPE6wj5D4XUrZSuARMBCA&#10;g82/mH6Q0rUkWQIulWgbKnEJJBoAiw2MxN3YqAhsLvlaGkgNDERuLo3V/asGsjwfV06IfagEswhH&#10;hUo0UQuWWLh6QCSih3pBxs+kF2TcPOs8cIa9+kmYvdVron06cpbd9fDLMI/b7Lrr77dLL7uD+JJr&#10;6M8g3oQy1YlBUoBHKzZ7V8ZS+Yp1EkssQ3qHYkucBkI5KxhzqwRfjazVfRDdZeGl61yNhB06XeqA&#10;pQ0aiJoI7733CXfSikN41hJoSIgePnyiE4PlcFIZKzGRGefYcaWDTGEjTkjItq6dB9ndAMhjj7xq&#10;b77RHWF9EVpJKkxgBptNH7v40lvspVc+ptwz03r3G2t9YSrTZpIFBBNZyCa8QG4pMsTGwmT69B5j&#10;YeMjyFibRpMhLAdgmStbML9nEWmlb7z1qd1w44P2zLPvwxQGoa8M4blQGotMgXGk2IjRMwCcDOvV&#10;dwwZY7eymb9KeS0aDSWZ92SZTSRSJgrmNGEag74ACEWppHC6zySSJVvx9Og+Ou2rbDF9+lw+Y8pL&#10;2ug2uHfe6W5zYFKTYS9zoxJhWPMoSVXgPpxjTz37tj36xOvW7ZOh9shjr9pTz7zNJjwd0Fjk7iOL&#10;84cf9GLz70yjLU4mcpAEICrdqCymS22gjz76PKf7Ya6cGARTUgrldQ9GDK+yV155xx564HG75+77&#10;rfPHn9hzz74M8xsGA3yMHqwptlIb6Mwofs+79jalKnWTy3brYztkG1apSiUKXU9LJ04GViBtQvEi&#10;Apinnn7Bbr/j7+53jcJVqQ1d7GPu3AR77rnX0Wy6AFCTMEsscg10Yj8qY0n/0O8SkEh8V3OlrLti&#10;NHJdXXLpVdalS0/A+X275ppb7P77n8B8EOFKeP51UBlLB5nOnXtTFptriWhN3bv2c5rD2NFTncbh&#10;dZACSlSrENXLcKl9irh/+023Ww8moY5Gx7ntmhvtvZfftHdee9defektgKM/GsjHFj57riWgEa1m&#10;uFh0OJ9rmJN6mfoANjNmRPG+LIJFT3PvwezZ0QB4EMsjq/p8Sp9JlE4z0nLd83nyiRftlpv+Zv3o&#10;eStGmFcO1y5migtE9BpINwhe543uPZZuFRU1n4SOmRY2YQYHT8qclMyS0HMWYVufQQk3AxDbj6Nq&#10;7/597IUH3bTHwyFhXODh139iG//Tbf5nfPnLM5Kgvy5gIX5ipKzdfjSBwMNP22w+muBPNvIngDgd&#10;BMDwALKxXrpHaKGFbGJtpUekxfMvv2avv/O2vf0Bb877L9n7ApI3n7f33nrZ3nz7dXsLIHmGvKyU&#10;xAz7x+9mXx2XzhGsb7/6zb798ncu+fpLSlch5iHw+BzNw4vm+xDN92I7c+35nKi208K/BfBonn3V&#10;vOdD1z1w1Eg0VxkKQFgHMFQBEMU0DhbhmnIAAmsQgJRWEYW8VmyCTtV1svriYwYsmjaS8LthP38w&#10;jhKSLE8ACOAiEb0cOl1C+UsCegH5WRLQVb6SeC7w8PrHCQChPBMejYWXNRsGMnYGADJ+gfUaNc/e&#10;7zcdBjLL+oZF2fNsjJdefZdde/19dgEW3lPPoMR0qpoH/wQQla986Ur6x8kqYcnCq5h2mIVmfYh5&#10;CDjakpvVpp2yswCQ1qcDIkrdDeaC6L7tue/J0lS4/ZRTOtrttz8IPZ8e9HQAHD17DnWMYxY0fSxi&#10;sK5HRCziHx1gxG2lko20kLAxs23QgAkcHHpaty6D+CdLd6J1FJqPmIO0hw+7DOCz0hfm2ouS1Bwb&#10;MHiiYxIDh02x9/le/6ET3Im9e49h9vKrnV3Jasy4cJuKtjJNLq8JlJv4nTE4v5578QN7/qUP7V4c&#10;bKP53Vl0x6Y77WGFLUrOtxyG26TgglqIbXjQ0KmsafbWO70deM0HqN7vOtD6orcMA2gmAQARlOVU&#10;YsqAUSmwUZbNdByEKqVI5FZpY8aMua5LXaJ7EsK/HGgCBoFoTvYaZyQQu9Jz690XxrQwHVE0C3Gd&#10;U/vrne2uux7h5N6bMk8qYEIMDGAlpqPfMXz4BFe+8bZglVB69BjIyXeUA3GdfOXw0slcm9lDDz8B&#10;gDxmr7z0BsxmqStNadNOxKra5YPuduG5F1vErCgYChboNJXkklx/hRPSWS7LiROxylNa06dHOqax&#10;VrlRlOrU5/Pss6/aM7ifwgAkMSRpNdIkdKkpew1YbDMysu22W++2V195y/VqyODiHUgqY0ngl2gu&#10;sTwLl5hKZlOnhTubsua8BL83F61ppl166fV2990POy1EJVSVsgQopWghiTj1VLLKhYl8AGMcNmSc&#10;zQBYFqB3hM9eYAWAfhG23JdfZF966TW7/2/3Wr9P+1gOv7+SWTLLaYaNi03mkNMDwO1G2SmCn4uy&#10;CcSrJ8UlutdJr620Hel/3kQiHUQgH8PvUelW/wMTJswJxhEAag898LTdcdv9mCfGoM+U2DrMFkoC&#10;3qW08FD/indiyU2XgltMDY3jeT3iADCJ/8XYj5euZNASuXkppOL2GDbdZvM5/+LIN7Qt7GM/xIVF&#10;6ekw7iqV9T9HGP//AkCCufUaO0yjKdEnclRVyWmFRbcCy67W2moy2bD1qkM/YCMqZwXMo7mI/lcA&#10;aRSIOADBQr5xo7W4+N7X7brH37EH+cd4lTfk3ffftPcBkA9gJe++9Rqnntfs2SefthHQYI2r/fqr&#10;X8m2+tm+/vIX1q8AhxbCucDj6Lf2BY4rgcchanzOcYXdzFt2gxgESldqGmScrcpJG9EjNvjYEjUM&#10;SiSHdTi7bQg0BBxyVuhr2W+LYR9FzPQViKxC+JYAXlYl8CAna9127qNSmJqWCClrOoR/nmmHAhB0&#10;EGkg+p50lCrpHyEAWUE3uspXYh9yX6l0lYhzSOxjAZuMB5AINtRwyifSP2YQljZmWoL1H7fAeo+Z&#10;b92GRlrnAfSEDJhkf+PUetVN99nVJPR2ov+jbceLXbDiyQCIBHQvnqts5brRZb2FWZyCQ6vNWQyJ&#10;glko20rWXA2hageAtOOyjRoNAQo5tlzEiVgI4HEqSbzSUNRb0pJcrQcffNZ6oyeoxhuFQ6lv35Hu&#10;H0bitKi7Osv1zxQXRzc5gvFCdAhpIPMAigTYQxoCYBJlpii0hpm4scIBjknTY2wcJ/1ogQ5s7JkX&#10;P7ILYFkDhk6yGWy+k7HT9howBnBgM+b++rkonFv9KHf1gqlMYnbKBFxaI8JmA8Apzr317Msf2h33&#10;PmXDx8xErF7l9JI0AGQez0WCpJjgXJ6bWMhibk/LKLKZJJy+/yGdvYPHWT/AatzkSJsyI8YmTJlL&#10;+WQ+gJBpI4ZNozyHOE0NOiNDA66y3OY5YsQkt8nJojsfAFBvigMIQGQx7/XUSYDQ7ASn9YxCr8mn&#10;VFVAfIOWSk+y9L70EhohJ+pBA0fbiwxf+/jjnm5DEavQRqUyoey9YiYCKzEPOX5UJhMr1PuhzW3i&#10;xJm4uSa5fgyVrFRfF4CoZ2MH5d21COmzpsymF2s8DDDGWXgVJa6ekRhO1mPHTnIOLDEOsQgxjIjw&#10;BQ6YBCZ+/vw99zwMqA10wZLBxEYOSGz2YiJqlFTnv6JeJJy/8fq7jm2kpixxgJa2WDNesl1ZTRqL&#10;fp/+j5eyYaocKFOCAjiD66RAcAIfyOuiUpaSEORyE1iNGjUZ++4Yp3kMwH03acJsnEvZjoGkwxAl&#10;ps+mpKjUZrUMfPh+Fw6uz9kU9J0qNW7yv15OWkQFv0eaTTnCfzWbvDbx4UNHo4H0ttkzwnneS917&#10;IG1JIPKnaSTZvQ8KCpVtW2AuET2aAXFTJ4XzenKI4nCVL6ccpcU1NNtV8fqLhWwld0oNjNKo1EcV&#10;Td9MNOVENXwmY+NVMoH0khXkr81dUma3vjbU3h+fYj3ZFzIQ1I+hA+/DfXUAJrKfVPKDIe2jOcP4&#10;a/mqed/cX5nI/8RApIWojKXGRIHIzl04XHdIY1brg2bcyGDByF4utQQqfoJmUML6U0RX/0cDIPGf&#10;GIhKWJtZ25qaGBtxT29rfU8P63DPh3bVI7iuXn3H3n3jFXv/left/VdftndffclefvoJe+OlV4lS&#10;2Ee+1e/0dvwaWr8AHIDJ8R/sS8DjqJgH/nGBh3QPDx471SwYytDZJssuoYlNjQjnbOYb5YrCIeUy&#10;r7DZ1rD5rxeDQJeopiS1FnFbS+ARiOg7GDSE5gGArCQrqZAPlQCkgqHzVevoyFRGFj0immK4mbDF&#10;LZv+BBCxD7mwTgAIoFSG6F6MG+Sv7COZWri0D2dPZXM5ASAIxZEL6AehB2RqVJqNmhZv/cNirCcM&#10;pPuQKPu47zTrOXym3YqL7erbHkBIv4vOdLLFYB8nEdl+cshxJeDQagVotKbuL3H9lFPRNxgY1eZs&#10;5oUQkCgN5GQHGJSmZO3lUmm9bdXBrvj3UD5WOwcgZGsJQGA1LVq0sffe+xRHzQp0rU/5553mrs9k&#10;kx06ZAKlqijHRGIQh1XPl+soMiLB9YDMpCS0EHCIVWwLJSlt1lMpT00EPKbBWKayprAklI+ftsCe&#10;evFDe/WdHjaSsk844vdUTpFj+YecAph07zXSeg8YZyNxckWwWUfSTzKJxr/JsziF04zYb9gkB0YL&#10;cbgJtL3WFJdA/hZAkkRciV77BQI8gC+Kn5+/cCn/tHlOExkEeKjHZNykCABkPv0OS9BvhvE3LLJH&#10;H3oVkXmQC5HUKdxPPtTs9mqcd2piTMVAoG75VATxuYBZPCWxZWgxWcuoxTNLpqJiky1jA1AnfS5M&#10;Q42KYhTBbG1myCDK92STlEU1EseXGIiE8759hlM2memARCUdaQLBpEYJ2biV2MAUl69avTQKNerp&#10;tKu0ZEVoVJBEnIUrqpxSzsHPPnfDjR6m1+KhBx519lLFg2Qtz+f3DAoJ2GrAZGjRrGh0jQ+cYB8T&#10;k+gmSwpI1CRXT0S6mIIGggk8/PjWYLCXUo6DngffKyKGM2N6OGWd59B9Et3v81P/xFgUvikrtDrA&#10;U3FFCTx12tfGrddAeo9e6759hzszhxjaKIRylamyAVNZdGWfFRuRdVYAslRZa5RUZ/FeFlIOUtd+&#10;BeChEQCrONytZARDNu+b/i43OIz7FKOX6LXKobN/HtEhM9FhZPnVAUnvgUqGAu40ylR6zX2mm4/o&#10;0dd6Div5HXKG5VFyW81rUoArrhgXnEBkGzEyaiyUKy0M0E4ExHPz6KnKpYudZsKlvDZqzi1a02h9&#10;pmbYHR+G298+jrDnP5lkFWish/YRPfPZXrQPyvnq8zh8xOkfHjQEEOqVa77+/wEQsZsTjYiAyK7d&#10;uFzJzdpJfpa0jTXlsncHDKRCHedVMFCMEW5cMzH5YiRaYiz/UwnLiemAx5aNjbZdANL6wT7W/r6+&#10;dtr9/a393zvbRfzjvfDa6/bxay/Y2y88ba+//Jy98tyTUMm7LCUhyc09Pw5gHKeU9SVM5CvKV18e&#10;/96OfkG/x+foHodwGCAU7UM034PusUvDoyhbqe0+aBYENEKJuxvQIVxfBqAQsA6Aw7GNgHFoVdLr&#10;sZbBK7UuVBHtArApp1xVCIDkI74VKLGV7vJyyldV1TgPmBVSK1Yj0XyThlSxmkgWJUagkVkiDXUM&#10;pKrZ6VhKBcBUpm51dJT8Ij6cBfi42SwWc0pJUvc5H7h5bF5RlIAiNByGoVIRMSzAQzEm47G8Dpse&#10;Z33HxVDCigFA5tqnI6Ks++CpdvO9T9u1tzxA3f4Wa88QqZbKuBLbkNuqVQe+7hAwEZxU0jxcfwfs&#10;ox1M4ozzCFw890rXOOg600O9IW3aBCDSxgUtopOEZqSfxkTC0wARdxvr5FNOozbdj3/61YiHo2Ee&#10;4ZRoghJVHP0c6iiPhiFMpuw0HpdVMkxDX08kWXgcPSAS0mNxnM2akwSIpNicqFSbgYNKKwyr73T0&#10;h+nh6v/AQUUZqe+Qifbam91tPKWZMNwtr6ALzKAhbyGv23S0h8mAz0wYSiRsJJzHmoXTaxbPZQGO&#10;p0RKTSn0isjl5pxbrETWYhhgT0pp73YZbF17j7KhlLfCAe9ZUZTSFmXZkOHTKY3Rt0LZbDzOF5W0&#10;5iHS90ePefW1rvba693s5Zc/sK5d+qB1dIWNDbW33ursNnW5sSR6q3lQkfP5bBwLFqZywox3bqxU&#10;ej+0ycsCLNFbDYqB8wqHF58LlWS0Ubq+DjbKApxFI+kfGYK+FMvGJdfYHP7+pdq4FH8PQGu5SY0w&#10;n6CUtcCdiBWxIRutNkRFqKhXRx3RKi1VUWZby/e3b9sLKMTYw5S7ZsyIAAiKHZtIo6td91Wtfzgi&#10;eQxW0iWKqWETTIVdZPP+y9aq/6nVxHzkclrPAiiWAXQrKe+NRIPoAxuIoN+mGKux8sI2Nm53nd2a&#10;6qiu/cWLl/JavmMTJ03H3cbsCwR6sTqVsbJzClwJRA2U6WzQOt2r30ZWWUXrr4E1jBoxGYYwASBo&#10;oARXAGuaRbl0kdPdMnD+6bWWqK2+mAyAXD9fRm5dKf/fldj0i4m6CZo2ee4Eaeq6Xi9luSlGRfNf&#10;xKjWYcVfDQPQ+yutaxFlKSUGqCF1Ie9tLMxHwKlGVV0KyKfBpofBnuX4KyC6aBnvTSZgUqJpnbxO&#10;pQwy02wSBVaK9UkbUgTNyBHjYKjTAelFzkQQT7lxYWyKlXCA7T8r025+M8we6jrVxsfkEMnOcC7s&#10;u+oBUfOfDtaHAZDPj/zZ5yGwEHgocFaXHliaX/9CIjtM5oisvGIwLEXtqxSm0EvNmz+oBsNQltZe&#10;+kP27CH8cicZansUWEt6OfZjn7lWQV6YluzYQTglWWZqIPQAAojU03AoB5ZWI8Ah8JAOol6QLb6E&#10;deqjn1qHB3sDHv2t7cP97OxHP7C7nnzO3nr5GXvjxSfsFS5ffuFJe+LRB+1NgEUvggOMo9/zhzJt&#10;kPkgR458B3B87exp+/Ydo1GQ2efMPd+1i9G1O4giRvMIwhLVLMjmrnkfStptVrKSzuFLVbpcywei&#10;AqeVQMSVtQCOOjb/9QBEOTrHSspYefxTrOC0U4LrpZwRt1XrACHdj1LVhia0j00H3GrkeiNC+gYA&#10;pA7wWEeZq6p6K+37fPjLN2LfJVSxsNqWUH9fTICiYx+ytXJ6iQZAIrHohVMvjyCOOSKGZF4+GDPn&#10;ZtigidE2kFN4/0kLredIbLwj51PKmmdvdR9hl914v11GvPvZRJu0aYtW4Sy7HVzpqjUaRmvKUKfA&#10;PqRjtKWTvB2sQ53lHc+6zM698HqX2HsSQKFBVK00N0SXsA+Bh5ZzZIVmhKgTXSUsTT50vSNMI+yG&#10;HVK1/xH8Az/66It2xx0POeBQuWoeZanJ2G0FFrNmxmGXpayFqD16FAmjI2ewsWGTXMCcZwwCkQDl&#10;7EjKWAja0wDM19/Dgtt1KOxjIYyDvhBiRCSKS4N44dWP0TgWuL6OMfRdDGcj1eYu++48Nv+4+Gw2&#10;2GyaExfAaBbYSIAtjo1ZzEN9Nim87ksz2fzoFUlAcJ8O0HzArJV3uw6mt6S/jSYmWyAylyTkuKQ8&#10;ex72c+vtjzimpE70uQBULzSLXji9BELZNI2pjBEFO/joo55On1ApRSUWnby1uUTiuBIYqF4/eMhY&#10;dKE4FwmvDTCDzVylp2WAWTqbn4IdZeMVqOS6fhMiTtiQCrDzihH3pEz4ae8RbNa1LutrBBbjGTAu&#10;aUwqEUp416Y2bVq000EUmyIAEaPRiV0lIB/BIReXYlPUS6Ksp82wFIFG375DXeOfYlNkx+3atS+6&#10;EWU9nEYT6JeJnp/oRgkv5nXVAUIR+mWYTgrRggq04XKqz5CAD6MaD9i//OqH9srrHwHE41x3uNyR&#10;sj9PmxZB4yhslPgb3yiYnEKzJ5umhHp1YMuBpJ6QiIgYwLmLdaePRn+bwFc253wGfg0fOtE+/qA3&#10;Bp0esI5091q6Uimfw2jKmCo3KopfPRwqJ6nMqkuVCxX5r6Y/NV4GwZtKa5aeAthT0ktOSXOZbnqd&#10;9LeuUIIEv3vOnACcpUPJLJCApVtf6/3WZRoAsoD3pz9lVfU/6X1V0rPe15U8VingWq38LMpWii7R&#10;zHmVDsXIVCJTl/0Sl+aQx9+peJ1EHjuNA22dDZiSYI9+ONo+Gh5uS5k91ES53vV/wAbUA6JxwYco&#10;Yx0GCHxp6q8A8m/A0SwCSukADjQEGKzm1x2AUL46KACRZZgu9b04v/bs2cU+TIbabg7P9HqUkXsl&#10;o4RbmiFPkKSE9WpAZD1lLgcg0kaIPqmjsbCBhkEtgYgDjxCQbKEz3Yno7R/qbW0f6menPDiQxMgh&#10;dvkLfe26+56yp58kLuClp+3FF56wl1582p59+nG76867nOvhW/pADh3+hpoe6xCLjJf9zDwPgOML&#10;nnQAHtu3M/N8qwRzROxNMAA0DzXxBQtGoZJUM4FcoKHlmYcuT9wPBlJbQ4lLESaARRFlrHzYhxJ2&#10;V/Mz5ZS9qvl+LWNwG2AfDjRCqx7x3I3HFQBR4qoCgMqJQSkta7SVzAnJL1qH9kF3MPn3SUuw36Wt&#10;QsBFuMUlNI8P+FzYR5SE1thsokxyEM+xGE6KRTyPtsEIwwMmL7QeMI/eo+ehh8yzF98fSAf6HXb2&#10;BTdYW4ZJnaLhUGoOVH8HJam2lJ/a0K/RCieVhj+ddg7x77CIdlw/C+ZxNpEn7ZmjfoqbBQJ4OAAJ&#10;5oS0CYGIBxCxkDa4tdrRka7BUw5E0EAG4Y13Xdmc7D76sDflnCEuGFHlqziaAhewEWtJ84ilLJSa&#10;ku8uBSpDhkxh08D+GLGY02m6RWAYmIZNdxaMYxhNhS+8/om99Bb9BPzts9m0Z7ERjJ8+3z7oOshp&#10;ITGA7QQ2SOVUTZ1BuQqwGI6DaxpgFZeQy2k93PojVEfwT5zAxizwkN6UziYg/UMlrEXYgZO4PpcS&#10;18TZsbzuaSQis+EDVgv4fjJzp6cA3gOx2go8JNorlyuex9JjrOZ9VWy8TrHahCUYr6c3SGUmMQc1&#10;EWqjEaAWkEyqOPhZM2MAUMaT8vgBaOSR4cUmzMk3C3F9KZtx7z4jrQtiehgAmQYjUe9IDqfXVavX&#10;E/EdTdc3Gy9RK0k8D4FOEo+lTWrggDCX41WISUMi7mD0G4GTwiQl+gpEvP1XAr/KQQIHPcdaEqg1&#10;qbERdiCWMoo4DzmbVCIS8GXDOLKo+6cBhIs5NGissCL0o6LieW2S+axjT4dRFAAeOQCnEpOViFzE&#10;c55A+a8rG/+7CNozZ0a7XiyVwwRQCooU45g8BS2I6BKl7srdJSCRG8tPPUxOXuI0oXff6+Hs0jJn&#10;qHSkGTC5lJxefvE9u/Xmv7vUA5WOUtGaZFoYMXwKnzdeR9iZ0p9HU2pVf4bAWZUHzXTR67MSi6yi&#10;/QUmmkQZsyARfWo8pgBibHgdxAr1fuVivReATEBfkXVdTETOOLESAYleL61MADSD907vy/Bhk52B&#10;RCUylRjz5QTDSiwL7xp6cKooJ64mnFCBkNKEZuOIiwCsU2k2zMyizEozZ2JCCmWwXH5fNNFGiyyn&#10;dDPjJdif+Iwp5fggesQBzZt3ABJqIPw/MJDmAOIbCCUNCDD+DTRCQCLw+BwH1iHKVgdZ+yiZ7d1L&#10;cCPgsXfvHvZk4lMAkM1oIWVlmvRJWCj6TRmuOgcgYiECEYT1dUSarIeN1ApMiCqpq13vVn1djW2o&#10;rTnhxJKF1/WBtP77IGvz1Ehr+eIoO+etsXZv5zF2EQ1wj9x/PzEKApDH7emnH6YW+rA99ugjWPUe&#10;crMlvvzyJxoCSZakRV9t+p9xfffuL1gCj89hHocceLhJg037nI22AV2iDgYhvUPAoLKVZx0CjipK&#10;UR5EpHl4hlLD8KjakD5SS+mpmlJXKWWtQmhxPkxkFWAiAFnLfWpD7KMxxDxUyqoDPGrrJZ7vwnm1&#10;jX+oTdQDobyk9RZoNsgKOoVzYR8ASEJ6CXONqdEmFmJHZa4xw6SiiXJXnHskc0Gi49m4IpbYSInn&#10;AMgATvKDpy6kdBUOgETa8Klx9sr7g4lwvw0QuCKYSqiJg86C6x1VaBnoHW0oX7VHLG9D+UmA0Z4Z&#10;IeeefzUAco21ZhCV2IcAxAGDsrOkgbB0+W8Aokwsok+kl5zM75LgLquuygHapKZLuOafVQxkAY19&#10;U6fE8E/A+M3kPP6REzghU/qg9j+HRqgZgEI0oLKIGOrZ4akOQNR9P5vbxELECj7tP8Fex1n1Fh3n&#10;EwGF2WzC0zjJv9u5v/3tgefs6Rfft/ls9hLSp6KpqNlwLFZeCeqLYDfqBxmFZjKMcsZsNlsxEJkV&#10;ktFpUtn8U7jU9elsRAvRDpZRYgrntD4U54y7jQbDREofo8nC6tNnDJtsgitf6Xn///p6z+iqr2zL&#10;l4qO5ZwjJtpEAyYnkXPOOecgQOQogQiSQAHljHLOOSJEsA02NsHg7Kpy3VtV7eoat2+/+/rLG2O9&#10;39xHx6bcVffDHkcSkjg65//fc88155orP7+eDaiRTVCjbhXn7um+18le0SU62d+69ZUDkFQ5cFQ6&#10;A1iTKafFINQfY1TxaTQfdRJfkD6EEy8LVqQO+izY6Xl0mJXEvsxfuN7WkwkWBaBpAqNAJJgy4ejR&#10;M60DUTayBWfxN6QChKcBULEPbZylHFRyACLV42Vs0FAs6RECOAGHgEROMYHJkSPYphetIVsrxDml&#10;NO/7JnOxJdhLW2imq1uZZgcOncKgEOHKhYp1UTe/8sV2krWViKW1noy4Eur5JVhTiyj35LIR58PO&#10;lIrcAMsv46RfxMYpoFUShPQTjTiWIK8mSIVQ5uZR7kN/SSJDS6UuTYyURVQazkWCJBWJcpxDgwaL&#10;aciXSnWKDakGpKJ5Tvu5/gTUso9nq2SJcUGlI70+mby2VYygTsQ0cZhrIozXrgLTgnptNHlSw8S0&#10;FOdfxHOX8C8Q0esSRAe5DkaOQejf21inmKaaJb3g4WUguhakhwjggtHhBB76+WpK2CpR6vWs4PVv&#10;oCxXzWt2GUODYvfVla44mBK0kHyAI1OjEehWT4KJ5TLaNkcuNQ4CFVQySgGjYjQVhUdqsqLi97+k&#10;hUEA8i0A8nu0iv+uhOUdfeFlKE40V5e6FzDaHqU1Czy+BTx+D/v4zgGI/h8i/xHtv/yS3pMvNMee&#10;QV6AyZ07d7jGlDQtFiIAUbQ9gjog0iwQwaXVQqCigOQymVhXWjU9U+GKTMi80spAM0wFgIjWdbK0&#10;bly9Shrv5JP28Cx/e4644XfXH7WXevvYs8+9YiMGD7CpE0bbpAkjGY06xMaMG46ffDQAMsh8Ro11&#10;mfl/Qgu5B9u4d+97ntzv6e/4AzU3+ce/4yYVgKA/wDwEHh9+APt4AECuqZGPHgyxDC94qGSlj8VK&#10;fgIPRbjjqsI15RXYNY1QZSwBh2Lcy9EwGvj8MiL5ZTENQEMlLDERsQ/pJip9iaE0UbqqB0AEHmXM&#10;Cy5iPnou07oyGCKViniamFFN8m4lp1yGSSXQHRxbZOdgHucAD00pXENkybrt3LBhWbYL5rGdLvR9&#10;p+PoBWEyIeL5gVMJtmzDUXvxjf7kVCGeCzjEJB7RWFvmgGhCIWWrR+S2YimZ9xHG2z7O1MJHH3vF&#10;nkf/EID8hmmG7QAElal+RfOhGIjYi1xYmlroBRD9u5jLI/xeBTEKRB4DTAI4WepGVTe3HxrFQTQC&#10;9XTMm7vWBg+aRIDeSjdTQ/0dYiJpnOjj4xhRiwPL15cNHytyGOWrQMIiz2IWULnqBABzmCbCEFxo&#10;R04ROQE4nAIkxEzE1AIpZ82D7ezGUXUereU0tW65qdQ1LvFbwOEiSACxswDHYcpb6vKXXTqCmrgS&#10;j9X5n6TOf27qKE6rEdSy49hsT1GGCiHw7jQAEs0mlcJJ+yylK/8joTiHVgOQJ0mwLXJAmMKjGJXb&#10;UHSihIl4YkyorVNeusx1p88FrsmUumQZlhtLHefxMIYYXocLNEBGA4IZAhCAQwAiF1guABVPye8E&#10;JbwAgDiZ/0ed62mARRmWYz2P7dsOk4J8xQnyuVl0Q6dRmsNhJiBxzEZ/H5un2KGueQGIgE4gJxD5&#10;KQalzkWmLFmylgPBOcc+1GyrZAFlbcmKmsRrVIIuEEdpTZEy23eRjKvsJxhIAk2k+3CCZdNYKfDI&#10;RvguJ0FYWU15bMxxRKmksWm2cj+lsanKaqvqgU7uhw+fdEJ5JGNaY7HNqlxTy6lcm7dO80H0VKiv&#10;QDPR3cRLNJxLvK5iNicRwZPorxCAK6By+7aDONYOOVeg2Ilyqs7A9jJo0tR7dTIwmg36kmPASlw+&#10;QL9NLa7IEvLoNAemmAOBykz6XCK6+noUxyI2okNSAU69dH6XQESBiQINby+KTA/enhRvSUvuM+fE&#10;wjgiADtI+VX/r4I4pZXU8H7IAVcHA9HMEs1pCQoK9ZT0YkhcCI2GSV3gby1GMyUoNIPZOIz7VmNq&#10;FEaSKqy8eh55lDilYd2jfUFzPb5ig/+Ojf73uLF+Lw2jrYz1TzWPttLVj46rB0pX6iVxS6yDpd/5&#10;HdLCd8wRcYI960tA5OuvmT//5V0O+dJBABKYiAIQ6+oASFhIPSxEAKLlSluNzRxKFAgKW1eo4iUe&#10;W1v4mRYHJFcvtdC86QGS9y9dsg9aW63db5YG2wurTtqQzcft9d4jXbDf008+RbrmAJqaxtjk8aMA&#10;kKFkEbFGs0YNZwMaACMZxwaU6xxXYiACkDu3KVsBHDdvUrZi3RR43MA6y8b+AQzgfekTsASJ5QIO&#10;MQ7vEnCIdXj7Pryd595+kKvqB4FlXHZ9HrLsfkp+PXVi9AvN/Wjg8yuUyByIsFTK0rqCoC5h/SLM&#10;RSAj5lKNcF7OnHSBRx7D5bMKGWWbS+pnRiUbWgXiLjXxxDLKVqWAB01oTCOMS61wts6XX+4GiByh&#10;nIXnPeSC7QuMtX3Ho+0o1s89x6OYDxJrO/aH2SvtB9rDT7QHJJj0+DjlqScYc/skUe5PwDjY4B+m&#10;3+MhokeUzPvY06/bUxpAxSCq55iX/uTzcm3BPFSOUv6VAxCVvzzRJ5qXrrkhTmBvy8NS8KKYigDk&#10;mWfecOWCPE7O2qj8ybVK5uQvdqENLgorsliHvibHlT6X9rFp43488Xn0LNAHsngbG2ouVlw27WAJ&#10;6AjnsA+ByGmE8HCE7FMESe5HB1IGVhSbahigcRQb7WHstKcAj3N831bA6DgRKLGcLo+fjHIgEk05&#10;MARdIBrX01Z6OOSuku4UxnP1shF1/segP8mBdZ7egSjSWN1iw5Q4f/BIEPrccgeA0m6GD5tKaegC&#10;m5k2HSK8CWzU6Nt6GKrq5ypP6FTcCGvV4UQNlDp9FvD9KnmF8nqFc/PLSjybEl0g5TGBispiOUS9&#10;SJfJ4vepHyYrt84qmGSZy6HjPOONBUClnDzzmfoWzOuj11jaUjjNkHMQ9FUWLOWQoq8Vwoy0KebT&#10;Z6RT+EYCIlXXV8OdTswqs8nh5Y1FEaBoQ5fTScnC+j6JxosoFz399BtYhU9RWsN1BCM7SakvHLeb&#10;4leyAap4gPYCwFDAZiYNJJ7u+2zYQQ725iyYTxFsqIzTcjnTG7XhS8z+kKZelfmkG0mgl1CvnKdo&#10;SmF6DmJu0dGprvNcMeLq0K5mo5UwXYWpJZK+o2g1sPIeaepkORu8QEP6gnKnxoyZYaNGTbXZs1Zw&#10;Cv6Qa4/v50BRR8kxg9dRG7mYmsp/atgUO9DrVQE4uzIVmVdyDqoEVUPAqwAgglghAYi0FAGLmvwE&#10;cnrddu8+6ho6FeGjv0suNAGJXrdjRODo/5k8aQEHq9WwENxvfI/m5bRQwqtENK/WcCkmd2p+iItu&#10;oVyXjrEgOQkLfDxON4wF6bjAohDlz5GFpZJoDWxG7KmUVc/1dvce1lpSOL5Cl/gOfeL3iN3fqR+k&#10;rRP9nzUMeucneTvVvWL5T+CBlsLv0RLz+A7m8R3A4QEQT2jjl5SvvhD7AEDu3bvLPv0FDJPkjiq6&#10;6JVawPAs6VhadXxcV9fgQERM5BIOrUsXAQ8BCMDReumiXWm56EDEAQkAcvXiRcba0vzWa/Vee5We&#10;hcd+/ZQ9+svH7e1uPW0EwDF6NB3Co2EggMZonyGUsIaYz4hBNmrEEBs8cADdyv3swN6D/IfMYEYg&#10;11LJ6qOPiAxhSSz3NAh6ezs89lwPaMhd5SlbCUyuKi3XOzyqrQvd2xPiQhQdgMAy+Hm5shqw+Nbg&#10;oioDCGqwWzZSmmpRdzmAISBpxbEl4GhFNG+5zCQxwKO6WQOmoOw0IhZVXiFmQOAh7YMc/0xObJqD&#10;jvYRzhjbcwnFxLdjbwU8khltuwddoHuH3vbWq12J1NhDr0MGG2kWjiSsqUE0JnGKOn42mVN5oh0I&#10;YELhqDmeyYTPdXQDph5/tjOhh0wjfKY9Yrk6zD0AojDEx9kIXkIvefnFt+0lJ6C/QaaVBxw0G+RX&#10;0kseAJBfAyDKy3K2YL7vIX6fG30LgLRD/3iZWSQp1OB1Iy5etMHlWmmTFWBUVlx2p3N9LC1Eziud&#10;/AQeihIJ4PNt244Q0x1I/TsfJxZuLZxmp+WcYoNWKessm6bA4zBi+FFiRY6fSWCzL3RZQH77gyhP&#10;nbWJBHCOGbfAetHRvoyGxBRZhWEiYdxge+hNCcABI61jNu6tNRv2usZN9dt4mEiBYyZxPLrF5hiB&#10;rhLOxhTKBpnAphFMyWwpcSfbmcOSAnhFUF47T0JAGhMk89ngS4qYh0A0fy3i9nH6RBReqOwjfayy&#10;6WGSglUqyaNuribBEaNIZGBTVvf7ZiJS/BDAtdlGwUJSKVHF8zxcojCbWDobWkFpC2I+A7VgZvGU&#10;p/IAj0I25KP+MDccZmsR/31GziDNYb0rE+qELZYnhreI8pc0gDis0mMpeal2rswsWWEFHgIIPYqV&#10;aMCaxj1LYBdT0dd1P6gJUqnBciUpiDJNUfgI/wp+1EYmPUDxNIkw0GXkjhWxseaj/aTr+yQ489oU&#10;FSNSc6qXftMIE9JrpXtWczO0kaoJUOzi0KHjbMK4vOgbEpuT+H+AzvWMzDwHInJtaQ6HyjZlCNC5&#10;vG6FbPSZANtq9JXBQ8Y704A2/XJKUxeJG9LGLeag56lrNZby4VFyySorWp07cCwpAHIH6vMLsEQ1&#10;eObQ3S0QERORZlHEa57N6OlcZoCrb0mMWyYFAUcsqb3eXhdpTBphIGbimTOTSqryFLTBzW72jd4P&#10;aV8u1gd2Jkuu7MwSmlW6OnwkgH4gTBX8vReIUomMTkRnkXZyjtIerBcAOUtXv5pOZV6o4rmVMtU0&#10;k8NICSB6CxORxtR+ff8L+xZ31LcwBgcEbf0gD3ak//xjb2yJS+ttYx4S4p0Y72UeAg+BE+sbMQ/E&#10;cwceMA6xjvv3NIhMZSyMRPR7VDAnxsX6V8rJplkqskwrOVmBoLATdJJmsRFsvy0Xf1qtzWSDNTGp&#10;UauBQWRNTdbuneFT7ZnXGIL0xNP2GNbSl9kgZy1ca+OnzHCgMQ7wGOvjY2NGDmcNtZHDBtloHn0o&#10;ZY3j6wP6DrChXCASvKSB3LgB20Df0AhaTyOgliy5NEgpI4huYA9gMEaTi1UMRT/zE9h45qH/nIFc&#10;0SwPwOMy4OEABPCoBjhKAZD0PE4J6hkhLLEFfUWrCcahMpc602X7rRPrwI1SSgmjkJNGLhtANgPk&#10;0xgYn5qlHgSVrRhfm8jFAHAEIyJHJJVwmsolVHKbvUvk/btEs3chS2gDHdaBZxLpSKfEAkOJTCj0&#10;nMYBjjPqUqcUshOL5AsKUHymA2NuO9tTbOpPv0ykOzPRHyU992E6yH/7OzZ/GgGffK6DvfJKD3vt&#10;5e7Wnv/nyeffdHM/HAtR5tXPAOQfGAgA8zBx7gIQsRANkmpPkKNObbo5FQh4BiFbJ3WBxjFKPnux&#10;wCowUSdjrw6SSte3gOU837dz53GbMXMNAmsU5SbKAbiwjhNnIgaidQYrbRBlrdPn0D6w+p6l1KWc&#10;sINHQxG1T1C2yoZtxMBcEjm5V1K28jQjqqSl+PdR42banAWUZRC+5Zo6QJ+IGgbV9S8QiWJDjGHD&#10;lrvrHDlaZwGdswCHWImYjHK0VFYKonQYSzktAXt1Mowojb8h4wKBe2wqJcx+zoWFaFPQxrWTBNwt&#10;W/ZT14+nJEHgJoeICjbRKAArnBp9OKdWDcQSM1qzfo/tozyUQ7d0POWOSHWsUzJLhcFI6BfYpcPu&#10;shntmQU7EbAUsGHEJxW4/CwxK2VoFRerJHCTTa/GhVTqtH0CJ9mM6ctcrf84JTz16QgMpM0IQAQe&#10;KmHpc+XCKa1BLjFFr+QSMCgg0cFLjMoPe6zKMAkqU9IguRdgLkYr0MAtndKjpDlxSNiK26hImzsA&#10;JAFdRgOV4vLYlEtgTpWc5C9xf+k+VMlZJT6J92JEmlGv/hFtqvo/JWrrXlcvhhoY1fGsgMpybNEl&#10;OJiKEbz1f2lwWDG2eGkie0k9OIk9OhnWV8prEg6bFXMQwB1FC5ODagOpzMOHT4IVhJKGEOIOB3ru&#10;pSUX3XWrg0EJPysNKZ+53SoJimUWUT0opYog1imGeYbekh2+B12zqJo11cQoIPSWsSSi67XU3yJT&#10;g4B886Z9xMf7ekR09I9cxiRXMZ3wA+LsZXXNzvF04UdhKMghviQex9UF8riSYCHpaZkuLiZDji/e&#10;hy2biEw5HUHTI6OyuU4E8Deu37IvcWF9TT/GN2QBfk20k5r+vHHuDiQQ1R8MVnzwYwce6B4CEC94&#10;aNywHFdiHmId333+pX3L+gbw+JrsLQHI5zzevy8BnZHIAhCew43rN91Y5VLsz2JVGjpWyirTx2UM&#10;XBOI1BAKCpDU19Zhv25bDXW40uqtqZZJkDy2NjZaS12ttXuBk+xrT79kTxLE9ygOoJGz19h8GrAm&#10;TJlCuQrtw2coADLSRg0fxgI4hg224UMGACbDbOyIkTZ0wFBbgL/+T9h5//63/9f+SlbW99h6v/pK&#10;ZS0a+Ygs+fRTDaRXBDUff0JaJOL67dvfoJN8w+dfw1ZAxrbekH+ehQX74KJuVSd6W4Ohmrwa6P0o&#10;g0nMnL6SWOs9RJDgjweUmnF51dBYWNXIhC5u4FoEcwUllvCmFlKbzoV5ZBaIeWDLzGJsLVPDYlJr&#10;6PmoYggMJzjYRxQCszbemeNmWDeCCgd1eNuGdOlm7zA6du3yrdT489g4dTqtYmMrwB2E8wgWEpdc&#10;Qm0/1NZyIQ3zmWbPAhxPUJZ6+hXPPHTNRX8CwHj0qVfRSF6wR2EgLzA7/XXiTl4FQF5nDO4jim53&#10;wrtmo9NcCPv4kYHIDoz9V6GMYhxyYal35CE0kIf4OQHIe/1GOeCQm0gR7CpdhbCBK+dqL9MTpX0s&#10;RQRftnSLEzBlqwxCONajygmh3OCy2u7afZpei+0ORM5Qjglgwz5JTpX6YMIcsKS7FRaZY6cpdS3g&#10;ewfTR3QA/SQa00E2ZcHAU/EAh8IWYTAI90c4XYY6LYTYDUDJb+8pOtmP01gYx79FkGDKCV+hhTx/&#10;ueDECqNhGKHMXtlLL4jE+Nnz1pKHFcbJOMTZkVUa2rM7kL4CGvQAQY27LWCDzNEJkDJII4CRSYlM&#10;org+ryKy5iIHDk1STOZr4QB+Bo41sQy5v4JhELvRjE7DcmIRW+PRKlRKS+OEW8Dp17ENGS9UjgI4&#10;9HkmgKao+WGES27FNKDPSwEopRBLL1GSsAZwxcD2amroaEdb0fuzbStZYbChBkptYuWqnUtIF/OQ&#10;JqIaehMieBWlI5VflAAsh5LrJUE030UJcOzYmTZsxGRbSzx+FRqHylee+S6bqN0TVU9YpUYOxwPM&#10;FTTelnBCFgjr+SizTBu1ZtNX43RqgKGfhBGpV2bhwjVueJYCOTVzQyxB/TB6jgIQMRCVP9QcfInD&#10;YSbCexqgk0uJTOyjFFBJZBM/iTagjLI0rPErV/rSaxNFaSkQxrvHlVmDaCzVyV2aUCQHhqO8xzOI&#10;wAmjBFopjTJXzYMYLLB2q6wl9qFSYAaHk1wOgJncg1mAid5XGQJiAOQM9XRwAPAntDGcENGjNLce&#10;wSKcirPuBOw3irKpymXSyWQnjoAdB2Cg2I3tuJ72gBo60a9cuQGA1lKCi3TD2DIQypOx8WbS6Z+Y&#10;KDMASc10pWeRdJBF+U+sKphm3WwOLI2U1lNlTef6kf36c6JhvqCZWmK65iF9BQA4EJArS6K4NI4H&#10;4tz/AUAEHloKpYV5KKfsG0BIjqtvKYm59TnsAwD5mt6Prz//nOxBGMj9u4AHYZD3GIpFV7oiaT4i&#10;00sTF0sAxOJijY9mhC+Bj6Wl5bzHGAjKK7nGaijD1RFqyQIk6mprMBUQbV9Tba11zKPna5fRv+Lo&#10;fWn3AuWPZ4jZeI7Av0Gzt9rUzf42dfl6Gz1hFPVKwEPlq5FDbOTQwSwAZDgfDxtoI4YOAEyG27CB&#10;wxk5WWT/57/+P/sb+Vgu5p35IH8l1t0FKmqq1jck8gIoX2Lz/QKW8nOLr7fc9WBvyM97RKSbtFAf&#10;Vvz6JRhFM6DQSAZWOTf0sF5DrcuLb9mI94ZhV93uLKFNV+5RtgJImhmEU3XNcind5FfCVoouW1rh&#10;NUvLb7UkmEccjquoFILYkmstMpmSRUqF2ygXzCXziIFQvTAUDH2zow3v1Nl8unWzngDISgYvhdGL&#10;EBaTgw0VlsKNGc7NqMY7CdH7SZ49zKn6KKepTl37AxroG1hzn1SDIGWsp54FSBDNH3+CpkFi18UY&#10;OlIee5lRuM/Tte4NW9SjS+0VmPyYoaXgRTrY2+JMpIU8gntLZSwFL+rzfu/6UNddTLbRCBfBrs11&#10;E70RqbLKsqmmSbhms5RoqEc1c6mh6rzz5WtT4e/hZH+C0tW2HVgtYSInpYPQVHjsRBxAGUfZChcM&#10;5bqTlLhikkp5zathDPn0d7Cx0SMTCrhu3HgE+n/e5szfAhD5clKvwi0UD3tBRGdF8hqGo58IKEIA&#10;FN+dJ1xQpQT7NDaNQ8eiSNj1ZTMPo0kx1qZyUJg+a6W9R5PmspUMtKKEtJ5u9zh0G23QoawYTv/S&#10;NHJgNHmscgRNnYLLeGzm5J7Ae6UIHMVOrOSglMbrkcLmJAE6HvDJRhOJpxwSx4n3ALEmmwC3DMTg&#10;VPQQ5XEJhC/IcMDmn6zXE6aXg83X4+wjZI/rQL9PqcSbfI84RuUzfi7lvTgOO5ediUDsSYxF5cQC&#10;2LNKMjI6KJfsEw5UddjTBSZXlCgNc29pvUHTq+I7ENgBQ4nT/pTiomFo0nnOY0hQrV0bZjRirmbE&#10;S9PJYXPW/yWnWCChkZt3HHUsLoOfKSol8w32lMfJ/WI9/VCI1s0w+7vcn7FswCp9Kepj0sR5lKkD&#10;adRTZ3qUE5/lGJOgH3gymFLWMfTOe4ADfRF0b+eQIJwIa1tDsOXIMdNoQo1H5zpIj8x+5mSQzAtI&#10;VPF/6QCwj8NMWalKe5pFgpuNZAC9PxoLe4L/K4TDytZt/vwt6TxfotoRzTNhEwpATOD1T6LcnAfT&#10;1N+i11wJzRmwk0BYhZIOkrg3w9GZ0jkc6DCQwP+TD/CfPBPPoK1jLnkgGyBX75EqDcGUoo8fC3eN&#10;mBpLrNBNddurs3/t2q0ulDGQXptt23Y715UiXmTp9YxPribnK9c1S4ZwMEqBDRfzvGT1FojcpB/k&#10;3mc4pNj4v5CgTpO11tdfAAZEvDtHFSCiANp/WG7/FHiw+D6lmn+r9QUCulxdhCd611eUqL4CQLQE&#10;JJ9/doe99q7dhvncuUtPCKnCH77/iXPRFtJFX1RUxOJ5MiisFCApA1TKWRWU66qUNuxARMO/YCM8&#10;1paX28U6mAiW5nM0Gq/Yfd7aPcvJd+CYuYxd3GM+qw7ZuDWHbArZPqNxYE0eN8rGAyAqXY0a4Sll&#10;jXeayFCbMFZlLR+bO2M+WS9/caCh9Xfi3f/G+gsTCb9vi3NXBv6XvFCfM0z+PhbfuzQXykrptfn+&#10;HEC8LMSrfbgMLInuZOA0cSLTCawBAGmilpqFH3tcv0E2sVsf8+nY3bq/2N56vdWTROG1pJjGUxbA&#10;rQFLKQI8Cso/tuySG3ah4JqlFwAkDLyP5SI8H1/MppfNTIIgm0uUeO+O71pXmvP6wzxGkDg67I32&#10;Nvytt6z/a29YZ9ja0nmriTbJ4zQOYLBRJHCqSWBTiaaUEkoNPZSTdgJAorKFklyfRgd5Dm3jKZjG&#10;sy905vMO9iS6xzP0f7z8Wmei13vZa68xwRCAeRyBXc2Gj8AwHm4DjwcB5CGEdM/yxJkoXPFhhHal&#10;8GpA1S9++Rj61ARuzlO2hORcCeSqvSsQUWKvlgTHTB5V5tAJTPbeFZTpxEj8KMGcAkDDyfoK4gYO&#10;phfkEE6z/UfEHLJhIumsNKzN3DwAQDRlvuPceNKBjpwEcGAt+/0j7Tz254BAbqS0ahhZNK9vhjMo&#10;RNEH4rv3jGMuUfx8Es9N+kkEJ3Ol86rrPVzd8pyKFy7fxc/CjGCFYQj6C5dud6m+KhXFABrqBdGk&#10;RLmjFB+v3C4BiAZX5VKeyQVA1KeRyWlUTYWl1KM1crSJMqrcSCq1qJFUMTWzFqw3X8TvANhMCs4p&#10;sR7lnYUg7B+jazxac9kBG/WE5LDpFuAMKoFhFLCxXQBwNL1Rz+sQ+o8MBN48NeWrKVdNs2aqOZUq&#10;sfg4RgMJ7vV1lKqaP3FsSeUtdWirT+R9tDyJxbL4qgQiJ1k94KGucgGI0nxHwG4Xom+ph6IVJp7N&#10;98rCmwIzCI0gUJKNS8K/SlR5OJdUVpM1WllkKsEdpQfCh2tzJfpULJqWDhAaqnWGsMcatBCBlCoE&#10;N+nhysISXINOoj4M2VzDwhRRH035J9JFuOte1rjpCvWosMn6MPxrMvH6PjCjeNhLCveHSoOak5Gv&#10;Xg1ew3qqA41N/Ew5SRIwsoMYVNLYfPNhQsWAvYA9EUAPQGPzh9krySCVU36epgrymmeiexRQulJT&#10;6brNh2wG4aWvtu/L3xfDe1cAeAMQXAfJvAZa6RxIUmAqabx3KrNKexvFa7ibA0I0115aBnN/qCTk&#10;8N5LK9EAMFmnBR7KFEsiTNbXd58DEY3kTUkGrJjXouFTadiqU/iZNICzhOe3hj6hGaRVZ/G+19NV&#10;r8589fIIQMQCFCr7JeGyX7G+Bgi+BhAcExFIKAaqbaytFzgcwOh7+F4tD3j8KwChfEXPh5YaCO8C&#10;IHfv3rZ7t28xGoBWhqvsgRo5TPxKAbNMlChciJOsiHk0JfT2lGLZLqecVUlZq7qc/qQyIl3KK4jV&#10;qYWFkFCAdrIZ11r74cvsrSn7SeNdvtOmr9tjUzcdspEr99mo5X42fsFy8xk9wiYBFpPH+Ng4gQbg&#10;MWHMGIIV6Qvh36ZMGEv5apCF0Vj4X8xH11jb/xCIMJlQ0wk12lYzQYSmX3kBBIvg/bvqEfEAyCeU&#10;s7yi+8+7070Nht5IkxZCD0Xn1eAkwa8GB0crOTOR2OtG9+hmU2AHE7q8beOY6z60fWfrTpZUP8bI&#10;+pBHtXTGUtutWHG/YCKy6cA+eM6OUIM+sNvfNhF1MZOa/NBeQ6zHS29Zt6desveee9WGPv+qjXjp&#10;NRv20qs28vU3bDK/f3LPnjaya09bxO9Lxpp5isiPRKh3EjdYJDdoEDX/YDYSAYi3SW87p74OpPI+&#10;/+o72HO72ks8Pkevx3MvoHu81pVZId2JfO+Hu6uTPUUvyG/a5oM8KncVAOGaDv+BgciJ5cm8+q0a&#10;FHl8RIOl0El++etHyMH6NdbrBbhHOGWj8wg8VNbJRICUFVW21SRNB6REp3kdWdosOclrzOzGDWRX&#10;bTrAZqjObtxO8QW2n3LUQQBEzOE4us+E6atsxvxNbLSJtnj1HpuxYLMNGzvfOvUYaYflSON71209&#10;xgm8jBuYKPwULK6UGRK5QZMoOZxGT1m6dq8t42c38J4EclqL47kkY3lVPEoo7COMGzqQj0PoPxF4&#10;7Np3zvxPxpPiy5wGSl3qMk+gE91FngAeWtlsSrIMa+lknQ14FLAZZeD+KWbjrWZTrKREU9vA9cO1&#10;pGFjmlapJOcomIX6UabPJdML1qicrwtsNHGYJ07QRX+MEosAJJrv03PegslAYHIUPWPW/LUwo+Xu&#10;YCBNJ5qDwylOwEp31lJMThPNr7WkHtSzxECWU8ZRiUZ9N5XlrY6JlMBIBCRqQmxqvE5p9xvCQL9w&#10;eXACj3r0O8V7fHqT5lz+LUlzVwDREk7UJ2CZygPbzAzwQMpFxQClUmBTADb1sOjzTJiS5rUoBVmO&#10;t7300GiOi5pp69jAVTpaRvxNv/dGWjid4Pq/FHuuGPxchGXpC9JFFJyo+PaNG31dR7zmjssAc5rS&#10;zR6cTjE45jZh282EbZTC8mQZ1sdFPM98/sYMGFG6tAuYRznlqSqs9AkcIGbNXuXSmzcRvBmOLpWN&#10;bVdAEIW+GMchby/AnApjjsDUMIuZNLMXbuF1RnekF2sS46Q3bPe3DbCVSK7ZHMA5UWGglGrd4jr3&#10;fM5IZR51UFEJT/ZduRATONTkctDMg70oNUBx8Opwv0WEjMwCfn6H2kYSa97L+27uexwifTKgEh0l&#10;K3C2HToYwIExykWdiJWsXMHANFicXkclA+SjX91jlIUnkZxSFhFPX7G+fhBEAAmBida3lKm+8wKH&#10;via2wvd+w6N3faXeEjQVz0KoZyLhF7CNz9E77t0VcND7weNndz6x+7c/dl9rgVVlKmUBgNQETM2U&#10;z8MEUMDzLgJIiomnKS0qg4mUWyUlrVpKWnUVgEphvpXkYxkvLraNuw5a/6mrbODCfdZu5podNoZy&#10;zZgFq20WjVETlm+xkVOn29jxAo+RNgXAmEBXusDDAyBjHHhMJmBxzIhR1kqHrABEoCHmoRKWJhT+&#10;wIRCDZYSgCgX6/P7pPLSnf4ZDYZ31KHOPBDNQZdz6zrBig8CyIMNhj/ZfBHf6ajVG9hIA1U1yN7K&#10;SfLYDj8b804nm9rzHZv0Theb9HZnG9exvU3o3MnGduxkQ1570/q+8Lr1YWbGIMwCwzp3t2FoGT7d&#10;e9jY7t1t4jvdbHxnfq7r2zazR0+bC0gs7dPXVvZ/z1bSC7MRFraM8t3WyRNt1+yZtmCYj62k2zab&#10;iy0OmpqqmxTPvU7SiVyYcWwyp7CAaqmctRcm0K3HUHv59R72wivv0GneyV7EqPAqWsebCOadaNrs&#10;wnqW6JLfUYr6FRqGJ+7EE/v+f5ewPEOoHv4N4EI/iEDkMWViEZPyi1/81gHIXkpW2pQkLEoPkFCe&#10;qtOYsqa4cS6oUY+Tq+aT61HNchJ99W86xSt2JIbTWBQ6hrSOQNjFKdjIfuZwbNl10jEOMYq9h8Nt&#10;zqKttnrjIazNh0nYZcNP5gbiZ+J4jKO0FYMpISGVaBjYh9Y5oq7FWvYKmI7iWOIGTuQmT2LF0RMQ&#10;DzCcQ4fRJh4scT6u2I6ciGeTL2IjQKfAWSatIhmxPME7JlcpvWzoOmXLJiwAkcNLvQ6qiUvcFduo&#10;JE68ll6QespDGndcS1lI2pgi4/OxXMbzHur5JPCeprLxJgGu5/idp3lN9PwOYVles34fp+FkgAlh&#10;nJHGqzh8BcAoAjjZS/dQsGcVACDGoaXfX83n0utq2Kyb9QgTUed8Mn9vHidjmULkSIpDY1BG1BXK&#10;tQKSDet3cwiQhnODVACcVbAqlZEqeG9lSoiGOelvlV26hFP7BU7oJTio5B5bQlPnPDSQYAAwixyp&#10;XDVGKiafU7FCLeV2q+F5icGd43tOwEjUXS+W4Z2XocmJsuAKHMJhNQIP9TtoXHAhOoe0EYUWKuxU&#10;kS1VOMSUxLyd7u5cxPw81gWAJ5Pno9KSYoISKFOlU+7Jo2xXBNuqBGRVBizDbbUfUFu2FocjLD4a&#10;/aCAr2ls9FFKqafQ4BIBgAPoFOs2H+FaKQMMqrg2Ymz+Ul9KyRgQaq+jU1FKkp7iIomYy8F7quqA&#10;O6TAcFK4zlP5XrGg4xwA/HYdpwk1C7agkEdYn4wSLjDzIodVkr5pKIyIgP3AMpRkXETcfHR0Mocy&#10;2DNW5vi4VDcGODws2tl7c3OxCWsmC24vTTqsxKLtAh/ZoBVQqeFUApDPyQf8EkARC3HLlbM8DEOP&#10;YhjfsW9q6WOBxtdtgOM+5mc+BzQ+p0nRs/idiOT30TruARx3b1O+UpAizYN3bn/C5zedDpJDYsFJ&#10;3iPF0eRmkfWGjpWHSaAwr5D58gVcY/lWVlhgFSU44EopN5bBUHKyLPpckKXGhFpjBcaEUuzgWRdg&#10;k4XWbtGKDTZ15hzzmTDBpsxbaFMXLrHRk8fZpMnU0bHyThwDgLAmMRNk4thxPwLI+NE+NnPqDDzN&#10;39v/+vt/uQFTAhAxED16Z6P/gQAwMZD790iHhHncRTwXgIiBCEC8Diyv/uEtW8lq6c3EUslKDVcX&#10;WYqmUBpvI19rxjK4cc4CmwwDmdj9HRsPCEwHFKZ37WJTOnawaV0626SOHW1yl642G8BY3K+vLRn0&#10;ni0e/J6tGDHY1o4YattGj7JtPiNsG6aAHT7DbQfsahvGgbXD+tuCvt1sdu+3bUaPrjaH/2Nm9642&#10;sv1btmTqfFdfTmQTi1LphdNgNtbRWOqoouraHCTs6uJcs8bPevcdZa8x1vYVQOS5F7u40+oLL71t&#10;r/O1Tl3ec9rH7x6nG12RJa7P4ycAeVAP+RFUlMgLeDxMuOIjrN+R9Kvphr8EQF58/nXXoFWKRdMJ&#10;ydxQsjim6NROiUVAoSa5VG4qTQEUiKSxOWbyfRJVl6/wtbUwkWMAoEILQ9AqAmgm3HeU4EUYRhDA&#10;cQr3lT/lqa3MgJ+zkElwcWRpcTPrUSsW4IgDOKJxqEXFFfE5pz/0j+hEpRszzAejgZxr+3CEHaE3&#10;JJbnlurKRoRXUrqKYNOOAHwPsTlE0vl/+lyGK3vpJCpNQSuWzdc7NjeVjUWbo8oepzn9J/M35lIq&#10;SWYjEXjUwDoq6FFQDb0SfaGMGn4Nh5FqwETgkYswW0gvhHpdljCNcTsaViyAm8gGFMFGFsPHMklo&#10;ZG8hjKGQ03MmTaenKJEuXr4dIZ1SGMBRqAYy9VWwKXrBwzPszLPkBhQLuYStXFlsZVh7azn9S/NQ&#10;k6Pml5QBdIrtUJOgehUS0CMU+riALCn1TrwMi5WelUT5cSnOoTTew5r6G24UQRW/o4bDVQqMOAJw&#10;OQozucD7qr9PjEwgGwY4y9kmAJElWaCnzVRJD2rKU9lK96J6Z3QvXseZtWjxeljTFkpbl9hsiQLB&#10;4itWooTicl6/GoT5apxcMYCJDlP6W5Utp9c2R30b6EdiAnEyOABk2TDDdFl9+T+KAHi9XkV8fy4u&#10;qxDKpPFcnxmwCIF4KgAbB9s/D0s4C7iH4CwrIJX3DKXVXftCuEYLuWboHdF1znuSwrWQQvkuGZYV&#10;i46VIOabCahwfSRwPTgQ4TXT9SLAWrtun02ZupyDHzPTKbGpU105adWUOOXcUtOhbMCKv5EF+Djp&#10;ypHkjZ0MROOknCU2Ek7QZR7d6EWc3vPy2IR5TMOlJZE5hITkEwFn0BUonap7HxFb8+w1qOo+IPIF&#10;oKD1eRuYeMHhGzGTn6824BBz0foC5nEPF5yWxh3fQ+e4d/c+eyzMgzkgd2/Rp/Op5tl/RCnypn3E&#10;1zeReTZ0zBTKbalWX8m+kJRg50PPWuaFZDrps0ghzrKK4mwAJJtU4lyrKaX/qCDTqgozra40x+rK&#10;Mqy+LNWatYqTrN2ECVNsymTAQZ3m43xsLOxiHOxjCgAyZYKHcUwaP86mjJ/k1tSJE23GlEk2Gk3E&#10;d/M2+4//8Z+ekbYPAogbOMWMEHSQPzAf5GtARgzk3t1vHYDcvqWMLIUr0mQI+3hQPP+/S1doHdI8&#10;HHhc50aDcnOqa5QQSr13+djJtnL0WNu+YIEdXLXWNk6cZFvHT7CtsKX1Q4bZGgbSbBwwxDYTwbJ6&#10;YH9YxXu2aigLdrHyPVbf92z5u+/aom5dbUHnt2xht442r3tHm/H2mzbjnfYAT0eb2RUw6tTBpndp&#10;b4Off85mjZzoxpumUpI5y2kpgrJJKhd5MqfnSMoEMWyCssguW7KVeHE/N1P8zbfedZP8BCDP4Mp6&#10;iYbEtzow9paRt797/FX79a9wWqkkRR/Hfw8gEtQ9gYpK533ot8/Zo4Q1Pvrw87CPXzGGdiwlCW7I&#10;Qnzo3LQqYYmBJFImcOIym0UyzEl6TTIbcgouJ61UyjV79wdz0sxgXvl24koOs/HThU8ZSY2D/mT8&#10;HCGy5TA16YM0Tu5m/vt5OvRDYRt6jNBCRFf0i0Akmhs7DjdbfLKCEbWBVDtWEsb/K91J+sJOrMTL&#10;NuyxLcRcZLJhaJMRkITyep6khOVPmWwn8TCjJy63SdiKTxDmqNReT5Mhv1+MCgalzUJlGVmBZfnV&#10;gKlqrpUiNrB0TpTxlJ9SEFRzqU/LhnuUzCpNrqxDVBdwFGHrTsFhtRvjQyQgNpeIllAOBuk4fc4D&#10;sOcA1rPqqOdrajYNw6YsFlJQ3MJJGnaDtbWEDbRUIwbYDMU6xEJkI6/ndK6YHdnKm2AfAhDF6ZQj&#10;qBdhAxbI66BUi/NHuU2y8ipqQxEeH+NOvHvnO673a4wQPuSCH0Pp8ZDQ3MhzV9e+5tdoqFoJGkUZ&#10;QFQBWBbi1JJYrJO8Lww4itdMp/0MypjpAIb3ddJrpXk6KmU18Hw/QHtRydhrYGlRGrZSbvm7ajR7&#10;BwApoyExhIwtxaEUs/lrMqjGS2s0dB4ALdYhkC1Gd8zmPdVwtiz+xiRO/anYmYvkQANws/m+fN4f&#10;vf4FasIElAvKrtiazUdtzZYjLuUgHXYlEAhFsD2DkB6MSB7EJNAINvvUbOJtyKSTBT+T8lM6B7gM&#10;GESm/i8YdhzXRSyMNRWRPR62eI57Mhb2qmslI78BBnwWQ0gUAFxDLlugYy5FAGgh0ffqGVG/jSy/&#10;p7HkBgVFuo8FJAIYWZv9mUB4glG7hRgHcsnBigjH9pzJ60yzYTnDtqQn1FYRHYPGsGj+MiYlJrg0&#10;3+amy27So9Yd2Mg9QERAcl8uLVeS+gk4vEChcpdb/JsXbAQ4+jkvgOjxszuk7zIPXeBx+9M7dvuT&#10;T5EJbrLPfsy6SSLHB9joScYODrHyomxrqi4AJHIwImWQPpzJSrfqEkIyy7JYAAZg0ViSbo2lmdYA&#10;66jhe6sqWOX8e2maNRSnWLveCNDjxhGYOJGS1URYx+TxNnnKOIa58DnAMXn8RJsCaEybOJnRttNt&#10;1rRpNpc5IWNH+VjwqWD73w+wDy8D+aFtvK1mpP/xe+ai48L6AvT0AsgtwEPNUd5k3gczr36KdPfE&#10;uauEJfbRAJ1skn+frvNala+IdI5hyM22GXOtiOEuuRHhdnanL8ximK0ix2vFgP62GGBY8PbbNr9D&#10;J1vc+R2b3Qlg6PiGzez0Bh93sHmUrrTmv90J4Ohs8wGQ2Z0BDsBjdrcONgfAWNDlLZvL12d0etOm&#10;dXzNRr3yki0aN50xmnRIU46RFVX6xwUARKm2sZSwznGSPUG54wh+9iMHQqx3z+HkI/Wlx6OPK1+9&#10;/Po7Thfp1Lm/vfpadwRzbLu/8kwn9A6a+mfMQ1/7jealSxNpA4+Hydd6gm73X7T7nT3/7FskJy+2&#10;GG60ivLLjnkIQAQkFziVC0ACidNYCsuYt3Czc1qpTyOF5x6NKWALHeiJgIt6OnTS00Yp0VtZYKcp&#10;IRxGoPQ7FEYjYQ4NhGRgqcREZla4QIPH8yyJ61oS0RPo3hczUUkrFOAQ89DNf47fvxLNLZzX8Kwc&#10;Qoj4CZw6k1iqV6uMpO72cyQCr9niT1PrEk5N8+lP2uQcb1HUllWWuMCGqN4R7wRJfaxOdp2wQ9gc&#10;VQsvZTOTUC4Nopxu5y1MT1THewtW73p6lEo47Rez+UbRo3AAy61OvhLOT+HoilX9nNJLEhtfgoCD&#10;1+gMLrGSKm5E/vaMnHqYBqF5ssYCIOVclzVqVhWASPsAOBrkzkLHEIiIgWjgmXQHhT1egoVIq1Kk&#10;z+UrH7tGwXycVIpYKaV01cxJXoF/SgA+ejTIxcHfRUO8DDMog1HVouVUoY/oJJ9Pg14xp2YtbcpK&#10;lpbe5IvTKYTXo5L/T93ySjwOYtSqGwrGaz9qwjyn4xSxob+PlnHNNe0ye4dHNfzp4KYpoGL8tbD/&#10;LEpXC5ZtZupkgO05dMaNPmhCmL30IVMNee5KISitvsZ7wlxznkOOemXo2M/Kx+5cesX80S2W894v&#10;g+XKKl9ER39hBaBX8YHtIE8ukvSHwzjutjEQLJeej0x+Nh4tLSWTgw+bfQjXxHHYR0ruRZKaD1GO&#10;YY5IEVofOtsFhPU0QCSZPqA4mEdyQYsdOZtGW8JBW7HVH0apElo54EJplfLnGe7TDH7Oj3DPA9jL&#10;k+j1aWghEZmhVQIQvR9a3iBGJQYI5FXKKyDmpRSdpJDHwgIaNkkITqfJUM4s2WTr6WCvwh5bAhuR&#10;tpBFmSsiPIaSZLXrC/mEMbmKgbmjTR8guauyFvqIByA8gCEA0eOPLIWPpaHco2SliZGfCYBgMgKP&#10;uyQC3GHdvnUP1nEHnewWc5dgHVo3PrJPSNF9v5ko/IpinFRlPL9sGAgJABWZPGZbYxWZaeV8XJ7B&#10;9wAYZelWX5puDSUZ1gSANAlUAJHqclyMlLFqAZNGwKZdx77DzIdT+5TJY20apaup1PqnT5sEmPD5&#10;pMluiXVMnzyF2SAzbP6sWbZ04Xynh8Swcf8vxHPNRP+hzX3lBPSfAwgzQr74wmPflQPLsQ8HIJ6m&#10;Q0/HuXo9vE2HnlTeiyxP+QrwQDwXkIh9NEDVG8trbBUTyyZ16W4LBg23CQDChDdfsWlvvWHL+vSy&#10;2V072WTAYkoH1huv2uz2sIk337RZfI/W3Ldet/loJUu6drbF73SwVX3esdXv9rAVfXrYsr49YCXd&#10;bDklq7W9u9v6/n1t47ABtnXUIFtPF/6mOYvYpNOc0CxXUxoagrpO5acPb/OUq4R1ihKCOrt7ASDt&#10;2/cGNAARHF5dug1AFxlMWYtRt+geYhQewHjSOaz+OwbiBRANmfrtQ2RpPfSiPfLwi/YGbrrjaBSR&#10;bHBy1UhAz6YEIwHdieXoIRo7Oxt32jw24q07AtBx6ALWDQXwSVM4x89GCTx4XAZz2klXeSD9HSo3&#10;BWJRPqjOc8R0Oa2mzF5ne3BmxSKWq+wQDshEqJwAiERSppIALeBYu+WozSYW5Ti9ICpFnGMT1vLH&#10;cBAESEVwOt4EA9lOlMppTsyy0kYiDkdLjwGEgs9nE9SoxsyzLsRRN34UpTiVsCSKZqMLyIKr3g19&#10;LPeTbNwagKVyRRlCrT8nzeXr9sKO0DNwxlXLwUdCwVnKOYU4qXJx9eRxYo/md2bTuCb77iI6yf3Q&#10;aPScowGrs7CPc9i2VUrZBVOby98Uz99eyRChAsTiIoBI0ToViN0qXykyR6UcWUxVXlJygppamwQm&#10;lLvqOfG/T7zPVZ5HEyVZlYt0P1ziewQcYo16D6VlaSO/wRA2NeReJpFBEzkrYBtF9IaUoeuIfahB&#10;toylx1JYkD9OOulNOZQyxUTUNa8SnwNbmFoK5asThD9OZRLpwBFTbQ/NfmrUvUZ5TZqG+q0asAZX&#10;wK7EQJoxHLRcuwXjxCZMeWw56c7KPCvl35sAv2sf3eX/u8B1scqVHwsZyJUBg5MdOx1WkA1b20TJ&#10;c/TUNQytW2srMCNkEe+Shwsrj5JUel4LRgnSenHtJQEUgWhuOpjEoZ9l5EufIrI+LJMIISJoYLsj&#10;J66woWOX2bwV+4geUsmrmfeKMhWsIyWbvKxC5p2cSLAJCxhDvOqAnYrAaZXb6IwcSdwL8RwOxIQz&#10;AR+VSjdyPxyhW15x98r7UmSLZrIoWkblRZW01OSpUpYApBhnloZwCUg8ZaxYV7K6QN9LKpExhXSo&#10;N9CQV8XAqXICGCvZryRaq0GxkVKW5qsLQD5lw78NiGiY111mJgkQNEZXw/scM3mAoTjQoFSliZBa&#10;+hmByF1+XkPJbhKt//FHtwGNTwCNjwlyvEGMFNcO881vkmd1tZrstdIsa4ZFNFUDCOWpVld+weor&#10;AIqKNPQNwAMAaQJAGmEYDkAAi8Zy2Aqso6mC8E0e61mNsJMW/r3dC++OsaETptGMp8FRE2za+PE2&#10;fZJSeClVTZ0C62AeCGvOdKYTAh6LWEvmzbGJowUg0fafMJC//oXxtoDIXyhbaf35z39j2NQPhC0y&#10;pfBPxL1/92f7/Kt/t7v3v7fbDFj5hDqri3d3GVmfORdHqzzv+N3lu1YnrnzwTZzmmjj1NMk5w9JQ&#10;mlpumIvNVy3mzDkbiUA+/qWXbexLL9j4V1+waQDD1DdeBjA8a0bH139kHHNgEfNhIAsBlsWwjSXd&#10;uthyhPf1/fvYZspaW4f0t60D+tmWAX1tM2uT1sC+tmVof7SRobZr3AjbPWmEbR092LbMmGW5osLc&#10;HBk8FlAW0jwNzTs4j//+LJlEAfj0T+O9X8cs8vYdiUDp/K516NqPmJhB1qPXMGvf6V17gswqpeyK&#10;UTjQoHzlHFZoHP+4VLbS13/X9uidC4J1F+bSmbkjiYBAPlRenbnaeAqg/+qEzuDUpfJUJqfoY8dJ&#10;5YURhcAmxDzSZGtkSVT0iNIIjWyWKdyEsu3OXbwVt1WC24g0gTGU5kn/IOYdTFxiA2gYnDZ3g9NE&#10;zgMcutnDYR6RisHnRj4De5mxaIsrPUl4j0ITiYSBnAVowvl+sZBQxbZzWtzL81oAYB2j6S2OG/ss&#10;uULBNL4JlPQ7ZRHWEsvREiuKZ2ORqJ5J6WI9Ns4Dh88hmjchKuPeAaD0N6rXIoTyzLRZa7AG58FA&#10;rrP5cdJiE1ct/jAAX9HwEZvYZTYSxGc2k7ziywBDla1Yf8Tm4UiM1uuC+yeJEpdq8ic51Q8jomXB&#10;Cj9szTnulFzCpq0l8FBUTjUAIFajUlEm70MlzOQiANHAJtykNAZO+M2Ura5yeJKgXkVzq/owPiS7&#10;rY5kBQVCZvCeNNCfEQtzSwVUP6DU28LPNIiFc09U8v9JO5DOUAyLKYdhFSnfjdO/ljZHhX/Gwig3&#10;+QaQzxZESa6RLn+ME1yvqbpm+X8SYW0nuF4V41LH7/vgKjFALbdd82V1A2Oj6Xyv4J6roqmxHOAS&#10;0xJQquynYWBa1fzdH5N+Lf1pxNjZCN5EzAOauYBnoliicuZ4nw7RQ7T/GPZfRGtpEumauwJzKuD1&#10;zym+AssgVkaGCgBkx75wylmBPDfKwzlNAEO1Y7AJHBqCYM7bmLexfN0xmziTnixy6ZIBjXheM/3N&#10;iWmUTClbbWEm+Tb+7iT+LZn7QCVUjWnYR2bded7j4OgSO3gqlYNCNGzmAOORj/O6wuxgd9XoWZcx&#10;6TTz92uolWJeFPFSwOyVnDzSDoiZUbnRW3ZMZGZQHv0mGkImq3MhpSzNZ69n1G0lAFKGTbae/KkW&#10;5m5U0aCnXK0PP7zF0Duiaj65y6EaNtLGItyjl5m4R33+Gc3XrFtaYhsCjft2i5+99eltwOMTxld8&#10;TEP2TfZU5pxfvW43rl236yTm3rjaatcuVlkTrEMg4cAAUGgU2yinFNW26ssAE5Y+b9QCWJoqYR+s&#10;hnLAxH3d89ig72O1e7b3OBuAqDJrxlSbOXmSzZw0BQChZDWVkhXlqtl8fc4sPOdzAI85c9wSkIyj&#10;BySKut9//sf/YU5622RCmMe/s/4N7UPg8cfv/4oG8hf78tt/t3tf/pvdoUnp09uELX6q7nMl9HoC&#10;FgUgLvZEpxwHHugdGiilSYOIggKQi1zAmnBWy+mugTfSd94im4tYvgztYikC9yKE7uWwhyW93rHF&#10;Pd/+afF1fb60Vzdb2rO7LenOvwEey3q8batgHKv79LS1/XrZhgHv2ob+vWzLoD7mS5DkzpGDbSdR&#10;LrtoptxDnP2+yaNs7xQf20Ey8XYAJEuBbtwU6vqNRWA9T21Wkd07tx8yv51HabKKwO8fbuMnzrX2&#10;nXtbR6y6nXsMsJ4EVnbsQnMhrquHEL8VQaIu858AREzkXwDIQwCIFukB0kAkordr97gLEkxGr8ji&#10;Jmlp/tRlXG0gX2or42RTAI80Ntp0KH0WN1IBJzN1iIt5aEkM1mZ7is07TI4XTt+7EKx37AlCJA90&#10;7qvzWCNPsIGLUQgwxEIECrL0HqDnI4pNXeCi0lYY3xvFTaxpjWuxVorBpNLtL2Zyls0wGNbmR3Jx&#10;MJvIftxL64hN2YP1VyfLUH72LBv8cTagdbyG0ltOItjr/9PPq5SxbO0+mzwL9oOLK4v6tnQT73RE&#10;ifA5gIgcPx7XD3pKJO4dSnlVjTfp72DKnMpICMaZ9EZkIbRX04uQW0beEuCrOvv6LQG4enahwWAe&#10;OJtusWyy5xX1TgJsCk10ifzOcGlDPF85wxSJU0KybzEbqzZXgYjbYCkjFcNu6sQ8pH9wfWvVcT03&#10;AyKXNMqA697pIYCAuqt1L1xhXs2llk9hIeR1HQq1IYNhB5ShNEFTVt4q/g81QVYRxVKArlEEQ6lj&#10;w0/gbzsE6xAY5sO6CtuWyjoH/M/bXuyuaZSR4rkWzsNuLgAmRTTYpqrcI5s3m98lTtsX1aTLwe0S&#10;ZamLzElvJk6lHuZTwd+Yz/+n0c9iVMUAyM4Dp5gWucf15Hz80ddYpD90AZh50hL426UnJaEtJLAS&#10;5WrjEKP4oIz8Rtdrkwwwa4xCHCAdSmkqFxBJSifyPbEKE0eqLV19CB0MF1kRs8Y5SERxwInmucdy&#10;fUVh746IK+eagz1noXsAOvEAh4wWSVwn6jlK4PNU3FViJOmUqpIBoTD+nyPoKwGMKli87rAtJRj1&#10;ANeZbOZyiNWr0sFBtZK/tUFz2Pm7KygRluHS05KBIJPGQYGFYvk1c0f5XGroVFaXAiHVGKkxwlXM&#10;EallqmEjINLIqOLLlMda6OCuZbphAzlbrcTzX71yHbYAkLBuAiae0hbA4HQS2IlbAg8EcSeKAzaf&#10;3GMx34NZ7R9/dAvwBjyuf0S0/kdMiLzBIKgP7VorkwRJ3v2AFN0PLhGPU1dEqQowqAI8KmEhlK2a&#10;KVkJJAQWDhzERH4EDoCGEldzleexqZLvc4DieWxoYy3tnu4x3vr6TLFp08Q2JtvsKegcUwCTGeQV&#10;4c5aMHcWkQazbPHCubZkwVzKV/Ns0by5Ths5GxTGiNv/AjTo+XBjbrX+DnhoYuEPxBX/hfb8P9sX&#10;3/ybffbFn+iI/L2HfdCc5OJLHIBoUBQMBOqubtcWLl6VrRqh7fU8SqBrAECaVZPkom2inh3HEJmV&#10;AwfZDpjDjsH9bNvQQbYJUXzT4P62pl9vylE9bTmAIaBY0LWjLXqHMhVAswSnlh6XwTz0PWv53o0D&#10;YR1iHzCNbSMGmK/PIAcauzEVaDnwQBs6AIDsn+pju0gl3jV7jl1AWNUpXhEZ58mG2kcTotJddwAg&#10;2+i63Ums9kbC+0YS0te1OyWr3oPt7V6DrWu3wfSCEFfyJKm8Kl9p3gcA4sbb/oP7SqzDCyRtDORH&#10;AJG918NCfvmLx1wY3DYCALdwEl+9eqdLDT5CAu9OTlRq1pPPPZuNJJeafRqC9gUBChuHUmVVvjpE&#10;qUblK2kgS1fsYO3EQQWjwjUlEf0UIHCSdYb8KzENPcrKu5+NXx/HKL1Y2WEaQqXuch5D+T/FOHQT&#10;q3atyJgQAGYPm9kRAMEPxrB221E0FVwtsBPd/Lvoz5FQup9S2xMvdrU+Q6Zy0t9l8+lV2khH/M79&#10;Ia58Ng/b5la/U87zn0pZJovSlUBCHezpnKylj8QjsEsriUeQrmBDz6VElUt5qgr9oZ7rTKygTiMB&#10;2KjzJPiilZzn7w2hYTEU51hW2ft2OoaZEZoDoyZFos/jcTcl07CXwEaRSvmvCC2kmBp+EafTIpWR&#10;0EK0BCC1un4BD4V4NjBqWS6tiwCGu565riuYQ+NJw2X2AuCg61+zclr53gbKYrX0R0TB/ObO2+Bc&#10;QhK6NXFTtldNP6ySc4mNXFE9skerTLgbYK65eJtT/VU26SbmrYSyCe9BG1AnPRlZzLpR0+xC5saf&#10;4pqVbiD2KGC+zKiFCsDpMmMWmmD/rZp7ThRJGIAeyXuZB1CWc3jT6GcJ7+opieT1DaFkK+v0ZUYl&#10;NHDoq+JeFTgvXbObHqFNONgokcJykwCQFF6zVJ6LQCwNpihGlMph5gSGhCAOLwGAxcZtITZ9DoPJ&#10;0DYu8G8CC83iOQ9gnAwnyBD7biTvU3gsEyvP5mC+uMoQp2Rm0/jZLAa5SVRP4RpPouSlj+MpiSlt&#10;IgTB/dS5TNu88wyHkhRYDOXM89htCy7CMmGzMBaVQEvJ8pJZJw3BvQIdypPmLEdjHSGdNJDytxWy&#10;lDXnCXdk9glgmMlekMXfWcihRh32Z+jizyFTq5KgyTpGA9cgoDcBJFWMI64qJ7tPKb+sYvSRKxc1&#10;7e8mJadPKWPegZUw+psSvwBCoHLzYxhG23IlKr7nxo3bzDm/yR4K62BdhW1oZr2bbw54XCOK/f2W&#10;Jrtx+aK11KN5uLIVpagqgUgmwKBSVhuACEQeWB7AEHjo+zzrIiUv76M+9v57u6d6T7L+RCxPhXHM&#10;nj6NMbbTbd6MGcyOgGnMW4CDANaxaDZdzfNs6eL5tpjPF8+fByuZYzt999As+Dc3F/1PPHpnpf/p&#10;T3+3P/7xb7Tm/5Wuyj/bfWJM7jJw6hblK8c+aCBUiKLKV4p315yPVm62S9x06rSVWF6vm5CTQA0i&#10;YR1LA19qZcEkh2bD6HG2ic1/1+B3bedQAGTIQFv3Xh+YCCABaKwQ20C/mNsRzaP9a2gcnWEc7wAc&#10;3VnEsfOzApstZHptIxxyJyWqPWNHOnDwGzfU9k4YDmiMADyG/fjx/kkjbc9EgGU87jPKeRmI5bnU&#10;eNOps8dwo5+htHPmTIwLslOUeih23kim6I0eO8s6vf0eIDIQJtLXXqQX5JEnX3fgoWFRLnG3DUAE&#10;Iv9KPPeUsBiF65a0Eg/AtGv3KKNaA9wsFjUv+vjMdGGAJ8m2UidyKBtFGCfrGE7/+2AWIcGk1vJ8&#10;90DtV6MLSB/YeyCYU2Q+Xd6n3dwONRBG46Q6zka/Ac99JKCxnubA1RsY+YomEUBcyUEFLXIqFMPY&#10;BFOZqcYuOtQd0wAoIrnxz6OFqOfjNF9fCBBsZV7KJoIcTwE6J4lFcf0ilKK0gfnuDbK+nLYHjphp&#10;09k0FzE2V7XpHYDG+u0B9jal1h79xtt2fod6TaS97EA30ehhxYzIXZPKSVAbuBxVmrOewukwg00g&#10;k9NkCeaLLACkEv2jRvloF0ln5qRfBjNJRejN5MSeVYlDqPx9u1B81RILL9uCrYRKrthDma3Oxkxe&#10;bMvW7eIUjGGAU3AGTK66+S4M5DL9IgAyG0wJpaNSxGoBSA2AUYeWoNUEq2hEPNfpvZprWQ6qSpxy&#10;6sRuvfyZm5XjOUjdceGLGrXcfJGTf8PHjjmq98SfOSwCkCp+fwUn4xpKZRphIJF64fIdtpqTdDLP&#10;s7r5jts0D2Oz9t0bArDWUOb6AC3qOGB9Hp0p2x5//h17d+BU27TjJEzyNEAEEFa8b6vXH+JaOItO&#10;w4aE5rKfZOFJszfY9PlbnQZWxt9XVglA1n6IBVaNfUwp5PU8Q+OpBoW1fnDHWaOlYS2kxBdyPse2&#10;7z9nIbDTADbtNRxQDhKDcxZ7t2bmzIbpnTiXTgkpwlIBlN1YxcOiNeKYHg4OPCq1HVEJNb6EOTvp&#10;1r7nVBs3cwMMIpHfw5jkJKz0Wc0w3VO2iAQNXyaC7maktMYwh0fn4xpMQHtLozSaZlPn+9qkudtt&#10;/3GaZHEGBjNZNDQB9hqp97OSQw1TInm9CrlG6jlkCBwyKe9VwaRckyfgp54dAYlCSjV7RAnBnmBH&#10;MQ8cjiqjcU8c40AWzh6gufdFRZVuFrmypWphJA3MZWlEmG9mFkdZQYmlxCVaGhMNmyhvXSMz6306&#10;+t8nFPYD1nVKnNfJRLvOlMgblLskvl//kKFf9JO8T9CjdBQBh1hMK6N3Wxh8dakFU0YLekcLv+9i&#10;rV2qL3U6hoRxsY8fAUGg4MpTXobx0+ODQOH9uKWGfp8HlkBEq91TfSZbXwBkBs6qOTNxWM2YbvNn&#10;o3fANpYsXARoLCAOegHhe/OxpZKbz/ctAkCWLFrCWu6o1A8//G8HHt9/71l/+MP/ZILW3+wbRt5+&#10;9dWf7R4C+h260D/FkigAuUHz4IfXNWKWmwbR7hJumGbAQxPWmpqwBVKuklBY4wAE+yACZbVuOOYh&#10;HFi2xFb16Gz7h7xru4f3s63D+mHT7ev0DIHHSkRvlafkqPKCxwrKWgKOFb172uq+79p66RyAhy+C&#10;+K5Rw2w30xZ3C0AAj92sPW0gIgARkAg8HKBMhpXwuGHCRCvQ/AFOUDH46ZMIpEugrFEIHU9vS0FV&#10;QNtpOpgHDh5vHWgUfKNDL3uKTKzHn2So1GMwD8IPHyYLS3Huv36EwVGAwq8loAMQagr0rgdBw9NY&#10;+ECUiUbkAiKaPljOCbuY8k01N7kiM7ZQvuo3YJztQ/BV6Uq1dD8iHA5ivz0HqKhUtYqmrYVYjQMV&#10;XcLJPwLxPZgbPQKAieAkPoeO84Fs6r6c9pcSdfPS631s5boDOHBOu81dALKdjX/hSj/HFHbsC3ZL&#10;X1+347jthFGIpfjTR7IWAJImshjf/THsufqaQEQ9JUn0iKzaeNDGT1tpQ0bNxSkV6Lz70QCFVgL/&#10;fhrQkStLonyfQVM44e5FDyngdyTS/R7qOscVQ5KIYUAAUcEpvgTDRRrgka7MKbSOOF4HAUktG3oV&#10;YZulBHLmVH9gGZVko7GBplV8aLG4exIKr1gUou4+NttJS/xs7qp91nvQZOtK+XHDDn87TGNbWgGJ&#10;tOSqpeQQ5sfrrrw11fI1XqAaABCQqYFQK4uDhpY0C4GHVguHpsvktbW0ekpWVZS8xK5b+FgW33qe&#10;Wy0AUoAIrtDGUnSOZn5GSdO1MJgy7okagEqNgYdgbFmFl/j8DiU9GgvZPCNgGml5zZTUPgXYM2zg&#10;8DnWvd9kerxWYZsOps+lCvdROI4qP+vUbYRNnraWuJsCAhmPcP2Q8sDmFYqO5Yszyu9gmBPDZc0t&#10;RPgWiOTjsoriulcisR927MOEWjZjhCnGQhyIYSJa83TQGE6H52OnxV4NaKzAonvkTIrLnjtzvsiW&#10;rgtgY99Btz/RNWIVmDXERJNgq4msE/QgHYRdzFy535ZuPW0jpm+29buD+T3+WK33WT+fxdZryFwA&#10;iL6raCz0Kehap2DKlFlPh2fZglV77RDAcAZQOs2/r98bYXMoi+0PxB5+JMZ2H0+yXQFxFp/TTOZZ&#10;iM1ftpvG12Ia5Hg/0Q/zAAlXupIRgq8VAHJKA1Z+VlhYomvqjIWJiY0oEiiXcnAgQB+MM1ORNKkk&#10;H5eUARoASENTC/Z6NBCVrnCQNvOxYkLy02HNCQkcSBMBFBxSDLKSI08D9zR99acFQ0UnvnaVgXuX&#10;MV0AGgKQ1lYNIJMufJnyGKnKzPJobVZarjSPfKy4Er3FNLDkwjJ+Dg76/F+Bg77uBYpLtTmm5f38&#10;RwB5us9060k2/nTAYzZr/qwZlKhmAhgLbOWypbZq+VIykhbaSh6XLlxAGWuerVy6yNavXm1LARDF&#10;Av/ww//jphOKdfzhD39rA4//QXDYX4gU/nf7TOI5OVifoH+ofPXhR4AHNsprnLjcgCgcHypZNSIO&#10;NgAgtYh31dQe1QCmTuIKLsoWSg5hBw7bmgG9AY9etm9wL/Md+q5tHNzX1qFfeIVxladm4bCa9vrL&#10;rnylUpaWSlYCj3X9+/2MfQxzDGTXmOG2c+ww2wXD2DFmiG31GWjbcF35Ipr76vNRA23zGJjOiH42&#10;f/BQS6EvoBynieyW9WwM6jAuxc0TD6BE4AiKwCrpSx3/tTe725uI6LLuPqMwxafetN89/aY9Q5zJ&#10;EwQnapb5L9UE+Jsn3DCv3/DowOO3j7MeQ/PQ8ornD3ane0pYT1EKC6W8UaW8LzYaRV7LIqpcpk1b&#10;Dtouv0AiVpKdkB6j8hI35WnYUgCNgmIdOkmKeRwmJkQR7CpnhdILolG2M+esp1Fwi73Hhr1qPYF4&#10;MIGtu07Z2CnLbRybfa8Bk6iBH3YCt5xYKmsdpkckjBOnSlW7KKHo42MwGfV0HMDFtcHvpHvci0iv&#10;pa+HIqgvQkQfR1ii38FQSjLUqtlwxGT0uxWRIo1FrENsZdzUFQ5E1J0s4VSuqVjq6McAkIMwqkI2&#10;2wI2uUwa9fI5TRY0fWpJxa0WARDlIaTXXrtnxZSusgGPNMo9idTY9e8ppdcsJrfFkku41jKbLCCh&#10;zALYeLYSfxPEc5HDR6zpNB33/tTQVUe/wCyZQphLEau4CvYBoykEsDLp45AGotKVhpflswmpZ0Pl&#10;J6Uo1PK8apmbffXafac7KHI+n026hvdOM94z0AsKSY1O0rhXwK/24i0AU3ZqBoXxe8oBKJevBUCV&#10;0VtRWvMRbOQKJSUiaCj3CDwEIgWwi4PHY23gyLk2YcZaBy7VLXdwjVEmvnyf9OqvAYCzdK1vx2QR&#10;z/32oSvN1lBqa0SnqdTIBA4khRLFOZ0X87eJgVRSYpNd9+LVe7wPyZz04xHCG2zyjGU2YdoKm0t4&#10;ZvsuI2GdoWhilK9yL/F6UQ49n2+7/RNhC+RbRRGzz0budywGoEiAZcRybZCzBeNIyb9kC9cetnmr&#10;D9qwqattFddNCuCVCvNLAyyzSjkk7aVMeygKlhNhPQfNsq7sZQcBkPPYx8MAMJWogmKKbQPft8L3&#10;jO06QVhiZIEFwaiP0Zy6G4ZyQroewLWCg8mUORs4oByhryvLgbgGbalZsoi+lRL+9lKcZMos28/s&#10;9j17/Jlzf8jNeFfMi3QQAYm0EKUJiKEU8XpExWUAtOm4u4hCb77CXsH4YkClrqIG6yyJzXR5F2Vc&#10;sLyUBMtm5WTwvSVlaC+tCPjvU9K/7qnKoH+1cMBWnNNFdJpL6CmXYBxiN01tszuamdNxkdj1ppoy&#10;tIw8XFQSvz3OqkZXrvrH0pTYh4DACw5eIPGCw4PA8i8B5PFe0+ztwRPZLGaRcTPdFvC4FL1j+bLF&#10;tnrFSlu7YgXNcKt4XGWL5s6z1YDKlvVrbMeWzea3fSficTSJu38GNH4APH5wrOPrr/5KeCLgcR/w&#10;+AztA+/6J9h3BR7XGTR1jcj1KxLONcccn7zAQzVj+cxrofg1gIcalDT0RptyEy6QFHpOlvbtY9sQ&#10;uvcM6ml+AhBYyBYAZBM6yNoBfbDe9rCF3bvQ4/GmTad0NbPD6/R3dLEliOjLe/cARHrbWkpdYiAq&#10;YW0dOtAtaSBbsOmuHwoYDenj1oYR79mGkf1t8+hBtm38UJoTh9r6cYNsHWCycISPxZIem8aNplnN&#10;DQBIMReaZjHEUkYKhdIrenr1Wj+6zjvZGzQRvkHa7itv9mTeSjfXTKh+kGfIw9IMD4HHL38FSLgm&#10;QgAE4PCsR38GIB7G4dU/fkOcybMMqJLls/XSbSei65RUjt9f2VbKSRL7OHQ41FNiY23FDy8GIs1j&#10;974zxHB4gEQCulJKj/N5MLNNDiGOz5y30QYMm27ruLm0cUr/ECBEcUrbRwlrMYK2YxbkYXWnvDST&#10;RzGKc9IRKINth/1I7D4EqGyGVWxGvwjgdwchoB8CFI4p5h3ms52Y9iBetxTKASlsyKHElxyj9BAQ&#10;TJQGrEM1b1l6Va/X81BNX+xlxYYDxPCr27iSOSzptmLjAdsLEKq3oIzu7DI2vzLKPHm12GJLmF6H&#10;w6oAZ1MJX8/me/L4OJ/NOUNAAuAkAyIXyq5ZUkGrxZHWnFCMmymfccf0KeQBELmE98lSWgBQpCAE&#10;p6pZs/iSY0l6XTTZsozNtRxgcGI6orJHdObULvcS17bKsopTkd5QBQjcwL0k626hHFs4kxQEqWbP&#10;eN7Tpat2ugmQSpaOpvavTbn/sBn0uVCXxv5bBONpQEAv4fnJorpmkz/22oOkHWfzc8TvB6WwcTfa&#10;BuyzE3DDyZBQCNuS5pODcSAaUVq5Y1dufGU3bv2ePozTtnbjYQCIAU4c2ipxIZXhKMsBPPL4G3IB&#10;5NySSxbE7ykA3FLRDTbDagM4wFSj3ai35ACR6WpiVHKBWOKSdYdsM46puPQGNvwwki52OffTPjbz&#10;DX5nee/DLQrNQppZINek3veIxAo7iKV3AWxh1NS1AEs870m9xfD6xKB1RaosiqU3nT6P5CzlrBFg&#10;SIlu2lxfW7LBH2CIswgY1oY9IbaIMd3B6CUHzjAd8zAuRMpfp2Da/jTHnuW6Og9A+52AJaPDLF9/&#10;wI1s1siBDI2DVpQ/AKGhW5pcWQzb0tgDX9/D5u9/1kXqa9JiAVExKmsJPNz8GU2o5CCXRpViD9f2&#10;fua+hDEMrYyY/iYcpI11DNVihOzl5marKaZzPT3ByrOIqkmPs/SkSKzAsQBSBuWvQmJrKt1UxKpK&#10;GAsTImuxE9dgMa7ld9UgzLvZHdVM3qypYBQvY4craIIEPNT414jNtqlMzikPgDjxHCfWRWkh7mPm&#10;0NT8BCA/BxLv5w8+/pyttHusxzR7rZePTZxK+Wr2LFu+aAEgsdhWrVxha1assXUrV9u6VWtsxeJl&#10;DFZaaTs2brQDu3zt6IG9diYw0M6cPIP9r9Wjd3zzF1ey+gLW8fn9P5PFAnjc/qPdpPP8BnNBPsTn&#10;fk3Dpuj7cGNt0T2aOUHVgrCVXKiVgEa1i9pudeJiiQLXuEnCApkoh86xY8B7tgsGIRDZPqS3bRvY&#10;07by8aZBfW09ILIGEFmJo2p1/3edG2tpb5jHe71tCY8r+/aCfQAKA99z4KES1mangyCeAyI7SBj2&#10;RTDfwQz4HZNwW00Zbb487pw2xnbNGm+7Zo6zHbMn2I6ZE20ZBoJIWEYeF5QG7DRrNjt1TYGJBhqp&#10;D0NhheMnLiBxt6O9Tg/IGx36MOa2l73Bx/r8Bc0HYZTtQ+ggv4R5/IomQmVc/fZHAHn0nwKIc19h&#10;/fXoH7+zV0n51cxtjUw9AlD47cI5BbvIRfBzC3eR1g59nc1I+kYIm7iGPYWy6epRYCIn1lluqgjF&#10;uNN1rgRdRY+oGU22S4nlwRLU2TxUvgpQUq9AhXKVAhRXkoclkFjF44FjkTR7pdo67KN+lLH0s9JK&#10;/GFCh/nd/rLlAg5qCDumfhBOfHIGaR0TaMQRHUJDWRAnfQnz6gGRiK4ARy+AabPW/7uLv/kQLprT&#10;dLb7U6eXG6mQ03E+m3w+ZaXiOgY18XEWTCMH0TsP4MgRQ4EBJHOTJ3DjXwBwLyCip7GpZrEZZ5Ze&#10;tXTYSEbFdcvm51M4faZRspGoGw+TU0NalrqnuVaLOJ1nIMRmuPkyjNNlg9WIZZ3Ys/ndEp3zYakF&#10;RJRUYARRkGODsrjkxlI5S42GlNpK2aRUAlXEyRW0wffZ1IPo31hPcGNvmN4G39MAOO4vwPlsmw5V&#10;VX/TaVJBIWnOUnyOFUDMvgBe7E3gq9f8PGaG0jqsxTUfOrCNpktb+kKmZmootRhGowiUXNxT/YfO&#10;4PcT+c61vY98ryS+Jxumnc71lUk5Ta6uENip8s3WbT1KmTLEcnk949AB9h4LBtioJmBTLlMOGCW5&#10;WBjickpXKzYFABC5FhDOOOIzqRYYCTtQYjPXRhCaSRBifQiPkfR0nOFvkvsqCXdVNqCfJqGbr8vk&#10;EMM1Eq30ZvUdSVx3vUcMp4KZFJVft6PoHUvQrrYdicSVlmpHAY6jQTzSUHiUUl4A+sgpEqpDuA/2&#10;kKywl8bas5gkMmAXeg9VakwgfeDocUYIHD/HIXAHmmGaiy4qpJ9F6cfK/1JeWAmHRmWHKcdMc0pU&#10;xsoAkDTDvZTrsxhbeA7PfQdlY9mJlbdWweZfTYf6JZhDKwDSUEGcenq8lWbEWElmtOWlR1pWejTO&#10;SRZfy8xSLD8ZWzmFLvgwHxNHPkClYVX5fF6SX4RFWPlVOW3xI8SNEDnSWILQ3QYgTfRsyHF1sTLH&#10;Wug+b6nJA0Ry2gAkmxkfuW79HED0tcv1ef/037xA8v8DTAkFHW+Hl30AAAAASUVORK5CYII="/>
  <p:tag name="ISPRING_PRESENTER_PHOTO_1" val="png|iVBORw0KGgoAAAANSUhEUgAAAPUAAADWCAYAAAF+jvRrAAAAAXNSR0IArs4c6QAAAARnQU1BAACx&#10;jwv8YQUAAAAJcEhZcwAAFOoAABTqAXGVhlcAAP+lSURBVHhe7L0FfFRZmjbO7Le739r3X5nZHWnD&#10;3b1pumnvpoWmcXcJxJUoCZCgwV0S3IK7EzQEC+4uIe5AFN7/85xbt3KrUpUEmu7p2Zme3x0gqbr3&#10;nvOe53WpUOE1/pMKFX6TUL/ZlORKNRIS6zQ8+ah5m5avcZvyfeVegwb/kfpedVHXu9Uly72xZAc1&#10;k2z/ppId0FRygptJ+qd11O/4mYzKdbLKd+dSPpVSr2k73izt49qS7YcH+eJBD+tKTnIdXPgZ/nyG&#10;P9W/M/DvqY20zwU1VS+Sie++1kukcJUtamk3u68/EA9LqS3997vIAFwd152X7luXy4ADLhIR18H0&#10;UnyxOnjRJuq7fPmkRk3CyvUSeNX/wy9wS7MiGppvqD3UGQ91xUMvyGezY6TisE3y7tCN6t+dNhzH&#10;SzhLxLkfLV+CL1Cthjwraxd4kNSD8YWcNG0Fz5JrST+uFKvjQz6fFyuVhm+S+l7bpX2jIFm9Wvv3&#10;e+aXOKa9hGEnsn2aSvo3dSWrtBcwPzhVo6X2UCf10C8XaA+p7b5NOjUbJV3fHyM/Nh6p/uS1eO0p&#10;q5c4ol5iUVxHjQx4gdS6NSW7Wp1HJUiQ/l71l1kBoNPtutLH8NCvF2k3rea8WTo2DTE/rKjwhbx8&#10;+VJdfT8db/75rLVnTS+xwUQOvoSLWgwPLA8id9j8Amq78UP+curpbtJti/ZFtZ3DQFOLhxaZH6o/&#10;3PwSnxW/xNwo7SUqOmhngruQk4IdMB1C88PTTAeMv+yPD/HDbw/FCxgeWliIh74okjsxW20+XPCf&#10;/hJ9Pil+iQXr46T9mnMgobc8xeqzRjSVlHerFUPQTGvQpvc+B8uHFhSqmx4NryZL+1WVKd9WlKDP&#10;3pEFLj+qn0/q/r7cXrhdFntEyfK+FWXO92+ZX6LXx2PN5Nh64gD4AnhChrb6rCq1itTqU9+uJlmj&#10;6uKh2kHiFeSwWP3JBzw6tViW9q0i077XHhzw6dvqT/5uu8PXEvDxWzLju0qyZkglub6mqhQV5Knf&#10;8b/OLUZJv88nmO9768r64q1PaPlRl/Su9SXYNUp9IP7JE0lJTZGCJcOkS8vR6iZPU5/IUa8vJGHL&#10;Iim4clwKzx+UlGUj1c1PTHCTwouH8PMYKTi1WdY5VpX9Y6qbH557dJl6gcTEROnVRtsJMiDudoXk&#10;qrXuZo1oIrfuPZQLV2/IqbOXJRUPD/ddI7mHI81bmH9+p+TvnS8FZ3bK3Qn+kn95v/rd81W+ctF9&#10;sBSe2iq5mydLwd5ZcnLWn8wPf77cVS2CD79y57acirsiub4NtYeHenrs8XZzkss370hM7AUJ9Vqm&#10;Hs43zIsKUDcpOL5WCi4fUX9/kfrI7mnXD1zByU3qM/nbJsjd03Hq4QkJCdLzo7Fy9uJV4fN4VZg1&#10;a9a/8S/+Ph7SvuFI6f/lBLXtfHjK2cNSsH+B9tD0RGx3tJme1jBTL3l2jxSBBOrveIH8nZPVffjw&#10;89jV7q1D5cK1G8UP54HT32TXzhg5dOisXL11x3xACg4uxJZuU3QtvHRECk9vl4LoCIvV5++dI4Ux&#10;a/FyB7BDx6To/H7s1mq1Uv3hx0+cV38/d9mwcuPDufXzpmyWwd+Fmx/OLxQ+uSZFl/hw7ARehA/P&#10;XxekPvNDwyDJ3zVdCkGaonMHpPDyUSmK26sOmY6cK+fv4aHXxbv/PPFydVQrHxsysq+C2gh3l0x9&#10;9dyWyzdvyZVbt8Wty2z5vl6g+Vo8dacUxm4EKeZL3oYQ9fMHR/dK/g4ctKMr1Yt9W8ff/Pnv6gbI&#10;/cfxcuHKDZkWuk4uXr9lueU6m9MfPnZMiHow35yn/+btu+qk6ldyaprk75mJw+gvSUnJkovTnL91&#10;vBQcjLD4HD/P769euk/d79L1m+YH+3q6vrQQLiP9vUfoL3Dk+AnF5XgAeQNexhfI3zZR8lZ6Su4S&#10;R3m+DA9fHyyZaanmz/Bw8TvdPwyT/l9NsDhk6pTb+s/H3dn8diuWL5fvageom0zwX2V+ifNXrssT&#10;wCY/4ZZ6WG7aE3n69KlcxyHVX/QiSMfVav8GrU3Qsvtg6+3nBz1dhsulGzeFJ3Vu+CY5dPisnDpz&#10;Wa1Ef5D+57W7d2T3zhN46C1ZOH2rXLyG78WeEh937YCpQ+br+Nsy1SnugJuDo5w8fFm83YeLh7OD&#10;eti6VQdkyPfhuPENmTVuo3qRi6Clz4B50v0DYJgrNb0YH7Zl9UGZO3GdenBUVNT/KfPB+gfCAv06&#10;8EvXzj+UYf2HivMgjSRuw4fImfMX5fINbVu5wmt3HsjsWdPNMLp87q54OA0VxwEOGid73f/8vD1y&#10;tW1zFIe+Q+XahXs4A3Pk+L7L4jNkrIzxnCPnT9yXVQt3yNTRSyQ1KVN8PIb/tIfaell/L7fiw+M+&#10;TNyxOi+34RZ0DfD12vq6Cy3X95Lqt2idWKvB6ZSK1ROT6zUeZ6GTlesOr/ChrEo1cnRTKf1LqNQj&#10;YSrBTFLmEqyTLJfGkvKOyZyisVG1+f/3Cre3/VGaO0qxxAOU5TKnkVKDlD4PfS8nmZaMZi5l362r&#10;FFB+Lu392kpeJzdt3eaVXyK1ZoNJutVCrUOzzbQr9ERvpQp320Kt9BwsGGconZpqbP4c1G/1Eg1r&#10;akpDef97WrHGy9RaNTSrxfDQySe7K/W347qzSrulmURz6evI0+rf/fc7Kc33Kcwq/XtZsxqa9TW8&#10;wd+V+g5Z79V4md6unmRDvdVvMPtMF/XQThti1UOoh1MfXxi+A+bSSKmIv/PfX0ecsngJ806kF+vq&#10;dl8gu2rdm6n1sGLTgyPOdVAP7bzhmMVDI6bvNcvpzs01mc2XeGeI9lLWL/E8pZbkwPwqYSwYt0HX&#10;3anYk6adNx5WD33PtNKI2QfMD3XrOtusyTx7middW2rqdocmwfLWkA3aSyw6ad6JXvtcJecOXiAQ&#10;5wAH2GL79cNFi0WjK7YXZhJvErnwsM2HWutwz57mmj/XsWnxS/Be3baulZkgn7LVAElp0uQfzC+g&#10;Ho7tzkqqI333hMh3y85K5LLjxQ+FRsOHJVw7LJf3ry2hvSpTyWQuGV+iU7MQ+RN2wmyrEZJGWy2j&#10;Uq1c6u05OBhpifVlw+6D5oe6dpqpHvTw8BDZ4lld5v5YWUZ/+bYEfvK2+QX2+zvJgdCNMrbXWNnq&#10;Xc1AjuKd4Ev03jfM5LHQvBVq5Tqt445vMT/UvdtspUZdv/hQ3Wyje1U8uJJ4ffBH8cDV7t3/lAiP&#10;zrLMs6MUHlwkoXihhV0ry9Qh82X1kCrmF+iCszDZV7OEeHWEXZ8VSsdRNYn/7rt/MT+cvxz63RRo&#10;JwlKhUo9vtX8cK9mv1dKY9HFw1IIc2m3+0DJWeEtUz9+R9IPwqDAz/Kp0++fK9t8qknsrLrqBfjw&#10;wqWOkpiUKA8ePVEv4OewQjJ7N5DU5q1Hqoc/92sk56FhnjxzSalGnVuMhm7mYn544aPL0FZHSf7B&#10;FfJoHpTF3TOKzSjo7PER4VAkQyQ3KkgOja8iL2BK8+F5W8LEpfMsSUpOhPy/JS5dZ8qtuw8V3ZOq&#10;18ms4GVScc5euAqr4rr54Ykx+5SWypsUntysWS3ZKfIiN6dUc6ng3F5lXqmHw9ziavnwuEvXpM+n&#10;46CW31ZiOdTD+ZLZWqFWwl/yzy5YOb+Uv2OKFFzcp25UdOGgFMIcsmUmqRd7li2F+EzR82zNXAKZ&#10;7p+7YH74KNfFypcTALOMD58QHNzU/PDzMGOoEvkOnm9+uEsXmEEwe4rOwfy5ckwzh2LWSMHhJRYv&#10;URC9WJlRypzSrZr988wH7Sqs0727Y2Xn9hhLoyE02L+lrl0O+mYS3m60bFsdU2wuQTEsitunmUF8&#10;+HE8fNc0szmUv2kMzKfFUqAeflgZivkJxbYed3D9ioPQ827L1dv3Slos+sMvXrsl3VqNkc6wKh8+&#10;fiI0d3Rz6bs6AZqRCLOI5tGOJXvU7/I2hihLlmbUGNflFubViL4LFBnbwZ7jn/pzfD3d8s0cDuZL&#10;ntlWw4dGuy9V+re1pUIk0CzK3zpOmUkpGVnKbMrfPQsHNcnCqrkMlZrf7wlvBFXrkf6+tu00o6XK&#10;lzh44LSCXe9PxpYwl56lPFZGIs2kPGCYZhPNJ92cSkpKMn/nDBDkO3iBHIg+bH5wWLDfRJty3WjW&#10;0BjYg0Pihy/TSNAtk5t37sqzp9nyPCNFMaQCmE00n2hG6Z9pb9pm1x4zZe6cWeUzl/z8XH5vfIFT&#10;gMr+/adkxMD5MiVkrXj2ma0OjrWpRBOYPwv1XAZTaZt0bj5aWaW6LW52g5SlTgUHB/8dP+zQ3Vcu&#10;n3mo3voSrBPuxMrIPcpyPXHqooR5LQciRssPDYJk49rDyu1x7Pg59RKuw4eKO0ws56EDxbG3N/R6&#10;5/LrcfoZcBw0WBbAQFwTsVO9BFeycME8rP6+4gl8EM2mk2fP44GD1Wc8nIeJ48DhMmvsSvXvcWOC&#10;Py1rwXZ/r6xVVwfJSH0qwV4T5PK527j5UFiwjuI5aLRMG7lGkhMytH+7OsnwXhoHA4KK4fTaTzd9&#10;0c/b/YDxPPDv7s5DYMUWm8D+3m6vtr0/9aVsff9emzb/lFy9Tkz+ezW0oNBrXAX4blKNBnsF9/o5&#10;3vEn3zOlXuMe2caFQT/M6FZfi3zRwtIvWlJQE5Wq6N9EskYirhCMC3/Xf65bW/p3cnCPjA71LcxA&#10;hmoSmr3/3U9+8Ve9QVLt2v/2nAaVyYRM7wD7xri4jQ3MpqTR2KL9Mu5ET1MARQsX6VdvxKuWnm+v&#10;gmbG72jROui7qxqYTVA+K+O7ukoB5zvkVawp8U2a/MurrqPcn8+qWDPPHMv006J1ilK3iqN9FgvF&#10;IsbH9tQCcbBCtLjYOaXAqyDceu0q/vdx82dpbTI4Z7Q4jffOvgoTmM82bbi+CRmVa74o94JK++CZ&#10;ChX+IRNWq4qlfmqKpfKBD0oulhSdcbqrxUI7rddMZxV9nIvoo8nmownW0Hu7VHHarMwxLSC4wWxg&#10;atHJY8rk5qbpG2HzRNwr3oS01ppDgg6N6DZt/v61NuGpacHpX2mmlQoew8rVd54LXRDXCdEqnaI0&#10;32PMC/1ifqzFQut6bpOIKbshaYsDkca/r1hzSt41bIy2EZqRq23EUThAHIs3ApFSi41IZcRMO4lp&#10;nwMKWPwzMMhyLz6xXuOW+pE2L1iFc2vLMuBQi6xysY6w3o+aX+yrhSctFlrDdatEzNoHPbg4+Klb&#10;a66wd4uKXsjzZ3nSj/FHk2Wv/57R2QVrT5utfD1EbLkRR3AiTBuBzacbg14Fmro6k9QhkNLs/c9K&#10;3YCU6nVj1bH+xHSspzRWC+5tWmy3revNC20becpioZVxXCPmRcMELblQujCKGAc1RXzt/Umjvu/n&#10;xTFQs1kLi3X22jMlN8Lk9lCeBwR+GepW7g/GS8O19IU05lFwTTXqX7W5+OTqdU/wA+k/mrj03gZq&#10;B1VqAmPnUdqR030zDPBGRoLihiCv/qJcqAr4lrHQsn7PjehjCIsbN2LeujjzRugJA5rnw0n6MVJN&#10;6u+FWKUU6Fxf0yVq1r9usfhHbdq8rf1C8/llz4d3E6IkLbGeYix9do+TdmvPy+pNcTYX6grTu9AU&#10;ZC7IQbh1UhV4T6rJsn5VZG6HSjL5m3dl1OdvyZHVc2xuxqpRQ8W/zR8k8NO3ZOxX78j0tm/Lgu41&#10;5OTqGcrJo28QN6L3J+Msom3cDMJpzYFr6h377fdXUFSBarp+FmmUT62nOUGTPvi8tXnxTFTQPTKK&#10;iSlnZxU5fWSTRTBb33GP7nNkJALb1y88sFjIkYlVtQX3peemskxGhJ1uIwa59WvEB3+QB5fPaK6G&#10;/DyZ+HVt8f3wfyTws7dl1BdvycQv3pGwb3rIoA4rZTPE5um51SXKraVNv9cU/3UWQXH9/Wj93768&#10;TnKSqqq16EyPrmumJ6iFX+7c+R8VtRto1D6152SJHR3WbppkZmYojtz9o/EqGsuH6C4qLmJPaBsZ&#10;89kfZQ5cVaO/qCqLB7SW2MkISUWOlkWI6m/x6yfpW6fKrZlD5eLhHWohYe//Ef4WwCJ2kxQh7h0b&#10;8J0cHdFWFnZ/T+5Mbi/HxtWQm2uryQbXarJ9REXkShRnhtDhRy8T36N7m/HSqXmIpCHKqAfm9U3g&#10;n8e2x2p4R6YR1/rk009rV0io33STkn2uSLDCDvf8eKIMahsut+8+UNbmVThtaPIylE3/zPMTayUX&#10;3im37vMtFs6F5K4NlPjZg5TzKG5KkMz//mt4MegewQXn0NODSyU3YoQU5WmOpLWOeJGVoQhxb8bv&#10;9yNATG/GYRnSsL7k0fGAmHvOjnDZE1Jdjk6uLvcP+8qLlxrv4H9jPLR3eX7lsJYUADcb3/USLGm+&#10;+x0kIajodetx4PRYn6fmdEyu1/R0heRK1R9kvVVFAt0cEByCEYrg7rZNx2RY+6nSGw6pzRsOq5sx&#10;gYAuOR6j3GVOkrfGRzLSn5mPYMHhZVKIaKZyPl2JljxEtQt2TZWCffOQ4TBHchYHSMG9szYxXnAJ&#10;wectY9WG5e+eLvkb4eY7v0uOze0qmfGXJDvhvBTG35CCQ0stqJ631hch3OHqvbhwetn4rkvm75Ib&#10;9+/Jji3HZea4Dcp+pV0b7D5Esv5UWRKr1sqpMG504CCjybd9x05l7F67e1eio8/IeL9VCMveVgvX&#10;PXL9vwxHrBhh+u2TkBtwsHjx9M7F7ZEXpF4Z7sGyOLry5mWlavfCPQuuxRT7OWOj1LPz4VbsAq+A&#10;no/AhdNYpyuCIWO6MrmW7dt3WPhDQoMDwhXOjQvnzvDDWzcckQ6Ng6UzKMybPYp/Yl645jIOkUJQ&#10;p+DAIuUZLDy5RV6YsnFegmnRAUdvIRMsmDBRCF9pWYstSrgthcdWw4m3TVsw7vHihZaS9OJ5jvK7&#10;Fh5bhWcuRA7MDItcCFL8BjILmOZAP8yMsevV4rkWa3/MBG/v/6cW7uft9tK4eD8vd/WFjs2CEYyN&#10;Ut4nXj9iI4xMg3+fPYYvg4Wd2q4laADPKmuIuIaHUjkK6SKNjoR3errEn41VKSo9kEWgX09jNuCI&#10;z5BCuk2RZaK8l/yu4V70dqpNPLZSPHsVu1L19/mhQaCK7fMdqVscRmyfa4BHxILaAT7ulmqstYcj&#10;yM9H83CBSTCrZNb4jcoPONZtRYnFm8UIuP7FmCuaQ/oCfP08oqe2qBPB9JqCnVMVfoe3n2G+x7SQ&#10;zfjZaOTvTFPOTJ6OgpNbVXYL7/Hi4kGJ3noaXLs408V68+eFbZVlC3bJZThJGdCiFzbmxAXxMzm0&#10;jWsrob0Fw5qxXryX63DlbeOR9x20QHp9HKaOku7ie4Ljb8wZsf47s5+YF1ZwaJnk75uj4XL9SMnb&#10;Ocn8vby1fupn6nd756rPFl7YV+p9+Zz7Dx+ZXY/hwauh749WfKld/UDteCO7w3o95iNuQ3f9jfWH&#10;+e/Nmzero7MHqR9OnaerjdAXz4fQ1VjaBuSf3gKKTpG8TaOVNGBO2vMntyT39GblqubP6KTPx4ko&#10;vBdX6r103PK5Ic6L5fCROOmAiCFDXxfxszVrV5dYMNcAN2rZZqq/t/sLWxsQfeSo2s2ucP5HR5+V&#10;M+cuAwbXbDh9r0t8fHzxApJT1HGmHz53hbvkLnWRvNUj4B53ljzIYf5M+eiRVZRgSHt6+Oixheda&#10;dy4PbT9Z/HACQ1wj1bMps3fv22dzwYzflNs05Qcnu7v/s63F82dkfrqPd/O6IxLsHCk7t8WoXT97&#10;8ZpsWHtIPHojW8Xgbi/hETelSpX280sIu5FhMZpyCRAb+A2y4lqMkUVINtLTcZiwZO89QeXXd0n5&#10;+vr+1nhjd0dHeZaTL+4DA83O7Cs3NTEyaeRqmRCwSik5p+IuQX0Mk107YrSEQ2zCldu35XuEh5Yv&#10;2q1OzIhB8+Xr6r5y9Fic+uyyBbuVp56LCsYx3oHNXDJvp9rUEGwun8FYlJvjUBnWV0sPotpsvfjx&#10;I0b8+ytRuawPQ+wVchNOHLwhgR6hMmzAADm066x4DAgVf8fJ5o2YPXO6ekGdmtfv3VV/X7fygOzY&#10;egxQGS2xCEtMgHLEhTNEwcDNcaSZXr9XnMN2DfcInzBeLUxPIztz5IZ0+8wDC3eRo3suyPRRq9Rz&#10;fzG/eqCPRyIfOGnkfHEa4Cz3bybL1pXHxGWws4SPnIcsseEyfMBgqMHD7B5FyyNaHBzQf+6GmIzH&#10;gDDJe1Yg8Q+SxWvQRPFwLE4M9B/hnlAWsX723wf4eG4xZisyyuHYx0fFdI7siZPc5wVy8shFGek8&#10;S7381fO3ZffGGDmAGO68Sauky+dD5NDu0zJnwhpxH26pdHAjeG+kYy7/2RfyJh8QOiqoo5+n+1Vy&#10;2ABvdxnhUUw1LojalOl3ceNHBbV9k8/+c9/rN/c//OqPyfWaDUqoXndLUs3695LerZqaWLP+rYRa&#10;DdcnNGvV72anTv/9s2bu/Zw7oCq2GjbvnF2p5suM14iX0Vbm9zIr15KHLVt+/aveiNS6jUc+tw4O&#10;ogYjtX5NyeyL0A9SIVk1xqQvlRapX/w30yXx78weyMupDZ8Yv2fYsDzcN7l+M5efk1jlvve99977&#10;p+xKtdLML8gSuPo1JMtUBGYRRzMFCtXvArUgYRb/5L8ZkeHvTWmZ5u/5oJYDiY56aZ06BVXqpEnt&#10;2v9Y7pd8Ux/Ekfv7nMo1042LzfI0xc9MUZZsVlVF19cChirvVLvoon5Kb2dSXfWnRRooP8eg4G64&#10;gRk1NWxClis24N3iMHNWldoZZWZpvqkFwwk/y7zYyih85PHUF8oQ7yPbAcO7j5tKTzj2jRFR/e99&#10;97lISgI2yJC2av474mBZQYYNQDJvSsXixafXbzzhTa2txH1uVq36f58ZwsBZ3nRCmo4kfNQM0dh6&#10;6XuPmqoohrZAZ+m9e6x0Xn9COqy7iOzUI9J3b6By9vP3vfa5SVICwsm2Fp+OKAhzcU3R0CwvUl4L&#10;CecC82eMuZlvYheS6zX6yExdRB11zGVNRRjJVApp/aL3HjcxLZaxNCfpuWOudIi6aBEK1oN+HaIu&#10;q83QFu+sFp+YUFzbaXFvLD57XDGUUptpbmFeCQ2aNH8T662QUrP+GD1ImOlmoi53O9E2Ze/jGGuU&#10;1Rbba+dsLPaSebHVPbapGlAV6EP0s57vTvPvtMWPMy+eCQGJT+wsPgHY16mO5Hid6in1moT8pIWn&#10;VG+wRJXzIrNAlXuyJnASqGtgTDoVHoCyvYHN4sXOtFhsNfet5jj3O1h096lHLEK+dUdYLp4hKUZb&#10;FSSwiYlPtJCV9ZUdaiIEeIse+Uyt0/j11NbUWg3HqwWzEsC04OwtJfH2ML6xKW1Di3/33jkdlDNR&#10;dv1FqYF4tx7UfwcBxNHLTyv3z5Jpu2U48nJ7TjuiylX1z1gvvvfu8WbM997vJk9sLD5rrZZ3z9II&#10;c8i3fuMpr0TxhNqNPzXHvfUFH7Xkro/x8L7m+LeT9EZAoMO6y+bUjZqe2y0oO3LZKemBvE/d+bd0&#10;2h7z3726zpJO4YfKWPwEM+X74ETFWy0++6AW7aTyox/1xCYffFGuhZNL64xBP9LZ+4spzJ02ZjX0&#10;3j0Fi9UoyxyVWl47VEUEKfcOMOu/5KT0+iishKd1ydTdJX4W2G+BfD8+2pyBz3vU4bE35b4ozO+a&#10;aMZ8Xxz7J/HFx17Jd8PCeVLLlf6F1CgVBc0cbDoyC7SbpiL8q3NX/tl71yTzMe6EY1xnBBerHVOm&#10;Z3gjJaOfrTh1kxCJOXBZxbGiFtpOChjjuES+GHPAcvG+u8yJP9riJ5kp33efs6Qm1NOinLO1EG/m&#10;kEaKoz/VI532SJ5Uu+FUReVaWmV+FoKBvNH6y9+qIhpNzk5AsL+YssSgvlhyY/dFsTLwy4klqEi/&#10;9Qks1lZUZN2iQzbj5xM9V0mb4L3mk6NR3tbiNTm/7tK3FuHdFKqwKtjXZJnNNettCBTjojHAWDdk&#10;cPTNT00c2dnMjXmM6/ntKl4sKOyCbgEO30w2h1917GqLvVJmCIibsS4SVS3W6SAI5070Wo3F77Na&#10;/E5Dytdlc5ZTzO2Pi3NZsA4d3zYzmZKr1L6mUjnam1I51jVUerKGXyelQRG3H045Yl4ssTts3glx&#10;RPxbj3lbLPZg+RZrTf0Ni4/YXPx4j1XycYjl4vk+upKjizi+d/Y6WHZM4+ikpXGkVa/7uAS1S2Qp&#10;QRZvvtJWUbnLpr3qxswYUh0NsNhBc2LEteP0Eov9kZR9zcVaL37jUuTHWFGegfxxCEF9Ylj8t0u1&#10;XLium3ep991743PLLAZTBmNU587F5aII6iuty5x8t03j1oNMaiEZh0rYgZztM+u4uHeZVZKyiIoY&#10;F/s8I17i1o+TgtxnknLvWpnHW3E203/Wi9+yHBVkNhYfhoqCT0btk3dNpUodoq6oUznkoKOWt7JD&#10;4+bpX2v5ain1m0WaqQ0Opzh2FuseiWWTxqVpWDjaYFzBR++IV485No9x7MGr5kXd3DlU9o6sImuH&#10;VZVF3SrLrHaVZHzb92TkF+/KiyItTGu8nuVkoIHDWyiJekuCP/+ThOOzs9q9LSuc20o+wrnGz25d&#10;cdzm4sc4LRPnfYjLmRbNlDKlubFUjuapSXYzQVgt2szA3tY4Ng18XdXjoiecn2Z/sdHFi31RkCNn&#10;51fCgqtbLHjc1+9K0Odawo5bk//CQp6aF8JN8EN20qOFa+XM1K2yHsk3Ux2WydSuX+MeVVSuyvmt&#10;80ts1PbVKFC3QfmQYUsk4PQY5NExN01TWZVZyiyl9zRvTMIXX/xrhcSWH/2ojvbnpjTL85q8y3/a&#10;Szy7zbNJ2fXgsh2ajLR4mUexU2QPF+xgovD3lUUtGJlHenaSPwrcvN//Lb6nJdyMaVdDRjV5VwI+&#10;+ZP6XNiXb8lkvIdHlwXi2nmBHJlYTZb0riJF+bklFs48FE3OW4Z6ifmgoUukIKetlpd2WatPTf+2&#10;nnbEW3wwokJq5doqe5i53vxlfl53ce+GmiVTBpKRG29coiXD6JkLxqO3zQf9RLDghV2ryEwc6TFI&#10;rwr67C214OFNfy8j2rwt/qY+JC+KtESb4Ma/R37KDFncq4k6DZNwtOe0ryTL+leR8A5fyYmpH8p6&#10;56qya9TnJRbd9QMtM6nHB2GyPvKQuamO/r58z4BBKGXKbasdcerlyt1Uu6hCrskW1ZLaG5X4spKz&#10;0VdkTugWFUDXMxd4vIyLDv74D7IQGJ7XviqO58eycthnkrx9rqTHbBOP1u/J00PLJW3dWPFD3tkL&#10;pFY9OHdU4kb1RsbDSlSe7ZbMFb4S4/etLEfy3YpBleVG+BdyfvKPEjVcy29LuX3c4nldW2l6PN+H&#10;77VtVYzsWneyxPvzJOQwK0nJ7GqSw0pUJqRxBxSegz8wU5Ix4WP7L6JrhJbpM3PUJlmFKGLe4mHS&#10;57OJClPGRc/pWkd8mv1OClE+xb4az2PR+gIFZSptgylZ6LsSVq+aJMwfrkrnlg15X55tHCMezepp&#10;uSz87NUY7U82AkEAf5NLPdnkVk12B1WXwxOrS35OovmZDCUP/m66ep/xnqtl49Ij6j2Tk5Nk13rL&#10;xeeM+VTD9TsarlUVJM0x/vDZvP5KHTyOxeohWj0Yz0X3/WKSVo51AF4QbIpx0QWXD0jmrP4oUhst&#10;BUeWi0/FylJ49ahahOp8cnqr3JmJeDXSNojp+2f2SFZUiFxfEa6V8jGRB/koT0/vkRsnkOOCWsLU&#10;tf4Sv8pTDo6rLidnV5cHh4eZn9nt/VCUiCHzAe9DHG9coi1ab9+hqrs2nFKUfxo53Mai4Wfmoq8v&#10;HW1eLKOO/aBDJyZoN5o1erPK8yrYEKQyDYZ+P60EzphpkLfcDXlnzFJaIvkHVsuz6HWSuX2h5GyZ&#10;hYB8iDra+mZl3D+BQD5OBo74o4hJ8vxQFDZshTyb5Sb5m8dKzsJhEj22nsRMR27oxYUWz/MbsgRZ&#10;Dm7yYsdYdTo3LNby5JgWMnvSRvEbslCVml68fkMeRk1QSYUWlD744cfiiWDZmGAtXuzabZYM+Gqi&#10;WuS9+w/MiyaGDq/bj6wCD3l6ZGVxztklJOCcWG9OiMtb6oSXHqeS7UixJ/4DVeHeSxMDM56QF/nP&#10;VS3ts6ixUgCmlo/swjxQOP3Bebm0Ffkqz5C6hTQs1lwWPig2WPJhv+et9JDVszW7nMyMi2YaFnPk&#10;CL+BqOVkBlXo6CCsz1mOv/+BwnUFT0N/FD3nbO/ek2jMcUXcesxWyWs6pRVnBAPJx6KZTfTCJEpe&#10;PMtUi2Z6FBehFlWQi25Cj6UoK8kiO7D03LPiXlr65148y9KaA8VugHJTYM5BU6keSOsgYYyLZkIA&#10;mZdX33ko19OIqNcSq6I2luPZSrRTWUZIsFu+cE/JRWPhz85sBSXDkEo1DXmemob1IvcpcsV2ygsw&#10;oaJrJ/CzkgsoK9nO4vdQSZlnyvsVnNmORL58bTPx83xU2eZvDpWnN+B6MtWL65TmIm/cvytHjp4z&#10;Q5WZVBbpV35WiWhX0A1p6dxdKsVq87rDKiXizr37invrD+j+IfI/NyEJdg/yxZEcZ1QvmSDHfDPF&#10;kW8jh9TQCa1ci8bnC68e0zIMmbeGGnUz1QvzwdXBK5h7CkgYuy1x0dfw7keOxoEXTVAnIGL2NrSU&#10;QjkxShH1RY8gpa2z7zZs3KiOBLkesRGGLlxMqTIumos/gA0p2Iu0Z+aG8WjfPGVeYBHFlKr83iUF&#10;OJZMtCtzwVhsQcw6VZrM76nv3zhppm4Bi7R5LzyPz100abuFo2L94kMq16V76zEy7MepqjiY61i/&#10;fr0FlVXaRrC/r1uJIw7wb99yTOWDsHyVGXvWi1YdAa6iuRqyhvkyhWdML0qZrMQUMguhdBSeRJsq&#10;cOQCJNgVAee2Fv/iaSZ+j+Q6fK4QXcKorDCrUN2H98O91EbgXtzkgseXS2iMG7BoZjqRW4/xWKYy&#10;lWzlkY4K9J1RQa/dNS6cR5xZtzw+MScvKGycOnKlZDkCNKGiK2gQoKizGwmv0cgkhnLBTmOUzWrR&#10;m0yLnqvSolnPbcwh7fs5so+3TzQserNKw+T3eR99AwvjoOycBDN7eEoVt1unVN67Ey9jfVaorELa&#10;9FywsVJeX984X9//VJYW0iAskmeDA9ClDtQeDifBgK8nqaJlt+6IVMCpZ/0wysi1Cw7Ii7M7NQzq&#10;lCaluGg2JIOyoiiJ+vKDUcWNTXiv+NgDSKOciFRLUnq5RukzBkozCZe5pOd3y8zRm0pQmPf4AR00&#10;uUg9RcupywyVkhXo610i4cdsTwd4ue20Tky7jHwxajVMapsPs+/EyYuyfM4epYlZL1zP0XbthgKX&#10;BCTOksroM1gIbk68KxzieBcgy7/o5MriFwdE8rZBnuPn6vf8HHELlZXf530k5a4MRJWCLpqsn832&#10;M7cfPhD3HrNQPR6tFj4vfDO6Ayy0EFVcX6CP11mjy6hEzugIDxe1e44dpsnePbGyavFeOY2USZ6A&#10;g9vRgxIy8Pt6xb0TjC3nvq2LVMmbcVrPO6Y9R5s4Lo53HtTKb0zt5r6o6oO8USTNshscJAE/VxAT&#10;peRyzv0b0ra2n0WvBeMzuNiTR9jDQ+smNtZnuXSCCk1CWctmnaCAsmUJNFi5SpQzXnv3H5BVy/Yh&#10;6W2lSo7nzbVM+5Kd5WwlzD7NgtLCJHb0Z2GDv/zNoOxqH0lJ0TrOZedkq3/nbwpTv2eKNFXS9PT0&#10;MjOF9dRMEoGW4BaEfQ8dPqMS83bs3lXiWJfICSfJmUVbMj3aUcjUmK957c4d6QhMe/Wda95NlR0M&#10;Xbe0DOGCi1Au0AuE6iVla94qL8m/uFvrfAcs8995rPVg40HUibDGo7T7sdeEMReVpiWzERfN2CbL&#10;Fu5Wctk685/rmm8vfxSZwddKLBwpi+TencDJw9EKYiLyQaniGRNc2ZfC3oumpGVoygRwy1oR6u25&#10;kcNQlYNGh8gQ5r/z10HH5u93z8TPLbt4GO97BYmz+nNJCHLpoOGLlDLS+9Ox6j09XUpmK/r5uMeX&#10;GtOyyP4zHXeqcXzYj8DR+jUHlfX1LXoYHjp0xmLxDx89KrF4lQyPXHCqjfmsylnhpkqSCh5dUunR&#10;/LdKhodaSyvN1uZRIzRuciwqEShVVH0HFCgdcuw+YStTuMwgnpeX1x9sfZHZ9NzJM+euqF6pQ9pN&#10;luMx50vmgWNz2KiRx1BfQB7EDa0sHmXVIgWlUQXZGcoWVknwq7zV7/NR6GJsmaL3ajEumGnSbELC&#10;kkUumtKF7+VhJzU6ONj7T2Uumh8I8veeYWvh3MnLN+4gzzNSuWn4MnwwzTjFNa2aRbI9E1+Iiexp&#10;mWhEk/pYtdxJTc9Ui8vIeir5ibclLy1BUtLS5YGpjEFvp2lc7KzxG2QF0qj1n7HbyvwpW9AE526J&#10;dGj93UcF+S0u14L1D/l7uybZTip3lNizWhcVdeRRP90DoVh2YOr3xQR11BZM26q66LxOwrvxO+yu&#10;OXVMlBxgexm0bT1yOE5+hKJEVZOfOxoTa5Np8b0DPN2yX2nB+of9vNwK7GXTj/T3US1cSeFxI1Yo&#10;bF1DnjfVwA6Ql+w96gDFn7UgLDopzwYYe+VQ+zuMRcahLTBrRI8eOyeL5+7UjjSea4v36O8Khvxq&#10;5Q3Wu+Pv6WrugcubRkXulztXk8AwhqtdXrd+g1oQKUwl32/oQpXUPg0U6o1+1u49Z8vQH7B4fMah&#10;/TTZvStW2lYfoTbl21r+0g1qJBdBuMwIXS/Hqeuzigicmb2WyTwpg2NPX1T3WBwZiWc7SpDzDHFx&#10;GCIroCUaCQMr6vlrUdj6S0F+Xlv0GzPGvGX1YRnex12c+nqqF+Dily9fpiivMvrRk/Wb2v7K2tmw&#10;OlpxfP6czYY0N/JIcew0TXlnaCSQIdK4IXXdes7SjAXoBdQEyahYYzlvzuzio4yGoyNdp8nh3Wdl&#10;eH/0FcI78P2CA3w2v5EF6zdBg6m6vLHrYFdxG+AnZ2OuyYLJa1XPV5euU80PdndygGV2RlGPL3/l&#10;Nr0wGgYHfj1RzqE9G1t/sQvXD4ACG1fzd/OnbjEtVmsHden6bTl09BiaIRW3B3IeMgxZDFckK/2p&#10;TA5ago2bhBotbcFTp06t+EYXbLwZjo+ptMlRhvZ0ktvXEmTf1hNy8cwdGd7XFdQoVmXdHYdg90fI&#10;HpQWseCF2hI3Q3cvawWkKFDBz6n5bUPxaMAIT7SN1Rri8vJClfCwfg5y7RxbVjnKudibMrT3UPV3&#10;ZUSMeMXypNfdmbDg4Jo0SPjgVfN2ycB2geLWD0rCabhmUM5weHec+t3QvoPKVcvh41GyloMLenQv&#10;QUZ7zMURdpSVC3bK9NHFhWhkZGh3/ofXXcNrfy9kpG93bfEaVTychsmI4aNRw4HywFM3xGnwYPEc&#10;Gih7Np+QdUv2qjqNMd4z1YaM9ZsNig4Tj8Ej5OShqzK4m7NETtsk08csEdehzhLsNF+G9nEQ98G+&#10;4jSw+PRwsRPHBnz92i/9pr4YFub3e9RhWDgiPKAD+w2fICPdJ0mA00QJ8hwrEwPnyc1Lj8EHHGCb&#10;b5ewEdPRvTxCls7aKY79XWRS8Fy5cSHBfHSNXJnHeNKkSf/6pt75jd4nbFTQh5CTFhugvzxrrXzQ&#10;eVsxRNWtDccanFjvL22tE9CJNy0suP4bfcFf4mZLl878bdAIjwU4lgVBvp4oZTT0ulaljW4S5OuF&#10;P12ej/Tzmr5z5/Kf3un5l1jYL/0MZk8IkmaS3v+w1ZOaDWYkV6l1O7tyzZeFlWoK6z04RUaPxhpr&#10;Qcrzd36P3+d9eL/0yrUlqWrdy4n1Go1L+uSTBshA/PtfdTHNL02MN/G8KMwzSmnU6k/JdRqFZ1Wq&#10;mZOPKgb0sim9UyCT/ZlB9Rbi+Lzw95QqWtOf1AYoBGpcS9Ka10bLFFz8k/9ugDx5/h7VGSn4fgqL&#10;hfBddR9T8YC9Q8KDUcD3qlI7M7VBk4DMevX+E7XcpTcAfxOb85d8D9YApTZo2Ty1au0LaNT30iYq&#10;TYQk8dI+riMZg0xpu3ojfOZT/FwXE87YoRH1BJl9Gkp6q9qqhEY13LdxILRDAK5Qvd7xlDZtapIL&#10;/SXT5ye9O6vZkus3GYgaxedqoIDx4ubxQkpyRrcGWj2FXg9lJKZexaZXtI3B55Cvnb0TaY9xyMzX&#10;R6qxQCyLF/KsMvGn9aX/jp9DB/YcDi04VU+ytiLtEMMNskOQraNXzunPsj5UpvfL+LG+pGEami2u&#10;wHVmVa71LLVpi46X/xxVdT+JYq/4ZeSi1s2qWvuaRV9TEpmEBQtN/wEbTMIyBdsWUVmsshmERKEa&#10;h+4ZeyraKm5hVnBGUj05cbuNTMO4M6dDDqg7cZYee11xuamrH7IjPQ8Plkh0ybz6oCUqBLVqQZs1&#10;YnoBDXs58sDcRGbiWhxG/TBYl0+a6kqZo6oK6aw4ABPxs6rXP59Zr2nlV9zKX+fHk+o0+eBppZop&#10;FrLWtOi0tkAQ2aMtwk4DYS8ge9OqbLM0IrCE8y6K/0af6KPKxIrbo+pNNVkMoNW+FVdCGn+m/9wZ&#10;1ZJuanxgMiojbXYItVUwqHrJIu38JNY1Ae/PBprWBwDrTf9MmzBgJD7ZfiZKSZMaNGv466Sknbd6&#10;XKfpO0+r1rnAUnBV6aWjtyrYcn/k3xsJrLPihWCXHJ1pp6jRFpFJhHuPm8lYNPgtSVwQEQnRPXfM&#10;V31w9Qx2vSbA+k8mUXdaHyN99qAY0lTboB0KrS0sCyPZI5eVoWUi33gQuJ57SD2eifVZiwCw/sxe&#10;qCCvZCn3Mzi/tGa9C8kffvjHXyXhVSJ53Ub9UYr7wkxgErkiCNwdss+awGw3fQzItVOea5+4TWTS&#10;yR4m4up1j1rhCdHac8cc6cQxOoaCT1VEhqvdijj5fO4JaT3psLw/IVo+nHxYzev8YRXab5pa3hqr&#10;YDutP65VwqpewDpH0IjP8kASn5WxFkXh9hCv/5wF4/vqoyabyDdwNRBeL0AxIj6XSmDjlj1+FaYe&#10;mzKn12wwNwv11hYobl5L1XpZtA1gi4DjUJzKiV5uIotZp57qpjrhWrJlDbm9dqCMcd2ZEsRVTZ5R&#10;cFPNbau5gaxe46kX5Bj/rbf4reuz06LxswXx0QSa9aBaI2hL4vdChYEiPiqDy832edAPomLKqlOA&#10;St1uCHPQMFpL6Tl1Gs6TCn8GrR4n7f+k1qg/HxpmMZHxcmkYi2suzqUs5uldjNJoQ4Nqe3KXxH34&#10;uLHMPN1FVSsXl3pqdTWqyH7nDLBbzJqyQi6JQtRWRyWzsYt3caHvRmmAjt5hK8+oLoPblx2V1Zh3&#10;1G/GUansqJV4lyT+Bqnrs6sU4h9VZeDaIdTej5eGfBK/gySgZLVcyAcAsqj5G9GODgnpXxT3jldV&#10;ohSNdRot5v7/Iiw+pXajoTkVtYInPX0+/XucUL0gWe+icAAoLoXI3IRHqJede7azqs4ubtpdzJ57&#10;Ix23E7ordDRVjRnZ7ReoC2Tlti1CsWS9ntc2CV52WhZN3oUQ4mhzlimjbCxyLu5oHiwuP06XlavR&#10;dxesnZXexmpvY7v3uiix/Rq9tfUaYEvkk/hG5BcTv48ifkdUhpeBfBA9exf0GlN3dL1+mLOljUjP&#10;wd4nN2zx83WFwUSCd+FGLDATmR2LP8CYcLJnXaOmwsXqcxv9BUjceBB3IeZT9wUajEXaGjK0yvTO&#10;mOhtLsU3Dxi4KF+iJX0tDOC2SVwgsy6aMQQsOSURIGQv9Pu018bSmtjW2Xr8vW/PebIULe3bT4wW&#10;lv/rZcVG9LNckcXfaqCcYfgBDwAVws7rSfyJpm7vWh8EXeFjVfwiaPssDrfJ9lllFw1T1Eh0IF0N&#10;KzSYcNmVakhi68/erOmWXKP+TGjXxWhm4xe04TETmXM+NlmyaxI3ASd5yfkfwdrQ2NzcbkBneyTu&#10;ZBAXhabWChUK1b+C8lTbG8XqIKRena9vNgvXa0Iej1h8UiJm7pU+H48rUb5kK92ThTvOnWbIkd0X&#10;pC/a9atKP6uW/SWIj8SB4CEREoE2/m3DDsjbqP20TXwcOHT7sEf8Tkg+YCcArdW/JfHZAIdD2uPj&#10;G8pz43gQIp09IYzsnUPcsf860dNgxqXVb7b8Jytxqm+TVSsjNSxCd3wQyWOhWZqQTAKfvPOROEQP&#10;M/SS0O1cRzSgR80MFm2TuGj7T6RoxLWUoURzdZct4oWK54jZ+2UABonbGklgTSiVAIFeFEyyMA6n&#10;N6amc05DFAr6y0t8tl4dh6LfeRhdwMJfTmu0Poz6lI86ivgoJbOBfI34k0zEL1b4yPEG4zCcvP1h&#10;sbwn0kfTk2fS4LH/6V/BWWNEeZXaz5LatPm315LlqS1bvqW3jzD3vnHS2jGoi6cNIxTIsml7rr74&#10;PWSv3vNGQy/t1s4boy3awej9NNpiE+r57VRsuQRxQWyOR3FFJ4aIuQdlyNfhqpxO7xFvC7X8GdN4&#10;ion7euMZnmP05voIEB/tLspzoPhek7xXy6y1Z1WnB/vE36ixfRxqW8QnCIytb/T2N2svfa8RHfuc&#10;vcdSnmc5F/f8IY3YOe5Ji89rvRLBE5o1q6NXnStCw14uYUqZfM9k1dRIqYXqcknrPVDc3IgE/nbJ&#10;Ganvj04TNonL/gQbxRGsO2L+IRn23dTyExfzNNmVojxDRsqstLExu4NjKNjQwYx8U/2UzQMHkUDi&#10;T0CLjzlAfhv0O7BHfO4Dif/tYrTJhtgqVj7R6mvjXnMXDO4pO+6kYnipqqN+wAZPBhFKUw300dk6&#10;zbT01h+XbwDxo4YtqlkQGh4ecycc9kphpbqJbbMbDpsv6UTuuye0BIo/gBPD2hwi23vHYYMMhUYd&#10;seiIOCMJT0NuyQIW46YSue4YqsJeDW9isMrrEp/Fr+VCviJ+sIx3Xynz4Oz5OMQ28tnlq3X4YUui&#10;w6vXd2+A2aZnwzvOY1EEB1vXWhuauCycMiqUa2LrSltv/umHpSL8WqtW/w+N34oVMbruDCaVIrTJ&#10;KcKWggHH+heP3drvidNpPKFofUQFC4glcd/GgvrPjpGIxcfEHUpSeYnLiTn2iKvm/f7ESTo/9ftE&#10;/ibY7X0whKYstk8xxNKUMNeVMn/9WSXzOZdYl/ncr47rzhtauiEV3sAxR8X0gcjE+Gh65OCUyQoy&#10;yHES3OB6fQ6CJ35mR1MPxtRtzGR7brSfLfpKUk4b3IHpOGU0ITT2DfkMB4OxL92HM45J9+lHJXL5&#10;CfFEJVh5ieuKziuxRK5pUpBOjKfJV+XqNpSdj2+BJgNV0WygmqwYWEPmd3pbIns3lF3jHSX8q7ck&#10;aiTmySRoI5Jf9UqJvyv7loRLpHd3Wej6o8wa9Jkscmwrm8OGycWdKyXh5gX0/HjGE6b6uNi6P4m/&#10;ZTlcreUlPiyCUOflsnB9nOrx8xlMzGL7/Qoic35mdNMfoU8sUgSnHDd6Kr21xgk6DaFcFxLAJRCe&#10;VKvhPKMNndHRatrgFa2HiH5xADZZuC6ru+8MlZFH7svabedVQxWe4PKwZU5fPmmDuNzI1OtL5Vxk&#10;HTkaXkX2BleXLV7VVPMVjoda1K2KzMGIqNlo0TEFU5PGoy/J6C/RqsPUjMWr5W9lqX8f9NoufSBz&#10;2pMHMq5jQ/H76PfoSvOezO35pSwdMkAiBzvI7N49ZXKHT2Tqd9XwnHdwsCqixUcVWTW4qkT2fFfm&#10;da4l16M3lHqoSPxtK2Neifijhy+V9WiI7rT3rvTc42MmNj1zFsQmPa6jN6lBhnMUptEBk1K3yTYL&#10;Yt9DVVvuuwY7uhobqJqUAMqFSDRxs3KUpCbWkNDzM2Tj7n3i1X1euZHr1WOurFlwUBIepdrdpIQz&#10;o1VnnaPh1dFspoZqF8KGMzqRORZr1vcakdl8xkhk45gsj+b/I25NfyubJ3tb9HHQEbl7/hi0JnpH&#10;7qxdIOfHh8rawd1ldsfPZGq7NjL9h29kXvdhMn/IDJk2fI2EDFgp7t1xdZooK4c3kB2+1TA2HGO1&#10;HKviEPxJEm9gHJehV4Q9rkLir12IaqkvtO4j9iwLrQyU88hGCbv8bI3dL96nwjDinuO4DDF3onsZ&#10;bHGD/E6tgxQsk/zmrNLHn7WtbiZ4Ys0GuyxQPdRgYvEmitBV0Rmop5w9tlnc0DCnvGzZHTPN2DWI&#10;c81YJsKLizSO+jJuTGFulsTMbC67R1aTzSAym+wsNSGZU+tJZM4/MxPZ0GXISOhhaMLj3uqPqiFP&#10;AHpJrQgcYJ7nzued3bVaQj7+kwTU/R/Z6fitHApoj75Teseit9V8NXKLaXgWuceCTkB9+8ri23aQ&#10;OHZeKrOGTZBjU2rIleXVZfWQKpjN9rak3rtQpugg+++GZj7cB072mewfJWzc1+9zEt/+8Bq9Brgj&#10;ZpwHDlkstzCHjZ2Oskn8NPa/LdbQsxzRqdAQSEmp3TBOOV34f/nIojQTm2YWXHNap+DGkn5oFQbd&#10;z1UvUh62PLz9dNmOgetBQxerzxs7H+inuDRix8zrIMGf/gFyuJIs7VsFzYUw0Y9ExoaHoGVUp8q/&#10;k0EN/1t82/xRRnz0B5nQrqY4NvuTLHXqKH4fvyUerf4gvWu/JecnDZaQL98Fa34XU/7elnUT0FUF&#10;wy5V2wv015rarpaEf1BRnm1Byfv+RVpTEtQF7/f8QoIxHC/0i7dlQtt3ZOb3FdW8uUXdK8sO9LKN&#10;cq4iO/yqSET/DnJuWi+5va6qrHOCDuGIGXIuleTmwXnm9hq20E1is3OTtc+Avno2KQ33XSub0L6O&#10;M+aI6vIg339gBOi0TEufIt1Av9Tqxdkx7LacUP/9/6mQ0r17TabO6sQ29/lSxG6CjPZou0SmKeTw&#10;/VRoy5clLS1VNUvi3LoZaLdB5K+Ytk2e7Zgqd6N3i2PH2RZtsuwhO3a5n4z6BKhs/DsJ+eiPMuO7&#10;inJlXHd5vHK0NgwMPYXYS+QFukuo/gNXjkl2zFa5t2GW5LFvCUv+UbmesQvDww4vliJMSVo15APJ&#10;2LfI3Htk72Q3CWvy35K2IlAKUQ6cthWl/ij8Ljq3T+tbhHvyHvkHMV8LM7YK0Uoga888ORfWQ65O&#10;6yTPFg6WnEWDZXmfqrLRrYqscwEX8sCwQF+KneqyP7QqhgHfsolyRWw0byKxCQbfgYvlyeHN8hzF&#10;quNhnxMcm9nMCXvJZk6s3WZPI/ZmKI34C6ful5yA5manF/uZpZiUtQz++dHnHSo8adR8nFEDzxxi&#10;ytoEsZ9O/F6GdigmElsMDPl2suqCdQuD/Vj4fRPtd4wVtSQ2O27wpAZD1hRuRoEqm0WhCvfopkPK&#10;y1UasomGfAw4zEMZ8ya37+Tu1D7afD4QpQCF7LkxG+X2avydRFHdtI6pjlpsZKENQ2Ovlj2y4OtP&#10;JGLgELmzZByqgVEBjHLnF+i3wv+WDWwg88Epnm8dKw61K0k02oscnzseAxBBbPaE4H1MB4l/5uFn&#10;g2rXkpGff4h3Q9sE9IjhkLXooI8wQPE9iJtKsiuguuwLqSGHJlST41Oryq09bnJ331DV5MqIcMXG&#10;Qex2aIdw/8wpbXAT2ie92DdFBqGVKdm76txl6jKm7+1lVEix2I8DFXeD+NbIH/j9DMmZ1tmM7qzh&#10;lqw8rUHTdRUS6zU/bSY2cqbZbF1j4U3kKTap7xfhiricPMmSLGPBOwvuWBNuJDbnE+rNsRh5itt5&#10;QHLRfiwX1ci5K1zlxBb0fWgYaFdmKzaLtkqsWX+6YKg8X4GKZbRgKNgersbuPY6aLiEN6smDfRjy&#10;xgY8JI7ew4JtW9AxrODwSnxnAkq9R8rzeS5oxWQ9+u+FPDqPpj8zO8vzGSgHXx4s+ZySd2IDOpfs&#10;kryD6G2Be6nJd2zSg3s+PbBM8vZF4NDNV0Mh89CWje+Xuy5Enqz1koOh1eTIpOpyYkY1zEN9S3IS&#10;z6BFDC2BksRuD0I/iYtVFdlqXyKGyJ61R82DI9m8Sx8eWdy5TBslqGoFUf3JukCWud65/1D2bDwt&#10;ndH1LGe1vzZR0+TONpphyXUbP6iQ9E61J2ZiIzk+16+RHPJui2mbQ2Vy+CTcvLiNhDYc6g5qbu+Y&#10;RhCOlOiDpy1GjxmJTXnDVjDP0BQkd7k2diw/ylf2orLzStz9EmzuBQZTFqI6W3U0pB2r+um8QF+7&#10;3apWnxucuxJdGlaESu4atJfbQ1m7Fk1K1knMZ5/IxT9UlEPVasrzbajzZzeH2HXmPln2tOOirGTJ&#10;Y80/+nnwgD0c7y6X/uMtiWv/jeSh4WDhYXR8IZLR1SUfB469tnKjAuXZ8VX4/HQ5GtZAzizpJHHL&#10;vpdzyz+Vp4nnwUEwa/LxNZvPLsgvlIdx5yR/NTpLoNHC82UYc3z1ONrfaB0YydrZ1clI7AcPH0oM&#10;ukiQG7CEtz+asDHIQ/N2Ndp+6EWiM6ZPw4i2wXLS+wvJ9QeyDTZ3SuUazyqkVW9wMfqjjyUQ0708&#10;3VksWVw+x3okFl3yNHEaWLv6QaoKnE1L+FLsELVo1na5hv4C+gm0JrZqEzkYqNkbDkJ5ag0VMGOu&#10;MPluCWIX3oiRAsyOZfOUglh0lYJ2q/cSU4jPSZX8o8vUfXLR0Y0TRfM4qRBjW/NAgDx0hSu4exo9&#10;PNlkzRJR5XKw4HtFKQ8gEg5AZKwA2oHkoyA2Rr0WJj8obt5m6jlmfU/VrxDvrZrFHEVjp0Su0fI9&#10;Cu6exTuHYN6uH7rSecqLE5EwwyaZ9RlbxKa4XLFor6rTjsPISw3dt9T+r4zco1X6ogWBv4+nRVW+&#10;F8ofg4cNlmPvt5b0GvWfVECJ4Ex7Ffae6KRx+pxWAK4uqz4KKyP3yuolOFn4HXsp6PN1dTaua5Jk&#10;58unbgOR/dU8XTVNcSvahhB5VpvxIv0JkIpOWpicXHhmh9ZRi02hUh+VquWWi5iv4VUr9b5sPvfo&#10;mnrHAnbm4vuyMxB6OrELp3Wjuny0M8xHT6h8TJrMXwflcFOQjEKbYKOVY03sO/e0wc3c47XLD6iC&#10;ffanIuC2bT5mps3pcxfEE7Xx9mgZNMJrR4VJY0c1s9e2gIX1s6ZrHQNI6An+q9DobqzqFMCuW9S4&#10;O2McdUzseTXKkq1SdAVNnytsJPiqmTukYAtYJhUuskQoTWSPhdeOliTkiyIpun9ZXsRBaYLsLIBs&#10;LlDKF2To7XOQh3ll2rRv/gAI9IkcdCmMUe9RoL8XLIAXZ/cA/RRNVhyFPeswTrRgPzR+TMfN34F5&#10;qdiDIsSyQ11WlLB0jMSOf/JEtXyKPX0JnxuFNrDj0E5ylkwZBfMMvfU4x5G0oS41EyzcVoMgnfih&#10;wYF96Fj5DQuA7Z0I3uDcJW3AMk8Yr7XL9puHRI4YuEACh0WoFhNkN6kwwaiNWxNbl0c8yQUxy7Fo&#10;yNW96HnFWcfRSzX2zcm6OWk2ZXkRtG41c5kKGYnOaboKSeAAYJ8lkPQmUEzkZiXieWhhx3fD84ow&#10;0pxEVtOAObr8+snidpLmZ+J7FAcURWhtxUneBQcWQJShK+vOyfLi6k6MW+cQgZJRPp3Y1MYVotGX&#10;hL0F2Xpj1oSNalI5I2lU8vS2PXGgT2mEZt2zuX2Or7fbOXvE5s/HBAeq9hYkOKd4cvI2W0KyueH0&#10;0HVAvTYZlL+/BgVuJlrV2iJ2cavLMEk4fxINzoBsjkNm50eORDY1NiVbLCKir56Qwie3pSg9SYqS&#10;Hij7lxusNpobzrZ57NfL1nmcO01lCsO588/tMg/RflV0v4BSqO5FG5sNFakAslchn8N+hZx7rcwz&#10;vAffDy2AijLwfo8xnh1mGg8D7XLVSBW9B9WoZzZ5xKFm46ebZy+pYd32nCVaK91DCq00tbZtOqLY&#10;NrkoPW/szjPSabHsxdBR7vflm7dl1MiAUont5+X60FxdysJxX08Xm9XzqsMF0L1ixQqzfOCLbNl4&#10;RLrD40O7kC/T9/Nx6G5zTXW0WTVnn03PmXGBXDC7QRdehLzDZhTSg8VN5SZZbCqaLZu6U6tGjrCB&#10;ze0C8Tk1LJzNIUkgKEWKSOyHyIat+NmLl0WGaQP2//oSYqNgL1qU7YKSx+9zGDmJDWVL3R/PYUNJ&#10;1XeVph6Hk+N9LGx8duhUhxDy20hsIPvFg5My7IeSgyOsiU7/RPS2ONVjbrT7UvF3WAQNe7Fql8R2&#10;LDwAx46jTZNJji9duqRUQrMnxuTQ4JYWwRBfD5fo0tBN4b97r6aMnYQMYY/E3RiJzYdfBappEozx&#10;WIqByFfl/uN4dAkaV6Z7lQulx2gMZFf+w4tSBIVNIzaQrWxoeMN0T5nesdPUwFJNgzchm11CFbHZ&#10;ApX2Ms2k3SA2mucVHYaYGRxhl9Pw0G1ZfljrM4f546optonY6n7UrNle1YRs9Vyj48X8XugXqzgO&#10;3lu1UcXgdrDxZ+BMjkhV7gyZW5rrU/9df7STuw2lLPbUJdVcaCuQzS7I7JZEYHGWst6qceeuXTZn&#10;nBvpiBmtV3DEf2NBbA56t9cbw9zDBtr5vgNat6OTsPs4uLkdpsl3xGmcOXa9nAOy2bOK/S3vPHio&#10;0nNKm0xf4lRjMWRjs0I2SeZDmC03oQgRSSQ4EU0ZaXKgKNcmG3pS+2VzT8UuwcbRKpJNP1UrZhIQ&#10;LeTSz0VLD7gbbclI9px/ThYLG15pyvieahpK8cL78b7ss8vn6IfQ1ERUvY/+XjicL+6dkSc37koI&#10;xi5x3faai9oieicouhHhO2WC7yooX4fkLLpHqcAIWPeMsA0ybXSUMr3WwPppj26sSxetKxXRqgka&#10;BvKiQ+XvbGashI8Z8w5gb5ed6yx9I4bdGxuZ7d6BMYkw8pl5ScT/ALY+OXitDGg7EZWVD2X/5tP4&#10;3chXIrwe4uOG0TW4GdkgdLgobZyE1uU1WSycKqonqEkRUoofFKF8DCpgS8yi7WMxA8fSxOH9uZmH&#10;Nx3XbHW2zmSjVDZeRCdnpTjyfrgvnTaFJzeb0A19AM8vunhQCmB7zx+/VR0iEresQJE1kfkdyuKz&#10;MbSTtYHfC6Zh8gR+5osZ9mz6Rpl85vxV1eFOby61fgMJbX/EO+lE9j0+OKBVqalJoUH+35aH4NOm&#10;TjZ1t7qBho5T0NdoMV6MLXtvybrVB/HCWq9vsiI2S9UPx1W4+jKzMiQrO1sy0ePwVa8M9ELMyMiU&#10;vKxUTRPXUc3exmThMHHozlQmDjxjeXDgqL6ot07gWdbPRD9F9E/NW+OLJpJwmdIkZC9VmEgFcIsq&#10;zxlZuQndBRf2yvOn2ZKWmiEZaZmSmfHq75+VnSVpGWkWDW6VYnv3tswAd7wKFyjZdBzks3Pn6Qo8&#10;bH+slDEoyZPGhZWJaBI7dJT/8HJlmQYH+nSzbjxtS56r9sRQFGh2rYhASQ2IS5PACS95Fix9/76T&#10;KmY7I2y9MsuM3ODC1euqWWVpzWfL+l0CBlXkpsaD3UKRYttimDdEZT7RaXJe5MF5kb/aG35yR0Si&#10;NMePPjQi9+YJNbyCv9ecPXB28HvQmtmn3YxuKJDZmRk/6V2T8Nxbd+9Z7QEICE8Yxd41mFfUgaig&#10;sRtpL1X4AIRjqMXF65pTpTTzykifsJF+nuUitP6hMcEjWpeH4GzbunDBfHNDv+1bkXsGApOlj/dH&#10;q2YcgL17TsrKiL2ycPo2c8NNI+HpkHkCB0JZxLX1ezpynqWnaLIaQzeUrIaiRccF5XUe+uByWIbq&#10;hRvlj1BsinL+PMtIUb56Tg+h25JuXNUiVke30srnqCkIGWlpr/VufN8HDx9rvbCtLvb4U5wQQNm+&#10;5aiaLso9I7rZ6Zng4MXOsDOmTykXoVV3uHFBHV+J0PqH/Vxcfg9trlQZrp8oTxB9/8FoFThh20ki&#10;m0SnXfhjo2AoGOvkxoO7yqS4iN8zYma9Acpxg4uO/1chfAI2Ne8+kgGBSMWGt2iyOm8dfOfo80ui&#10;cjQNGx7nHVokWc9ytd/h3+rn+H0e0U3/ukl2s/U1r2ew8V/lXdiD+NadexbRQeM6GUQKH7kG3i8M&#10;O0B/U8aoKaMp6q7cuSXjfVfIkSNxam927dpjs4u0LS7LBq3BwSMqvhah9S9RSw/wcn9Smllm/B2R&#10;fvRErFImDmAcxaFDZ9UJHfxtuFJiyLLIusK80fEd/z519rJNoqsNMtmS9xDGK2vDyWZVw3allGEK&#10;DNg3G7UT1YqgDCUiwpSHpIP8uC2Y+jQcDaDxbxV6Jbo9ILsxaIlBFXxfKWuHIiQ1JaXMZyviQizZ&#10;OrzKnQnlagH6nv+Arvtk05MC1+DQa9FEHnrPPnOUbOagFv4s+vDhchOZe4+AVTq07jc36n50sO83&#10;sMXLhXK+AJG+Y9duTYkDkoOdFyPbIkw5BPqhVoumBn2++gadQzRnITbksqFnur3NoxvxOjx1j2DP&#10;Uxby4mFIAbstuHNaIzRi53kkMkKrz9m3fTFiz/j3s7QkSUhMkrwHF9HXHT9Db3f1e3yOn+el2qCn&#10;8IBpqNbHlT1A6/QrWI/uNrb3fvz5dbRkNv6e3E7zMN4W737z1EH3HThfuUP5c/alXYckCnvt0e3p&#10;TONCX5Ntl8UCOCYF4wZOlRflOtEnTxqvTR5QAzZuIZJ2xWxGcBPo8+0C2c4MjnUrDyiNdGLgKpk9&#10;YYPyyqnNwOeOHIuTmBPnYcuTzdlGkpkQVBzBXRh+JfIYPboH259KIYnG6z7ExR0M5rqJ31+FiaM3&#10;Ej5nigGURkxLQkL+mg4p370nGo+HuCxR4ssBloqt+1Bek+OxO/qokf5lmlLWex40wvNqVFTUz1+U&#10;H+zu/l/+Xm7PX4XoqoUtWtGvWrUKiokmr0kYBzj2ORFt/95YJb8YwuNQD05B2Lj2kHK/UtOnls+0&#10;KIoFHhh2duaf5SXIm/xcNIYlDMeAFPoWNqyJVu/YDa7jXigMIAEjZ+9QDpXv0Hp7GiJUQzFrYHiH&#10;qcJhB4p1374n8+fNeSUU63tNx1dwsOt/lAXMN/57Dlbw83LPK5vow8Wh3yDVmpudavl5dpeeN3cO&#10;0ppIeI3FUZaTxTFWy0bqJHrHJqMkCFG1RTO2KwfEMfQjPw50kwswny06+rQiOhVBBmh0m5T3O4FI&#10;kfIns8M1OMONBzB98HedU1xHl3sGcK5CaeLPzl2+JmuX7lcxeppCHIPF2WVEuno/ENUD8pUsmO/q&#10;2Gm6SugY3nGaYtt9UPPNOAEHSgxrP0Vl8eiHTNnIE8eiZzO6aiNJhHvgNsxRxnkvKZd8BrjgqHL/&#10;rzdOxFe94SRPz3/19/a4ZZPojj5y5/pjceg7FH3Z3eXGpQfiMni46VRrhKf9yB7pm+CZI1tTSRK4&#10;mAJF1k/W6N5rjiLwmbir6NGOnuqYn8DYbt/Px4tHr9no0T5RJiLervuNSeA+n2E2CuxVV3yOs5no&#10;Zjx2/LzSeNuDxR7Yd1pugEiD2k5SQR0emsFI+uP4L3KYSGTh0Cu2HANlilujX5eeH4ZCoRqpvILf&#10;YBIAh+GYEztM/gS2Tl++Ypm4IwNIt4+93IbBT79IdqyJkdycAjl96IYM6DYYncVTZOW8PdiTkskH&#10;Ab6eD4KHDPmXV6XJL/L5YF8vL2iHZkWOitqyOVsx2mC3zBm/Bn3oMU7lNMKg45Zh5IGDLJm2S1wH&#10;eYmHo7P6k5/n5rAf/cSxY+QINHtunI5+ssnrQKIm/7WDQOWP4xeOxxQP7eCMuY7w4q0CSkcjQKOK&#10;E8AZyDEmBa6WDiA2Ecz7DUT9NycbUD+gD5qa8eHDZxF8OKr+3qlFiJy5cMWmyOD3r925L/tgdoYE&#10;+Ykb3tvo/PB0dQARh8rpwzfF33GCzAxbpfrjD+wyTI7uPydBLhNL2NAcwzQq2N/pFyHYm3jIZHf3&#10;f0Y/7aP6lENPyGtPoNfD0VEipmySpIdZcufaExncA4cBIxK3r43F/LtrYG1g+X1AbMMQAZ1jUOZz&#10;M8eFjpItW7dC5l9T8k+PtZd0XGjzcJQWjAPCOZTmz5gODX9G/3NpMp33v3b7PnzUlwRKkYQE+qlm&#10;6TyYxe8GE2jwLEyQCMchNg0cgsgKcp0uW1cel3WRB+X21Xi5FvcYrNwJDdYdxW2IhzgNcFb3GOHh&#10;LCEBPofeqAn1Jgj5qvdwB+EDR7jvNiJebRI2o3/nITJsQH9ZE7FLVi7EDIGwSNm+JlbWgHXu3Roj&#10;s8YjXosO9O7DnTA1YlipniQiijLRDYRwRaKdF1r6M/IzJiRQwieMlelTw2X2zOkyd/ZM/DlNpk8J&#10;l0njw2Q0gv90SvAwkYj8Lu9TlntyaC/tAK+cu0dmAbHDBwyRezcTZfAPYyQr7bk49nVX3fMd+7lh&#10;DkJJFk05PDLAZ+NfPIFLOxCjgkb84O/j8UzLfeMoASKEfzqJ85Ch4oK5J7EHr8rs8csVoV2GOsiZ&#10;41clzH+q+myIx1TJSHkm507ckS0rjypu4dQ7ABvqIl6Qe+5O+ugQjC1QEzjsJ+LpyHQb4i7h/qvF&#10;re8ohbShvcmOh4m/UzjEi4953gt/p0/1GO01U9KSc8RjQIicxlTO6WNQfRlxGEMufEzrKflcKrTh&#10;YwJavypg/td8fkyA7+dAVoL1aAVzHB0jlYb0GCaTghZJoPMk2bh8P659Eh4UKfdvJsuwHt4Yx4La&#10;6k2nUSEaLTPHR8qODYclcuYG6f7tQOndTkOpu6ODXLlwS4Z3DYbecENGeoyV2MMXJNRvimxauV+W&#10;QSGbMWYlDtxwpVQyl276yA0SvSMOqKciiUPQywFoNs2pweEc2geHAu9n24XpBo7hdn/6uNFN/tcQ&#10;6+dYyNgxwV/6e7pd5bSV0oZ2aZs8HKwXee9AtUtfzOJxcFMzc7avOS53riTK/EmblKbrMsxBLmE4&#10;0dljt+XejWRMbJmIiSwagX0dJsj+rWeU+PAajOnDvdzEeRDH3FBhJHHtcwe+XyCGFeFdT0+ePL75&#10;z7Eff5X3nD9//r+MDhzRy9fT/Rg4QRE8SWI96rpsu99yoGpZn0d+niImQrpFyMTdM2F0YDu8xz/8&#10;VRLg17Jolh/Hf/fdvzxp/Wnt+MYf/JhQt6FffN3GSxOr141OqtXoSmLV2o+T3q2agurG5KSqtR4n&#10;1Gl08Um1uvsTGjRdmFS/sVdC4/e/S/7822pRnTv/409uIvdr2ZS/5PcAEf4uu3Xr/05s3HRIYrW6&#10;e1Iq13yWX6mWGszC7vzsc/46k3/4HX6X9+C9eM/kyrUykmrW3RzfrGXPlHbt/h8Owc/vi/5LJs5P&#10;efdohFcftGpVJaVWwykp2PgCNA0gMV6HmOUZ82TvM2xVwbFPqVVqP0mo02TUvW+++QPf7aes7a/+&#10;uzerVv2/T5q2aJtSrc6ZvEo1X7KfV5lEYu+Qt9GamaOdUHKcwgZw6AmTWhedBxrVlLSmGOfE0U68&#10;muFqhF7e7DnCwS1s6Wz6bipHPBlaU9h7Lg9bbuWaklSzXvTj999vxXf+qydceTYALPkfEpq0bJ5W&#10;rc6JvEo1XpKN2iUuCUGCYPxE6vu1hN2cMoeh9wsb5mIMU04wRjFx7BNHMnFyAS/TUBbzn/rPOa1H&#10;/w4/791EsgY3kgwMpUlDY3yOclDzvd4pbjNl/V7s/U1Wn1aj3t6UNl/W5HC38qz5r+oz6U2a/Hta&#10;zYZjnlasmVdiEpA+T4SE5VUfs7E6YMyCe2PJIVHY68V6OtCbnOXFe5sOAvuCZnyHPt/gAmp+l50Z&#10;XuQ+GZVqFmTUb+aZ2rz5X/2Ixd/ca9CgYlq1uptzbQ1o06fsAU1pn9SWTDbDJVGtJwPZmhLETk5s&#10;mGsatqL6q6qBa0BqMP6OKwvzSLQujbj0zxq+U2JCj/E5vBe4RSa6R6V9gMFtaERji+jUIfIxtC21&#10;ToOVSc2a/fKzb//c7CIR86pSq9U7+BzzQ0qwZn3c00cgLjoQ2UWscVAb+7JNxmfXoOcLG9hfRxO+&#10;J2jZxfaanLOlhrTZG9Rm+jk/+xh9w9DALxvzObJWoMvvRNyTczqMB8CaWxDxJPqwxkr2qx5jNuQ7&#10;R0iCa23F9MG3/tz7/7M/P7Fui9+nV6+7ziaBuTm1akgGxhspVmlvWBsJHIbNjwJRL4Kg7MFGYtoZ&#10;JMP218/Q6Y8Xuy9mJ2FOCS7+na2bedkdz4R7PuUBwfC27DgcADaP0/t66wfNSHi+M8RJRhd0EUQ7&#10;D0V0q+FsJHhmncaR15u0sV1287NT4Wd8wMO33/5nsK+ApxjzZHPMYpOakokmbCVGLOqbSVTNxe9P&#10;g7CcKcJpfDbGThS30gTx0G3//uOmsvbid2iWO0B15u+JPqr6JL5emMo39OBwCTvRW/Zd/0LN42JX&#10;wDJncnFoHA/MUaB+WkOt7bYtokPMZJG114U8t0HwZzDTEho1cf7foqn/JrFmo/ezK9dKKKFBc/FN&#10;QWBXsEfrGZr6xs0Acc+Y5nqVYzIQiZQFIuy4+qUiIifq9TdN2ymevqcNYDFe/dHYlQdgxNGBcv7e&#10;ByB2OcYvkkOQi3Bkw3EQfZJpFqf19D2sLcsJzd2hRFoPYOWeZFatlZhYr3G9nxFnP++tk2rX/rfU&#10;WvUXYlibpRwmgWHXZqL3lk0Cc2jbJqArwT47th4BpQgM9rr96ldqkFpfQ1/z4rbM1uMWi+ePGFs3&#10;s8Gr26EhcvbuKxBctXkGl4kH0VdT9JjkupGtA+HsG5dag90ELc00DmBLq9d0+sOWLf/556XKG777&#10;4/pNG2VXrv2EMzUthrVhMElGD07kM3S210dKjAEiDkOR4rCyUtlycadjncA7QeCBaGutEVhHqzap&#10;oN++EdJz+0LpsukAWjWflQ6ctqP6nJ+Srpt3SC9MEOq/z73E3E1F8MMkeGt5Wp4Bq8bpeyB69m6Y&#10;gMGmSXtGlHP+Vod6Ft38Kc7SAIDM6nWSnzRq8WpjHN4w7cp1OzWsvFYjhxIjF4niD4E6Y59rncCj&#10;QPQjJgKXNarQ9HuNRdeV3de+kkGQvZyEY0Qle5n32xsI4u5FP3PULFuNUjT+m0TnZ7pvXQWCe1pM&#10;2VEzN0Bwd0XwD5RSVqYMN66BoxX34mCTSxmn8ZjmmKU1gzPGSn7D1MSA9hb92Mu9XJv+S3+ICld6&#10;jXqrs42smovAWIKM/tBWredqAtVZO8Ciyzl2kexaR/Cea1/I4IO2CdxXEXi33aGpHKqiBqtYTdbR&#10;5mpdkW4geL99XhajFHWCu2GM8pk7rZUy9koEZ/ffdWDp+qA6naVzlqaNIap0uKTVabTi5tdf/7pc&#10;quxam1O1zrkSrBrKlsUwMR3FHEwOefaqLHovtOOhIHCfEjLY0YTgnSUn9IGgP649L20jT0ubaUcx&#10;OPWQGp76ycxj8t1SFPpHnbc5UUdDOAlePEfLjPAjJoK/CsIpjh5hXMN0jlK0GpnMeVtQ1kqMSq7R&#10;4FLWZ5/99pcGrc3nYcxftexKtZIsIkmcxvctOtRbT+OjRwpT48uLYh3B+69/Lg4Hh9kgsMaiu27e&#10;WRLBIDAn4zYdvU/NGXkXM0b0wTIVh2vTgvizKk6b5AMMU2m/5pwdgq82IdwewT98NYRTfkMXsRjI&#10;Ymr7nP45ZmNbOVuyq9ZKT2zd+s1O1XvVk5PUsHmDrEo1npUYgdwHbMro8KB8gh2sNOlyyGESmBPm&#10;D9z4TIZHcxq9cdaXpi33w1SbrptR4WE9Y5MEXqkR2Na8Lw5OsR6Ypg+cKSa45VAajkrsvk1n6ZYE&#10;7wXTzAMIP32HBC+HHa6vH3uRPdVqUCrEG5VVo9zm3mbCb/6w6ft1X5U+b+Tz8fUaN856r0a+BZEh&#10;j5Xjw0DkLGicWRgCWh4U6wiOvvmpOJHAtlj0Pn8QeJttBJPAY/bbnPlF4pLwnSYdkg8Cd2M2Zslx&#10;jRrBNwrHSmkItyb4JSuCF0/I46B1jeAflR/hVNY2mgaqGTTzLEThjMPPTcR+mdS8eYM3Qrzy3iSh&#10;QbM6mO6TZ2E6VcfUAA9Ty2Jd6eA4p/Mmb1YpSFYIxu8Pg8DOhxwMw2F0bRoIBoG7bd5iE8E/kMCh&#10;9gnMeZsdQOCVmIG5Y8VxiZiwTaatOSst/HbZJXil4RulVSksvZsZ4Ub7HJPvgXDPI0PkFAmeVA6E&#10;0xEEj1+W9exr7CUVWV1u68R+2LTpL4PsJ43efy+7Ys1sCyTXAJG9rIgchn/f03zK9i8SuLYcufmJ&#10;uB4eqli0Nv3HisBbNpeY2Ect+YdV56QZhpfqSLQYYA45TBn8IxSvFVGnMWRGq7daMH6bKs9hI55Z&#10;IRslfM0ZaYpJd+9w8h++YzkEHTM8wQmKEQ5t3WCqcRQVlbZ++7xLaOkceE6Cn7xdToLfhU4TYqmk&#10;ZXHUEhMnTP5y7nlWpZr591q0qVheUL7W5+4gbpxVudZjC381kextReRw/PtJ2UQ+eusTccdmWBJY&#10;G2TO2VPdtmBUhJqWa8lCf1gVJ83G2icw2XJ7EHgZEOyDUcaszFTtrXHNH79dBoHQquUU+nGzZHdu&#10;6BYZj6HnjXx22Cc4EP5B+CFo8LaUNlsE1w4r7XAvsPSTt9uULcMptwkQIxtHIoVKrjAER55WqZ2c&#10;0abNf7wWEcv60uUKtf8xs1q9GAvtGqylBLueioQAKFKlIfn47Y+VPCsmcPHE3H77fEHgDQrBmger&#10;GEVEcPOxB+0imARuNz5aloDAfn3nmwms9wkrQWjT/Es1YAYdhBaApY9ZflrqY562XYQD9R9ADPxo&#10;U0snwVfDLCPCqbQVy/DeiqUPklglw+2z9Kcww7LGWxHbA8Q2jDtW0+xr1D93uXbtN9cCgweAqa8p&#10;tazmXJONGCfjUulCTLg0Nh2DU+2FxXI6nHGYKjelPwm8db0JvZYEbg8CtwCByVZtzZcmUb4fFy2R&#10;a05L4IAFqjOQva68Foi2GnSqoXyULEI3wBBMvq/nAYJjcLmRnRe/A2X4ITtmmUZwjaVbERxePCI8&#10;tjSEk9jjrIjtaDn1Nh0IT67TZDEzYssCabl/n9iw+Q9PrWZoZhhNKLIavlhiSSRT0ToBOeVzdJBi&#10;Y9YE7rd/BAgcpQhsjeD2q+Ok5TgTgUFM6w0ngr/F7yMwZT5o4CK7BLZE9Daw7uLO+rZaP7L8tgfa&#10;PEZO2y0BS05JbbdtSmmzSXDHTdLKLsIvmgjOqXhWdji0dJ3g3KMSnjbGwEdbymzuuZGFKw9ai1Zd&#10;y03I0j54v3HjP2JMU6FxAFvaNwjeG00opuc8tJTJ+lBzP4T+yLZKEBjBhu5b12oIjrJC8Opz8j5Y&#10;cGVsovX0XG42B6x+A4QvXH1KTZTXZXBpTVrZQag7iLd7/Uk0XEe3BbDq0lpYqwa3aDDb68MwWTJr&#10;n4xYfEpqYJj6u5jca4vgfFdFcLy7TbNMIVwnuIGlE+FHBwu5XQmCP8Y+Gyfdws5O/xoBEaO8hm88&#10;46uvfppyBrbwf1Kr1YkzEplps8aJuMp/e7V4fiYJHIcAgB+C/bYI3B+L7b51jUn22iAwlCi7BMak&#10;2K9DD8gCEHgUxjuVn8ChMm/cVklPyVIN5fnf1XP3JWhIpDYREAgu7ZCwB0s/9DFZMveAeGL4ejXn&#10;0gmuZLgiuLWWToSvsUnwXiaWfubuh/Jcn3DLBIdr0Mb1oWnca/jHUxtaukszq9e//pPkdWrdRv2R&#10;xlocT+Z8a6bT6k55eryiEXkyJQVkYBrujDNd7RDYW7ExpVxZIfjHNeel1UQSeLNNBL8FOfnlmAMy&#10;Dyx6jOPSchOYjWYWgMBpKVYzNPQu/Jj7Q4KPHAqClwPhbDY7EP1UlsyPFreFsep96YSxj/Bok9Jm&#10;7Xi5CHFFgusyvHj4Ox0vU091k8xEckjTlPoDiIAZh5Zj31XOuikdOhMIT2zc4tXaSups/EHrev+Z&#10;/Z4h9Qc3y+htisCYHCJZkQ3NHq94DDJnOK8f2HRxTNgJ86694E0igTGn2SaBD9ndsLeB4M/hypyz&#10;+rSEkd2WY5KuxqJJ4O2oZdYQXOYFgl87D4JjfifNrbIQzvcYAjm/dNFhcVpwQhHaNsFhl5OlT6SW&#10;zuCJNcEvgOBrDQjXfAjcQ5dDQ+VJPNzGJDb841kMBBlCnZmghcpYMRH7KVKTHrVp8/Yry+ukmvW3&#10;WLDsZlYsG3FkXcN+8qQhfNLDQNTiuHD//e4g8AoQ+BzclZYLZDSJ7K2Kk21EkMCfYqj3bGjR41xx&#10;Dw6BKYO9ksBsdrMAdnJqUjkJbHUIMNULBH9gInh5xjOHyDBMEyTBnRfElkpwJcMhljSCW7P0C4ql&#10;c8+MJhkjdcmmXDZyzeyRloPKU1lcYEw+rN3oyCtp4YxIoc7IclI9qhfMLJtaNl2bkCGZ0A49Dw8y&#10;T6rni/bdE4rFMARog8BwK1YFgW0pWW+BwB+H7JVZq8/IeA80iAerLDeBJ7w+gUsgngS/AIQPMyHc&#10;xgAVo0xnXzIHEHzJwkPiApZeabg9lr5J6R/FBLfcH2bA9NkzxkJDd4cpxhw2lZB40XJmNcWo0XnF&#10;EqGEFq1blAvVtJlTq9W+ZERzulHL1mda44RRS4w818HErvUp9RjPa+XooFz+cDIIDCXGHoE/HLlX&#10;ZsIdOcFrteqxWSaBTV0JF07cISmJmWWz5/KwcDsID3aA4keWXk6CRy44JK6LYpVL1R5LJ8HJ1Upm&#10;v1yS3rvHmpHdD9615Rd+UFmtCtWLDPOqIULTv4MWbmDhGdXr3T/TpEnZ9dtPGjavjZNhRnMKFDCL&#10;HC+aVSZ7+cHjxhaKF0OHzMmy8GatPCe14GmyaSYBwa2CdssMEHiizxrVUtLWCGSLQS74DKfELpwI&#10;BIPAL8oxILxMGV2OQ3DtwkM1NLxcBMehcEA/MxLcPfKkfZYORa6GBxrIwl9gSfCLAE9xlktPKGhJ&#10;EI9KXtO+NqZkUQs3eM2ywcoTPvzk07JQ/ZvkanUuW6AZxWtGlq3Sf+C5IZpnn+liYNnO0mXjAbDr&#10;YkK3h4lRzXVrCW8WZXDLgF0ybe0ZmYRZzfZmXJcgMPqEKQQn/HIEtj4k13WCm/znpZllPBQO34RL&#10;5LyD4gGC66FSay2dnI6y20jsLpv2YW+L7e1F4JxPTWZX9g4kLhgVMxQMpBgKAFNq1H9UapHf/cYf&#10;/vG5Ec0cWG7MEmGSmynHKwPVDgP2O5sdIX33hJQIIdZFGNDosnwbZlJz/GwqCDw5YB0m7tkeYm5J&#10;YNq4OoEzfjEEl8UFOHc7BKYee5uWydKhTA5VBI+2S/B6fkiDMnJD5K8xg1VXzsjCFaJN+eRZgVaK&#10;mQHVlNXxH37a2C6qk2o33GiBZqQDWaB5j4ZmPuz6wxZCm0/LvnSSHttWWrzol9BCdflET1YTn50y&#10;ee1ZmRK4XrqD9ZY1iUeT0RqBk5+UJLA+FauYINCZy8GC3/RnFMGHo+tvE20AbKkIh9JGgkfMPShe&#10;S07Le0hy0PfoPXr78DMjsXvsWGAmNNn3o3jGEkzE3kNUFyvIGe0xkNyYhlSnITVwy7FKpPwZ1CY/&#10;Q1WjkdAW6bkMjJscI2Tbe5Cox1OmE7rLxoMWbLshlCsGBBp475DwtXEyNXgD/MfQxqFoleqqNI1X&#10;UgROSLdAMIlbkJsNHQGzmjEJ7+LWWZL24Jo8zUiWy3swFScPI4/5v59AcHtj1cq6541LjxTCO5SH&#10;4ER425IEbxKyzyI7lXnnOqL7gnvqgRAzqpkfr4c0oTulvFdcGMC04fgmTUrWdyU2//AHZHGaCc2c&#10;Y7M/mzdDpaKOZhJ61YV2UBiKCd15w3EzodvDTm7ku0smgsDTMQ+rZ+uwchIYkSMoWUlPLAn8ojBX&#10;npxfIScXfi+7AmvJeufKsnZ4HYns8Z7M6/CO7J4wXOZ2rSezujWSM9uWYVZ04SsT+wWm4108tE2i&#10;xjrLQreOMsehrcwZ9Jms9O4shxaFyr2z0ZKR+EheQvnjf/YIf9NEcCY2lIlwOl5A8EVwrfosPSNV&#10;4Es3KrMEjx4MYaxgx7UvixFNcysKDiwDoVnCq1eBMCM38f2PSnrLkqrWuWlGM1hAhgPUeN3VyZs9&#10;Kg5akNDLLrQvQej2SJ3tueWyLI29ix5em6UXmpmXC8HQpBfCDrYmMDcz5XqUnFnUUg6OqSQ7/KrK&#10;BpdqsnJQVVncq4rM71xZ5rSvJNO/fU8mfvOuhH31rgR+/D8ye+jXkpbwoNyzqkngCZ0bi99Hv5eA&#10;j/8kgZ++hetPMvqLt2XC1+/K1G/ekRnfvCVzO74nEQOaytYxQ+TRhROl3v/m5UcyCkPTykNwzdMG&#10;hM/eL7NOPlTE/hF72WVjtAWht1xta0FolgYbXaNZyNczmlpoC5JsoZQxeJFnSLxXKSssOtcJPQGy&#10;wZBoT0IvNxC6735H6bXthCw7eV9mwbfMiA9HAZXFomlKKQLHl5TBBc/i5fbOLhI7vZJEj60GIleX&#10;Da4akSNNRJ4NIs/4rpJM+uY9ReRgECbos7fFH8QK+Kyi3DyFccJlmF/bZ48U/zZ/ED9ck9o3ksgB&#10;XWTZ0KEyv/9AmdatvUz+obHM/O4dHKh3ZWG3yrKsfxVZPaSKzPr+bdkU2F3ynpbuhbt5+bGMdoLS&#10;1jioTIRzQu0gtKteCrNszumH0gmI7o+9pXgkordc/caS0Chf0or7TLQCzVKrsLZLc43mokDfogA/&#10;8f3Wn6Gyr5htf2DFtg+ypNSy5omE7rPPURwOe6A0dYsicO+Pxr4SgRPjLVm0zg5zHu2TK6vqS+zM&#10;KnIwrLrs8AWRTUjWiTznh8oynURua0nkoM/eAbHfEa/3fy8+H/yPXI89YJfYp7avBIr/IDO7vi/X&#10;ZsySR4u2yhV0ID4+cbPsgE6xymedzHFeLRMGzJOxXYfJgh61cdAq412qyg7/6rKwa0VZNqCZ5GaX&#10;HLNszdpvXXkMhC9TjenLYulEuCL4wgOy5Cpy0hDL7gdTqwShyb6ZI24wtdI+QW64qYiP7DutVZth&#10;Zu07oUb9vcVKWDXJGGzFtq0SCp4m15D1VztJ1OUtMnvsJrDo8Sr6UxqCGShQqTzjtsmejafsyrjC&#10;54lyeUUtELlaqUQmkifaITIJHfjJ2+Lc6LcS8OnbkvroTonn5WGg+Khvq8l63x7ycHmk7EGz2EU9&#10;vpMZ7dvI1O8/ldkdu8mCfiNlDjTq8UPWim/vleLUabFM6N1LtnhUkT3B1eXwhOqyqFsl2RzYrtyD&#10;0c8cvS7jPFaqxvHlIfjAL+BLX7gTBF8NQlNG1yyRxWPBvpkqbNC+k2s3vKS0b/4fEsSLzIRG9x1j&#10;nVTWGAQvWOGoEF0TU2kaSGbKDCTZrTcRuHQtWiPwKHx+m0RO3ikDEPUJHBQBlNnWjgtzM+XUnAZy&#10;IAzsWkfyQBO77gSZbEKyRuR3zOxaR7L+pz8IHfDJW+L9/v/IQveOUlRYYEHsPYvGychP/yjhn9cT&#10;38a/E7+P/6hks/r+52/LmC/fkvG4wr/AgfriQwn8MUiGdV4lgzqslKmDHeXAmKoSO6u6bHKvIpHd&#10;35bHGG5KRa0s7Xz5zL3i1HGGRC2MVgNfyyvDSfCoiK3gHqPgDq0BD1ktjSZk32OtbGpDoAO16S9v&#10;smEOpmn9fe67hgAGszp1J4lZ264lz1LBIlJnQqaulx4fji+TRZPAlMFEcAQIzBRbBim6IPMyGOFA&#10;e4R+dHKu7B9TRbb7Am1Gdq2IDMWLSFYy2T6RSaweNX8nQUAziT3ig99Kwp2rFkSY0qOpBDf9o4xt&#10;8a7cj/CWsV9XBqEp47X7hn35joTjOTO/ryRzfqwkCzu9K+FtW8jw9jPFr8cS2RHyuZyeWw06RFVZ&#10;Drm9PehLKSoqW9tfOZvzurVJAc6dZkrUIhAc/v3yIrzvZ5PROnozCD5aETwb3rLs9Qb/N12i9Yrl&#10;NJvgJX3ySZUKjz7/uqWFfP4YudZmbbuJPL2EoHfaDDguYAeDwGpsrlVSnfHf2gTXEIXgxVN2ycCv&#10;JpkIXOxMsEfoooLncnRKS9kIlGxwriYrDEieDSLP+L6ihEPDHvHhn5TCRcVLQ/DbMrzp78Wr9Z9k&#10;5OfvSPca/4V/A6EmeU1CP75xwUzoxLvXJfTTd2RUoz9K8sogKcRMzLvzXSUIh4LEHgVCj8NBmvJN&#10;RZndrrLM61hJInpWllWDq8rS3lUkpFuobPYLkXMLq8m5RdXUz1cPfkeSbsSWieoVSEsyBmxIcKeO&#10;JPghRXCOIS6TpUNM9gHB1ymCj5GnVy2LGdO/YrqRZlNTTie1/qR/hSf1m000OklU0p9O6OAP0S1/&#10;Hwg8oVwEZmrP3LCtsmTqbhCYCLYd07VH6JTbR2XZ4Hdl1Gd/0LTrnjChgOTZ7UjkSjKw3n9Lt2q/&#10;E49WfxBfaMnBX7wHbfltmdT1UwlrV08huFv1/5BFA9pKZL8WMvYbDaUjPvidpDwsltOHl0yQ4Ib/&#10;LefC+mnDSg9hyj3GHD+J8JAZHWvJyM/+JOPbvgtCv6OePb9zJVk9sIZsca4jmzyrwI6vItu8x8jl&#10;JbXl5OyqssahquI+20bUlvynGaWy72UzOOy1pAdNEbzDDFkfeVgNYm+PSXllEhzf6fNpuGxdvVdy&#10;Rn8C7VvzlGUOQBKhQU6nNWweVSGxZr1zxfZzteI8bXzp2bz+0uNjjCIqxbXH3+kEfvQgQZ48SpYf&#10;eCrJusGmO78fqtiUEfX2CP3o7BaJ6P22eDb9b5nXpaLM61RJZrWrKEt7NBCXlkCU47eyqF9L2enf&#10;WW4tHSUZB5bKxcXj5MEedO5v/UcZ176F3FgxAZPdo+RepJ8aOr6gRyMZCxs5P/e5mQBLHb6QiS3f&#10;lWebx6nh4oWYIl94epuacV2wd67cn9ZXdrt8LBdHd5JNg5vKImjXEb3fk/3QbuOnd5Jz4c1lp1cr&#10;ub22nuwOqipRTtUgq0Fon2pyfA4VM3jo7Hjnlk3fa0Fo7l3XD2CtmOZYf18/ULKzsuXOjUcS6ry8&#10;XATv3CpMnkUMB6FNhRReiFNbBjkeVEiqUjtPJzTbIGbpBesgdM62KYpotli1mcCocnj8MAETYFPV&#10;BNhH9xOUo7/PZxMl/fQuydq7UDYsQucBLsjE8u0ROiflkSwCa3SHcuTT/L9lMtjn5sEt5OZMJ3m+&#10;bwEGf6+XojgM/MaE+aLLR6Tw8jEpvHpc7m+YISkHV0vRBUyij9srTw+tlqcYU1y0F6MRlnvLvuAe&#10;UpRwU7HV51npMvuH6rJlwMdSgKm2T3fNl+eH4D7F5PhCTI0vvIzB5heipfB4FIaXTgPx90ru0bXy&#10;aFmAnB/XUR7N6SH5i4bIQZ/WykO3zglOHNj3W72rya6A6nhWVbm0cbi8sCOvlyCFWEc0Ta0jm49J&#10;zq7ZknYpBsAYrUY6ccY295J7eufGYwlFlg1/bg9w7TDlJ3vnrGJCQ06jVbU5KSGtSu0XFZ6jf6WF&#10;f1t3lOB0pBzdqqbEW8tgEnIOCHzr5gNJTeVgzwTzcE8SmkQloXOPr5X8SAcp2DRS1mDoiO5EKU0Z&#10;O7FirAR9+Edxrv+f8EhVlMwlblK4exoGfy+V50fWSuIOsFkS4tIRKQChC64cV5ciOg8ACJO0LVLC&#10;328sOwa3l6ItoRI/pQc+c1Ch7NqB9VCw3pFTgV2kEAchsE1z2RrghAOyRyO08b5XYxTh89XzDkvB&#10;qe0K/QX7F8j9RU6y1oE2dTXZ7Kk5dPaGVJfocdXl+PR6cu9wiLx4WVQC2Yun7lKEbg8X6fGdpyV/&#10;JSbkYo+eXT6sOOAPOqENe5qCPb52+Z5GcBssneOcnhzZCUIjr4xidyQdJ8VlPM/h966Qz7bEenNV&#10;ltjoraBA6NtHjpqRSG2ZpsBsuDZvgsDXMJyMsyR58ozTYx/dT9SyNLGYu4f2q0XkLQUioyNgh85W&#10;p7I0QhdhWGg+CJuwNlRW9G0mBesxAJyDv4FQTpBP3L5MkvdGaYQFEYoJDSSS0Gf3Svre5eL8X7+V&#10;g3PnyrO1I+V5pJMUPrmhNv30uukS0f1diQvuIncW+ovLxx/LsrBQyY7ZDEKDI+AeCtXq/sek6Mox&#10;WePjLN3fe09uroU8P7YKM6nnytP1o+BvrwTZ/J5sH1FN9gRVl4Oh1eTIpOowu2rJ5TWfSH7OYxuE&#10;3qkIHeiwQvI49R57k7dokJw7cFL9nIROJ6INhH4cH6/GQF6/c1euXbknYW6www0E535fOXS8mNDU&#10;vGsXpwTngr4V+H9mQtepUZyzPQIBAkyCo0lEFjNr9Ca5deuhGgDKh+rzo+LxErYITZmzdvZ2yV/m&#10;qI0AxvTXk9uj1SEojdAvnmVBTs6UZwuGyO0J3SV3ja82NPzAQiB6pUxs2lA8335XHmxZCkKQfZMo&#10;R6UIiCOhCs/ulMJTG+TR0nGSthhEjvCRwuS7MOc0dCVcPy0nloyQE8Ff4Dnz5NwUT3kaswHf2YLv&#10;7ta4BQ8MkM17FuHes/p2kX2YvZm4D0Q+tFQKdmPk8aYxkobr6c7JcnhsC9k/upocnlhdYqZVl1Oz&#10;/iTpdzdLXnZJR03k5B3Srl6gPInDtDs1CtlF8pc7S7gvMmwAAluEfoghq/qAVjPBr96XsSC4Pt74&#10;6I7TkqPLaESy2LJa17xzIK8r5Bh7XiE5vzhi1Uh2R8XIjOCNYNEP1XhBI4E5y5GzHzkt3Ujoxw9M&#10;iAYH8Ow5H5s5VQ32zsWC8g7OF5cucyR4qH07msQovHwQk9+D5Omi4ZK70kttasGemWCbq2Rpl29k&#10;a3CgPDtpkqkkDC4qUoVnQOTTmCe9ZRbGEI+R3EWYIX00qoQLlMrS8Zk/4DC5yfPZYJ3bpkvB8TVg&#10;zSD2iY2Sd2S1FPJ+5/crmV90YoM83R0h+fsW4pqrlLxny3BA5g2SF/vnyZFxjSR6fDU5NqWanJpb&#10;Xa6u+0xeFDzDc0va1SR0sNMqNbmeY5E5C/vlqRUYvThe+RiI1IyMDAtxePvefYu9Jy2uYH7mzXv3&#10;5MY1ENxlpWxcdrSY0GDfaa2KI1mZ71SVCuwzbUY00kfJ45/6NZbH3s3kSXIaRgnexkOsxt5jOtwE&#10;v5UyxnOZ3LOa+m4kdJdWoZIYA2VmCVg3Zzmv8pRD6w9KQCmeMRL6RWG+5B9bIfmHIiVvD4iGIeH5&#10;WydI/p45kI/Y8IPLgPCVkg92W3RutzxeMElS186U9E3z5c44HymAXZy/PVxy14dIETiELQ24MC9H&#10;MvaEY6D4SChdmEAP7fvZngi5PMJJkqPmSnzkFBB+qzK78rbPwIHwlGdLAkFkTJjHtPmceUMkb9NY&#10;ub24P7xkleTYZLDsmVXl4ormUvAs0a7WPXvMJnlw5hQOorsaap4bOVzunjxTrKDZIPRVTNjjnG5O&#10;5D185KzyrHFu57TQdaYZ1nckMSVDUkY0U7QjDdPaFBOaPcwqZKBrnTnjvwUSy/xayByPnuKByXBx&#10;l66aWTRnRF4B0Tn1nNNXp4SsFdfuM+UWTpU9RJPtr565HRPasSASmhPdj8GFGLTRZqChKPGOFOl2&#10;aBFYLQj+IjdHctf6Sx6v9aG4zygcmHGSuxHsE6y8MCZK4heMlRN/rChn/vtduTvSATJ9Cj4bLIWp&#10;WvzYrlsS7Dw/bpv6LL9TeGihnKtTX+L+UFGSl2CK/FHcn6z64CJtQv2W8ZK7CgfpNIi/D0GQlU6y&#10;b1RFuXtkqsRMrSSPYifBtHoqRelP1PXyZclnH9h5AQdnEvbCUxG6YLWnjPdcbdaoyYqtEX1FTcKd&#10;K06dp8vObcdVTRhTjLu2Gq0m1OvTdDlacbFHN0nxay6ZcHzprFsRmohOB7QfVa0js3t3VxPcPDkB&#10;3nW4nDh1Rt2EQzh9+s9Xo3YHI3+5LybA90AywZDvJ6tZkPYITW3dseMsKTgSAQK5gUDe2NQgSQTr&#10;sd78FzmY/g6Fq+DoCim4dtTCPHnxLBPoCVWbk79xtCazd89UbLRgP8TDgfmSGRkiCUGDFdHyoPi9&#10;4IEph++Z71GU+hCcY6b6bu7GcfJ862SlJ+TvmQECA+1bx2sHDYehKPmenN80Sk5G9pWHZ2FVPE2V&#10;9HuH8WeyvCzIkwJwmEKsIf8gxBP+bb3OIugLvFf+Ki9F6BcXt0t37CXZNvfLFqG5x91QILhmGQay&#10;LdilsmB37TihTC5ddsecQlcHTvXldF9ci3p2kvjKtST97aroSggZnVKllszu0c1MYPMkOXxp9569&#10;ZkL3/Wycmp/MiwoV65p6o/DsMlAe/+SJmdhG1s0Xp1J27QBkLhUPsOA8yN78I9gEq9NO5BYcAZGP&#10;r5aCE+ugGO0Aug1sF0GJwrtnJHfTaO3QrIb8XQdWSjRGBUoeD8BJfC8j3qx4lRVgsHXYCu/FgWVv&#10;UmIjHwcmH4pdwd2zUpSTanVwLLNMitKeQKHbBMtgvSbvQeyXRZaBFJb35W0DmtcFSS73YslwObb9&#10;hLKfdRPWmtCcdn8NXLQHRh1P8F8JXQlT7sFdw4PWqPz3iwAiwbhrzx6LYakawRGR69xZkirVkAp+&#10;nui1YRpubRz2xdOxdOkS8xTXfftOySHIh5OYfh6HAd2Hos/A4xUsZzGK9869B3YJTZNhih88T5tC&#10;JH8NiEPCULm6VdIvXHgjRgropYrdCNm4FSwSdmvSPStUvJAXz5Hum5kgL8CaizKeCLnBy4L8MiNH&#10;r0p4Fl6W+R0Qr/DeRRyObSaZvhEmGJS5hFslWHf+6c1SsDlUHc68NT7yAjqCS5dZFo4Qa0Jfv3lH&#10;zcwe5bJYgWYYJta7dpupiDwZ4lOfa01a2RqkSoL7YuJeBUxnszljkUSfMC7UTGjrcbxnL1yV8JFr&#10;5DQmpF++fssuoXlSe386QXKwEXlrYSpB28zfMk4pS4VgmRYbCW9S4VWYTLFABolMLfrMLilCsKA0&#10;t2KZxPgJyYKl3fsFYtq0uwvwjgU06/jOMNUK7p0voYMUPrikiZwtY9Ue5K32loyrxUqYPUTr+86x&#10;yY6YTs8B5nSQePScVaw/Xb8tE8eH2p2Yi1mZUoEDq+2N7fPFKNwrN4tnMVMRo2p/8uxl2bLxqMwI&#10;Wy9rV+xX7OOJiX3rDhM2gtFfnkrZunm7sECwbWislHn5O6DVwjQpykm3JDbkalH8LaB5G4i8G1r1&#10;PnkBM+fFOTgzEm6D5f+0LM83dSiK7l5SJt0Lde2DqNmj3rkoPaGEblAEzpMPHYAKn1o79qBwc4hM&#10;GlGshNkiNNk2CU2zlnt/7e5dOXHyosTEXjArYfw9h6xzVLK9OZqK0L4eLi/sEdoLWpxuO58GcXt/&#10;Og6KQ6hWWQHWQVntO3iBkhm37mjaty1CcxF9P58oOXG71SILYIfS25W/F+bSIfiks62ITRMLB6Do&#10;wkEt0ADXZAHtZRKbzow0yOE/A8GZ/1n05LYU0VXK98L78b2UDX/liLzIKw6c6AeKRC6As0dFybhm&#10;mImU0enXz0kXG+HeYtadKFdv3MLe3hLP3nPUvg+BIhzsHCmL5+6UgwdPWzhRvDDb2h4dOdG3gr+n&#10;yz27hKZCtnefmUUwVkrtj4SmebVs/i7p9fFYTFq/pVCtBTU0h4kR0VqbiFFo8wSWvBdmyraJylxh&#10;pIjRIyphNk0hKDOFN8+YXJN0jGCDscl0Yih35S9EcI3AN6WAzhPTs/kuRRdBZHCbwkfXbZqLhQ+v&#10;qBCoWiMdLQiicO0vji8S797zbQYpdEJzL89jT0noeZM3i3PXmdITSZdUgqn3sNxHl887oYiVTmjX&#10;NMroJaURevrUyWZCnzl/RSkGvT8ZK+NGrFBshB2AYk9fUp+5e/+BXUIrYuOAXD9yXGNfJDTNo4OR&#10;UnB4uVJgCm6fKaGN00Qqir+pIZl+aBPKlbsScr/wDOQiIlNlZXu+Dst+AVu+8O455TGjssVnkrBE&#10;snof/pkO54iVGUd3a8ElRsDgMuXaorFGndDwbx/fAb82bGFbUUGN0Jly3eRqvnzzpuKYm9cfkQCH&#10;RdKzzVhpDxntg4RFmr0Xr92SaZh2X9pE+5G+nvsrjA4ObFfanGaM0y2W0/CQOcNop8ztSIOd8Wak&#10;C1Ex05WGx4hJ20K0vijHDpBVF/ciREhCz5NC2Ju0O+n4UNo22LtCt2LNxVpv0RM4U0hooEj5tBlt&#10;OrMD2jk02ROIKPGg3Dr92qaV8SDQ/i28eEAFMPheBXgGn6VFuPBssmsSOgsml9lMZBk9NHAcyoLT&#10;fC9o34x00WRUhJ6nyej75012cymETk83i8xpY9YpbtgLGbYBDgslasVBOR13WRFZl8+kUWnjkccE&#10;+flUmLRs0r/CxHpZmpw+eiJW3fQkkPtD/SAZ67NM1q+OliDHCBjux5XflVoh5fkNRLZKIzRfmm7A&#10;whicdDo76CThZihCY0O5SVBsCs+DoDBbilLjYUIlSdGd8yqEqIits29q5SeBNtrdjCpB3tOVWZge&#10;X+7kfWukF9COpkxFWJT3ZAycz6AFUBQHpYvPVhEuWAdg2erdEEcvuoXv8XfkNOoAbtIITQcQ1wjF&#10;8wXSoj3RybC0RA4i+mF8gmLLdJQM/GaSChXzOz1QEOEEp9XsiZsUWydNDh+PAdu2PZ2eNOUhmBoa&#10;2rACDuFvoLHZJzTk9MwZUzXE4uHBLpFKJl8mccHGVyzaox5+8MBpLZR2/X6phCaymXd2ZAtiyNGL&#10;TN6wldgUEIvIAaHNMtgUB9bCkVpYsuiSidDUdBWhgWg4KRSbpLsSfm5GlwoeX31ldp5/HpYBfOuK&#10;0Ewvwj3pAFGRLRKaz1SERqTM9E4FKnrGSBffi4kPGqcpIKFP4PCSW1HhPBIpS6ftKrNyhUGNh48T&#10;ZDkm1E+G+XoZMpoIXjJvpwz7caoieu/PxssFuD4JrhnTppTKtjGtHvmf7v+lcrt9PF1ulDoZHQb3&#10;ZTjWzbY0CO7ZZ44pmxFhTDx85tgNSgu8dfuBSu8tK9+JLr+bp+JAbLA1+L8LiUozizQiB0Q2JRgU&#10;hyOp6WqEVhEneqMUok2E3jtLKT2F6YgHK4Za9n8FN+GsgcmXT+1YJzQRjRh4IYIbBXgWTSmlIzAk&#10;ahULNx9AKms6okFo5S+Hh+34nrNlFvkrPQai8O6DR7J9yzGkGI2RqaOiAK7FsnHtIbly57acA5iO&#10;xZxXtCBNvG04u4y09PV2TYqKitJmXo/08xlc2hco6Ddv3WpG9Yxx66UT8sAcO02TzesOKyTzdPG6&#10;hZCaa5eZZRKai+oJufPw4kWcerBxM6E1FqlMGPOGapkkZkIrhUxHtInQRkST0PRLR89DL5QVyjTp&#10;AY3V1sUDeXBTLOz6cJg/JPQsZIWaEG0itPJ62SW0FaexIjTXduH4JQUKW+aUtULGyN7Vm7cl7uJV&#10;6Yb3boccsnYQl/SKefWbY+HA2rhpU6loJsHHBPtNNFdqBAcH/5Ofl305zS8E+nqDZcN5AjTTHTes&#10;/VS5du+OXAL7voqTtiJij8wav0Guw6jftS62TBalL5DmQtyhc/LiMpBA9Cilx2Q+6bKQ7FFn3WSb&#10;ZJ8GQhfLaJgyZN1gv/lICGAA5PaxGFVnbW3u6c/vgudnHd8ISwDeOhCa3zUiugDvpMKVOus2adzF&#10;WSimxAd6yIxKIkTRi9tHZOcaRJsUkUuvneb70II5f/KmYtdefefKkHaT5fzl60Jrx6PXHOUViz2l&#10;WThXb92VAHo1AUK79jPc22ODg6tbFMT7uDvllsa+ier9CE5Q29ux9bhKAJw9fiMUskgVeWHYjKeO&#10;cdI1iw7IwC9L77dp0dUA3/OAkvLgEuzRm5DDp4Fqldaj5WrpWSQllTHKQqMyZmLd8EIVkNBwNxae&#10;WSfDfphum8PgvacFIxNkZ7jmliXrVoTGYaEYUIiGWNAJDU6jFC4eQCiGxe+FTBRq4iQ08spePoC+&#10;cvyyDGw7udwHnvvh0G6q3EF8n0GMXh+Pk1FuS5WiS8LGwJT9Aeg+Q5czdKTd+/aXqoSZFLEXkydP&#10;thyaFuLvE1yqnAaqgwN98RDmit2A+3OdSonh5dhxuuzZeUIdglVL9skRBD+uX75froIyM7Kw6cpp&#10;D6LE7j8nL59cMxGbaT0gtim1R6X6qJQhKD30LSvzSpOFSrtFyFK5G8mKSehtY2VaQElXo0IQDuup&#10;XTEIssAtSx/0DhwOHhIk/6l7QXfQRUoB5a6yBmheaXLafNFxAnPsZfId2b7mGHKtUcliSt8trdjB&#10;+Lt2DQLl9s3HMmLQfNjNN8QPHkfeg0imY2rQt+Ey4KuJ4gXdaNA3UwTitky2Hew/YkGJ9haenp7/&#10;6u/lZlf75iEgqnft3m1Wyqh1UwFj6Gw7tOipo6Nk3YoDin3TmxMXe1N1vS9LMbPeDLI6svSIKTvl&#10;GeucryNJT9muJLLmFlXpuSB0AW1vs726WJkxBbtnQLECSuGcyF/jJ9FRB2wqQtRg44/DLbseWSab&#10;SWh8B3Fus9nHw0Ozj4eJz4LpRIVMuT1NDpOXd09L6oP7qqsSFalXJTDXzozQ+/eeKO2axIw9fVGx&#10;bxdEqRjAaFcvCO7n8YgaXpcQlyUybdwiFXMuDZh0e44JCKhks4+Jr4fr7bJQ7Q91XUe1npTgDnbN&#10;akq+FOXIINh+I50Wy9rl+5BTliC+fReogPqrElyV98AUCxgcKfHX78iLWyeVbNZMGCYBQhumDI1B&#10;/PeIwQPF5D1mcWweI/kI8ieeioZiw+C+pZzs81m4PN2P7BH4ntWhUAkNmiNHOTlwz0LElqk7KM+Y&#10;sqXhBgWyX8ZfkEux12T4j5oDqay+aLaQ/X39AAlDCm98QqJSaOkFY9yZSuPqpfvl+v27cg4h4bNQ&#10;zKgLcb+v3b4nvp50kNiXzaQhdK4U6F5/b5PQo4J8m8FLViaqjXHq3btiVb1Q0PBIKGrX1Qv3R21v&#10;mM8KZfAz/YipwXduPZaZaHPBPp3f1wuQ7+oG4M/Acl387De1/GTwd5Pl1hn4j+m4IMIU22agH14x&#10;uhqZ8rNvjtmnnIe4N5MTik6vATudYPXMABnjvhqJhEi5VYRGnBiE1jx2Jh887llIjxuVRDpNGFGD&#10;zRyzJ04dmm9q+73aOkzrZsIG69IeP0KJMOSt7vygortnZyzcnGGquqU7iE6ZXGzW3pSFC+eXybJ9&#10;3JwlbHRwJ7tdiTp37vx/fD1dC8pCNVn4qXPnlUzeuS1GvRQ1Q2Xb4cUpT+gBo/Ef6rVMOVbMLlI4&#10;67OzsyQz8zUu+IDT0jIk5ymyUe6c1ZBGFyVlqcrtgmxVphWiRIiQMeskLyoAlx8GfmeWeGYevFr5&#10;pkyVPGSu8DtaVI229CItX+wo7HPqAPSQJd7Fu+dIWmqGZKaXvF951pTzFOU2Dx6aAxL6vjBN6NDh&#10;s2DZ0Lqxhwz/ssGeV7+5ZpPq5JlzFlkk9sPLri8nTfL811Kbyo0K8O1cFqr5gFFBAUDrXYVgaog0&#10;BaaNiVJ/px98/pTN6gWZEnzBkEXK03sLieiJVon/xryz8vw9KTlFCu4js4OOEuVPpnzWFTHGfaFF&#10;IySaF4VcL6QxPYcP2vq+ucj4YB4aP5O/oThOrjRvo3uWshrBi/K8V1mfISGNadO6+GM0ioDxpTIG&#10;Qt9+/ECGwoTVCX0VLDvA17NMNJM2Y4ODvMrqHFhhyJAh/wD/aGGZqIZ/dcniSEXMs+evIiN0loqq&#10;sGQ2cvYOsO3bEop0YEZbTp3VbD/jxVirdZVHWZtk/ftUoKrg/G5DKBCBAyhiusatMjmQ1cLs07xj&#10;qPBIYfmQRrAMIDNvA1J6SOi1KMjTM1+UQgZljkod5TRdoQ8uSGJS0k8iNNdqvQf8NxWwo8fOKUCM&#10;hPij8kqFjpo7RdbxE9AFGKqcO7tcRIZCLRMmTPh/ZRKaHwgO9GZEq1RZrWvhBw4dNiUQguWodODb&#10;sm/PSaVUsNaKmujevSfVy9paqHWlx6sQm5v3PD1ZY7H0Zu2brWVtbke8m/KZ2jRys3JXeKh048xU&#10;jVjqe0ggyEX1CH+Xh1w2TfOmnMZ3dzJWjqQI3hMKWQaiSa/yXtafvQ9WbY1i7gWJS68dfRBT4Oq8&#10;hjTqw0fPQrNeLCGui1V+HjngXtjMTOUtC3z8fViI39ByEZkfoqz283RJL8+NGeKMu6jJ53Pw4gQ7&#10;aeML+n4+Hgb/EoV0yhx/2IXGcKaZ6GDrt+8yO8Wyhqu8G5ucmooiODgyGAYky6XTg8n+kLkqSxS5&#10;WSpRfomj5N05oyEzJRUpwYu0Sgkk0qvsVChkupxWmSCQ9UopQ81Wed/F+nNJOFRXcMDNypaBq1GL&#10;ZpyZmrZ7z9kKEL0Q5z+FTB7+Tg9Dcm/LS2R/b9e86dOnv9oo4uBg3+qlhS+Nh4DGOx3sfLlg58VI&#10;L1oop8CSKHcYdaFNTOJvRZ6ZvgBrdDNDhcVkr7qpCp0pj1WqDk0jZQvD+cGSFypheab86ecofckD&#10;WlNA5OwcsG3kmLNMiIeAn6HSRvZdsNVkT+8C+0ZlSFZ62iu/Ewl8jwoXfAy2uFjMyQsq8cB/6CI5&#10;HnteEZnFEEQ269w2rI3WFFskH0A5LhfL5ufGh/q3LDeajR8M9PXYXB5UUwsfOyZEJShQZhPBC6Zu&#10;UwSmOdUT6UaMZbPCgybEVZhdul1o3Aie/Gtw6L+q7M6ABq/ysJW2DdYL+5lsO28t0oshg1kOxBqn&#10;3MihaPDySHLhgMlbyuI/V61USMlpZKgq9m2yp1nBeXabJCcnvxKhmePOQ2uLVXPNG9ZEw3MYJxMD&#10;V6nDz+AQLZNLQHbsqYuKbXMPmfAXXA7vl06fkSM8j4B2JXt/lofy3t7e/w+Gt93kQeMh8EJlx5SJ&#10;E0Bs5CHjRf2GLNQasnSdoQg/EwEPuhy/r6vZzqzdItuydeJZ63UDtnd5CZ6clqaS95lCzLIZlcxv&#10;ZtvuxYQGcfMv7pE8aOS5+HveUo3QxewbrJ7fRapTAW1qJCEkJpZPCWMWLAlpi01zjTzkE/zRhQht&#10;p5Yt2K3Y9koEgpS2DV1mP+L5BAFNUWrYoSgkLC09yLj3TNkeO9b3pw0UH+Xn9yG08DIVM6WcQWGY&#10;OnmS8pyR2MsjdiuFY93KA9Am0aMDaUhnL16T/chg7AQ3JxPQjTa2NdFVmisQzk0kO7TP1pMkDxWY&#10;KhcNCpVi29Ck81CJSSKSbatqzmWoRUaViCqvIaHJuhWhTeybP6f2TVTjMOQlFxcm2Hp2EuT9w8eP&#10;5RKza+ywaaVZwyoZ8PVE1XmIkbTTcSYnCAi7f99J5XCiyFPcDkQOGzWy3ERmBsnYMQFflwe4ZX5m&#10;pK/30vKwcJ3Y4RPHKWQrGxGZEHOQ+kJPEvPBuaCFU7coxYymhS0WZwvlZIf3HtjeeCL/aSZQbXKS&#10;0KVJTVoV9aF8R7HtpSgJihiicrbyoYixHIb2tfodCc26LlVJApZPVEODT0tNQ0G65QHjgePzmN5M&#10;9Jbn/TetPyx+yPc6ehyDU4BeNhRgbra+zjgcfp3IIUH+5SYy93ukv8+mMglY3g/AZ/qPsM9Syk1s&#10;yOywUcHmrBSW8jCAMGXUWlkK5Yzsi3VEOpp5GNatOijRh87YrQzRN4UbSxbJjFNuOFGloS1BnqE/&#10;Cb1jeWwXQaTCfHpOYqJsN3fhAGFJDLX0zJynkrdjkuRGoCiPJb38DD7L75DgBac3Ki+ajmI+g1yF&#10;xOV7lEVcpllRXBkPrL7WI0cxVqHpKGUv70eZk/6ZyzfuCNN+ysuuSQt/T7fsxYsX/1N56Viuz/n5&#10;ufw+wNu9XPJaPxB88biLyFgEYfbsRjEZtEvKZ58B81V0Rl8k2RcdLZ3we6YQ8+e2lLWSrF3b9Ctg&#10;7/dA+Ph4sHgoT9lPn8nzzBTJT7or+aiBykt+CE37qYXTIyklTZ5mo0oTtV35SBfOT7ovuVlwbeK7&#10;lMu0AFhTxnIjPqMs4urvxvrlwd+Fq2R7e+ycB5op06fOXFZrPR13QauCLCWJwBpkTDoIC/P7fbmI&#10;96ofGh04okFZoUzrF6INuP/QIRAOHRJw0lmrZTSx6CNnShEd/Q4/TFG+Xm4Wc9J44nUEH0WeFL+3&#10;fdsx/AyszsrTpiPNSJQrMPmu374LO/2+4gD3UeLy4JHpQoCfJhB/dx2Kn2Yeau5J5mWVl7B8LjNt&#10;dMSSY7GkeDBKihnJWxmxV4Vxrd+Xe3EJNVM7du4SD2eHMqNRxn0F4CR83LhGr0q/V/r86ECfTuW1&#10;r/WX83AeJhERiyzCmzpqnbpMV9UfdK6EeiyTmeM2aG5AaOyRc3aoDeJhYPCd/vRRrkskCsqdPXvc&#10;1gH4OX5G4qkSVnCrru8jYeLHaZCzN5U3i77+o0fPaY4QhDAHtJ1UrICZDiiVrulTw8vtDNH3kvby&#10;2JCRb2bCbFmUD/b18SqvJq6/INkSFAc5c+GiWQ4zYvM9/Llr8Sed+cwm9ek3T4aCoMORtUJiciP5&#10;b+aTh4DIlH00Tehq1UtSfg5C2rsnnzsZugZdl/T+0SkydfQ65exgpibdmPQb8LD2xp+Rc3YqJwgd&#10;R0o5xWGIPRMn9Ci+CqvmPo7Ad1Qy/i/530hfrzGvSmy+rIeTg6xYsUJFvkgonXBUzugjD/Varuzt&#10;vbtjlWbeD5s5rMNUcUdKDQlNwu/ZE4vxhKPRsX67qSxFs1MZ9XlTROchu4HAPwmj35MIJnJpQWzd&#10;dFRxmljoFMzxYvCGegYPoSt8B0xG0PUMVkIqFg8Uz50zy8Sq9QyR0hMIdKDwYIwK8Av9JWlsflaQ&#10;34jRqMYs08Z2cRgiw/oPghwaphzzPMksyT2MDE1qm/pG7tlzQilrYSA2XYP0qjGuvXP7cZViMx5O&#10;Fpbtks0zo4OVIpehiC0Gi2cGy/TQ9WZZycyMk0jJUaiHA4ZIu4rwqP6s60yKAOGUfDURcy8O2pxJ&#10;m8F1rqiDRm6zeQOCNqbyl+PQE9g/bQmqGbduOqLMJL7vATg7Vi3VmrmGeS+XycFrZMbY9ZD1mi5B&#10;U3P3vn1g01y/TljsgeM4cezjVaZ8pq08eqT/mD8LkfWHBoGNQ27YJbanA0pEk59ipNFT9JveJ27D&#10;ixdL2Y1MCDgULirFRG0KImDHT5xXcpsRsAXTMboBMW4ihPFudltgaYoLcsedUSGya0eMVgsGmb4p&#10;6pCZKJuQb94BhHBBFSLZLUt+vfujMA0cYQcavrDI4OvqvvJdnQAZ77tSoY8smMSicsjP8U+6JHVC&#10;x124pgadDkGmC2uVGcTpg6oJpk4R1XQIUX8gqhW3goIXgz4wAb5eShZ7uQ2XEPfpMrCjl7gOGyx+&#10;w5G6lFsow3uzGYFtZFMmh47yd/uzEll/eHCgTxdbZT0ezsNl08r9qDaIEDenwRK1ZJdMGb0AjXCG&#10;AdUaunm5Ow6VSePCgKRLZtubBNdTXcnSaYfPQnox0UT0zofTpScITgKzkoEykgdER+zc8M3K186f&#10;M0zaD3OfyfqJdB4gb+gCRPVyuCN5j6VoAsN6MrojHTvPUBzEBwej6wejYSJqyKS9z7onatPtcRHN&#10;7fAubBxjNAmJYBI4JNAPbLp4nS59RyLHbLI8vpsuhQVFEuA4Ce+OkCj+7jLQW/UcsdCu0aRgYmjQ&#10;D78KIusvMTowsAEyD63sbEeZEDRLVszfLh4DR0tOZp74DB8lS2dtkQXhG9QJ93EvXpw75HdoSJAc&#10;iTmhyXCThkp5eRR9tvYgP42dkYjoE4gAMVVpM7xOTDemOUOzSG04EEWiUm6y1JQpsyqPzXuFQjO9&#10;U4vQFouoO4fMSibjMb2WrLkr5O9yEN2xw3SlcNG5c/Cg1p1JXapUFTHivbHqna5RKTT9jjJ47/6D&#10;4u/jaUFgH4xxcB3mIEN7D8fA1GxxHjJEBndGsOVpnrgPcxaX3mH4vCWR6b+ePHls1V8Vkc3IDvb8&#10;H9h4T4yn0nOYl5w9fhNJ/bvFa0iIhPlOl7s3nojTQEcJdBkPebZELdJtCNjZULRPgvz2NKFg9ZrV&#10;yv42yvErtzHcDGxSj5KdQMSHWm2o51Kz8sPPkLX3Bsunq5Hslix5YuBq5cQgAQfD5CG6I2dtV+bQ&#10;krk71Pd7ITHPqy/QDtnNojZ2ziX3sKfhE73nL1+TiEULxN1pqKW5hEPMnw3rGijXz8fL4B5DJT01&#10;SwKdpoDQ3nLrcjyU05JpuwHeHmnwRv5/v0oiG17qN0G+Xmt1uU3ChQdHypqF+8RlyFA5uu+cBLqN&#10;F8cBzvLkYbr4OI4S58HD0L5hpoxyXiquDly4drr5XbfhQ2CWjZDNW7aYnC7FSDcrViCK0eVIRPsN&#10;gYiA0+US2C0JzEKDSfiT7PcwwoRsp0UZTULOhEigTGaocPaEjSoIo9Jv4dRQ2jxlrsFBw3IYOm1W&#10;r16NeLGbuEH08F19PAxZICCyZ/+JkpaYI+P858qKOXtk2eydMrSHq+zdfFoWTdkoCyZuwQH3NK+X&#10;8jg4cMQylAT+3a+dyOb3Cw3ybwu5bWLlGusi8dwGjcDU9Xh5lp2HCsylSuu8dyNRNiw+LFNC5+KE&#10;Y8RSH4cS8koR3XGIjMBmLFwwHxWFsYq9c9ONJlAxu9dqmHRWToJR7uu/p/y/gZ/pMXJ7ZpkWG8Z3&#10;gdyDSJuaNX2adgDxLkY7eEAnD+FglN7f4aCaxJHToKES/yAFSQXT5UrcAyheBeI9aDx+jwOBzzj1&#10;HgF9RUN00AhPmT5+TKu/GAIbX3RWcPC/YQHHrSvy6fJzgLk1KSASGRzPZNvq42DvN8TXFUX2fjMl&#10;I/W5YuVDurmDFdquSKCp4jp8sNqk8AnjJGpdlBxDwT6jXNdu31cXEyGozeuVnheuGpGpVX/y4mf4&#10;2avqe4hKgRVHHzkmK2HvjwtFWQxECZ9lM6UHZasuQ4eIj+dwROnWSMKjNAlyno6Dqilhw3v6yfNn&#10;BeKCyTqDusJJAr3EKNq4N3AkHV4c3PfNBif+HCcmbJTfF0B3iXxxd8dh0rfjIBnWG2z8QboM7e4m&#10;NzEIbO38QwjrTZW7159AbqMqAad/aC86W4o1WFuRNBKCGjxNF/45wsNZggNGIMUGzXXCJ8jM6VNl&#10;zqwZMmf2DPx9ikyZNEHGITOGooEOCaLUddggxYrLytPycBouQ3s6y5DuzjAds8VjmKtMD1sqIwZP&#10;kRuXHsh8DJvhPahsDukywqYXjC2jJoQGN/1z0OTnfOZvRvp5TzeaYa5DneXo7itg5z4yvIcfKhtX&#10;y74tMbJw2ho5uO0c/N7ohgd57ThwmFy/cF+CPMaqDSNHGNJ7sLgMG2Jmk+UNodr9HAhC7bi89/F1&#10;CMOhjJchXT3k4Z1EmT56uQQ4TZJH91LEfcAo+AyixbkvY8slOVIQ8rNDAn2hbwX/5cjiVz0ZwcHO&#10;/1+gj8cemGKak0XJK42d0bZ2dXCQUZ5T5O7VJLA7Dc3BHhMl7gRciw6OUNyGy5ljMKNO3ZUHt9PE&#10;12m0uA5xxUEBalyc8RnIThN7JJqM5ptNIrJjAJ4f5j1PpgVFiZuDi9InhvUfKs4D3SVw2Awg03AA&#10;lPyFfB08RA2KWTx9iwxqj9xxsGc3mElTg1epVlC2Dg3WLSG+XuteOVPzVTf51/T5sb6+vw3w8Txo&#10;u38KtW1Nk6Un7ej+OFmNnh4OvYbJaO8pciL6MhwwDjI+YJbsBQcI8ZysHBBuAwLk1tWHMsLFT9z6&#10;B8j+rWdk07JD4j5Uq3BwGeAlIW7TJNRnhjj2cxXnft4y2n2+DOvhLdtWxiiFaYLfIomYvgHKYr70&#10;/9FdDUj1dHRVB85zcIismrtf3B3QpQ//nh++TrasPA5zEGy8m6Y92zpYgVC0mAkCBP/Lr4kGv+i7&#10;zJo1698CvT2WwP5+aa8NltPgoeLSzx/myGZx7DUCnqVUGTF0vFy7eB/+7UjZhLlPMzA0dD4GoV47&#10;91CG4zNJT7KgzLlJp08hd4dqHMPXEelMh6/IgB8w8Sb2tjj18ZWr+PzQnq6S+DgdvU0jZcSwUAlw&#10;maAay1yJeygnD10H1whWIsQJJuHwQVQANYTTFHSl+LDjviSCRweMmPpXheDynJ6QAN+eAV7uqazt&#10;tc1mscFgtcP6DRPf4bDFYZ6QhZ4/dVNGwOMWd+KanD5yVR2Kh7eTgUgPuXL2rowLpBbsKP7OYXLn&#10;2mOZO3EtdICzOBA+En8/TRx6O0FbTpXebT2k7w/OMqyXu1KwBnZxkvu3UmSMV9kVjOasGihY/l7u&#10;iRPGBn9TnjX/VX9m6tTg/wgJ8J4Jtp5nl+iGQnBXOFWYbuzY102cewepvwe5TpGrZx/LuRO3xdMh&#10;QBE6wHmCJD3OwmG4DbYep5wXV8/GQxa7yuYVR2TH2uMyM2yVuA11Vb/zgmnn4QL736RD2FPUqD37&#10;erjlhQb6jmE/mL9q4r3u4sePH//vaLsBc9wtlaywrC55FsRwhznGy8xahyt7mJdu53q5aWk89Gop&#10;+VpGOyeVAACzjQ4OdM1NGD3Sz3W6s/OrlcG87mb8NX1v+qSw2jDTZiIOngQl5yXRVFqLy/KaS/Y+&#10;x3uz1XUQggxwUT4KCfQJmzVpzHt/TXv+q1gr/cITQ4MbhviPGAGFbi/acyTTdKOmy4tlpPQh2zoM&#10;/Bl/x8/ws0Qp/43WEU9G+nhsHT1yhOuM8LCa7K74q1js317iL3MHOKTddP3dnc87//v91p/WftT4&#10;/W8T6jZxSqrVcEpyzfqbkqrVPpVctdaDlMo1ctIr1Sh6WqnmyzyMmSzEVYQphIWYcpSPKw/XcwzC&#10;eYqJOJxlloUrE3/ncJyM92qYLu3fvLJMn3uKzz3H7/Peqyn5+JP3430LMHglFxcGjUsyBsknV6md&#10;kVy17q3EavWOJtZosDqpdsMx8Q2bD7zXvNUnTz755r2XX3/9f7GWvzNdBMbfwPGXeSz/9tb2diAY&#10;Bzy6TZu/T2rT+d/i329TM6Fxsy6JdRtNTKpeb29ylZoPMirVzMutXPNlAQBEUHJ4u5pOZZw59xfw&#10;d75vFi4ylAKsoxDreQZGkFa51vOUKrVvJNdsuCm5QbPAJy1atH30449vS5s2/8R9Ifj/dnr+tgO/&#10;uh3gwbxcu/Y/Xm/S5HcPmrf6MKluQ9/UGnV2pFSpmZAD6VZQqdbLXEg/Hvo3DlZI2lT94gx4/cIk&#10;8FT9egt/t7pS8G9e5s/wsxwtrn/feN83yFS4/hxc1AbIyNKpAVStcw/aSFRS46bDkz74pEFq1eb/&#10;nzRp8g/oPv03wP/qTvv/shcieF9Wrfp/E+u2+H18wyZfJNdqEJ5atfb57Eo1n2MQtwIupWza64DA&#10;CEwjIHmvqrgw8zm1cU1J+wBzCD+vI+nf15X0zvUko2d9yRzYQLIcGkqWYyPJcm0sWZ5NJNsblw+m&#10;ho/A5YuLE8Qxbzjbv5l28d/8OX/PC5/P8sB3XXA5NpbMIY0ks18jyejeUDI61JeMb/C8T/DclrUl&#10;rSFmFtfEgOoqeCe8d8rbvAwMgoxBX88r7gUZHwHPweYZlWo9S6le/3hy/aYjU1t/3CKzXuv/FDBP&#10;mir/y47W35bzS+wAARz/xz/+S2K9ppWT6jXum1Kj3saMKrWSnhnAax7JXNbBtZKkKTj0KVVw1asB&#10;kNaW9G8Bzh4NJNMBoPTkaGAAMqip5IwE+HgF4QrQQWkCKEH557gUY8DF9wk0vZv+jmQSYCqZg8AM&#10;ujSQ9C/ACDCuOq0WwF8R6+W6lTZg0gheAfgEewHA/pxgr1rncXqthosTm7Zqd79x4z8+bNnyn//m&#10;2PolUPEX9oybJgmcVq9p25Sa9RdnVq4d/6xijZfPcJDKpTJbAxeHMIWHuRUka7u6kjEAkhSSMDtA&#10;A6y6dKD+FHASSL/E9brvqDMAMiaCH/fJcmkimb0bSvrX9SStKaR+dUp8XNaqfxnMMgO/zzMBPb16&#10;7TvpdRpPSfqgTev4Jm1+R3PoL+wI/u11f8oOUH17+Pbb//ygTuMqyXWbDkirXncfbN+c3Io1X1Ii&#10;lCmBjQCuhM/Xh8T9rA5UYajBkFTZ/ibgBpqkWnkBYQSnrhab/8Q9ed9gXGG4wvGcWY0kexGuFbjW&#10;N5TsbQ0key+u6PqSc7S+ZJ/AdQrXGVzn6kn2+XqScwHXefz+HH521vT7GPx5BNcBXLtxbcE91uJ+&#10;S3HNxzUd958ILWIMVPORUNP5Hr64RvAyqPDWzKU86ybouU8AfRY+nwnVP6NzfUn/ELPtoeKnUL2H&#10;Z17NuS+HZM+m+g5HXSYcdGm1G2yOb9zyx5RGrf50E175n3Jm/vbdX+EOUBLHN2nybkq9xj1Sq9Xb&#10;TRA/hyQmty8VxEaHEVTm1GZw7kDyKlXZpCarQ8nDWdYhtgJtFgCRRWk9BuCYBpAuBXi2AkTHALrL&#10;AN/9upKTVEdy0nBl4Mo0Xfw7f5aKK8V0JeNPq+sp/v00uXY5rpLfVffS783n8HnptfEOuLJM78Of&#10;P8F1G+95vq5iJtnrwRAWQisJx/6EgAmQAejgfxXQG8BO30DmwEaS/lVdSW0AoIOREuxmkPPvduhI&#10;H4cO8vTaDTYkN27+bVKzZn+A9932qIJf4dn92yuZdoA2cXrlyv+eXrt+69Qa9ednV679hCAmke2C&#10;2HhQKIFxgNLbAsBwGmVRMhG8BGFp4C1xcPG9Ubgo7VYBsJSiBGw8gJBOkAIkGbgIGoLIBjhL+5kZ&#10;tCm1JRvfTU2sL/cfN5GL99+XY7fbyO7rX8iGy9/Iqovfy7IL7dW1/MIPEnXpe9l+5Ws5dONTOXu3&#10;tdx82FwS42ELJ2qMhPd9hnvyzxx1vcK7cR1GRkTwP8B9qS1QE1iMfZgIJgapryS+ugxmRGn7y/0f&#10;icsHKnz/hpL2aR1ls2sSvWwHnXLEVawpWVXrxqfWbTwhsV7Leklt2vzb35xvv1LWEV2hwt+nNGr0&#10;p7Q6TbtlUaWuWDPvKYBcqjdaPwiVTVK4Yz3JpAdYOYLKkMAWBxEHE+pp9jyAl2owDnDOI0o3k1R7&#10;TdAawaQDjeB9HN9YYm5/LIvP/SiBx/vLkIOO0mufq/TY5yY9cfXB3/vud5F+B1yk/wFnGWDj4s/7&#10;4zP8XO/92nd77HOXfvtcxO3wEJl6qpvsvPoVAN9C0hPrAeB1DEB/BZDbYghpJmaWij/v15HsWAB+&#10;HfZtGhgoTIwsW34Ce2CnUxFOu6zhjeF0rCtp9eGZh2OuLEnOc8GEm/RKNV+k1WqwLaFB82/vtGjx&#10;+7/Fzv/MAD9TocI/JDRoUBFq9ZDsqnVP5VSs8SIbhCpTGpPojSCJ29dTYRzNm1uKFDaGf+jsGm9S&#10;l480kJy7ADClEQHMP19FqpXyWQViXFmQnHcfNZWtkKyjYvrIgP1OCsAEoz3AWoLYCaC2d9kGvP79&#10;/vud1bN6AfCuAHpEXAeJu/uBpCTUf7Mg1/dBl/CU9teh0u+FZIddr+x5mju6Da+H6WwBXTkiTSD/&#10;Gip7Xc37XhbIGT9HdEMyazY4ntzo/W7wqr8FgGvze//238+7A9zohw1avpVar3G/zOr1YssN5BqI&#10;IUNdyxyIQ8IDUpoqrYOYf1J9pgTGAcu5BTUSwH1KAL+GulyWKq2BuK7ce9RMdkBKjiaIAUgFYlyU&#10;rAMgfUteRnDyc57Sb2+A9N0dKr13hUsvTIrptXMWrtm4ZuKagp+Pkz57gyGZffB5N9M9dfDr97N8&#10;Vn88m1Kd2gCleeQ5HeQNfh6QE+xklPQj4O/ZVwB0OPKyKNGDwFiVw87krLMHdIIcv8vsC3Ud0YhU&#10;+kbKUNU1gNeSzFr1jyU3eb/zvTZt/sDswJ/3ZP/13f03d2Ajp9Wu/3VG9Xrbst6rkZ8N1bpUiUz7&#10;GVw6/TvYxVSpA0sBshHEdFxFmBxWD022LyXIG5LA+n10dToL9733uKnsuvqlhJ3oJYMOaKp0X6jB&#10;lJS2VGdd8hJk/fYGSq8dc6Tr5m3SaX2sdIy6JB2irpiuy+rfHdddLHlFXcRnMABH/+y6OOm88aB0&#10;37Zc+uwOA9g98XyjhC/5LtQUCHK+L0EeAXOANnpyIjQYOurMdvkb3j/drLkLoO+DNJ8NejEyYKSj&#10;LSluiq8zUYdxdBVDLwfAMyrXeplZq+H6+MatPrzWqh1njv0tAeZ1edDlCrX/EbnS9VNrNRyfA2cX&#10;Y8d2bWSdOLCp0n+AbexmArI9z7Rut8HxkjUXnP8gDgc9zgTwzwliJYmbyp5rX8q42NcDcc8d86TL&#10;pj0A6jkTMAnaC2/s0sHeacNx6b51FUA+7hVA7mIC+WAN5HdaS1ICQG5ywGnOtzcMctro9M7DE5+9&#10;vb5kTQE9AyDJjZ53WyCHyUXzK70tnIzlAHguBEV2ldqpSQ2bhsY3eb8mtMa/edHLC27m/6bXqf89&#10;HF4HIZFf2PVa60CuDYkMJ4lZItsCspGLjwXB18AxcxH2sO6t/TnUaUgqpU5DEhPEE2J7mJ1aryKJ&#10;e+6YK1037QJo48oF4k7rL0Bqm4AedUE6rD0vP67hdU678O8O+HlHXJ3ADPj5jrzsMAYN5JeFIO8G&#10;kPfePRYg9zJJckeTzV6KJId6735YA/kZSPKkhIY/L8hN6nrOaTjg6G0fZVLVdUZuxxbPcgLAkXOQ&#10;xoQYYzKMIWqSgr+z8o32d3bNegeSmn34VVLnzv9W3rP9V/U5lZqJWHJa7YaeOVVq331WsbptqawD&#10;GbZRWpvaWsiJapUtG9kEZNrQWQijZDGxgnaxHud9gxLDrE4rEDeRfdc/l/CT3cXh4HAlueiRtlSn&#10;jfYqAUFV1xVgoTo9GyDeCZCdNYGYKrQd0BGMAGe7lXHy5YJY+WDSYWk0cq/U8touVZ23SKXhm6Si&#10;w0btGrpR3sPFv1d23CTV3LZIXd+d0jzsgHwy85h8u+S0Aj2fpYBeFsjXa5K8t5LkBLm+Dq6Ff7dc&#10;o66u9ybIj2jq+mlI8sQnAPmb9K4b6WqKsyt7nIw81GCL27LD1VlqpmLjqe/DBq9kArideDgr07Kq&#10;1X2Y3LCp68OWn9K59jfbm6GohAbN6qTVajg1p3KtTLu2sg7mBpDKnaBiIVZp12OtFzJMAAEJZCZI&#10;vGEgF4O4jooNH7jxmUxBGGhY9DATiMu2iQfAHqVDq9eOWbCJd0BqngFAdTvYNqh0sBHEn82JkSaj&#10;90k11y0KrAqwwzYqIL/qxe+9N2SD+n4dn53yQfhh+TpSBzmGuJUH5BuOmUHeHyCnp34AfAQaw7Iv&#10;yWmXexzRJPnpOx9Kws8FclOUIvuaBnDlVdedbbYAzoiId1PJgDmnimp4BvWCFaucBzrXMivXfJZS&#10;v+mUx01b1fir9JwzHBVfr3HjtJoNI7IQU858r8ZLqja8LBxg3Egmg7TWpTJTJm2En3TVajR+z0QP&#10;cGblOX1DYSZjiOkBQBwNEE8HiB0BYh7KPrhKd2zxcMOxtQ8ghgdac2ydLp8khsTUQdx09H6p7rZV&#10;3oO05VUWiCsO2yTvmj+r/Z1X2d/TmEQlfL8uQN4KGgBB3v5VJLkB5Jbqum2gU5JrITSAHOp6JEJo&#10;p34ukOsSHOmz2ZE4LyNNNrgtcJsy3DKRw5+GIpXUiqbCFCvpzbPLBJdMxL6T6zRZktiiRX3Wjf+v&#10;V7kpmR/Vad4AZXWL6cVGR46SYNY5YjWo2F8iDKU7vWzZQpTKSEfMmg2uexzOrsQ3A2QdxNlw8Dx4&#10;3FhlX8043VWcDzkAxC4mEFO9tOWh1iUUQewvvXfOMICY3uky1GmA+AdI4s/nnpBmYwBi963FKnQZ&#10;kpggfodSG59r4I15BBMPyZhlp+TwqXtyEk0z522+IANmHpWW/rukstNm7bMK5KVLdyXJCXJoAXVH&#10;aJK8rVmSl0ddvySd7YLcviTXQe4JSc4Q2qk7H5kkuTHr7Sc63uhNT4An/SDyFiaXIb0RImOOf/on&#10;yE9n0pINya3sbgK8ck0BuFcktmhdXzp3/t8X86at8bh+s+opNRvMyEINsk3JrKvYiCmnf48NZiki&#10;kz2swaw7vRhDXgMue8OkXv8kZ5eW7MGMrYfI2Dpy81OZdaYLki6GAsAaiPvBZrSd8GEJ4l67MLsR&#10;8yQ6rT8Fu5QALgeIV8XJFwRx6H6p4bHtlUFM6VsfdnSHidEyZuUZWRl1WhZO2iGeXWbJj5hMMzd0&#10;iyyatFP6YHDokK8nyYzA9bJ61QmZuvas9Jl+RJr77ZRKsLNfFeQVAfI6ALmS5BGnXskm77zhKEJo&#10;tMnHl9vxRpD3xuV5lOq6AeRJGv1+kned54cAvwr1nA42hkGNNenGc0jPuVdTVJshwYU176WAG5K7&#10;KLVuo/nJrVtXj/rfktByB40Fkms19M+uVCvNps2sg7kmemm1A5i9SwEzAU1bmXnEj0wq9ms5vHgI&#10;0H8LB+ERQHz01icy52xnxFuNIGbWlr1kDwJZk8S9dk2Trls2A8QntbhwaZLY5Hz6YdU5+XxerDSD&#10;k6qGJ0AMSaicWWVJYoDonaEb5B2HDVIPIG4/IVpClp+R5WsxyCV8p3j3mCPdMAqKc8I4/pljGTmp&#10;b/74beh0vFsGfR2upgry5xwpycup3VSZPXqTrFodKxNXnZHuUw5L4xE7pOLwjWapT/CWZqdXdNhk&#10;Iclb0SZ/JZBfwv4B5MrxRpB724iT20iG0UFOmzyuo5xEzvuTJ42Ud/0ngZzgfgzpTZ8MU4DpwynF&#10;7mZdvD1w05xkBVlWlVo5ifWbByPf/A9/sfnmLHFMqtek09Mqda8+fa+67WQRAhpqNkNSWV5lgHkK&#10;fn/49VVsEpleVuZOH7/1scw/20k5aPpAAlMaly2JnXHY/KBOT4Uk3ogQzwnpACms1GmGiEqJFf9A&#10;STw/VpqPPSA1TSAul02sgxhArue5XX4YHy3By07LUoJ48i7x7T1PumMkGMGpg7jr+2MwJVm7ikG9&#10;HaDeYwFqy8+NMU2CDhb3TjNU2/SVq09JGKR+l8mHpBFUeb7vO7TPyYDKArlS1zeAEWxUHnbleHtV&#10;kFOSb12NOPkEA8hpj9u3yXsjaYeRBqrrTGuN1UFuUaTyCuo6HayslkOSSxbSg7MY+7YD7ix0kFGS&#10;m1lrdhxqwAG95fcTmzTvHt/ku7+cHv/0/CU1bN4AtcpbmMZps9GAyQGW9iliubCZ7arZ3MCp+D1L&#10;EvWSwHJKZp1Tx6MCiQUQC8DJSWzmTZdPnSaIfZFSCRBvXQ8Qx5gys/QsLXse6otCSayB+KDU9ILU&#10;g81aHhBTGlIF5lUXavj3AHHQ0lOyGCCOmLpb/PvNlx5qYidGsZskrhGc1n8vL6jtfa8LpL1P9zmy&#10;cOIOWbbmlIxaDufepEOKwbxres+ytAsVVjPY5FTXP8A9zCBXcfWyQmiQ5DrId+kgtw9w+jq03HWC&#10;3EW8jgySRSaQxytJrmlq5VbX9VJXlpiOR9pwaeCmzd0GCS3MObcFbsa5UfedVqfh/ietWjX91TvT&#10;7jRp8u+JtRu5Z1eumQFPYEnprKvaqE3OHII8bNottmxmgnkSwHwIYCanLIe9bAYxQiIx4NAkojeI&#10;2RfEpXOrbEnsZALxFEiIdSrZQkuxLAvEcGwBxIwTtxx3EDHiHZbx4TKcUJR+vOoAxN/h+/6LT0nE&#10;mtMSOX2PBA1cKL0wZbW8IH5ToC5xHwwH5RDRbu+PFv8+8yVyyi5ZAkYTtOSU/AAToI77Ns0swPVK&#10;IIcdXweSvNVrgfyIlgyza6Iph70MkDOt1QxyTV0/gXNCps8S0+cp5QC5KZqSvR+SO6x0yc0citTG&#10;8JbbaPCgPOX4OcqCnyU2bBH0sOWX//Wr85LTAfC4ftNGaEJwEG2A7CeOwG5m0zxVVGEdmtIdYMy/&#10;3oHUwiel28w6iJ8AxCdvf4RSxA4y4uggxaE1EJdlE4Ob7xuBQzEZII5S3tnygRhTclebQDz+oNT2&#10;3iGVjUke5QDx25Bytd22ybeQ5L6LT8pCSMHIGXtl5OAI6Y2RygrEGKJOSVuaJC7rd5Tm39cPVDb1&#10;EtjUAzCLm/fuApB2bVmsppd1H+vfcwIwQd4D039HDlyEGWJ7JXLtGfEDyL8dGy01XbfJW4h7v/tK&#10;IIe6TpC/liS/CCZ8RKnrvXdNsgPykja5lhiEGW04N4sAcqrrBDkleKkgJ7jpMafNzdpwWw41Uzun&#10;jE71JKW61qdNAdwqbMvW0Oi7djKt1Ufv/2oaONB2Tq7fZCDys1PsSme8eNqHqHxhx0tbHm1uCqX2&#10;Sngd75q82SW6eWhhjMQnDVT8cun59uJ3bACcWU4mm9heOWJxEkQ/BeJwEH8tChheDcRfLTwp71Mq&#10;+ViDuPSED3qm38bhrum6VdrCMeYTqYE4YtY+CRm6WPrCI62BOOQng5hOsA5NQ6TbB2PEFZ7veWO3&#10;SsyBy5Keki3PnuZivNh9WbsQKv2QSOn32QTpiM925HN/IsjJPOiQ6wOGNNphsSyZvV8WQpJ7Y61f&#10;hx6Q6i5bNJDDwVd+Sb5BZb7VHbFLWiE0p9T11VoiTNnqug7yNTYkuR2b3FRqyhReL4B8ITS94zDb&#10;ngDkVNWfQZKXaBpBh9o9+IOWQOtUnV5MDR/M2qepkMitiaQh18JeWyY1WKFKnZyUZh94snHDn1Vq&#10;s6MjwlQRqGO2bzszRNUN6goXbUs6U0KjnC77DHKxrRoK6N037qAccdOVbyQ4pq/KUCqWxKXFiR0h&#10;tb3haJmkODhDKJozqyx1+qIKzZhBDMlR2XFzucNMCsQ4wDVwkL/CgfaKOCnzV8MmBohHD18CMI1/&#10;oyAmMLsDxG5dZykHlwJxcpYUFb6Qly9f2r2eP83DTMD7EmUCeV+CHAB/IyCHlkGQ9/90vIQ5LZOl&#10;8w/KfEhy90Wx8hkSaKoiRq6BvOwYudEmJ8hVCA2hu6+xr6STRa67DWellrt+EfSnJCfIdUleRsYb&#10;NT5Icmp8FB7rLn0rPIeqYYR1YQrAzfOr0pHt2dtIQc0ADlJr2Es9rSZP0Q8guU7jTUmffFLlFy/3&#10;1OLOULer1jkN9cG+7dyilmQ5AbD2pDNVl81QYeIt7WZuGqt7WAgx8ng/5dzqq7K27CV8aPYUQdx7&#10;90QV/+y88TAAfN4UZrJfycTiBwXiRSeVRKCNx8QMc850GWEmOsAI4mrOm+ULJIt44ODOhec4AtIq&#10;1HmZUnk7QhITfD9VnS6WxKEA8WxZALX6BECcBklcVFQ6iEsDOKCP6egA+XmAfNEhGQlp2/dTkyTn&#10;e/9ESU5GQW1k8FcTZbz7Slm68JDMAchdFsZKm+C9ygdBkJcnEaYY5Jok10AOSb5Ii5OXF+RU17sp&#10;dV23yUsHOSMkBLn/sf6y+9oXaBbRwARuU+UZO7lQJWevNr1KzNpTbqoMS21mX2rTQ55Ws/71J01b&#10;tjmDwQa/iNRWHUfQxC2rSu3HiL/ZBjQ8f+lf19G4lh3pzBK57LMm6WxStSmZGTdefbGdOCF7ixtp&#10;O/1SI0D//V6QxOMB4pUA8aFygviCIn5bghgOGoZcCOLypl4ypEMQU9pQ6rgBxHPg2IqYc0DCXJfL&#10;oK8maWrtmwIxwNANHm8NxNsViFPLIYlLBXEpElx9jyCnJAfI10XoIIeG0fTNMCeaCLzX0G8mS7j3&#10;GlkacVhmIRHGacEJ+QgFKQQu9/i9cqvrpji5tbpuBnlZ3nVNXe9mluSIk6vQWUlVXU9nZbHOKpzT&#10;BHjTn0M9N6vmlNo410pq24pvm/CQ3ha2tt5I0crOZrppdrXa6UktP+jD3uY/K7DZmTO5YbNB2ZVq&#10;5KAbp21AwymQ0R3qtr3KKS6KrW3ZkM7kTSSY2SZn8+W24hStg9k68UNTtZk/3WPHIum86YCpppix&#10;4tIkMUCMcsO2sMk+CEc4BtlTVSBVyy2JAWJKEUqFT0btU9JlNkE876CMc1uJDK1wZQ8rm/gnSjQl&#10;iQlixJ7dus2WhRNMIE6iOl1Uqjr9k0BcTpBfO/9A1keaQE4zgiD/qb4AOOy45o6417BvJ8skr9Wy&#10;ZOFh7PFZcVaSfB9Arqnr5ZfkGsg1SW6yycHEX0WSU0j03B6Boht/CA8juIvPZW90gRl+cJhsu/o1&#10;Gjeyl5tJatOMfIzMNLZa1lsxWUttquM9TOq4DQ95Bu3sSrXzEhq39Etp1YrNGd78f/fee++fkuo1&#10;8kHsGTnbdgCNahZOabAZqqITIQTXHqgnhva2tFEuowPm6BN97ISetOytPlCrtZJEqNRlpF6yhvib&#10;yFPSGkkP9ZDnzDLE8oNYUwUpLT6CakjpMVOBOFrGe64Wh2+nKM80DzO9wF1+ihfZAGJ3SmIF4iuS&#10;mpQJdfrPCOJygFw53i4A5IsPS7DDEun7M4DcAZJ8oucqWWylrjP55VVBrpecKnUdDs+v4fhknXlp&#10;Tjc9zbfL5l04f2Pt1pAzHh56orfcftS8WCXnGYfQUtmP9gpGoI6r0Fc9NEy0Aew0hr0wGSapQfPJ&#10;ma1b/+cbRTUBnVi3cTCbFiCZxLaEboj2q2gVY9d+Hoe480mjuo3EEwD68M1PxOUQ0zO1hIHiIgmt&#10;nU4f9NrqwiYBlMalSGQSiOWIrCd+HRDTK9s6aI84zj8hM9ackYgFh2QiVEPH76eq1Eqq0z8ZxEjm&#10;oFTqqktiJHWcOHBVUhIBYkjiFy9+gl1cFhB/5t/rIN8AkIcMWyJ94Hh705KcIJ/gsUoiQZs5UWfF&#10;FdL341FQ1yGRXxXklPpVnDZJg8Dd8unsGHPeuv3MwEs4h8if3xNsUs0tC1HovHXGOT6JyIymipuk&#10;Nj3kp1ANhri2zaQVSOws58aS2gR9zTmeyEbYC+OLBcCee71Nm9+9EWCrsTT1mgTmvFejyC6gmyKZ&#10;xJUNC6ySSUwlkVnMCmPPa0OrIBZPRKNwYjjKF5kgUgLQ+92h/iwEJ0WdsUoCsW0XsSyRjhLLkkT7&#10;ucrM7qK9xvDK+yCow7wTMp0ghso3acQacfphmlKjNRD/tFgxv18CxAevwNT4ywdxWeq+BvKHsnHJ&#10;EYB8qfSB4+1Hqtk/UV2nZtQRue2dQB8HqOvj3QFyaFHzouBdh0f8Y5hIr+p4I8CrIlrxAc4RE4lK&#10;AzabV7CR4wBzU4hiQUQfkCPMx1jkTVj0TTcVimRNBkZsecdpqroj7NUMySqcN8apJFZ29lP0LE9q&#10;2GJuVrPPfvuTgA0v9z/EN2juBpW70C6gwWFUeSRDVsbsML3GeSak901rh1gd1W7WE3WzJWuRnQBw&#10;D+mxfYlJ1bYNaKrYH6NjRw1kM5VWDKFAbMp2agFVfMjcGFWdFBFxRML9o8Tlx+lIxHhTINYKJZis&#10;QccW0ytPKBBnSOFfuCQuC8Rl/Z4gv06QLz0qIcOXwruuhfbeBMh1m3zoN+Eyzn2FBnKAzwMm2Mch&#10;+1SabnkkOe3w6sgnoMbXMYpmnn0HG9tMaVqlpcRmQovPkYFyAz3TSwD7NtTxGXbSTE3ATm0OVdwG&#10;sNmfLwddTlMbtZiY0aDNf7wWsJnDndC0VVeMqXlm04ZmhgwmWWQ625fQauaT3nnE4OFmFhjrkxki&#10;KKlyo3kdGgmwiYA9Cc0CiZbIi9bDG8aEBg3ETPjYKE3h2R4AAk0BiCMXH5UpgevEreMMpDuC21MS&#10;lyN/urRsK6rjGohHa97pibCJCeInfwNxuUB+8aFsWqaBvA9A/qYkOavUSF9618e6rlROzXno8eaJ&#10;FNyPQ/aWCnKeH16MjNDBahvYFDSnVUVZcdfVYondE+d6wbmOpkEIBs84NVUkq2RT0NmR2FlMVOHw&#10;QH2OmEFiE9hIwS5Mav6h9ys7z1galoC5wGlV6qTazRJDwz81V8o6f1tXuadD5aaEttF9JBbF7gxZ&#10;lVS7HeFt9ENTAdQGq6SBkpySHkwWBGiA1i4F4iEbUU20Q/rOPi6TCeIlx2XKyA3i1nmm9GgVqohc&#10;niKI8oC4C0HchZKYIL4qyWVKYgxcxX8vXhTJ86xklHzeU38WFeYrj7b+X2FeruQ9y5bCAu3n/E1Z&#10;4Pjf8vunlOQA+eZlxzSQI9PuxyYj34wkN2XODW0bjrAjJTmSYdbHiRf6sjGi8Z61JGeqL642047i&#10;DNoGNtsrM71Y65tuGfqifc0y3qsP3i85vojAvoNwLyS2TVWcsWz4pigwbRWEqAYMVetkp73fhj3J&#10;/6ncEjvx0+9/n1il7rln79pxiqG8LL0v+jyxWbp1QQa93JyXdMVS5Va9oOE8yEBzvo2Xv9VGw1hM&#10;mtAcY333jFXZXyxptAXqL+G1rIbihz8NWq8aA/SCCj4pKk4il8fItJCN4tFtlvRETvIbBXHLUSrt&#10;chG905DEpYMYQHxRKLlZ8ZJ657A8iF0iV7eHytmV7nIiYqgcnTtI9od3lQ1e78tqh/oS5faR7Brb&#10;T+I2zpUn187I0YhQWT7sc9k8sp+c2bhIku9dE4L9zwFeMpuC/FzJTHkiCXeuyqPr5+XRtTi5c+64&#10;3Dh5UF33zh+XhJsXJDPhkRQ8f2p29pk5lekvr/r+VNdvXHokW5Yfl1HIxOvzCSX5mwM5Q5AK5C7L&#10;kGOAtFaCfKkGcma6/WHgOlTYbZfvltGnU1K4ENRdNu1DiHWEYQqKJq3VWCNEbPbf+NzSaaanPtPG&#10;5hQSTjC1JbGBKw6eUNlnNrziOfxZjbp3n7Rq07RcXVXYzzipTqMFuSjMKNEw3/SA9B+Q72onDp3F&#10;gozTqK7ii9vI305DPG85hrWxYsayckr3do8DqI9bgLo9uOUPUIV6broknluvSDjCWpErYmQ6ivu9&#10;0Big14dj3yiIO8PGdgGIKYljCeIn6bCJC+17p4vy5VnqNXlyLkKubh4osXM/kINh1WV3YEXZ7lNR&#10;tnhWlg0uVWTtsCqycmAVWdq3kkT2qiSLuleW+Z0ry9wfK8r/3957gGV5ptvC2WefffZ1/rNPm9lT&#10;MimTsWUyM0lmMpPMZCbJJJn0boxJ7JUiSO+9CghSLKDYEFBURIpYEelKFURB7L1iF5We+1/reb8X&#10;P+BTEMlMZs5cud4LQ/nK+z3rude97nXfz/wPH5fYz4ZL/NgXZO5nT0v4e0/IrLceleC3HpPoMb+T&#10;9HAHOViWK3duXvtWAd548rCUZSZKir+ZRE14RQI+HCHebz4unujt93ztR+ryeO2H4vXnH4jv6z+Q&#10;gDd+qF5nBF7vPLz+ZRNelNU270ma55eyabaVFCyfJdUbk+X47iK5dv4k7uNddvIgQFcgrzstG1YC&#10;5NaJMoGRHFbUh/XMK+GNLA4gNwfI6QKkkWgJ6Lr7yiqZlrZPRnJOHEctYx1+bgC4AnV6PtawZ69I&#10;rU1OtZUNqF9zEIfJgwY5yng3cKQPQOxZxwawr2HIpprRp3Ls7s0gnEPe+Ozvtp56883H7hutSbsv&#10;vvTyFyhdtZoUxpBHX/kTSlH3copR/d6KDqt7DMRnpL4Las1Xe3e6iLbL0SH2eVqJfLJmr4zLrBO/&#10;oqOSWH5c1mTXyAI0KLiMXSgTXjOA+CGVVD0npkptO1qLxATxRebEbfcBMahxZ/st2AJ3yemd3rI3&#10;5XUpmzdciiKGAMzDJMdvuGzyGCFZzsMB5uEA8zBZNX2YJE0eBjAPlaVfE8w/k4Wf/0ziPvuZLPjk&#10;ZzL3o59J1IdPScQHP5XQ934qs959UgLfeUL83n5cfN56XLxef1TcX/2RzBr5nGREucqphhppQwQf&#10;jDLY1XOnZEdSlMRMeQPP9YQGYF6v/1g8cHniuQlsn788iZ//VHzxO/5vPyZBbz8qIe88ig3oJxL5&#10;AUD90VMS+zHe06c/k0V4b4u/5Mb1lCwb84Qs/uoJWTjqSYn/8pey1u5jKU0Kl/MH90g7mMCDgFv/&#10;3TsA+SGCPGWXBM4EyF/XQD4YwlsXyDH6KRAbyArUydcVHpK4ypNis/2QAvbHazALnaDG9Ju7Ytld&#10;YwqHNWTtf//eoGbAI7C3g/EiheXxxr0GMMCodeUN9GbfK7/GkMOLL/3R9b759VFFu3+BSSXDe0dp&#10;CmPPYKia1b3zaJ6z3MThf/fof9ZA/VyvSD0Zjp0J2y3FstBRwqpXSHJVg6zNrpUFaFBgJP5WQPzF&#10;fJg9sjUQn+0bxGoxgVbfuVwr5yr9pSHtValePBRgHiIlc4ZLPiJzjt8IDcxOOpiHG8A8VBLGDzGA&#10;GZG5C8xDAAQdzE9J2HtPGsD8eBeYff5CMD3RdXm89qg4vvg9cXv1x7LEbqTs37lVmpGHDwTcTdcv&#10;y7YlodgonhUPgNgdUTjw3SGyePxfJNvRUooDZkn57IVSHp4gO8OSpWDWKtnmt0qyPJNlrWuCJNrH&#10;y2KrKFkwzV9ixllLzOgvZO7nf5S4z0fIktFPyrKxT8mKiUMkeepQWWMxTNJshkm6/XBZjX8vGvWE&#10;LPj4CVk14zXZk7kYGsOVAYFbBzkj+aH6M5JtAPl4gPyzQQb59HfCVSqQuDhf0gqPyKLddeJRHoG8&#10;2kqtX65jdg0qKyl6FTL3f3B/UBMnmBdwMxnOM1OHDeg1bObXJmj4TXzv0vBfnbv86jsvmaThqY+M&#10;/tdzz/3Oj7T7XsfbXMWHf8PUCZH67LCG3nl0zyNZCerEPZ/ImBwrsSh0kNm1MTgzOUvWb80FiEGn&#10;xyyS8YMUiVlvVv3DELYcMcFj2ZxNCsQXzl6Vtj4isXH06Gi9JtePrZPj20ZKXfIIgHmIlM0fJsUA&#10;M2n2Nl+A2X2EZALMaYzMljqY9cg81ECzhyCKDUE0G6IicyQiczgiswbmJ7pF5p5gNga2+6uPiu0L&#10;/4mL4P6RJLqNlxP7KhH1WvsN7tMHamSJ/efi9cZPxAtz6FfafCr18dFyfU26XFu1QU4vWScNMYlS&#10;GbZYSgLjJM83TrZ5L5TNXssl22uVpHmlSop7miQ4pUmczRqJnpEiYWarxX9KiniOTxCPr6PF/2s7&#10;mY8NYpXZCFlnPUTSHYZJtutwdb9yg0ao/ydrWfjZTwDuP8jBwjRpvTOwDapntGckPwKQb1y9S0Ls&#10;V8rkt5CTv+CDSP5w3oMuuv6Sv0x/J0IC4KZLXLJFspEaJTasFq/KIIDbCuvbGp2FWqS+74QVpqmH&#10;QMPn3EM4Iw3/CjT8HtNLm1G/bvz1S8nnfv3KD3rR8JPvfTb04tBnLphs0ngcnP4FOMacTDdo3ABN&#10;uAHafdNEHq2B+ue4hsmdK88jJ5wotScSZN3WPIkFiJ2+BohfDbvb2/sQgwG6QIzHcBqzEK2I2ZKG&#10;hgSC2Wv6UpnjvlYOg7J1dt67JdEUFexsuyXn98TJnhUvSOncIVLUBeanFZgZmbvAPI00e6ii2UtI&#10;s79gzqyBuRvNfp80+8HA3D1i/0Sc//AjcXjxB+L0++9L8Ke/lNLM5XLr+pU+gU2ha7752wD0j2Xe&#10;uD/INn8r2eQ8TZaNw8kiHz8vQe8MF983fyreb4D2/xmgV9ejKgXwe/0xCXwD6cEbw2X2X34tEe++&#10;jr/5UiJGOUjo2DkSMGmFeExMEYcxK8Xqi5UyfeQqsR61SMImWcta+9/JZs/hsj1guBSEjQDLGSE7&#10;godL0pShoOgaTS9N8pPb1y4iag+Ou4463VYMhYxGOXPt4jzVT06772R0z43EoIdBo+soj057O1JZ&#10;Zgny9NJ8abgQLS03P0Qv9tOIyMNwmejJNtBwNU3FFA1nrwQaQ668jM4uE/Vr9mIjWjc1vvbm+3Wj&#10;R/+3LmCzd7Px+RdDmk2dJqmLY9gtTKrdjNKsu/GUyK7yFUE8VG4BxK23xsmNy/OkqjgTDQpp4vBV&#10;vIwDiOmfftjpHjqImRM7oAGCEz5oU1yOoXxsH5zG6Zl0h7FPGA0DfvgeyyYPCuqb52ukLn2yFEYM&#10;U4twKyLNRkZmR4DZxihnngQwj2POPFQWKzBr+eUC5Jldkfn9pww5MyOzgWYrit2dZhsD2Pjfbn9+&#10;TGb87kfi8upPxAd5LnNdt1cexfVD8QN1LlodC5Hy0j2Bff7YAVnmOEoCkK/74zF8X3hUPJ75ngS8&#10;8BNZMfp3EOmeUTmz95vadfe5H8f3H5cA5PjB+NswCGPM/6PBNuZ99FMIfU+qa977Q2XOuy9IwLuj&#10;xPFjiE+frRCzz5PF+osk8R6/UBIdJkhO8C8VyymPHSF7Exi1sREC2KTqiRMel8rVQXLnOt7DIFhb&#10;CepVaINlhGXOPfaVWWKL1CvKIxVtpvmq1TQMTSST3woHyB9+4oyx8DblrUgMpFiBTrdMOVK3Tppv&#10;Bkhb0/s4EfRpuQmQ38SsNBX0iBu0H9/EYY33VMMnPC+Xhj1tcoJKC6L1pd+8mNItWp8fb/nDi8N+&#10;ddzk1E/m0ipKQ3434RqjNfRGHuT5q0Pl9pVnAeKxchMgri4hiFEnBojHvsoGfDZBPCz10eh0F4gR&#10;idevAIijNivAKhAjSnOz6GnxJLAHAurrZ3ZL7eqJkhdsEMDchxvRbAhgiMyJBjAvAZi1yGwAs5EA&#10;NgcAmP2+FpkD+gAzQeX3NkQpo1ya33N+5TEZPfR7Mubp72ug7rERuP3p+7LY9jOIaNXSaaIhpBUl&#10;p03z3CXso+Hi/4dHxee5H0nIS0/KdrtPpXGVn7TlxsmlFF9ZPf1P4ovn9nrjMYNARnA/DnHscUTx&#10;xyUE74HvJRLvKQag5qYVi82LWsGSr4Yg4hOgP5PE8U8hv35GAj8cKU4jZ4vnuGUSbb5YMr0sZGf0&#10;c7I7frg0pAyXanxNtR4mK3EvV00fIinmQ6Ru41xpabr60MAmqFdiQMVXGCRh7N3n+qAgxpFMNqPm&#10;SyRBDlbHVlOCfNJbWiR/6MBjUNe59if/JVK8zQjyLIA8DSAPktamDxTIm64NlaYipLc+JkQzRmtM&#10;K73C871MROubENIQra+ce+OD19DWpp0KgtP7Jt8a8oyYnPwJUPM8oV5nV6nE/rfStPQLtJnNl5qy&#10;LJSAAOKvBx/Eo170gzo9X9HpjMQiScDgO1/L5TINvcv8oFiO6MunPRBQ37p8TPZlOMkGt+Gy4OvH&#10;Zf7oxyHyDJE1lkZgVjRbBzNptqZmz8MVDort9dpjYvXCj2XSL38oU5/9odi/DDXZABaCxvN1RtzH&#10;kBs/Kua//oFMe/5RdVn97scKuASXO6Lz2J//X/n8Z9+XkI9ekJhRz4vfW09CmQYtNgIeQb3SZ4qc&#10;P7ZfGV16phL1BZkSN/FlCcJr8H32B5L8xe/l1BIXacHs8rbtC6Utb7m0laRIW/5yORY3U1Km/R5A&#10;fgLPgw3grZ9IIEA9S0XpJyUCoI4GqOcT0J/gfSPF4Ia2BGW6xImMvLhHZkNlHZhMhgPuGe7b/K/f&#10;k3lTgyXLPVwqoj+V2uVPy+HUYVK9REtfUsyHqXubajUMOfhTUpHkCLZ3BgLlwDvWCOrk+Tm9QN1r&#10;7tpLmlWY01pnwnXIVG0dovj65YUS5oJRxXC8fYaDER4e5NrzfPFiIDrb5oiX2XKwBYC8YT1E2CDg&#10;CeKaql33sF3j2OVro58z9GD39obfhoX00osvzzpOC6kqY/3i1xmtGFtqsi6N/milePdq1sCAtohP&#10;5EjJLrH+aql8+uvByE/uDpmfgcaKhbM2KLPH4f1n0BhQaARiRGJaPAFoglrbge8/pG8goD67J1vy&#10;wt+QZRNBjVmf/eMPZd7IJxGZh0DN1sC8iJH5c4hfAHEcFveCT4eK2x8flXEjvi9Tnn1SbP/wM3EA&#10;iJz/9ANVHgp49ymJQf1xldVfpChkimS6fC5RX74s6zymypGMxVIQbS8Rnz8rbq/9WGa8wMf4kfi+&#10;91uoztOkMTNKTid7Iaq9KZtcPpbq0PGycurL4g+AexHguLYnRMiNS+d7gfoGDCQZgdMl/M2nxO/5&#10;H8j6ia9JY7K3tOFEkfbtiwDkBGkrTpH20nXSXrFB2qs2SUfJarmxLlAOzRkvW+3fxPt9FsLeUxIF&#10;oW8Z/h0PlXs+qPfcj55AjZ3lKpSwxg5RmsImNPjsDnhLKgJek1zP52SLNwQy/6dkvd0zkm0/VfbG&#10;TJKG5OfkSBpLgRqQWfpjOpNuBzaE1CbTESwi9FXh59DectfY8iAlMII6CUMdvwJY79dlR9o8GsD+&#10;ApdaU4bOPM57s0J/QEnOXlVC27KuTIJtk2X8n6GuDyLIR77gjxRlsTQUlcqtmC8BalBxY2DTaQZL&#10;tmrTNDHEkCdwNv7qN+WXX3rp8UfOmpv/58Xhv7jAk/t6gRoCGUO+Oh2wW7MGd5IX5HaKu2xZWyqj&#10;DDeiL2CZGmGrnxRhiZMiFgHEZfn1cvbUBbly+bJcvnJJXadPnJd5AenKG8ybzcdxwSD7tQu3ytZV&#10;ubJucY6EOK9Bu1+4pnabAPhAQH2hoVhyI0bKknGgnhCVHKA4u770A5n97mMS89GTMvfjn8q8j0Ex&#10;IYKtn/57WWf2hiRNf0cKQmbI2bQ5cjEzRk7j6+mMuXJxy1K5nr9aWkozpX33NunYmy+ttXnSVLZR&#10;WvD1ZuVWyY90kMVTX5cU20+lBP8+um6e3CxK1QC2e5Pcyk+RU8nhcmF1uDRviZX2bfOkJTNYygK/&#10;RJ6O8pHDKDlbWywdrXcQ3boLTbvT4yX+699I0G9/IMs+ek5OxTtI65YoPM58OY/HO7c2Wm4XrJK2&#10;iiz1fO3V26R9T5601xZIR+0O6SjLAPgXyu20ALmSYC9XlsyQpuXWcjM1QBrTQuXYYnvZE/qlFHu8&#10;KVsdXpRsu2dlg93TUoRgcDrmM2mKGy8340bLqai/APC/kk3wOFcueAZi2TBEckbm4YjqUMRR8mIV&#10;IdtFq/Vv8RomW32GSFXSRLlxphZpBc0r/RfRCOoVOMjgK1iFe4Ka6+QzBCOzj2JkfmCWbFiRKzmr&#10;d0hSzCYxg2+cP9cmp/oohnj12nW5dPmSXLmCtXnpihw9eEa2rivXQI6KzcOAXL0WeNYz4aC7tc5f&#10;mki5gbFuuMP3rr5pum6tBDMMLzz72puvPnLuD6//+fqQX3yDpo3eoAZ/v/Ix5PaedlA+mddLcmNH&#10;ksQEbpRPnvfpM1JqJ0ZwyoU2r8oSfco846kM43nOAMSXeaMA4IsXL8qFCxe6Lt5EY1CTukx5L1Ky&#10;lm6R9l2rpH2FpbQn20hbVoBcK0mXTSvzZMbI+b3APRBQ05t9dFeGpDq8LkFv/KfY/+Z7Yvdr7fJC&#10;9I0AFV057jlpCP1Kbq32lObsCOSl8dJemCTtiHLt5RnSWb1ZOmtypGMPgFGbDzAXSvu+ImmvK8ZV&#10;Im31O3GVSOveAoC8QP2sox7A5LWvUPs7Amz3Zmmv3CBNuclyetUcObMyVO5sjJH2zXOkPSNQKoK+&#10;lOrAL1CS8pb2gyXS0dzUJZada9gt65w/kXkfIq9/+SdS4PgxwBioNoVr2HgOrwiRM2nzpHlnGp6D&#10;G8hW6ajZroEar0t/veq17t+lvWa8zjaAvQ2vr43vBe+hE9c3dUVyC3rKhfTFcikLm0AuatDbFkjL&#10;pmhpzQ6X9o0RUjtnjKw2e1rlz2stSdGHIYKTpg+XDTDsZLuNQOkMjjzfp2W7PxXyEZIXMhQRfYQc&#10;3OIid66dMJlemIrgGqi3qh52Y1B/iijrOiVBavIq5DZYSmuqu7QlzlTrqaM+V+b7r1frlWkdQc0W&#10;0mvXr8uFxgty/sL5rvV5sfGitnYvX5FjhwDy9RUSDH/5uAGA/BOMc57tlSlX8tdIk98roOGG87T1&#10;gEoKrrvMerRnqi6uoZgg9OKrlo9cePk1uxY0YfeqTVP1xqyx66Y83gB1U/BbcnZXnjhOSlBFflPR&#10;UZ3ZBBCOfMFPzDExJC4oS3bmgsYcPCmHj52UA0eOypHjx+X8+bs3yRjQ/LcG6gsyPyCjax72GCiY&#10;C/xS5VrpRmlb5SgtCVbSsgJXorW0bpotRwtyZY4HBvIraq6JcwMBNRcJc9PLR2qkPjlIds8xk12h&#10;0yV52lvi//qTcE09LQfDx0jrOtDYDaGgssxN46WtIFHadq6RWwWrpXFzotwoXA9g5EtnA8AGsGqA&#10;LgYYdFAT2IYL31M/J/C5ASCKK4AB1GfSF8niD94Ul588Jn6/fkFm//63UuU7Te6k+sudZCdpWjRd&#10;7qz1lbaDOwHqW13NIrsz4iRxyq/xemH4AP2vCRgjzRtC5FxKIFxhL8u0Z5+VmX96RWb+9teyc26A&#10;3AF7aN+Tq55bAzVeB8Bq8vUCyHy9HQ275My2tbLayUpW2pmDVi+RVmwQ7eXpuBertXuCDa8jZ4Fc&#10;JsNzeVGJY2k2Q0G3h6novAHRmVWFLQB0DmvZgQTzCCmYPUKKI4ZKxeI/yJ6V70r18hfk0oF1YCRN&#10;vRhJT2AT1AnRm9WIKI1WYy3gWgOX2I1ysKTV0BS4dlZYSwu8+R1p7nK+pkJcJi7uAvWnBLUhUl+4&#10;2B3Uxuv17Llz0nDkmBw4egzr+pTsrzuOchqOL0KdfDzGJ/cVyTlL3ebrJXK8uEBuzf6oN6h56qYZ&#10;POE/N+0Jp3X0ykt/in3k3K9eWGoynyZvx3jf6+gY6W44IfVGPj33K9mXVyaT343uGrKny/l8caQv&#10;sUGZUpJbK4cOaSBuAIj3NhySPfUH1FW7/6AcOHxUzp0/h53PNLB7gpp5NMUKm9GxsguG+vYdiALL&#10;LRSgW5Js8OHMlNZ0X7lQvFFN29Rp10BBzUXSAbGmvQLARGRr3RCGXd1HjsSYSa7ze3IkcoK0rvWS&#10;1oxZ2FCipDUnTglNFJxugc7Wx4dI0uiPJeD5X0rMG69K1fxQuV0FwBiBmxGbkU591QFNIIGiK3Ah&#10;crZXbZbWsnSpCHOR6FdelPjPPpT9SfNB1eYA0B7SDMrWjIjYeqhUOowMHFzU9TlJkhttIWlOf5KE&#10;sUOl0nek3FofJDfTZ0vK9M+Q8/9WNsbNl2O7i+VKSYa0MqfevQUMQY/WeB18PV0M4+7GxO91Htgl&#10;lwqzUDd/UWxffVXWz4+V8MlTZNeCILldBOGteCVEuGXSti1W2jZFSks6NsiwjyTP71W41T6Wyjn4&#10;d8BLqGEjOvsMV848mlPyQ0eo6FwSNVxKYcMtm/uEHNsBi+wuXzmU/bHcubofG1f7fZ1ofP+sjhDU&#10;ZIljXgmR3PRyuV2SLC0r7bFusGa4bpJmSstSM/lm91pJX74DFRs0FhkCQn9Bffr0GanD+ua63lPP&#10;64DsO4A1DpAfPX5aDtSfUJGcnWLj/jwLOlR34Y3revybc6RyW5ncWjhJo9/GqS8dZna/1Tq4TDjM&#10;VF793G9zH8E0hbzbJiYtXKbh5LmnextO+CRuGHC+fIYUZ5fL51DxPnneG+WkCFmAvJeR+PDhU3Lk&#10;2CmTIOYbNr7qDx6S02fOdKPcxrvfZUTqMycvyAI0b+inSxDYXyJHinBbLRd2bpM27K7N2G2bE22l&#10;OckOl40C9sXibDW8j9SffzuQkpZmD+2QjrP7sTiTsCCD5fZSa7m1ADle3HRpSsBzpmC3X+cjrVmh&#10;yFMZrSk8rUCUSsWC9RCfX4yQkD+/LmnevrLJ31tOZOBn+wwRUIFFAwzpthadQdO7IjTSjEowkrL1&#10;eMwksAE8diao7JpZeM9ecifORu6sDpG2U1C8O9pM5pstt2/A9HNFLh6ukB3RX0i+z0vSqF53IKKT&#10;BxY3NoQsPKZSv9dIO56rvRy5NZ6XG0oHNQAF8B1a9MbrUxGcF18raHonvn92C2yks9ylMnGB3KrO&#10;0V5zYbIG6JxYbHqRuEezoAPgygjCvQxUeX3Hjnhp2hgmpXNek+2Bw2UH/PMFs4ejlj1CdsbApLJg&#10;hFQuHCa7Fz0uF2ACunPtgFw/lQMH3Y0+jTYK1JGbNC3mT7MkL6tSbhcmSjMAfSdJWy8tvBIspHNT&#10;sBwvx+hi9AHo4qvKdRGp6X+4du1aL/ptvFaPnzxlALQWsIwvPZDtO3AIDFWL5Af2n5Cc9Eo43laB&#10;rs+ST57zQl4dgE2nTG4nO0uTB0FtlFer0hb84L+/hxHliWHA7O8aHjn/8+cPMMk2JZJdRrO2GnNq&#10;POYXoL7tBlMJFvLhulNSuK1WDqtIDLqBqNszEvd8c9X7GiQ3t0Ky0F65bWuZ7Kk7IMdPneoHqDMN&#10;NWpt2B93tSnvRkp6/GaIT2vVbtuMXZcf1J1kAttW5dnnijcrxsA0wNdi+YDMJxqwO6Wj8QSi5Tq1&#10;ONWiRHRW1ypnXE4Atq8CdtvmKCxiLWK3YlFfyIiVurhAOb4mVm6XQclFjtyBRU+gdNTkahcickd9&#10;AcCBqEy6ujMFYMpGPr5ROsASCI7WzQvBCPDcqSGgjf6IMi7SnBkOQNehwQQCUj9mnLUh1z67b6Mc&#10;Wm0lV5dayp2lztK8zA0Ax+NlzZFWbkjQBJg+tO5cK82Fa1Uu31GVBX0Ar6duB/JmpAQqz8eGwwvC&#10;Whsicuum+UhFZktrEjaJBG+wh3Bp2b5UWrfi+5sBaIC5eY2XNMWbSdP8CdK0xFLassE0cL9qFnyI&#10;3Pnnkhc6XArDGZ1HyK65I5RBpTLuCdmbiHLOfmgVLdf7BLIxBSeo2W33JSL15lSABQyqJcVRmrlG&#10;CGx+RTBoTQbA9xcq59mXhhND9ZNDSZt1UF9ETn0vVnkQYNUZ6N6Gg7IXUZp42F27X/J2VEru9grJ&#10;z6uSwsLdUlRULRXVdbL34GGVhh49QZCflOy1ZVJddgT3Ds46DyrgPcQylJKvvMq54b3HHl2DBnbx&#10;F89feuTiUyNOXTdVznoMItkfcIYzHuQ2dow7ni/IOfc/SL7Le7LAfowsnR8ldQePgF4c7kane4LY&#10;+P/5Rsur9kmgQ6IS15wmLZSSXTV4QycxPxn0+/xdgUzfAe9G6u6g5g0nsB3gFa/cmCdtoOHNCdZ3&#10;QY0PrHmlA+hemJwsypFI91TxNoejDBMwH8hRxkEFRsMKOtuaFbjbj1VJ+7mD0nELbZmHywBuRD3S&#10;uLUeYAkwFUAUagHgWtaG4potLWlR0rIehop0KNbr5+NnAChy7jaIaR27N8rtHatkt8VE2frbFyXv&#10;lT/Jznf+IgWvvSobnvml7J4yWm6kRYIBINoBAK3cUNJ8pIUpwTWWr0hB+68IK62gvUVaUYdvhtjY&#10;nOaHxwvAa45A5JyrUoj2/GXSmrtMqiaMkh0//6Xs+s3vZOeLv5ctv3peqq0mya2tCYjoENZ2pWID&#10;WAsWA+V8B/4mG+8PLKIFZpaWNbgnGSEAMzYh3JeWNe7ac+B7BHPH9jg5k2IrJRhKud3vMSmJhiK+&#10;5G1Q7V/IrpgnpCz2p9KQOUouH85CrzYdZqhXq/8ebHhEfHi2ZK3aKU2l8JavdcdrA6jV+tBAfWe5&#10;pXxTtVY2riwELUbrr9GUWE0h7xvUZ86elXpE4bojh2VxzAYZ++dgCXJMksrqeskBnZ72fgTmqmku&#10;Sub11JnMPpoj23PKFfgVZd9Pun5Y9h85LquWLJDlDl9JufNbcsntJWkGwG8BgzSAXXn9Hp1bDM7D&#10;ft70yIWfDjvXE9RXHx8m1x8dKqf/+KwUurwvcU7jxdveQpztrcXRbqY42lpJeGiwVO7Zq3YiY+BW&#10;722Q0rK92IlqZEdupWzdXCYbMkokbXW+rE7MlYTYTeI2NV7l4dajYmTrllI5eOyYnEI+0lMk4//f&#10;D9S84bwoRJwqhgqbFYhddyZ2YX5gENAYQcEoWrdGyrGC7Sqf6Y9NtBPtgB0naqUNi6BtFxZsDaIn&#10;omHHHdA9ZV3svag6Ae7W6k2IRMhvmafha2saol8aFnYqQJiKhb4+HIsaoNmGaEhKSopOAYmRsQiR&#10;GP++GOsnBz94WxpApeqxGx+Z9LlcXwmamo1cHhS/hRR/z2bpuHpWo9v9iM591XU7b1+XtsOliKqx&#10;eL2+eJ0A+AZE3G0xcjsrUs67T5fjIz+QMw5T5EYKmMGOpXjtuPJw7ViiBLA2ALSVOf3WGERsRHzQ&#10;bGoNLatdYW6BB7oe9Hx3lpQvGi8VEW/jeh3+7xelbPGncrQwRq6dqpLjJdGyL3WMnCiejfJVubTd&#10;pt0Vqc/1i9J+qEzaKjO1zaMiE+8fm1k/xii34+QSnmByB2yjZR20D76eFDIrAttB7iTMkM4dMVJX&#10;VImKTEwvExPXF3Nfzjsn/b5XpD56/KTsP3oUDLRIJr2N5hHoSjGBqVJ36JCsX5Mv418PUWO0gp2S&#10;JdiZde4QVaJdHL0B+AGGEPCII4K6CriKmD1L4Yx4c7GfKf725rLMaYyUub0t51+H8+wnQ4Q4NR5S&#10;yJHCl4Y+ffuRCyN+deQ2ftj02BA5M+wXkvfanyV27NfibQUQ21mLEx6QlzMuPjgvZzsr8fVwk8Li&#10;nYjWR7tATYCvX1OAXWqW5u1GHkOxgfmMKuwb/N7abkX6HC6rk3KxMx2RQ8dMq+D3AzWjNR+Hu+vS&#10;sAy5Xp4N8LhqoCYdprLJnTnVU1o3YqFh4Xa0t/VpPey8eUna9uZCsQXYsIja6bIiJd61DmUc5Jbn&#10;DkF5vW3ycTphkmg/vU9aCpcD4HgtAHgzFxFzbuaQWYhc2QAMSjsqx2TkxUH2dy9Q942I7ABWC1R1&#10;RfPzF0vrAajhEOw6wBQG0mbZF7C1n3dKZzPGKV3GFJNDu0C/QakByFbUwlvBRFrTAXYCnhffC18j&#10;ozw3G17cxHCfW6A9tB2AmHYJrAiPx42HtP9m4zG5ef4Avh6Bt/sccmIYSgwMgxtUBxpn9E2q8xba&#10;YY9UAsgbVCrA+9+O19MO0a0VJaj2E3vlm7aWPje1TtTsW8Fo1GsFqBVj4Lrg+gCzak/3lsvocPOG&#10;s0tpNT08Dv0BNVXvetDohmNHZek8TcPhY601rG1G49jwDFmAq2pPvWSlFcJTAYcagL8wIgP4OYDg&#10;qIG6/tBRyS8qET8vd4U/Xl24A/Yc7W3EBd/zt8Qhfmh1LXn5FTkHNyhBfgMYvvjz5648kvfRJ6VL&#10;CeKZlioSOzkAxLiMQaw/6F1Q44nwO+vT0/EijnWL1AUFVeIMWm32UaQ4jIsVT4slEuSUKJH+a2Vh&#10;ZKYkLd4q8VEblLBGRXLurDQV7etwU0xF675ArdFwtMF9ECXZCVulZddqacUO3LKSoMauDEAz+rSu&#10;99eErGrkqE3sZLpPpxajA6h1G8sxJYgMpJdwWlH4aYcCzfpzG8Wrg+WgvxcRMUB/TUVM5LmdeK72&#10;C0ewyFGLLl8nLXnxiFyg4htBzQHuFtB0Behc0PGdq1Cr3iJtx6sBrJOg9tekEwv32wNxf7rVQOuZ&#10;r9PRhYjO98NN7+51WQjAbwDabzhbbcDMATPc8Dzt549iQ0U6RaGOhhd1v/E58P6TNdEDUANlnvem&#10;j+fquHoG4h9Ka4YNqJUshOsBm20LmFwrRky1NhRAhF2vjva9V1m2r0h95NgJBcx6BCcyz+mYoEIN&#10;h3PW5s5apyh2OXqvd5bWAvTZMhX25s9+Dfr9caTKs3X6rUCNvDwtfb24OeH0TSNA98SgCq4MuA42&#10;6qvvDHNJ+GKUlLz7wdFHvFydVnm6OnTtBqb+2BSonRCtYxfMU4DuScFJJZRIgByDal+3C2p3afle&#10;8TRfIh/+wkNcJy+Unbv2yD58X5W3mFsbmU/6A2oCm4Z5e7RxlmdjQRQsxocGYDNKI9q1rvfTIg1y&#10;u9Ys0NhCWCLPNtzfwIAF04l8tR2iEPPGdlBxtcjKUe6pgNhFZZgX3VdUhU/sw2bR90LTImL3PH0g&#10;eWL/Im9/QPu3/B1tGGPH5bPS3lBqKN1BdKPwpu4v7jMdbmVw4RHUO5G/H0OzSsvt+28e0BjawGzo&#10;aW9hCRLsiEo7WUVrKij4GjeIebbyTW2WZK7Ik7Gvdc+jjZ2PfUXqU6fPoox1uCuw1R8+LBuzSsQc&#10;gGXerLHVu1ZmslSaTOzHLpAdEM+MAV2rUtkDEjt/Xq8o3R9cujrZiZe7U8kjgd7uPt6ujg8Eap2C&#10;+3m7SyG838YU/J5CGYBO4PJN7z96BF+PKMqhS/38uhcbxNHjJwYEau60vHneFiukIb8AuR7EKEZq&#10;KtKkixmgkIzUiJDM+dq2zoMbCrnpDUTa+7X4IW/rvHkZVLAaC20z8jmAWoEZDi+l/iLfViUfqNl0&#10;jtEFdgL5t2IDA29E+McArYkNAyIXI3LHJaQSByu1chjvGysCuI+8n224r23KQcdSHvLoGnz//GHp&#10;6Mv/jcdubzwqrUVJyjPAmrj6vGEMorio2BrSBOotnZWrUJItlSkYdKBrM6Ymyd4P1DRNHTh0xFCT&#10;ZnDTApwe5LZuxmkviNRu0+LFDgMx3aYtlgVh6QrMpoIhWW9RCWaweXuIM/LpviJ1T6B7uthLgKdb&#10;0iN+7u4febkgUoNO92c3MKbgfNKVK5N6gZplqqLiaiWQJS/dKvND0yEQJIkrBDKrUXNlKqg3x83Q&#10;ujcGrW8RXqsVuHlT6hDZT5463cMmetdRdr9D6DRbXyA6uBLlQAEcUAXx2s5M+oVyihJ/mMuS7hLU&#10;2+ZrYk8DasSMsn3173IxXjmHKADRpkoDNN1enShHddLOyYhtuFSZirXmw1VYwKeRgyMXvofI9g8L&#10;YCNW0nkLp5KcRrWAdlK9jKdKedp948V7yHvZgQ2zDSBvO4nNkZS/L3UfYO64clZVEpRHAK41Nqqw&#10;tNi6CZ83P3fWxqEJUIHvrFknxRvLQYPnmMyj+xupD0MHqqWJypAPx8dkSYjrSlk0J1PWJufKti1l&#10;ipXy5w0Q0Q6ePCYHTxxXGhLZay/PBvLp5ORkcUXe/KCAJi49geNAX0+XR+JjYp50s5/Z5O5o+0Cg&#10;1qK1tcwK9JXSyiql2qkXiTdABTzCZ41SDUmLlZRvdIwNgTf21WCZ8Gao2iVnjIyWzRt3Ip/QHoOi&#10;Aw0p3AlNOcoYle81n1vVsEF5XCYtkeptsGKWQlhR+TTLKAQ1xSkYRKDUtuWg3ZBebSi47TRJoE7c&#10;fr2xb3Azl4MA03EBpS3aO7E46YHWjBna1aYuOsKwYA2LWJk2YDntuHoOubJhtrcJJf3vGuSGEmDn&#10;nSYIitAS9u9UrjhufpqfHFUKw/3pdr/4fRpcDu+W9hvI2fup7LdfQA5eiZIXu8yoyislHqU/bNhK&#10;5KMSz88doG5DGfCbhu2yKaUI00hnK/G2ryYk05H6ghw/eRJrHc5I0GWq3puyd2I9h8nHv/KWT5/3&#10;VdRbH1PN9c71Og6K9+R3Zos5SllL52+UGgQ/HdgsDxNHswL8BhSlXYFHN0fb9rAAn/cf8fPz+y/u&#10;jg5FKlobKdz9+beuzq1atbJ7tAawKQ7M9kqRBbPTJXXVDklctAWN52FqtOvqFdvl0AlQDURz50mL&#10;lCoe7r1Gaox2vf2gNaz9aV1a/YvUxkCneGY1cp5sRzmhBaWmNpaE+OGSlnEXJ6jZQ7xjsdZHnG8o&#10;LbFkwt8/e0B1O/UZvUGxO9HM3w7KrZxhsHZ2wGmlLoKYIDeO3gbLp6LvNHAcrABlhCimR/IHrMH+&#10;zTcAw+vtBNPpOL0fGgQ2RkZaw6VSE0NEblNdX3TLGe4RUxXeH1pkL+IetOB+9yW0kb6zBHeoAtQc&#10;eXYxNmNuyCwN0p6LBhJu1qq8hpxamV6QV7Oi0Hq0UlmHv4azrK/+e30t9Qb1RTkB51gvHUk5yA5I&#10;dR1KulV71fpfnbhdlbUcJ8Qhbw/pamga9/ossNiibvk0U1hGaT1Y9gd/xr/jznza1akhPChoqBqS&#10;4O/p4jaQvFrPrQN8PKVwZ6kyoxhTClKMukOHlXts5hcxhokkaA4HuP3tVkiAvTa/mWUpd7PFsqus&#10;VuXd+mMQ2BcbG5VNVG/oeJAzoPm4EzAEfnlktlxFS2L7DnzYLG0pgwU+dFI17u552OVZvipaqXVX&#10;Qe1uR/mKwlgb7JxtiAZ3S1j3MT6wvn3uGCgmGip0YBuslKrjSUVtNmdoXVdtVcgZmaOTNsLIoWyV&#10;tbA/ntwr7bB1dkBV73NT6StlGOyfE1RQ5DtQrmo/iI6tKpScaEJRF4RE1YtNeynTEwLaYC9VgEY6&#10;wvui+9qZmtyAen6v6oF+SokByO3Ha7ER4nF5nwweAlVuxOemPj+Cmpu0ouCI1vycs2ZL565EOVtf&#10;pwYSqOj8AOeId4E6oUCuo0vrFBikMaC5XukQWwLqHWC/Qmy/nqcGKoz+vb9q6+TFSG328Rzxt0mQ&#10;BERo+jd05xnXOgFdgPKwP3A0kFxap95+nm6LQ9zdtQP0Zs8OfBr0+7qbg803D7pD6NE6LnY+8gsI&#10;BSykG3yvVLWpcuuzn74G5WaZi0PfSFMUVQFFtwbgM1C7Y6G+Z55xGMLZiWNn4Su/6/2+H/021bPN&#10;m+qH41XripAL70Z5REVqNBcYQN0OULdjUbAGSotmN7XbWBjDwuwAPexgVLkFIwoXo9HCU04n5ndX&#10;L0rHIYhAjES8jICt7KAQhvQmDaXwlkMMQulGlW34/HwdXKS8WM45DsrOJo3BBmh/H0/lrGewwYEi&#10;E0QGw0w7WY0q92mAZhmqje+HFQHqDUo8pM5gSEuMAX2yXlhDNnX/WH/uxPjijjPIwdH91Y7HUcyG&#10;AqXaBFHmUm42bL70D+igLsDniBJWe64hr4ZQ1nmkUHZkwtHFUVf9oNum1g/X6PoVBXLuYqPSfFQe&#10;TTAiYHGN232Ns9/09BJrbTrota/1MtSg0yUdTLG4uEbpRXo+3W2NGxqcYufPBaC716X7i0VSb0Tq&#10;1uAAn5Fz5879dwXq0amj/9XbzWklEu0HBrVOF9wc7VBfQ936sKFubVC2l6AuNwrjVN2nxyu6zRtB&#10;6b56737lid1H7+vxY6pOXVyyR3lka+AP1zpdkK+gzHXgwAlEas0m+iC7bE86PhUf7PqluXKLeR7M&#10;IQrUBmeXZjTRQK1MJqqpAaUUlq/UItUjD7qmdEGM9Fq1JWr9xMyv1WVordQ7roxBreWXxqDGQmVN&#10;tmuhoqECJgs6zBR4+PrQztnKyIMaPK2pKh/vi6b2F7D3+b1ONIK01efjNcA1xlSF1Ja5axeroSkH&#10;xhACjK+f5aeuyoDek224X716yQ095cb3jf9WmyCek3m3EtDw97rPnJ8DPw8wGxWtWbc22gTbC1Zo&#10;rxVe886ylXL1SAPOGF+teblhguLppvc7K+1+6vd6OMpOnTmvyrQ1oNi0f3LNVtXUSVZ6kTKXeGD+&#10;Gg1V7Aj85DkfFaW78mplwAqQ5XBUMhfXxbX9h4/LunVQyB3sBiSOaVHaXnw8XHYEB3t2O63jX8ID&#10;Av7k6jCzFdeAgc0SV15hcbf8msAtLqlWN6IWtWvSlV0owq9YiGGBoCOWn0Yb8g1tdhPtdEvmbcDN&#10;00Sz/Sh9HTx0Qs0nY0H/YQ5+V22buLGkYXsKMCe7HtQQoGnnQmVeRvcYFqka6aNMDwC1HnmgdveM&#10;PAqshl5j1R+NRWmqL7orWhtRcA4i6Io+CtSk4PpC1Skl80SAWlFKgIpqPaJPG+rs7RcOoTQ0ODbR&#10;nnk5XXFte6E+Axzd9QcApgeoVbRUGyBeP6Koqi8jqrJERZVb7+zqot29BkRofeRdG6FiN+wAo8gI&#10;ZsRNUB8Swfo1QE2Vu72cFJy+c2zCZAyqG2w5Psul8s3patmcUixTMXz/YU82Jf3mFNIN8I6fPHNW&#10;ucaiA9Yq0I5CkEleshXK9hGsefgx6LVAgDqIi+u9ALR8LYZ20Hhl/cVcmLCSpKIKTRy6ewwBMBfl&#10;V7oze7rH+hul+XvuTrbfBPt5T4c+9v91m/0dH2/+b56ujklA/YBB7QQ1fHZIMJo2au6q4QYqzjxk&#10;G+p2tl/NU32tpCuk5bTKjUXbmdPEOJkftl6yUbgvq9zblXMwLz+CXuzNmA2l5999KZZ97cYE9tco&#10;pcX4rZcTe/ZgEaE2Wohdnn2/eqQuJcVjpNZr0qSTVHB1Osn2w7s9xpz+0W2IgFFvdC8KrvLq3qAm&#10;pWzbhcjXlScaxB+CGo4zVarZijyRVkxOEWnIl3PojivcshdjdSpkGxryc9ZXPvC1DX+zCd1BdTWn&#10;5DbKTq0F0BlQ+mvjtBKU/sgSuKmoKoEB1O1Kf4BtswvUGqtRTrt+gLrXwAWd3agWVIKaGgRBzckv&#10;ZDZaN1hXpDYGtaLfCdJ5Eh1OxXthQlqoWZMN/dB9rYf7/ZzAnYpa9p7yw8rKTDGMwM5BhyEbMlht&#10;URctpoaLvm5v66WqG5HMlNFdXUZ9EvugP5VVVUtYcIA42c54qCjt7e5c4Ofn+ripM7X+JSww8Jcu&#10;9rbXXR0fPLfWaTh3nHlzo6R6335Fs/UyV1nFXvGbuVzJ/XzTc7xXwztebahP33Wd8SawRMAbUIPS&#10;GEsGapoEek+jPNepjeBhQa1/iMo3DlVyLsB9bA9qoocwwUNROlJKQ6RW7jEspqreoB78SK2BWqPf&#10;XKg9IjXFPSq6NFVQyUfTRFvtZtmwLAc5Y2S3EoruYurP14/hcAq0S5GjpcUazadZg6BmndcgKmqV&#10;gt6RWlFgPVLDbadHal311lIVTlCB4m00aKE7qA3DIdSAiO6RWqUrjNQUyLoiNTYQshoMSuysTJNv&#10;zu+Vyvw94jgOYGavAU4p5aksDwNm9bcAK2cFrIrNUdR7H9Yka8wJCzdhDc+SzzEs0OyjKJntkSJR&#10;AamwRC+V8W+EKEbJwPE5Zs3HIq/eQ5ZqiM5608buvfUSHRnxUBFa5dLO9i2hwT6jEKVNH2vL8pa3&#10;q7MPylsDitbGwF60MBaAbuhy2bB2zfLW56jfUf1eiYV46NQJiAfoQUW9bsvGUpkbnAb1EOdJvzpL&#10;5SUWn0bJ+tV5ygRfWYkcpvaomhrB6D5YwFZNIQYbn/Xn8yR5wTY5gdfacRoNA6DnHaiBsp+4nfR7&#10;N4UfE5QSo3665dFdOTW+byyUGcpbJnNqXSgjqFWkNirTdNFvmioMZRo6pQjqDbPkNh53GRpaeNzr&#10;g0YndhPZjYmXuoIyad6xSDPp6M479oWDGSiGoJf/7km/Ieghp74Lai2n1gw5hlKW0bwzk/fLSFjs&#10;qvHrOTWFMqQpHfgsOo9iEzgPP0TxPoytWqMqHHrz0GCui4+f9cJE2yw5c/qC1hIJmr0xs1gJvQR7&#10;uI9mmiLt1qMxA9LGzBKZ9kEEApiPEtHYXqx+x+A421PfACsohbEHd40Z03IvOEEDvN2WArf/ed+T&#10;L2fPdvmfns72ZVDTHgrY7CRZHL/I0IGiUQ/m17HoSmGE5C6nixdqdje+xyjMRTb1vXAJc1slCXGb&#10;ID5APedBZ9j1wrEj1lYdxjE6m1UTx8MeY9prJzc40vhaOFKWNC5x3jY5ULlfms8elm9O7pZv9mGB&#10;0iRBcBuXaIxy6y6BTAHaMJZIAZrzxkwJP7r6jRxRgdqQI3ZFar21kYYKQ2sj6HcbO75gg+3Ij5ND&#10;6OzxmLq0W4N/X5GKavDoPwRjUmahXC9GrzEfj3ZKgpqPT0bA52Muj9ZKJZSpvJU1fWw6qtkFrEZp&#10;EAZffJf6rWsQmjGHwhcnpegVgV6jkbpVCniP4dID7f4GE12/OV8vTaePy66caon0TO06eUUf5zuY&#10;QFZ9BIZD6jetLpXjx1HCotJtsDdvyt4FMQyHU3BGONLGBUgZyyr3yQG0Dx+CW+zQyeMIWNtQ1goF&#10;qL2VTTQ7oxitkwkSF56pcuqFcQseKkJrebSdoGfjUHRY4DMoTvxLX4fP/8vsYL/fwZ3S5DqAElc3&#10;Gym6vhYtxBlU2Jl0GZ83iODekF6MN5yG3tIkmeO7Wt2IwqLdyj53ANH7IG4Ov+r/5g7I3U55xWsP&#10;ys4d+8QPx4xyfhRBONgfrD79VBsTC0ccLp7aEIDzizem7JQz+4/AMHEUQEeDQZ1mouhmqjBZzmKd&#10;urvyrcQlloNU7dVQotGFH/RbKxuroV9ZCVdww3W5pDgaKB1uOTil2vZskjWogU5+Gwcc9PN+UJ11&#10;N0uUI0VofoB1VrVRdrWH0iPfE9TYXPRqQReoIVTpHWx6tUClK/TG69GawNZcdl3mnK77w3unjW/q&#10;xMBEArgVJcO68gZJiNmC45TiYBYJNmrl7dsF1tdmdq+fM0h8/Ky3zPVdL+fONEpZ2T4x+3COfPRL&#10;1I8nYqBH2R5DzzRm0GPogSrV6u3FVNcNKjs7sEi9l6ENM31tAVK8YPnwGS+ZOXquhPiHKkv2QGyg&#10;XVEaf+/ubNcaFuj3xT1pd0+Ujx49+l8DPZ0nezjbfQNgP7DTrKc/fF5MlOzes69L0e4CuG6AZycX&#10;ygP0yvrbJsiEv2hdM7xhvOgPdxgfCydaDgr3FeI2fbHqgtm2oVwOHzilztAiZWc9sb8LeqAfvD4L&#10;Wn9t09+PlHDXNVKwsVKuYKf+5uIh+QZ92/QxK0skF7Mu+HQZT9CwoDqRtBq1Kgex1suaby8zBctJ&#10;oMXMpyla6X5mOuTY50w/M3qEO/JjpX5HkbhOjFf5ZF+bHH/OaaupODTuWhFGNGWg6YUtquyZZjeb&#10;ct/BqGPwyWtimcGs07Osxbxa1aqpQ2gUXL0/Q8OL7o/X7gXuC/3yEMK+Ob1H5MpJOVF3GAfX5aFj&#10;b4ma1aXf2/4c0jDQz1H/Oz7XR7/yxGkZs9UY4NOg2gePHldNGozODECOEHGnA9wMPLtRiqXCzYak&#10;4p3VYJOb1SQfDv7wtlyqIvPWTaVwR2pdiqTcu/ccQNvlbomMCFOzCB4K0AaPd5CPh3+Ym9v/7itC&#10;d/u5jY3Nv/u5O855mPxa7/lkvycnpewqrwR4u7vO+Kapdoe5r1QUW6PVAdghIyBArJJlCzZKlH8q&#10;bmqkysdZAosOWifL4zZKSanWslkP5xnLDYcbTmOWVBHGu8ar6Mpdl9FIO1ur74U+0AWiA506AB/D&#10;cexCWROfJ6fqEc3RXdQJ55VWwqLYgwhmaC3U3WSqJITyjKqR61GaNVejcpbmZYZnXXUesUkBFDkT&#10;VJkgTMWIYvQJ34GYtBTNMxPpa+7j/X6GKMNcuj6vBAP9oXKz8QVUnk0PWvMLNg1dLKPi3i2vRo2f&#10;qQHzflDwu2VArbSlDCKGtlR2W1EN79wDKn26RkXhqsJ9EoVZYOwrJqjYH6A7vagkD/RzuN/fqU2M&#10;9WPkuR/9ygvRP0gCrJNkx4bdchpz54+hiYgscY8aK6T1MPCKj8oC+9GO3BmlqjZakCGI10HvUU1I&#10;SuG+O5PM2FxShyaNktJyeLp9BwXQXmiT9vN2XTPLw+NHDwRo/Zf9rKz+w8vFPhUPNOD8+m7UthJ/&#10;1LG3bd9+16BiKHdlphUhT4lQeYrD+DjZvr1c6iFK6GUA3rT8gt1o0likRDIrjEFajnx7OXZJDlnY&#10;trXcQPE1pw9BfuzUGXjH8WEdOSvVuw6p+csrY7cr4SPaa52aWfZtXHPwuHPc1kqE61qZjVNDIvDv&#10;9BXFcvooerPZbogcUXNFabVpzfJIJ5lxKYuWR9TOaaRQ7iiOCkKUNlK+VT7NHnHVToiecYzn6ciN&#10;weEDpbIscrN6Xl58PT3fJ18fX1te9m65XoLBDWmYsKJ6zzGdhY+Hx1WPzwEOxhScs8uYCjAlYGrQ&#10;ZdiBsMdSnMqtDaYdNY10E8pM+6QdvvDK4gOyCF4DmkFm44oAu+Hr4JlVg/45uOE944rxSZPFszcp&#10;FpC/EWLV7qNyEqe9nMEsvCOYi2eqU0qzbSJQqPZggFUN8EAlBmnfBphMfGYuU92F1IS4Xqm0L4vd&#10;2M32qYO6HrPGNm7ZIl5uzihbDUKEdnYQlq+CvLyeGBCgu4BtZ/d/AOwciGeDAmzkApKSkqLURNV7&#10;it2xBFY7H6tlij7PMCjeqogPOkvVPCUhR+UjesRlrTsaJQTvGctklmuy6pDRS2em+rn5PEdPnNAO&#10;DcAwdp4C8te8OPSBz611nV2R2zeuoa0Qi52+aQ7u08tYXVH6bimrFaqzot56K6GK0hr1Vq2E+jQP&#10;9o5jiF4rxhI3XT4njRitfFG9197vl6/n2s1b0gL7qaLwHO2DwQEtiPitHCSgWlUBakOrqiptddWr&#10;ScEpmMEUo+yimmmnDZ55ZRll3Zp20ivntRMt1IkrHHyhDb/4a953PlcjLjYGNYAu37PX3xBcGDyy&#10;oVxbfBYlI8EaZ+ArxVpScBpM9F5p1qk3Y81xug+ZILsM6f/uGniA9UZGmpCwHG2UD5k/G5qsgD/x&#10;cXeqDgryYsNGn8JYn6D3c3D4npezfd5AjSnGMrzunGGNrqwSttED6C0FhaHtjvOavv5TIGizj1K8&#10;KTaQ0hLMFCVImSiqlYOuHzhxVN3slOXbZMncbClFHVxZUHvMW+75/5yucsZbiA0AACR9SURBVAZU&#10;3dSQw7/W9wjuxkuXAe6rGPiHkUjMSWl86VbG0nJpNiYoJ5neRohSVhtO1+gWpRFlWzl3C9NemvGV&#10;88yuXW4EoHAZTZHRN5fGK9fkDlhDCx5XzeriaB81zw3zuzhrTEXrIHXqiDZUQmtXVSmAUsH1aG2w&#10;jALYbF1tr4Tgh97xa1ev4nm7H5/017q33eZwMxoru7J2mVwb+L4SZwFU1qBLsbYWYewWFe6Rati+&#10;FpHZJhyGdHDThp1gkhUqj6Z2wWoNp4fqYjDp9q6KSphKAtXgwIfNn4kdDwDa282xdk4Ijivph9Ld&#10;J6D1X3B3t/4+vOE5gwFsvZ7t4+4qmVlZACOGFxomRvAG70JjeXpqgSyDmsuZTutW7lC1voZjR5Qv&#10;PHHRZrRV4mQQQ1mLN978k0hZi8Py9ilv+T0+QCPA05h/DB/6OUbQHgv/r7kAb9y4Ia3oylIRm5RW&#10;0e67ireWSxsa/lWU1hv+tfE8LciFVZTFcENO9GjGSSXNWYjip+vVJNZe4ALQb928htHAKeoQAo7J&#10;VfPceCABN4euaI3cmhRcHyzB00cYrfWWVVXe0iai8ms75pU3X2uUS5f4nL1HPf81vncRz8uozI27&#10;Kze+zybPyMrAEAUbJym17ZfzZX1KvgoOrLrsroUCjxTPkpEb4KU1lBcbkTjgn81K+fn6SCJO9Tkm&#10;a9elYr6Y3aDQbeXrBqCR/laH+vkNGZQI3RPxDojY3q5OqQ8rnvVUx2Oi5mCHRDnLhIjGwQm88QnI&#10;WyiScdekY4c1Qo4YplecVxyivC5a8PeZA5Has3NMXff5cPfjeTlt5X5nen2bi/LajZvSihM2FLBz&#10;9ZG7tIXC3UWRigq0avan4cRQS0Y0VdNGUzGK2DAdU428XYk51hh72wJb6W0McWg0Atl55JLXm0C7&#10;QY+bIaw1c4C9Pk45hRT87qBGRmtOMlXPZxytOZjfYBtVdWsOmdi7HadmXJJGtMl+m/fJ1GMTyOcw&#10;zfMwFGuWS/sDZjVDzxBEKnbvU5GZ0z3ZMKRHZodxcZKJzkGuP5ZT66DTcB3R5ah3aCnbJ77HMUQ7&#10;yxidIZLaDE501tspfT1c8v3c3J7sd/QdyC/62dj8Lz9P56iBdnSZMqpTRPDAkIaU1as01w3zbQCy&#10;ApSctWyqjlS+eVkgIifiVI5URG+2uFHxjEYj+s6de1Dcz0BpIkw5eSaiLLZk7gat46sfkdu4h/sk&#10;Tgz5awP8OiM2Z42TglMYU4BmCYuANpq1BcW7Wy6N8TxqjjWjtD6cnsfJ8MA3+KN5VvXFxkvq/Vy+&#10;0SR38BzNmNfGUym6TjNhtOZBg3wcNVIZSnhXeQs5t0EJV2eFkYazXm5IC9oxUOKvDeheQL4fvdY3&#10;c0OJqgobfqTfGjW8gAdLsDTFVK4cBhIPsyWqFKiZnbS0j2zQZcpC2bihpJcYptYpgL182VJx5hTe&#10;QaLbxIjBLbZywCr3g4IbEfu/+3m6m3s42XU+TB27G8A54xg3JdDPSzZv3Yad8ZhhNz2odbtg5hN7&#10;V2nV27xxF4YuzFWUyR3D3Fgf5LhhHtzNPCcI+U5BfpXqzzY20+vdMX3l3V0jZvChKYqOSPCtRyAI&#10;Ok3XcSAARiq14WwpBWiDJbQFtLvFmHbrUdpohrUWpQ0nTvA8MRwUqKg1RuBevQRafBXnaTWelmYM&#10;21dnR3EeOcFvOH6Gf6/ya6PcWlfCjWl4G4HN18XyGg8gwNQWjeZ/u5SbohcPoDsIas3oeN88uQcr&#10;qyNwIbwSxBRkVemUjA+ReSYoN4cCsgTKcpeP9XLUlPfIlk27MJUnTgUSlka9ZixVrcNkAwQyT9HI&#10;QOro5eb40HbPnoGOZatgX28fGEv+z4Ni86F+nwaVAHfnlwHsc3CfPbQy3o2S8wSQsFlqGgSHm+sg&#10;4wmC7LfmVEZ+IKMNh4Lz3/TakqKzi4Y5EecvLwhNEy8A3nnyIvG0XAJvOSx76AKjK43Ggv5EcGM6&#10;x1zt1GkMRUTUY7QYzIWsIikONW/GXC/O/2aHlAKQnkd3lbA0kwhpt6LLKpeGQGYMaHVIIACbYKmV&#10;q07tk1YMdWgpTlQnPSrAI1IT3Hd4GQOb0boHDVeiWVd+jTRAvS60gGJg441rlw0K9+DeD4KYmyln&#10;anerH/chhN4tJ2nD/RLgZ6Do9cEznuIyOV4NAiQwF0ZlqEMnVFmKdlmAOsxzFQTbOjW/m79DDwSZ&#10;Hg0nurJNMOfk5UmAjweo9sC7q0wxVuCIjPVGaIDPhwD0f3sogD7MH7u4uPzE291x82DScX1MEt03&#10;VMmLdpUpcGuG+IMKsC5TFyl13H36EjjRSlUE504cBVr1FVRy5d/F9fUrEEC+mo8PdKGy9tF0wb/z&#10;wWQKbhBsdO9v5NZ/z/gY3sHKxRXdB02+dfWSOnBADc1jLgtnl1aT1mk31GkOpF+riWNdx8cwl+a5&#10;UDqg1YGBPJ7VXFoxx6sVNlIlqqnTQQ2gTiT4cSlQ8zJEax5VxNnYBhp+N7+mJ5zDG6HAk35jjtsV&#10;RGkKjQ8rNhLEZ88SxMfVdBE9EisjSD8vuhIbjmvlJh4ooTqlsOET1Bvgv647wuNt6GXQJtcyX86C&#10;XdlqZIyqOxPYLKvSrbgFbNB40yeY8wuLlInEaZDBrNFt1KDdnHZFhYYOGVSFe6Dg9vOz+g9/Dzcb&#10;mMw73RwHbiu9V77NXCV6TrgUcQ6arpQb5p9xN+XFTq6FGM2qfMIAs9XnMbIuJU/2w2jPcllxSY0S&#10;POgv94OBYDI6xULdVqL9kwJd7zFK/V1IeiTn1zrQdUYWdTTvAKI5gX3tOiIq1PBWUvBMusYMwhid&#10;XipC8+gYQwkLdLl3lObxrKTWADTP7F5qAbsmzC7HKjRLaQJBDYUcP1fR3BCpe0ZrdeaUyq+12rU6&#10;Xwu5uNpgcABgW80mbECNaobcgzAWMhwVhfFeefRrA09KJWg5IsgwJqi/977LbgwGx4023DsFRyv7&#10;wavthRpyhDIpfYGpO6qBCLoMhxSUYyhgz9In1wWrK7QoM9+mw1GJrAaanZtXIMF+ONDxWwCzLogF&#10;+Xl5+vnZ/XXpdj8A/y+B3q7PQBmvGuyorZfACO7ZIUGyfUeeAndX07lBCFsNk8qUt8OVOk7aXYSJ&#10;K/STO0+OU3mUsgZiOByP0NWNL6YoOHNxRn6lePYzShj/XleUYQ0UC+MQ+sE5gZJnLt01YJimq4x4&#10;l1lHRnmoFcfYtgBISrgCuDRA8ywoAM4koHnWMmk1DuhbbiHNOM2xtSpTbl6C6n3rjjSjzNVCoQ0/&#10;0yK2Ia/uRcN5uKDh2CI+H4GdCobAEz1ZMz9TL9evoRatjCWm34duMuFGxU2Omx2rDPqYKtWYM4B7&#10;e9/PA+uAmzY3eG7U/AxLdtbA0rnI0GvOwRy+MC0tBYjhkejJ0gzWUD1nzt64STDMTxx5JFUfR+A8&#10;yKQS/Xc5hsjL1flgaGjgb5jO9gNjf5tf0dRxV1tE7fbBzLWNc25HTIrg6CTOROOHrKmQGjXnkSc8&#10;0oRHm1AZnwFqZY5GdpU3Ycfm2V60oZqyCHIhZMGySvfa57/V7KhJ8VtUpO9P/t33BoCFzMVsOLiA&#10;01I5EJ4U/izqq7riTkBo4G8Ulrvu3LiCktc+REdMFsmDw4zdWQRbVz7NnBrUmbVmNmYUr0Dte580&#10;3biuTC7KzUV6j+vqzZvSjBMjW+tyYD6JQWnLC4cJ3s3LtcdxVSdZtGEQflsJBjJCbKMg1tR0Uy5d&#10;udrlVKNbi6+TRyWdhqGHoiJ1B/0Ymrunr/SfQpu6h9Q/SKvzcLYzLZn8StWaGkvf91wbpE/HlzMa&#10;M5iS0chEUYzMrobDPAybC1M8vuakpCTM0EateRDLU91Bb6Pmis3CKXhhYWEP1pTxt4G19qxubnZP&#10;ebk5ZSFydw5kF+vP3zByY0qLLMZAhtKK3VrezY4vRNqqPfvVgAW2ds4AOAlmuoG4O/ec2axPhQwB&#10;HeeQOtUlhHIGWy15imE1xBJuGHxc5mOcP0UxhQ4kU4o6H08dK2QYY8Pf60uYMz5+SMvZ0XxP+gfg&#10;M9Iz0hE0J3F209lzyGEvXpaLl64K3WGXrl6Xy7gIuEbk5VqUNG0R7fUzgL4Rf3fp6jX1GHy8C7Cy&#10;nrvQKKeR456A4szzw7n5kCpzDLR+/7q95sGKuoZoqdt+aSYiJf7iJQijHE+ERhWWLPmVn21hYTUm&#10;45g+8aIn4PmZ5OVh3BOYmlar1i7my4U7d8mc2aEaxca64jyA/qzBB/0dlqoQ9HIjIoJ+JjIIds+/&#10;Nsjjzc3/LcjL7U1PZ7ujbON80BvQ39+noOZoY4kjR7wkIzNTiSzGRhYuQkbmngDU8qaDkoThcVMp&#10;oqEPdjq+cl4abYEOY2PVAiAg0zDq1RHtn6ORo/H0BdYyfTCeKQ+lM4KPj8+8na13HPIwAccK+aI8&#10;whM+HTEW2W3aIpzVXYrhiwPP37uEOsOkVR1UNNrolzHQuDHc8zIwBv7+vf5+0OnxfYBfVlGL1tpc&#10;RY1XocWRp1coMQtRlsKoGfwJbOahDsIzoF1Q0dAaKzSwc44852nz9/ujkdD9xc05OTlJ3OGRGGwl&#10;u+fapdXTy8XxXEiI3zupqal/O2V7sDYBUnJ/L1czyvXfBiU3voGM3rzmoHc1B7k3wd3TqaZHAV0l&#10;Zb5NlZQLhc0j9PVyMKE9QK1mOsOAwKGH7KmlEEcaz8PDi5GvaULdYXWxlu6F0lko2kjXJG1Xi3Nx&#10;dBbU2BKV65WW15rs5ukPhfx7/x3NmXVEKnGkaw5Or+C9zwMIaTBiBM3GmCAO8uMwCtLjOb5runJj&#10;Nv+Ee60CiIORUgVKAADMkdNjoJGwoYJ5sqp2QAz7GCIZzSKMyD1TJjI5Mo2srA1qcL7jTJzB/i1G&#10;Za5LlqkA5pYQP0+r2bNn/8/BwtR35nH8/Bz/08/LxRtRu/XbBjeFDe6+pFFzI+fIjnweFqB9qF2q&#10;KSIBj0eha41929VwG3H0jOVn0UpB5UF+8ZFZ6vgUJxoRAHz20s4PXa8WIxcpIx1rodPeD5eR+Dkp&#10;O2dYcQolTx3JxcIl4MkKaF/dgjPDeG4YzyvuOWHy7x24pl7/foB5/dp8mYFqxKcA30fwTetz1Fyn&#10;LNJmwTNnRkMFzza3+XKecnV9hgGVPC1y565aNSqIn8t03GO975pKNj87pjoN8GnnbCtTmyg3Tm4S&#10;OqAJZG7qGzZulGB/n78KkAlmmrLo2+Ywg1B39//7nQHht/VCPNDg7e3uGoRJiG04GWTQaTlml3c7&#10;xVMHOLtmImaHwLG2VZs7heNOdA+wsZLOf9ezMQSAZZM8fcEjQc2nYI40LapchOXwDHOCJH3npOMW&#10;8KWvScpV9lVrnOzJDWCWc7JatMwLGdETMMh9Koa982ekkkFOiWomOn/GxVlVU6/+PnnpNtgSd6pD&#10;ykkRjY9o6TLiGP5GH2g3kA1Bzynv9bfKQmlogSXo9HtVjjlbHEfFDY8z2neVYaRzD2qtUh1c4ThP&#10;Tbn9EH2DXZKlEu+RmyGH4HPUD783/YM5qtOOqUkZHtsZarWya+JvKHJuz6lQuoaP1VJFtz/4uYc2&#10;Q5sbowkLMHNknmmViiH5/jgW1gHqdU8Lp6vjTHGwtpQZkyw0vzZGb/U33bvf7+GUG0RmdfpkaNcR&#10;ON8WkL6Lj+vn5PRDX09XL3dH+9sPA25HayuZOdle/OznyrKYDFkSlSbeNhEyY6KN2M9EtHaA8GH0&#10;ofEDdrCxgILuhqN4k9X8ZZrye9J0LqScbeUKvP52CTD4FymxjR5hutlGYQoGaR+nYvDiqYaM1F+D&#10;JnKCRyRO/mTkICDWIydn7ZxRitGef0eDBAc8sPuMNXX25eoNBWxYWbYgW1FQYxrJxn2q9+wQ4vws&#10;HlnEnl86objZ8PXGRWZIDKbDkGHQ06ybLRT9xe+tRWoQ7pmiUgUv9KTTO88pmfpkTHXyBJ6X5T81&#10;QYaTQvB+lwLAHNlcgcdgyZBUmKnIkuhsxUKMAcZNihqD/bgFhoPh/NRr4mvhRmc/Zr7aJHnuFAHM&#10;jS4WQ/z4GnjffXHQA33XH/7CU52Qmp5aKEVF1cJR06TyqtZsaNYh+2KOXIiznTnUj14JApmbuauD&#10;tdhbmavLFeuA/+9ibyXTRzlhcEYlKgR3ZPWS7WI10UnN3zZeJw8CcgzUZ4tku7+3p5f7/wuRua8N&#10;xQ+DGPw8Xcwh85+H7bTfkZsCmYOlgyyNWSfXr9yRg/tOSoT3Mpk5gVMcE2VvBca1Iho4mtPSZ7p7&#10;hh+8vpOHhwYpP29VLY3+ALl+PK/B78tIxUhDdxJPXWDDiJokCfpHis3oxQF1nHLJ6ERazyEPuei/&#10;dQHVJD03g1spADk7xzNxBDI7hDxA07/8Y6BqH52Co05HopzmjnE5uQBvL6UewF2JSG6G6EZjBY02&#10;BAUfp2bfAdWWSjbAXJM+ZwJhPzYVik22YxaoGr7meZ6roiiBOwnjerTNSWMPHBPFMhCPiKFJhxWB&#10;MQAWxUEKiNyAUqEfTIc1V42YQrpCEbAno6Dqn4ITTvk3rCbQAMKNjVE5G/cqZXmO2hy4ydFfzftB&#10;Xz83MYqd7G3mfWWlwXhjI4gbEI1L0Y+/EkIXKkP4DBlxjW2bVmI33VmifFIkwn21GjFlPyYGU2qX&#10;iC82f4J4+tjp4j5jjhw7cF7aWtolcf5mBAIHccK66i+4WZrC4ZJXgny9JsHa+R99rfX/537OuWjw&#10;1P7Fx82pFLa5PptFCGonK0ecJJguRdv2iIdNsNjOmCa2lmbiYuknOzZWyLGGczj5I0FmTJmBaO4s&#10;NuMxm2s6d2VMpDBxdK8CubWFomthswJlXVoaInmNiuS6m804JzemwwWFVRKBIQ60JbKxhONjc0Ed&#10;ebonB8OzVMbyDEUhTm1RTQSop9sij1wBMFL55XlPjEwspZGOGy9m+o/V2d849peDFjmG1gsRm+c3&#10;cSYZh0zQ386cnv2+QY5JiGz7ZMeOCnUwoT7McVFUJjYu+pnZA3xYRT+W/GjO+dQAbApaNOloNXt/&#10;lVLwNc0cPQ/5LibUAMiu2HjITihUhXtheAX+pqc4xaoAL5YX+Z75WrnhUblmRx03uxU45pjRX836&#10;6kGnVSqEDZa5cTFGNXGaiC8MIfyMWPEwbQpBNEZEnv61DcqZIbKv6ijGKTVIsFuseM6IkpyMCvSU&#10;N0tt2TFxtQ4CuC0kxH2JnDjUKJtTK8V2oi9ybzQY3YeSY41ytFBlWJDfH/+mPu2/p13Cy8vpZwD2&#10;Qncn+9b7zSB3sJ4h7jZ+sn1DGT6oO3Lu5FW5fPEmdt4OqS0/ipxtnph9ZSvzQpIwJwynFlYflTAv&#10;qNoWM3FZi9kYa5k5HTu8PWk6FwPzcezUjrjwVY/kjATe7i6yKC5WtuRsh8mfqq222HpGU+bQtB4y&#10;wpDubkXHTzxUcEbTAsxa40awKmEb6qzJoOUF6jAD/owTLXmCCVV40uiuE070cTsAII0XBAJpL4Gd&#10;tHiruswQ+ce+GgI6Pk8p9fQyh2FOOsFCj7s9QK3RXH+J8l2rGAdpNqNpJfJbX1hnqSazBuxvu0Ll&#10;yaTUZBWMpEwvWE7iwYYbcDQxozPVZjU+GTSZp66sW5XXVYoymaez1m+IvKpHmTPAjEp8OoCZE1dU&#10;18j6jAyJDA9TohPpc182TXsLG3E2Cxa7CaHqs7UYZyP5myvl5tXb2HTA4PA5uzpZitmEKTI3CAfo&#10;Xb4pSyPTxd4CRhO7GWKPHNsZX+8VpTlrm6Upfy+3udCFfvD3hKfv1GvloV8Bnm6fers67IaaaCJ6&#10;I2eytMYuHC3bM6okfnaaTPjIRiwmmYndDDPsxF6yEfnYpfPXZc2yLWI7zVFssUAcLDwke22hXL7Q&#10;JKkAmP10F7G1QK71hZuKfvN80xFhF4rzDA9xtul+xCjLIIwUvGCwEY5AzsjKVIMeKL7xJENdhLuf&#10;gKWf2KCr4pz0EoFTH1JBb1WU7iE+MZdkyY25KEs3pOqkwhT11iPNIH3Vz5BiPsqyELuSCNw8TOig&#10;2szy3UhEYx43xLyWajPLd9pZyj4SgplvbD0kK+DfMY/miKn3IU5NBgMhy2BeTFBuxmD7hXMyIOxt&#10;lc3YuDhSijXvvurbmhB5FBT6hBIsmQtzbh0twMxjCeD+WDPt8LnPnAgb59RZCsBTvjSXuNkpAOsN&#10;NWjQdoqbmH1tLxnJhSp3brrRLHvKjsrxgxelfvdJbI4xYja2b5EMs8FwqqRTdXio31v9nrP9nULR&#10;d/jFBHt6Purn4eLp5Wp/lv5y415uUiVbc2txMgsS75kx4mjhonIsR0sXWRmfLYfrzkhibIbMGOuJ&#10;8TUJ+P/TUld1DFF7gVhNNYcKai1zfJbhQz8ip45ekKyVxeIwMVqmfu6CvN3WILLcO9fSFXY7bhgA&#10;O44WlZhojFhKTZV8nJ5RU7dfRXZGIeVbN8rXH1S5Zu5KBsDmBEZOXeBiv/n61fmSjMjNfHgTGvt3&#10;197dHBgZqZbvQOTmaY08Bik2PF0JavTJk/4ykna9HsP8Lgp91A0aoIQbR9b7vW7qETpwmbpU1NTK&#10;VjCcFYkJ6hBF2jB5r1QE7jZcAOKWIzbqGdbIb23FYQbKQ2RNPagwP1ubSZ5SXXpQrl25CUpdKQdq&#10;z8jOXLAOy+U48K9ULpy+JhFey4Xgt55uLubjLHHNkClfTcGJGbHSsOeMLIFV1N7MEa+BAtpdBRwz&#10;wcTH1ekC6sszH3i+9ncYQ9/pl+bn7j4Eo14iUdi/AkrU+9AB0mhDzkxV02oKPjCLYFkQkiILZ+Mw&#10;s5lhMu1LmAMsgzEqt0ounL0myTj4zPILiGXJBVKSu0f8XcIQ7S3F3txFov1XggXgDGLrEHGwsgVd&#10;1+g5FdX7iSoEOxetPYBuZ2WmAO+JUa/M1xcvipO09WmooReAbjI6whaKKM8IRvArRR6DGXvS+wfd&#10;BAbr9zVnHpRmvC6+voajJ9S/eQDczvIq2bItR1alrJT5YC4BvuhfBm3me+alIm+fRg+NEdma2Yrd&#10;VG+Yf6IxmzsZI4+3ivP0EDApUuO79JhgNx9jJSkoM16/0iTJcVtk0id24jgtAIr2Vinaug+f91qx&#10;m+YJ6t5zqic/P8tulRFaOGmQCvb1DIKC/f3vNAD+0V+cAri7y2zUBy/0jOCmyhJq4UyzE3+HGFmJ&#10;hRDlt0JczMMkYV6mNOw9JVcab0rGqhylntqbuSn6fqQeZyqVHwOF34QI4S5z/JbIFogqMf7JSnjT&#10;BBvtYtlEK53c3Vju9W8d9BR97K3N74IAkQh1fDTje6qBEbELIKatWIHaa6pkb9qkOtUKS0h5q5AT&#10;16ocX2sU0cbTkg0wUu43sAOqxQQi/19zVuEybBj8u91769TGsrOsAsyiWEXVjMwsjJhKkaVLFstc&#10;sI7QIH8wEFeV47JioAOWG5ZSnvsE7d37oe4RIjJ1DObCjtN9xMMiBiKVB8bqIkpPspSkuEwpK6hX&#10;5bu9lZjZfbgROsEy/IwARX6s7vVMiKAQutziZXfxYZmH8qPNFH4e7AvQS1j3/hzQw8xJnY2Bvu6Y&#10;NOLwvX90rPxdvj8/Z+cfY0qpLT6oegAc/d229wAXVO4ZNhLsHiPLojMkyDVarCe4yuJIzDvbvh81&#10;1QRxmh4kBRCsDtWfVqWRFXM3qsHwsbMypL76hGxN34mcHS4liHWk/+wec7L0kvjw9bIQrjNnCxxO&#10;YNVTRX0w0N9rU7q7GSDFAMAo5BFc3BhIaXXAUVfQrumGy/D/KoJqv8u/USUhmjQATp0OfxvthnaW&#10;8OlPDcZJKgUyP3Ad7pejWJtPE1+7KDl78qKU5zeoyoU1UqIQjzg5c7IRVHqXbFlXLhWFh+TciSvS&#10;1tqOvy8U20m893oE5gbR25PQ8/5xPRiAvA8HtU/EkI9/POvm3yVy+/miKWqEBnm95uPmuBaU94Yp&#10;mk4VfMZ4B5k5BXmVDQc8oEyGKED11NnCF2JZHGqZoWI5wRaiUKIcRsSm4JKTVSruM/0AWq02yshg&#10;O81JMlO2Q4G/IokLM5CLo3Smap4wx5hhMZv5SmxoimSC3qegpTPQaQHKbI4AlkGsQdSiCq8p8f2v&#10;lfaHEfT7d/AabM2Rr06bCWBhmB7q+93SCz3CkpUwymJDsLHomRffh6HgfVmMmynpSTvk+tUmqSjC&#10;+ePVp8GELkjNriNyq6lZinL2KpHL3XKWnDt9UQo27RGr8dA2bLBZWUC9HoPy5HQLdV/7qieTVRDE&#10;EFlvBXi7L42bNetXbDTq5xL656991+8AQP49f1/3MZ6ujvnInZpN5uK9KLO2eLl4bM1RBpvqJU5T&#10;w8RhGg0thiiMhTpzqo2siE2TM8cvgbpvF2crN0Q82hMtYX7xlFycv33x3HVJXJApluMcZfLnMyVp&#10;YaacPX4ZlH4z1HhsAGY+kruhAgLeaUy7TBQ7c3uVD/razkepJhS5PYbc4XXwMWdMNROzcRZQbyH+&#10;TNAirpbnG9N+GmsQvVXk1i5HW3MtouFxuBkRkDbmACU2H9LgCe94yMxR88T80zCxGQ11+INosfjS&#10;C2YNO/G2ipYV8zbBKbcSG5iDWI51lMKtNXJgzznxd4pEpDfKW3myIzanmRZmYoHXZzOdP9PATupM&#10;kFYU1SkxK9ApFq/RUiwnmcvcgJVSWXhQolEFMB/tAd3DBiJX/4cUKBAjN2Y/PxTr7JAgr3ciIx3+&#10;+3d9bf7z9Q3SHSDIA709vsAi2Ih8/Drnmd+brt8r+oB2WyNiAeTM9zasLpF9lRC6qs/IxjWI5haR&#10;4mMTI7UVB6Q4p0a87IKw0KdBhbWAvXINKOcllNbyQCU9ZVHESiz0BhggyiHeVcOaGivxEevk+KHz&#10;2ADSASR78QBrKM2rk8azNxHRUMuFsyt/U7UsxKHzDuZeALG20TDndbEMkMqS/XIewKneCcGt4jgM&#10;Fpdk3bJc/MxT7KZ4I1eF4l11EqLgbDAWJyncViE3r9+WtctylO3WYTJe70RX5LEzlI5wYO9J2Qxl&#10;+UAtNh4YbQJtlsvJIxcgTG3BRuaiqDtZhvWUmRJkv0zWLi7Ae0gTV4tZqorgBGDT9OMAmu8wLVDm&#10;z0oF9cZET+gXzkqB5t/3n6mwdqyMIPj8/D1dkyNnBfyZ024HaYn882H+3u9Afn7+fw2fNes5LI4g&#10;RPH9yMnbKbz1f+4a82VSQkvlapsxGdHREqYG0Gvbqe7wpK+X2tJjcvrINbl68Q4i3Fks6lUq6jma&#10;eUlpoXaIm4/NfFkxP1M2rCqR/OwaqQTQZ3miTGcWIDUV9dJQexJaQKTYQFRKRB15y/pSWYq+bRcL&#10;DJO3hgEDoGbk85wZJPU1h+X0sYvYbIoA/t1SkrMPfd6LxGqyrdjAYVecUyXHDl6QCL9YsRhPtpEh&#10;jeevYbO5DMZwQnKzagC6aPUe7Kd6YhPAhE0cOGgzlpWENaoseOHsFTlx+CK8AniNSGH0XJxCmC6G&#10;maT/xlS+H6King+jyw8HrjtWBPl4OS4OC3sc/cnf3VFAf++g+Ed8/XPnzv332cF+L6A+7u9BA4yr&#10;4x2UPr6hs+iBZ54bcmY2k5AWO9lpJRVaEu2muYNmx6jIbm8B8WiSA0o02XK8oVGyV+0UT1tfsZxo&#10;Bc/5Mjl64Cx87qfRvLIe9daFsqccHVEVxyTQbQ5KZoyE8D2jFOdtFyoH9h2Fgrxf7CbB+fWmOSy1&#10;AO25q7JyUbbMGOMhm3EKxdXGJlk0ZxWisQ2aV5bKmRMXEJFPybaMMoC+Voq31KN/fCHotr3EhaZK&#10;3oZa9JwvxAZiK1b4G/tJfqpmbDNV0yV0mt3vPL4HoPW2RUZg3Oc7mFabH+DnbhsVFToE7Oq//iOu&#10;s3++p+/AHSB1xwTI93w8Xeeh9LQPJ4PeAY3/hm13D07hjai9UX2dUZ/A59WlRFPIsrRQRooZyM3p&#10;qLIA2KwmQwXXWwiZz7JsN8UVYlOYBDjOlVDPhUpNdrUMEcvx9oi8oL9WyFcnuOPykpmTYNYBSG2m&#10;2+KxYZ/F45uNN4czb5pYm03XetNVCclQKjJhCHlQEKsBAsh/KWR5ONrewr3bFeDlFhgW7PeHfzq3&#10;vgOL/J8vQbsD8fHx/xYZEjLM38t9HMpqC90dbWqQ9zWRxnMB4ytEHDrU+q5hPyhIvmu/z/fJTU6p&#10;z/iKDrzLyH2L6SkI9vH8eNGiRY/+kzr/Ezl/93eAizgqOPhRRPnX/b2cbbxd7BeDYhbjpMSziPgt&#10;pPaknbyUwwk0nxGNlPRvtRHwefn86gQJ7RRGBVR6oglabFx3PJ1sj3u6OeX4uDtHBfp5TkW0fWnt&#10;ksjvIeL+l7/7D+2fb+Cfd2Aw7wDFu9T4+P8dHer3FHL73yHCvRvs5zkxAIgP8HAN8/dxX+bn4ZoJ&#10;P3wBUoBqAO6gp6vDKdTlGz0c7a6729vccrO3vgP3VTOAeRvAbELN9hp+7zyYxAmcBbXfw8W+HCDN&#10;9fdySUPzzCIMrgjCc9gG+bp/hc3nTYqH0BYex+jc//GdOD1iMG/wP+Bj/f95JcMqYkGipAAAAABJ&#10;RU5ErkJggg=="/>
  <p:tag name="ISPRING_PRESENTERDATA_0" val="VsO1IFRo4buLIFRow7p5IMSQb8OgaQ==|R2nDoW8gdmnDqm4=|dGh1eWRvYWkxOTA1QGdtYWlsLmNvbQ==||ezZFNURGNTJCLUNGRTUtNDQ3Ni05REE2LTIzNEYwNTRCREQ4N30=||SVNQUklOR19QUkVTRU5URVJfUEhPVE9fMA==|MQ==||SVNQUklOR19QUkVTRU5URVJfUEhPVE9fMQ==|MDM0ODM4MDY4Mg=="/>
  <p:tag name="ISPRING_PLAYERS_CUSTOMIZATION" val="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JsVjFDfyJOyQgUAAEkTAAAdAAAAdW5pdmVyc2FsL2NvbW1vbl9tZXNzYWdlcy5sbme1WF9r21YUfy/0O1wEhQ62/hm09CFRkeUbW0SWHOk6ScdAKLJmidhXqS2b+HHkYYwyurCHMcZYQgijI4WN9Mli9EFh30PfZOdeyamcupWUdA82ukLnd8/f3zn3rjzdH/TRxB2O/ICuCg/vPRCQS52g69PeqtAha188EdAotGnX7gfUXRVoIKCn4u1bK32b9sZ2z4Xn27cQWhm4oxEsRyJbvVsjv7sqtGuWrLfakvbMUvWGbtWUhiDKwWDPplOkBr3g6+HdLx8/2X/46PFnK/czyTJAZktS1UUoxJEePSgBpBFDVy1Aw6ql4W0iiMRPZm/3UJhEp041eb1DVEXDgthisqhfHaFt4E1B3BjbU5CeHfuF0h3DwBqxTFWpY0sxLU0n3DsqJrguiDUAoWjPS2YnPtp3BygM4iOKdpLoFzTq+10XXRwm0QEKK9hc11uSolkGNomhyETRNUHc9ikz92f/cxTGxw7qAd4JYMcnaBK/QZ6fRN+NkRef22jCnh2uzA58RFE4jM+oh3bioyl7/hPesL8BfPctRRReF2u0pam6VLekdttqYdOUGhCEQilD2lK0hkV0XTUtrNXnbwRxHbwRotCLZw6agBoVoQzJxAY4Bcy9hqTF05kJQzxmpyFywE3VcJpKo6nCjzA1avEsZKE4Bid3AXBcDauNtRSjSAzyEBuQx6a5pRuQexpk3es9NID/EO3C4tU4y7alsS+CVzRZh2SXSW6LVh5714vf0B6zdEZ7RWiq1NHkplUjGjzWsFqcLpkEZH6lLMs+tGr6NhSnIJq2X0VEXxfEix+T6CewLP6niuQzbDLRMs7QpE2lIbFKZhQyL+x3/OF4SfQ9cuJzKAnOFsPxlGUlRNdh1T5nkn//SqKTtLTDIVv86rBwnFfb38QbHcglRVKX8Fduv9BzA67QK8ZbfyPq8WphKfaCekV7AtPKuM7SfKOjfGWtSYqK6xbkPZCJRXgjSDfP0iqznPEkUB0jqEl8xrIYPuE8l3034U4I0fOxzdLaR7vAYwfMITZKot9T3e+gjLC1Ot6+c6+irgscv0zlzF9M5dfvKRGyvrJMjXwrSE28hl6sNj+q1Mf8U0G1Cj4zZaxJhqL/PzEeQHsD06KX8P7m8b3UtVqMSyjxaVxYOcR5zT5xeM204dQUnc9s0cEYjcAZ5SUxzDHAMXhg+/3yUoq2Bhu2h+7IpaE7RAr9JigvrekZwHqaSimpptkHMxTtMd/95ldpjO/AN8GlC7ptgqsrKLeFa6ZCoKmRIQz2aMvdKZLldZ+G8sP54PGZE6w8Si1arPl5o9j1fDTktqf0zga/wjTIDaELzY8oRMWs/bEhEgZPvgeYBIPvC+TNm9rsbQn8TgvPXZS2qCWGsigOxkl0SBcmaXQT+NQCkhuOS50ILku1UlQWyvRGETGxZMCYJEuazKaqZhL9MWVuf1lSEAqEeUUl5nwwU5PoB1CGj+TPx+xcEcZnA8Z8s9NpSdT0dFXHaxIgZ94gDGWXhWtQEuWKYutXVboGGJsngVTxJejdBnjdgZNH4dmVSLVF0blkGcHsqDoXrXBgJQpk7HUPfx849fHGwFoZ5NrFYUoOpbKNV0kWXYkQSW62oJBMFlygGdobT0uMMXmQlmSsAxPyo48gyilHg1sqHaDygDxCFWKTE73OdUJe/mrPIkv6zChgnFCICu4gStuS6nV+5wKe6fvOLgoDZHe7yEZOdvnSD3pBWTC5KWlA11fw3K4fVgU0ML68R2H3APwMXyTFm+WcH4F10vW8tLNB7/3+ebka8Uuvlfu5O7D/AFBLAwQUAAIACACbFYxQpmsemuwEAADPFgAAJwAAAHVuaXZlcnNhbC9mbGFzaF9wdWJsaXNoaW5nX3NldHRpbmdzLnhtbNVYTW/bNhi++1cQGgpsh1pOmmRpYLtwE2cx6q/FGtqeAlpiLM4SpUlUEu+0YaehGNZgp2EYliLogA0psKE92RhyULD/of2SvbRsx44dh2rgokXgGKLe93k/SD58zOyDI9tCB8TzqcNyylI6oyDCdMegrJVTvtC2764ryOeYGdhyGMkpzFHQg3wq6wZNi/pmg3AOpj4CGOZvuDynmJy7G6p6eHiYpr7ribeOFXDA99O6Y6uuR3zCOPFU18Id+OIdl/jKAEECAD62wwZu+VQKoWyMVHGMwCKIGpA5o6IobG1b2DcVNTZrYr3d8pyAGZuO5XjIazVzykfrBfE3tImhtqhNmOiJn4dBMcw3sGFQkQW2GvRrgkxCWyaku7S8oqBDanAzp9zLLAscsFencfrocfFY4Gw60AXGBwFswrGBOY4f44icHHF/OBAPGR2Gbapr8AaJDuSULW2vUS5tFfeqNa3Y2NvRKuU4hwROWvGJlsBJK2nlYhJ7Wfj6brFRrGrF3b2HpVpCD/mkLn2KlUKpnNDncfFho6QljVQtVJK61HdqVTmfzVqlXqg+TZTaztN6cbdcqj7a02q1slaqX3rB4p1Ye1l1cnFmYRE7gacT/3KxDjd13XS4c2XN+oQDqVjYaxHN2aawZ/ax5RMFfemS1ucBtijvwD7KAPe0CXELvkt0viv2SE7hXkCUS7gYEFKDYJc7MLM62oH3VyaqV+PwY5XNTjQLpOJi1ik7rXee/eraKPvltbX56c9KM4s5x7oJRAMT1s8tq44PDc32HTbBJuIZNR3LGFVE7CYxqtgmYwTaaFO2DZZLCtqHVWRBrTWXMNTADEibcqhfHwH4QdPnlPfJentgXfAothDgwalCUKUx1Q/dxB4U6Y+PD1oviFLPf/yZSZFuht1P4obEo9dZF21MLRlDzcOshR6TppQxjXrfBciPeq9kzB9G3RcM6eFrZAdR75ghTqPuuYt41HupywO4ZtQ9pch0whOAMOG/iZrhCUVtkY6NuIfh8+9fUe8XHbWhS17U+5Ui36LQahaedNKJYx0ItFOOvgrwdCgwHKDfQTG1l6pbxSd30MUxGMVFMmSFf7LkgbkJvb1NSPmIbTN8A1MvIk4goIPwDDX7JhfH4enQbl5Lot5vs7JL326O7fCNGO/9KLJc3PxOhFn83I6Hu6Zvtwp2i2mVSC151UcE1kh/WptR7+fBrI0VmJgOdMjw+z6rDGr0gg7So+4rFwZf6KMI/cL0OP5w9UDlr9+qgjFkbhKnH/oPkfnfiIHVS94v6RkzZdAzS8v3VlbXPl2/v5FW//vm97tznQbCpW5hyobKZfNaESrndUWK3uB0rSCV9kua5hxxKu05QwdK+14VqtKOU3L1Bs85ovUGzznSdcp32/FsEEPEmFoJs3/5DETXtCbJqkIvzZZPfZn3vqqnR8A0guRgQyMentni9Oqe2zK7tRz1foBz5yoAF9u+IwNQEfyGLFmWG+o8GVtQ3h1AhkNLUr4l4tuL52GXtWQsG5jKAUa9n+BwCf+Rk6bhWSz1EtR48RxkybcBMvuMD7Hg1HmGzOHJ0T3/IAj6um25SG5fGOe9E/a59Y+3mL4Wwz5aMsZ5q+X3QXD8Ipv8PnUtfhrdHE1cFY2uXybvP8UbmzJqQy+FzhxdmuZXVzJZdfarVArQJi+h86n/AVBLAwQUAAIACACbFYxQzZFeYNECAAB6CgAAIQAAAHVuaXZlcnNhbC9mbGFzaF9za2luX3NldHRpbmdzLnhtbJVWbW+bMBD+vl8Rse+le00nkUhtmkmVurVaq343cAErxka2SZd/P5+xg0lCYJwi4bvnOZ/Pd0cStaV8+WE2S7JGSuD6FaqaEQ2zupGwapQW1SLSsoEobmGCCfkCWlNeKNR43YzmiyhttBb8KhNcG19XXMiKsGj58ad9ktgix1hiB3IqZ0My6LaZ22cKxe3xbY4yRMhEVRO+fxSFuEpJti2kaHg+Glq5r0EyyrcGef1jvloPbsCo0g8aql5M6xuUaZRaglKAIX1fo4yyGEmB+Z2u7TOR0211+fRHtB1VVFva7SeUIVpNCugn+eYWZRjPjff+rcxRLhM0/NUG+uUzyiCUkT3IvvP7ryiDDFE39f/USC1FgQntcy5f4oHDBMlN+2FU1yijBDwQbjR6Cy499qz3Aci9hn2fYLtKwZ4xr0cDAS89ZbDEuZHEftXaVCnenxpt+gOWG8KUAYSqDvRsgn4mjfJu+roO9wfeKc9DX07TQd4EaypYtQEH7vr6Dr9a3dlZETo96IIIJeycMgixU3bI3yavJ8hA2SFfGM3hibP9aQTHppbkL/mOuOu8nH9jBU7MMndWv/JW3OkRW1cFoTqFx1Qih6XCcF5pBXhvSWx1bUjxSUwJJztaEE0F/4W4dG8Po5L4yOBq7XxlJZpqBucKzsZoxnQYMi7Hy7H9KHRHa9czbWb4IiJak6yszEdJRTPHW0T2StrP4SkFx6TBg3zgGzGVVBG5BfkqBJu8DxcaJoNF21xD8CQOspDE57OcOCfn0s+bKgW5NrdGwZdNX9fiSlqUzPz0G4V3yL3R1fiAtaXq0vjjhLIDPNC4IgAis9KXQLtoLVXDNGWwA9/8gcIeeehsiTJVOlRwt/oRNjooOac4Ksmgg4OadKOiq5X+CAn0Z/BvJqqe4yPLeNlrkip7rl7f+yHchdIby36YYemFc8yuXSX1HBv7af6MEv9z/gNQSwMEFAACAAgAmxWMUAv9E1LXBAAAYBYAACYAAAB1bml2ZXJzYWwvaHRtbF9wdWJsaXNoaW5nX3NldHRpbmdzLnhtbNVYXU/jRhR951eMXK3UPmwCLFAWJawCmBJtvkpc7e4TGttDPMUeu/YYSJ9a9alaVV3Up6qqygptpVas1Gr3KVHFg1H/h/tLesdOQkJCGC9iaYVClMm9537MnTMnLjw6dGy0T/yAuqyozOVmFUSY4ZqUtYrKZ9rm/WUFBRwzE9suI0WFuQp6tDpT8ELdpoHVJJyDaYAAhgUrHi8qFufeSj5/cHCQo4Hni29dO+SAH+QM18l7PgkI48TPezZuwxtveyRQeggSAPByXNZzW52ZQaiQIlVdM7QJoiZkzqgoCttb3LGVfGqlY2Ov5bshM9dd2/WR39KLygfLJfHXt0mRNqhDmGhJsAqLYpmvYNOkIglsN+mXBFmEtizIdm5+QUEH1ORWUXkwOy9wwD4/jpOgp7VjgbPuQhMY7wVwCMcm5jj9mEbk5JAH/YV0yWwz7FBDg2+QaEBR2dB2mpXyhrpTq2tqc2dLq1bSHDI4aepTLYOTVtYqahZ7WfjGttpUa5q6vbNWrmf0kE/qwketlsqVjD5P1LVmWcsaqVaqZnVpbNVrcj7r9WqjVHuWKbWtZw11u1KuPd7R6vWKVm5ceMHwjsxeIT86nAUYYjf0DRJcDGv/TDcsl7uXZjYgHDjFxn6LaO4mhTOzi+2AKOhzj7Q+DbFNeRvO0SxQzx4hXinwiMG3xRkpKtwPiXIBlwJCahDs4gTOLg5O4MOFkerzafihyiYnWgBO8TBrV9zWe89+cWmQ/fzS0vT0J6VZwJxjwwKigQ1Lcivkh5f6ZrsuG2ET8Rnprm0OKiKOTswadmBCGptMQbswNjYUV/cIQ03MgKQph4KNgUcQ6gGnPCHnzZ51yafYRkDAcIsQVG2ONcCwsA9VBcPrvV4LZjRWP/zEosiwos5HaQfS1ausVQdTW8ZQ8zFroSdElzKmcfebEAVx97WM+VrcecmQEb1BThh3jxjiNO6ceYjH3VeGPIBnxZ0Tiiw3OgYIC/5bSI+OKdoT6TiI+xhef/8Rd38y0B50yY+7P1MU2BRazaLjdi5zrH2BdsLRFyEeDwWGPfR7KOXycm1DfXoPnR+BUVokQ3b0O8semFvQ25uElI+4Z0VvYetFxBEEtB+dIj0xOT+KTvp201oSd3+ZlF3uZnvsRG/Fevd7keXt7e9ImNvf2+FwV/TtRsFusK0SqWWv+pDAjCTbqsfdH3u7NlRgZjowIMNvE1bp1eiHbWTEndceLL40BhGSwow0fn96oPI371TBEDK3iJuE/k1k/idiYPWKJyU9Z5YM+uzc/IOFxaWPlx+u5PL/fPXr/alOPaXSsDFlfamyfqXqlPO6pD2vcbpSgUr7ZU1zihqV9pwg/KR9LytTaccxfXqN5xSVeo3nFK065rvp+g6oH2KOTcLknzo9lTWuSQp5IZAm66VE112SS/rd6aXHwC2C1uAIIx6dOuK+6pw5MuezEne/g5vmMgAXB70tA1AVjIZsWV7rKzsZWxDXbUCGa0pSsGVi2PMXUYe1ZCybmMoBxt0f4DqJ/pITo9FpKu4y1Hj+AoTI1yGyEo6HWHDPPEdW/67onP0vKPmqg3ibbH5rLPde+Gbi7zM6lXBSirodvtGyccw7Ddzd8fjd9fW/1Kj00+AJ0Mgjn8FjlNHnmDOwPvpUeHXmX1BLAwQUAAIACACbFYxQdbWfAIUBAAD+BQAAHwAAAHVuaXZlcnNhbC9odG1sX3NraW5fc2V0dGluZ3MuanONlMtuwjAQRfd8ReRuK0SftN2hQqVKLCq1u6oLJ5gQ4diW7aSkiH8vY162Myn1bPDl+I5nIs+6l2wXyUjylKzdb7d/C/dOY6BZXbHLUOcdegk6MbyYsY+iZLwQjERIfTh6lDcnAjMmwpmmzTvYGs+PSPhnTrnxcYVYaEQz2OEaAb8RbYUd/jmKPa+uXU1eo9PKWin6mRSWCdsXUpfUMeTixS2/xAiWNdNn0DnNWGA6dKuLPDneDSF8LpOloqKZylz2U5otcy0rMevKv2gU09tPvtwBg8fh8ySw44Wxr5aVceLJA0Q3qTQzhu3z3k8gUJjTlHHPd+DWH2hg3C4oouvCFPZAj64gfFrRnLW69DCCCDGx9Wp1cwjR5ixb2R1xcw0REJw2TLesxrcQAShVpf7xAZWWOXSkhbZ7fkS5pLNC5PvUAwiUg8uCbVf3ToW6649J8IRk9IQW2PMru2YH9vAjzeJP10R5p8hRjt0FyysRDRtW4YQ8XMXGUwT2n8nXmeEZmfU2v1BLAwQUAAIACACbFYxQfBWqSidGAADWdQAAFwAAAHVuaXZlcnNhbC91bml2ZXJzYWwucG5n7H1nVJNZ9y9FEOnoID1R0UEFKQoCA0kQVBxHASuoVBFBkS4tVSyAIkTHgkoJGZQiXUInBEWKBEkQ6ZDQQhAIAQIJIZQbfEdl3jfvf90vd9111/WDjwvI2fucXX/7nH2e3LWzsZaRVJUUEhKS+f3IwZNCQqIMISGRWAlx/m/OvL+3xP9POOiktaVQbrP6F/4P6zwPHD8gJFSAllp0E+P/vMH/yLkgISHZmtV/wvV+GZeEhIK9fz944HSYM6PPKW97x7n9riu/IoUgQh+sj3its9bfaN2yZasC8YbE7QO/2zy7cdPy13uJ655ZWP4Su+OY3eE3Ryzct2+qefAMHqa+o3NGWWz93uKhvJdUcx7NgEgbm3w96ZyVZe+yx+fjBD5rfCjTu+N1RfvrsfVna8e1INwPYx+NqY745YVxJRfIQguaMjfXf0sutx3xhDWDUrSLWN7tT29OKkKtYJZn063RKu71ChAYp+DM8c+3hcWVXW/wHyYuonl4dneP6WJOCQVq/SBsCyHG5diBbTiO0vtrDyWP5dwgI6tkPjxmvzWE61cLiUqvPqIM5JNGWzIBeTHk5SHgSthJV7TGAyxi7PeqL6ctxBZyq2PVjHXjpKDdckE32smZmv8axX9YKIcNxRov6+Gs7RdPK1vCqMJN7ZnVvZISDNUnmYyoLw5uN/6e2IhKtMK03DGNzZhaxW76YdXWLAuqonw3XSPM6PRYrdA3ivptFtfzIfJOk6eormFw6gCRT06X/zmj34K65Vtn3n37YNO+qery9Pd52i+T2U4XYzkZFoSv1K4bnVxLrb56gkzxm8332J0iwju9Bawb2Py2Hqeq/bewVh/FavLdnN93UbJEdk+FiN1mM9Y7xv6palD9nZPRFpyUE3/8+swb5FzhFz1Cz5NVvo13rRDGLm0JqD3GF5Ogof57sUsUPCwrrL+NRoy3n9av/CNeN2fQ05lPj5ghiF7EoSg2j8PM8+0rL4LOD0Tp3VyYGl+YGyce0W63FDvtugPnB+m/+vhztPD3MbkRhyLZZqGT2blOFSEtCeDN7SzPaZge3148Tlt4dQh99LlxjCT9TSb5fdUXLXn+87y0fOflSTajh3hEh0+5uVLEkscWzT38e+wP2YyomkC90ANM+zznvs5UsPSUfa5jOGwhzG+2qd7Q4D64Cg2jajbVk/D85XcL5nXCktdXEaolg9KrgUrfQW9lTVPCaldYnAAmDJzimx0FRipFgN8tfkww1nsHr6z/Q+x0vz9fkyVAf6OjV9//0GSHRSEZUEPV1PeT7HCPMIM2pxoj5+8lzyaCR9RcTkV9jm899AwtJeRONHFMNNBSHCWIWFaIe/mKXoJe/raeCIb46yi2REdQFME6H+087QP88lRJaJA6akrdgYtnPlfrdX/e4u2CTLKSQ/py/rzoZQq9WOpS177vGg1JbFEz7Uuj+nSPGMgljDidv+vhy6p6CUXnxJCrlm5knTip+d2kIsrEX0eyKzvgR581DzCDJq3QaDgxnP6At4t43vhjIvoBMXl5NJOUV9qxrG4Jm+x4dbuh0y9g4FfngAItHRr4Lqb+UOqMYurewBcDO2P8DeGopqBG7bGTVcbtWENFpTuN1PqVfZ/pewDp6r13QmTIveINs03fPblH5rQMQ+Fk8Z1RiXKDPl03YxGbZsg7+6pt5rXmmtcO+b/4bTvqqgmxGjxxKGnjBPTZ5d+xIJnhnXc7tWh3MIbPeLvTSA9V3HnbMAi785Lup5wLesNWyu11ShxLps6Wx95wQUI8nv/x4rAXFVndtjNT4XsgqHYUPWMFWzddQDqPntooTJPH31P4c9vp2sD9Yivq5er47IKJMKp/Xxp7Ru5Wn4P/Pdpj/JRCXeNcTHA0M1XJJD0mRlhhL4vnJhcAjs5L9OM+DD1B6i1OTHMc6eQFJbC2ImjF7xcvgmuWcHtwnmF7SlIrqw0WETbxrdey+vI7zGFdHWKdUyfA1f6t0ffmnXQgLl0sALUeKsf5/VzJ/Ep5OJ1qWRZnwHQo6bXuOkV4uQXs6XRbsPAC3rnIuqGrg0ZJZ/RgLDrlUfIBHdh4uuNBZfGcArtNrLtSItyCIIW6GfBSIhh4I55zxjNpkLrY5R8WnO0JXgKnfcD2qyw0wgqGOAb3sNIp7kxStdq46rhj1V/JBugB7wteJNpIyPCdu89s2ffp0Nry+tlzvF1F2h1augevjSXpWoVW6hWX9OrV2G6MptFH0dlupiKakJP6I4qsXTBGIR0+4cwNxk8V2M68+7398r0aU7fyNpwg180AdO8bfjow/GDrXxMfqYaG4X17Nb08vDBvnHtEvJvcdY5c9tez4k1ts+oaV22lTS3DSVMcFcsOp+xoTnzEPgpE+jaNzJTGJbQXVJINzuY5xLuRQidTKzP01X0BB0xujT/ufkLs2z+2VWQ+X7xgsdTkz60wk6Opi9tvOpQE4iwpsGT8IG30vsQ0bWf0DHJhFxZUnNVO/fBLD89GE+d9Y2S/RZpn5Lcg1umbwg80W+Tf7np3JIcXTCRdw/T88ZypMX4CIGVwypJXvuVcZNuzyybqKOXL9fzoldToUbt4EdaIXamp/g2OKmuSyCpDv6mHTTy9ddxIOTcoXHgLrEhzO704PgKclnSyIlBt/53eAikhg6WpLjFa9G14hpPjtXuqB72AcRYNDCpb+rb0fDhmqfPQq4EFvwqJAr/8XC4Si+AJ26e+PCz93UCCZAw3MLqCyhhVLCfRQ5EZBRbFPsnhtotTzrRgJhH9tMewCXV0yvy6FwnbprB9nzp6DucnySjzmfZT6Y9idmnh6isjbb30vE1fhdSQwfs/ufblcyt93Jz8lvQP0g/dCdRI3e9u+wq4b9O4wlzj+v4nrfdlooCUwwUfmX8i9QQJ7XcvPYgVIp7XnL7uEV/JbLs3BeTfjCes5Xtmp30VxiKVhLfNPsFzKyLZA5vG990eqb/7pEdp3DQ9HURJAEbsh38KN6UexyLC5MIr8yqV5alyer8+ZiXz5bVQ8KDiC5gz3zflFmCAvm4aImVp+h5crMd0B4L3uTZdOZaQCom0zQHC4ix0CO3UhseEVESagqCw/Yic7KYv8kGXk5QntVEhcpuQLOSTz9WpzrmLlpV6USmeQntuebGbR6yG9iY+kbvTY4Sj8xqxUwX4Lu8EuXNE0jaMWve+637l8ydk5fRKIDVXst0p6clyQdp6F4fBxC+B1y3EF0vlCzJDaMux3KesOAsAEzgZP6M5MMM5VzMjciz31DEggfRbXfETTmG8pviM5VGdQniDU1NJ5Y7tI4oQ4vo2GT2TYRbQZi51naBwaijF4HaNuMtZJai+CSp/Zr+uCH7DkctMQ7NUddPVz0IqCfDG32hLPdypgr0ph6Z2Q5A50hMGTIk7NTxmFOdI/W9P8LldUomcHHp93ZPgD8F3w2UghfAJwEQB5tAz9Vy/c+hKh73SdbRN/cTux+MqPb/wdKNi6dZTTzixfllOZbqm77Yw8Whm1LgiNT74PtczKdLoPvcxbw/kV72npr3AGswrYiLHQYZYLu2NqZlM77wwaCgoGHht7ta8dAk9n+iaNLAdcgvemQU4sB+mQwffzoUfnd9oRfZPipR7nVXQnACwCI2meThAhouf1PTIFcTVv7BGfu4teEpgBgqUjwyjpfDZVthVi2jAJ7iDY1cqAFQ4LtL/OZzumUrCyyHHFuVATjFkAL6/wvH08/IcdxZJq9g2qb4z+m6m3MbeYJUiqhJ+pQjshGWX0xfvCABRZEMcHdGhADYGIUBR1tb6QNkItBDwADjSgE5HMqFy/s7SJsMItpHoyY9zTVsHFNTrwSMMux5Fnk4Uh64/I9FbMVljlRPPnXARxjqJGpYI7wXt+563QkSPW8He35RurHGulbinUMfaNeXhoBdFoF935+DqYUN0rkW+zwF9PcnPE+coEMnntyQTDwuEemRznLU+ySLZdjROCNKeBYDowYZT4/fz038/ZPNkPeCYEkQtkgtPcbAhfMF6pyvEZ7+SVBeMUl5EsRdNcMeFzaIItne3tiQA3oKhHUGdc+XheTyurm0c5o1v2omIoNc3BGEP/mAJA65QqXSLwSIIuZ/zhZkgcoLCTAbueorJAoegF03FtHteixTt3iIgoPTvxIKgPaxCnDHoQe7Z0ujkucXXXHLR+XG/qt357/mwvkeuVHWH0cVvhqX8zJs/BHE3oua3zBuSE/YCBWzJQ5rWVpyxEFsuEYgx5bsP6fLB6i2BAJJfrjwovfgrHy8LHuqx578O5WN/ADBps8sq2N4tr1gaPN5eazAQ47I42HgglHfAPnYtiI6L6MKCIHRHxxPCfIIZFnC4u7oSeOmLrRQD8kno45Ubx4hSa2elG7q64DPC/CQRcdZ9bZKo4M+Kc0+bki3yVcQhPjcq0RprCwankZPCip1ZXxeUU3dkzYJCjPKDvEjrPz1ZmQweYX7kzzsmr5oPn/UAv9kjnargXSDGpAfHXPSHvo+Kh8gyuBblM9RaLVntDJHd+fZik71lQQrk+irz6Oa2Iac8AAxo9l0bUFE585VFVpZncvjlmY5UNLj8PGduopCUC88UFl1SnS9B8Ur49WWJHzUZrv48qMmAMTtUeD5T8dvSyZiI9dtcEQxvF9Yr8R9r/tdDp4lvkfkagyL3pI7829+uWHgpdTv97v7dcL4+HDL48sOa1T0xsm9f8+vVx+0QbJ+ikfg/fhtxhy9apXJ3xxNBh2L/Qcj1K/kT/4W8opH95/8j5COSLHn7SOaF0C+v4s/qERZnGlfrl8rdU+0X/JwWGYT5wZisdAyy+y0Cuz7Unub0xPPb4AV9fTNc/e8L43kEpPOu2vbXNyTvn+1HLdNR/JklrZnTPfHLUWyT3zknV80yu7qQBB7f4jS9hSEZDrRvYFjzHn43HT7BmN2rpm53dkvkByZUaAYcq7RGBQkyEoyZeMmMaufVehqnev4HE6j4bTZ+8J5x1g2+i8/JklUhRR7fl8n3sVX3xK9a85HEYz/0+nnfFhxT0b7ynBjf/fJCb7TPZ+75zo/vIUF/e4iT1eClm9+XlJLMV0pe6eCqdVvC8KK4OlsflTV6ec4XoWve6g7CRq1NP2Y/Jy3BgNUq+p0V5s9+XCPFCHmV+N3AtuCIjnxysDP8MPDA5PkPFWV4WnhRtXPDCiX5xbYzUyhn+tSFHyr84YkVke8/rPuxqwHixyzngNqEM6tVPXS9Vyyme+/3ZUsw9n6X4nabX38YxJjKGsfvMLPwXvz8dI0FxZfxq2Q2P2jnbg3Y+/b73O1IfKexd5y+rGgnjMVThM8PpRf/WLZlRdOrr07Nr1buPtrwf1VlgWC/qlAmZaw5ycyb0Jy+sfi6g8AZSxcXi5T49p13wkODV/evbBbK4dyZsYW58SyJeWf6KUHkl+Bv2l7uia3WeMv79OqPRzcXyi1Wpmrk8rbNwuZcBHGBrTy/+mkzhYBCBbNGPuJrFvTfW4cRYJzJl8H6LVfOCjIEyMfE6+SiOMqctn3uRFthlY8EwlF+aqxQkBmywUGfh3PuOU8hot75SU1wed4duced9TYl2wjUROuHw+tdWpU3AuXQCarlcgZJAM4tZl0qyU6AkJGzDUGJitHV4OAj8HU8NWPf7KXSkrB+x9m/bGXmAHahiQhn70wBFgnL2V44xbXZ0DUtXzZ/jZ2ZlylXGDMwD7AxLnpNxNgI4FS1eOz6lNH95Mnj+EGF15wvMugpAFCt5IpKCxHYGp6EFLwU0rHC4i03Z4rXkzReK5lPulB/6XVvwHd8sRdkMciF51faNx+0o/zykvPFDXjh4fGaqaHBCAr7XIXfw01SApw45v6B4LNXL+jBpK9AZr17RJmzxcDyQQZdS4DL+GEC4orfH69pG9owXeQ8rV8RjOe19EwGdwv0PVszvY/neVn2ebkypNUEZpRXtsnvPBs7icVU2KRBjgn05agPe7QM4oPxfdPbOd15pTvzfbmRDR25yD6uoMkHs5oujlRdiYbGwrrq98P7To0PsfrxNiUCTaj149HCdnirZ6F1it/0PX9we48zC7mwuSd4kiho+qTtAT4LGSVndzi8+w3X3R50Pk5AxFo69qltowhrY/vAsZDQ1o+/CKCTUJcwtOfahojwDeP+lSAy8887Apa9dDkz9FrX/xal1luj5xE2C0XeHebRk2HrXu85J8AOnPc06njXJYBn9oCt8LXaYDnkxJdp8EzOobnxPVYCfDEv3mOzEZ3HYaLFRyRaWkSdecFMCr6I6DdnOl1UMu1I1xNgDpDUl0W56asBIktizsjF2I/iqNZ9YW62o7cqKLlEQFxFHr6iDcXVR6bXkwa3Bhi5xOu5OFdMdCtJX/WND887K0hp+446TVeXBa/CYG/QA9/WU0N5znjoYVgK6biiABHxmk54l+y2nCnvB9TQ5frG8V8sD2Rb50iJeRZfQJeXCeKQWpfElqLO/sKVaImSnlRoSF2P6jskYhvrR1jx1jkhSFYPL24Gk45ziq2rwe/tuMcxUhhitFYjbNWBBag2HfP8st8B6QjqrGupdFuFeRtoBM/4y6IJkvwrs81aoM+DA1sncjr3XwdF4epBUwYvkT3a76CzuX6qshjWtemyqZ72DqacvaAwzBt4Q/zw8UrPEoOGHw3Ig82m1D/qj3JRmEi/PfcMw+u0jfvQrrhZgOBKDv9ZpdUZwuSWRzUwZlhW4OFcJj7w/AVBYQCSAz/t4ZNaj7hqy9V1A1E24aejlk3Kdtfqt3YJjASe1o/BVHlOqbXtfC4W3sq76IC3JwjEDZyEVyHdb8Je87DQvqHluV1yBT1XDuGvGAgkq7QJ8bRwm8F90DteMfrOhY4KgNVAKLe0lHa6+kVTpiCAgbD5zbTwinsDHG7e8zmZI8GdvsTl56ikc6+aYUF3BGiC1XyB2b0g0Rsgt5CLn+jiATj19Y++gOC5KFdBtrS8j5817zvPKbcjR9e3HNJDzFZJMR+F1Pxus11A5sdcOvZb71HrZ3Fbp6Jkx2u4h0iIXi1mm4tAM1ryyPhw4Re5mAQoYQFriTA/4ZzHG3a6vnGTpIC4qKUQI0v4M4C6gL0538t9f0cEKBY6j4Bmm0oKwCboJ9fjcL2jtGQYEyrtg+a8x39xdwkQ3gIl0yNDa2jo2/3VMYJ8TU7d9al5hcTE9GnOrgFoRzqBtPSstFSi/2s6+E/VYkKcXxSxT0Fr3F9YIZqhsy9tyzyd/TFFakrGBYIwWKnEac87xaCtVe2IkVMYGyDmy2TwC8GUL9u8KGpvGcJf4WfwhW7b6+j1JJ/xYDR2zjndXiC6md37KdsoLr9yTz7pxQBgk/VOflIdiggt0gNMFCxQytME5o+4VId1/ce3mkI7LxCKxThhR/EdVwQiXL5/GHr7GCNwPQYisNzF4v7J1P7LjJFUWx1BzgQdziwU4edHZzMdcLI8aqIjzY1n8Fu/nW0+hB2SXDMjyCxlT7WluU0rRMcHUsPgn3vKeQy06cYUq41njH8XlAyMmtU9RxLAlD3Q/vjZ8kBaY3c/AD/tTMwTCH4Xjxl6ywwhp4PxHX/AG3rS5pze6S+fq4W03hWUuZLEciTKxy15J5mbqIZ7+9tzLiQxsMv7rQXIhbnTygda2jM33qFU8SrAwK3PuvWLj8uELwxWK8jiiaSDjzr8+6wr93wZCBrff7nV6ktvD/h59YlfBSVH9MYgWQJ5NMfZWAf5AT9x7u5xPOOPSqWVKdjUdfpOQYLvy56NM6Jed5k/CR70uZA5NPgusw9N8EloHuAIgntamVf7QAPps+H0dPD5lE1HC42tBMgabPaXDlNm+vZcMOjzHzxHtk/bBU4Zg5/oKOyzBMhJgeFeUyzJSjekT3TUxmDUt1xIgW/pRZUCy4j4+IjLOSd685CNcilqvtf8evZ5eyaPvhdUL90Vf+XIUF6u0sVhxqxf1XoWon1OSSdxzjsLjC5EokVhu1ffqaGht9fTF8rDWWnpDRhy8yZBsG6nemzOVTnbWKBvB/9T1imc82cF02yEFLb/CmhqJ54ailKrmtw1M00G5XkIdBmXs8vPi/YnRD6sF+2z4QYvLcy1SG1MN59YecypTwtWEuT0/n+e55zwA5nn+7SKsuGzPW/IgiIhfxLth8VscgV69KOYI2cdxJ4KLrDOceu7M6o/nBEIswMVPkhmVb8RWNDpaa84qCmalAnUoK3utnNuig5nBRqCBw3onSqiJTizfzi0XTtbhCi4YM1edPc53T8ssNCFlEVfunPG9ZzAHBr/BJUdK5noKFCDWkoPs6ccVjewCu/lVYQyd9sNCdwIiBVtLq/tKw/2nuPXiC5wJwISETxUF9vG6ClRehPCOKs5Jt8DoQczuotWj931KKFxRgmnslRbBWUj75fPNEZUti41PtFWwtdOr8xDp96ut+djy143Xx/KxgNccl7nZKm/Ab1o9rePXU9PJZ4VZE5HjqpKZbV4J76dX17iZfFTvFO2z6JaK1078naeGiAZQkIFAUwxMxyPXYHPwk2ZDlHw2vJDDs0cOsl9uWdEpfUwGnrMGC4znu8Duhiu0k3k+pxH35mY8T0ryOerHowabu7WvH05L2gREhlRLz81f45d7ZlPws7F6zpBYdFh6yjzYJQ9+4i1EFpKhFuh7pxMi8bEW7GHeJU35CNM2neMxKeKDCJOjaiMq7HucdB9KHB2TfFcg8IGA0LlA4VxJ99QX7plSHBo1lZBBrfdMvYOm19oVWk0a+LQMqJoi/ORVAmWSq57ssLleudpVuAooklzBIP/Eu6HqDIWDWdfpi88ZiXvJUm0Jji7Y/GV9YhSgEHexDSJW8e29teDrbiXAU7ar68QgKHwNnHPQR0SWTWUgb3Zh4/EUeOtPu8z8fQLjZyVKJhuxA4ZYAId4OJ9E0m6TCzJDoBFmMDxi10OXmiab4KnaTYq+4g7FtEKlbbidUJrDbn+hC6zOrVigVsEVNXfu4/ZgaN1b9L1L8Vb0YJi6yxhpo6gNCLHI6WZDNmcP4Qv67W6w/ZhqZ8tOesFbH/10RmEfiXI85T+zCoGGSF0cHJROL/uxxJDBr1gWDkRRq2nlPzhRfVIjpJlmJanqD+UJyrL9rk0+DIvGgly0jvv05wsYdnQXgJozn2g0eNgdKw8YdLICBevKRLynI61gjXlwe1c4Bi5YbU4Z4eGXAi3TRBq0du+l6HarfngsD+aFEbSqqRvotdPPiLxalK1yhPBFAznnedUX4heuE4JfC9Pl5Wt0B1l+xGtIERjCW9+Q6w4JyMgaOFvjf7iFj4R1MlKZg94ZsYnVE6y+tIf74g3C1lBNHE6bb1JpGcQNvRYJm2XraagWEHDXeo74yosGG/LQ7NvSiYGCi5zEp9mV0jqpAjcvBOxRJ+xiziVKwiTLz1u/TPYPmJ1B0yAI1uMFkju9m8UjPsCz7+Z3J1/Q2BMkpIAnT0gZlMmMPCfsvmj3Ulss53AwC+Mrd+dUb1L8P5K45UP5VnVIoID/5ZZBzFFE5rgwG+651yoooOFwMAvdhuQlSKS7igw8O9K3zGeKyKVITDw3yC7K57uf6y95f9XZV6OYpdQoOOPWXeC7YUVTfwFyJf/ESZqhbceTDM2U1ydefXqIUHgg9zQB2cv/FBSc0/1BHl5ttU2zxkx13aqWZlvIqf7LRSjY8JUH7J8D06geJjvy/F2DfEiacz0BpFyLjpk6xm59pvLjLrlwfz5BqO3ph+v0xQnuk5e9N+OX4JlJBgQfKDwc9V/P7JpuUHWxVV4vf3Hb/Xz7fhytwxt2pg35aBlD1D5xzFJ8f98eoK/Cps7im9LWHtW8tTrfzqguXzXPiz7kTb6H5O2uCBqWUGevKf6z7VUW/KXItVnkOtchIe+oox9XDvxPwy34KQYuRkG/7bIz9XN2KUv6RhnEKc3KEvJBT49OE6LdwEn5AGXp6L8/DhSepX5CyPGhHD5fpflmXh7DK+XfhY1rYQqWGiwBr9ZqIEs1kwSwOwCtNM1P3hfZXjQXFsecm5LkeOg4t7x4cY9a9k1GeWf8kLnf+2kpM2h+PrcTF2aDA2VTESD2J1jS3zbGMNGAWbmWlXNZxo03/Es82Y+gqqfOae+X7NO5KoZeWIQZ89S7SIySOqPW2p0sgm8i4fuG5LHq6hAjnpU2hnvtTK+wjcRNHbAeVxbXlM+OXzk+e9vnVyp5m+2RDab+euwqt0InXprpokz0DfDSU30aE/Vqfldk0ko8e37VAMeCLlRGlz9NuXjW4uktudr1Etb3bTxnEpKi+YtG0ego5pUNhOWAMsZj0TrZ2TV2XcR79boTo1vPjYP4bwE5GwqMEcmISCvuLoKlO8Z29tDGXHtT8lqXque1bgCQjHNa8vRN2PQ+zd1p0ex55XN16NpGuYTm3i318xigR+8kjS5bOM6z1L01jitVClGqxUMrp5868DSrQjVLIM1iiDuIwd7EYLozWN1sWpZYaM9Bs7uVsPecrForVzUlz9cziPYhRgnmFv/LeBi/+403lQUxJw3eKDJeATIxEAHBlqsgfgwki6R6PEefF3oHEX4PbjAdo31ZninXPUiIJcWxgaigFXz5aiVZbPAIDiGEPPlauW2fMh8/y0lomm7t8lBJBU7rfBiCD042VfhhwJxhx9lSQwq+Guq12sjCbqn6YYkyMricH8S6x63TnvEYAcORdN2KXsGbg9onB1Pm572C5ZbJ4sbI64xj71fG/2eahrWd+SXmFWRqG2SbX9IMGq2zvDMjcA17E6xaA6eiXhkBZsNq68Ez2XafpT9FGQJ09FKQyezESKwSs7qWe8cbmX2Yqxo5tq44O8s/uI2e7VRNdcZvxCXrUL1zNCzgq1jzO92qcGsbjI50ElDIhaRHwZ4jclsPtjFe5cupmFoi37UKvy9LyHhT6yGMWGDd5NqvGdf0rPUFwAQvagkz3x0MkO9EayuC/GQQHApEn2m6uBxdQjRjVkzMMOlTCyhySB2YdkBMLtM9HO4RsqEH+9HEOnvXe296sh1qhg9Q9o6M+0Hh7RvSsYzPSwAyzoiqGWdFQ3xpbAV/+UANM+/dHHKs8CXXwQjOxbdy51cTA8uP7QGdJni6Pqs4zUU4sC0Hn72k9lZTpu9S5L5bfC7+aknxI9kcCLK9DM4fRcTBuR19ZIBclNmHIhDT17Lj34H1/5Kaf48Wk45yT4kYae5rDfpiAtepAcarbU8zUt0Qk1K2R9eJM5Bf1IKgEWl8wUxtGs06NZYOexDYYk5tGzIO8wWlu0360vH99MQowmTMLQbW2EqaOGZX1eCSyQ7ESU+7+a3yAd1n995FmM6hI/euoTa9103iRURv2JBIq6mB8HQxiHvbDrsghcmCLOgiwVFTaDnepmqvdSwodgY2EKozMR01QB+uIbXs28LnaQZRp+Z8eROlR7HgkYe5RXMfZzbCdQxnjiU19YKGHePrrzFLgPifAiEfyxUimH6EjQpg3YFDIw7WsJu9xOWxwkUbVw98HLlxWfw2x2LncXKTwF5bl56US0dEgxa69CFSHbYA8wtvv5e/lN/iautVKbbwbA3mpW2GxgKEkQKR4I3jZB2obJffGpNZhG3LoQHbJ2sgQxr17Bz8QyDX0DO/H+YX1zY1cDduHorxswZ8BHfVuuq4xsYpsPIZnpFXtYZczIzccXLp+JwzJoowTIg6+DoNfRt/i5lgbRtSnF32MqHMXIxMWQn5DXHSi3YmPuLeTjn2a8i7MfrW54oCc2AaDMXl/nskcm2aHRwJ/3AdZVivgi5VRNn0CiWM3tgadjdikqfxdW/CUwO2BLNqROLml/p1F8qkFpvunvLyCYmiUlUEOZ9HgzC8BLJk0PUtcmxX2dVlgqdb5TMoCUdd9gzrJ59z6wb0Ct0bVg9UatBDrIenKZRsQLCXAIyY13BE1f0OvbRga2xiJe9vcnzM6ldIRtyWmoAnD/R+EBKlASjRS0ZNFSWXRmFmAjqjgIxCnRpvCFOGSVq9AofsefqJJOeHOJ1V13+PgUTT9EzVrxeu4RWOpl7/IApUglPnTbi7PvMwidQ4llxKFbqWEhfMpxaZTW8b9R6Z9yUmou7VWdo2RZ9uC1lH5DYSbto5ejaEGz+fkGaPk3TQ53zD/V4sjablxvnN5CTaz67Oyw4yC1UDZhSgKDJKGU22NPpYmlYrBAsjnWfVAmhZ/kU97VdXjOwuab6ohVM9kKeYjcxvYu0gcKz4WXaIo76r3xBsHjOXtGkytAHv6FvPV66BlnjCoURtZFsRM30SaoLsopb9Xaul7rS6Y7eMBlptTb/W3Ss7ni95M1o9jSDwpiFSwGkRVOXgEJGrskPYvpkAh9LSmCX+DG/DxY2D3YrSecg57JcFHudznmsRTm+fPhhLcGYNh0HidHdfWNI15grjX9l1bN/ZJ5qUzX5brR8t/vDCvj9bgP+DOMZEddl++lwoRLG4nemS6uf+qUb9MB3RauBfmcdpouyEnHU/RJwzRqz+LM6gl0q6nC+UHvrM5zhcivs3uJqD0jWCZnVDO/LVPqtI7I6xGzD9xD11JsPxE96lTgomsxJVi7OELWFkWXrQ2XyEDXfyM668T8yN3xp6Ux/tGLYXJv9XDnspPaazKm4ukhp8805IqDT/WX05KAHuWEPQu5UorWH2alLDWsanWBHjhcfEItziOCDqhN8iLcGKWZc4nO52FngpTiK5eP6rLoKZyM2OGRNn9ttNuDkIx+7CE1+LU5FprQpr20oz11VW6RGzNkIwH/po8JHfb6kdpq/hNXrAl5Gh9f0neZnRdyKYts7h3vM1QCX/ecWWSTeSVFxm85qPIyju/zUBcYoio1ft9oCnivzgFPwXTTXjP3J5GV+4vQLpjcntRlXTcu4MW7XvJDS1TW5EzEPiyPQ0pOhV+f4kMHVx19JIONIthYGHjg3kuAHCEjJPZR1Q1K9XEShU7MyD7aBoZripLaF6R61pueuH7tEjni7eNpCLO5CRCmNNu6yUk52/hJkbHS6R2230ff2Pr4PW/ICWA9eZVUPastzisavdNglB1ld6eH+3VYU4b4KwYHPs1Mk1Uv4Ij889iz2sQer/u/Z0X35CvEFvLmu6ABfrVpoZcaPi6nUb3NXb+XDsPmGS2Jn+ktXK7iT9dde6iRAvjEP/cbcolCyly/FQU0VlvfYzTsC6FT/ZcXjf+KsgqEs91514MryUldhJYLHHls9uXXQ0lM0eSV5u48Yr5cHgE+9DYXfoasZ+17r+wXrpBncdLjxDffvMiEiyDg/mowcb8+JmdJfLA9njRzq7NxxCb3joUSvgmPdzVBH9WhaPPHe3L0vQ1QHpQiEd9W+t+92y+fuy3apCGEwCAXzqNvseadOyuzGbqPHdIpdNxL1HeUcE42RYKi0ax45GN3A1NSx1nNbXJTPe2bfhJowcrTR4S3MjSsdWOJDO3DnnVtW16LCM6ofS74Xy5hwQyv8WmO/qLMM2FbpV67/K877ZVzXkXP7Ud8oT4pvVujed+wgmvpE2z5t+GFS2t0YYYVq/Ol+9d3yKNtwhWt97Drq++IrtwUKz5LXlmWvBy0h2sMxNaGpxvpQsaBOaGTsfHilcRX1lwUitz5/YPROE2xkCEFbYilcfhP/xjF9HrWom6YH2+WeFLgwWsQ5GeFuv0XX7k7LcfzodMWzy621OoLEm0EGRMCVwzSPDZMp88ZpH+QxB8qk2xQs2kGVupbBTSjlTk3HJzUj7lUKU+5ecOedDUKbxzdFgG7ZNe1L+xh83wJIhWVWF2g/wCJ6oPxC+l2Qn8QaEOHwJqL2NjtY7q52zax/GIzy6AIlryLX0wD2i3v3myiQyPHF7IkrOpiNGCXxvfPvF4m0Wl4jp+43WWupa1LHkXkiRrsfpNruB1kYrEzud/L61JqrcCFQ83Lf/KW/F0CR0fkVJ1cTcPvZqIJeVIV1/k7MdY0VPdEgdgpaLEV6XKEhSq44hnuJ3CwlbDoLgvUGIQaXaNpVelbwY8CewVci9bkWlMNvdj3wzKfOrgvHOll1wqy8eMrf/GmHmsMxLzTZXFrJ41mc0C/CZXwoO1AhraZwsh10BRyV47lTDwZ0LzPVgWAcIZtLL56j/VZnHrkVDJ1GGPYWDL2meYrNmEoNFFeW4OGyBx1Tumc3yPDd8tqH2GfBQ4/+lhLUOP8ZGQAaq6FUSWzs8sbrbvGTnPa4HhPuoY8WOhX5eK+XtZeLkmud7sZrUtODqZLqhSLTnIeYekAzKyROmsVVmUy4WUHO3TqB34pD3P87eVT/KaOzDUdfGqlZ3/DE9jq62kl8eEB0cJuyDEbIJfLVTGhBosQud7kXROohCz0YvX7EBdwFRkIc690jjYhnI96IuBnVwMTn4HZ9xf26OO/3T3ujzxmD/47uKaGiMRsYNMSAyv5GzKFq3agkay9g5GJB+P2P2sjNrZe9gAm2so/0MJchiajKPPVAc0frghNiT50jZoY27auUS5LiGwpFzbKn3uRbBdhVvc2S9+lW7NypiGRtO3FOQdROSYZqwQ7ji+2xtn8b02jfDTIlSLXQZ7d+gYjB1Usmg9upu3HeEjC+yQGHvsXfS/ww9d7Ofa+iScfqzs5/kkDm/t4UklW92sz8H7O4QQYblD47JtZcJCJATVtwGO+NhX2r7C0rIvM5kWS2QfO3nYf9W3C20rq/nooIyrlB/k87VTfEoYbUqGH1npkY74aCvt3kU2JVSwy/vCp+lZbT95KfPgPaeBGf2KZrMqjJ09Vk8jWLfT5lm5MMn/nd5Wq1hZZ41fJcXh4FzjqOXfJWfe1udPopEfADFvHHJEOVfGIkM6pxkqNXOqKTgzSv/kgS3fzEeqXs/endKSLeq5k146rx6RGS8vfxwlinX0793RZ5eDZR7URPM+TbpuP+Ne2DHXZtvhlNGIM12elHs2LsqKnxX8VJqG9YwGdNH2Yu9nWf3XOI+7dw2fyPrs+WIN+DPmYr3/Yce9Z0RzpZnanA7kXV/Sgp1vZi/kXvje4OWf5mo8Vr2kwrIl+HWHks3zdYA9B+dEgeJJUpFH0HZhY+a5o/Q2TOMCIbF1W+R8z9dka4FQ5qhTNWQV3KXd2Gey/9njr5OZ6vcxD98OdiFulviyiSUTfHoXg9VGfEbCrQCc/X89wrcenE0ghb5MyjLHoyzNcdqdRtdLpIbTfL8/43LNxVfcCKV1I1l9PGzx2rTdkaKmGj2Kiz1JVlTod4KD+GQ5tjM3zo33YGr6qZeHmtzNdDdLODf2l3vBEgvFvGfHl+yJLXYXikSG37D9LKYSV80wjZatvgnmIrilqsR+ngpBjasRmbdn3fjsbzhUwqbVGQvma0BVcCMfGWb0v8Dn63SEswRHraq9M4lSQKy5R3xqvD1eTKGnON449exYCdV/lAo1n4fE3G5Nq+0Opio/yPXx4a+WDwM5YVde82iP5AewF82pYV5Obqs6swQ5asejjY8wfh814r5CgwzmjnpTyfdZEz46EoTqj9dFdL0EiBrZw/cnmx2GOSZzpXRCfYylSWkACzmauTczBxWzu5iNTb7MUmembEVrD3bpEA5BIXs8I95IrmHkuyDhd2nYRd5E4n+xCbvow0Qd7Z2fBjF5efN+O5pHNKrcmh+lTcyh32kHqK0f2x5h9lgzluZZxfFB/qTG7VRjTkLywxUagQMqZ8MbPVw+Seguj4mD67ooyl9O7OlJUK30g32yj/KHzi3FPCvdBb+xW2s2UYCtsCAdMrpfLyLgqNkOVpdB54hUvKWx6CLA9dfMFPzeETBfW60KwhT3f8bMCBrTDWEKgsV+Up0aNu//AiC+SRERfc4EGbiRLe/ZTTqJ3nqLPvsNxjFnDZt7M1uecFsTkYdPrIPmAEwXALDkgXynE7HfqjqBnBgm5V95LBlekI5W7NLdZTH7nWYWjKmNu8Y8cFjdbc8TtAfvnaSPSJ9ohn6VqhpGHAHsrAoRsD+2Wop2Rb0XaYns1KOwdv3k7Z49Wxl+9SOon6PzaU1OurP9xmD4AYNTfMpHtN10HeBatc2i9jgE7RYKqB+311cNZHAOz2+NbahfeGXKPiXicrWNO+sYcs5OBdrcuxjhmKE00l1BhxAYbxnAyWvt0DfeW+MAoiWSTgJ3smpdAPgPjO6SrHkXIyeKJPN524dZomEXG8R57QU3zcdMXBN9vFlHnW9pNSE09mBHAw/YD/yTUb3+aiTlHsgoGhHktYldZNmPhAARlg9Ym4dSzgxJb0HsPPyDCMv+k65FUvNHaedkjswIL5revEpdx0RPh6P5nXPzZBE6NWoY+EWM/kLhelsKiaJvfySpIZ9FVqhxkzFL1i3a9Rsd4cBSDErH8vA6MTaZf0SVvHFPqJUiIGefPnZFOBsCmnJs2nm1qlgQeNF524W8rDRh1laSRnzgxy+alb85vmoZsRZCRA5mYkFfm9zn/q2e+FRZgkmlleXccokDdZrJx59utN7+bURVQVBGm83xD09BEEqJabTNDu0IuHONrAMa3oHKuy7OCajiDQEHXAvJFKm+IO3IlxXO604qwbY0l83sMuJFdV3ioRbwO7rSnZWyxhMSluKpbaolEG/MxofStloASjsna3GNXtrdfJj2CrFw+IZmHedoxN3zdEzL/6e8zmr4FG0GCx4pyI43q4hxKWvBlZiurpH7vAJnKrBwO6uH35bTcECMDCS6mzWHw/iAHtvsOmaVQaZbA3fMf8AHFZ1e5V75K6oSuiT8ZG1ANR8KLJucEYvVxDZXqLayeJve+7c1P+jsV7InJqqtPSlyph3UDoKLZNO69yGw6VsyR8PjVj5EeEWy/DCDi78n6TbfbgdheyGTPFc4VTsDLkZ7qcZoyf/Y/zO/8pMkCL06KthJ+s+nwjonV/vkHOClPvP3ueTm9gnLKZPZ4qspv839o3H+XYRaQK7hzBZbi//X9jYJX757IgevNw6Neufs5kX06rbZLv+P32Y/5MCv4MPDyzeqv2f56D8mMwtTzYe7UBpISwLcMX1lcZztJgPt/0rOQjrIO6ug3/iKo6zlttFeGjfqCLe15g+Yd9wGOlV5bPcZzoDMRu/bMCDkKPW8FmZ5zx0OBgHptxZt1n745cp9vTx/OesfllrFJrvf0xyKuO8pDKbiOc3xiDsgNXv9io+pQfcW288nIGzel6/zlTQ5yc5sfHD1QPsPjFpXerXZeUi+xSnCtmq9FNVNXgCpcV5seerS9/zyNynyitb+TUrqxuFi6Zbkvpba6cfzB+yga4QgJw5xFlMu54VsGkAQJeu792gb5YjzSWZtD273GbfRd+mNJKvfqfy7FeTTGaGb7QQ88q4dyZQ8oaVYP4liAgIUboRYSxiHel1ggQQvI4KFEVSGvswYLSSNRaXEsq5u1+pJKm8KCim0nH1qeKRHUphoFTpV6H1q0QlW5ivzqBNEdi6JRsbTdK++Ah6y3fozKu7DJdMQ+mE76Ehh9ISURdoz6+oGgDudh908r+P09p+fEKBLuZvq5WIldBf9+ly6PRKeeqtk0d1kd/qYfSNXufgtpNZ8EjCm7GVlC4i/O6hhjRsmwJujsW1BHUGn1zL87aVU/vPF9iMCrRjanSG8UCsJPjqX4LTuJLidTHUjujZGEjHdYCTp3Vd+BIGyY8sj9QRqUpColBYWHLF2R3AQ//NSFGwtRDL80DxHuD8UNcyvGaocJ4gjoU41bp2OyPiCTe5z7uMQ7ZerGDDGDFxmyhLXaAtuShva5oXxXQa8ZP8aTqqvGa4cAj4eseBL8N70NMtVQ4UqhgLZycKKt4fcshOWjcOodQ4S0iQSqPS5x2Kks58W6HcAo67hXQjVwEGubt4dG+WIsEuWPEfmWr5nooNGoA2To1k2hf6WlyHRxVWf9gFl4LHX4wfxzEUJjl24riuOnmbiJ2OdwFUenppIyWEqbV3nAomXhI8mkIz4WNLfo7rPiHwU2HCYt9/g0oHb/GHEm6orUP47GA83FDGUY4ie1/BCbeEybfO6WIDemTn4Z3nufy4CjKo2QCERPPirFIOBA8zx1RuEi00IgogZ+EqSwHUaaTA51mkmcDnWmBkePAA+WOI/5qxaADYHpS6xPbB8Bl3XZTzFkXynn9HS+fHxZrFNDY4KXafUjj66twBHVEcOKx1x5KGuYIahXAX6ks0FcczRPUYwBDqTRuzrRoFdhJkVCnJnXqJ8OfDH8y/MnwJ8OfDH8y/MnwJ8OfDH8y/MnwJ8OfDH8y/MnwJ8OfDH8y/MnwJ8OfDH8y/MnwJ8P/vxjqm+EIizPEpVeyF16K7M4PEqvi9TFz1V+Oa7xsO/v9+mgEaz//gxBW076sEgrUm74J7ndaWHE0XSSvauF19XIRy/dg4sHOle/zcRIttIJNPPBDshKyTM6tvgTShCpZOfvpj9XXSp7/t357L9d08uTRo33au8ayqv7tAqibhVde2KH3wOeQvf92bRPxtRMDq/NvA6SMtuD0rtdPBO2ogzl9+Oe9zQX9/3LN8ga5iqwx9NoBaF878ePVlF8fbIP/aUwh6YkyM3gH+h+3Q0drvt5N/atO4N3U+1kXEY6KhUCG9doxnfX/bcz3957Wxf/7JVj9fH1RucrlhfEs4NKoddXnf15SXb3aunp/udjK0SJA+O4//7ZFZlV62lcES6/0zUjjv91f/R+XpH31PwT0lfzV/0L+r5F7/5vkzaLYwMX+9VmoFQ7Kpa8KAZtbvf0Xw7sXDBu4o1R9Yae5vbSTwaUfN3NvRjQZ/dFkuKdj18wp+CHQyGR8g9M0ZfXuQ0BZ/iEZzU0ouhn1uVNJZjBlF64+ksBEMC+AZslWMSsLo9aQ8k2VmWKGSXWRa4TYaii/lXU68DhxQjHc794XiXm0+UzD4D63rG6nipCco/XTE2SAvcJ5n1ns000P0lL2fbwCuMYooU2WlA4q2ztx8O+480NoJpwWj6Yt5PtNqP1948Gk1jEoA27oAT51s6J6edJmolTi+qgzpwsLygUc6/rwR8LleDdAvXm0Q/Hhiccy7yN2Hy77bCILH5By8Vdo9vl2ITY/XjgCwYv+IgfvF1XzVrca9E4cn9MnWa3nE1o6HaOMR0TJHgid7H1uRFrtnEw0WsJ2dCw+Dd7aD1lhQeyDZDSuAsG8icIsh2XsiHGirfqwN0D7Lzq+vTyB+WbZZkKOd+tr3xNZ/PZHRgSINLS/DTxz5iMLfwrDKY4BBDlKMcycX/E1BCldeI7hPv/wdqsIj0aMpxog1qVjeGWYC0vv9Bbf1TIHV24ikiK/MJcnmbps+8+mY0sXCHMX/JgxnfEQXiGExwbPL9IhkHKXIUQBOtDFoz9uSZmpxxl6DHmHhg9rZs2r2lQwA4tzbK+5ZPvt8Q7wc2DcunZ//vlJ99bPXNhJ++Cv4c7EQzTyOvBXXIkJPQthcw62HDXmtbE7VIJBYHsTiu+lGEsPJMg6K2ysf+fa1apKQIdjZg74Z46DK7dspFqXfpTSmvbLhiEhvXG9xl1mGlTPKTSKOIX3dZGjPx+3W16UJ3bhwJjFYS293kjqeSxoEvUaIXSfq9f2Yi5w279uuVYHyki8aBXlFbP2gBitV8OjeT132BqWMPGSTCwoDX2j2MckUGWdxoRcaD5aSvPEyps0lWzN90/xkwbHI79IFJm+2Kab9ljJqdEfiG9XWRhaOsUe6myICWPmEjfEhA+4ti68fPvsrBck0QCVd/XDvzjOyBwMm3k5f+VA69R8eHD3ZzdFzYMcRNULcpWVF+nWzGcyeMf7WnNN83bJk/TeB/fFhtVfgPcfBLG9K7VEfCfRi+fO1UvP1vRsbxebKYgRr1l6Mx44+O6gs8mzN2BL3oytTjPXr72Y9ZWZXU11JtiuolaiLpjYiQPO4mzl2BhukydbdQf0MXl5QA4VttoAVUKomnmSVwlKDJmvICHZhetVrl4YOnD9lBXPQV5NDamBrzKStaODSU5WsHMlTjWzDoyhixazkeilSXmiaRsZHEIzW15237niYBU4metD2PT3K3/T1KLJ15umYK+Jzhe90EE1aMSEu1YJZGiTVMhSAuioF3pbfJ7E1Ibw+Qo9xJc/1ndtrZdkjE8+1A3t/Jw87xQ6U0bQg2KHBnw9NAbRIN0/39svEhadjpnBX8OkL6CjumjXPabihJwpC/KtPtD9b9OWENG0Y+cwO+Zw1g6oZS7dWq4q4JpDqB04tKMYtXD3xb9eL+1PEYeWo0HNFzSBxxmd92VbTOK754pvtGNB7cFhk0rjgJ7F0VS08/A7Ez8dM4Qt7WYDGCiqhbMHADAD/hphEfjjmnsrSWaTF9Cu4EoqCFMJ7nWpgVGJUeKyTCt0j/r+2BfKFTsfEM3eB6Zlk05awgy3r14CrjWqnBFKAk1YwhIIclqFY01fO/+yIqx66wH0HS687g6KwUkTZLG3PEXr0uX1nl1fyq4gFfyH5jJtEVfT48hWUezQ2V7ZqruMBvuy4wU5AVXzY1l5zus4JqjeV5EFhBAEU5eoBiPlckqkGE+seJ2b3m1CcQ0uGej8RoCCvABBFdsuWTvE5b+wXSHN3X2gAYmh1oIb1jfX5i/AbzjNvqznDW07dsxenCm9PM1aPB0RLKfRu3/mYgft8TjIAxGn2J2Kvav9alrR/gjRXqV7X7YUw2YbOrw3/9ry15hrnM9ETChsZCm+NWg+vs28btxO8yZ93bsyLOgdNJueq6Qsq9HN2vxlAvfhxcih6IxQdoa107ZL9AX6zltOJTuaQenOE88KbUdseHf04G5s/XAsAk0Gq1uCDmoIX2s1VOjfpixLMJQPVo3uVDoxXoD4k5cCl4QvEiYMSOtbaVZjjUunJ4nHeXqQy76thhU6WrqGj3uKfBCDnB7wR1f7qNX3hcqWjzu3SMjAOu+wf0NJVUxeYBZCvlqpzQeLXitzYzuZdKCagjLW4BYMDNNqPte4tSfAZhOE6DYxnfyGta357huO2TLEnH63XxWixn6AvsOeP3cMo6HpMfoxpdxbjoW1grUbkzZEKYH3fqZfV+kO6mlUkD03JM0yvY3U+ezZd5HwhHdVeZjFvUqrapIClslGlTqw3knpNUlOWvIA2KXHsufbz2j2NFaDsYjOGl0cf3wOLX81w8569q/eKtfGWd+IsZc2AEZypZNUHriXv1EKVT7KUgGrHCWSgVh9Z1swd7iH+CFGrEbot83dQ4gawESlgzwESIk0oVseHufLE4Cp4bmbzayoZBTWnSPCmQ4Zzb9JW8GW4fPwot74gANb6MCVOqTp+6VZNGS5lAwWL6i7NareyzMr7UnnMU9hESuqgRmR/0plE379qXwY44xFtNrNuu2kbu6O4m6ffKhXc13lk+bOOu00lSq/nqn5AWhSoBdaSo5We79ySgESUz5cfDnpje8JYoG5Sa+1wcdiMkDp4OCZOOdnQS3ufbiAKnO6n6NtRTL7nOtI/17GcuzHXe12XhDSEvLe2Zx9WatglSrOZlyBXPIiYXtpoGkPL5Ln0jCob7qiQOu9XEfmYukE34QpEz5gGrnqS3HjXlw8aLwmeWGvIXNjNyeHWk7OTV9Ktz8m29YKqL0Pu0PMKxNrV57tU+4kMCkE3m22V9jg7tfrW7gV0yX/+oav6ipxNj4d1Pz7oGLNX1HcbVFX6beul8zh6PLjEoMqOCI5Gf+eNsUtOLZPmtHlDsRCmM+Ze3DWfqHIXxy5D/1VxogDY+kbu1FTt4BNYyZtreBPrcud7ugcCiuZk03hUTi5lJVlDmFo3BjFMtZDKh1YXr3+flkRRhVFc7wrbd5Wp5EBMicB14jpBbLMoo3d5yBi4+0PT61eT+XyZeFDSm6XqK8JejbjzJGOCUBBj8XjKV1SiQS0lHAA2JB9o8Lx7LGKyaovbl4kzvtAd4rKIGz0CslT8mDOTARq2m8ZYgVbrKp0LZjcMH2iI3G/XvGlpYvO04XZLs2a1haPeagONIkYo19xXUSKcYsMcFtsfKKdBeE+gpSFnR/q7NACT9+NsQC6qmfHo/KL0d2Tqavf9FIb1kfHycF663MNe/J8OFnQLOOvstylGg34uIp+zKg9APr2rqzkt2b86Kn1xrOTeGXvhExN0DLyWmcwpUajNRvWzdPHyUU94PzSPbSox9yl540x+ugDnMTMuN8mBjXM/HWkSQ9pPHGwkebBN7GtNJ/17lYT9N4hgNLDEK7Zxu4Y8vJqlzRyzh41N7ibWF7tvGz+bgmz1IVhnJ53CnnK8dKxfVudSAasL4NnNHQKt7cOPYeIsf4WbZd4FSuJOaHeTUQDYoKeSAfTHlGIWuh6Q5XSoZUubfXW4eiaGQ6tdSDIZLl8fSYt/FTZ/cCqcN0zusZPFanMha6RhGv1t6ro69oDu7MPncPMI0wXQel61lef9pwFX9ejlnxJZcy4cyKJO6Mo9XvdATR4JLOn6GnAtNdk/nz2yglLXq5ZKIbjA4PCpYNXYqnzsW3ApRbgcckJBUpq/VI88kv82a8vkaEujhgjko7ILI/4LY8wIHWLqbPMFYhJrb2jCoU+7O7rRSKMF4i6skvHr7iwP5DBzpUdVV/Rl5ebawfr0YDpEe46lhXcOVTlPSf8ZDhyoqezZpz9wa7Ikgcef8x04pxjVjSZAX8JG114Mr5RCR1SpItb8bOF9V6YWr2TwpScaHkE2Mpc/cKL2qm781UTPmhYL4rJQfrN6a3M6FXZZIgbHH3XESazbScTanGXo/H6RG9IdZ+nBr5jw7a/rwx7ulLRN7RhfZr6dR25+FxauI1sOAmWG/rcUzYGMmv9KOkPL5LbTFQuFcwpiC9S6l4xxrkQkIg5rBxiVCNisS5WjSk5qEAhkgGoRcKMNmFbPsbOFS2lI8JbiNlsyeMmvTcJKCJ9rWKb31pIH6fskPcbP9LJ4dCmxhH04FGOnikuT+0ialR1wozgxHRX6rZOVgaaIUwMwbnJMjDyyuolHif89CoK1+MXmH2OEp3GuPqMJwg531MUlKyWUnHL74Z/f8uhUT4J0Xmq2RaacPkDdumXqxpKl0LwaCcvjHL3ygBw2c3wvhzwpBYOQ8kRhnaPz+GAg256PbLvokovftk+mq91YCwz+Suh9IspbTnwnmZPmwGOJc8KFnzYB5bb/ZnwvKtmKN7k5SXJeR/jZWs9nn8YvJcInriywiOs8EJl0Cu1LouHVi8mzOGUlGrArOekieAbPWxjPIMZPiZMvm6j/69y3sRWlIdE8oqDngCQQFsz6ixnmp+QToOoZnOqkzPhE+NjIDNcB1glryCoOCJm0Jzd6Z4VluHYFQOQS4p5kPx2ic3oySIsZBGg9YZ8zgTUNFjuL7McSgiIMQftZrlusi+QQzzUW36KgY5l4gGP6cMT5rbNE6G8r188kWIob/U0z6ni1+vLs5rN7bS8BkTPsu9gb/ZhpNlcuE1mX3H3pJE5ODdDfeFgJdvmbj4+Z+f0Q78gcCqoZmnVsPKWZ/RWTnpBsMls1EI6aizNvrKuNgqy1ArpW+C8YTA/MJOUv93E+yTzvgGEDTLHWVNiekt8gIc9jzJ0/tfKsz6vL5R+/mbetxuFjH8C5GcGFKsfkU/88i338LT9/fO+ft/3fe9k++V/+f894A/b/9l6v3Hlv+Drh0ukLJH65q+kOxKquHYuS0uTOmf9yvB52BGOd3p1NiUXN9qqV5/7+RvYbT0feWClr7SiTdNvUFnZ+/Av+Ggm2/eV51/tfD5P+Ja73JvyrN93f13LF7ka0Ys01DIj3yFDnuWchJr8/Jtyh/va+Zd1K378eGAXx9eP6w/Yyc+xDzJFHTFZJi1w6/oXIfuPR4RX/3jz7fR0/f2PtevKTqgzHrKSXY10vwp469BsxoV3L+Qd/i2JemeJWNaDRvN7FYfPRb44Z7ld22Pb9dBglMGIB3PZ5Cper92OeoUIbAij4u3W62H8wE6XfeTR+pizBa7d6GqeSlR8Pmsezr+m7tel2/vmzH3Ef2QfqhMkOs59rYhtKTsoy8HOiqY7VaLi79fr4YZa/2QX2u77+bG/fs+nhF2pb1Tqdb4xo4xHFMSxLSq3bTsyff1/9n0W/77O2jjXnwEIPF39XNY5JTQBAFBLAwQUAAIACACcFYxQxKVi5WIAAABrAAAAGwAAAHVuaXZlcnNhbC91bml2ZXJzYWwucG5nLnhtbLOxr8jNUShLLSrOzM+zVTLUM1Cyt+PlsikoSi3LTC1XqLBVMrIw1TMyAAMlhUpbJTMDPUtTKLc8M6Ukw1bJ3MBCz8DcyMjC0khJISM1Mz2jxFbJ1BhomqmJkaGZpZI+0EwAUEsBAgAAFAACAAgAT5SVR6kBxHb7AgAAsAgAABQAAAAAAAAAAQAAAAAAAAAAAHVuaXZlcnNhbC9wbGF5ZXIueG1sUEsBAgAAFAACAAgAmxWMUN/Ik7JCBQAASRMAAB0AAAAAAAAAAQAAAAAALQMAAHVuaXZlcnNhbC9jb21tb25fbWVzc2FnZXMubG5nUEsBAgAAFAACAAgAmxWMUKZrHprsBAAAzxYAACcAAAAAAAAAAQAAAAAAqggAAHVuaXZlcnNhbC9mbGFzaF9wdWJsaXNoaW5nX3NldHRpbmdzLnhtbFBLAQIAABQAAgAIAJsVjFDNkV5g0QIAAHoKAAAhAAAAAAAAAAEAAAAAANsNAAB1bml2ZXJzYWwvZmxhc2hfc2tpbl9zZXR0aW5ncy54bWxQSwECAAAUAAIACACbFYxQC/0TUtcEAABgFgAAJgAAAAAAAAABAAAAAADrEAAAdW5pdmVyc2FsL2h0bWxfcHVibGlzaGluZ19zZXR0aW5ncy54bWxQSwECAAAUAAIACACbFYxQdbWfAIUBAAD+BQAAHwAAAAAAAAABAAAAAAAGFgAAdW5pdmVyc2FsL2h0bWxfc2tpbl9zZXR0aW5ncy5qc1BLAQIAABQAAgAIAJsVjFB8FapKJ0YAANZ1AAAXAAAAAAAAAAAAAAAAAMgXAAB1bml2ZXJzYWwvdW5pdmVyc2FsLnBuZ1BLAQIAABQAAgAIAJwVjFDEpWLlYgAAAGsAAAAbAAAAAAAAAAEAAAAAACReAAB1bml2ZXJzYWwvdW5pdmVyc2FsLnBuZy54bWxQSwUGAAAAAAgACABgAgAAv14AAAAA"/>
  <p:tag name="ISPRING_SCORM_RATE_SLIDES" val="0"/>
  <p:tag name="ISPRING_SCORM_PASSING_SCORE" val="80.000000"/>
  <p:tag name="ISPRING_ULTRA_SCORM_COURSE_ID" val="12F1BD2D-2AF0-4336-92B2-72E5E8D2812F"/>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D:\earningtoandodungtichbangmotdonvido"/>
</p:tagLst>
</file>

<file path=ppt/tags/tag10.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9.quiz"/>
  <p:tag name="ISPRING_QUIZ_FULL_PATH" val="D:\earningtoandodungtichbangmotdonvido\toan do dung tich bang mot don vi do\quiz\quiz9.quiz"/>
  <p:tag name="ISPRING_QUIZ_RELATIVE_PATH" val="toan do dung tich bang mot don vi do\quiz\quiz9.quiz"/>
  <p:tag name="GENSWF_SLIDE_TITLE" val="Câu hỏi 5"/>
  <p:tag name="GENSWF_ADVANCE_TIME" val="0.00"/>
  <p:tag name="ISPRING_SLIDE_INDENT_LEVEL" val="0"/>
  <p:tag name="ISPRING_CUSTOM_TIMING_USED" val="0"/>
</p:tagLst>
</file>

<file path=ppt/tags/tag11.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6.quiz"/>
  <p:tag name="ISPRING_QUIZ_FULL_PATH" val="D:\earningtoandodungtichbangmotdonvido\toan do dung tich bang mot don vi do\quiz\quiz6.quiz"/>
  <p:tag name="ISPRING_QUIZ_RELATIVE_PATH" val="toan do dung tich bang mot don vi do\quiz\quiz6.quiz"/>
  <p:tag name="GENSWF_SLIDE_TITLE" val="Câu hỏi 6"/>
  <p:tag name="GENSWF_ADVANCE_TIME" val="0.00"/>
  <p:tag name="ISPRING_SLIDE_INDENT_LEVEL" val="0"/>
  <p:tag name="ISPRING_CUSTOM_TIMING_USED" val="0"/>
</p:tagLst>
</file>

<file path=ppt/tags/tag12.xml><?xml version="1.0" encoding="utf-8"?>
<p:tagLst xmlns:a="http://schemas.openxmlformats.org/drawingml/2006/main" xmlns:r="http://schemas.openxmlformats.org/officeDocument/2006/relationships" xmlns:p="http://schemas.openxmlformats.org/presentationml/2006/main">
  <p:tag name="GENSWF_SLIDE_TITLE" val="Video hướng dẫn đo"/>
  <p:tag name="GENSWF_ADVANCE_TIME" val="0.00"/>
  <p:tag name="ISPRING_SLIDE_INDENT_LEVEL" val="0"/>
  <p:tag name="ISPRING_CUSTOM_TIMING_USED" val="0"/>
</p:tagLst>
</file>

<file path=ppt/tags/tag13.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7.quiz"/>
  <p:tag name="ISPRING_QUIZ_FULL_PATH" val="D:\earningtoandodungtichbangmotdonvido\toan do dung tich bang mot don vi do\quiz\quiz7.quiz"/>
  <p:tag name="ISPRING_QUIZ_RELATIVE_PATH" val="toan do dung tich bang mot don vi do\quiz\quiz7.quiz"/>
  <p:tag name="GENSWF_SLIDE_TITLE" val="Câu hỏi 7"/>
  <p:tag name="GENSWF_ADVANCE_TIME" val="0.00"/>
  <p:tag name="ISPRING_SLIDE_INDENT_LEVEL" val="0"/>
  <p:tag name="ISPRING_CUSTOM_TIMING_USED" val="0"/>
</p:tagLst>
</file>

<file path=ppt/tags/tag14.xml><?xml version="1.0" encoding="utf-8"?>
<p:tagLst xmlns:a="http://schemas.openxmlformats.org/drawingml/2006/main" xmlns:r="http://schemas.openxmlformats.org/officeDocument/2006/relationships" xmlns:p="http://schemas.openxmlformats.org/presentationml/2006/main">
  <p:tag name="GENSWF_SLIDE_TITLE" val="Kết quả đo"/>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11.quiz"/>
  <p:tag name="ISPRING_QUIZ_FULL_PATH" val="D:\earningtoandodungtichbangmotdonvido\toan do dung tich bang mot don vi do\quiz\quiz11.quiz"/>
  <p:tag name="ISPRING_QUIZ_RELATIVE_PATH" val="toan do dung tich bang mot don vi do\quiz\quiz11.quiz"/>
  <p:tag name="GENSWF_SLIDE_TITLE" val="Câ hỏi 8"/>
  <p:tag name="GENSWF_ADVANCE_TIME" val="0.00"/>
  <p:tag name="ISPRING_SLIDE_INDENT_LEVEL" val="0"/>
  <p:tag name="ISPRING_CUSTOM_TIMING_USED" val="0"/>
</p:tagLst>
</file>

<file path=ppt/tags/tag16.xml><?xml version="1.0" encoding="utf-8"?>
<p:tagLst xmlns:a="http://schemas.openxmlformats.org/drawingml/2006/main" xmlns:r="http://schemas.openxmlformats.org/officeDocument/2006/relationships" xmlns:p="http://schemas.openxmlformats.org/presentationml/2006/main">
  <p:tag name="GENSWF_SLIDE_TITLE" val="Kết luận"/>
  <p:tag name="GENSWF_ADVANCE_TIME" val="0.00"/>
  <p:tag name="ISPRING_SLIDE_INDENT_LEVEL" val="0"/>
  <p:tag name="ISPRING_CUSTOM_TIMING_USED" val="0"/>
</p:tagLst>
</file>

<file path=ppt/tags/tag17.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2.quiz"/>
  <p:tag name="ISPRING_QUIZ_FULL_PATH" val="D:\earningtoandodungtichbangmotdonvido\toan do dung tich bang mot don vi do\quiz\quiz2.quiz"/>
  <p:tag name="ISPRING_QUIZ_RELATIVE_PATH" val="toan do dung tich bang mot don vi do\quiz\quiz2.quiz"/>
  <p:tag name="GENSWF_SLIDE_TITLE" val="Câu hỏi 9"/>
  <p:tag name="GENSWF_ADVANCE_TIME" val="0.00"/>
  <p:tag name="ISPRING_SLIDE_INDENT_LEVEL" val="0"/>
  <p:tag name="ISPRING_CUSTOM_TIMING_USED" val="0"/>
</p:tagLst>
</file>

<file path=ppt/tags/tag18.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3.quiz"/>
  <p:tag name="ISPRING_QUIZ_FULL_PATH" val="D:\earningtoandodungtichbangmotdonvido\toan do dung tich bang mot don vi do\quiz\quiz3.quiz"/>
  <p:tag name="ISPRING_QUIZ_RELATIVE_PATH" val="toan do dung tich bang mot don vi do\quiz\quiz3.quiz"/>
  <p:tag name="GENSWF_SLIDE_TITLE" val="Câu hỏi 10"/>
  <p:tag name="GENSWF_ADVANCE_TIME" val="0.00"/>
  <p:tag name="ISPRING_SLIDE_INDENT_LEVEL" val="0"/>
  <p:tag name="ISPRING_CUSTOM_TIMING_USED" val="0"/>
</p:tagLst>
</file>

<file path=ppt/tags/tag19.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10.quiz"/>
  <p:tag name="ISPRING_QUIZ_FULL_PATH" val="D:\earningtoandodungtichbangmotdonvido\toan do dung tich bang mot don vi do\quiz\quiz10.quiz"/>
  <p:tag name="ISPRING_QUIZ_RELATIVE_PATH" val="toan do dung tich bang mot don vi do\quiz\quiz10.quiz"/>
  <p:tag name="GENSWF_SLIDE_TITLE" val="Câu hỏi 11"/>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GENSWF_SLIDE_TITLE" val="Đề tài: Đo dung tích bằng 1 đơn vị đo"/>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SLIDE_TITLE" val="Bài hát: Cho tôi đi làm mưa với"/>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1.quiz"/>
  <p:tag name="ISPRING_QUIZ_FULL_PATH" val="D:\earningtoandodungtichbangmotdonvido\toan do dung tich bang mot don vi do\quiz\quiz1.quiz"/>
  <p:tag name="ISPRING_QUIZ_RELATIVE_PATH" val="toan do dung tich bang mot don vi do\quiz\quiz1.quiz"/>
  <p:tag name="GENSWF_SLIDE_TITLE" val="Câu hỏi 1"/>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4.quiz"/>
  <p:tag name="ISPRING_QUIZ_FULL_PATH" val="D:\earningtoandodungtichbangmotdonvido\toan do dung tich bang mot don vi do\quiz\quiz4.quiz"/>
  <p:tag name="ISPRING_QUIZ_RELATIVE_PATH" val="toan do dung tich bang mot don vi do\quiz\quiz4.quiz"/>
  <p:tag name="GENSWF_SLIDE_TITLE" val="Câu hỏi 2"/>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5.quiz"/>
  <p:tag name="ISPRING_QUIZ_FULL_PATH" val="D:\earningtoandodungtichbangmotdonvido\toan do dung tich bang mot don vi do\quiz\quiz5.quiz"/>
  <p:tag name="ISPRING_QUIZ_RELATIVE_PATH" val="toan do dung tich bang mot don vi do\quiz\quiz5.quiz"/>
  <p:tag name="GENSWF_SLIDE_TITLE" val="Câu hỏi 3"/>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GENSWF_SLIDE_TITLE" val="Giáo dục"/>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SLIDE_TITLE" val="Quan sát hình ảnh"/>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8.quiz"/>
  <p:tag name="ISPRING_QUIZ_FULL_PATH" val="D:\earningtoandodungtichbangmotdonvido\toan do dung tich bang mot don vi do\quiz\quiz8.quiz"/>
  <p:tag name="ISPRING_QUIZ_RELATIVE_PATH" val="toan do dung tich bang mot don vi do\quiz\quiz8.quiz"/>
  <p:tag name="GENSWF_SLIDE_TITLE" val="Câu hỏi 4"/>
  <p:tag name="GENSWF_ADVANCE_TIME" val="0.00"/>
  <p:tag name="ISPRING_SLIDE_INDENT_LEVEL" val="0"/>
  <p:tag name="ISPRING_CUSTOM_TIMING_USED"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1212</TotalTime>
  <Words>262</Words>
  <Application>Microsoft Office PowerPoint</Application>
  <PresentationFormat>Widescreen</PresentationFormat>
  <Paragraphs>71</Paragraphs>
  <Slides>25</Slides>
  <Notes>24</Notes>
  <HiddenSlides>0</HiddenSlides>
  <MMClips>11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Calibri Light</vt:lpstr>
      <vt:lpstr>Segoe UI</vt:lpstr>
      <vt:lpstr>Times New Roman</vt:lpstr>
      <vt:lpstr>Office Theme</vt:lpstr>
      <vt:lpstr>PHÒNG GIÁO DỤC VÀ ĐÀO TẠO QUẬN LONG BIÊN TRƯỜNG MẦM NON GIA THƯỢNG </vt:lpstr>
      <vt:lpstr>PowerPoint Presentation</vt:lpstr>
      <vt:lpstr>PowerPoint Presentation</vt:lpstr>
      <vt:lpstr>PowerPoint Presentation</vt:lpstr>
      <vt:lpstr>PowerPoint Presentation</vt:lpstr>
      <vt:lpstr>PowerPoint Presentation</vt:lpstr>
      <vt:lpstr>Hình ảnh cái cốc, bình nước</vt:lpstr>
      <vt:lpstr>PowerPoint Presentation</vt:lpstr>
      <vt:lpstr>PowerPoint Presentation</vt:lpstr>
      <vt:lpstr>Các đồ dùng để đo</vt:lpstr>
      <vt:lpstr>Video hướng dẫn đo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Bé thực hành đo dung tích</vt:lpstr>
      <vt:lpstr>PowerPoint Presentation</vt:lpstr>
      <vt:lpstr>PowerPoint Presentation</vt:lpstr>
      <vt:lpstr>PowerPoint Presentation</vt:lpstr>
      <vt:lpstr>Mở rộng đối tượng và dụng cụ đo dung tích</vt:lpstr>
      <vt:lpstr>3. Kết thúc</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toan do dung tich bang mot don vi do</dc:title>
  <dc:creator>Windows User</dc:creator>
  <cp:lastModifiedBy>dcsd vdsavds</cp:lastModifiedBy>
  <cp:revision>119</cp:revision>
  <dcterms:created xsi:type="dcterms:W3CDTF">2020-04-03T04:15:12Z</dcterms:created>
  <dcterms:modified xsi:type="dcterms:W3CDTF">2022-06-07T02:16:06Z</dcterms:modified>
</cp:coreProperties>
</file>