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56" r:id="rId5"/>
    <p:sldId id="267" r:id="rId6"/>
    <p:sldId id="258" r:id="rId7"/>
    <p:sldId id="269" r:id="rId8"/>
    <p:sldId id="270" r:id="rId9"/>
    <p:sldId id="268" r:id="rId10"/>
    <p:sldId id="271" r:id="rId11"/>
    <p:sldId id="265" r:id="rId12"/>
    <p:sldId id="272" r:id="rId13"/>
    <p:sldId id="273" r:id="rId14"/>
    <p:sldId id="274" r:id="rId15"/>
    <p:sldId id="261" r:id="rId16"/>
    <p:sldId id="263" r:id="rId17"/>
    <p:sldId id="26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6C592A-A4F8-478E-8AB1-A9FC50A16F99}">
          <p14:sldIdLst>
            <p14:sldId id="257"/>
            <p14:sldId id="260"/>
            <p14:sldId id="262"/>
            <p14:sldId id="256"/>
            <p14:sldId id="267"/>
            <p14:sldId id="258"/>
            <p14:sldId id="269"/>
            <p14:sldId id="270"/>
            <p14:sldId id="268"/>
            <p14:sldId id="271"/>
            <p14:sldId id="265"/>
            <p14:sldId id="272"/>
            <p14:sldId id="273"/>
            <p14:sldId id="274"/>
          </p14:sldIdLst>
        </p14:section>
        <p14:section name="Untitled Section" id="{599229E4-0994-4DB5-9686-3370A4B9A2D2}">
          <p14:sldIdLst>
            <p14:sldId id="261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8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20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081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122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552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365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643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443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12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502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246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975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1879" y="273386"/>
            <a:ext cx="44895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GD&amp;ĐT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endParaRPr lang="en-US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052" y="1292559"/>
            <a:ext cx="1080119" cy="130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35696" y="2975992"/>
            <a:ext cx="615617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B050"/>
                </a:solidFill>
                <a:latin typeface="Time New Roman"/>
                <a:ea typeface="Segoe UI" panose="020B0502040204020203" pitchFamily="34" charset="0"/>
                <a:cs typeface="Segoe UI" panose="020B0502040204020203" pitchFamily="34" charset="0"/>
              </a:rPr>
              <a:t>HOẠT ĐỘNG TẠO HÌNH</a:t>
            </a:r>
            <a:endParaRPr lang="en-US" sz="3500" b="1" dirty="0">
              <a:solidFill>
                <a:srgbClr val="00B050"/>
              </a:solidFill>
              <a:latin typeface="Time New Roman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525660" y="3606934"/>
            <a:ext cx="83820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thuyền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buồm</a:t>
            </a:r>
            <a:endParaRPr lang="en-US" sz="3600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: MGN B1</a:t>
            </a:r>
          </a:p>
          <a:p>
            <a:pPr marL="0" indent="0">
              <a:buNone/>
            </a:pP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Thảnh</a:t>
            </a:r>
            <a:endParaRPr lang="en-US" sz="3600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600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94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752" y="1772816"/>
            <a:ext cx="5397631" cy="2793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Tranh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2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cô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sử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dụng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nguyên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vật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liệu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gì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để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tô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nét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và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tô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màu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Ngoài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các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chi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tiết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giống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ở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tranh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1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các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con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còn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thấy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ở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tranh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2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có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gì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khác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solidFill>
                  <a:srgbClr val="7030A0"/>
                </a:solidFill>
                <a:latin typeface="Time New Roman"/>
              </a:rPr>
              <a:t>biệt</a:t>
            </a:r>
            <a:r>
              <a:rPr lang="en-US" sz="2400" dirty="0" smtClean="0">
                <a:solidFill>
                  <a:srgbClr val="7030A0"/>
                </a:solidFill>
                <a:latin typeface="Time New Roman"/>
              </a:rPr>
              <a:t>?</a:t>
            </a:r>
            <a:endParaRPr lang="en-US" sz="2400" dirty="0">
              <a:solidFill>
                <a:srgbClr val="7030A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723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4" y="260648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video-to mau thuye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2662" y="1700808"/>
            <a:ext cx="8305802" cy="46085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0749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2161190"/>
            <a:ext cx="715131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Sau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khi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xem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video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thấy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mấy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 err="1">
                <a:solidFill>
                  <a:srgbClr val="FF0000"/>
                </a:solidFill>
                <a:latin typeface="Time New Roman"/>
              </a:rPr>
              <a:t>b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ước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để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hoàn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thiện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chiếc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thuyền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 New Roman"/>
              </a:rPr>
              <a:t>buồm</a:t>
            </a:r>
            <a:r>
              <a:rPr lang="en-US" sz="2800" b="1" dirty="0" smtClean="0">
                <a:solidFill>
                  <a:srgbClr val="FF0000"/>
                </a:solidFill>
                <a:latin typeface="Time New Roman"/>
              </a:rPr>
              <a:t>?</a:t>
            </a:r>
            <a:endParaRPr lang="en-US" sz="2800" b="1" dirty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8" name="Oval 7"/>
          <p:cNvSpPr/>
          <p:nvPr/>
        </p:nvSpPr>
        <p:spPr>
          <a:xfrm>
            <a:off x="2051720" y="3933056"/>
            <a:ext cx="1224136" cy="136815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1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391980" y="3939952"/>
            <a:ext cx="1188132" cy="1289247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Oval 9"/>
          <p:cNvSpPr/>
          <p:nvPr/>
        </p:nvSpPr>
        <p:spPr>
          <a:xfrm>
            <a:off x="6732240" y="3933055"/>
            <a:ext cx="1080120" cy="1296143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Oval 10"/>
          <p:cNvSpPr/>
          <p:nvPr/>
        </p:nvSpPr>
        <p:spPr>
          <a:xfrm>
            <a:off x="4307035" y="6957392"/>
            <a:ext cx="1224136" cy="1467544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12" name="dem nguoc 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19781" y="5705872"/>
            <a:ext cx="1424219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7960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0.01898 L 0.00937 -0.45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-2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5372793" y="7101408"/>
            <a:ext cx="679695" cy="720080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07279" y="476672"/>
            <a:ext cx="56973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Con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có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thể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sử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dụng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các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nguyên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vật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liệu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</a:p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nào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để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tô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nét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và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tô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 New Roman"/>
              </a:rPr>
              <a:t>màu</a:t>
            </a:r>
            <a:r>
              <a:rPr lang="en-US" sz="2400" dirty="0" smtClean="0">
                <a:solidFill>
                  <a:srgbClr val="FF0000"/>
                </a:solidFill>
                <a:latin typeface="Time New Roman"/>
              </a:rPr>
              <a:t>?</a:t>
            </a:r>
            <a:endParaRPr lang="en-US" sz="2400" dirty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4014" y="2112864"/>
            <a:ext cx="2572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Time New Roman"/>
              </a:rPr>
              <a:t>a</a:t>
            </a:r>
            <a:r>
              <a:rPr lang="en-US" sz="3600" dirty="0" smtClean="0">
                <a:solidFill>
                  <a:srgbClr val="00B050"/>
                </a:solidFill>
                <a:latin typeface="Time New Roman"/>
              </a:rPr>
              <a:t>, </a:t>
            </a:r>
            <a:r>
              <a:rPr lang="en-US" sz="3600" dirty="0" err="1" smtClean="0">
                <a:solidFill>
                  <a:srgbClr val="00B050"/>
                </a:solidFill>
                <a:latin typeface="Time New Roman"/>
              </a:rPr>
              <a:t>Màu</a:t>
            </a:r>
            <a:r>
              <a:rPr lang="en-US" sz="3600" dirty="0" smtClean="0">
                <a:solidFill>
                  <a:srgbClr val="00B05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 New Roman"/>
              </a:rPr>
              <a:t>sáp</a:t>
            </a:r>
            <a:r>
              <a:rPr lang="en-US" sz="3600" dirty="0" smtClean="0">
                <a:solidFill>
                  <a:srgbClr val="00B050"/>
                </a:solidFill>
                <a:latin typeface="Time New Roman"/>
              </a:rPr>
              <a:t> </a:t>
            </a:r>
            <a:endParaRPr lang="en-US" sz="3600" dirty="0">
              <a:solidFill>
                <a:srgbClr val="00B050"/>
              </a:solidFill>
              <a:latin typeface="Time New Roman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0949" y="1963793"/>
            <a:ext cx="1008112" cy="10355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3583665"/>
            <a:ext cx="985138" cy="108809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2035632" y="3655475"/>
            <a:ext cx="28232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7030A0"/>
                </a:solidFill>
                <a:latin typeface="Time New Roman"/>
              </a:rPr>
              <a:t>b</a:t>
            </a:r>
            <a:r>
              <a:rPr lang="en-US" sz="3600" dirty="0" smtClean="0">
                <a:solidFill>
                  <a:srgbClr val="7030A0"/>
                </a:solidFill>
                <a:latin typeface="Time New Roman"/>
              </a:rPr>
              <a:t>, </a:t>
            </a:r>
            <a:r>
              <a:rPr lang="en-US" sz="3600" dirty="0" err="1">
                <a:solidFill>
                  <a:srgbClr val="7030A0"/>
                </a:solidFill>
                <a:latin typeface="Time New Roman"/>
              </a:rPr>
              <a:t>M</a:t>
            </a:r>
            <a:r>
              <a:rPr lang="en-US" sz="3600" dirty="0" err="1" smtClean="0">
                <a:solidFill>
                  <a:srgbClr val="7030A0"/>
                </a:solidFill>
                <a:latin typeface="Time New Roman"/>
              </a:rPr>
              <a:t>àu</a:t>
            </a:r>
            <a:r>
              <a:rPr lang="en-US" sz="3600" dirty="0" smtClean="0">
                <a:solidFill>
                  <a:srgbClr val="7030A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7030A0"/>
                </a:solidFill>
                <a:latin typeface="Time New Roman"/>
              </a:rPr>
              <a:t>nước</a:t>
            </a:r>
            <a:endParaRPr lang="en-US" sz="3600" dirty="0">
              <a:solidFill>
                <a:srgbClr val="7030A0"/>
              </a:solidFill>
              <a:latin typeface="Time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8841" y="5286211"/>
            <a:ext cx="4108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Time New Roman"/>
              </a:rPr>
              <a:t>c, </a:t>
            </a:r>
            <a:r>
              <a:rPr lang="en-US" sz="3600" dirty="0" err="1" smtClean="0">
                <a:solidFill>
                  <a:srgbClr val="C00000"/>
                </a:solidFill>
                <a:latin typeface="Time New Roman"/>
              </a:rPr>
              <a:t>Cả</a:t>
            </a:r>
            <a:r>
              <a:rPr lang="en-US" sz="3600" dirty="0" smtClean="0">
                <a:solidFill>
                  <a:srgbClr val="C00000"/>
                </a:solidFill>
                <a:latin typeface="Time New Roman"/>
              </a:rPr>
              <a:t> 2 </a:t>
            </a:r>
            <a:r>
              <a:rPr lang="en-US" sz="3600" dirty="0" err="1" smtClean="0">
                <a:solidFill>
                  <a:srgbClr val="C00000"/>
                </a:solidFill>
                <a:latin typeface="Time New Roman"/>
              </a:rPr>
              <a:t>đáp</a:t>
            </a:r>
            <a:r>
              <a:rPr lang="en-US" sz="3600" dirty="0" smtClean="0">
                <a:solidFill>
                  <a:srgbClr val="C0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 New Roman"/>
              </a:rPr>
              <a:t>áp</a:t>
            </a:r>
            <a:r>
              <a:rPr lang="en-US" sz="3600" dirty="0" smtClean="0">
                <a:solidFill>
                  <a:srgbClr val="C0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 New Roman"/>
              </a:rPr>
              <a:t>trên</a:t>
            </a:r>
            <a:endParaRPr lang="en-US" sz="3600" dirty="0">
              <a:solidFill>
                <a:srgbClr val="C0000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1304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L -0.03541 -2.96296E-6 C -0.05139 -2.96296E-6 -0.07083 -0.07268 -0.07083 -0.13171 L -0.07083 -0.2631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-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844824"/>
            <a:ext cx="798167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Khi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tô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bài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các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con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cần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chú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ý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điều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gì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?</a:t>
            </a:r>
          </a:p>
          <a:p>
            <a:pPr marL="571500" indent="-571500">
              <a:lnSpc>
                <a:spcPct val="150000"/>
              </a:lnSpc>
              <a:buFontTx/>
              <a:buChar char="-"/>
            </a:pP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Để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bài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đẹp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hơn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các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con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có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thể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vẽ</a:t>
            </a:r>
            <a:endParaRPr lang="en-US" sz="3600" dirty="0" smtClean="0">
              <a:solidFill>
                <a:srgbClr val="FF0000"/>
              </a:solidFill>
              <a:latin typeface="Time New Roman"/>
            </a:endParaRPr>
          </a:p>
          <a:p>
            <a:pPr>
              <a:lnSpc>
                <a:spcPct val="150000"/>
              </a:lnSpc>
            </a:pP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thêm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những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chi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tiết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 New Roman"/>
              </a:rPr>
              <a:t>gì</a:t>
            </a:r>
            <a:r>
              <a:rPr lang="en-US" sz="3600" dirty="0" smtClean="0">
                <a:solidFill>
                  <a:srgbClr val="FF0000"/>
                </a:solidFill>
                <a:latin typeface="Time New Roman"/>
              </a:rPr>
              <a:t>?</a:t>
            </a:r>
            <a:endParaRPr lang="en-US" sz="3600" dirty="0">
              <a:solidFill>
                <a:srgbClr val="FF000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457439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1117746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520" y="1988840"/>
            <a:ext cx="86409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</a:rPr>
              <a:t>- </a:t>
            </a:r>
            <a:r>
              <a:rPr lang="vi-VN" sz="2200" dirty="0" smtClean="0">
                <a:latin typeface="Time New Roman"/>
              </a:rPr>
              <a:t>Cô </a:t>
            </a:r>
            <a:r>
              <a:rPr lang="vi-VN" sz="2200" dirty="0">
                <a:latin typeface="Time New Roman"/>
              </a:rPr>
              <a:t>cho trẻ về chỗ thực hiện bài tập</a:t>
            </a:r>
            <a:r>
              <a:rPr lang="vi-VN" sz="2200" dirty="0" smtClean="0">
                <a:latin typeface="Time New Roman"/>
              </a:rPr>
              <a:t>.</a:t>
            </a:r>
            <a:r>
              <a:rPr lang="en-US" sz="2200" dirty="0" smtClean="0">
                <a:latin typeface="Time New Roman"/>
              </a:rPr>
              <a:t> (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bật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nhẹ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không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lời</a:t>
            </a:r>
            <a:r>
              <a:rPr lang="en-US" sz="2200" dirty="0" smtClean="0">
                <a:latin typeface="Time New Roman"/>
              </a:rPr>
              <a:t>)</a:t>
            </a:r>
            <a:endParaRPr lang="vi-VN" sz="2200" dirty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</a:rPr>
              <a:t>- </a:t>
            </a:r>
            <a:r>
              <a:rPr lang="vi-VN" sz="2200" dirty="0" smtClean="0">
                <a:latin typeface="Time New Roman"/>
              </a:rPr>
              <a:t>Cô </a:t>
            </a:r>
            <a:r>
              <a:rPr lang="vi-VN" sz="2200" dirty="0">
                <a:latin typeface="Time New Roman"/>
              </a:rPr>
              <a:t>chú ý quan sát hướng dẫn, khuyến khích trẻ chọn màu tươi sáng và làm bài.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Khi trẻ làm, cô chú ý hỏi trẻ: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+ Con đang làm gì?  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vi-VN" sz="2200" dirty="0" smtClean="0">
                <a:latin typeface="Time New Roman"/>
              </a:rPr>
              <a:t>+ </a:t>
            </a:r>
            <a:r>
              <a:rPr lang="vi-VN" sz="2200" dirty="0">
                <a:latin typeface="Time New Roman"/>
              </a:rPr>
              <a:t>Tay nào con cầm bút? 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vi-VN" sz="2200" dirty="0" smtClean="0">
                <a:latin typeface="Time New Roman"/>
              </a:rPr>
              <a:t>+ </a:t>
            </a:r>
            <a:r>
              <a:rPr lang="vi-VN" sz="2200" dirty="0">
                <a:latin typeface="Time New Roman"/>
              </a:rPr>
              <a:t>Con </a:t>
            </a:r>
            <a:r>
              <a:rPr lang="en-US" sz="2200" dirty="0" err="1" smtClean="0">
                <a:latin typeface="Time New Roman"/>
              </a:rPr>
              <a:t>tô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nét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như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thế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nào</a:t>
            </a:r>
            <a:r>
              <a:rPr lang="vi-VN" sz="2200" dirty="0" smtClean="0">
                <a:latin typeface="Time New Roman"/>
              </a:rPr>
              <a:t>?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en-US" sz="2200" b="0" i="0" dirty="0" smtClean="0">
                <a:effectLst/>
                <a:latin typeface="Time New Roman"/>
              </a:rPr>
              <a:t>+ </a:t>
            </a:r>
            <a:r>
              <a:rPr lang="en-US" sz="2200" dirty="0">
                <a:latin typeface="Time New Roman"/>
              </a:rPr>
              <a:t>C</a:t>
            </a:r>
            <a:r>
              <a:rPr lang="en-US" sz="2200" b="0" i="0" dirty="0" smtClean="0">
                <a:effectLst/>
                <a:latin typeface="Time New Roman"/>
              </a:rPr>
              <a:t>on </a:t>
            </a:r>
            <a:r>
              <a:rPr lang="en-US" sz="2200" b="0" i="0" dirty="0" err="1" smtClean="0">
                <a:effectLst/>
                <a:latin typeface="Time New Roman"/>
              </a:rPr>
              <a:t>sử</a:t>
            </a:r>
            <a:r>
              <a:rPr lang="en-US" sz="2200" b="0" i="0" dirty="0" smtClean="0">
                <a:effectLst/>
                <a:latin typeface="Time New Roman"/>
              </a:rPr>
              <a:t> </a:t>
            </a:r>
            <a:r>
              <a:rPr lang="en-US" sz="2200" b="0" i="0" dirty="0" err="1" smtClean="0">
                <a:effectLst/>
                <a:latin typeface="Time New Roman"/>
              </a:rPr>
              <a:t>dụng</a:t>
            </a:r>
            <a:r>
              <a:rPr lang="en-US" sz="2200" b="0" i="0" dirty="0" smtClean="0">
                <a:effectLst/>
                <a:latin typeface="Time New Roman"/>
              </a:rPr>
              <a:t> </a:t>
            </a:r>
            <a:r>
              <a:rPr lang="en-US" sz="2200" b="0" i="0" dirty="0" err="1" smtClean="0">
                <a:effectLst/>
                <a:latin typeface="Time New Roman"/>
              </a:rPr>
              <a:t>màu</a:t>
            </a:r>
            <a:r>
              <a:rPr lang="en-US" sz="2200" b="0" i="0" dirty="0" smtClean="0">
                <a:effectLst/>
                <a:latin typeface="Time New Roman"/>
              </a:rPr>
              <a:t> </a:t>
            </a:r>
            <a:r>
              <a:rPr lang="en-US" sz="2200" b="0" i="0" dirty="0" err="1" smtClean="0">
                <a:effectLst/>
                <a:latin typeface="Time New Roman"/>
              </a:rPr>
              <a:t>nào</a:t>
            </a:r>
            <a:r>
              <a:rPr lang="en-US" sz="2200" b="0" i="0" dirty="0" smtClean="0">
                <a:effectLst/>
                <a:latin typeface="Time New Roman"/>
              </a:rPr>
              <a:t> </a:t>
            </a:r>
            <a:r>
              <a:rPr lang="en-US" sz="2200" b="0" i="0" dirty="0" err="1" smtClean="0">
                <a:effectLst/>
                <a:latin typeface="Time New Roman"/>
              </a:rPr>
              <a:t>để</a:t>
            </a:r>
            <a:r>
              <a:rPr lang="en-US" sz="2200" b="0" i="0" dirty="0" smtClean="0">
                <a:effectLst/>
                <a:latin typeface="Time New Roman"/>
              </a:rPr>
              <a:t> </a:t>
            </a:r>
            <a:r>
              <a:rPr lang="en-US" sz="2200" b="0" i="0" dirty="0" err="1" smtClean="0">
                <a:effectLst/>
                <a:latin typeface="Time New Roman"/>
              </a:rPr>
              <a:t>tô</a:t>
            </a:r>
            <a:r>
              <a:rPr lang="en-US" sz="2200" b="0" i="0" dirty="0" smtClean="0">
                <a:effectLst/>
                <a:latin typeface="Time New Roman"/>
              </a:rPr>
              <a:t>?</a:t>
            </a:r>
            <a:endParaRPr lang="vi-VN" sz="2200" b="0" i="0" dirty="0">
              <a:effectLst/>
              <a:latin typeface="Time New Roman"/>
            </a:endParaRPr>
          </a:p>
        </p:txBody>
      </p:sp>
      <p:pic>
        <p:nvPicPr>
          <p:cNvPr id="5" name="nhạc hồi tĩ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2904" y="56914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88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162880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2564904"/>
            <a:ext cx="80648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dirty="0" smtClean="0">
                <a:solidFill>
                  <a:srgbClr val="333333"/>
                </a:solidFill>
                <a:latin typeface="Time New Roman"/>
                <a:cs typeface="Times New Roman" panose="02020603050405020304" pitchFamily="18" charset="0"/>
              </a:rPr>
              <a:t>-</a:t>
            </a:r>
            <a:r>
              <a:rPr lang="vi-VN" sz="2800" dirty="0">
                <a:solidFill>
                  <a:srgbClr val="333333"/>
                </a:solidFill>
                <a:latin typeface="Time New Roman"/>
                <a:cs typeface="Times New Roman" panose="02020603050405020304" pitchFamily="18" charset="0"/>
              </a:rPr>
              <a:t> </a:t>
            </a:r>
            <a:r>
              <a:rPr lang="vi-VN" sz="2800" dirty="0">
                <a:latin typeface="Time New Roman"/>
                <a:cs typeface="Times New Roman" panose="02020603050405020304" pitchFamily="18" charset="0"/>
              </a:rPr>
              <a:t>Cô treo bài của trẻ lên giá sản phẩm và nhận xét bài trẻ </a:t>
            </a:r>
            <a:r>
              <a:rPr lang="vi-VN" sz="2800" dirty="0" smtClean="0">
                <a:latin typeface="Time New Roman"/>
                <a:cs typeface="Times New Roman" panose="02020603050405020304" pitchFamily="18" charset="0"/>
              </a:rPr>
              <a:t>làm </a:t>
            </a:r>
            <a:endParaRPr lang="en-US" sz="2800" dirty="0" smtClean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- H</a:t>
            </a:r>
            <a:r>
              <a:rPr lang="vi-VN" sz="2800" dirty="0" smtClean="0">
                <a:latin typeface="Time New Roman"/>
                <a:cs typeface="Times New Roman" panose="02020603050405020304" pitchFamily="18" charset="0"/>
              </a:rPr>
              <a:t>ướng </a:t>
            </a:r>
            <a:r>
              <a:rPr lang="vi-VN" sz="2800" dirty="0">
                <a:latin typeface="Time New Roman"/>
                <a:cs typeface="Times New Roman" panose="02020603050405020304" pitchFamily="18" charset="0"/>
              </a:rPr>
              <a:t>dẫn trẻ nhận xét bài của mình của bạn.</a:t>
            </a:r>
          </a:p>
          <a:p>
            <a:pPr>
              <a:lnSpc>
                <a:spcPct val="125000"/>
              </a:lnSpc>
            </a:pPr>
            <a:r>
              <a:rPr lang="vi-VN" sz="2800" dirty="0">
                <a:latin typeface="Time New Roman"/>
                <a:cs typeface="Times New Roman" panose="02020603050405020304" pitchFamily="18" charset="0"/>
              </a:rPr>
              <a:t>+ Con thích bài nào? 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25000"/>
              </a:lnSpc>
            </a:pP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+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Vì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sao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thích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5000"/>
              </a:lnSpc>
            </a:pP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+ </a:t>
            </a:r>
            <a:r>
              <a:rPr lang="vi-VN" sz="2800" dirty="0" smtClean="0">
                <a:latin typeface="Time New Roman"/>
                <a:cs typeface="Times New Roman" panose="02020603050405020304" pitchFamily="18" charset="0"/>
              </a:rPr>
              <a:t>Bạn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tô</a:t>
            </a:r>
            <a:r>
              <a:rPr lang="vi-VN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 New Roman"/>
                <a:cs typeface="Times New Roman" panose="02020603050405020304" pitchFamily="18" charset="0"/>
              </a:rPr>
              <a:t>như thế nào? </a:t>
            </a:r>
            <a:endParaRPr lang="vi-VN" sz="2800" b="0" i="0" dirty="0">
              <a:effectLst/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1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988840"/>
            <a:ext cx="705678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 smtClean="0">
                <a:solidFill>
                  <a:schemeClr val="accent2"/>
                </a:solidFill>
                <a:latin typeface="Time New Roman"/>
              </a:rPr>
              <a:t>3. Kết thúc</a:t>
            </a:r>
            <a:r>
              <a:rPr lang="en-US" sz="3200" b="1" dirty="0" smtClean="0">
                <a:solidFill>
                  <a:schemeClr val="accent2"/>
                </a:solidFill>
                <a:latin typeface="Time New Roman"/>
              </a:rPr>
              <a:t>:</a:t>
            </a:r>
            <a:endParaRPr lang="en-US" sz="5400" b="1" dirty="0" smtClean="0">
              <a:solidFill>
                <a:srgbClr val="FFFF00"/>
              </a:solidFill>
              <a:latin typeface="Time New Roman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nhận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xét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tuyên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dương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khen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ngợi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endParaRPr lang="en-US" sz="2800" dirty="0" smtClean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-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tổ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chức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chơi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trò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chơi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: “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Chèo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thuyền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”. </a:t>
            </a:r>
            <a:endParaRPr lang="vi-VN" sz="2800" dirty="0" smtClean="0"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6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19200" y="2362200"/>
            <a:ext cx="7315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dirty="0"/>
              <a:t> </a:t>
            </a:r>
            <a:endParaRPr lang="en-US" altLang="en-US" sz="4000" dirty="0"/>
          </a:p>
        </p:txBody>
      </p:sp>
      <p:sp>
        <p:nvSpPr>
          <p:cNvPr id="3" name="Rectangle 2"/>
          <p:cNvSpPr/>
          <p:nvPr/>
        </p:nvSpPr>
        <p:spPr>
          <a:xfrm>
            <a:off x="107504" y="725552"/>
            <a:ext cx="8712968" cy="613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125000"/>
              </a:lnSpc>
            </a:pP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200" b="1" dirty="0" err="1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2200" b="1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đích</a:t>
            </a:r>
            <a:r>
              <a:rPr lang="en-US" sz="2200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342900" indent="-342900" algn="just">
              <a:lnSpc>
                <a:spcPct val="125000"/>
              </a:lnSpc>
              <a:spcAft>
                <a:spcPts val="0"/>
              </a:spcAft>
              <a:buFontTx/>
              <a:buChar char="-"/>
            </a:pP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tên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tập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cảm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nhận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cái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đẹp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qua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sản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phẩm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mình</a:t>
            </a:r>
            <a:r>
              <a:rPr lang="en-US" sz="2200" dirty="0" smtClean="0">
                <a:latin typeface="Time New Roman"/>
              </a:rPr>
              <a:t>.</a:t>
            </a:r>
          </a:p>
          <a:p>
            <a:pPr marL="342900" indent="-342900" algn="just">
              <a:lnSpc>
                <a:spcPct val="125000"/>
              </a:lnSpc>
              <a:spcAft>
                <a:spcPts val="0"/>
              </a:spcAft>
              <a:buFontTx/>
              <a:buChar char="-"/>
            </a:pPr>
            <a:r>
              <a:rPr lang="vi-VN" sz="2200" dirty="0">
                <a:latin typeface="Time New Roman"/>
              </a:rPr>
              <a:t>Trẻ biết đặc điểm đặc trưng của một số loại thuyền trên biển.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25000"/>
              </a:lnSpc>
            </a:pP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200" b="1" dirty="0" err="1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Kỹ</a:t>
            </a: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200" b="1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200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>
              <a:buFontTx/>
              <a:buChar char="-"/>
            </a:pPr>
            <a:r>
              <a:rPr lang="vi-VN" sz="2200" dirty="0" smtClean="0">
                <a:latin typeface="Time New Roman"/>
              </a:rPr>
              <a:t>Rèn </a:t>
            </a:r>
            <a:r>
              <a:rPr lang="vi-VN" sz="2200" dirty="0">
                <a:latin typeface="Time New Roman"/>
              </a:rPr>
              <a:t>kỹ năng cầm bút bút </a:t>
            </a:r>
            <a:r>
              <a:rPr lang="vi-VN" sz="2200" dirty="0" smtClean="0">
                <a:latin typeface="Time New Roman"/>
              </a:rPr>
              <a:t>đúng </a:t>
            </a:r>
            <a:r>
              <a:rPr lang="vi-VN" sz="2200" dirty="0">
                <a:latin typeface="Time New Roman"/>
              </a:rPr>
              <a:t>tay, tư thế ngồi thẳng lưng, không cúi mặt thấp</a:t>
            </a:r>
            <a:r>
              <a:rPr lang="vi-VN" sz="2200" dirty="0" smtClean="0">
                <a:latin typeface="Time New Roman"/>
              </a:rPr>
              <a:t>.</a:t>
            </a:r>
            <a:r>
              <a:rPr lang="vi-VN" sz="2400" dirty="0"/>
              <a:t> </a:t>
            </a:r>
            <a:endParaRPr lang="en-US" sz="2400" dirty="0" smtClean="0"/>
          </a:p>
          <a:p>
            <a:pPr marL="342900" indent="-342900" algn="just">
              <a:buFontTx/>
              <a:buChar char="-"/>
            </a:pPr>
            <a:r>
              <a:rPr lang="vi-VN" sz="2200" dirty="0" smtClean="0">
                <a:latin typeface="Time New Roman"/>
              </a:rPr>
              <a:t>Trẻ vận </a:t>
            </a:r>
            <a:r>
              <a:rPr lang="vi-VN" sz="2200" dirty="0">
                <a:latin typeface="Time New Roman"/>
              </a:rPr>
              <a:t>dụng các kỹ năng đã học để tô nét và tô màu bức tranh thuyền.</a:t>
            </a:r>
          </a:p>
          <a:p>
            <a:pPr marL="13335" algn="just">
              <a:lnSpc>
                <a:spcPct val="125000"/>
              </a:lnSpc>
              <a:spcAft>
                <a:spcPts val="0"/>
              </a:spcAft>
              <a:tabLst>
                <a:tab pos="57150" algn="l"/>
                <a:tab pos="114300" algn="l"/>
              </a:tabLst>
            </a:pPr>
            <a:r>
              <a:rPr lang="it-IT" sz="22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-   </a:t>
            </a:r>
            <a:r>
              <a:rPr lang="en-US" sz="2200" dirty="0" err="1">
                <a:latin typeface="Time New Roman"/>
              </a:rPr>
              <a:t>Rèn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kỹ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năng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tô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nét</a:t>
            </a:r>
            <a:r>
              <a:rPr lang="en-US" sz="2200" dirty="0">
                <a:latin typeface="Time New Roman"/>
              </a:rPr>
              <a:t>, </a:t>
            </a:r>
            <a:r>
              <a:rPr lang="en-US" sz="2200" dirty="0" err="1">
                <a:latin typeface="Time New Roman"/>
              </a:rPr>
              <a:t>tô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màu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đều</a:t>
            </a:r>
            <a:r>
              <a:rPr lang="en-US" sz="2200" dirty="0">
                <a:latin typeface="Time New Roman"/>
              </a:rPr>
              <a:t>, </a:t>
            </a:r>
            <a:r>
              <a:rPr lang="en-US" sz="2200" dirty="0" err="1">
                <a:latin typeface="Time New Roman"/>
              </a:rPr>
              <a:t>đẹp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không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chờm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màu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ra</a:t>
            </a:r>
            <a:r>
              <a:rPr lang="en-US" sz="2200" dirty="0">
                <a:latin typeface="Time New Roman"/>
              </a:rPr>
              <a:t> </a:t>
            </a:r>
            <a:r>
              <a:rPr lang="en-US" sz="2200" dirty="0" err="1">
                <a:latin typeface="Time New Roman"/>
              </a:rPr>
              <a:t>ngoài</a:t>
            </a:r>
            <a:r>
              <a:rPr lang="en-US" sz="2200" dirty="0" smtClean="0">
                <a:latin typeface="Time New Roman"/>
              </a:rPr>
              <a:t>.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25000"/>
              </a:lnSpc>
            </a:pPr>
            <a:r>
              <a:rPr lang="it-IT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3. Thái </a:t>
            </a:r>
            <a:r>
              <a:rPr lang="it-IT" sz="2200" b="1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it-IT" sz="2200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it-IT" sz="2200" dirty="0" smtClean="0">
              <a:solidFill>
                <a:srgbClr val="FF0000"/>
              </a:solidFill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sz="2200" dirty="0">
                <a:latin typeface="Time New Roman"/>
              </a:rPr>
              <a:t> </a:t>
            </a:r>
            <a:r>
              <a:rPr lang="en-US" sz="2200" dirty="0" smtClean="0">
                <a:latin typeface="Time New Roman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hứng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thú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tham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gia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iáo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dục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: +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giữ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gìn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vở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sạch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sẽ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có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ý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hoàn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thành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tập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                  +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Có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ý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bảo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vệ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an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toàn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mình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tham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gia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PTGT    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đường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thuỷ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9162" y="245277"/>
            <a:ext cx="55442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3"/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38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5576" y="980728"/>
            <a:ext cx="741682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25000"/>
              </a:lnSpc>
            </a:pPr>
            <a:r>
              <a:rPr lang="pt-BR" sz="2200" b="1" dirty="0" smtClean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1. Đồ </a:t>
            </a:r>
            <a:r>
              <a:rPr lang="pt-BR" sz="2200" b="1" dirty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dùng của cô</a:t>
            </a:r>
            <a:r>
              <a:rPr lang="pt-BR" sz="2200" b="1" dirty="0" smtClean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Bài giảng điện tử.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Bảng tương tác.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Tranh gợi ý mẫu.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Video hướng dẫn tô mẫu.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Bút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sáp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nước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: 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“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Em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đi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chơi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thuyền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”,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nhẹ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không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lời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thực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hiện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 lvl="1">
              <a:lnSpc>
                <a:spcPct val="125000"/>
              </a:lnSpc>
            </a:pPr>
            <a:r>
              <a:rPr lang="en-US" sz="2200" b="1" dirty="0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2.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Đồ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dùng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b="1" dirty="0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:</a:t>
            </a:r>
            <a:endParaRPr lang="en-US" sz="2200" b="1" dirty="0">
              <a:solidFill>
                <a:srgbClr val="92D050"/>
              </a:solidFill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Trang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phục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gọn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gàng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Vở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tạo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hình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bút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sáp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nước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Chỗ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ngồi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>
                <a:solidFill>
                  <a:srgbClr val="9900CC"/>
                </a:solidFill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188640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0074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5452" y="692696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504" y="1556792"/>
            <a:ext cx="8676456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tabLst>
                <a:tab pos="1362075" algn="l"/>
              </a:tabLst>
            </a:pPr>
            <a:r>
              <a:rPr lang="en-US" sz="3200" b="1" dirty="0">
                <a:solidFill>
                  <a:srgbClr val="00B0F0"/>
                </a:solidFill>
                <a:latin typeface="Time New Roman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Ổn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solidFill>
                <a:srgbClr val="00B0F0"/>
              </a:solidFill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thuyền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”.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chuyện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PTGT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83406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m Đi Chơi Thuyề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620688"/>
            <a:ext cx="8064896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930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1072" y="1052736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584" y="2420888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uan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17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504" y="0"/>
            <a:ext cx="9036496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91880" y="476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8164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2204864"/>
            <a:ext cx="749865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Trong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bức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tranh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số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1 con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thấy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có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những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gì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Muốn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tô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nét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cô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phải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tô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như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thế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nào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Cô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sử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dụng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nguyên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vật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liệu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nào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để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tô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màu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bức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 New Roman"/>
              </a:rPr>
              <a:t>tranh</a:t>
            </a:r>
            <a:r>
              <a:rPr lang="en-US" sz="2800" dirty="0" smtClean="0">
                <a:solidFill>
                  <a:srgbClr val="0070C0"/>
                </a:solidFill>
                <a:latin typeface="Time New Roman"/>
              </a:rPr>
              <a:t>?</a:t>
            </a:r>
            <a:endParaRPr lang="en-US" sz="2800" dirty="0">
              <a:solidFill>
                <a:srgbClr val="0070C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01169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/>
          <p:nvPr/>
        </p:nvSpPr>
        <p:spPr>
          <a:xfrm>
            <a:off x="3995936" y="3064486"/>
            <a:ext cx="980373" cy="1790422"/>
          </a:xfrm>
          <a:custGeom>
            <a:avLst/>
            <a:gdLst>
              <a:gd name="connsiteX0" fmla="*/ 23149 w 980373"/>
              <a:gd name="connsiteY0" fmla="*/ 1759847 h 1790422"/>
              <a:gd name="connsiteX1" fmla="*/ 150471 w 980373"/>
              <a:gd name="connsiteY1" fmla="*/ 1748272 h 1790422"/>
              <a:gd name="connsiteX2" fmla="*/ 185195 w 980373"/>
              <a:gd name="connsiteY2" fmla="*/ 1736697 h 1790422"/>
              <a:gd name="connsiteX3" fmla="*/ 243068 w 980373"/>
              <a:gd name="connsiteY3" fmla="*/ 1725123 h 1790422"/>
              <a:gd name="connsiteX4" fmla="*/ 335666 w 980373"/>
              <a:gd name="connsiteY4" fmla="*/ 1736697 h 1790422"/>
              <a:gd name="connsiteX5" fmla="*/ 416688 w 980373"/>
              <a:gd name="connsiteY5" fmla="*/ 1748272 h 1790422"/>
              <a:gd name="connsiteX6" fmla="*/ 659757 w 980373"/>
              <a:gd name="connsiteY6" fmla="*/ 1759847 h 1790422"/>
              <a:gd name="connsiteX7" fmla="*/ 856526 w 980373"/>
              <a:gd name="connsiteY7" fmla="*/ 1759847 h 1790422"/>
              <a:gd name="connsiteX8" fmla="*/ 844952 w 980373"/>
              <a:gd name="connsiteY8" fmla="*/ 1632525 h 1790422"/>
              <a:gd name="connsiteX9" fmla="*/ 868101 w 980373"/>
              <a:gd name="connsiteY9" fmla="*/ 1088515 h 1790422"/>
              <a:gd name="connsiteX10" fmla="*/ 891251 w 980373"/>
              <a:gd name="connsiteY10" fmla="*/ 822297 h 1790422"/>
              <a:gd name="connsiteX11" fmla="*/ 902825 w 980373"/>
              <a:gd name="connsiteY11" fmla="*/ 567654 h 1790422"/>
              <a:gd name="connsiteX12" fmla="*/ 925975 w 980373"/>
              <a:gd name="connsiteY12" fmla="*/ 394034 h 1790422"/>
              <a:gd name="connsiteX13" fmla="*/ 949124 w 980373"/>
              <a:gd name="connsiteY13" fmla="*/ 220414 h 1790422"/>
              <a:gd name="connsiteX14" fmla="*/ 960699 w 980373"/>
              <a:gd name="connsiteY14" fmla="*/ 174115 h 1790422"/>
              <a:gd name="connsiteX15" fmla="*/ 937549 w 980373"/>
              <a:gd name="connsiteY15" fmla="*/ 495 h 1790422"/>
              <a:gd name="connsiteX16" fmla="*/ 833377 w 980373"/>
              <a:gd name="connsiteY16" fmla="*/ 12070 h 1790422"/>
              <a:gd name="connsiteX17" fmla="*/ 787078 w 980373"/>
              <a:gd name="connsiteY17" fmla="*/ 23644 h 1790422"/>
              <a:gd name="connsiteX18" fmla="*/ 717630 w 980373"/>
              <a:gd name="connsiteY18" fmla="*/ 46794 h 1790422"/>
              <a:gd name="connsiteX19" fmla="*/ 682906 w 980373"/>
              <a:gd name="connsiteY19" fmla="*/ 58368 h 1790422"/>
              <a:gd name="connsiteX20" fmla="*/ 648182 w 980373"/>
              <a:gd name="connsiteY20" fmla="*/ 69943 h 1790422"/>
              <a:gd name="connsiteX21" fmla="*/ 613458 w 980373"/>
              <a:gd name="connsiteY21" fmla="*/ 81518 h 1790422"/>
              <a:gd name="connsiteX22" fmla="*/ 544010 w 980373"/>
              <a:gd name="connsiteY22" fmla="*/ 139391 h 1790422"/>
              <a:gd name="connsiteX23" fmla="*/ 486137 w 980373"/>
              <a:gd name="connsiteY23" fmla="*/ 208839 h 1790422"/>
              <a:gd name="connsiteX24" fmla="*/ 416688 w 980373"/>
              <a:gd name="connsiteY24" fmla="*/ 289862 h 1790422"/>
              <a:gd name="connsiteX25" fmla="*/ 381964 w 980373"/>
              <a:gd name="connsiteY25" fmla="*/ 347735 h 1790422"/>
              <a:gd name="connsiteX26" fmla="*/ 370390 w 980373"/>
              <a:gd name="connsiteY26" fmla="*/ 382459 h 1790422"/>
              <a:gd name="connsiteX27" fmla="*/ 347240 w 980373"/>
              <a:gd name="connsiteY27" fmla="*/ 417183 h 1790422"/>
              <a:gd name="connsiteX28" fmla="*/ 324091 w 980373"/>
              <a:gd name="connsiteY28" fmla="*/ 486632 h 1790422"/>
              <a:gd name="connsiteX29" fmla="*/ 312516 w 980373"/>
              <a:gd name="connsiteY29" fmla="*/ 532930 h 1790422"/>
              <a:gd name="connsiteX30" fmla="*/ 289367 w 980373"/>
              <a:gd name="connsiteY30" fmla="*/ 567654 h 1790422"/>
              <a:gd name="connsiteX31" fmla="*/ 254643 w 980373"/>
              <a:gd name="connsiteY31" fmla="*/ 637102 h 1790422"/>
              <a:gd name="connsiteX32" fmla="*/ 243068 w 980373"/>
              <a:gd name="connsiteY32" fmla="*/ 694976 h 1790422"/>
              <a:gd name="connsiteX33" fmla="*/ 219919 w 980373"/>
              <a:gd name="connsiteY33" fmla="*/ 764424 h 1790422"/>
              <a:gd name="connsiteX34" fmla="*/ 185195 w 980373"/>
              <a:gd name="connsiteY34" fmla="*/ 868596 h 1790422"/>
              <a:gd name="connsiteX35" fmla="*/ 162045 w 980373"/>
              <a:gd name="connsiteY35" fmla="*/ 949619 h 1790422"/>
              <a:gd name="connsiteX36" fmla="*/ 138896 w 980373"/>
              <a:gd name="connsiteY36" fmla="*/ 1019067 h 1790422"/>
              <a:gd name="connsiteX37" fmla="*/ 104172 w 980373"/>
              <a:gd name="connsiteY37" fmla="*/ 1123239 h 1790422"/>
              <a:gd name="connsiteX38" fmla="*/ 92597 w 980373"/>
              <a:gd name="connsiteY38" fmla="*/ 1157963 h 1790422"/>
              <a:gd name="connsiteX39" fmla="*/ 81023 w 980373"/>
              <a:gd name="connsiteY39" fmla="*/ 1204262 h 1790422"/>
              <a:gd name="connsiteX40" fmla="*/ 69448 w 980373"/>
              <a:gd name="connsiteY40" fmla="*/ 1262135 h 1790422"/>
              <a:gd name="connsiteX41" fmla="*/ 46299 w 980373"/>
              <a:gd name="connsiteY41" fmla="*/ 1343158 h 1790422"/>
              <a:gd name="connsiteX42" fmla="*/ 23149 w 980373"/>
              <a:gd name="connsiteY42" fmla="*/ 1482054 h 1790422"/>
              <a:gd name="connsiteX43" fmla="*/ 0 w 980373"/>
              <a:gd name="connsiteY43" fmla="*/ 1563077 h 1790422"/>
              <a:gd name="connsiteX44" fmla="*/ 34724 w 980373"/>
              <a:gd name="connsiteY44" fmla="*/ 1690399 h 1790422"/>
              <a:gd name="connsiteX45" fmla="*/ 46299 w 980373"/>
              <a:gd name="connsiteY45" fmla="*/ 1759847 h 1790422"/>
              <a:gd name="connsiteX46" fmla="*/ 532435 w 980373"/>
              <a:gd name="connsiteY46" fmla="*/ 1771421 h 1790422"/>
              <a:gd name="connsiteX47" fmla="*/ 798653 w 980373"/>
              <a:gd name="connsiteY47" fmla="*/ 1771421 h 1790422"/>
              <a:gd name="connsiteX48" fmla="*/ 810228 w 980373"/>
              <a:gd name="connsiteY48" fmla="*/ 1736697 h 1790422"/>
              <a:gd name="connsiteX49" fmla="*/ 821802 w 980373"/>
              <a:gd name="connsiteY49" fmla="*/ 1690399 h 1790422"/>
              <a:gd name="connsiteX50" fmla="*/ 810228 w 980373"/>
              <a:gd name="connsiteY50" fmla="*/ 1620951 h 1790422"/>
              <a:gd name="connsiteX51" fmla="*/ 821802 w 980373"/>
              <a:gd name="connsiteY51" fmla="*/ 1528353 h 1790422"/>
              <a:gd name="connsiteX52" fmla="*/ 787078 w 980373"/>
              <a:gd name="connsiteY52" fmla="*/ 1516778 h 1790422"/>
              <a:gd name="connsiteX53" fmla="*/ 636607 w 980373"/>
              <a:gd name="connsiteY53" fmla="*/ 1505204 h 1790422"/>
              <a:gd name="connsiteX54" fmla="*/ 555585 w 980373"/>
              <a:gd name="connsiteY54" fmla="*/ 1482054 h 1790422"/>
              <a:gd name="connsiteX55" fmla="*/ 509286 w 980373"/>
              <a:gd name="connsiteY55" fmla="*/ 1470480 h 1790422"/>
              <a:gd name="connsiteX56" fmla="*/ 474562 w 980373"/>
              <a:gd name="connsiteY56" fmla="*/ 1458905 h 1790422"/>
              <a:gd name="connsiteX57" fmla="*/ 428263 w 980373"/>
              <a:gd name="connsiteY57" fmla="*/ 1447330 h 1790422"/>
              <a:gd name="connsiteX58" fmla="*/ 358815 w 980373"/>
              <a:gd name="connsiteY58" fmla="*/ 1424181 h 1790422"/>
              <a:gd name="connsiteX59" fmla="*/ 254643 w 980373"/>
              <a:gd name="connsiteY59" fmla="*/ 1389457 h 1790422"/>
              <a:gd name="connsiteX60" fmla="*/ 173620 w 980373"/>
              <a:gd name="connsiteY60" fmla="*/ 1366307 h 1790422"/>
              <a:gd name="connsiteX61" fmla="*/ 104172 w 980373"/>
              <a:gd name="connsiteY61" fmla="*/ 1343158 h 1790422"/>
              <a:gd name="connsiteX62" fmla="*/ 69448 w 980373"/>
              <a:gd name="connsiteY62" fmla="*/ 1331583 h 1790422"/>
              <a:gd name="connsiteX63" fmla="*/ 46299 w 980373"/>
              <a:gd name="connsiteY63" fmla="*/ 1296859 h 1790422"/>
              <a:gd name="connsiteX64" fmla="*/ 81023 w 980373"/>
              <a:gd name="connsiteY64" fmla="*/ 1227411 h 1790422"/>
              <a:gd name="connsiteX65" fmla="*/ 115747 w 980373"/>
              <a:gd name="connsiteY65" fmla="*/ 1123239 h 1790422"/>
              <a:gd name="connsiteX66" fmla="*/ 127321 w 980373"/>
              <a:gd name="connsiteY66" fmla="*/ 1088515 h 1790422"/>
              <a:gd name="connsiteX67" fmla="*/ 162045 w 980373"/>
              <a:gd name="connsiteY67" fmla="*/ 984343 h 1790422"/>
              <a:gd name="connsiteX68" fmla="*/ 219919 w 980373"/>
              <a:gd name="connsiteY68" fmla="*/ 995918 h 1790422"/>
              <a:gd name="connsiteX69" fmla="*/ 289367 w 980373"/>
              <a:gd name="connsiteY69" fmla="*/ 1019067 h 1790422"/>
              <a:gd name="connsiteX70" fmla="*/ 393539 w 980373"/>
              <a:gd name="connsiteY70" fmla="*/ 1053791 h 1790422"/>
              <a:gd name="connsiteX71" fmla="*/ 462987 w 980373"/>
              <a:gd name="connsiteY71" fmla="*/ 1076940 h 1790422"/>
              <a:gd name="connsiteX72" fmla="*/ 590309 w 980373"/>
              <a:gd name="connsiteY72" fmla="*/ 1100090 h 1790422"/>
              <a:gd name="connsiteX73" fmla="*/ 648182 w 980373"/>
              <a:gd name="connsiteY73" fmla="*/ 1111664 h 1790422"/>
              <a:gd name="connsiteX74" fmla="*/ 775504 w 980373"/>
              <a:gd name="connsiteY74" fmla="*/ 1134814 h 1790422"/>
              <a:gd name="connsiteX75" fmla="*/ 844952 w 980373"/>
              <a:gd name="connsiteY75" fmla="*/ 1157963 h 1790422"/>
              <a:gd name="connsiteX76" fmla="*/ 856526 w 980373"/>
              <a:gd name="connsiteY76" fmla="*/ 891745 h 1790422"/>
              <a:gd name="connsiteX77" fmla="*/ 856526 w 980373"/>
              <a:gd name="connsiteY77" fmla="*/ 683401 h 1790422"/>
              <a:gd name="connsiteX78" fmla="*/ 798653 w 980373"/>
              <a:gd name="connsiteY78" fmla="*/ 671826 h 1790422"/>
              <a:gd name="connsiteX79" fmla="*/ 729205 w 980373"/>
              <a:gd name="connsiteY79" fmla="*/ 660252 h 1790422"/>
              <a:gd name="connsiteX80" fmla="*/ 671332 w 980373"/>
              <a:gd name="connsiteY80" fmla="*/ 648677 h 1790422"/>
              <a:gd name="connsiteX81" fmla="*/ 567159 w 980373"/>
              <a:gd name="connsiteY81" fmla="*/ 637102 h 1790422"/>
              <a:gd name="connsiteX82" fmla="*/ 474562 w 980373"/>
              <a:gd name="connsiteY82" fmla="*/ 613953 h 1790422"/>
              <a:gd name="connsiteX83" fmla="*/ 416688 w 980373"/>
              <a:gd name="connsiteY83" fmla="*/ 602378 h 1790422"/>
              <a:gd name="connsiteX84" fmla="*/ 324091 w 980373"/>
              <a:gd name="connsiteY84" fmla="*/ 579229 h 1790422"/>
              <a:gd name="connsiteX85" fmla="*/ 277792 w 980373"/>
              <a:gd name="connsiteY85" fmla="*/ 579229 h 1790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980373" h="1790422">
                <a:moveTo>
                  <a:pt x="23149" y="1759847"/>
                </a:moveTo>
                <a:cubicBezTo>
                  <a:pt x="65590" y="1755989"/>
                  <a:pt x="108284" y="1754299"/>
                  <a:pt x="150471" y="1748272"/>
                </a:cubicBezTo>
                <a:cubicBezTo>
                  <a:pt x="162549" y="1746547"/>
                  <a:pt x="173358" y="1739656"/>
                  <a:pt x="185195" y="1736697"/>
                </a:cubicBezTo>
                <a:cubicBezTo>
                  <a:pt x="204281" y="1731926"/>
                  <a:pt x="223777" y="1728981"/>
                  <a:pt x="243068" y="1725123"/>
                </a:cubicBezTo>
                <a:lnTo>
                  <a:pt x="335666" y="1736697"/>
                </a:lnTo>
                <a:cubicBezTo>
                  <a:pt x="362708" y="1740303"/>
                  <a:pt x="389476" y="1746328"/>
                  <a:pt x="416688" y="1748272"/>
                </a:cubicBezTo>
                <a:cubicBezTo>
                  <a:pt x="497597" y="1754051"/>
                  <a:pt x="578734" y="1755989"/>
                  <a:pt x="659757" y="1759847"/>
                </a:cubicBezTo>
                <a:cubicBezTo>
                  <a:pt x="695165" y="1764905"/>
                  <a:pt x="833019" y="1791190"/>
                  <a:pt x="856526" y="1759847"/>
                </a:cubicBezTo>
                <a:cubicBezTo>
                  <a:pt x="882095" y="1725754"/>
                  <a:pt x="848810" y="1674966"/>
                  <a:pt x="844952" y="1632525"/>
                </a:cubicBezTo>
                <a:cubicBezTo>
                  <a:pt x="862939" y="1092896"/>
                  <a:pt x="847329" y="1472790"/>
                  <a:pt x="868101" y="1088515"/>
                </a:cubicBezTo>
                <a:cubicBezTo>
                  <a:pt x="881464" y="841298"/>
                  <a:pt x="855057" y="930876"/>
                  <a:pt x="891251" y="822297"/>
                </a:cubicBezTo>
                <a:cubicBezTo>
                  <a:pt x="895109" y="737416"/>
                  <a:pt x="897836" y="652476"/>
                  <a:pt x="902825" y="567654"/>
                </a:cubicBezTo>
                <a:cubicBezTo>
                  <a:pt x="910917" y="430088"/>
                  <a:pt x="900889" y="469291"/>
                  <a:pt x="925975" y="394034"/>
                </a:cubicBezTo>
                <a:cubicBezTo>
                  <a:pt x="933696" y="324539"/>
                  <a:pt x="936134" y="285363"/>
                  <a:pt x="949124" y="220414"/>
                </a:cubicBezTo>
                <a:cubicBezTo>
                  <a:pt x="952244" y="204815"/>
                  <a:pt x="956841" y="189548"/>
                  <a:pt x="960699" y="174115"/>
                </a:cubicBezTo>
                <a:cubicBezTo>
                  <a:pt x="960993" y="170288"/>
                  <a:pt x="1017544" y="7161"/>
                  <a:pt x="937549" y="495"/>
                </a:cubicBezTo>
                <a:cubicBezTo>
                  <a:pt x="902732" y="-2406"/>
                  <a:pt x="868101" y="8212"/>
                  <a:pt x="833377" y="12070"/>
                </a:cubicBezTo>
                <a:cubicBezTo>
                  <a:pt x="817944" y="15928"/>
                  <a:pt x="802315" y="19073"/>
                  <a:pt x="787078" y="23644"/>
                </a:cubicBezTo>
                <a:cubicBezTo>
                  <a:pt x="763705" y="30656"/>
                  <a:pt x="740779" y="39078"/>
                  <a:pt x="717630" y="46794"/>
                </a:cubicBezTo>
                <a:lnTo>
                  <a:pt x="682906" y="58368"/>
                </a:lnTo>
                <a:lnTo>
                  <a:pt x="648182" y="69943"/>
                </a:lnTo>
                <a:lnTo>
                  <a:pt x="613458" y="81518"/>
                </a:lnTo>
                <a:cubicBezTo>
                  <a:pt x="512011" y="182965"/>
                  <a:pt x="640698" y="58818"/>
                  <a:pt x="544010" y="139391"/>
                </a:cubicBezTo>
                <a:cubicBezTo>
                  <a:pt x="483805" y="189561"/>
                  <a:pt x="531661" y="155728"/>
                  <a:pt x="486137" y="208839"/>
                </a:cubicBezTo>
                <a:cubicBezTo>
                  <a:pt x="401929" y="307082"/>
                  <a:pt x="469838" y="210140"/>
                  <a:pt x="416688" y="289862"/>
                </a:cubicBezTo>
                <a:cubicBezTo>
                  <a:pt x="383901" y="388229"/>
                  <a:pt x="429629" y="268294"/>
                  <a:pt x="381964" y="347735"/>
                </a:cubicBezTo>
                <a:cubicBezTo>
                  <a:pt x="375687" y="358197"/>
                  <a:pt x="375846" y="371546"/>
                  <a:pt x="370390" y="382459"/>
                </a:cubicBezTo>
                <a:cubicBezTo>
                  <a:pt x="364169" y="394902"/>
                  <a:pt x="354957" y="405608"/>
                  <a:pt x="347240" y="417183"/>
                </a:cubicBezTo>
                <a:cubicBezTo>
                  <a:pt x="339524" y="440333"/>
                  <a:pt x="330010" y="462959"/>
                  <a:pt x="324091" y="486632"/>
                </a:cubicBezTo>
                <a:cubicBezTo>
                  <a:pt x="320233" y="502065"/>
                  <a:pt x="318782" y="518309"/>
                  <a:pt x="312516" y="532930"/>
                </a:cubicBezTo>
                <a:cubicBezTo>
                  <a:pt x="307036" y="545716"/>
                  <a:pt x="295588" y="555212"/>
                  <a:pt x="289367" y="567654"/>
                </a:cubicBezTo>
                <a:cubicBezTo>
                  <a:pt x="241446" y="663496"/>
                  <a:pt x="320985" y="537588"/>
                  <a:pt x="254643" y="637102"/>
                </a:cubicBezTo>
                <a:cubicBezTo>
                  <a:pt x="250785" y="656393"/>
                  <a:pt x="248244" y="675996"/>
                  <a:pt x="243068" y="694976"/>
                </a:cubicBezTo>
                <a:cubicBezTo>
                  <a:pt x="236648" y="718518"/>
                  <a:pt x="227635" y="741275"/>
                  <a:pt x="219919" y="764424"/>
                </a:cubicBezTo>
                <a:lnTo>
                  <a:pt x="185195" y="868596"/>
                </a:lnTo>
                <a:cubicBezTo>
                  <a:pt x="146305" y="985264"/>
                  <a:pt x="205635" y="804319"/>
                  <a:pt x="162045" y="949619"/>
                </a:cubicBezTo>
                <a:cubicBezTo>
                  <a:pt x="155033" y="972991"/>
                  <a:pt x="146612" y="995918"/>
                  <a:pt x="138896" y="1019067"/>
                </a:cubicBezTo>
                <a:lnTo>
                  <a:pt x="104172" y="1123239"/>
                </a:lnTo>
                <a:cubicBezTo>
                  <a:pt x="100314" y="1134814"/>
                  <a:pt x="95556" y="1146126"/>
                  <a:pt x="92597" y="1157963"/>
                </a:cubicBezTo>
                <a:cubicBezTo>
                  <a:pt x="88739" y="1173396"/>
                  <a:pt x="84474" y="1188733"/>
                  <a:pt x="81023" y="1204262"/>
                </a:cubicBezTo>
                <a:cubicBezTo>
                  <a:pt x="76755" y="1223467"/>
                  <a:pt x="74220" y="1243049"/>
                  <a:pt x="69448" y="1262135"/>
                </a:cubicBezTo>
                <a:cubicBezTo>
                  <a:pt x="51533" y="1333793"/>
                  <a:pt x="62539" y="1256543"/>
                  <a:pt x="46299" y="1343158"/>
                </a:cubicBezTo>
                <a:cubicBezTo>
                  <a:pt x="37649" y="1389291"/>
                  <a:pt x="37991" y="1437525"/>
                  <a:pt x="23149" y="1482054"/>
                </a:cubicBezTo>
                <a:cubicBezTo>
                  <a:pt x="6545" y="1531870"/>
                  <a:pt x="14534" y="1504942"/>
                  <a:pt x="0" y="1563077"/>
                </a:cubicBezTo>
                <a:cubicBezTo>
                  <a:pt x="40405" y="1886308"/>
                  <a:pt x="-17801" y="1532825"/>
                  <a:pt x="34724" y="1690399"/>
                </a:cubicBezTo>
                <a:cubicBezTo>
                  <a:pt x="42145" y="1712663"/>
                  <a:pt x="23135" y="1756076"/>
                  <a:pt x="46299" y="1759847"/>
                </a:cubicBezTo>
                <a:cubicBezTo>
                  <a:pt x="206284" y="1785891"/>
                  <a:pt x="370390" y="1767563"/>
                  <a:pt x="532435" y="1771421"/>
                </a:cubicBezTo>
                <a:cubicBezTo>
                  <a:pt x="634171" y="1791769"/>
                  <a:pt x="656728" y="1801300"/>
                  <a:pt x="798653" y="1771421"/>
                </a:cubicBezTo>
                <a:cubicBezTo>
                  <a:pt x="810592" y="1768907"/>
                  <a:pt x="806876" y="1748428"/>
                  <a:pt x="810228" y="1736697"/>
                </a:cubicBezTo>
                <a:cubicBezTo>
                  <a:pt x="814598" y="1721401"/>
                  <a:pt x="817944" y="1705832"/>
                  <a:pt x="821802" y="1690399"/>
                </a:cubicBezTo>
                <a:lnTo>
                  <a:pt x="810228" y="1620951"/>
                </a:lnTo>
                <a:cubicBezTo>
                  <a:pt x="814086" y="1590085"/>
                  <a:pt x="828550" y="1558718"/>
                  <a:pt x="821802" y="1528353"/>
                </a:cubicBezTo>
                <a:cubicBezTo>
                  <a:pt x="819155" y="1516443"/>
                  <a:pt x="799185" y="1518291"/>
                  <a:pt x="787078" y="1516778"/>
                </a:cubicBezTo>
                <a:cubicBezTo>
                  <a:pt x="737161" y="1510539"/>
                  <a:pt x="686764" y="1509062"/>
                  <a:pt x="636607" y="1505204"/>
                </a:cubicBezTo>
                <a:cubicBezTo>
                  <a:pt x="491806" y="1469002"/>
                  <a:pt x="671871" y="1515278"/>
                  <a:pt x="555585" y="1482054"/>
                </a:cubicBezTo>
                <a:cubicBezTo>
                  <a:pt x="540289" y="1477684"/>
                  <a:pt x="524582" y="1474850"/>
                  <a:pt x="509286" y="1470480"/>
                </a:cubicBezTo>
                <a:cubicBezTo>
                  <a:pt x="497555" y="1467128"/>
                  <a:pt x="486293" y="1462257"/>
                  <a:pt x="474562" y="1458905"/>
                </a:cubicBezTo>
                <a:cubicBezTo>
                  <a:pt x="459266" y="1454535"/>
                  <a:pt x="443500" y="1451901"/>
                  <a:pt x="428263" y="1447330"/>
                </a:cubicBezTo>
                <a:cubicBezTo>
                  <a:pt x="404891" y="1440318"/>
                  <a:pt x="381964" y="1431897"/>
                  <a:pt x="358815" y="1424181"/>
                </a:cubicBezTo>
                <a:lnTo>
                  <a:pt x="254643" y="1389457"/>
                </a:lnTo>
                <a:cubicBezTo>
                  <a:pt x="137975" y="1350567"/>
                  <a:pt x="318920" y="1409897"/>
                  <a:pt x="173620" y="1366307"/>
                </a:cubicBezTo>
                <a:cubicBezTo>
                  <a:pt x="150248" y="1359295"/>
                  <a:pt x="127321" y="1350874"/>
                  <a:pt x="104172" y="1343158"/>
                </a:cubicBezTo>
                <a:lnTo>
                  <a:pt x="69448" y="1331583"/>
                </a:lnTo>
                <a:cubicBezTo>
                  <a:pt x="61732" y="1320008"/>
                  <a:pt x="48586" y="1310581"/>
                  <a:pt x="46299" y="1296859"/>
                </a:cubicBezTo>
                <a:cubicBezTo>
                  <a:pt x="43104" y="1277689"/>
                  <a:pt x="72960" y="1239505"/>
                  <a:pt x="81023" y="1227411"/>
                </a:cubicBezTo>
                <a:lnTo>
                  <a:pt x="115747" y="1123239"/>
                </a:lnTo>
                <a:cubicBezTo>
                  <a:pt x="119605" y="1111664"/>
                  <a:pt x="125315" y="1100550"/>
                  <a:pt x="127321" y="1088515"/>
                </a:cubicBezTo>
                <a:cubicBezTo>
                  <a:pt x="141183" y="1005345"/>
                  <a:pt x="125878" y="1038594"/>
                  <a:pt x="162045" y="984343"/>
                </a:cubicBezTo>
                <a:cubicBezTo>
                  <a:pt x="181336" y="988201"/>
                  <a:pt x="200939" y="990742"/>
                  <a:pt x="219919" y="995918"/>
                </a:cubicBezTo>
                <a:cubicBezTo>
                  <a:pt x="243461" y="1002338"/>
                  <a:pt x="266218" y="1011351"/>
                  <a:pt x="289367" y="1019067"/>
                </a:cubicBezTo>
                <a:lnTo>
                  <a:pt x="393539" y="1053791"/>
                </a:lnTo>
                <a:lnTo>
                  <a:pt x="462987" y="1076940"/>
                </a:lnTo>
                <a:cubicBezTo>
                  <a:pt x="551870" y="1099161"/>
                  <a:pt x="465898" y="1079355"/>
                  <a:pt x="590309" y="1100090"/>
                </a:cubicBezTo>
                <a:cubicBezTo>
                  <a:pt x="609714" y="1103324"/>
                  <a:pt x="628777" y="1108430"/>
                  <a:pt x="648182" y="1111664"/>
                </a:cubicBezTo>
                <a:cubicBezTo>
                  <a:pt x="715438" y="1122873"/>
                  <a:pt x="719948" y="1118147"/>
                  <a:pt x="775504" y="1134814"/>
                </a:cubicBezTo>
                <a:cubicBezTo>
                  <a:pt x="798876" y="1141826"/>
                  <a:pt x="844952" y="1157963"/>
                  <a:pt x="844952" y="1157963"/>
                </a:cubicBezTo>
                <a:cubicBezTo>
                  <a:pt x="848810" y="1069224"/>
                  <a:pt x="849714" y="980307"/>
                  <a:pt x="856526" y="891745"/>
                </a:cubicBezTo>
                <a:cubicBezTo>
                  <a:pt x="865296" y="777736"/>
                  <a:pt x="969446" y="984523"/>
                  <a:pt x="856526" y="683401"/>
                </a:cubicBezTo>
                <a:cubicBezTo>
                  <a:pt x="849618" y="664981"/>
                  <a:pt x="818009" y="675345"/>
                  <a:pt x="798653" y="671826"/>
                </a:cubicBezTo>
                <a:cubicBezTo>
                  <a:pt x="775563" y="667628"/>
                  <a:pt x="752295" y="664450"/>
                  <a:pt x="729205" y="660252"/>
                </a:cubicBezTo>
                <a:cubicBezTo>
                  <a:pt x="709849" y="656733"/>
                  <a:pt x="690807" y="651459"/>
                  <a:pt x="671332" y="648677"/>
                </a:cubicBezTo>
                <a:cubicBezTo>
                  <a:pt x="636745" y="643736"/>
                  <a:pt x="601883" y="640960"/>
                  <a:pt x="567159" y="637102"/>
                </a:cubicBezTo>
                <a:cubicBezTo>
                  <a:pt x="536293" y="629386"/>
                  <a:pt x="505760" y="620193"/>
                  <a:pt x="474562" y="613953"/>
                </a:cubicBezTo>
                <a:cubicBezTo>
                  <a:pt x="455271" y="610095"/>
                  <a:pt x="435774" y="607149"/>
                  <a:pt x="416688" y="602378"/>
                </a:cubicBezTo>
                <a:cubicBezTo>
                  <a:pt x="358993" y="587955"/>
                  <a:pt x="400873" y="587761"/>
                  <a:pt x="324091" y="579229"/>
                </a:cubicBezTo>
                <a:cubicBezTo>
                  <a:pt x="308752" y="577525"/>
                  <a:pt x="293225" y="579229"/>
                  <a:pt x="277792" y="579229"/>
                </a:cubicBezTo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-46299" y="4593315"/>
            <a:ext cx="9306046" cy="2733371"/>
          </a:xfrm>
          <a:custGeom>
            <a:avLst/>
            <a:gdLst>
              <a:gd name="connsiteX0" fmla="*/ 69448 w 9306046"/>
              <a:gd name="connsiteY0" fmla="*/ 0 h 2581155"/>
              <a:gd name="connsiteX1" fmla="*/ 34724 w 9306046"/>
              <a:gd name="connsiteY1" fmla="*/ 57874 h 2581155"/>
              <a:gd name="connsiteX2" fmla="*/ 23150 w 9306046"/>
              <a:gd name="connsiteY2" fmla="*/ 138896 h 2581155"/>
              <a:gd name="connsiteX3" fmla="*/ 0 w 9306046"/>
              <a:gd name="connsiteY3" fmla="*/ 266218 h 2581155"/>
              <a:gd name="connsiteX4" fmla="*/ 11575 w 9306046"/>
              <a:gd name="connsiteY4" fmla="*/ 590309 h 2581155"/>
              <a:gd name="connsiteX5" fmla="*/ 23150 w 9306046"/>
              <a:gd name="connsiteY5" fmla="*/ 625033 h 2581155"/>
              <a:gd name="connsiteX6" fmla="*/ 34724 w 9306046"/>
              <a:gd name="connsiteY6" fmla="*/ 682907 h 2581155"/>
              <a:gd name="connsiteX7" fmla="*/ 46299 w 9306046"/>
              <a:gd name="connsiteY7" fmla="*/ 717631 h 2581155"/>
              <a:gd name="connsiteX8" fmla="*/ 69448 w 9306046"/>
              <a:gd name="connsiteY8" fmla="*/ 810228 h 2581155"/>
              <a:gd name="connsiteX9" fmla="*/ 81023 w 9306046"/>
              <a:gd name="connsiteY9" fmla="*/ 960699 h 2581155"/>
              <a:gd name="connsiteX10" fmla="*/ 92598 w 9306046"/>
              <a:gd name="connsiteY10" fmla="*/ 1006998 h 2581155"/>
              <a:gd name="connsiteX11" fmla="*/ 104172 w 9306046"/>
              <a:gd name="connsiteY11" fmla="*/ 1435261 h 2581155"/>
              <a:gd name="connsiteX12" fmla="*/ 115747 w 9306046"/>
              <a:gd name="connsiteY12" fmla="*/ 1724628 h 2581155"/>
              <a:gd name="connsiteX13" fmla="*/ 104172 w 9306046"/>
              <a:gd name="connsiteY13" fmla="*/ 2129742 h 2581155"/>
              <a:gd name="connsiteX14" fmla="*/ 127322 w 9306046"/>
              <a:gd name="connsiteY14" fmla="*/ 2291788 h 2581155"/>
              <a:gd name="connsiteX15" fmla="*/ 150471 w 9306046"/>
              <a:gd name="connsiteY15" fmla="*/ 2326512 h 2581155"/>
              <a:gd name="connsiteX16" fmla="*/ 219919 w 9306046"/>
              <a:gd name="connsiteY16" fmla="*/ 2349661 h 2581155"/>
              <a:gd name="connsiteX17" fmla="*/ 289367 w 9306046"/>
              <a:gd name="connsiteY17" fmla="*/ 2395960 h 2581155"/>
              <a:gd name="connsiteX18" fmla="*/ 405114 w 9306046"/>
              <a:gd name="connsiteY18" fmla="*/ 2430684 h 2581155"/>
              <a:gd name="connsiteX19" fmla="*/ 555585 w 9306046"/>
              <a:gd name="connsiteY19" fmla="*/ 2442258 h 2581155"/>
              <a:gd name="connsiteX20" fmla="*/ 682907 w 9306046"/>
              <a:gd name="connsiteY20" fmla="*/ 2453833 h 2581155"/>
              <a:gd name="connsiteX21" fmla="*/ 833377 w 9306046"/>
              <a:gd name="connsiteY21" fmla="*/ 2476983 h 2581155"/>
              <a:gd name="connsiteX22" fmla="*/ 1539433 w 9306046"/>
              <a:gd name="connsiteY22" fmla="*/ 2500132 h 2581155"/>
              <a:gd name="connsiteX23" fmla="*/ 1736203 w 9306046"/>
              <a:gd name="connsiteY23" fmla="*/ 2523281 h 2581155"/>
              <a:gd name="connsiteX24" fmla="*/ 1770927 w 9306046"/>
              <a:gd name="connsiteY24" fmla="*/ 2534856 h 2581155"/>
              <a:gd name="connsiteX25" fmla="*/ 1828800 w 9306046"/>
              <a:gd name="connsiteY25" fmla="*/ 2546431 h 2581155"/>
              <a:gd name="connsiteX26" fmla="*/ 1932972 w 9306046"/>
              <a:gd name="connsiteY26" fmla="*/ 2558005 h 2581155"/>
              <a:gd name="connsiteX27" fmla="*/ 2083443 w 9306046"/>
              <a:gd name="connsiteY27" fmla="*/ 2581155 h 2581155"/>
              <a:gd name="connsiteX28" fmla="*/ 3032567 w 9306046"/>
              <a:gd name="connsiteY28" fmla="*/ 2569580 h 2581155"/>
              <a:gd name="connsiteX29" fmla="*/ 3078866 w 9306046"/>
              <a:gd name="connsiteY29" fmla="*/ 2558005 h 2581155"/>
              <a:gd name="connsiteX30" fmla="*/ 3240912 w 9306046"/>
              <a:gd name="connsiteY30" fmla="*/ 2546431 h 2581155"/>
              <a:gd name="connsiteX31" fmla="*/ 3333509 w 9306046"/>
              <a:gd name="connsiteY31" fmla="*/ 2523281 h 2581155"/>
              <a:gd name="connsiteX32" fmla="*/ 3460831 w 9306046"/>
              <a:gd name="connsiteY32" fmla="*/ 2511707 h 2581155"/>
              <a:gd name="connsiteX33" fmla="*/ 3588152 w 9306046"/>
              <a:gd name="connsiteY33" fmla="*/ 2488557 h 2581155"/>
              <a:gd name="connsiteX34" fmla="*/ 3680750 w 9306046"/>
              <a:gd name="connsiteY34" fmla="*/ 2476983 h 2581155"/>
              <a:gd name="connsiteX35" fmla="*/ 3877519 w 9306046"/>
              <a:gd name="connsiteY35" fmla="*/ 2453833 h 2581155"/>
              <a:gd name="connsiteX36" fmla="*/ 4051140 w 9306046"/>
              <a:gd name="connsiteY36" fmla="*/ 2430684 h 2581155"/>
              <a:gd name="connsiteX37" fmla="*/ 7917084 w 9306046"/>
              <a:gd name="connsiteY37" fmla="*/ 2419109 h 2581155"/>
              <a:gd name="connsiteX38" fmla="*/ 7998107 w 9306046"/>
              <a:gd name="connsiteY38" fmla="*/ 2407534 h 2581155"/>
              <a:gd name="connsiteX39" fmla="*/ 8090704 w 9306046"/>
              <a:gd name="connsiteY39" fmla="*/ 2395960 h 2581155"/>
              <a:gd name="connsiteX40" fmla="*/ 8206451 w 9306046"/>
              <a:gd name="connsiteY40" fmla="*/ 2372810 h 2581155"/>
              <a:gd name="connsiteX41" fmla="*/ 8599990 w 9306046"/>
              <a:gd name="connsiteY41" fmla="*/ 2349661 h 2581155"/>
              <a:gd name="connsiteX42" fmla="*/ 8634714 w 9306046"/>
              <a:gd name="connsiteY42" fmla="*/ 2338086 h 2581155"/>
              <a:gd name="connsiteX43" fmla="*/ 9132426 w 9306046"/>
              <a:gd name="connsiteY43" fmla="*/ 2338086 h 2581155"/>
              <a:gd name="connsiteX44" fmla="*/ 9259747 w 9306046"/>
              <a:gd name="connsiteY44" fmla="*/ 2349661 h 2581155"/>
              <a:gd name="connsiteX45" fmla="*/ 9294471 w 9306046"/>
              <a:gd name="connsiteY45" fmla="*/ 2361236 h 2581155"/>
              <a:gd name="connsiteX46" fmla="*/ 9306046 w 9306046"/>
              <a:gd name="connsiteY46" fmla="*/ 2326512 h 2581155"/>
              <a:gd name="connsiteX47" fmla="*/ 9294471 w 9306046"/>
              <a:gd name="connsiteY47" fmla="*/ 2199190 h 2581155"/>
              <a:gd name="connsiteX48" fmla="*/ 9282896 w 9306046"/>
              <a:gd name="connsiteY48" fmla="*/ 2152891 h 2581155"/>
              <a:gd name="connsiteX49" fmla="*/ 9248172 w 9306046"/>
              <a:gd name="connsiteY49" fmla="*/ 2048719 h 2581155"/>
              <a:gd name="connsiteX50" fmla="*/ 9225023 w 9306046"/>
              <a:gd name="connsiteY50" fmla="*/ 1967696 h 2581155"/>
              <a:gd name="connsiteX51" fmla="*/ 9201874 w 9306046"/>
              <a:gd name="connsiteY51" fmla="*/ 1898248 h 2581155"/>
              <a:gd name="connsiteX52" fmla="*/ 9190299 w 9306046"/>
              <a:gd name="connsiteY52" fmla="*/ 694481 h 2581155"/>
              <a:gd name="connsiteX53" fmla="*/ 9178724 w 9306046"/>
              <a:gd name="connsiteY53" fmla="*/ 625033 h 2581155"/>
              <a:gd name="connsiteX54" fmla="*/ 9190299 w 9306046"/>
              <a:gd name="connsiteY54" fmla="*/ 300942 h 2581155"/>
              <a:gd name="connsiteX55" fmla="*/ 9155575 w 9306046"/>
              <a:gd name="connsiteY55" fmla="*/ 69448 h 2581155"/>
              <a:gd name="connsiteX56" fmla="*/ 9120851 w 9306046"/>
              <a:gd name="connsiteY56" fmla="*/ 57874 h 2581155"/>
              <a:gd name="connsiteX57" fmla="*/ 9097702 w 9306046"/>
              <a:gd name="connsiteY57" fmla="*/ 57874 h 258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9306046" h="2581155">
                <a:moveTo>
                  <a:pt x="69448" y="0"/>
                </a:moveTo>
                <a:cubicBezTo>
                  <a:pt x="57873" y="19291"/>
                  <a:pt x="41838" y="36531"/>
                  <a:pt x="34724" y="57874"/>
                </a:cubicBezTo>
                <a:cubicBezTo>
                  <a:pt x="26097" y="83756"/>
                  <a:pt x="26756" y="111854"/>
                  <a:pt x="23150" y="138896"/>
                </a:cubicBezTo>
                <a:cubicBezTo>
                  <a:pt x="8608" y="247961"/>
                  <a:pt x="21982" y="200274"/>
                  <a:pt x="0" y="266218"/>
                </a:cubicBezTo>
                <a:cubicBezTo>
                  <a:pt x="3858" y="374248"/>
                  <a:pt x="4615" y="482434"/>
                  <a:pt x="11575" y="590309"/>
                </a:cubicBezTo>
                <a:cubicBezTo>
                  <a:pt x="12361" y="602484"/>
                  <a:pt x="20191" y="613196"/>
                  <a:pt x="23150" y="625033"/>
                </a:cubicBezTo>
                <a:cubicBezTo>
                  <a:pt x="27921" y="644119"/>
                  <a:pt x="29953" y="663821"/>
                  <a:pt x="34724" y="682907"/>
                </a:cubicBezTo>
                <a:cubicBezTo>
                  <a:pt x="37683" y="694744"/>
                  <a:pt x="43089" y="705860"/>
                  <a:pt x="46299" y="717631"/>
                </a:cubicBezTo>
                <a:cubicBezTo>
                  <a:pt x="54670" y="748326"/>
                  <a:pt x="69448" y="810228"/>
                  <a:pt x="69448" y="810228"/>
                </a:cubicBezTo>
                <a:cubicBezTo>
                  <a:pt x="73306" y="860385"/>
                  <a:pt x="75145" y="910738"/>
                  <a:pt x="81023" y="960699"/>
                </a:cubicBezTo>
                <a:cubicBezTo>
                  <a:pt x="82882" y="976498"/>
                  <a:pt x="91823" y="991109"/>
                  <a:pt x="92598" y="1006998"/>
                </a:cubicBezTo>
                <a:cubicBezTo>
                  <a:pt x="99556" y="1149635"/>
                  <a:pt x="99568" y="1292529"/>
                  <a:pt x="104172" y="1435261"/>
                </a:cubicBezTo>
                <a:cubicBezTo>
                  <a:pt x="107284" y="1531744"/>
                  <a:pt x="111889" y="1628172"/>
                  <a:pt x="115747" y="1724628"/>
                </a:cubicBezTo>
                <a:cubicBezTo>
                  <a:pt x="111889" y="1859666"/>
                  <a:pt x="104172" y="1994649"/>
                  <a:pt x="104172" y="2129742"/>
                </a:cubicBezTo>
                <a:cubicBezTo>
                  <a:pt x="104172" y="2156361"/>
                  <a:pt x="105901" y="2248945"/>
                  <a:pt x="127322" y="2291788"/>
                </a:cubicBezTo>
                <a:cubicBezTo>
                  <a:pt x="133543" y="2304230"/>
                  <a:pt x="138675" y="2319139"/>
                  <a:pt x="150471" y="2326512"/>
                </a:cubicBezTo>
                <a:cubicBezTo>
                  <a:pt x="171163" y="2339445"/>
                  <a:pt x="199616" y="2336125"/>
                  <a:pt x="219919" y="2349661"/>
                </a:cubicBezTo>
                <a:cubicBezTo>
                  <a:pt x="243068" y="2365094"/>
                  <a:pt x="262973" y="2387162"/>
                  <a:pt x="289367" y="2395960"/>
                </a:cubicBezTo>
                <a:cubicBezTo>
                  <a:pt x="308040" y="2402184"/>
                  <a:pt x="378082" y="2427504"/>
                  <a:pt x="405114" y="2430684"/>
                </a:cubicBezTo>
                <a:cubicBezTo>
                  <a:pt x="455075" y="2436562"/>
                  <a:pt x="505454" y="2438080"/>
                  <a:pt x="555585" y="2442258"/>
                </a:cubicBezTo>
                <a:lnTo>
                  <a:pt x="682907" y="2453833"/>
                </a:lnTo>
                <a:cubicBezTo>
                  <a:pt x="745099" y="2469382"/>
                  <a:pt x="752929" y="2473535"/>
                  <a:pt x="833377" y="2476983"/>
                </a:cubicBezTo>
                <a:cubicBezTo>
                  <a:pt x="1068640" y="2487066"/>
                  <a:pt x="1539433" y="2500132"/>
                  <a:pt x="1539433" y="2500132"/>
                </a:cubicBezTo>
                <a:cubicBezTo>
                  <a:pt x="1633942" y="2531636"/>
                  <a:pt x="1524655" y="2498393"/>
                  <a:pt x="1736203" y="2523281"/>
                </a:cubicBezTo>
                <a:cubicBezTo>
                  <a:pt x="1748320" y="2524707"/>
                  <a:pt x="1759091" y="2531897"/>
                  <a:pt x="1770927" y="2534856"/>
                </a:cubicBezTo>
                <a:cubicBezTo>
                  <a:pt x="1790013" y="2539628"/>
                  <a:pt x="1809325" y="2543649"/>
                  <a:pt x="1828800" y="2546431"/>
                </a:cubicBezTo>
                <a:cubicBezTo>
                  <a:pt x="1863387" y="2551372"/>
                  <a:pt x="1898304" y="2553672"/>
                  <a:pt x="1932972" y="2558005"/>
                </a:cubicBezTo>
                <a:cubicBezTo>
                  <a:pt x="1992540" y="2565451"/>
                  <a:pt x="2025526" y="2571502"/>
                  <a:pt x="2083443" y="2581155"/>
                </a:cubicBezTo>
                <a:lnTo>
                  <a:pt x="3032567" y="2569580"/>
                </a:lnTo>
                <a:cubicBezTo>
                  <a:pt x="3048471" y="2569210"/>
                  <a:pt x="3063055" y="2559762"/>
                  <a:pt x="3078866" y="2558005"/>
                </a:cubicBezTo>
                <a:cubicBezTo>
                  <a:pt x="3132688" y="2552025"/>
                  <a:pt x="3186897" y="2550289"/>
                  <a:pt x="3240912" y="2546431"/>
                </a:cubicBezTo>
                <a:cubicBezTo>
                  <a:pt x="3278706" y="2533833"/>
                  <a:pt x="3288815" y="2528868"/>
                  <a:pt x="3333509" y="2523281"/>
                </a:cubicBezTo>
                <a:cubicBezTo>
                  <a:pt x="3375796" y="2517995"/>
                  <a:pt x="3418476" y="2516413"/>
                  <a:pt x="3460831" y="2511707"/>
                </a:cubicBezTo>
                <a:cubicBezTo>
                  <a:pt x="3689503" y="2486299"/>
                  <a:pt x="3438474" y="2513503"/>
                  <a:pt x="3588152" y="2488557"/>
                </a:cubicBezTo>
                <a:cubicBezTo>
                  <a:pt x="3618835" y="2483443"/>
                  <a:pt x="3650006" y="2481713"/>
                  <a:pt x="3680750" y="2476983"/>
                </a:cubicBezTo>
                <a:cubicBezTo>
                  <a:pt x="3851898" y="2450653"/>
                  <a:pt x="3559097" y="2480369"/>
                  <a:pt x="3877519" y="2453833"/>
                </a:cubicBezTo>
                <a:cubicBezTo>
                  <a:pt x="3946537" y="2436578"/>
                  <a:pt x="3957868" y="2431225"/>
                  <a:pt x="4051140" y="2430684"/>
                </a:cubicBezTo>
                <a:lnTo>
                  <a:pt x="7917084" y="2419109"/>
                </a:lnTo>
                <a:lnTo>
                  <a:pt x="7998107" y="2407534"/>
                </a:lnTo>
                <a:cubicBezTo>
                  <a:pt x="8028940" y="2403423"/>
                  <a:pt x="8060100" y="2401524"/>
                  <a:pt x="8090704" y="2395960"/>
                </a:cubicBezTo>
                <a:cubicBezTo>
                  <a:pt x="8228534" y="2370900"/>
                  <a:pt x="7940672" y="2396971"/>
                  <a:pt x="8206451" y="2372810"/>
                </a:cubicBezTo>
                <a:cubicBezTo>
                  <a:pt x="8296941" y="2364584"/>
                  <a:pt x="8520060" y="2353868"/>
                  <a:pt x="8599990" y="2349661"/>
                </a:cubicBezTo>
                <a:cubicBezTo>
                  <a:pt x="8611565" y="2345803"/>
                  <a:pt x="8622620" y="2339698"/>
                  <a:pt x="8634714" y="2338086"/>
                </a:cubicBezTo>
                <a:cubicBezTo>
                  <a:pt x="8814910" y="2314060"/>
                  <a:pt x="8927966" y="2331491"/>
                  <a:pt x="9132426" y="2338086"/>
                </a:cubicBezTo>
                <a:cubicBezTo>
                  <a:pt x="9174866" y="2341944"/>
                  <a:pt x="9217560" y="2343634"/>
                  <a:pt x="9259747" y="2349661"/>
                </a:cubicBezTo>
                <a:cubicBezTo>
                  <a:pt x="9271825" y="2351387"/>
                  <a:pt x="9283558" y="2366692"/>
                  <a:pt x="9294471" y="2361236"/>
                </a:cubicBezTo>
                <a:cubicBezTo>
                  <a:pt x="9305384" y="2355780"/>
                  <a:pt x="9302188" y="2338087"/>
                  <a:pt x="9306046" y="2326512"/>
                </a:cubicBezTo>
                <a:cubicBezTo>
                  <a:pt x="9302188" y="2284071"/>
                  <a:pt x="9300103" y="2241432"/>
                  <a:pt x="9294471" y="2199190"/>
                </a:cubicBezTo>
                <a:cubicBezTo>
                  <a:pt x="9292368" y="2183422"/>
                  <a:pt x="9287467" y="2168128"/>
                  <a:pt x="9282896" y="2152891"/>
                </a:cubicBezTo>
                <a:cubicBezTo>
                  <a:pt x="9282881" y="2152841"/>
                  <a:pt x="9253967" y="2066106"/>
                  <a:pt x="9248172" y="2048719"/>
                </a:cubicBezTo>
                <a:cubicBezTo>
                  <a:pt x="9209281" y="1932044"/>
                  <a:pt x="9268616" y="2113006"/>
                  <a:pt x="9225023" y="1967696"/>
                </a:cubicBezTo>
                <a:cubicBezTo>
                  <a:pt x="9218011" y="1944324"/>
                  <a:pt x="9201874" y="1898248"/>
                  <a:pt x="9201874" y="1898248"/>
                </a:cubicBezTo>
                <a:cubicBezTo>
                  <a:pt x="9198016" y="1496992"/>
                  <a:pt x="9197594" y="1095689"/>
                  <a:pt x="9190299" y="694481"/>
                </a:cubicBezTo>
                <a:cubicBezTo>
                  <a:pt x="9189872" y="671016"/>
                  <a:pt x="9178724" y="648502"/>
                  <a:pt x="9178724" y="625033"/>
                </a:cubicBezTo>
                <a:cubicBezTo>
                  <a:pt x="9178724" y="516934"/>
                  <a:pt x="9186441" y="408972"/>
                  <a:pt x="9190299" y="300942"/>
                </a:cubicBezTo>
                <a:cubicBezTo>
                  <a:pt x="9188718" y="272487"/>
                  <a:pt x="9226243" y="111849"/>
                  <a:pt x="9155575" y="69448"/>
                </a:cubicBezTo>
                <a:cubicBezTo>
                  <a:pt x="9145113" y="63171"/>
                  <a:pt x="9132815" y="60267"/>
                  <a:pt x="9120851" y="57874"/>
                </a:cubicBezTo>
                <a:cubicBezTo>
                  <a:pt x="9113284" y="56361"/>
                  <a:pt x="9105418" y="57874"/>
                  <a:pt x="9097702" y="57874"/>
                </a:cubicBezTo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12358" y="0"/>
            <a:ext cx="9154791" cy="6458673"/>
            <a:chOff x="12358" y="0"/>
            <a:chExt cx="9154791" cy="6458673"/>
          </a:xfrm>
        </p:grpSpPr>
        <p:sp>
          <p:nvSpPr>
            <p:cNvPr id="4" name="Freeform 3"/>
            <p:cNvSpPr/>
            <p:nvPr/>
          </p:nvSpPr>
          <p:spPr>
            <a:xfrm>
              <a:off x="34724" y="4375230"/>
              <a:ext cx="3136739" cy="104173"/>
            </a:xfrm>
            <a:custGeom>
              <a:avLst/>
              <a:gdLst>
                <a:gd name="connsiteX0" fmla="*/ 0 w 3136739"/>
                <a:gd name="connsiteY0" fmla="*/ 104173 h 104173"/>
                <a:gd name="connsiteX1" fmla="*/ 231494 w 3136739"/>
                <a:gd name="connsiteY1" fmla="*/ 92598 h 104173"/>
                <a:gd name="connsiteX2" fmla="*/ 277792 w 3136739"/>
                <a:gd name="connsiteY2" fmla="*/ 81023 h 104173"/>
                <a:gd name="connsiteX3" fmla="*/ 439838 w 3136739"/>
                <a:gd name="connsiteY3" fmla="*/ 69448 h 104173"/>
                <a:gd name="connsiteX4" fmla="*/ 925975 w 3136739"/>
                <a:gd name="connsiteY4" fmla="*/ 46299 h 104173"/>
                <a:gd name="connsiteX5" fmla="*/ 1076446 w 3136739"/>
                <a:gd name="connsiteY5" fmla="*/ 23150 h 104173"/>
                <a:gd name="connsiteX6" fmla="*/ 1215342 w 3136739"/>
                <a:gd name="connsiteY6" fmla="*/ 11575 h 104173"/>
                <a:gd name="connsiteX7" fmla="*/ 3136739 w 3136739"/>
                <a:gd name="connsiteY7" fmla="*/ 0 h 10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36739" h="104173">
                  <a:moveTo>
                    <a:pt x="0" y="104173"/>
                  </a:moveTo>
                  <a:cubicBezTo>
                    <a:pt x="77165" y="100315"/>
                    <a:pt x="154500" y="99014"/>
                    <a:pt x="231494" y="92598"/>
                  </a:cubicBezTo>
                  <a:cubicBezTo>
                    <a:pt x="247347" y="91277"/>
                    <a:pt x="261982" y="82780"/>
                    <a:pt x="277792" y="81023"/>
                  </a:cubicBezTo>
                  <a:cubicBezTo>
                    <a:pt x="331614" y="75043"/>
                    <a:pt x="385823" y="73306"/>
                    <a:pt x="439838" y="69448"/>
                  </a:cubicBezTo>
                  <a:cubicBezTo>
                    <a:pt x="657938" y="33100"/>
                    <a:pt x="417193" y="69964"/>
                    <a:pt x="925975" y="46299"/>
                  </a:cubicBezTo>
                  <a:cubicBezTo>
                    <a:pt x="971054" y="44202"/>
                    <a:pt x="1030993" y="28200"/>
                    <a:pt x="1076446" y="23150"/>
                  </a:cubicBezTo>
                  <a:cubicBezTo>
                    <a:pt x="1122621" y="18020"/>
                    <a:pt x="1168889" y="12307"/>
                    <a:pt x="1215342" y="11575"/>
                  </a:cubicBezTo>
                  <a:lnTo>
                    <a:pt x="3136739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58" y="2855760"/>
              <a:ext cx="3392149" cy="1635218"/>
            </a:xfrm>
            <a:custGeom>
              <a:avLst/>
              <a:gdLst>
                <a:gd name="connsiteX0" fmla="*/ 11575 w 3392149"/>
                <a:gd name="connsiteY0" fmla="*/ 1635218 h 1635218"/>
                <a:gd name="connsiteX1" fmla="*/ 0 w 3392149"/>
                <a:gd name="connsiteY1" fmla="*/ 1345850 h 1635218"/>
                <a:gd name="connsiteX2" fmla="*/ 23150 w 3392149"/>
                <a:gd name="connsiteY2" fmla="*/ 1183805 h 1635218"/>
                <a:gd name="connsiteX3" fmla="*/ 34724 w 3392149"/>
                <a:gd name="connsiteY3" fmla="*/ 1149081 h 1635218"/>
                <a:gd name="connsiteX4" fmla="*/ 46299 w 3392149"/>
                <a:gd name="connsiteY4" fmla="*/ 1102782 h 1635218"/>
                <a:gd name="connsiteX5" fmla="*/ 69448 w 3392149"/>
                <a:gd name="connsiteY5" fmla="*/ 1068058 h 1635218"/>
                <a:gd name="connsiteX6" fmla="*/ 115747 w 3392149"/>
                <a:gd name="connsiteY6" fmla="*/ 975461 h 1635218"/>
                <a:gd name="connsiteX7" fmla="*/ 127322 w 3392149"/>
                <a:gd name="connsiteY7" fmla="*/ 940737 h 1635218"/>
                <a:gd name="connsiteX8" fmla="*/ 150471 w 3392149"/>
                <a:gd name="connsiteY8" fmla="*/ 917587 h 1635218"/>
                <a:gd name="connsiteX9" fmla="*/ 173621 w 3392149"/>
                <a:gd name="connsiteY9" fmla="*/ 882863 h 1635218"/>
                <a:gd name="connsiteX10" fmla="*/ 208345 w 3392149"/>
                <a:gd name="connsiteY10" fmla="*/ 801840 h 1635218"/>
                <a:gd name="connsiteX11" fmla="*/ 254643 w 3392149"/>
                <a:gd name="connsiteY11" fmla="*/ 755542 h 1635218"/>
                <a:gd name="connsiteX12" fmla="*/ 277793 w 3392149"/>
                <a:gd name="connsiteY12" fmla="*/ 720818 h 1635218"/>
                <a:gd name="connsiteX13" fmla="*/ 312517 w 3392149"/>
                <a:gd name="connsiteY13" fmla="*/ 674519 h 1635218"/>
                <a:gd name="connsiteX14" fmla="*/ 335666 w 3392149"/>
                <a:gd name="connsiteY14" fmla="*/ 639795 h 1635218"/>
                <a:gd name="connsiteX15" fmla="*/ 358816 w 3392149"/>
                <a:gd name="connsiteY15" fmla="*/ 616645 h 1635218"/>
                <a:gd name="connsiteX16" fmla="*/ 381965 w 3392149"/>
                <a:gd name="connsiteY16" fmla="*/ 581921 h 1635218"/>
                <a:gd name="connsiteX17" fmla="*/ 428264 w 3392149"/>
                <a:gd name="connsiteY17" fmla="*/ 535623 h 1635218"/>
                <a:gd name="connsiteX18" fmla="*/ 497712 w 3392149"/>
                <a:gd name="connsiteY18" fmla="*/ 443025 h 1635218"/>
                <a:gd name="connsiteX19" fmla="*/ 520861 w 3392149"/>
                <a:gd name="connsiteY19" fmla="*/ 396726 h 1635218"/>
                <a:gd name="connsiteX20" fmla="*/ 555585 w 3392149"/>
                <a:gd name="connsiteY20" fmla="*/ 373577 h 1635218"/>
                <a:gd name="connsiteX21" fmla="*/ 590309 w 3392149"/>
                <a:gd name="connsiteY21" fmla="*/ 338853 h 1635218"/>
                <a:gd name="connsiteX22" fmla="*/ 648183 w 3392149"/>
                <a:gd name="connsiteY22" fmla="*/ 269405 h 1635218"/>
                <a:gd name="connsiteX23" fmla="*/ 694481 w 3392149"/>
                <a:gd name="connsiteY23" fmla="*/ 257830 h 1635218"/>
                <a:gd name="connsiteX24" fmla="*/ 729205 w 3392149"/>
                <a:gd name="connsiteY24" fmla="*/ 234681 h 1635218"/>
                <a:gd name="connsiteX25" fmla="*/ 775504 w 3392149"/>
                <a:gd name="connsiteY25" fmla="*/ 199957 h 1635218"/>
                <a:gd name="connsiteX26" fmla="*/ 821803 w 3392149"/>
                <a:gd name="connsiteY26" fmla="*/ 188382 h 1635218"/>
                <a:gd name="connsiteX27" fmla="*/ 891251 w 3392149"/>
                <a:gd name="connsiteY27" fmla="*/ 153658 h 1635218"/>
                <a:gd name="connsiteX28" fmla="*/ 937550 w 3392149"/>
                <a:gd name="connsiteY28" fmla="*/ 130509 h 1635218"/>
                <a:gd name="connsiteX29" fmla="*/ 1006998 w 3392149"/>
                <a:gd name="connsiteY29" fmla="*/ 107359 h 1635218"/>
                <a:gd name="connsiteX30" fmla="*/ 1122745 w 3392149"/>
                <a:gd name="connsiteY30" fmla="*/ 72635 h 1635218"/>
                <a:gd name="connsiteX31" fmla="*/ 1157469 w 3392149"/>
                <a:gd name="connsiteY31" fmla="*/ 61061 h 1635218"/>
                <a:gd name="connsiteX32" fmla="*/ 1307940 w 3392149"/>
                <a:gd name="connsiteY32" fmla="*/ 37911 h 1635218"/>
                <a:gd name="connsiteX33" fmla="*/ 1412112 w 3392149"/>
                <a:gd name="connsiteY33" fmla="*/ 26337 h 1635218"/>
                <a:gd name="connsiteX34" fmla="*/ 1458410 w 3392149"/>
                <a:gd name="connsiteY34" fmla="*/ 14762 h 1635218"/>
                <a:gd name="connsiteX35" fmla="*/ 1956122 w 3392149"/>
                <a:gd name="connsiteY35" fmla="*/ 14762 h 1635218"/>
                <a:gd name="connsiteX36" fmla="*/ 2071869 w 3392149"/>
                <a:gd name="connsiteY36" fmla="*/ 72635 h 1635218"/>
                <a:gd name="connsiteX37" fmla="*/ 2106593 w 3392149"/>
                <a:gd name="connsiteY37" fmla="*/ 95785 h 1635218"/>
                <a:gd name="connsiteX38" fmla="*/ 2141317 w 3392149"/>
                <a:gd name="connsiteY38" fmla="*/ 118934 h 1635218"/>
                <a:gd name="connsiteX39" fmla="*/ 2245489 w 3392149"/>
                <a:gd name="connsiteY39" fmla="*/ 211531 h 1635218"/>
                <a:gd name="connsiteX40" fmla="*/ 2268638 w 3392149"/>
                <a:gd name="connsiteY40" fmla="*/ 246256 h 1635218"/>
                <a:gd name="connsiteX41" fmla="*/ 2349661 w 3392149"/>
                <a:gd name="connsiteY41" fmla="*/ 304129 h 1635218"/>
                <a:gd name="connsiteX42" fmla="*/ 2384385 w 3392149"/>
                <a:gd name="connsiteY42" fmla="*/ 338853 h 1635218"/>
                <a:gd name="connsiteX43" fmla="*/ 2419109 w 3392149"/>
                <a:gd name="connsiteY43" fmla="*/ 362002 h 1635218"/>
                <a:gd name="connsiteX44" fmla="*/ 2476983 w 3392149"/>
                <a:gd name="connsiteY44" fmla="*/ 419876 h 1635218"/>
                <a:gd name="connsiteX45" fmla="*/ 2511707 w 3392149"/>
                <a:gd name="connsiteY45" fmla="*/ 443025 h 1635218"/>
                <a:gd name="connsiteX46" fmla="*/ 2569580 w 3392149"/>
                <a:gd name="connsiteY46" fmla="*/ 500899 h 1635218"/>
                <a:gd name="connsiteX47" fmla="*/ 2604304 w 3392149"/>
                <a:gd name="connsiteY47" fmla="*/ 547197 h 1635218"/>
                <a:gd name="connsiteX48" fmla="*/ 2639028 w 3392149"/>
                <a:gd name="connsiteY48" fmla="*/ 558772 h 1635218"/>
                <a:gd name="connsiteX49" fmla="*/ 2696902 w 3392149"/>
                <a:gd name="connsiteY49" fmla="*/ 628220 h 1635218"/>
                <a:gd name="connsiteX50" fmla="*/ 2743200 w 3392149"/>
                <a:gd name="connsiteY50" fmla="*/ 697668 h 1635218"/>
                <a:gd name="connsiteX51" fmla="*/ 2754775 w 3392149"/>
                <a:gd name="connsiteY51" fmla="*/ 732392 h 1635218"/>
                <a:gd name="connsiteX52" fmla="*/ 2789499 w 3392149"/>
                <a:gd name="connsiteY52" fmla="*/ 767116 h 1635218"/>
                <a:gd name="connsiteX53" fmla="*/ 2824223 w 3392149"/>
                <a:gd name="connsiteY53" fmla="*/ 824990 h 1635218"/>
                <a:gd name="connsiteX54" fmla="*/ 2870522 w 3392149"/>
                <a:gd name="connsiteY54" fmla="*/ 894438 h 1635218"/>
                <a:gd name="connsiteX55" fmla="*/ 2882097 w 3392149"/>
                <a:gd name="connsiteY55" fmla="*/ 929162 h 1635218"/>
                <a:gd name="connsiteX56" fmla="*/ 2939970 w 3392149"/>
                <a:gd name="connsiteY56" fmla="*/ 1010185 h 1635218"/>
                <a:gd name="connsiteX57" fmla="*/ 2986269 w 3392149"/>
                <a:gd name="connsiteY57" fmla="*/ 1079633 h 1635218"/>
                <a:gd name="connsiteX58" fmla="*/ 3009418 w 3392149"/>
                <a:gd name="connsiteY58" fmla="*/ 1114357 h 1635218"/>
                <a:gd name="connsiteX59" fmla="*/ 3078866 w 3392149"/>
                <a:gd name="connsiteY59" fmla="*/ 1160656 h 1635218"/>
                <a:gd name="connsiteX60" fmla="*/ 3102016 w 3392149"/>
                <a:gd name="connsiteY60" fmla="*/ 1183805 h 1635218"/>
                <a:gd name="connsiteX61" fmla="*/ 3136740 w 3392149"/>
                <a:gd name="connsiteY61" fmla="*/ 1195380 h 1635218"/>
                <a:gd name="connsiteX62" fmla="*/ 3240912 w 3392149"/>
                <a:gd name="connsiteY62" fmla="*/ 1299552 h 1635218"/>
                <a:gd name="connsiteX63" fmla="*/ 3275636 w 3392149"/>
                <a:gd name="connsiteY63" fmla="*/ 1334276 h 1635218"/>
                <a:gd name="connsiteX64" fmla="*/ 3321935 w 3392149"/>
                <a:gd name="connsiteY64" fmla="*/ 1392149 h 1635218"/>
                <a:gd name="connsiteX65" fmla="*/ 3345084 w 3392149"/>
                <a:gd name="connsiteY65" fmla="*/ 1426873 h 1635218"/>
                <a:gd name="connsiteX66" fmla="*/ 3391383 w 3392149"/>
                <a:gd name="connsiteY66" fmla="*/ 1484747 h 1635218"/>
                <a:gd name="connsiteX67" fmla="*/ 3391383 w 3392149"/>
                <a:gd name="connsiteY67" fmla="*/ 1496321 h 16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92149" h="1635218">
                  <a:moveTo>
                    <a:pt x="11575" y="1635218"/>
                  </a:moveTo>
                  <a:cubicBezTo>
                    <a:pt x="7717" y="1538762"/>
                    <a:pt x="0" y="1442383"/>
                    <a:pt x="0" y="1345850"/>
                  </a:cubicBezTo>
                  <a:cubicBezTo>
                    <a:pt x="0" y="1285889"/>
                    <a:pt x="7569" y="1238340"/>
                    <a:pt x="23150" y="1183805"/>
                  </a:cubicBezTo>
                  <a:cubicBezTo>
                    <a:pt x="26502" y="1172074"/>
                    <a:pt x="31372" y="1160812"/>
                    <a:pt x="34724" y="1149081"/>
                  </a:cubicBezTo>
                  <a:cubicBezTo>
                    <a:pt x="39094" y="1133785"/>
                    <a:pt x="40033" y="1117404"/>
                    <a:pt x="46299" y="1102782"/>
                  </a:cubicBezTo>
                  <a:cubicBezTo>
                    <a:pt x="51779" y="1089996"/>
                    <a:pt x="62787" y="1080270"/>
                    <a:pt x="69448" y="1068058"/>
                  </a:cubicBezTo>
                  <a:cubicBezTo>
                    <a:pt x="85973" y="1037763"/>
                    <a:pt x="104834" y="1008199"/>
                    <a:pt x="115747" y="975461"/>
                  </a:cubicBezTo>
                  <a:cubicBezTo>
                    <a:pt x="119605" y="963886"/>
                    <a:pt x="121045" y="951199"/>
                    <a:pt x="127322" y="940737"/>
                  </a:cubicBezTo>
                  <a:cubicBezTo>
                    <a:pt x="132937" y="931379"/>
                    <a:pt x="143654" y="926108"/>
                    <a:pt x="150471" y="917587"/>
                  </a:cubicBezTo>
                  <a:cubicBezTo>
                    <a:pt x="159161" y="906724"/>
                    <a:pt x="165904" y="894438"/>
                    <a:pt x="173621" y="882863"/>
                  </a:cubicBezTo>
                  <a:cubicBezTo>
                    <a:pt x="182561" y="856040"/>
                    <a:pt x="191179" y="824728"/>
                    <a:pt x="208345" y="801840"/>
                  </a:cubicBezTo>
                  <a:cubicBezTo>
                    <a:pt x="221440" y="784380"/>
                    <a:pt x="240439" y="772113"/>
                    <a:pt x="254643" y="755542"/>
                  </a:cubicBezTo>
                  <a:cubicBezTo>
                    <a:pt x="263696" y="744980"/>
                    <a:pt x="269707" y="732138"/>
                    <a:pt x="277793" y="720818"/>
                  </a:cubicBezTo>
                  <a:cubicBezTo>
                    <a:pt x="289006" y="705120"/>
                    <a:pt x="301304" y="690217"/>
                    <a:pt x="312517" y="674519"/>
                  </a:cubicBezTo>
                  <a:cubicBezTo>
                    <a:pt x="320603" y="663199"/>
                    <a:pt x="326976" y="650658"/>
                    <a:pt x="335666" y="639795"/>
                  </a:cubicBezTo>
                  <a:cubicBezTo>
                    <a:pt x="342483" y="631273"/>
                    <a:pt x="351999" y="625167"/>
                    <a:pt x="358816" y="616645"/>
                  </a:cubicBezTo>
                  <a:cubicBezTo>
                    <a:pt x="367506" y="605782"/>
                    <a:pt x="372912" y="592483"/>
                    <a:pt x="381965" y="581921"/>
                  </a:cubicBezTo>
                  <a:cubicBezTo>
                    <a:pt x="396169" y="565350"/>
                    <a:pt x="414630" y="552666"/>
                    <a:pt x="428264" y="535623"/>
                  </a:cubicBezTo>
                  <a:cubicBezTo>
                    <a:pt x="532963" y="404748"/>
                    <a:pt x="434356" y="506378"/>
                    <a:pt x="497712" y="443025"/>
                  </a:cubicBezTo>
                  <a:cubicBezTo>
                    <a:pt x="505428" y="427592"/>
                    <a:pt x="509815" y="409981"/>
                    <a:pt x="520861" y="396726"/>
                  </a:cubicBezTo>
                  <a:cubicBezTo>
                    <a:pt x="529767" y="386039"/>
                    <a:pt x="544898" y="382483"/>
                    <a:pt x="555585" y="373577"/>
                  </a:cubicBezTo>
                  <a:cubicBezTo>
                    <a:pt x="568160" y="363098"/>
                    <a:pt x="579830" y="351428"/>
                    <a:pt x="590309" y="338853"/>
                  </a:cubicBezTo>
                  <a:cubicBezTo>
                    <a:pt x="612100" y="312704"/>
                    <a:pt x="615906" y="287849"/>
                    <a:pt x="648183" y="269405"/>
                  </a:cubicBezTo>
                  <a:cubicBezTo>
                    <a:pt x="661995" y="261512"/>
                    <a:pt x="679048" y="261688"/>
                    <a:pt x="694481" y="257830"/>
                  </a:cubicBezTo>
                  <a:cubicBezTo>
                    <a:pt x="706056" y="250114"/>
                    <a:pt x="717885" y="242767"/>
                    <a:pt x="729205" y="234681"/>
                  </a:cubicBezTo>
                  <a:cubicBezTo>
                    <a:pt x="744903" y="223468"/>
                    <a:pt x="758249" y="208584"/>
                    <a:pt x="775504" y="199957"/>
                  </a:cubicBezTo>
                  <a:cubicBezTo>
                    <a:pt x="789733" y="192843"/>
                    <a:pt x="806370" y="192240"/>
                    <a:pt x="821803" y="188382"/>
                  </a:cubicBezTo>
                  <a:cubicBezTo>
                    <a:pt x="888532" y="143897"/>
                    <a:pt x="824163" y="182410"/>
                    <a:pt x="891251" y="153658"/>
                  </a:cubicBezTo>
                  <a:cubicBezTo>
                    <a:pt x="907110" y="146861"/>
                    <a:pt x="921530" y="136917"/>
                    <a:pt x="937550" y="130509"/>
                  </a:cubicBezTo>
                  <a:cubicBezTo>
                    <a:pt x="960206" y="121446"/>
                    <a:pt x="986695" y="120894"/>
                    <a:pt x="1006998" y="107359"/>
                  </a:cubicBezTo>
                  <a:cubicBezTo>
                    <a:pt x="1064422" y="69077"/>
                    <a:pt x="1027951" y="86177"/>
                    <a:pt x="1122745" y="72635"/>
                  </a:cubicBezTo>
                  <a:cubicBezTo>
                    <a:pt x="1134320" y="68777"/>
                    <a:pt x="1145633" y="64020"/>
                    <a:pt x="1157469" y="61061"/>
                  </a:cubicBezTo>
                  <a:cubicBezTo>
                    <a:pt x="1208522" y="48298"/>
                    <a:pt x="1254833" y="44159"/>
                    <a:pt x="1307940" y="37911"/>
                  </a:cubicBezTo>
                  <a:lnTo>
                    <a:pt x="1412112" y="26337"/>
                  </a:lnTo>
                  <a:cubicBezTo>
                    <a:pt x="1427545" y="22479"/>
                    <a:pt x="1442719" y="17377"/>
                    <a:pt x="1458410" y="14762"/>
                  </a:cubicBezTo>
                  <a:cubicBezTo>
                    <a:pt x="1636687" y="-14952"/>
                    <a:pt x="1729988" y="8301"/>
                    <a:pt x="1956122" y="14762"/>
                  </a:cubicBezTo>
                  <a:cubicBezTo>
                    <a:pt x="2029411" y="33085"/>
                    <a:pt x="1989187" y="17513"/>
                    <a:pt x="2071869" y="72635"/>
                  </a:cubicBezTo>
                  <a:lnTo>
                    <a:pt x="2106593" y="95785"/>
                  </a:lnTo>
                  <a:cubicBezTo>
                    <a:pt x="2118168" y="103501"/>
                    <a:pt x="2131480" y="109097"/>
                    <a:pt x="2141317" y="118934"/>
                  </a:cubicBezTo>
                  <a:cubicBezTo>
                    <a:pt x="2220602" y="198219"/>
                    <a:pt x="2183525" y="170222"/>
                    <a:pt x="2245489" y="211531"/>
                  </a:cubicBezTo>
                  <a:cubicBezTo>
                    <a:pt x="2253205" y="223106"/>
                    <a:pt x="2258801" y="236419"/>
                    <a:pt x="2268638" y="246256"/>
                  </a:cubicBezTo>
                  <a:cubicBezTo>
                    <a:pt x="2310334" y="287953"/>
                    <a:pt x="2310230" y="271270"/>
                    <a:pt x="2349661" y="304129"/>
                  </a:cubicBezTo>
                  <a:cubicBezTo>
                    <a:pt x="2362236" y="314608"/>
                    <a:pt x="2371810" y="328374"/>
                    <a:pt x="2384385" y="338853"/>
                  </a:cubicBezTo>
                  <a:cubicBezTo>
                    <a:pt x="2395072" y="347759"/>
                    <a:pt x="2408640" y="352842"/>
                    <a:pt x="2419109" y="362002"/>
                  </a:cubicBezTo>
                  <a:cubicBezTo>
                    <a:pt x="2439641" y="379967"/>
                    <a:pt x="2454283" y="404743"/>
                    <a:pt x="2476983" y="419876"/>
                  </a:cubicBezTo>
                  <a:cubicBezTo>
                    <a:pt x="2488558" y="427592"/>
                    <a:pt x="2501238" y="433865"/>
                    <a:pt x="2511707" y="443025"/>
                  </a:cubicBezTo>
                  <a:cubicBezTo>
                    <a:pt x="2532239" y="460990"/>
                    <a:pt x="2553211" y="479074"/>
                    <a:pt x="2569580" y="500899"/>
                  </a:cubicBezTo>
                  <a:cubicBezTo>
                    <a:pt x="2581155" y="516332"/>
                    <a:pt x="2589484" y="534847"/>
                    <a:pt x="2604304" y="547197"/>
                  </a:cubicBezTo>
                  <a:cubicBezTo>
                    <a:pt x="2613677" y="555008"/>
                    <a:pt x="2627453" y="554914"/>
                    <a:pt x="2639028" y="558772"/>
                  </a:cubicBezTo>
                  <a:cubicBezTo>
                    <a:pt x="2721765" y="682875"/>
                    <a:pt x="2592910" y="494515"/>
                    <a:pt x="2696902" y="628220"/>
                  </a:cubicBezTo>
                  <a:cubicBezTo>
                    <a:pt x="2713983" y="650181"/>
                    <a:pt x="2727767" y="674519"/>
                    <a:pt x="2743200" y="697668"/>
                  </a:cubicBezTo>
                  <a:cubicBezTo>
                    <a:pt x="2749968" y="707820"/>
                    <a:pt x="2748007" y="722240"/>
                    <a:pt x="2754775" y="732392"/>
                  </a:cubicBezTo>
                  <a:cubicBezTo>
                    <a:pt x="2763855" y="746012"/>
                    <a:pt x="2777924" y="755541"/>
                    <a:pt x="2789499" y="767116"/>
                  </a:cubicBezTo>
                  <a:cubicBezTo>
                    <a:pt x="2822289" y="865483"/>
                    <a:pt x="2776558" y="745548"/>
                    <a:pt x="2824223" y="824990"/>
                  </a:cubicBezTo>
                  <a:cubicBezTo>
                    <a:pt x="2874474" y="908742"/>
                    <a:pt x="2782227" y="806143"/>
                    <a:pt x="2870522" y="894438"/>
                  </a:cubicBezTo>
                  <a:cubicBezTo>
                    <a:pt x="2874380" y="906013"/>
                    <a:pt x="2876641" y="918249"/>
                    <a:pt x="2882097" y="929162"/>
                  </a:cubicBezTo>
                  <a:cubicBezTo>
                    <a:pt x="2891505" y="947979"/>
                    <a:pt x="2930794" y="997076"/>
                    <a:pt x="2939970" y="1010185"/>
                  </a:cubicBezTo>
                  <a:cubicBezTo>
                    <a:pt x="2955925" y="1032978"/>
                    <a:pt x="2970836" y="1056484"/>
                    <a:pt x="2986269" y="1079633"/>
                  </a:cubicBezTo>
                  <a:cubicBezTo>
                    <a:pt x="2993985" y="1091208"/>
                    <a:pt x="2997843" y="1106641"/>
                    <a:pt x="3009418" y="1114357"/>
                  </a:cubicBezTo>
                  <a:cubicBezTo>
                    <a:pt x="3032567" y="1129790"/>
                    <a:pt x="3059192" y="1140983"/>
                    <a:pt x="3078866" y="1160656"/>
                  </a:cubicBezTo>
                  <a:cubicBezTo>
                    <a:pt x="3086583" y="1168372"/>
                    <a:pt x="3092658" y="1178190"/>
                    <a:pt x="3102016" y="1183805"/>
                  </a:cubicBezTo>
                  <a:cubicBezTo>
                    <a:pt x="3112478" y="1190082"/>
                    <a:pt x="3125165" y="1191522"/>
                    <a:pt x="3136740" y="1195380"/>
                  </a:cubicBezTo>
                  <a:lnTo>
                    <a:pt x="3240912" y="1299552"/>
                  </a:lnTo>
                  <a:cubicBezTo>
                    <a:pt x="3252487" y="1311127"/>
                    <a:pt x="3266556" y="1320656"/>
                    <a:pt x="3275636" y="1334276"/>
                  </a:cubicBezTo>
                  <a:cubicBezTo>
                    <a:pt x="3346886" y="1441152"/>
                    <a:pt x="3255963" y="1309685"/>
                    <a:pt x="3321935" y="1392149"/>
                  </a:cubicBezTo>
                  <a:cubicBezTo>
                    <a:pt x="3330625" y="1403012"/>
                    <a:pt x="3336394" y="1416010"/>
                    <a:pt x="3345084" y="1426873"/>
                  </a:cubicBezTo>
                  <a:cubicBezTo>
                    <a:pt x="3373792" y="1462759"/>
                    <a:pt x="3367632" y="1437247"/>
                    <a:pt x="3391383" y="1484747"/>
                  </a:cubicBezTo>
                  <a:cubicBezTo>
                    <a:pt x="3393108" y="1488198"/>
                    <a:pt x="3391383" y="1492463"/>
                    <a:pt x="3391383" y="1496321"/>
                  </a:cubicBezTo>
                </a:path>
              </a:pathLst>
            </a:cu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36739" y="4339653"/>
              <a:ext cx="312517" cy="58727"/>
            </a:xfrm>
            <a:custGeom>
              <a:avLst/>
              <a:gdLst>
                <a:gd name="connsiteX0" fmla="*/ 0 w 312517"/>
                <a:gd name="connsiteY0" fmla="*/ 58727 h 58727"/>
                <a:gd name="connsiteX1" fmla="*/ 127322 w 312517"/>
                <a:gd name="connsiteY1" fmla="*/ 35577 h 58727"/>
                <a:gd name="connsiteX2" fmla="*/ 254643 w 312517"/>
                <a:gd name="connsiteY2" fmla="*/ 853 h 58727"/>
                <a:gd name="connsiteX3" fmla="*/ 312517 w 312517"/>
                <a:gd name="connsiteY3" fmla="*/ 853 h 5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517" h="58727">
                  <a:moveTo>
                    <a:pt x="0" y="58727"/>
                  </a:moveTo>
                  <a:cubicBezTo>
                    <a:pt x="22689" y="54945"/>
                    <a:pt x="101900" y="42510"/>
                    <a:pt x="127322" y="35577"/>
                  </a:cubicBezTo>
                  <a:cubicBezTo>
                    <a:pt x="187604" y="19137"/>
                    <a:pt x="195279" y="6790"/>
                    <a:pt x="254643" y="853"/>
                  </a:cubicBezTo>
                  <a:cubicBezTo>
                    <a:pt x="273839" y="-1067"/>
                    <a:pt x="293226" y="853"/>
                    <a:pt x="312517" y="85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5732" y="1828800"/>
              <a:ext cx="34724" cy="1018572"/>
            </a:xfrm>
            <a:custGeom>
              <a:avLst/>
              <a:gdLst>
                <a:gd name="connsiteX0" fmla="*/ 0 w 34724"/>
                <a:gd name="connsiteY0" fmla="*/ 0 h 1018572"/>
                <a:gd name="connsiteX1" fmla="*/ 11574 w 34724"/>
                <a:gd name="connsiteY1" fmla="*/ 335666 h 1018572"/>
                <a:gd name="connsiteX2" fmla="*/ 23149 w 34724"/>
                <a:gd name="connsiteY2" fmla="*/ 393539 h 1018572"/>
                <a:gd name="connsiteX3" fmla="*/ 34724 w 34724"/>
                <a:gd name="connsiteY3" fmla="*/ 532435 h 1018572"/>
                <a:gd name="connsiteX4" fmla="*/ 23149 w 34724"/>
                <a:gd name="connsiteY4" fmla="*/ 891251 h 1018572"/>
                <a:gd name="connsiteX5" fmla="*/ 11574 w 34724"/>
                <a:gd name="connsiteY5" fmla="*/ 1018572 h 101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4" h="1018572">
                  <a:moveTo>
                    <a:pt x="0" y="0"/>
                  </a:moveTo>
                  <a:cubicBezTo>
                    <a:pt x="3858" y="111889"/>
                    <a:pt x="5000" y="223904"/>
                    <a:pt x="11574" y="335666"/>
                  </a:cubicBezTo>
                  <a:cubicBezTo>
                    <a:pt x="12729" y="355305"/>
                    <a:pt x="20850" y="374001"/>
                    <a:pt x="23149" y="393539"/>
                  </a:cubicBezTo>
                  <a:cubicBezTo>
                    <a:pt x="28578" y="439680"/>
                    <a:pt x="30866" y="486136"/>
                    <a:pt x="34724" y="532435"/>
                  </a:cubicBezTo>
                  <a:cubicBezTo>
                    <a:pt x="30866" y="652040"/>
                    <a:pt x="29278" y="771741"/>
                    <a:pt x="23149" y="891251"/>
                  </a:cubicBezTo>
                  <a:cubicBezTo>
                    <a:pt x="10138" y="1144953"/>
                    <a:pt x="11574" y="897068"/>
                    <a:pt x="11574" y="101857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90846" y="1840375"/>
              <a:ext cx="115781" cy="1064871"/>
            </a:xfrm>
            <a:custGeom>
              <a:avLst/>
              <a:gdLst>
                <a:gd name="connsiteX0" fmla="*/ 0 w 115781"/>
                <a:gd name="connsiteY0" fmla="*/ 0 h 1064871"/>
                <a:gd name="connsiteX1" fmla="*/ 23149 w 115781"/>
                <a:gd name="connsiteY1" fmla="*/ 57873 h 1064871"/>
                <a:gd name="connsiteX2" fmla="*/ 46298 w 115781"/>
                <a:gd name="connsiteY2" fmla="*/ 92597 h 1064871"/>
                <a:gd name="connsiteX3" fmla="*/ 69448 w 115781"/>
                <a:gd name="connsiteY3" fmla="*/ 162045 h 1064871"/>
                <a:gd name="connsiteX4" fmla="*/ 81022 w 115781"/>
                <a:gd name="connsiteY4" fmla="*/ 798653 h 1064871"/>
                <a:gd name="connsiteX5" fmla="*/ 104172 w 115781"/>
                <a:gd name="connsiteY5" fmla="*/ 925974 h 1064871"/>
                <a:gd name="connsiteX6" fmla="*/ 115746 w 115781"/>
                <a:gd name="connsiteY6" fmla="*/ 1064871 h 106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781" h="1064871">
                  <a:moveTo>
                    <a:pt x="0" y="0"/>
                  </a:moveTo>
                  <a:cubicBezTo>
                    <a:pt x="7716" y="19291"/>
                    <a:pt x="13857" y="39289"/>
                    <a:pt x="23149" y="57873"/>
                  </a:cubicBezTo>
                  <a:cubicBezTo>
                    <a:pt x="29370" y="70315"/>
                    <a:pt x="40648" y="79885"/>
                    <a:pt x="46298" y="92597"/>
                  </a:cubicBezTo>
                  <a:cubicBezTo>
                    <a:pt x="56208" y="114895"/>
                    <a:pt x="69448" y="162045"/>
                    <a:pt x="69448" y="162045"/>
                  </a:cubicBezTo>
                  <a:cubicBezTo>
                    <a:pt x="73306" y="374248"/>
                    <a:pt x="74067" y="586529"/>
                    <a:pt x="81022" y="798653"/>
                  </a:cubicBezTo>
                  <a:cubicBezTo>
                    <a:pt x="82034" y="829529"/>
                    <a:pt x="99560" y="893688"/>
                    <a:pt x="104172" y="925974"/>
                  </a:cubicBezTo>
                  <a:cubicBezTo>
                    <a:pt x="117024" y="1015941"/>
                    <a:pt x="115746" y="1003727"/>
                    <a:pt x="115746" y="10648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69985" y="1863524"/>
              <a:ext cx="659757" cy="46299"/>
            </a:xfrm>
            <a:custGeom>
              <a:avLst/>
              <a:gdLst>
                <a:gd name="connsiteX0" fmla="*/ 0 w 659757"/>
                <a:gd name="connsiteY0" fmla="*/ 0 h 46299"/>
                <a:gd name="connsiteX1" fmla="*/ 300942 w 659757"/>
                <a:gd name="connsiteY1" fmla="*/ 11575 h 46299"/>
                <a:gd name="connsiteX2" fmla="*/ 370390 w 659757"/>
                <a:gd name="connsiteY2" fmla="*/ 34724 h 46299"/>
                <a:gd name="connsiteX3" fmla="*/ 405114 w 659757"/>
                <a:gd name="connsiteY3" fmla="*/ 46299 h 46299"/>
                <a:gd name="connsiteX4" fmla="*/ 659757 w 659757"/>
                <a:gd name="connsiteY4" fmla="*/ 34724 h 4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757" h="46299">
                  <a:moveTo>
                    <a:pt x="0" y="0"/>
                  </a:moveTo>
                  <a:cubicBezTo>
                    <a:pt x="100314" y="3858"/>
                    <a:pt x="200992" y="2205"/>
                    <a:pt x="300942" y="11575"/>
                  </a:cubicBezTo>
                  <a:cubicBezTo>
                    <a:pt x="325237" y="13853"/>
                    <a:pt x="347241" y="27008"/>
                    <a:pt x="370390" y="34724"/>
                  </a:cubicBezTo>
                  <a:lnTo>
                    <a:pt x="405114" y="46299"/>
                  </a:lnTo>
                  <a:lnTo>
                    <a:pt x="659757" y="34724"/>
                  </a:lnTo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81559" y="1574157"/>
              <a:ext cx="648183" cy="312516"/>
            </a:xfrm>
            <a:custGeom>
              <a:avLst/>
              <a:gdLst>
                <a:gd name="connsiteX0" fmla="*/ 0 w 648183"/>
                <a:gd name="connsiteY0" fmla="*/ 277792 h 312516"/>
                <a:gd name="connsiteX1" fmla="*/ 57874 w 648183"/>
                <a:gd name="connsiteY1" fmla="*/ 266218 h 312516"/>
                <a:gd name="connsiteX2" fmla="*/ 104173 w 648183"/>
                <a:gd name="connsiteY2" fmla="*/ 219919 h 312516"/>
                <a:gd name="connsiteX3" fmla="*/ 138897 w 648183"/>
                <a:gd name="connsiteY3" fmla="*/ 208344 h 312516"/>
                <a:gd name="connsiteX4" fmla="*/ 173621 w 648183"/>
                <a:gd name="connsiteY4" fmla="*/ 173620 h 312516"/>
                <a:gd name="connsiteX5" fmla="*/ 196770 w 648183"/>
                <a:gd name="connsiteY5" fmla="*/ 138896 h 312516"/>
                <a:gd name="connsiteX6" fmla="*/ 231494 w 648183"/>
                <a:gd name="connsiteY6" fmla="*/ 115747 h 312516"/>
                <a:gd name="connsiteX7" fmla="*/ 289368 w 648183"/>
                <a:gd name="connsiteY7" fmla="*/ 57873 h 312516"/>
                <a:gd name="connsiteX8" fmla="*/ 324092 w 648183"/>
                <a:gd name="connsiteY8" fmla="*/ 23149 h 312516"/>
                <a:gd name="connsiteX9" fmla="*/ 358816 w 648183"/>
                <a:gd name="connsiteY9" fmla="*/ 0 h 312516"/>
                <a:gd name="connsiteX10" fmla="*/ 451413 w 648183"/>
                <a:gd name="connsiteY10" fmla="*/ 81023 h 312516"/>
                <a:gd name="connsiteX11" fmla="*/ 474563 w 648183"/>
                <a:gd name="connsiteY11" fmla="*/ 104172 h 312516"/>
                <a:gd name="connsiteX12" fmla="*/ 520861 w 648183"/>
                <a:gd name="connsiteY12" fmla="*/ 162046 h 312516"/>
                <a:gd name="connsiteX13" fmla="*/ 532436 w 648183"/>
                <a:gd name="connsiteY13" fmla="*/ 196770 h 312516"/>
                <a:gd name="connsiteX14" fmla="*/ 613459 w 648183"/>
                <a:gd name="connsiteY14" fmla="*/ 289367 h 312516"/>
                <a:gd name="connsiteX15" fmla="*/ 648183 w 648183"/>
                <a:gd name="connsiteY15" fmla="*/ 312516 h 31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8183" h="312516">
                  <a:moveTo>
                    <a:pt x="0" y="277792"/>
                  </a:moveTo>
                  <a:cubicBezTo>
                    <a:pt x="19291" y="273934"/>
                    <a:pt x="40676" y="275772"/>
                    <a:pt x="57874" y="266218"/>
                  </a:cubicBezTo>
                  <a:cubicBezTo>
                    <a:pt x="76953" y="255619"/>
                    <a:pt x="83468" y="226821"/>
                    <a:pt x="104173" y="219919"/>
                  </a:cubicBezTo>
                  <a:lnTo>
                    <a:pt x="138897" y="208344"/>
                  </a:lnTo>
                  <a:cubicBezTo>
                    <a:pt x="150472" y="196769"/>
                    <a:pt x="163142" y="186195"/>
                    <a:pt x="173621" y="173620"/>
                  </a:cubicBezTo>
                  <a:cubicBezTo>
                    <a:pt x="182527" y="162933"/>
                    <a:pt x="186933" y="148733"/>
                    <a:pt x="196770" y="138896"/>
                  </a:cubicBezTo>
                  <a:cubicBezTo>
                    <a:pt x="206607" y="129059"/>
                    <a:pt x="221025" y="124907"/>
                    <a:pt x="231494" y="115747"/>
                  </a:cubicBezTo>
                  <a:cubicBezTo>
                    <a:pt x="252026" y="97782"/>
                    <a:pt x="270077" y="77164"/>
                    <a:pt x="289368" y="57873"/>
                  </a:cubicBezTo>
                  <a:cubicBezTo>
                    <a:pt x="300943" y="46298"/>
                    <a:pt x="310472" y="32229"/>
                    <a:pt x="324092" y="23149"/>
                  </a:cubicBezTo>
                  <a:lnTo>
                    <a:pt x="358816" y="0"/>
                  </a:lnTo>
                  <a:cubicBezTo>
                    <a:pt x="416242" y="38283"/>
                    <a:pt x="383700" y="13310"/>
                    <a:pt x="451413" y="81023"/>
                  </a:cubicBezTo>
                  <a:cubicBezTo>
                    <a:pt x="459130" y="88740"/>
                    <a:pt x="468510" y="95092"/>
                    <a:pt x="474563" y="104172"/>
                  </a:cubicBezTo>
                  <a:cubicBezTo>
                    <a:pt x="503765" y="147976"/>
                    <a:pt x="487876" y="129059"/>
                    <a:pt x="520861" y="162046"/>
                  </a:cubicBezTo>
                  <a:cubicBezTo>
                    <a:pt x="524719" y="173621"/>
                    <a:pt x="526980" y="185857"/>
                    <a:pt x="532436" y="196770"/>
                  </a:cubicBezTo>
                  <a:cubicBezTo>
                    <a:pt x="547732" y="227362"/>
                    <a:pt x="590828" y="274280"/>
                    <a:pt x="613459" y="289367"/>
                  </a:cubicBezTo>
                  <a:lnTo>
                    <a:pt x="648183" y="312516"/>
                  </a:lnTo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5666" y="2546430"/>
              <a:ext cx="1284790" cy="914400"/>
            </a:xfrm>
            <a:custGeom>
              <a:avLst/>
              <a:gdLst>
                <a:gd name="connsiteX0" fmla="*/ 34724 w 1284790"/>
                <a:gd name="connsiteY0" fmla="*/ 914400 h 914400"/>
                <a:gd name="connsiteX1" fmla="*/ 23149 w 1284790"/>
                <a:gd name="connsiteY1" fmla="*/ 729205 h 914400"/>
                <a:gd name="connsiteX2" fmla="*/ 11575 w 1284790"/>
                <a:gd name="connsiteY2" fmla="*/ 682907 h 914400"/>
                <a:gd name="connsiteX3" fmla="*/ 0 w 1284790"/>
                <a:gd name="connsiteY3" fmla="*/ 567160 h 914400"/>
                <a:gd name="connsiteX4" fmla="*/ 11575 w 1284790"/>
                <a:gd name="connsiteY4" fmla="*/ 370390 h 914400"/>
                <a:gd name="connsiteX5" fmla="*/ 34724 w 1284790"/>
                <a:gd name="connsiteY5" fmla="*/ 393540 h 914400"/>
                <a:gd name="connsiteX6" fmla="*/ 81023 w 1284790"/>
                <a:gd name="connsiteY6" fmla="*/ 451413 h 914400"/>
                <a:gd name="connsiteX7" fmla="*/ 69448 w 1284790"/>
                <a:gd name="connsiteY7" fmla="*/ 486137 h 914400"/>
                <a:gd name="connsiteX8" fmla="*/ 69448 w 1284790"/>
                <a:gd name="connsiteY8" fmla="*/ 358816 h 914400"/>
                <a:gd name="connsiteX9" fmla="*/ 104172 w 1284790"/>
                <a:gd name="connsiteY9" fmla="*/ 347241 h 914400"/>
                <a:gd name="connsiteX10" fmla="*/ 185195 w 1284790"/>
                <a:gd name="connsiteY10" fmla="*/ 358816 h 914400"/>
                <a:gd name="connsiteX11" fmla="*/ 219919 w 1284790"/>
                <a:gd name="connsiteY11" fmla="*/ 358816 h 914400"/>
                <a:gd name="connsiteX12" fmla="*/ 243068 w 1284790"/>
                <a:gd name="connsiteY12" fmla="*/ 266218 h 914400"/>
                <a:gd name="connsiteX13" fmla="*/ 277792 w 1284790"/>
                <a:gd name="connsiteY13" fmla="*/ 243069 h 914400"/>
                <a:gd name="connsiteX14" fmla="*/ 300942 w 1284790"/>
                <a:gd name="connsiteY14" fmla="*/ 219919 h 914400"/>
                <a:gd name="connsiteX15" fmla="*/ 370390 w 1284790"/>
                <a:gd name="connsiteY15" fmla="*/ 185195 h 914400"/>
                <a:gd name="connsiteX16" fmla="*/ 393539 w 1284790"/>
                <a:gd name="connsiteY16" fmla="*/ 219919 h 914400"/>
                <a:gd name="connsiteX17" fmla="*/ 405114 w 1284790"/>
                <a:gd name="connsiteY17" fmla="*/ 254643 h 914400"/>
                <a:gd name="connsiteX18" fmla="*/ 416688 w 1284790"/>
                <a:gd name="connsiteY18" fmla="*/ 219919 h 914400"/>
                <a:gd name="connsiteX19" fmla="*/ 439838 w 1284790"/>
                <a:gd name="connsiteY19" fmla="*/ 115747 h 914400"/>
                <a:gd name="connsiteX20" fmla="*/ 451412 w 1284790"/>
                <a:gd name="connsiteY20" fmla="*/ 69448 h 914400"/>
                <a:gd name="connsiteX21" fmla="*/ 474562 w 1284790"/>
                <a:gd name="connsiteY21" fmla="*/ 34724 h 914400"/>
                <a:gd name="connsiteX22" fmla="*/ 486137 w 1284790"/>
                <a:gd name="connsiteY22" fmla="*/ 0 h 914400"/>
                <a:gd name="connsiteX23" fmla="*/ 625033 w 1284790"/>
                <a:gd name="connsiteY23" fmla="*/ 34724 h 914400"/>
                <a:gd name="connsiteX24" fmla="*/ 682906 w 1284790"/>
                <a:gd name="connsiteY24" fmla="*/ 92598 h 914400"/>
                <a:gd name="connsiteX25" fmla="*/ 706056 w 1284790"/>
                <a:gd name="connsiteY25" fmla="*/ 57874 h 914400"/>
                <a:gd name="connsiteX26" fmla="*/ 763929 w 1284790"/>
                <a:gd name="connsiteY26" fmla="*/ 23150 h 914400"/>
                <a:gd name="connsiteX27" fmla="*/ 844952 w 1284790"/>
                <a:gd name="connsiteY27" fmla="*/ 34724 h 914400"/>
                <a:gd name="connsiteX28" fmla="*/ 868101 w 1284790"/>
                <a:gd name="connsiteY28" fmla="*/ 57874 h 914400"/>
                <a:gd name="connsiteX29" fmla="*/ 914400 w 1284790"/>
                <a:gd name="connsiteY29" fmla="*/ 115747 h 914400"/>
                <a:gd name="connsiteX30" fmla="*/ 925975 w 1284790"/>
                <a:gd name="connsiteY30" fmla="*/ 150471 h 914400"/>
                <a:gd name="connsiteX31" fmla="*/ 960699 w 1284790"/>
                <a:gd name="connsiteY31" fmla="*/ 115747 h 914400"/>
                <a:gd name="connsiteX32" fmla="*/ 995423 w 1284790"/>
                <a:gd name="connsiteY32" fmla="*/ 46299 h 914400"/>
                <a:gd name="connsiteX33" fmla="*/ 1030147 w 1284790"/>
                <a:gd name="connsiteY33" fmla="*/ 11575 h 914400"/>
                <a:gd name="connsiteX34" fmla="*/ 1064871 w 1284790"/>
                <a:gd name="connsiteY34" fmla="*/ 23150 h 914400"/>
                <a:gd name="connsiteX35" fmla="*/ 1122744 w 1284790"/>
                <a:gd name="connsiteY35" fmla="*/ 57874 h 914400"/>
                <a:gd name="connsiteX36" fmla="*/ 1284790 w 1284790"/>
                <a:gd name="connsiteY36" fmla="*/ 115747 h 914400"/>
                <a:gd name="connsiteX37" fmla="*/ 1284790 w 1284790"/>
                <a:gd name="connsiteY37" fmla="*/ 127322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84790" h="914400">
                  <a:moveTo>
                    <a:pt x="34724" y="914400"/>
                  </a:moveTo>
                  <a:cubicBezTo>
                    <a:pt x="30866" y="852668"/>
                    <a:pt x="29303" y="790750"/>
                    <a:pt x="23149" y="729205"/>
                  </a:cubicBezTo>
                  <a:cubicBezTo>
                    <a:pt x="21566" y="713376"/>
                    <a:pt x="13825" y="698655"/>
                    <a:pt x="11575" y="682907"/>
                  </a:cubicBezTo>
                  <a:cubicBezTo>
                    <a:pt x="6091" y="644522"/>
                    <a:pt x="3858" y="605742"/>
                    <a:pt x="0" y="567160"/>
                  </a:cubicBezTo>
                  <a:cubicBezTo>
                    <a:pt x="3858" y="501570"/>
                    <a:pt x="-1310" y="434817"/>
                    <a:pt x="11575" y="370390"/>
                  </a:cubicBezTo>
                  <a:cubicBezTo>
                    <a:pt x="13715" y="359689"/>
                    <a:pt x="27907" y="385018"/>
                    <a:pt x="34724" y="393540"/>
                  </a:cubicBezTo>
                  <a:cubicBezTo>
                    <a:pt x="93118" y="466535"/>
                    <a:pt x="25136" y="395528"/>
                    <a:pt x="81023" y="451413"/>
                  </a:cubicBezTo>
                  <a:cubicBezTo>
                    <a:pt x="109348" y="536390"/>
                    <a:pt x="121426" y="538115"/>
                    <a:pt x="69448" y="486137"/>
                  </a:cubicBezTo>
                  <a:cubicBezTo>
                    <a:pt x="61087" y="444331"/>
                    <a:pt x="45314" y="401050"/>
                    <a:pt x="69448" y="358816"/>
                  </a:cubicBezTo>
                  <a:cubicBezTo>
                    <a:pt x="75501" y="348223"/>
                    <a:pt x="92597" y="351099"/>
                    <a:pt x="104172" y="347241"/>
                  </a:cubicBezTo>
                  <a:cubicBezTo>
                    <a:pt x="131180" y="351099"/>
                    <a:pt x="160793" y="346615"/>
                    <a:pt x="185195" y="358816"/>
                  </a:cubicBezTo>
                  <a:cubicBezTo>
                    <a:pt x="221136" y="376787"/>
                    <a:pt x="167234" y="437841"/>
                    <a:pt x="219919" y="358816"/>
                  </a:cubicBezTo>
                  <a:cubicBezTo>
                    <a:pt x="220496" y="355931"/>
                    <a:pt x="233575" y="278084"/>
                    <a:pt x="243068" y="266218"/>
                  </a:cubicBezTo>
                  <a:cubicBezTo>
                    <a:pt x="251758" y="255355"/>
                    <a:pt x="266929" y="251759"/>
                    <a:pt x="277792" y="243069"/>
                  </a:cubicBezTo>
                  <a:cubicBezTo>
                    <a:pt x="286314" y="236252"/>
                    <a:pt x="292420" y="226736"/>
                    <a:pt x="300942" y="219919"/>
                  </a:cubicBezTo>
                  <a:cubicBezTo>
                    <a:pt x="332995" y="194277"/>
                    <a:pt x="333715" y="197420"/>
                    <a:pt x="370390" y="185195"/>
                  </a:cubicBezTo>
                  <a:cubicBezTo>
                    <a:pt x="378106" y="196770"/>
                    <a:pt x="387318" y="207477"/>
                    <a:pt x="393539" y="219919"/>
                  </a:cubicBezTo>
                  <a:cubicBezTo>
                    <a:pt x="398995" y="230832"/>
                    <a:pt x="392913" y="254643"/>
                    <a:pt x="405114" y="254643"/>
                  </a:cubicBezTo>
                  <a:cubicBezTo>
                    <a:pt x="417315" y="254643"/>
                    <a:pt x="413729" y="231755"/>
                    <a:pt x="416688" y="219919"/>
                  </a:cubicBezTo>
                  <a:cubicBezTo>
                    <a:pt x="425315" y="185410"/>
                    <a:pt x="431840" y="150407"/>
                    <a:pt x="439838" y="115747"/>
                  </a:cubicBezTo>
                  <a:cubicBezTo>
                    <a:pt x="443415" y="100246"/>
                    <a:pt x="445146" y="84070"/>
                    <a:pt x="451412" y="69448"/>
                  </a:cubicBezTo>
                  <a:cubicBezTo>
                    <a:pt x="456892" y="56662"/>
                    <a:pt x="468341" y="47166"/>
                    <a:pt x="474562" y="34724"/>
                  </a:cubicBezTo>
                  <a:cubicBezTo>
                    <a:pt x="480018" y="23811"/>
                    <a:pt x="482279" y="11575"/>
                    <a:pt x="486137" y="0"/>
                  </a:cubicBezTo>
                  <a:cubicBezTo>
                    <a:pt x="560435" y="8256"/>
                    <a:pt x="578639" y="-5871"/>
                    <a:pt x="625033" y="34724"/>
                  </a:cubicBezTo>
                  <a:cubicBezTo>
                    <a:pt x="645565" y="52689"/>
                    <a:pt x="682906" y="92598"/>
                    <a:pt x="682906" y="92598"/>
                  </a:cubicBezTo>
                  <a:cubicBezTo>
                    <a:pt x="706056" y="162045"/>
                    <a:pt x="684487" y="115392"/>
                    <a:pt x="706056" y="57874"/>
                  </a:cubicBezTo>
                  <a:cubicBezTo>
                    <a:pt x="715136" y="33662"/>
                    <a:pt x="744227" y="29717"/>
                    <a:pt x="763929" y="23150"/>
                  </a:cubicBezTo>
                  <a:cubicBezTo>
                    <a:pt x="790937" y="27008"/>
                    <a:pt x="819070" y="26097"/>
                    <a:pt x="844952" y="34724"/>
                  </a:cubicBezTo>
                  <a:cubicBezTo>
                    <a:pt x="855305" y="38175"/>
                    <a:pt x="861284" y="49352"/>
                    <a:pt x="868101" y="57874"/>
                  </a:cubicBezTo>
                  <a:cubicBezTo>
                    <a:pt x="926495" y="130869"/>
                    <a:pt x="858513" y="59862"/>
                    <a:pt x="914400" y="115747"/>
                  </a:cubicBezTo>
                  <a:cubicBezTo>
                    <a:pt x="918258" y="127322"/>
                    <a:pt x="913774" y="150471"/>
                    <a:pt x="925975" y="150471"/>
                  </a:cubicBezTo>
                  <a:cubicBezTo>
                    <a:pt x="942344" y="150471"/>
                    <a:pt x="950220" y="128322"/>
                    <a:pt x="960699" y="115747"/>
                  </a:cubicBezTo>
                  <a:cubicBezTo>
                    <a:pt x="1051763" y="6470"/>
                    <a:pt x="925819" y="150704"/>
                    <a:pt x="995423" y="46299"/>
                  </a:cubicBezTo>
                  <a:cubicBezTo>
                    <a:pt x="1004503" y="32679"/>
                    <a:pt x="1018572" y="23150"/>
                    <a:pt x="1030147" y="11575"/>
                  </a:cubicBezTo>
                  <a:cubicBezTo>
                    <a:pt x="1041722" y="15433"/>
                    <a:pt x="1056244" y="14523"/>
                    <a:pt x="1064871" y="23150"/>
                  </a:cubicBezTo>
                  <a:cubicBezTo>
                    <a:pt x="1114931" y="73210"/>
                    <a:pt x="1056480" y="79961"/>
                    <a:pt x="1122744" y="57874"/>
                  </a:cubicBezTo>
                  <a:cubicBezTo>
                    <a:pt x="1129245" y="58524"/>
                    <a:pt x="1284790" y="49401"/>
                    <a:pt x="1284790" y="115747"/>
                  </a:cubicBezTo>
                  <a:lnTo>
                    <a:pt x="1284790" y="127322"/>
                  </a:lnTo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21803" y="2699503"/>
              <a:ext cx="810227" cy="425662"/>
            </a:xfrm>
            <a:custGeom>
              <a:avLst/>
              <a:gdLst>
                <a:gd name="connsiteX0" fmla="*/ 23149 w 810227"/>
                <a:gd name="connsiteY0" fmla="*/ 590309 h 590309"/>
                <a:gd name="connsiteX1" fmla="*/ 11574 w 810227"/>
                <a:gd name="connsiteY1" fmla="*/ 532435 h 590309"/>
                <a:gd name="connsiteX2" fmla="*/ 0 w 810227"/>
                <a:gd name="connsiteY2" fmla="*/ 497711 h 590309"/>
                <a:gd name="connsiteX3" fmla="*/ 11574 w 810227"/>
                <a:gd name="connsiteY3" fmla="*/ 324091 h 590309"/>
                <a:gd name="connsiteX4" fmla="*/ 46298 w 810227"/>
                <a:gd name="connsiteY4" fmla="*/ 335666 h 590309"/>
                <a:gd name="connsiteX5" fmla="*/ 57873 w 810227"/>
                <a:gd name="connsiteY5" fmla="*/ 370390 h 590309"/>
                <a:gd name="connsiteX6" fmla="*/ 92597 w 810227"/>
                <a:gd name="connsiteY6" fmla="*/ 196769 h 590309"/>
                <a:gd name="connsiteX7" fmla="*/ 127321 w 810227"/>
                <a:gd name="connsiteY7" fmla="*/ 173620 h 590309"/>
                <a:gd name="connsiteX8" fmla="*/ 196769 w 810227"/>
                <a:gd name="connsiteY8" fmla="*/ 219919 h 590309"/>
                <a:gd name="connsiteX9" fmla="*/ 208344 w 810227"/>
                <a:gd name="connsiteY9" fmla="*/ 254643 h 590309"/>
                <a:gd name="connsiteX10" fmla="*/ 231493 w 810227"/>
                <a:gd name="connsiteY10" fmla="*/ 219919 h 590309"/>
                <a:gd name="connsiteX11" fmla="*/ 243068 w 810227"/>
                <a:gd name="connsiteY11" fmla="*/ 138896 h 590309"/>
                <a:gd name="connsiteX12" fmla="*/ 254643 w 810227"/>
                <a:gd name="connsiteY12" fmla="*/ 104172 h 590309"/>
                <a:gd name="connsiteX13" fmla="*/ 289367 w 810227"/>
                <a:gd name="connsiteY13" fmla="*/ 81023 h 590309"/>
                <a:gd name="connsiteX14" fmla="*/ 347240 w 810227"/>
                <a:gd name="connsiteY14" fmla="*/ 46299 h 590309"/>
                <a:gd name="connsiteX15" fmla="*/ 393539 w 810227"/>
                <a:gd name="connsiteY15" fmla="*/ 69448 h 590309"/>
                <a:gd name="connsiteX16" fmla="*/ 416688 w 810227"/>
                <a:gd name="connsiteY16" fmla="*/ 104172 h 590309"/>
                <a:gd name="connsiteX17" fmla="*/ 439838 w 810227"/>
                <a:gd name="connsiteY17" fmla="*/ 127321 h 590309"/>
                <a:gd name="connsiteX18" fmla="*/ 451412 w 810227"/>
                <a:gd name="connsiteY18" fmla="*/ 92597 h 590309"/>
                <a:gd name="connsiteX19" fmla="*/ 509286 w 810227"/>
                <a:gd name="connsiteY19" fmla="*/ 57873 h 590309"/>
                <a:gd name="connsiteX20" fmla="*/ 601883 w 810227"/>
                <a:gd name="connsiteY20" fmla="*/ 69448 h 590309"/>
                <a:gd name="connsiteX21" fmla="*/ 625032 w 810227"/>
                <a:gd name="connsiteY21" fmla="*/ 104172 h 590309"/>
                <a:gd name="connsiteX22" fmla="*/ 671331 w 810227"/>
                <a:gd name="connsiteY22" fmla="*/ 34724 h 590309"/>
                <a:gd name="connsiteX23" fmla="*/ 729205 w 810227"/>
                <a:gd name="connsiteY23" fmla="*/ 0 h 590309"/>
                <a:gd name="connsiteX24" fmla="*/ 810227 w 810227"/>
                <a:gd name="connsiteY24" fmla="*/ 11575 h 59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10227" h="590309">
                  <a:moveTo>
                    <a:pt x="23149" y="590309"/>
                  </a:moveTo>
                  <a:cubicBezTo>
                    <a:pt x="19291" y="571018"/>
                    <a:pt x="16345" y="551521"/>
                    <a:pt x="11574" y="532435"/>
                  </a:cubicBezTo>
                  <a:cubicBezTo>
                    <a:pt x="8615" y="520599"/>
                    <a:pt x="0" y="509912"/>
                    <a:pt x="0" y="497711"/>
                  </a:cubicBezTo>
                  <a:cubicBezTo>
                    <a:pt x="0" y="439709"/>
                    <a:pt x="7716" y="381964"/>
                    <a:pt x="11574" y="324091"/>
                  </a:cubicBezTo>
                  <a:cubicBezTo>
                    <a:pt x="23149" y="327949"/>
                    <a:pt x="37671" y="327039"/>
                    <a:pt x="46298" y="335666"/>
                  </a:cubicBezTo>
                  <a:cubicBezTo>
                    <a:pt x="54925" y="344293"/>
                    <a:pt x="54015" y="381965"/>
                    <a:pt x="57873" y="370390"/>
                  </a:cubicBezTo>
                  <a:cubicBezTo>
                    <a:pt x="59871" y="364396"/>
                    <a:pt x="66971" y="213853"/>
                    <a:pt x="92597" y="196769"/>
                  </a:cubicBezTo>
                  <a:lnTo>
                    <a:pt x="127321" y="173620"/>
                  </a:lnTo>
                  <a:cubicBezTo>
                    <a:pt x="163726" y="185755"/>
                    <a:pt x="171997" y="182761"/>
                    <a:pt x="196769" y="219919"/>
                  </a:cubicBezTo>
                  <a:cubicBezTo>
                    <a:pt x="203537" y="230071"/>
                    <a:pt x="204486" y="243068"/>
                    <a:pt x="208344" y="254643"/>
                  </a:cubicBezTo>
                  <a:cubicBezTo>
                    <a:pt x="216060" y="243068"/>
                    <a:pt x="227496" y="233243"/>
                    <a:pt x="231493" y="219919"/>
                  </a:cubicBezTo>
                  <a:cubicBezTo>
                    <a:pt x="239332" y="193788"/>
                    <a:pt x="237717" y="165648"/>
                    <a:pt x="243068" y="138896"/>
                  </a:cubicBezTo>
                  <a:cubicBezTo>
                    <a:pt x="245461" y="126932"/>
                    <a:pt x="247021" y="113699"/>
                    <a:pt x="254643" y="104172"/>
                  </a:cubicBezTo>
                  <a:cubicBezTo>
                    <a:pt x="263333" y="93309"/>
                    <a:pt x="278504" y="89713"/>
                    <a:pt x="289367" y="81023"/>
                  </a:cubicBezTo>
                  <a:cubicBezTo>
                    <a:pt x="334763" y="44706"/>
                    <a:pt x="286936" y="66399"/>
                    <a:pt x="347240" y="46299"/>
                  </a:cubicBezTo>
                  <a:cubicBezTo>
                    <a:pt x="362673" y="54015"/>
                    <a:pt x="380284" y="58402"/>
                    <a:pt x="393539" y="69448"/>
                  </a:cubicBezTo>
                  <a:cubicBezTo>
                    <a:pt x="404226" y="78354"/>
                    <a:pt x="407998" y="93309"/>
                    <a:pt x="416688" y="104172"/>
                  </a:cubicBezTo>
                  <a:cubicBezTo>
                    <a:pt x="423505" y="112693"/>
                    <a:pt x="432121" y="119605"/>
                    <a:pt x="439838" y="127321"/>
                  </a:cubicBezTo>
                  <a:cubicBezTo>
                    <a:pt x="443696" y="115746"/>
                    <a:pt x="445135" y="103059"/>
                    <a:pt x="451412" y="92597"/>
                  </a:cubicBezTo>
                  <a:cubicBezTo>
                    <a:pt x="467300" y="66118"/>
                    <a:pt x="481974" y="66977"/>
                    <a:pt x="509286" y="57873"/>
                  </a:cubicBezTo>
                  <a:cubicBezTo>
                    <a:pt x="540152" y="61731"/>
                    <a:pt x="573002" y="57895"/>
                    <a:pt x="601883" y="69448"/>
                  </a:cubicBezTo>
                  <a:cubicBezTo>
                    <a:pt x="614799" y="74614"/>
                    <a:pt x="612590" y="110393"/>
                    <a:pt x="625032" y="104172"/>
                  </a:cubicBezTo>
                  <a:cubicBezTo>
                    <a:pt x="649917" y="91730"/>
                    <a:pt x="651657" y="54397"/>
                    <a:pt x="671331" y="34724"/>
                  </a:cubicBezTo>
                  <a:cubicBezTo>
                    <a:pt x="703108" y="2948"/>
                    <a:pt x="684128" y="15026"/>
                    <a:pt x="729205" y="0"/>
                  </a:cubicBezTo>
                  <a:lnTo>
                    <a:pt x="810227" y="11575"/>
                  </a:lnTo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28460" y="2771980"/>
              <a:ext cx="833376" cy="926762"/>
            </a:xfrm>
            <a:custGeom>
              <a:avLst/>
              <a:gdLst>
                <a:gd name="connsiteX0" fmla="*/ 0 w 671331"/>
                <a:gd name="connsiteY0" fmla="*/ 70236 h 764717"/>
                <a:gd name="connsiteX1" fmla="*/ 57873 w 671331"/>
                <a:gd name="connsiteY1" fmla="*/ 12363 h 764717"/>
                <a:gd name="connsiteX2" fmla="*/ 219919 w 671331"/>
                <a:gd name="connsiteY2" fmla="*/ 12363 h 764717"/>
                <a:gd name="connsiteX3" fmla="*/ 231493 w 671331"/>
                <a:gd name="connsiteY3" fmla="*/ 58662 h 764717"/>
                <a:gd name="connsiteX4" fmla="*/ 266217 w 671331"/>
                <a:gd name="connsiteY4" fmla="*/ 70236 h 764717"/>
                <a:gd name="connsiteX5" fmla="*/ 347240 w 671331"/>
                <a:gd name="connsiteY5" fmla="*/ 47087 h 764717"/>
                <a:gd name="connsiteX6" fmla="*/ 439838 w 671331"/>
                <a:gd name="connsiteY6" fmla="*/ 81811 h 764717"/>
                <a:gd name="connsiteX7" fmla="*/ 451412 w 671331"/>
                <a:gd name="connsiteY7" fmla="*/ 116535 h 764717"/>
                <a:gd name="connsiteX8" fmla="*/ 474562 w 671331"/>
                <a:gd name="connsiteY8" fmla="*/ 290155 h 764717"/>
                <a:gd name="connsiteX9" fmla="*/ 520860 w 671331"/>
                <a:gd name="connsiteY9" fmla="*/ 301730 h 764717"/>
                <a:gd name="connsiteX10" fmla="*/ 555585 w 671331"/>
                <a:gd name="connsiteY10" fmla="*/ 324879 h 764717"/>
                <a:gd name="connsiteX11" fmla="*/ 555585 w 671331"/>
                <a:gd name="connsiteY11" fmla="*/ 452201 h 764717"/>
                <a:gd name="connsiteX12" fmla="*/ 590309 w 671331"/>
                <a:gd name="connsiteY12" fmla="*/ 463776 h 764717"/>
                <a:gd name="connsiteX13" fmla="*/ 648182 w 671331"/>
                <a:gd name="connsiteY13" fmla="*/ 475350 h 764717"/>
                <a:gd name="connsiteX14" fmla="*/ 671331 w 671331"/>
                <a:gd name="connsiteY14" fmla="*/ 510074 h 764717"/>
                <a:gd name="connsiteX15" fmla="*/ 659757 w 671331"/>
                <a:gd name="connsiteY15" fmla="*/ 625821 h 764717"/>
                <a:gd name="connsiteX16" fmla="*/ 636607 w 671331"/>
                <a:gd name="connsiteY16" fmla="*/ 695269 h 764717"/>
                <a:gd name="connsiteX17" fmla="*/ 613458 w 671331"/>
                <a:gd name="connsiteY17" fmla="*/ 729993 h 764717"/>
                <a:gd name="connsiteX18" fmla="*/ 613458 w 671331"/>
                <a:gd name="connsiteY18" fmla="*/ 764717 h 76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1331" h="764717">
                  <a:moveTo>
                    <a:pt x="0" y="70236"/>
                  </a:moveTo>
                  <a:cubicBezTo>
                    <a:pt x="19291" y="50945"/>
                    <a:pt x="33472" y="24564"/>
                    <a:pt x="57873" y="12363"/>
                  </a:cubicBezTo>
                  <a:cubicBezTo>
                    <a:pt x="105888" y="-11644"/>
                    <a:pt x="171904" y="5504"/>
                    <a:pt x="219919" y="12363"/>
                  </a:cubicBezTo>
                  <a:cubicBezTo>
                    <a:pt x="223777" y="27796"/>
                    <a:pt x="221555" y="46240"/>
                    <a:pt x="231493" y="58662"/>
                  </a:cubicBezTo>
                  <a:cubicBezTo>
                    <a:pt x="239115" y="68189"/>
                    <a:pt x="254016" y="70236"/>
                    <a:pt x="266217" y="70236"/>
                  </a:cubicBezTo>
                  <a:cubicBezTo>
                    <a:pt x="280755" y="70236"/>
                    <a:pt x="330862" y="52546"/>
                    <a:pt x="347240" y="47087"/>
                  </a:cubicBezTo>
                  <a:cubicBezTo>
                    <a:pt x="378610" y="53361"/>
                    <a:pt x="417131" y="53427"/>
                    <a:pt x="439838" y="81811"/>
                  </a:cubicBezTo>
                  <a:cubicBezTo>
                    <a:pt x="447460" y="91338"/>
                    <a:pt x="447554" y="104960"/>
                    <a:pt x="451412" y="116535"/>
                  </a:cubicBezTo>
                  <a:cubicBezTo>
                    <a:pt x="443681" y="217047"/>
                    <a:pt x="396624" y="256753"/>
                    <a:pt x="474562" y="290155"/>
                  </a:cubicBezTo>
                  <a:cubicBezTo>
                    <a:pt x="489183" y="296421"/>
                    <a:pt x="505427" y="297872"/>
                    <a:pt x="520860" y="301730"/>
                  </a:cubicBezTo>
                  <a:cubicBezTo>
                    <a:pt x="532435" y="309446"/>
                    <a:pt x="548683" y="312801"/>
                    <a:pt x="555585" y="324879"/>
                  </a:cubicBezTo>
                  <a:cubicBezTo>
                    <a:pt x="578545" y="365059"/>
                    <a:pt x="562300" y="411907"/>
                    <a:pt x="555585" y="452201"/>
                  </a:cubicBezTo>
                  <a:cubicBezTo>
                    <a:pt x="567160" y="456059"/>
                    <a:pt x="578472" y="460817"/>
                    <a:pt x="590309" y="463776"/>
                  </a:cubicBezTo>
                  <a:cubicBezTo>
                    <a:pt x="609395" y="468547"/>
                    <a:pt x="631101" y="465590"/>
                    <a:pt x="648182" y="475350"/>
                  </a:cubicBezTo>
                  <a:cubicBezTo>
                    <a:pt x="660260" y="482252"/>
                    <a:pt x="663615" y="498499"/>
                    <a:pt x="671331" y="510074"/>
                  </a:cubicBezTo>
                  <a:cubicBezTo>
                    <a:pt x="667473" y="548656"/>
                    <a:pt x="666903" y="587710"/>
                    <a:pt x="659757" y="625821"/>
                  </a:cubicBezTo>
                  <a:cubicBezTo>
                    <a:pt x="655260" y="649805"/>
                    <a:pt x="650142" y="674966"/>
                    <a:pt x="636607" y="695269"/>
                  </a:cubicBezTo>
                  <a:cubicBezTo>
                    <a:pt x="628891" y="706844"/>
                    <a:pt x="617857" y="716796"/>
                    <a:pt x="613458" y="729993"/>
                  </a:cubicBezTo>
                  <a:cubicBezTo>
                    <a:pt x="609798" y="740974"/>
                    <a:pt x="613458" y="753142"/>
                    <a:pt x="613458" y="764717"/>
                  </a:cubicBezTo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65813" y="2707496"/>
              <a:ext cx="246188" cy="151451"/>
            </a:xfrm>
            <a:custGeom>
              <a:avLst/>
              <a:gdLst>
                <a:gd name="connsiteX0" fmla="*/ 0 w 246188"/>
                <a:gd name="connsiteY0" fmla="*/ 151451 h 151451"/>
                <a:gd name="connsiteX1" fmla="*/ 57873 w 246188"/>
                <a:gd name="connsiteY1" fmla="*/ 105152 h 151451"/>
                <a:gd name="connsiteX2" fmla="*/ 92597 w 246188"/>
                <a:gd name="connsiteY2" fmla="*/ 93577 h 151451"/>
                <a:gd name="connsiteX3" fmla="*/ 231493 w 246188"/>
                <a:gd name="connsiteY3" fmla="*/ 82003 h 151451"/>
                <a:gd name="connsiteX4" fmla="*/ 231493 w 246188"/>
                <a:gd name="connsiteY4" fmla="*/ 980 h 151451"/>
                <a:gd name="connsiteX5" fmla="*/ 162045 w 246188"/>
                <a:gd name="connsiteY5" fmla="*/ 24129 h 151451"/>
                <a:gd name="connsiteX6" fmla="*/ 127321 w 246188"/>
                <a:gd name="connsiteY6" fmla="*/ 82003 h 151451"/>
                <a:gd name="connsiteX7" fmla="*/ 138896 w 246188"/>
                <a:gd name="connsiteY7" fmla="*/ 128301 h 151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188" h="151451">
                  <a:moveTo>
                    <a:pt x="0" y="151451"/>
                  </a:moveTo>
                  <a:cubicBezTo>
                    <a:pt x="19291" y="136018"/>
                    <a:pt x="36924" y="118246"/>
                    <a:pt x="57873" y="105152"/>
                  </a:cubicBezTo>
                  <a:cubicBezTo>
                    <a:pt x="68219" y="98686"/>
                    <a:pt x="80503" y="95189"/>
                    <a:pt x="92597" y="93577"/>
                  </a:cubicBezTo>
                  <a:cubicBezTo>
                    <a:pt x="138649" y="87437"/>
                    <a:pt x="185194" y="85861"/>
                    <a:pt x="231493" y="82003"/>
                  </a:cubicBezTo>
                  <a:cubicBezTo>
                    <a:pt x="235498" y="69990"/>
                    <a:pt x="262457" y="9827"/>
                    <a:pt x="231493" y="980"/>
                  </a:cubicBezTo>
                  <a:cubicBezTo>
                    <a:pt x="208030" y="-5724"/>
                    <a:pt x="162045" y="24129"/>
                    <a:pt x="162045" y="24129"/>
                  </a:cubicBezTo>
                  <a:cubicBezTo>
                    <a:pt x="143709" y="42466"/>
                    <a:pt x="127321" y="51953"/>
                    <a:pt x="127321" y="82003"/>
                  </a:cubicBezTo>
                  <a:cubicBezTo>
                    <a:pt x="127321" y="97911"/>
                    <a:pt x="138896" y="128301"/>
                    <a:pt x="138896" y="128301"/>
                  </a:cubicBezTo>
                </a:path>
              </a:pathLst>
            </a:cu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608191" y="2699503"/>
              <a:ext cx="474597" cy="144682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20457" y="2581153"/>
              <a:ext cx="428280" cy="1183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32030" y="2420888"/>
              <a:ext cx="450758" cy="125542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620456" y="2181768"/>
              <a:ext cx="450758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612001" y="2023014"/>
              <a:ext cx="459213" cy="158753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26246" y="4854908"/>
              <a:ext cx="2392589" cy="828262"/>
            </a:xfrm>
            <a:custGeom>
              <a:avLst/>
              <a:gdLst>
                <a:gd name="connsiteX0" fmla="*/ 100802 w 2392589"/>
                <a:gd name="connsiteY0" fmla="*/ 64333 h 828262"/>
                <a:gd name="connsiteX1" fmla="*/ 1524488 w 2392589"/>
                <a:gd name="connsiteY1" fmla="*/ 52758 h 828262"/>
                <a:gd name="connsiteX2" fmla="*/ 1651810 w 2392589"/>
                <a:gd name="connsiteY2" fmla="*/ 29608 h 828262"/>
                <a:gd name="connsiteX3" fmla="*/ 2045349 w 2392589"/>
                <a:gd name="connsiteY3" fmla="*/ 18034 h 828262"/>
                <a:gd name="connsiteX4" fmla="*/ 2381015 w 2392589"/>
                <a:gd name="connsiteY4" fmla="*/ 18034 h 828262"/>
                <a:gd name="connsiteX5" fmla="*/ 2392589 w 2392589"/>
                <a:gd name="connsiteY5" fmla="*/ 52758 h 828262"/>
                <a:gd name="connsiteX6" fmla="*/ 2381015 w 2392589"/>
                <a:gd name="connsiteY6" fmla="*/ 237953 h 828262"/>
                <a:gd name="connsiteX7" fmla="*/ 2357865 w 2392589"/>
                <a:gd name="connsiteY7" fmla="*/ 272677 h 828262"/>
                <a:gd name="connsiteX8" fmla="*/ 2346291 w 2392589"/>
                <a:gd name="connsiteY8" fmla="*/ 307401 h 828262"/>
                <a:gd name="connsiteX9" fmla="*/ 2323141 w 2392589"/>
                <a:gd name="connsiteY9" fmla="*/ 342125 h 828262"/>
                <a:gd name="connsiteX10" fmla="*/ 2253693 w 2392589"/>
                <a:gd name="connsiteY10" fmla="*/ 423148 h 828262"/>
                <a:gd name="connsiteX11" fmla="*/ 2242119 w 2392589"/>
                <a:gd name="connsiteY11" fmla="*/ 457872 h 828262"/>
                <a:gd name="connsiteX12" fmla="*/ 2218969 w 2392589"/>
                <a:gd name="connsiteY12" fmla="*/ 481021 h 828262"/>
                <a:gd name="connsiteX13" fmla="*/ 2195820 w 2392589"/>
                <a:gd name="connsiteY13" fmla="*/ 515745 h 828262"/>
                <a:gd name="connsiteX14" fmla="*/ 2172670 w 2392589"/>
                <a:gd name="connsiteY14" fmla="*/ 538895 h 828262"/>
                <a:gd name="connsiteX15" fmla="*/ 2149521 w 2392589"/>
                <a:gd name="connsiteY15" fmla="*/ 573619 h 828262"/>
                <a:gd name="connsiteX16" fmla="*/ 2114797 w 2392589"/>
                <a:gd name="connsiteY16" fmla="*/ 596768 h 828262"/>
                <a:gd name="connsiteX17" fmla="*/ 2068498 w 2392589"/>
                <a:gd name="connsiteY17" fmla="*/ 631492 h 828262"/>
                <a:gd name="connsiteX18" fmla="*/ 2033774 w 2392589"/>
                <a:gd name="connsiteY18" fmla="*/ 654641 h 828262"/>
                <a:gd name="connsiteX19" fmla="*/ 2010625 w 2392589"/>
                <a:gd name="connsiteY19" fmla="*/ 677791 h 828262"/>
                <a:gd name="connsiteX20" fmla="*/ 1906453 w 2392589"/>
                <a:gd name="connsiteY20" fmla="*/ 735664 h 828262"/>
                <a:gd name="connsiteX21" fmla="*/ 1813855 w 2392589"/>
                <a:gd name="connsiteY21" fmla="*/ 781963 h 828262"/>
                <a:gd name="connsiteX22" fmla="*/ 1744407 w 2392589"/>
                <a:gd name="connsiteY22" fmla="*/ 805112 h 828262"/>
                <a:gd name="connsiteX23" fmla="*/ 1628660 w 2392589"/>
                <a:gd name="connsiteY23" fmla="*/ 828262 h 828262"/>
                <a:gd name="connsiteX24" fmla="*/ 853157 w 2392589"/>
                <a:gd name="connsiteY24" fmla="*/ 816687 h 828262"/>
                <a:gd name="connsiteX25" fmla="*/ 772134 w 2392589"/>
                <a:gd name="connsiteY25" fmla="*/ 781963 h 828262"/>
                <a:gd name="connsiteX26" fmla="*/ 702686 w 2392589"/>
                <a:gd name="connsiteY26" fmla="*/ 758814 h 828262"/>
                <a:gd name="connsiteX27" fmla="*/ 633238 w 2392589"/>
                <a:gd name="connsiteY27" fmla="*/ 724089 h 828262"/>
                <a:gd name="connsiteX28" fmla="*/ 598513 w 2392589"/>
                <a:gd name="connsiteY28" fmla="*/ 700940 h 828262"/>
                <a:gd name="connsiteX29" fmla="*/ 529065 w 2392589"/>
                <a:gd name="connsiteY29" fmla="*/ 677791 h 828262"/>
                <a:gd name="connsiteX30" fmla="*/ 471192 w 2392589"/>
                <a:gd name="connsiteY30" fmla="*/ 643067 h 828262"/>
                <a:gd name="connsiteX31" fmla="*/ 401744 w 2392589"/>
                <a:gd name="connsiteY31" fmla="*/ 596768 h 828262"/>
                <a:gd name="connsiteX32" fmla="*/ 367020 w 2392589"/>
                <a:gd name="connsiteY32" fmla="*/ 573619 h 828262"/>
                <a:gd name="connsiteX33" fmla="*/ 343870 w 2392589"/>
                <a:gd name="connsiteY33" fmla="*/ 550469 h 828262"/>
                <a:gd name="connsiteX34" fmla="*/ 297572 w 2392589"/>
                <a:gd name="connsiteY34" fmla="*/ 481021 h 828262"/>
                <a:gd name="connsiteX35" fmla="*/ 251273 w 2392589"/>
                <a:gd name="connsiteY35" fmla="*/ 434722 h 828262"/>
                <a:gd name="connsiteX36" fmla="*/ 204974 w 2392589"/>
                <a:gd name="connsiteY36" fmla="*/ 365274 h 828262"/>
                <a:gd name="connsiteX37" fmla="*/ 193400 w 2392589"/>
                <a:gd name="connsiteY37" fmla="*/ 330550 h 828262"/>
                <a:gd name="connsiteX38" fmla="*/ 170250 w 2392589"/>
                <a:gd name="connsiteY38" fmla="*/ 295826 h 828262"/>
                <a:gd name="connsiteX39" fmla="*/ 147101 w 2392589"/>
                <a:gd name="connsiteY39" fmla="*/ 226378 h 828262"/>
                <a:gd name="connsiteX40" fmla="*/ 123951 w 2392589"/>
                <a:gd name="connsiteY40" fmla="*/ 156930 h 828262"/>
                <a:gd name="connsiteX41" fmla="*/ 100802 w 2392589"/>
                <a:gd name="connsiteY41" fmla="*/ 64333 h 828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392589" h="828262">
                  <a:moveTo>
                    <a:pt x="100802" y="64333"/>
                  </a:moveTo>
                  <a:cubicBezTo>
                    <a:pt x="334225" y="46971"/>
                    <a:pt x="1049966" y="60059"/>
                    <a:pt x="1524488" y="52758"/>
                  </a:cubicBezTo>
                  <a:cubicBezTo>
                    <a:pt x="1951363" y="46191"/>
                    <a:pt x="1386561" y="43568"/>
                    <a:pt x="1651810" y="29608"/>
                  </a:cubicBezTo>
                  <a:cubicBezTo>
                    <a:pt x="1782865" y="22710"/>
                    <a:pt x="1914169" y="21892"/>
                    <a:pt x="2045349" y="18034"/>
                  </a:cubicBezTo>
                  <a:cubicBezTo>
                    <a:pt x="2173782" y="-314"/>
                    <a:pt x="2213433" y="-11111"/>
                    <a:pt x="2381015" y="18034"/>
                  </a:cubicBezTo>
                  <a:cubicBezTo>
                    <a:pt x="2393035" y="20124"/>
                    <a:pt x="2388731" y="41183"/>
                    <a:pt x="2392589" y="52758"/>
                  </a:cubicBezTo>
                  <a:cubicBezTo>
                    <a:pt x="2388731" y="114490"/>
                    <a:pt x="2390662" y="176858"/>
                    <a:pt x="2381015" y="237953"/>
                  </a:cubicBezTo>
                  <a:cubicBezTo>
                    <a:pt x="2378845" y="251694"/>
                    <a:pt x="2364086" y="260234"/>
                    <a:pt x="2357865" y="272677"/>
                  </a:cubicBezTo>
                  <a:cubicBezTo>
                    <a:pt x="2352409" y="283590"/>
                    <a:pt x="2351747" y="296488"/>
                    <a:pt x="2346291" y="307401"/>
                  </a:cubicBezTo>
                  <a:cubicBezTo>
                    <a:pt x="2340070" y="319844"/>
                    <a:pt x="2331227" y="330805"/>
                    <a:pt x="2323141" y="342125"/>
                  </a:cubicBezTo>
                  <a:cubicBezTo>
                    <a:pt x="2286018" y="394097"/>
                    <a:pt x="2295760" y="381081"/>
                    <a:pt x="2253693" y="423148"/>
                  </a:cubicBezTo>
                  <a:cubicBezTo>
                    <a:pt x="2249835" y="434723"/>
                    <a:pt x="2248396" y="447410"/>
                    <a:pt x="2242119" y="457872"/>
                  </a:cubicBezTo>
                  <a:cubicBezTo>
                    <a:pt x="2236504" y="467230"/>
                    <a:pt x="2225786" y="472500"/>
                    <a:pt x="2218969" y="481021"/>
                  </a:cubicBezTo>
                  <a:cubicBezTo>
                    <a:pt x="2210279" y="491884"/>
                    <a:pt x="2204510" y="504882"/>
                    <a:pt x="2195820" y="515745"/>
                  </a:cubicBezTo>
                  <a:cubicBezTo>
                    <a:pt x="2189003" y="524267"/>
                    <a:pt x="2179487" y="530373"/>
                    <a:pt x="2172670" y="538895"/>
                  </a:cubicBezTo>
                  <a:cubicBezTo>
                    <a:pt x="2163980" y="549758"/>
                    <a:pt x="2159358" y="563782"/>
                    <a:pt x="2149521" y="573619"/>
                  </a:cubicBezTo>
                  <a:cubicBezTo>
                    <a:pt x="2139684" y="583456"/>
                    <a:pt x="2126117" y="588682"/>
                    <a:pt x="2114797" y="596768"/>
                  </a:cubicBezTo>
                  <a:cubicBezTo>
                    <a:pt x="2099099" y="607981"/>
                    <a:pt x="2084196" y="620279"/>
                    <a:pt x="2068498" y="631492"/>
                  </a:cubicBezTo>
                  <a:cubicBezTo>
                    <a:pt x="2057178" y="639578"/>
                    <a:pt x="2044637" y="645951"/>
                    <a:pt x="2033774" y="654641"/>
                  </a:cubicBezTo>
                  <a:cubicBezTo>
                    <a:pt x="2025253" y="661458"/>
                    <a:pt x="2019355" y="671243"/>
                    <a:pt x="2010625" y="677791"/>
                  </a:cubicBezTo>
                  <a:cubicBezTo>
                    <a:pt x="1946948" y="725549"/>
                    <a:pt x="1960589" y="717618"/>
                    <a:pt x="1906453" y="735664"/>
                  </a:cubicBezTo>
                  <a:cubicBezTo>
                    <a:pt x="1866048" y="776069"/>
                    <a:pt x="1893657" y="755362"/>
                    <a:pt x="1813855" y="781963"/>
                  </a:cubicBezTo>
                  <a:cubicBezTo>
                    <a:pt x="1813848" y="781965"/>
                    <a:pt x="1744415" y="805111"/>
                    <a:pt x="1744407" y="805112"/>
                  </a:cubicBezTo>
                  <a:cubicBezTo>
                    <a:pt x="1659267" y="819302"/>
                    <a:pt x="1697727" y="810995"/>
                    <a:pt x="1628660" y="828262"/>
                  </a:cubicBezTo>
                  <a:lnTo>
                    <a:pt x="853157" y="816687"/>
                  </a:lnTo>
                  <a:cubicBezTo>
                    <a:pt x="833094" y="816114"/>
                    <a:pt x="785462" y="787294"/>
                    <a:pt x="772134" y="781963"/>
                  </a:cubicBezTo>
                  <a:cubicBezTo>
                    <a:pt x="749478" y="772901"/>
                    <a:pt x="702686" y="758814"/>
                    <a:pt x="702686" y="758814"/>
                  </a:cubicBezTo>
                  <a:cubicBezTo>
                    <a:pt x="603186" y="692479"/>
                    <a:pt x="729068" y="772003"/>
                    <a:pt x="633238" y="724089"/>
                  </a:cubicBezTo>
                  <a:cubicBezTo>
                    <a:pt x="620795" y="717868"/>
                    <a:pt x="611225" y="706590"/>
                    <a:pt x="598513" y="700940"/>
                  </a:cubicBezTo>
                  <a:cubicBezTo>
                    <a:pt x="576215" y="691030"/>
                    <a:pt x="529065" y="677791"/>
                    <a:pt x="529065" y="677791"/>
                  </a:cubicBezTo>
                  <a:cubicBezTo>
                    <a:pt x="477130" y="625854"/>
                    <a:pt x="538807" y="680630"/>
                    <a:pt x="471192" y="643067"/>
                  </a:cubicBezTo>
                  <a:cubicBezTo>
                    <a:pt x="446871" y="629555"/>
                    <a:pt x="424893" y="612201"/>
                    <a:pt x="401744" y="596768"/>
                  </a:cubicBezTo>
                  <a:cubicBezTo>
                    <a:pt x="390169" y="589052"/>
                    <a:pt x="376857" y="583456"/>
                    <a:pt x="367020" y="573619"/>
                  </a:cubicBezTo>
                  <a:cubicBezTo>
                    <a:pt x="359303" y="565902"/>
                    <a:pt x="350418" y="559199"/>
                    <a:pt x="343870" y="550469"/>
                  </a:cubicBezTo>
                  <a:cubicBezTo>
                    <a:pt x="327177" y="528211"/>
                    <a:pt x="317245" y="500694"/>
                    <a:pt x="297572" y="481021"/>
                  </a:cubicBezTo>
                  <a:cubicBezTo>
                    <a:pt x="282139" y="465588"/>
                    <a:pt x="261034" y="454243"/>
                    <a:pt x="251273" y="434722"/>
                  </a:cubicBezTo>
                  <a:cubicBezTo>
                    <a:pt x="223244" y="378663"/>
                    <a:pt x="240325" y="400625"/>
                    <a:pt x="204974" y="365274"/>
                  </a:cubicBezTo>
                  <a:cubicBezTo>
                    <a:pt x="201116" y="353699"/>
                    <a:pt x="198856" y="341463"/>
                    <a:pt x="193400" y="330550"/>
                  </a:cubicBezTo>
                  <a:cubicBezTo>
                    <a:pt x="187179" y="318107"/>
                    <a:pt x="175900" y="308538"/>
                    <a:pt x="170250" y="295826"/>
                  </a:cubicBezTo>
                  <a:cubicBezTo>
                    <a:pt x="160340" y="273528"/>
                    <a:pt x="154817" y="249527"/>
                    <a:pt x="147101" y="226378"/>
                  </a:cubicBezTo>
                  <a:lnTo>
                    <a:pt x="123951" y="156930"/>
                  </a:lnTo>
                  <a:cubicBezTo>
                    <a:pt x="110651" y="117029"/>
                    <a:pt x="-132621" y="81695"/>
                    <a:pt x="100802" y="6433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66929" y="2571326"/>
              <a:ext cx="907360" cy="2289369"/>
            </a:xfrm>
            <a:custGeom>
              <a:avLst/>
              <a:gdLst>
                <a:gd name="connsiteX0" fmla="*/ 56986 w 907360"/>
                <a:gd name="connsiteY0" fmla="*/ 381965 h 2289369"/>
                <a:gd name="connsiteX1" fmla="*/ 68560 w 907360"/>
                <a:gd name="connsiteY1" fmla="*/ 659757 h 2289369"/>
                <a:gd name="connsiteX2" fmla="*/ 80135 w 907360"/>
                <a:gd name="connsiteY2" fmla="*/ 694481 h 2289369"/>
                <a:gd name="connsiteX3" fmla="*/ 68560 w 907360"/>
                <a:gd name="connsiteY3" fmla="*/ 1585732 h 2289369"/>
                <a:gd name="connsiteX4" fmla="*/ 45411 w 907360"/>
                <a:gd name="connsiteY4" fmla="*/ 1979271 h 2289369"/>
                <a:gd name="connsiteX5" fmla="*/ 56986 w 907360"/>
                <a:gd name="connsiteY5" fmla="*/ 2187615 h 2289369"/>
                <a:gd name="connsiteX6" fmla="*/ 68560 w 907360"/>
                <a:gd name="connsiteY6" fmla="*/ 2280213 h 2289369"/>
                <a:gd name="connsiteX7" fmla="*/ 311629 w 907360"/>
                <a:gd name="connsiteY7" fmla="*/ 2268638 h 2289369"/>
                <a:gd name="connsiteX8" fmla="*/ 508398 w 907360"/>
                <a:gd name="connsiteY8" fmla="*/ 2233914 h 2289369"/>
                <a:gd name="connsiteX9" fmla="*/ 844064 w 907360"/>
                <a:gd name="connsiteY9" fmla="*/ 2222339 h 2289369"/>
                <a:gd name="connsiteX10" fmla="*/ 901938 w 907360"/>
                <a:gd name="connsiteY10" fmla="*/ 2199190 h 2289369"/>
                <a:gd name="connsiteX11" fmla="*/ 890363 w 907360"/>
                <a:gd name="connsiteY11" fmla="*/ 1666754 h 2289369"/>
                <a:gd name="connsiteX12" fmla="*/ 867214 w 907360"/>
                <a:gd name="connsiteY12" fmla="*/ 1585732 h 2289369"/>
                <a:gd name="connsiteX13" fmla="*/ 855639 w 907360"/>
                <a:gd name="connsiteY13" fmla="*/ 1539433 h 2289369"/>
                <a:gd name="connsiteX14" fmla="*/ 832490 w 907360"/>
                <a:gd name="connsiteY14" fmla="*/ 1469985 h 2289369"/>
                <a:gd name="connsiteX15" fmla="*/ 797765 w 907360"/>
                <a:gd name="connsiteY15" fmla="*/ 1342663 h 2289369"/>
                <a:gd name="connsiteX16" fmla="*/ 786191 w 907360"/>
                <a:gd name="connsiteY16" fmla="*/ 1307939 h 2289369"/>
                <a:gd name="connsiteX17" fmla="*/ 774616 w 907360"/>
                <a:gd name="connsiteY17" fmla="*/ 1273215 h 2289369"/>
                <a:gd name="connsiteX18" fmla="*/ 739892 w 907360"/>
                <a:gd name="connsiteY18" fmla="*/ 1111170 h 2289369"/>
                <a:gd name="connsiteX19" fmla="*/ 716743 w 907360"/>
                <a:gd name="connsiteY19" fmla="*/ 1041722 h 2289369"/>
                <a:gd name="connsiteX20" fmla="*/ 705168 w 907360"/>
                <a:gd name="connsiteY20" fmla="*/ 1006998 h 2289369"/>
                <a:gd name="connsiteX21" fmla="*/ 670444 w 907360"/>
                <a:gd name="connsiteY21" fmla="*/ 891251 h 2289369"/>
                <a:gd name="connsiteX22" fmla="*/ 658869 w 907360"/>
                <a:gd name="connsiteY22" fmla="*/ 856527 h 2289369"/>
                <a:gd name="connsiteX23" fmla="*/ 647295 w 907360"/>
                <a:gd name="connsiteY23" fmla="*/ 821803 h 2289369"/>
                <a:gd name="connsiteX24" fmla="*/ 624145 w 907360"/>
                <a:gd name="connsiteY24" fmla="*/ 798653 h 2289369"/>
                <a:gd name="connsiteX25" fmla="*/ 577846 w 907360"/>
                <a:gd name="connsiteY25" fmla="*/ 682906 h 2289369"/>
                <a:gd name="connsiteX26" fmla="*/ 554697 w 907360"/>
                <a:gd name="connsiteY26" fmla="*/ 613458 h 2289369"/>
                <a:gd name="connsiteX27" fmla="*/ 508398 w 907360"/>
                <a:gd name="connsiteY27" fmla="*/ 555585 h 2289369"/>
                <a:gd name="connsiteX28" fmla="*/ 485249 w 907360"/>
                <a:gd name="connsiteY28" fmla="*/ 520861 h 2289369"/>
                <a:gd name="connsiteX29" fmla="*/ 438950 w 907360"/>
                <a:gd name="connsiteY29" fmla="*/ 474562 h 2289369"/>
                <a:gd name="connsiteX30" fmla="*/ 392652 w 907360"/>
                <a:gd name="connsiteY30" fmla="*/ 405114 h 2289369"/>
                <a:gd name="connsiteX31" fmla="*/ 369502 w 907360"/>
                <a:gd name="connsiteY31" fmla="*/ 381965 h 2289369"/>
                <a:gd name="connsiteX32" fmla="*/ 346353 w 907360"/>
                <a:gd name="connsiteY32" fmla="*/ 347241 h 2289369"/>
                <a:gd name="connsiteX33" fmla="*/ 323203 w 907360"/>
                <a:gd name="connsiteY33" fmla="*/ 324091 h 2289369"/>
                <a:gd name="connsiteX34" fmla="*/ 276905 w 907360"/>
                <a:gd name="connsiteY34" fmla="*/ 254643 h 2289369"/>
                <a:gd name="connsiteX35" fmla="*/ 253755 w 907360"/>
                <a:gd name="connsiteY35" fmla="*/ 231494 h 2289369"/>
                <a:gd name="connsiteX36" fmla="*/ 230606 w 907360"/>
                <a:gd name="connsiteY36" fmla="*/ 196770 h 2289369"/>
                <a:gd name="connsiteX37" fmla="*/ 184307 w 907360"/>
                <a:gd name="connsiteY37" fmla="*/ 150471 h 2289369"/>
                <a:gd name="connsiteX38" fmla="*/ 161158 w 907360"/>
                <a:gd name="connsiteY38" fmla="*/ 115747 h 2289369"/>
                <a:gd name="connsiteX39" fmla="*/ 103284 w 907360"/>
                <a:gd name="connsiteY39" fmla="*/ 57873 h 2289369"/>
                <a:gd name="connsiteX40" fmla="*/ 45411 w 907360"/>
                <a:gd name="connsiteY40" fmla="*/ 0 h 2289369"/>
                <a:gd name="connsiteX41" fmla="*/ 33836 w 907360"/>
                <a:gd name="connsiteY41" fmla="*/ 335666 h 2289369"/>
                <a:gd name="connsiteX42" fmla="*/ 56986 w 907360"/>
                <a:gd name="connsiteY42" fmla="*/ 405114 h 2289369"/>
                <a:gd name="connsiteX43" fmla="*/ 68560 w 907360"/>
                <a:gd name="connsiteY43" fmla="*/ 497711 h 228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07360" h="2289369">
                  <a:moveTo>
                    <a:pt x="56986" y="381965"/>
                  </a:moveTo>
                  <a:cubicBezTo>
                    <a:pt x="60844" y="474562"/>
                    <a:pt x="61714" y="567333"/>
                    <a:pt x="68560" y="659757"/>
                  </a:cubicBezTo>
                  <a:cubicBezTo>
                    <a:pt x="69461" y="671924"/>
                    <a:pt x="80135" y="682280"/>
                    <a:pt x="80135" y="694481"/>
                  </a:cubicBezTo>
                  <a:cubicBezTo>
                    <a:pt x="80135" y="991590"/>
                    <a:pt x="76587" y="1288732"/>
                    <a:pt x="68560" y="1585732"/>
                  </a:cubicBezTo>
                  <a:cubicBezTo>
                    <a:pt x="65010" y="1717090"/>
                    <a:pt x="45411" y="1979271"/>
                    <a:pt x="45411" y="1979271"/>
                  </a:cubicBezTo>
                  <a:cubicBezTo>
                    <a:pt x="49269" y="2048719"/>
                    <a:pt x="51651" y="2118265"/>
                    <a:pt x="56986" y="2187615"/>
                  </a:cubicBezTo>
                  <a:cubicBezTo>
                    <a:pt x="59372" y="2218630"/>
                    <a:pt x="38918" y="2270781"/>
                    <a:pt x="68560" y="2280213"/>
                  </a:cubicBezTo>
                  <a:cubicBezTo>
                    <a:pt x="145856" y="2304807"/>
                    <a:pt x="230606" y="2272496"/>
                    <a:pt x="311629" y="2268638"/>
                  </a:cubicBezTo>
                  <a:cubicBezTo>
                    <a:pt x="362543" y="2258455"/>
                    <a:pt x="476510" y="2235014"/>
                    <a:pt x="508398" y="2233914"/>
                  </a:cubicBezTo>
                  <a:lnTo>
                    <a:pt x="844064" y="2222339"/>
                  </a:lnTo>
                  <a:cubicBezTo>
                    <a:pt x="863355" y="2214623"/>
                    <a:pt x="900213" y="2219896"/>
                    <a:pt x="901938" y="2199190"/>
                  </a:cubicBezTo>
                  <a:cubicBezTo>
                    <a:pt x="916680" y="2022283"/>
                    <a:pt x="897458" y="1844133"/>
                    <a:pt x="890363" y="1666754"/>
                  </a:cubicBezTo>
                  <a:cubicBezTo>
                    <a:pt x="889522" y="1645724"/>
                    <a:pt x="873316" y="1607090"/>
                    <a:pt x="867214" y="1585732"/>
                  </a:cubicBezTo>
                  <a:cubicBezTo>
                    <a:pt x="862844" y="1570436"/>
                    <a:pt x="860210" y="1554670"/>
                    <a:pt x="855639" y="1539433"/>
                  </a:cubicBezTo>
                  <a:cubicBezTo>
                    <a:pt x="848627" y="1516061"/>
                    <a:pt x="837276" y="1493913"/>
                    <a:pt x="832490" y="1469985"/>
                  </a:cubicBezTo>
                  <a:cubicBezTo>
                    <a:pt x="816128" y="1388178"/>
                    <a:pt x="827138" y="1430781"/>
                    <a:pt x="797765" y="1342663"/>
                  </a:cubicBezTo>
                  <a:lnTo>
                    <a:pt x="786191" y="1307939"/>
                  </a:lnTo>
                  <a:cubicBezTo>
                    <a:pt x="782333" y="1296364"/>
                    <a:pt x="776622" y="1285250"/>
                    <a:pt x="774616" y="1273215"/>
                  </a:cubicBezTo>
                  <a:cubicBezTo>
                    <a:pt x="764902" y="1214935"/>
                    <a:pt x="759119" y="1168851"/>
                    <a:pt x="739892" y="1111170"/>
                  </a:cubicBezTo>
                  <a:lnTo>
                    <a:pt x="716743" y="1041722"/>
                  </a:lnTo>
                  <a:cubicBezTo>
                    <a:pt x="712885" y="1030147"/>
                    <a:pt x="708127" y="1018835"/>
                    <a:pt x="705168" y="1006998"/>
                  </a:cubicBezTo>
                  <a:cubicBezTo>
                    <a:pt x="687675" y="937029"/>
                    <a:pt x="698622" y="975786"/>
                    <a:pt x="670444" y="891251"/>
                  </a:cubicBezTo>
                  <a:lnTo>
                    <a:pt x="658869" y="856527"/>
                  </a:lnTo>
                  <a:cubicBezTo>
                    <a:pt x="655011" y="844952"/>
                    <a:pt x="655922" y="830430"/>
                    <a:pt x="647295" y="821803"/>
                  </a:cubicBezTo>
                  <a:lnTo>
                    <a:pt x="624145" y="798653"/>
                  </a:lnTo>
                  <a:cubicBezTo>
                    <a:pt x="590085" y="730532"/>
                    <a:pt x="606450" y="768718"/>
                    <a:pt x="577846" y="682906"/>
                  </a:cubicBezTo>
                  <a:cubicBezTo>
                    <a:pt x="577844" y="682901"/>
                    <a:pt x="554700" y="613462"/>
                    <a:pt x="554697" y="613458"/>
                  </a:cubicBezTo>
                  <a:cubicBezTo>
                    <a:pt x="483447" y="506582"/>
                    <a:pt x="574370" y="638049"/>
                    <a:pt x="508398" y="555585"/>
                  </a:cubicBezTo>
                  <a:cubicBezTo>
                    <a:pt x="499708" y="544722"/>
                    <a:pt x="494302" y="531423"/>
                    <a:pt x="485249" y="520861"/>
                  </a:cubicBezTo>
                  <a:cubicBezTo>
                    <a:pt x="471045" y="504290"/>
                    <a:pt x="451057" y="492722"/>
                    <a:pt x="438950" y="474562"/>
                  </a:cubicBezTo>
                  <a:cubicBezTo>
                    <a:pt x="423517" y="451413"/>
                    <a:pt x="412325" y="424787"/>
                    <a:pt x="392652" y="405114"/>
                  </a:cubicBezTo>
                  <a:cubicBezTo>
                    <a:pt x="384935" y="397398"/>
                    <a:pt x="376319" y="390486"/>
                    <a:pt x="369502" y="381965"/>
                  </a:cubicBezTo>
                  <a:cubicBezTo>
                    <a:pt x="360812" y="371102"/>
                    <a:pt x="355043" y="358104"/>
                    <a:pt x="346353" y="347241"/>
                  </a:cubicBezTo>
                  <a:cubicBezTo>
                    <a:pt x="339536" y="338719"/>
                    <a:pt x="329751" y="332821"/>
                    <a:pt x="323203" y="324091"/>
                  </a:cubicBezTo>
                  <a:cubicBezTo>
                    <a:pt x="306510" y="301833"/>
                    <a:pt x="296578" y="274316"/>
                    <a:pt x="276905" y="254643"/>
                  </a:cubicBezTo>
                  <a:cubicBezTo>
                    <a:pt x="269188" y="246927"/>
                    <a:pt x="260572" y="240015"/>
                    <a:pt x="253755" y="231494"/>
                  </a:cubicBezTo>
                  <a:cubicBezTo>
                    <a:pt x="245065" y="220631"/>
                    <a:pt x="239659" y="207332"/>
                    <a:pt x="230606" y="196770"/>
                  </a:cubicBezTo>
                  <a:cubicBezTo>
                    <a:pt x="216402" y="180199"/>
                    <a:pt x="196414" y="168631"/>
                    <a:pt x="184307" y="150471"/>
                  </a:cubicBezTo>
                  <a:cubicBezTo>
                    <a:pt x="176591" y="138896"/>
                    <a:pt x="170318" y="126216"/>
                    <a:pt x="161158" y="115747"/>
                  </a:cubicBezTo>
                  <a:cubicBezTo>
                    <a:pt x="143193" y="95215"/>
                    <a:pt x="118417" y="80573"/>
                    <a:pt x="103284" y="57873"/>
                  </a:cubicBezTo>
                  <a:cubicBezTo>
                    <a:pt x="72419" y="11574"/>
                    <a:pt x="91710" y="30865"/>
                    <a:pt x="45411" y="0"/>
                  </a:cubicBezTo>
                  <a:cubicBezTo>
                    <a:pt x="-31308" y="115080"/>
                    <a:pt x="6466" y="43716"/>
                    <a:pt x="33836" y="335666"/>
                  </a:cubicBezTo>
                  <a:cubicBezTo>
                    <a:pt x="36114" y="359961"/>
                    <a:pt x="56986" y="405114"/>
                    <a:pt x="56986" y="405114"/>
                  </a:cubicBezTo>
                  <a:lnTo>
                    <a:pt x="68560" y="497711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04557" y="4398380"/>
              <a:ext cx="873788" cy="474562"/>
            </a:xfrm>
            <a:custGeom>
              <a:avLst/>
              <a:gdLst>
                <a:gd name="connsiteX0" fmla="*/ 7281 w 873788"/>
                <a:gd name="connsiteY0" fmla="*/ 115747 h 474562"/>
                <a:gd name="connsiteX1" fmla="*/ 18856 w 873788"/>
                <a:gd name="connsiteY1" fmla="*/ 416688 h 474562"/>
                <a:gd name="connsiteX2" fmla="*/ 30430 w 873788"/>
                <a:gd name="connsiteY2" fmla="*/ 451412 h 474562"/>
                <a:gd name="connsiteX3" fmla="*/ 65154 w 873788"/>
                <a:gd name="connsiteY3" fmla="*/ 462987 h 474562"/>
                <a:gd name="connsiteX4" fmla="*/ 146177 w 873788"/>
                <a:gd name="connsiteY4" fmla="*/ 474562 h 474562"/>
                <a:gd name="connsiteX5" fmla="*/ 504992 w 873788"/>
                <a:gd name="connsiteY5" fmla="*/ 462987 h 474562"/>
                <a:gd name="connsiteX6" fmla="*/ 539716 w 873788"/>
                <a:gd name="connsiteY6" fmla="*/ 451412 h 474562"/>
                <a:gd name="connsiteX7" fmla="*/ 586015 w 873788"/>
                <a:gd name="connsiteY7" fmla="*/ 439838 h 474562"/>
                <a:gd name="connsiteX8" fmla="*/ 667038 w 873788"/>
                <a:gd name="connsiteY8" fmla="*/ 428263 h 474562"/>
                <a:gd name="connsiteX9" fmla="*/ 759635 w 873788"/>
                <a:gd name="connsiteY9" fmla="*/ 405114 h 474562"/>
                <a:gd name="connsiteX10" fmla="*/ 852233 w 873788"/>
                <a:gd name="connsiteY10" fmla="*/ 381964 h 474562"/>
                <a:gd name="connsiteX11" fmla="*/ 852233 w 873788"/>
                <a:gd name="connsiteY11" fmla="*/ 92597 h 474562"/>
                <a:gd name="connsiteX12" fmla="*/ 817509 w 873788"/>
                <a:gd name="connsiteY12" fmla="*/ 11574 h 474562"/>
                <a:gd name="connsiteX13" fmla="*/ 782785 w 873788"/>
                <a:gd name="connsiteY13" fmla="*/ 0 h 474562"/>
                <a:gd name="connsiteX14" fmla="*/ 609165 w 873788"/>
                <a:gd name="connsiteY14" fmla="*/ 11574 h 474562"/>
                <a:gd name="connsiteX15" fmla="*/ 458694 w 873788"/>
                <a:gd name="connsiteY15" fmla="*/ 34724 h 474562"/>
                <a:gd name="connsiteX16" fmla="*/ 18856 w 873788"/>
                <a:gd name="connsiteY16" fmla="*/ 57873 h 474562"/>
                <a:gd name="connsiteX17" fmla="*/ 7281 w 873788"/>
                <a:gd name="connsiteY17" fmla="*/ 115747 h 4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73788" h="474562">
                  <a:moveTo>
                    <a:pt x="7281" y="115747"/>
                  </a:moveTo>
                  <a:cubicBezTo>
                    <a:pt x="7281" y="175549"/>
                    <a:pt x="11949" y="316538"/>
                    <a:pt x="18856" y="416688"/>
                  </a:cubicBezTo>
                  <a:cubicBezTo>
                    <a:pt x="19695" y="428860"/>
                    <a:pt x="21803" y="442785"/>
                    <a:pt x="30430" y="451412"/>
                  </a:cubicBezTo>
                  <a:cubicBezTo>
                    <a:pt x="39057" y="460039"/>
                    <a:pt x="53190" y="460594"/>
                    <a:pt x="65154" y="462987"/>
                  </a:cubicBezTo>
                  <a:cubicBezTo>
                    <a:pt x="91906" y="468338"/>
                    <a:pt x="119169" y="470704"/>
                    <a:pt x="146177" y="474562"/>
                  </a:cubicBezTo>
                  <a:cubicBezTo>
                    <a:pt x="265782" y="470704"/>
                    <a:pt x="385531" y="470014"/>
                    <a:pt x="504992" y="462987"/>
                  </a:cubicBezTo>
                  <a:cubicBezTo>
                    <a:pt x="517172" y="462271"/>
                    <a:pt x="527985" y="454764"/>
                    <a:pt x="539716" y="451412"/>
                  </a:cubicBezTo>
                  <a:cubicBezTo>
                    <a:pt x="555012" y="447042"/>
                    <a:pt x="570364" y="442684"/>
                    <a:pt x="586015" y="439838"/>
                  </a:cubicBezTo>
                  <a:cubicBezTo>
                    <a:pt x="612857" y="434958"/>
                    <a:pt x="640127" y="432748"/>
                    <a:pt x="667038" y="428263"/>
                  </a:cubicBezTo>
                  <a:cubicBezTo>
                    <a:pt x="795016" y="406933"/>
                    <a:pt x="670190" y="427475"/>
                    <a:pt x="759635" y="405114"/>
                  </a:cubicBezTo>
                  <a:lnTo>
                    <a:pt x="852233" y="381964"/>
                  </a:lnTo>
                  <a:cubicBezTo>
                    <a:pt x="889781" y="269323"/>
                    <a:pt x="870610" y="340684"/>
                    <a:pt x="852233" y="92597"/>
                  </a:cubicBezTo>
                  <a:cubicBezTo>
                    <a:pt x="849627" y="57415"/>
                    <a:pt x="848406" y="30113"/>
                    <a:pt x="817509" y="11574"/>
                  </a:cubicBezTo>
                  <a:cubicBezTo>
                    <a:pt x="807047" y="5297"/>
                    <a:pt x="794360" y="3858"/>
                    <a:pt x="782785" y="0"/>
                  </a:cubicBezTo>
                  <a:cubicBezTo>
                    <a:pt x="724912" y="3858"/>
                    <a:pt x="666949" y="6549"/>
                    <a:pt x="609165" y="11574"/>
                  </a:cubicBezTo>
                  <a:cubicBezTo>
                    <a:pt x="261041" y="41845"/>
                    <a:pt x="696330" y="6767"/>
                    <a:pt x="458694" y="34724"/>
                  </a:cubicBezTo>
                  <a:cubicBezTo>
                    <a:pt x="323310" y="50651"/>
                    <a:pt x="142466" y="53119"/>
                    <a:pt x="18856" y="57873"/>
                  </a:cubicBezTo>
                  <a:cubicBezTo>
                    <a:pt x="-15207" y="91936"/>
                    <a:pt x="7281" y="55945"/>
                    <a:pt x="7281" y="115747"/>
                  </a:cubicBezTo>
                  <a:close/>
                </a:path>
              </a:pathLst>
            </a:cu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3539" y="2847372"/>
              <a:ext cx="1203767" cy="613458"/>
            </a:xfrm>
            <a:custGeom>
              <a:avLst/>
              <a:gdLst>
                <a:gd name="connsiteX0" fmla="*/ 0 w 1203767"/>
                <a:gd name="connsiteY0" fmla="*/ 613458 h 613458"/>
                <a:gd name="connsiteX1" fmla="*/ 57874 w 1203767"/>
                <a:gd name="connsiteY1" fmla="*/ 567160 h 613458"/>
                <a:gd name="connsiteX2" fmla="*/ 81023 w 1203767"/>
                <a:gd name="connsiteY2" fmla="*/ 544010 h 613458"/>
                <a:gd name="connsiteX3" fmla="*/ 115747 w 1203767"/>
                <a:gd name="connsiteY3" fmla="*/ 520861 h 613458"/>
                <a:gd name="connsiteX4" fmla="*/ 173620 w 1203767"/>
                <a:gd name="connsiteY4" fmla="*/ 416689 h 613458"/>
                <a:gd name="connsiteX5" fmla="*/ 208345 w 1203767"/>
                <a:gd name="connsiteY5" fmla="*/ 405114 h 613458"/>
                <a:gd name="connsiteX6" fmla="*/ 277793 w 1203767"/>
                <a:gd name="connsiteY6" fmla="*/ 370390 h 613458"/>
                <a:gd name="connsiteX7" fmla="*/ 370390 w 1203767"/>
                <a:gd name="connsiteY7" fmla="*/ 358815 h 613458"/>
                <a:gd name="connsiteX8" fmla="*/ 451413 w 1203767"/>
                <a:gd name="connsiteY8" fmla="*/ 335666 h 613458"/>
                <a:gd name="connsiteX9" fmla="*/ 567160 w 1203767"/>
                <a:gd name="connsiteY9" fmla="*/ 300942 h 613458"/>
                <a:gd name="connsiteX10" fmla="*/ 671332 w 1203767"/>
                <a:gd name="connsiteY10" fmla="*/ 219919 h 613458"/>
                <a:gd name="connsiteX11" fmla="*/ 740780 w 1203767"/>
                <a:gd name="connsiteY11" fmla="*/ 138896 h 613458"/>
                <a:gd name="connsiteX12" fmla="*/ 810228 w 1203767"/>
                <a:gd name="connsiteY12" fmla="*/ 92598 h 613458"/>
                <a:gd name="connsiteX13" fmla="*/ 879676 w 1203767"/>
                <a:gd name="connsiteY13" fmla="*/ 69448 h 613458"/>
                <a:gd name="connsiteX14" fmla="*/ 937550 w 1203767"/>
                <a:gd name="connsiteY14" fmla="*/ 57874 h 613458"/>
                <a:gd name="connsiteX15" fmla="*/ 1006998 w 1203767"/>
                <a:gd name="connsiteY15" fmla="*/ 34724 h 613458"/>
                <a:gd name="connsiteX16" fmla="*/ 1076446 w 1203767"/>
                <a:gd name="connsiteY16" fmla="*/ 11575 h 613458"/>
                <a:gd name="connsiteX17" fmla="*/ 1111170 w 1203767"/>
                <a:gd name="connsiteY17" fmla="*/ 0 h 613458"/>
                <a:gd name="connsiteX18" fmla="*/ 1203767 w 1203767"/>
                <a:gd name="connsiteY18" fmla="*/ 0 h 6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3767" h="613458">
                  <a:moveTo>
                    <a:pt x="0" y="613458"/>
                  </a:moveTo>
                  <a:cubicBezTo>
                    <a:pt x="19291" y="598025"/>
                    <a:pt x="39117" y="583238"/>
                    <a:pt x="57874" y="567160"/>
                  </a:cubicBezTo>
                  <a:cubicBezTo>
                    <a:pt x="66160" y="560058"/>
                    <a:pt x="72502" y="550827"/>
                    <a:pt x="81023" y="544010"/>
                  </a:cubicBezTo>
                  <a:cubicBezTo>
                    <a:pt x="91886" y="535320"/>
                    <a:pt x="104172" y="528577"/>
                    <a:pt x="115747" y="520861"/>
                  </a:cubicBezTo>
                  <a:cubicBezTo>
                    <a:pt x="125939" y="490287"/>
                    <a:pt x="143772" y="426638"/>
                    <a:pt x="173620" y="416689"/>
                  </a:cubicBezTo>
                  <a:cubicBezTo>
                    <a:pt x="185195" y="412831"/>
                    <a:pt x="197432" y="410570"/>
                    <a:pt x="208345" y="405114"/>
                  </a:cubicBezTo>
                  <a:cubicBezTo>
                    <a:pt x="250708" y="383933"/>
                    <a:pt x="232076" y="378702"/>
                    <a:pt x="277793" y="370390"/>
                  </a:cubicBezTo>
                  <a:cubicBezTo>
                    <a:pt x="308397" y="364825"/>
                    <a:pt x="339524" y="362673"/>
                    <a:pt x="370390" y="358815"/>
                  </a:cubicBezTo>
                  <a:cubicBezTo>
                    <a:pt x="487115" y="319909"/>
                    <a:pt x="306037" y="379279"/>
                    <a:pt x="451413" y="335666"/>
                  </a:cubicBezTo>
                  <a:cubicBezTo>
                    <a:pt x="592313" y="293396"/>
                    <a:pt x="460445" y="327621"/>
                    <a:pt x="567160" y="300942"/>
                  </a:cubicBezTo>
                  <a:cubicBezTo>
                    <a:pt x="615555" y="268678"/>
                    <a:pt x="637334" y="260716"/>
                    <a:pt x="671332" y="219919"/>
                  </a:cubicBezTo>
                  <a:cubicBezTo>
                    <a:pt x="704057" y="180649"/>
                    <a:pt x="688614" y="173673"/>
                    <a:pt x="740780" y="138896"/>
                  </a:cubicBezTo>
                  <a:cubicBezTo>
                    <a:pt x="763929" y="123463"/>
                    <a:pt x="783834" y="101396"/>
                    <a:pt x="810228" y="92598"/>
                  </a:cubicBezTo>
                  <a:cubicBezTo>
                    <a:pt x="833377" y="84881"/>
                    <a:pt x="855748" y="74233"/>
                    <a:pt x="879676" y="69448"/>
                  </a:cubicBezTo>
                  <a:cubicBezTo>
                    <a:pt x="898967" y="65590"/>
                    <a:pt x="918570" y="63050"/>
                    <a:pt x="937550" y="57874"/>
                  </a:cubicBezTo>
                  <a:cubicBezTo>
                    <a:pt x="961092" y="51454"/>
                    <a:pt x="983849" y="42440"/>
                    <a:pt x="1006998" y="34724"/>
                  </a:cubicBezTo>
                  <a:lnTo>
                    <a:pt x="1076446" y="11575"/>
                  </a:lnTo>
                  <a:cubicBezTo>
                    <a:pt x="1088021" y="7717"/>
                    <a:pt x="1098969" y="0"/>
                    <a:pt x="1111170" y="0"/>
                  </a:cubicBezTo>
                  <a:lnTo>
                    <a:pt x="1203767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60294" y="2858947"/>
              <a:ext cx="763929" cy="821802"/>
            </a:xfrm>
            <a:custGeom>
              <a:avLst/>
              <a:gdLst>
                <a:gd name="connsiteX0" fmla="*/ 0 w 763929"/>
                <a:gd name="connsiteY0" fmla="*/ 0 h 821802"/>
                <a:gd name="connsiteX1" fmla="*/ 57873 w 763929"/>
                <a:gd name="connsiteY1" fmla="*/ 23149 h 821802"/>
                <a:gd name="connsiteX2" fmla="*/ 92597 w 763929"/>
                <a:gd name="connsiteY2" fmla="*/ 34724 h 821802"/>
                <a:gd name="connsiteX3" fmla="*/ 115747 w 763929"/>
                <a:gd name="connsiteY3" fmla="*/ 57873 h 821802"/>
                <a:gd name="connsiteX4" fmla="*/ 219919 w 763929"/>
                <a:gd name="connsiteY4" fmla="*/ 150471 h 821802"/>
                <a:gd name="connsiteX5" fmla="*/ 277792 w 763929"/>
                <a:gd name="connsiteY5" fmla="*/ 219919 h 821802"/>
                <a:gd name="connsiteX6" fmla="*/ 289367 w 763929"/>
                <a:gd name="connsiteY6" fmla="*/ 254643 h 821802"/>
                <a:gd name="connsiteX7" fmla="*/ 312516 w 763929"/>
                <a:gd name="connsiteY7" fmla="*/ 300942 h 821802"/>
                <a:gd name="connsiteX8" fmla="*/ 358815 w 763929"/>
                <a:gd name="connsiteY8" fmla="*/ 358815 h 821802"/>
                <a:gd name="connsiteX9" fmla="*/ 393539 w 763929"/>
                <a:gd name="connsiteY9" fmla="*/ 381964 h 821802"/>
                <a:gd name="connsiteX10" fmla="*/ 451412 w 763929"/>
                <a:gd name="connsiteY10" fmla="*/ 416688 h 821802"/>
                <a:gd name="connsiteX11" fmla="*/ 474562 w 763929"/>
                <a:gd name="connsiteY11" fmla="*/ 439838 h 821802"/>
                <a:gd name="connsiteX12" fmla="*/ 532435 w 763929"/>
                <a:gd name="connsiteY12" fmla="*/ 486137 h 821802"/>
                <a:gd name="connsiteX13" fmla="*/ 555584 w 763929"/>
                <a:gd name="connsiteY13" fmla="*/ 520861 h 821802"/>
                <a:gd name="connsiteX14" fmla="*/ 578734 w 763929"/>
                <a:gd name="connsiteY14" fmla="*/ 544010 h 821802"/>
                <a:gd name="connsiteX15" fmla="*/ 625033 w 763929"/>
                <a:gd name="connsiteY15" fmla="*/ 601883 h 821802"/>
                <a:gd name="connsiteX16" fmla="*/ 659757 w 763929"/>
                <a:gd name="connsiteY16" fmla="*/ 659757 h 821802"/>
                <a:gd name="connsiteX17" fmla="*/ 682906 w 763929"/>
                <a:gd name="connsiteY17" fmla="*/ 740780 h 821802"/>
                <a:gd name="connsiteX18" fmla="*/ 706055 w 763929"/>
                <a:gd name="connsiteY18" fmla="*/ 787078 h 821802"/>
                <a:gd name="connsiteX19" fmla="*/ 729205 w 763929"/>
                <a:gd name="connsiteY19" fmla="*/ 810228 h 821802"/>
                <a:gd name="connsiteX20" fmla="*/ 763929 w 763929"/>
                <a:gd name="connsiteY20" fmla="*/ 821802 h 82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63929" h="821802">
                  <a:moveTo>
                    <a:pt x="0" y="0"/>
                  </a:moveTo>
                  <a:cubicBezTo>
                    <a:pt x="19291" y="7716"/>
                    <a:pt x="38419" y="15854"/>
                    <a:pt x="57873" y="23149"/>
                  </a:cubicBezTo>
                  <a:cubicBezTo>
                    <a:pt x="69297" y="27433"/>
                    <a:pt x="82135" y="28447"/>
                    <a:pt x="92597" y="34724"/>
                  </a:cubicBezTo>
                  <a:cubicBezTo>
                    <a:pt x="101955" y="40339"/>
                    <a:pt x="107226" y="51056"/>
                    <a:pt x="115747" y="57873"/>
                  </a:cubicBezTo>
                  <a:cubicBezTo>
                    <a:pt x="165446" y="97632"/>
                    <a:pt x="169497" y="74836"/>
                    <a:pt x="219919" y="150471"/>
                  </a:cubicBezTo>
                  <a:cubicBezTo>
                    <a:pt x="252148" y="198815"/>
                    <a:pt x="233231" y="175358"/>
                    <a:pt x="277792" y="219919"/>
                  </a:cubicBezTo>
                  <a:cubicBezTo>
                    <a:pt x="281650" y="231494"/>
                    <a:pt x="284561" y="243429"/>
                    <a:pt x="289367" y="254643"/>
                  </a:cubicBezTo>
                  <a:cubicBezTo>
                    <a:pt x="296164" y="270502"/>
                    <a:pt x="303955" y="285961"/>
                    <a:pt x="312516" y="300942"/>
                  </a:cubicBezTo>
                  <a:cubicBezTo>
                    <a:pt x="325183" y="323109"/>
                    <a:pt x="338800" y="342804"/>
                    <a:pt x="358815" y="358815"/>
                  </a:cubicBezTo>
                  <a:cubicBezTo>
                    <a:pt x="369678" y="367505"/>
                    <a:pt x="382676" y="373274"/>
                    <a:pt x="393539" y="381964"/>
                  </a:cubicBezTo>
                  <a:cubicBezTo>
                    <a:pt x="438935" y="418281"/>
                    <a:pt x="391108" y="396588"/>
                    <a:pt x="451412" y="416688"/>
                  </a:cubicBezTo>
                  <a:cubicBezTo>
                    <a:pt x="459129" y="424405"/>
                    <a:pt x="466040" y="433021"/>
                    <a:pt x="474562" y="439838"/>
                  </a:cubicBezTo>
                  <a:cubicBezTo>
                    <a:pt x="507988" y="466578"/>
                    <a:pt x="507591" y="455082"/>
                    <a:pt x="532435" y="486137"/>
                  </a:cubicBezTo>
                  <a:cubicBezTo>
                    <a:pt x="541125" y="497000"/>
                    <a:pt x="546894" y="509998"/>
                    <a:pt x="555584" y="520861"/>
                  </a:cubicBezTo>
                  <a:cubicBezTo>
                    <a:pt x="562401" y="529382"/>
                    <a:pt x="571917" y="535489"/>
                    <a:pt x="578734" y="544010"/>
                  </a:cubicBezTo>
                  <a:cubicBezTo>
                    <a:pt x="637140" y="617016"/>
                    <a:pt x="569137" y="545989"/>
                    <a:pt x="625033" y="601883"/>
                  </a:cubicBezTo>
                  <a:cubicBezTo>
                    <a:pt x="657820" y="700249"/>
                    <a:pt x="612093" y="580315"/>
                    <a:pt x="659757" y="659757"/>
                  </a:cubicBezTo>
                  <a:cubicBezTo>
                    <a:pt x="669081" y="675298"/>
                    <a:pt x="677864" y="727334"/>
                    <a:pt x="682906" y="740780"/>
                  </a:cubicBezTo>
                  <a:cubicBezTo>
                    <a:pt x="688964" y="756936"/>
                    <a:pt x="696484" y="772722"/>
                    <a:pt x="706055" y="787078"/>
                  </a:cubicBezTo>
                  <a:cubicBezTo>
                    <a:pt x="712108" y="796158"/>
                    <a:pt x="719847" y="804613"/>
                    <a:pt x="729205" y="810228"/>
                  </a:cubicBezTo>
                  <a:cubicBezTo>
                    <a:pt x="739667" y="816505"/>
                    <a:pt x="763929" y="821802"/>
                    <a:pt x="763929" y="82180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46278" y="4039565"/>
              <a:ext cx="856811" cy="405113"/>
            </a:xfrm>
            <a:custGeom>
              <a:avLst/>
              <a:gdLst>
                <a:gd name="connsiteX0" fmla="*/ 284 w 856811"/>
                <a:gd name="connsiteY0" fmla="*/ 57873 h 405113"/>
                <a:gd name="connsiteX1" fmla="*/ 11859 w 856811"/>
                <a:gd name="connsiteY1" fmla="*/ 115746 h 405113"/>
                <a:gd name="connsiteX2" fmla="*/ 35008 w 856811"/>
                <a:gd name="connsiteY2" fmla="*/ 185194 h 405113"/>
                <a:gd name="connsiteX3" fmla="*/ 23433 w 856811"/>
                <a:gd name="connsiteY3" fmla="*/ 266217 h 405113"/>
                <a:gd name="connsiteX4" fmla="*/ 11859 w 856811"/>
                <a:gd name="connsiteY4" fmla="*/ 300941 h 405113"/>
                <a:gd name="connsiteX5" fmla="*/ 284 w 856811"/>
                <a:gd name="connsiteY5" fmla="*/ 393539 h 405113"/>
                <a:gd name="connsiteX6" fmla="*/ 35008 w 856811"/>
                <a:gd name="connsiteY6" fmla="*/ 405113 h 405113"/>
                <a:gd name="connsiteX7" fmla="*/ 370674 w 856811"/>
                <a:gd name="connsiteY7" fmla="*/ 381964 h 405113"/>
                <a:gd name="connsiteX8" fmla="*/ 856811 w 856811"/>
                <a:gd name="connsiteY8" fmla="*/ 358815 h 405113"/>
                <a:gd name="connsiteX9" fmla="*/ 822087 w 856811"/>
                <a:gd name="connsiteY9" fmla="*/ 196769 h 405113"/>
                <a:gd name="connsiteX10" fmla="*/ 798937 w 856811"/>
                <a:gd name="connsiteY10" fmla="*/ 127321 h 405113"/>
                <a:gd name="connsiteX11" fmla="*/ 787363 w 856811"/>
                <a:gd name="connsiteY11" fmla="*/ 81022 h 405113"/>
                <a:gd name="connsiteX12" fmla="*/ 764213 w 856811"/>
                <a:gd name="connsiteY12" fmla="*/ 11574 h 405113"/>
                <a:gd name="connsiteX13" fmla="*/ 312800 w 856811"/>
                <a:gd name="connsiteY13" fmla="*/ 0 h 405113"/>
                <a:gd name="connsiteX14" fmla="*/ 58157 w 856811"/>
                <a:gd name="connsiteY14" fmla="*/ 11574 h 405113"/>
                <a:gd name="connsiteX15" fmla="*/ 23433 w 856811"/>
                <a:gd name="connsiteY15" fmla="*/ 23149 h 405113"/>
                <a:gd name="connsiteX16" fmla="*/ 284 w 856811"/>
                <a:gd name="connsiteY16" fmla="*/ 57873 h 40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56811" h="405113">
                  <a:moveTo>
                    <a:pt x="284" y="57873"/>
                  </a:moveTo>
                  <a:cubicBezTo>
                    <a:pt x="-1645" y="73306"/>
                    <a:pt x="6683" y="96766"/>
                    <a:pt x="11859" y="115746"/>
                  </a:cubicBezTo>
                  <a:cubicBezTo>
                    <a:pt x="18279" y="139288"/>
                    <a:pt x="35008" y="185194"/>
                    <a:pt x="35008" y="185194"/>
                  </a:cubicBezTo>
                  <a:cubicBezTo>
                    <a:pt x="31150" y="212202"/>
                    <a:pt x="28783" y="239465"/>
                    <a:pt x="23433" y="266217"/>
                  </a:cubicBezTo>
                  <a:cubicBezTo>
                    <a:pt x="21040" y="278181"/>
                    <a:pt x="14041" y="288937"/>
                    <a:pt x="11859" y="300941"/>
                  </a:cubicBezTo>
                  <a:cubicBezTo>
                    <a:pt x="6295" y="331545"/>
                    <a:pt x="4142" y="362673"/>
                    <a:pt x="284" y="393539"/>
                  </a:cubicBezTo>
                  <a:cubicBezTo>
                    <a:pt x="11859" y="397397"/>
                    <a:pt x="22807" y="405113"/>
                    <a:pt x="35008" y="405113"/>
                  </a:cubicBezTo>
                  <a:cubicBezTo>
                    <a:pt x="591184" y="405113"/>
                    <a:pt x="117470" y="401442"/>
                    <a:pt x="370674" y="381964"/>
                  </a:cubicBezTo>
                  <a:cubicBezTo>
                    <a:pt x="455164" y="375465"/>
                    <a:pt x="788450" y="361787"/>
                    <a:pt x="856811" y="358815"/>
                  </a:cubicBezTo>
                  <a:cubicBezTo>
                    <a:pt x="847098" y="300540"/>
                    <a:pt x="841312" y="254443"/>
                    <a:pt x="822087" y="196769"/>
                  </a:cubicBezTo>
                  <a:cubicBezTo>
                    <a:pt x="814370" y="173620"/>
                    <a:pt x="804855" y="150994"/>
                    <a:pt x="798937" y="127321"/>
                  </a:cubicBezTo>
                  <a:cubicBezTo>
                    <a:pt x="795079" y="111888"/>
                    <a:pt x="791934" y="96259"/>
                    <a:pt x="787363" y="81022"/>
                  </a:cubicBezTo>
                  <a:cubicBezTo>
                    <a:pt x="780351" y="57649"/>
                    <a:pt x="788607" y="12199"/>
                    <a:pt x="764213" y="11574"/>
                  </a:cubicBezTo>
                  <a:lnTo>
                    <a:pt x="312800" y="0"/>
                  </a:lnTo>
                  <a:cubicBezTo>
                    <a:pt x="227919" y="3858"/>
                    <a:pt x="142855" y="4798"/>
                    <a:pt x="58157" y="11574"/>
                  </a:cubicBezTo>
                  <a:cubicBezTo>
                    <a:pt x="45995" y="12547"/>
                    <a:pt x="33895" y="16872"/>
                    <a:pt x="23433" y="23149"/>
                  </a:cubicBezTo>
                  <a:cubicBezTo>
                    <a:pt x="14076" y="28763"/>
                    <a:pt x="2213" y="42440"/>
                    <a:pt x="284" y="5787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19329" y="3637222"/>
              <a:ext cx="802872" cy="437067"/>
            </a:xfrm>
            <a:custGeom>
              <a:avLst/>
              <a:gdLst>
                <a:gd name="connsiteX0" fmla="*/ 27233 w 802872"/>
                <a:gd name="connsiteY0" fmla="*/ 20378 h 437067"/>
                <a:gd name="connsiteX1" fmla="*/ 15658 w 802872"/>
                <a:gd name="connsiteY1" fmla="*/ 344469 h 437067"/>
                <a:gd name="connsiteX2" fmla="*/ 15658 w 802872"/>
                <a:gd name="connsiteY2" fmla="*/ 437067 h 437067"/>
                <a:gd name="connsiteX3" fmla="*/ 200853 w 802872"/>
                <a:gd name="connsiteY3" fmla="*/ 425492 h 437067"/>
                <a:gd name="connsiteX4" fmla="*/ 293451 w 802872"/>
                <a:gd name="connsiteY4" fmla="*/ 402343 h 437067"/>
                <a:gd name="connsiteX5" fmla="*/ 640691 w 802872"/>
                <a:gd name="connsiteY5" fmla="*/ 413917 h 437067"/>
                <a:gd name="connsiteX6" fmla="*/ 791162 w 802872"/>
                <a:gd name="connsiteY6" fmla="*/ 413917 h 437067"/>
                <a:gd name="connsiteX7" fmla="*/ 802737 w 802872"/>
                <a:gd name="connsiteY7" fmla="*/ 379193 h 437067"/>
                <a:gd name="connsiteX8" fmla="*/ 756438 w 802872"/>
                <a:gd name="connsiteY8" fmla="*/ 275021 h 437067"/>
                <a:gd name="connsiteX9" fmla="*/ 710139 w 802872"/>
                <a:gd name="connsiteY9" fmla="*/ 112975 h 437067"/>
                <a:gd name="connsiteX10" fmla="*/ 698565 w 802872"/>
                <a:gd name="connsiteY10" fmla="*/ 31953 h 437067"/>
                <a:gd name="connsiteX11" fmla="*/ 629117 w 802872"/>
                <a:gd name="connsiteY11" fmla="*/ 20378 h 437067"/>
                <a:gd name="connsiteX12" fmla="*/ 73532 w 802872"/>
                <a:gd name="connsiteY12" fmla="*/ 31953 h 437067"/>
                <a:gd name="connsiteX13" fmla="*/ 27233 w 802872"/>
                <a:gd name="connsiteY13" fmla="*/ 20378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2872" h="437067">
                  <a:moveTo>
                    <a:pt x="27233" y="20378"/>
                  </a:moveTo>
                  <a:cubicBezTo>
                    <a:pt x="17587" y="72464"/>
                    <a:pt x="22618" y="236594"/>
                    <a:pt x="15658" y="344469"/>
                  </a:cubicBezTo>
                  <a:cubicBezTo>
                    <a:pt x="8713" y="452112"/>
                    <a:pt x="-15804" y="279744"/>
                    <a:pt x="15658" y="437067"/>
                  </a:cubicBezTo>
                  <a:cubicBezTo>
                    <a:pt x="77390" y="433209"/>
                    <a:pt x="139479" y="433164"/>
                    <a:pt x="200853" y="425492"/>
                  </a:cubicBezTo>
                  <a:cubicBezTo>
                    <a:pt x="232423" y="421546"/>
                    <a:pt x="293451" y="402343"/>
                    <a:pt x="293451" y="402343"/>
                  </a:cubicBezTo>
                  <a:lnTo>
                    <a:pt x="640691" y="413917"/>
                  </a:lnTo>
                  <a:cubicBezTo>
                    <a:pt x="784501" y="421292"/>
                    <a:pt x="700119" y="436678"/>
                    <a:pt x="791162" y="413917"/>
                  </a:cubicBezTo>
                  <a:cubicBezTo>
                    <a:pt x="795020" y="402342"/>
                    <a:pt x="804084" y="391319"/>
                    <a:pt x="802737" y="379193"/>
                  </a:cubicBezTo>
                  <a:cubicBezTo>
                    <a:pt x="792526" y="287297"/>
                    <a:pt x="783238" y="335322"/>
                    <a:pt x="756438" y="275021"/>
                  </a:cubicBezTo>
                  <a:cubicBezTo>
                    <a:pt x="742553" y="243779"/>
                    <a:pt x="714010" y="140076"/>
                    <a:pt x="710139" y="112975"/>
                  </a:cubicBezTo>
                  <a:cubicBezTo>
                    <a:pt x="706281" y="85968"/>
                    <a:pt x="716530" y="52484"/>
                    <a:pt x="698565" y="31953"/>
                  </a:cubicBezTo>
                  <a:cubicBezTo>
                    <a:pt x="683111" y="14291"/>
                    <a:pt x="652266" y="24236"/>
                    <a:pt x="629117" y="20378"/>
                  </a:cubicBezTo>
                  <a:lnTo>
                    <a:pt x="73532" y="31953"/>
                  </a:lnTo>
                  <a:cubicBezTo>
                    <a:pt x="57636" y="32564"/>
                    <a:pt x="36879" y="-31708"/>
                    <a:pt x="27233" y="20378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46562" y="3217762"/>
              <a:ext cx="659757" cy="439838"/>
            </a:xfrm>
            <a:custGeom>
              <a:avLst/>
              <a:gdLst>
                <a:gd name="connsiteX0" fmla="*/ 0 w 659757"/>
                <a:gd name="connsiteY0" fmla="*/ 0 h 439838"/>
                <a:gd name="connsiteX1" fmla="*/ 11575 w 659757"/>
                <a:gd name="connsiteY1" fmla="*/ 57873 h 439838"/>
                <a:gd name="connsiteX2" fmla="*/ 23149 w 659757"/>
                <a:gd name="connsiteY2" fmla="*/ 92597 h 439838"/>
                <a:gd name="connsiteX3" fmla="*/ 34724 w 659757"/>
                <a:gd name="connsiteY3" fmla="*/ 416689 h 439838"/>
                <a:gd name="connsiteX4" fmla="*/ 69448 w 659757"/>
                <a:gd name="connsiteY4" fmla="*/ 428263 h 439838"/>
                <a:gd name="connsiteX5" fmla="*/ 300942 w 659757"/>
                <a:gd name="connsiteY5" fmla="*/ 439838 h 439838"/>
                <a:gd name="connsiteX6" fmla="*/ 590309 w 659757"/>
                <a:gd name="connsiteY6" fmla="*/ 428263 h 439838"/>
                <a:gd name="connsiteX7" fmla="*/ 648182 w 659757"/>
                <a:gd name="connsiteY7" fmla="*/ 416689 h 439838"/>
                <a:gd name="connsiteX8" fmla="*/ 659757 w 659757"/>
                <a:gd name="connsiteY8" fmla="*/ 381965 h 439838"/>
                <a:gd name="connsiteX9" fmla="*/ 636608 w 659757"/>
                <a:gd name="connsiteY9" fmla="*/ 243068 h 439838"/>
                <a:gd name="connsiteX10" fmla="*/ 567160 w 659757"/>
                <a:gd name="connsiteY10" fmla="*/ 150471 h 439838"/>
                <a:gd name="connsiteX11" fmla="*/ 544010 w 659757"/>
                <a:gd name="connsiteY11" fmla="*/ 81023 h 439838"/>
                <a:gd name="connsiteX12" fmla="*/ 509286 w 659757"/>
                <a:gd name="connsiteY12" fmla="*/ 23149 h 439838"/>
                <a:gd name="connsiteX13" fmla="*/ 474562 w 659757"/>
                <a:gd name="connsiteY13" fmla="*/ 11575 h 439838"/>
                <a:gd name="connsiteX14" fmla="*/ 150471 w 659757"/>
                <a:gd name="connsiteY14" fmla="*/ 23149 h 439838"/>
                <a:gd name="connsiteX15" fmla="*/ 69448 w 659757"/>
                <a:gd name="connsiteY15" fmla="*/ 46299 h 439838"/>
                <a:gd name="connsiteX16" fmla="*/ 0 w 659757"/>
                <a:gd name="connsiteY16" fmla="*/ 57873 h 43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59757" h="439838">
                  <a:moveTo>
                    <a:pt x="0" y="0"/>
                  </a:moveTo>
                  <a:cubicBezTo>
                    <a:pt x="3858" y="19291"/>
                    <a:pt x="6804" y="38787"/>
                    <a:pt x="11575" y="57873"/>
                  </a:cubicBezTo>
                  <a:cubicBezTo>
                    <a:pt x="14534" y="69709"/>
                    <a:pt x="22364" y="80422"/>
                    <a:pt x="23149" y="92597"/>
                  </a:cubicBezTo>
                  <a:cubicBezTo>
                    <a:pt x="30109" y="200472"/>
                    <a:pt x="19953" y="309603"/>
                    <a:pt x="34724" y="416689"/>
                  </a:cubicBezTo>
                  <a:cubicBezTo>
                    <a:pt x="36391" y="428775"/>
                    <a:pt x="57293" y="427206"/>
                    <a:pt x="69448" y="428263"/>
                  </a:cubicBezTo>
                  <a:cubicBezTo>
                    <a:pt x="146419" y="434956"/>
                    <a:pt x="223777" y="435980"/>
                    <a:pt x="300942" y="439838"/>
                  </a:cubicBezTo>
                  <a:cubicBezTo>
                    <a:pt x="397398" y="435980"/>
                    <a:pt x="493990" y="434684"/>
                    <a:pt x="590309" y="428263"/>
                  </a:cubicBezTo>
                  <a:cubicBezTo>
                    <a:pt x="609938" y="426954"/>
                    <a:pt x="631813" y="427602"/>
                    <a:pt x="648182" y="416689"/>
                  </a:cubicBezTo>
                  <a:cubicBezTo>
                    <a:pt x="658334" y="409921"/>
                    <a:pt x="655899" y="393540"/>
                    <a:pt x="659757" y="381965"/>
                  </a:cubicBezTo>
                  <a:cubicBezTo>
                    <a:pt x="658615" y="371684"/>
                    <a:pt x="655116" y="273915"/>
                    <a:pt x="636608" y="243068"/>
                  </a:cubicBezTo>
                  <a:cubicBezTo>
                    <a:pt x="595471" y="174507"/>
                    <a:pt x="615212" y="294622"/>
                    <a:pt x="567160" y="150471"/>
                  </a:cubicBezTo>
                  <a:lnTo>
                    <a:pt x="544010" y="81023"/>
                  </a:lnTo>
                  <a:cubicBezTo>
                    <a:pt x="534906" y="53711"/>
                    <a:pt x="535765" y="39037"/>
                    <a:pt x="509286" y="23149"/>
                  </a:cubicBezTo>
                  <a:cubicBezTo>
                    <a:pt x="498824" y="16872"/>
                    <a:pt x="486137" y="15433"/>
                    <a:pt x="474562" y="11575"/>
                  </a:cubicBezTo>
                  <a:cubicBezTo>
                    <a:pt x="366532" y="15433"/>
                    <a:pt x="258360" y="16406"/>
                    <a:pt x="150471" y="23149"/>
                  </a:cubicBezTo>
                  <a:cubicBezTo>
                    <a:pt x="121601" y="24953"/>
                    <a:pt x="96818" y="39457"/>
                    <a:pt x="69448" y="46299"/>
                  </a:cubicBezTo>
                  <a:cubicBezTo>
                    <a:pt x="20125" y="58630"/>
                    <a:pt x="28829" y="57873"/>
                    <a:pt x="0" y="57873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68384" y="2604304"/>
              <a:ext cx="556847" cy="682906"/>
            </a:xfrm>
            <a:custGeom>
              <a:avLst/>
              <a:gdLst>
                <a:gd name="connsiteX0" fmla="*/ 8730 w 556847"/>
                <a:gd name="connsiteY0" fmla="*/ 81023 h 682906"/>
                <a:gd name="connsiteX1" fmla="*/ 8730 w 556847"/>
                <a:gd name="connsiteY1" fmla="*/ 254643 h 682906"/>
                <a:gd name="connsiteX2" fmla="*/ 31879 w 556847"/>
                <a:gd name="connsiteY2" fmla="*/ 324091 h 682906"/>
                <a:gd name="connsiteX3" fmla="*/ 55029 w 556847"/>
                <a:gd name="connsiteY3" fmla="*/ 347240 h 682906"/>
                <a:gd name="connsiteX4" fmla="*/ 66603 w 556847"/>
                <a:gd name="connsiteY4" fmla="*/ 590309 h 682906"/>
                <a:gd name="connsiteX5" fmla="*/ 78178 w 556847"/>
                <a:gd name="connsiteY5" fmla="*/ 625033 h 682906"/>
                <a:gd name="connsiteX6" fmla="*/ 89753 w 556847"/>
                <a:gd name="connsiteY6" fmla="*/ 682906 h 682906"/>
                <a:gd name="connsiteX7" fmla="*/ 274948 w 556847"/>
                <a:gd name="connsiteY7" fmla="*/ 671331 h 682906"/>
                <a:gd name="connsiteX8" fmla="*/ 309672 w 556847"/>
                <a:gd name="connsiteY8" fmla="*/ 659757 h 682906"/>
                <a:gd name="connsiteX9" fmla="*/ 355970 w 556847"/>
                <a:gd name="connsiteY9" fmla="*/ 648182 h 682906"/>
                <a:gd name="connsiteX10" fmla="*/ 494867 w 556847"/>
                <a:gd name="connsiteY10" fmla="*/ 636607 h 682906"/>
                <a:gd name="connsiteX11" fmla="*/ 529591 w 556847"/>
                <a:gd name="connsiteY11" fmla="*/ 625033 h 682906"/>
                <a:gd name="connsiteX12" fmla="*/ 541165 w 556847"/>
                <a:gd name="connsiteY12" fmla="*/ 520861 h 682906"/>
                <a:gd name="connsiteX13" fmla="*/ 518016 w 556847"/>
                <a:gd name="connsiteY13" fmla="*/ 497711 h 682906"/>
                <a:gd name="connsiteX14" fmla="*/ 436993 w 556847"/>
                <a:gd name="connsiteY14" fmla="*/ 428263 h 682906"/>
                <a:gd name="connsiteX15" fmla="*/ 390694 w 556847"/>
                <a:gd name="connsiteY15" fmla="*/ 358815 h 682906"/>
                <a:gd name="connsiteX16" fmla="*/ 367545 w 556847"/>
                <a:gd name="connsiteY16" fmla="*/ 324091 h 682906"/>
                <a:gd name="connsiteX17" fmla="*/ 355970 w 556847"/>
                <a:gd name="connsiteY17" fmla="*/ 289367 h 682906"/>
                <a:gd name="connsiteX18" fmla="*/ 309672 w 556847"/>
                <a:gd name="connsiteY18" fmla="*/ 231493 h 682906"/>
                <a:gd name="connsiteX19" fmla="*/ 298097 w 556847"/>
                <a:gd name="connsiteY19" fmla="*/ 196769 h 682906"/>
                <a:gd name="connsiteX20" fmla="*/ 217074 w 556847"/>
                <a:gd name="connsiteY20" fmla="*/ 104172 h 682906"/>
                <a:gd name="connsiteX21" fmla="*/ 182350 w 556847"/>
                <a:gd name="connsiteY21" fmla="*/ 69448 h 682906"/>
                <a:gd name="connsiteX22" fmla="*/ 101327 w 556847"/>
                <a:gd name="connsiteY22" fmla="*/ 34724 h 682906"/>
                <a:gd name="connsiteX23" fmla="*/ 43454 w 556847"/>
                <a:gd name="connsiteY23" fmla="*/ 0 h 682906"/>
                <a:gd name="connsiteX24" fmla="*/ 8730 w 556847"/>
                <a:gd name="connsiteY24" fmla="*/ 11574 h 682906"/>
                <a:gd name="connsiteX25" fmla="*/ 8730 w 556847"/>
                <a:gd name="connsiteY25" fmla="*/ 81023 h 68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56847" h="682906">
                  <a:moveTo>
                    <a:pt x="8730" y="81023"/>
                  </a:moveTo>
                  <a:cubicBezTo>
                    <a:pt x="8730" y="121534"/>
                    <a:pt x="-10914" y="149876"/>
                    <a:pt x="8730" y="254643"/>
                  </a:cubicBezTo>
                  <a:cubicBezTo>
                    <a:pt x="13227" y="278627"/>
                    <a:pt x="14624" y="306837"/>
                    <a:pt x="31879" y="324091"/>
                  </a:cubicBezTo>
                  <a:lnTo>
                    <a:pt x="55029" y="347240"/>
                  </a:lnTo>
                  <a:cubicBezTo>
                    <a:pt x="58887" y="428263"/>
                    <a:pt x="59867" y="509474"/>
                    <a:pt x="66603" y="590309"/>
                  </a:cubicBezTo>
                  <a:cubicBezTo>
                    <a:pt x="67616" y="602468"/>
                    <a:pt x="75219" y="613197"/>
                    <a:pt x="78178" y="625033"/>
                  </a:cubicBezTo>
                  <a:cubicBezTo>
                    <a:pt x="82950" y="644119"/>
                    <a:pt x="85895" y="663615"/>
                    <a:pt x="89753" y="682906"/>
                  </a:cubicBezTo>
                  <a:cubicBezTo>
                    <a:pt x="151485" y="679048"/>
                    <a:pt x="213436" y="677806"/>
                    <a:pt x="274948" y="671331"/>
                  </a:cubicBezTo>
                  <a:cubicBezTo>
                    <a:pt x="287082" y="670054"/>
                    <a:pt x="297941" y="663109"/>
                    <a:pt x="309672" y="659757"/>
                  </a:cubicBezTo>
                  <a:cubicBezTo>
                    <a:pt x="324968" y="655387"/>
                    <a:pt x="340185" y="650155"/>
                    <a:pt x="355970" y="648182"/>
                  </a:cubicBezTo>
                  <a:cubicBezTo>
                    <a:pt x="402071" y="642419"/>
                    <a:pt x="448568" y="640465"/>
                    <a:pt x="494867" y="636607"/>
                  </a:cubicBezTo>
                  <a:cubicBezTo>
                    <a:pt x="506442" y="632749"/>
                    <a:pt x="519129" y="631310"/>
                    <a:pt x="529591" y="625033"/>
                  </a:cubicBezTo>
                  <a:cubicBezTo>
                    <a:pt x="570916" y="600238"/>
                    <a:pt x="557069" y="568572"/>
                    <a:pt x="541165" y="520861"/>
                  </a:cubicBezTo>
                  <a:cubicBezTo>
                    <a:pt x="537714" y="510508"/>
                    <a:pt x="526537" y="504528"/>
                    <a:pt x="518016" y="497711"/>
                  </a:cubicBezTo>
                  <a:cubicBezTo>
                    <a:pt x="480614" y="467789"/>
                    <a:pt x="468838" y="476031"/>
                    <a:pt x="436993" y="428263"/>
                  </a:cubicBezTo>
                  <a:lnTo>
                    <a:pt x="390694" y="358815"/>
                  </a:lnTo>
                  <a:cubicBezTo>
                    <a:pt x="382978" y="347240"/>
                    <a:pt x="371944" y="337288"/>
                    <a:pt x="367545" y="324091"/>
                  </a:cubicBezTo>
                  <a:cubicBezTo>
                    <a:pt x="363687" y="312516"/>
                    <a:pt x="361426" y="300280"/>
                    <a:pt x="355970" y="289367"/>
                  </a:cubicBezTo>
                  <a:cubicBezTo>
                    <a:pt x="341369" y="260165"/>
                    <a:pt x="331203" y="253025"/>
                    <a:pt x="309672" y="231493"/>
                  </a:cubicBezTo>
                  <a:cubicBezTo>
                    <a:pt x="305814" y="219918"/>
                    <a:pt x="303553" y="207682"/>
                    <a:pt x="298097" y="196769"/>
                  </a:cubicBezTo>
                  <a:cubicBezTo>
                    <a:pt x="278955" y="158484"/>
                    <a:pt x="247248" y="134346"/>
                    <a:pt x="217074" y="104172"/>
                  </a:cubicBezTo>
                  <a:cubicBezTo>
                    <a:pt x="205499" y="92597"/>
                    <a:pt x="197879" y="74624"/>
                    <a:pt x="182350" y="69448"/>
                  </a:cubicBezTo>
                  <a:cubicBezTo>
                    <a:pt x="131257" y="52416"/>
                    <a:pt x="158539" y="63329"/>
                    <a:pt x="101327" y="34724"/>
                  </a:cubicBezTo>
                  <a:cubicBezTo>
                    <a:pt x="82989" y="16385"/>
                    <a:pt x="73507" y="0"/>
                    <a:pt x="43454" y="0"/>
                  </a:cubicBezTo>
                  <a:cubicBezTo>
                    <a:pt x="31253" y="0"/>
                    <a:pt x="13536" y="360"/>
                    <a:pt x="8730" y="11574"/>
                  </a:cubicBezTo>
                  <a:cubicBezTo>
                    <a:pt x="-389" y="32852"/>
                    <a:pt x="8730" y="40512"/>
                    <a:pt x="8730" y="81023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06434" y="5185458"/>
              <a:ext cx="1962079" cy="648183"/>
            </a:xfrm>
            <a:custGeom>
              <a:avLst/>
              <a:gdLst>
                <a:gd name="connsiteX0" fmla="*/ 293019 w 1962079"/>
                <a:gd name="connsiteY0" fmla="*/ 0 h 648183"/>
                <a:gd name="connsiteX1" fmla="*/ 1149546 w 1962079"/>
                <a:gd name="connsiteY1" fmla="*/ 11575 h 648183"/>
                <a:gd name="connsiteX2" fmla="*/ 1207419 w 1962079"/>
                <a:gd name="connsiteY2" fmla="*/ 23150 h 648183"/>
                <a:gd name="connsiteX3" fmla="*/ 1311591 w 1962079"/>
                <a:gd name="connsiteY3" fmla="*/ 34724 h 648183"/>
                <a:gd name="connsiteX4" fmla="*/ 1450488 w 1962079"/>
                <a:gd name="connsiteY4" fmla="*/ 57874 h 648183"/>
                <a:gd name="connsiteX5" fmla="*/ 1554660 w 1962079"/>
                <a:gd name="connsiteY5" fmla="*/ 69448 h 648183"/>
                <a:gd name="connsiteX6" fmla="*/ 1612533 w 1962079"/>
                <a:gd name="connsiteY6" fmla="*/ 81023 h 648183"/>
                <a:gd name="connsiteX7" fmla="*/ 1890325 w 1962079"/>
                <a:gd name="connsiteY7" fmla="*/ 92598 h 648183"/>
                <a:gd name="connsiteX8" fmla="*/ 1959774 w 1962079"/>
                <a:gd name="connsiteY8" fmla="*/ 104172 h 648183"/>
                <a:gd name="connsiteX9" fmla="*/ 1936624 w 1962079"/>
                <a:gd name="connsiteY9" fmla="*/ 138896 h 648183"/>
                <a:gd name="connsiteX10" fmla="*/ 1878751 w 1962079"/>
                <a:gd name="connsiteY10" fmla="*/ 173620 h 648183"/>
                <a:gd name="connsiteX11" fmla="*/ 1820877 w 1962079"/>
                <a:gd name="connsiteY11" fmla="*/ 243069 h 648183"/>
                <a:gd name="connsiteX12" fmla="*/ 1786153 w 1962079"/>
                <a:gd name="connsiteY12" fmla="*/ 266218 h 648183"/>
                <a:gd name="connsiteX13" fmla="*/ 1739855 w 1962079"/>
                <a:gd name="connsiteY13" fmla="*/ 335666 h 648183"/>
                <a:gd name="connsiteX14" fmla="*/ 1693556 w 1962079"/>
                <a:gd name="connsiteY14" fmla="*/ 381965 h 648183"/>
                <a:gd name="connsiteX15" fmla="*/ 1647257 w 1962079"/>
                <a:gd name="connsiteY15" fmla="*/ 451413 h 648183"/>
                <a:gd name="connsiteX16" fmla="*/ 1635682 w 1962079"/>
                <a:gd name="connsiteY16" fmla="*/ 486137 h 648183"/>
                <a:gd name="connsiteX17" fmla="*/ 1612533 w 1962079"/>
                <a:gd name="connsiteY17" fmla="*/ 520861 h 648183"/>
                <a:gd name="connsiteX18" fmla="*/ 1589384 w 1962079"/>
                <a:gd name="connsiteY18" fmla="*/ 590309 h 648183"/>
                <a:gd name="connsiteX19" fmla="*/ 1519936 w 1962079"/>
                <a:gd name="connsiteY19" fmla="*/ 567160 h 648183"/>
                <a:gd name="connsiteX20" fmla="*/ 1462062 w 1962079"/>
                <a:gd name="connsiteY20" fmla="*/ 520861 h 648183"/>
                <a:gd name="connsiteX21" fmla="*/ 1323166 w 1962079"/>
                <a:gd name="connsiteY21" fmla="*/ 532436 h 648183"/>
                <a:gd name="connsiteX22" fmla="*/ 1300017 w 1962079"/>
                <a:gd name="connsiteY22" fmla="*/ 601884 h 648183"/>
                <a:gd name="connsiteX23" fmla="*/ 1230569 w 1962079"/>
                <a:gd name="connsiteY23" fmla="*/ 648183 h 648183"/>
                <a:gd name="connsiteX24" fmla="*/ 1137971 w 1962079"/>
                <a:gd name="connsiteY24" fmla="*/ 625033 h 648183"/>
                <a:gd name="connsiteX25" fmla="*/ 1091672 w 1962079"/>
                <a:gd name="connsiteY25" fmla="*/ 567160 h 648183"/>
                <a:gd name="connsiteX26" fmla="*/ 1056948 w 1962079"/>
                <a:gd name="connsiteY26" fmla="*/ 555585 h 648183"/>
                <a:gd name="connsiteX27" fmla="*/ 964351 w 1962079"/>
                <a:gd name="connsiteY27" fmla="*/ 567160 h 648183"/>
                <a:gd name="connsiteX28" fmla="*/ 952776 w 1962079"/>
                <a:gd name="connsiteY28" fmla="*/ 601884 h 648183"/>
                <a:gd name="connsiteX29" fmla="*/ 883328 w 1962079"/>
                <a:gd name="connsiteY29" fmla="*/ 636608 h 648183"/>
                <a:gd name="connsiteX30" fmla="*/ 848604 w 1962079"/>
                <a:gd name="connsiteY30" fmla="*/ 625033 h 648183"/>
                <a:gd name="connsiteX31" fmla="*/ 790731 w 1962079"/>
                <a:gd name="connsiteY31" fmla="*/ 555585 h 648183"/>
                <a:gd name="connsiteX32" fmla="*/ 744432 w 1962079"/>
                <a:gd name="connsiteY32" fmla="*/ 509286 h 648183"/>
                <a:gd name="connsiteX33" fmla="*/ 721282 w 1962079"/>
                <a:gd name="connsiteY33" fmla="*/ 486137 h 648183"/>
                <a:gd name="connsiteX34" fmla="*/ 582386 w 1962079"/>
                <a:gd name="connsiteY34" fmla="*/ 497712 h 648183"/>
                <a:gd name="connsiteX35" fmla="*/ 570812 w 1962079"/>
                <a:gd name="connsiteY35" fmla="*/ 532436 h 648183"/>
                <a:gd name="connsiteX36" fmla="*/ 536088 w 1962079"/>
                <a:gd name="connsiteY36" fmla="*/ 601884 h 648183"/>
                <a:gd name="connsiteX37" fmla="*/ 466639 w 1962079"/>
                <a:gd name="connsiteY37" fmla="*/ 590309 h 648183"/>
                <a:gd name="connsiteX38" fmla="*/ 443490 w 1962079"/>
                <a:gd name="connsiteY38" fmla="*/ 520861 h 648183"/>
                <a:gd name="connsiteX39" fmla="*/ 397191 w 1962079"/>
                <a:gd name="connsiteY39" fmla="*/ 451413 h 648183"/>
                <a:gd name="connsiteX40" fmla="*/ 327743 w 1962079"/>
                <a:gd name="connsiteY40" fmla="*/ 462988 h 648183"/>
                <a:gd name="connsiteX41" fmla="*/ 293019 w 1962079"/>
                <a:gd name="connsiteY41" fmla="*/ 497712 h 648183"/>
                <a:gd name="connsiteX42" fmla="*/ 258295 w 1962079"/>
                <a:gd name="connsiteY42" fmla="*/ 509286 h 648183"/>
                <a:gd name="connsiteX43" fmla="*/ 235146 w 1962079"/>
                <a:gd name="connsiteY43" fmla="*/ 474562 h 648183"/>
                <a:gd name="connsiteX44" fmla="*/ 223571 w 1962079"/>
                <a:gd name="connsiteY44" fmla="*/ 439838 h 648183"/>
                <a:gd name="connsiteX45" fmla="*/ 177272 w 1962079"/>
                <a:gd name="connsiteY45" fmla="*/ 370390 h 648183"/>
                <a:gd name="connsiteX46" fmla="*/ 142548 w 1962079"/>
                <a:gd name="connsiteY46" fmla="*/ 300942 h 648183"/>
                <a:gd name="connsiteX47" fmla="*/ 84675 w 1962079"/>
                <a:gd name="connsiteY47" fmla="*/ 196770 h 648183"/>
                <a:gd name="connsiteX48" fmla="*/ 49951 w 1962079"/>
                <a:gd name="connsiteY48" fmla="*/ 127322 h 648183"/>
                <a:gd name="connsiteX49" fmla="*/ 15227 w 1962079"/>
                <a:gd name="connsiteY49" fmla="*/ 69448 h 648183"/>
                <a:gd name="connsiteX50" fmla="*/ 3652 w 1962079"/>
                <a:gd name="connsiteY50" fmla="*/ 34724 h 648183"/>
                <a:gd name="connsiteX51" fmla="*/ 84675 w 1962079"/>
                <a:gd name="connsiteY51" fmla="*/ 46299 h 648183"/>
                <a:gd name="connsiteX52" fmla="*/ 188847 w 1962079"/>
                <a:gd name="connsiteY52" fmla="*/ 57874 h 648183"/>
                <a:gd name="connsiteX53" fmla="*/ 790731 w 1962079"/>
                <a:gd name="connsiteY53" fmla="*/ 69448 h 648183"/>
                <a:gd name="connsiteX54" fmla="*/ 825455 w 1962079"/>
                <a:gd name="connsiteY54" fmla="*/ 81023 h 648183"/>
                <a:gd name="connsiteX55" fmla="*/ 1045374 w 1962079"/>
                <a:gd name="connsiteY55" fmla="*/ 104172 h 648183"/>
                <a:gd name="connsiteX56" fmla="*/ 1265293 w 1962079"/>
                <a:gd name="connsiteY56" fmla="*/ 127322 h 648183"/>
                <a:gd name="connsiteX57" fmla="*/ 1369465 w 1962079"/>
                <a:gd name="connsiteY57" fmla="*/ 138896 h 648183"/>
                <a:gd name="connsiteX58" fmla="*/ 1705131 w 1962079"/>
                <a:gd name="connsiteY58" fmla="*/ 162046 h 648183"/>
                <a:gd name="connsiteX59" fmla="*/ 1925050 w 1962079"/>
                <a:gd name="connsiteY59" fmla="*/ 150471 h 64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962079" h="648183">
                  <a:moveTo>
                    <a:pt x="293019" y="0"/>
                  </a:moveTo>
                  <a:lnTo>
                    <a:pt x="1149546" y="11575"/>
                  </a:lnTo>
                  <a:cubicBezTo>
                    <a:pt x="1169213" y="12073"/>
                    <a:pt x="1187944" y="20368"/>
                    <a:pt x="1207419" y="23150"/>
                  </a:cubicBezTo>
                  <a:cubicBezTo>
                    <a:pt x="1242006" y="28091"/>
                    <a:pt x="1277004" y="29783"/>
                    <a:pt x="1311591" y="34724"/>
                  </a:cubicBezTo>
                  <a:cubicBezTo>
                    <a:pt x="1594563" y="75148"/>
                    <a:pt x="1074936" y="10931"/>
                    <a:pt x="1450488" y="57874"/>
                  </a:cubicBezTo>
                  <a:cubicBezTo>
                    <a:pt x="1485156" y="62207"/>
                    <a:pt x="1520073" y="64507"/>
                    <a:pt x="1554660" y="69448"/>
                  </a:cubicBezTo>
                  <a:cubicBezTo>
                    <a:pt x="1574135" y="72230"/>
                    <a:pt x="1592907" y="79669"/>
                    <a:pt x="1612533" y="81023"/>
                  </a:cubicBezTo>
                  <a:cubicBezTo>
                    <a:pt x="1704991" y="87400"/>
                    <a:pt x="1797728" y="88740"/>
                    <a:pt x="1890325" y="92598"/>
                  </a:cubicBezTo>
                  <a:cubicBezTo>
                    <a:pt x="1913475" y="96456"/>
                    <a:pt x="1943179" y="87577"/>
                    <a:pt x="1959774" y="104172"/>
                  </a:cubicBezTo>
                  <a:cubicBezTo>
                    <a:pt x="1969611" y="114009"/>
                    <a:pt x="1945314" y="128033"/>
                    <a:pt x="1936624" y="138896"/>
                  </a:cubicBezTo>
                  <a:cubicBezTo>
                    <a:pt x="1913513" y="167785"/>
                    <a:pt x="1914141" y="161824"/>
                    <a:pt x="1878751" y="173620"/>
                  </a:cubicBezTo>
                  <a:cubicBezTo>
                    <a:pt x="1855989" y="207763"/>
                    <a:pt x="1854297" y="215219"/>
                    <a:pt x="1820877" y="243069"/>
                  </a:cubicBezTo>
                  <a:cubicBezTo>
                    <a:pt x="1810190" y="251975"/>
                    <a:pt x="1797728" y="258502"/>
                    <a:pt x="1786153" y="266218"/>
                  </a:cubicBezTo>
                  <a:cubicBezTo>
                    <a:pt x="1770720" y="289367"/>
                    <a:pt x="1759528" y="315993"/>
                    <a:pt x="1739855" y="335666"/>
                  </a:cubicBezTo>
                  <a:lnTo>
                    <a:pt x="1693556" y="381965"/>
                  </a:lnTo>
                  <a:cubicBezTo>
                    <a:pt x="1666033" y="464530"/>
                    <a:pt x="1705059" y="364710"/>
                    <a:pt x="1647257" y="451413"/>
                  </a:cubicBezTo>
                  <a:cubicBezTo>
                    <a:pt x="1640489" y="461565"/>
                    <a:pt x="1641138" y="475224"/>
                    <a:pt x="1635682" y="486137"/>
                  </a:cubicBezTo>
                  <a:cubicBezTo>
                    <a:pt x="1629461" y="498579"/>
                    <a:pt x="1618183" y="508149"/>
                    <a:pt x="1612533" y="520861"/>
                  </a:cubicBezTo>
                  <a:cubicBezTo>
                    <a:pt x="1602623" y="543159"/>
                    <a:pt x="1589384" y="590309"/>
                    <a:pt x="1589384" y="590309"/>
                  </a:cubicBezTo>
                  <a:cubicBezTo>
                    <a:pt x="1566235" y="582593"/>
                    <a:pt x="1537190" y="584414"/>
                    <a:pt x="1519936" y="567160"/>
                  </a:cubicBezTo>
                  <a:cubicBezTo>
                    <a:pt x="1486949" y="534173"/>
                    <a:pt x="1505866" y="550063"/>
                    <a:pt x="1462062" y="520861"/>
                  </a:cubicBezTo>
                  <a:cubicBezTo>
                    <a:pt x="1415763" y="524719"/>
                    <a:pt x="1364720" y="511659"/>
                    <a:pt x="1323166" y="532436"/>
                  </a:cubicBezTo>
                  <a:cubicBezTo>
                    <a:pt x="1301341" y="543349"/>
                    <a:pt x="1317271" y="584630"/>
                    <a:pt x="1300017" y="601884"/>
                  </a:cubicBezTo>
                  <a:cubicBezTo>
                    <a:pt x="1256666" y="645235"/>
                    <a:pt x="1280822" y="631432"/>
                    <a:pt x="1230569" y="648183"/>
                  </a:cubicBezTo>
                  <a:cubicBezTo>
                    <a:pt x="1227686" y="647606"/>
                    <a:pt x="1149835" y="634525"/>
                    <a:pt x="1137971" y="625033"/>
                  </a:cubicBezTo>
                  <a:cubicBezTo>
                    <a:pt x="1090652" y="587177"/>
                    <a:pt x="1138871" y="595479"/>
                    <a:pt x="1091672" y="567160"/>
                  </a:cubicBezTo>
                  <a:cubicBezTo>
                    <a:pt x="1081210" y="560883"/>
                    <a:pt x="1068523" y="559443"/>
                    <a:pt x="1056948" y="555585"/>
                  </a:cubicBezTo>
                  <a:cubicBezTo>
                    <a:pt x="1026082" y="559443"/>
                    <a:pt x="992776" y="554527"/>
                    <a:pt x="964351" y="567160"/>
                  </a:cubicBezTo>
                  <a:cubicBezTo>
                    <a:pt x="953202" y="572115"/>
                    <a:pt x="960398" y="592357"/>
                    <a:pt x="952776" y="601884"/>
                  </a:cubicBezTo>
                  <a:cubicBezTo>
                    <a:pt x="936458" y="622281"/>
                    <a:pt x="906202" y="628983"/>
                    <a:pt x="883328" y="636608"/>
                  </a:cubicBezTo>
                  <a:cubicBezTo>
                    <a:pt x="871753" y="632750"/>
                    <a:pt x="858756" y="631801"/>
                    <a:pt x="848604" y="625033"/>
                  </a:cubicBezTo>
                  <a:cubicBezTo>
                    <a:pt x="808466" y="598274"/>
                    <a:pt x="819201" y="588800"/>
                    <a:pt x="790731" y="555585"/>
                  </a:cubicBezTo>
                  <a:cubicBezTo>
                    <a:pt x="776527" y="539014"/>
                    <a:pt x="759865" y="524719"/>
                    <a:pt x="744432" y="509286"/>
                  </a:cubicBezTo>
                  <a:lnTo>
                    <a:pt x="721282" y="486137"/>
                  </a:lnTo>
                  <a:cubicBezTo>
                    <a:pt x="674983" y="489995"/>
                    <a:pt x="626791" y="484049"/>
                    <a:pt x="582386" y="497712"/>
                  </a:cubicBezTo>
                  <a:cubicBezTo>
                    <a:pt x="570725" y="501300"/>
                    <a:pt x="574164" y="520705"/>
                    <a:pt x="570812" y="532436"/>
                  </a:cubicBezTo>
                  <a:cubicBezTo>
                    <a:pt x="553747" y="592164"/>
                    <a:pt x="572436" y="565535"/>
                    <a:pt x="536088" y="601884"/>
                  </a:cubicBezTo>
                  <a:cubicBezTo>
                    <a:pt x="512938" y="598026"/>
                    <a:pt x="484301" y="605763"/>
                    <a:pt x="466639" y="590309"/>
                  </a:cubicBezTo>
                  <a:cubicBezTo>
                    <a:pt x="448275" y="574241"/>
                    <a:pt x="451206" y="544010"/>
                    <a:pt x="443490" y="520861"/>
                  </a:cubicBezTo>
                  <a:cubicBezTo>
                    <a:pt x="426739" y="470609"/>
                    <a:pt x="440541" y="494763"/>
                    <a:pt x="397191" y="451413"/>
                  </a:cubicBezTo>
                  <a:cubicBezTo>
                    <a:pt x="374042" y="455271"/>
                    <a:pt x="349189" y="453456"/>
                    <a:pt x="327743" y="462988"/>
                  </a:cubicBezTo>
                  <a:cubicBezTo>
                    <a:pt x="312785" y="469636"/>
                    <a:pt x="306639" y="488632"/>
                    <a:pt x="293019" y="497712"/>
                  </a:cubicBezTo>
                  <a:cubicBezTo>
                    <a:pt x="282867" y="504480"/>
                    <a:pt x="269870" y="505428"/>
                    <a:pt x="258295" y="509286"/>
                  </a:cubicBezTo>
                  <a:cubicBezTo>
                    <a:pt x="250579" y="497711"/>
                    <a:pt x="241367" y="487004"/>
                    <a:pt x="235146" y="474562"/>
                  </a:cubicBezTo>
                  <a:cubicBezTo>
                    <a:pt x="229690" y="463649"/>
                    <a:pt x="229496" y="450503"/>
                    <a:pt x="223571" y="439838"/>
                  </a:cubicBezTo>
                  <a:cubicBezTo>
                    <a:pt x="210059" y="415517"/>
                    <a:pt x="177272" y="370390"/>
                    <a:pt x="177272" y="370390"/>
                  </a:cubicBezTo>
                  <a:cubicBezTo>
                    <a:pt x="135065" y="243763"/>
                    <a:pt x="202377" y="435557"/>
                    <a:pt x="142548" y="300942"/>
                  </a:cubicBezTo>
                  <a:cubicBezTo>
                    <a:pt x="97226" y="198968"/>
                    <a:pt x="148055" y="260150"/>
                    <a:pt x="84675" y="196770"/>
                  </a:cubicBezTo>
                  <a:cubicBezTo>
                    <a:pt x="55581" y="109490"/>
                    <a:pt x="94827" y="217073"/>
                    <a:pt x="49951" y="127322"/>
                  </a:cubicBezTo>
                  <a:cubicBezTo>
                    <a:pt x="19900" y="67219"/>
                    <a:pt x="60442" y="114665"/>
                    <a:pt x="15227" y="69448"/>
                  </a:cubicBezTo>
                  <a:cubicBezTo>
                    <a:pt x="11369" y="57873"/>
                    <a:pt x="-7923" y="38582"/>
                    <a:pt x="3652" y="34724"/>
                  </a:cubicBezTo>
                  <a:cubicBezTo>
                    <a:pt x="29534" y="26097"/>
                    <a:pt x="57604" y="42915"/>
                    <a:pt x="84675" y="46299"/>
                  </a:cubicBezTo>
                  <a:cubicBezTo>
                    <a:pt x="119343" y="50633"/>
                    <a:pt x="153928" y="56729"/>
                    <a:pt x="188847" y="57874"/>
                  </a:cubicBezTo>
                  <a:cubicBezTo>
                    <a:pt x="389404" y="64450"/>
                    <a:pt x="590103" y="65590"/>
                    <a:pt x="790731" y="69448"/>
                  </a:cubicBezTo>
                  <a:cubicBezTo>
                    <a:pt x="802306" y="73306"/>
                    <a:pt x="813451" y="78840"/>
                    <a:pt x="825455" y="81023"/>
                  </a:cubicBezTo>
                  <a:cubicBezTo>
                    <a:pt x="876044" y="90221"/>
                    <a:pt x="1002558" y="100280"/>
                    <a:pt x="1045374" y="104172"/>
                  </a:cubicBezTo>
                  <a:cubicBezTo>
                    <a:pt x="1141465" y="136203"/>
                    <a:pt x="1054290" y="110442"/>
                    <a:pt x="1265293" y="127322"/>
                  </a:cubicBezTo>
                  <a:cubicBezTo>
                    <a:pt x="1300119" y="130108"/>
                    <a:pt x="1334685" y="135584"/>
                    <a:pt x="1369465" y="138896"/>
                  </a:cubicBezTo>
                  <a:cubicBezTo>
                    <a:pt x="1507039" y="151998"/>
                    <a:pt x="1556449" y="153300"/>
                    <a:pt x="1705131" y="162046"/>
                  </a:cubicBezTo>
                  <a:lnTo>
                    <a:pt x="1925050" y="150471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21661" y="5197033"/>
              <a:ext cx="1307939" cy="36321"/>
            </a:xfrm>
            <a:custGeom>
              <a:avLst/>
              <a:gdLst>
                <a:gd name="connsiteX0" fmla="*/ 0 w 1307939"/>
                <a:gd name="connsiteY0" fmla="*/ 23149 h 36321"/>
                <a:gd name="connsiteX1" fmla="*/ 324091 w 1307939"/>
                <a:gd name="connsiteY1" fmla="*/ 11575 h 36321"/>
                <a:gd name="connsiteX2" fmla="*/ 358815 w 1307939"/>
                <a:gd name="connsiteY2" fmla="*/ 0 h 36321"/>
                <a:gd name="connsiteX3" fmla="*/ 682906 w 1307939"/>
                <a:gd name="connsiteY3" fmla="*/ 11575 h 36321"/>
                <a:gd name="connsiteX4" fmla="*/ 798653 w 1307939"/>
                <a:gd name="connsiteY4" fmla="*/ 23149 h 36321"/>
                <a:gd name="connsiteX5" fmla="*/ 833377 w 1307939"/>
                <a:gd name="connsiteY5" fmla="*/ 34724 h 36321"/>
                <a:gd name="connsiteX6" fmla="*/ 1307939 w 1307939"/>
                <a:gd name="connsiteY6" fmla="*/ 34724 h 3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7939" h="36321">
                  <a:moveTo>
                    <a:pt x="0" y="23149"/>
                  </a:moveTo>
                  <a:cubicBezTo>
                    <a:pt x="108030" y="19291"/>
                    <a:pt x="216216" y="18535"/>
                    <a:pt x="324091" y="11575"/>
                  </a:cubicBezTo>
                  <a:cubicBezTo>
                    <a:pt x="336266" y="10789"/>
                    <a:pt x="346614" y="0"/>
                    <a:pt x="358815" y="0"/>
                  </a:cubicBezTo>
                  <a:cubicBezTo>
                    <a:pt x="466914" y="0"/>
                    <a:pt x="574876" y="7717"/>
                    <a:pt x="682906" y="11575"/>
                  </a:cubicBezTo>
                  <a:cubicBezTo>
                    <a:pt x="721488" y="15433"/>
                    <a:pt x="760329" y="17253"/>
                    <a:pt x="798653" y="23149"/>
                  </a:cubicBezTo>
                  <a:cubicBezTo>
                    <a:pt x="810712" y="25004"/>
                    <a:pt x="821179" y="34447"/>
                    <a:pt x="833377" y="34724"/>
                  </a:cubicBezTo>
                  <a:cubicBezTo>
                    <a:pt x="991523" y="38318"/>
                    <a:pt x="1149752" y="34724"/>
                    <a:pt x="1307939" y="34724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Isosceles Triangle 46"/>
            <p:cNvSpPr/>
            <p:nvPr/>
          </p:nvSpPr>
          <p:spPr>
            <a:xfrm>
              <a:off x="7836611" y="2754628"/>
              <a:ext cx="406284" cy="498004"/>
            </a:xfrm>
            <a:prstGeom prst="triangle">
              <a:avLst>
                <a:gd name="adj" fmla="val 4417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10359" y="4348255"/>
              <a:ext cx="740780" cy="40128"/>
            </a:xfrm>
            <a:custGeom>
              <a:avLst/>
              <a:gdLst>
                <a:gd name="connsiteX0" fmla="*/ 0 w 740780"/>
                <a:gd name="connsiteY0" fmla="*/ 15401 h 40128"/>
                <a:gd name="connsiteX1" fmla="*/ 254644 w 740780"/>
                <a:gd name="connsiteY1" fmla="*/ 15401 h 40128"/>
                <a:gd name="connsiteX2" fmla="*/ 300942 w 740780"/>
                <a:gd name="connsiteY2" fmla="*/ 26975 h 40128"/>
                <a:gd name="connsiteX3" fmla="*/ 335666 w 740780"/>
                <a:gd name="connsiteY3" fmla="*/ 38550 h 40128"/>
                <a:gd name="connsiteX4" fmla="*/ 740780 w 740780"/>
                <a:gd name="connsiteY4" fmla="*/ 38550 h 4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780" h="40128">
                  <a:moveTo>
                    <a:pt x="0" y="15401"/>
                  </a:moveTo>
                  <a:cubicBezTo>
                    <a:pt x="114310" y="-7461"/>
                    <a:pt x="64924" y="-2667"/>
                    <a:pt x="254644" y="15401"/>
                  </a:cubicBezTo>
                  <a:cubicBezTo>
                    <a:pt x="270480" y="16909"/>
                    <a:pt x="285646" y="22605"/>
                    <a:pt x="300942" y="26975"/>
                  </a:cubicBezTo>
                  <a:cubicBezTo>
                    <a:pt x="312673" y="30327"/>
                    <a:pt x="323469" y="38229"/>
                    <a:pt x="335666" y="38550"/>
                  </a:cubicBezTo>
                  <a:cubicBezTo>
                    <a:pt x="470657" y="42102"/>
                    <a:pt x="605742" y="38550"/>
                    <a:pt x="740780" y="3855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79939" y="4511762"/>
              <a:ext cx="1527858" cy="71813"/>
            </a:xfrm>
            <a:custGeom>
              <a:avLst/>
              <a:gdLst>
                <a:gd name="connsiteX0" fmla="*/ 0 w 1527858"/>
                <a:gd name="connsiteY0" fmla="*/ 13939 h 71813"/>
                <a:gd name="connsiteX1" fmla="*/ 567160 w 1527858"/>
                <a:gd name="connsiteY1" fmla="*/ 13939 h 71813"/>
                <a:gd name="connsiteX2" fmla="*/ 740780 w 1527858"/>
                <a:gd name="connsiteY2" fmla="*/ 37089 h 71813"/>
                <a:gd name="connsiteX3" fmla="*/ 833377 w 1527858"/>
                <a:gd name="connsiteY3" fmla="*/ 48663 h 71813"/>
                <a:gd name="connsiteX4" fmla="*/ 902826 w 1527858"/>
                <a:gd name="connsiteY4" fmla="*/ 60238 h 71813"/>
                <a:gd name="connsiteX5" fmla="*/ 983848 w 1527858"/>
                <a:gd name="connsiteY5" fmla="*/ 71813 h 71813"/>
                <a:gd name="connsiteX6" fmla="*/ 1273215 w 1527858"/>
                <a:gd name="connsiteY6" fmla="*/ 60238 h 71813"/>
                <a:gd name="connsiteX7" fmla="*/ 1342664 w 1527858"/>
                <a:gd name="connsiteY7" fmla="*/ 37089 h 71813"/>
                <a:gd name="connsiteX8" fmla="*/ 1412112 w 1527858"/>
                <a:gd name="connsiteY8" fmla="*/ 13939 h 71813"/>
                <a:gd name="connsiteX9" fmla="*/ 1446836 w 1527858"/>
                <a:gd name="connsiteY9" fmla="*/ 2365 h 71813"/>
                <a:gd name="connsiteX10" fmla="*/ 1527858 w 1527858"/>
                <a:gd name="connsiteY10" fmla="*/ 2365 h 7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7858" h="71813">
                  <a:moveTo>
                    <a:pt x="0" y="13939"/>
                  </a:moveTo>
                  <a:cubicBezTo>
                    <a:pt x="270202" y="-5360"/>
                    <a:pt x="174257" y="-3920"/>
                    <a:pt x="567160" y="13939"/>
                  </a:cubicBezTo>
                  <a:cubicBezTo>
                    <a:pt x="646533" y="17547"/>
                    <a:pt x="669196" y="26863"/>
                    <a:pt x="740780" y="37089"/>
                  </a:cubicBezTo>
                  <a:cubicBezTo>
                    <a:pt x="771573" y="41488"/>
                    <a:pt x="802584" y="44264"/>
                    <a:pt x="833377" y="48663"/>
                  </a:cubicBezTo>
                  <a:cubicBezTo>
                    <a:pt x="856610" y="51982"/>
                    <a:pt x="879630" y="56669"/>
                    <a:pt x="902826" y="60238"/>
                  </a:cubicBezTo>
                  <a:cubicBezTo>
                    <a:pt x="929790" y="64386"/>
                    <a:pt x="956841" y="67955"/>
                    <a:pt x="983848" y="71813"/>
                  </a:cubicBezTo>
                  <a:cubicBezTo>
                    <a:pt x="1080304" y="67955"/>
                    <a:pt x="1177131" y="69536"/>
                    <a:pt x="1273215" y="60238"/>
                  </a:cubicBezTo>
                  <a:cubicBezTo>
                    <a:pt x="1297503" y="57888"/>
                    <a:pt x="1319514" y="44805"/>
                    <a:pt x="1342664" y="37089"/>
                  </a:cubicBezTo>
                  <a:lnTo>
                    <a:pt x="1412112" y="13939"/>
                  </a:lnTo>
                  <a:cubicBezTo>
                    <a:pt x="1423687" y="10081"/>
                    <a:pt x="1434635" y="2365"/>
                    <a:pt x="1446836" y="2365"/>
                  </a:cubicBezTo>
                  <a:lnTo>
                    <a:pt x="1527858" y="2365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86904" y="5660020"/>
              <a:ext cx="293605" cy="196770"/>
            </a:xfrm>
            <a:custGeom>
              <a:avLst/>
              <a:gdLst>
                <a:gd name="connsiteX0" fmla="*/ 11607 w 293605"/>
                <a:gd name="connsiteY0" fmla="*/ 196770 h 196770"/>
                <a:gd name="connsiteX1" fmla="*/ 33 w 293605"/>
                <a:gd name="connsiteY1" fmla="*/ 115747 h 196770"/>
                <a:gd name="connsiteX2" fmla="*/ 34757 w 293605"/>
                <a:gd name="connsiteY2" fmla="*/ 11575 h 196770"/>
                <a:gd name="connsiteX3" fmla="*/ 69481 w 293605"/>
                <a:gd name="connsiteY3" fmla="*/ 0 h 196770"/>
                <a:gd name="connsiteX4" fmla="*/ 231526 w 293605"/>
                <a:gd name="connsiteY4" fmla="*/ 11575 h 196770"/>
                <a:gd name="connsiteX5" fmla="*/ 289400 w 293605"/>
                <a:gd name="connsiteY5" fmla="*/ 34724 h 19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605" h="196770">
                  <a:moveTo>
                    <a:pt x="11607" y="196770"/>
                  </a:moveTo>
                  <a:cubicBezTo>
                    <a:pt x="7749" y="169762"/>
                    <a:pt x="33" y="143029"/>
                    <a:pt x="33" y="115747"/>
                  </a:cubicBezTo>
                  <a:cubicBezTo>
                    <a:pt x="33" y="74229"/>
                    <a:pt x="-2438" y="33892"/>
                    <a:pt x="34757" y="11575"/>
                  </a:cubicBezTo>
                  <a:cubicBezTo>
                    <a:pt x="45219" y="5298"/>
                    <a:pt x="57906" y="3858"/>
                    <a:pt x="69481" y="0"/>
                  </a:cubicBezTo>
                  <a:cubicBezTo>
                    <a:pt x="123496" y="3858"/>
                    <a:pt x="178197" y="2164"/>
                    <a:pt x="231526" y="11575"/>
                  </a:cubicBezTo>
                  <a:cubicBezTo>
                    <a:pt x="386959" y="39004"/>
                    <a:pt x="188941" y="34724"/>
                    <a:pt x="289400" y="3472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495818" y="5752618"/>
              <a:ext cx="578734" cy="152800"/>
            </a:xfrm>
            <a:custGeom>
              <a:avLst/>
              <a:gdLst>
                <a:gd name="connsiteX0" fmla="*/ 0 w 578734"/>
                <a:gd name="connsiteY0" fmla="*/ 46298 h 152800"/>
                <a:gd name="connsiteX1" fmla="*/ 57873 w 578734"/>
                <a:gd name="connsiteY1" fmla="*/ 57873 h 152800"/>
                <a:gd name="connsiteX2" fmla="*/ 81023 w 578734"/>
                <a:gd name="connsiteY2" fmla="*/ 81023 h 152800"/>
                <a:gd name="connsiteX3" fmla="*/ 115747 w 578734"/>
                <a:gd name="connsiteY3" fmla="*/ 92597 h 152800"/>
                <a:gd name="connsiteX4" fmla="*/ 277792 w 578734"/>
                <a:gd name="connsiteY4" fmla="*/ 138896 h 152800"/>
                <a:gd name="connsiteX5" fmla="*/ 312516 w 578734"/>
                <a:gd name="connsiteY5" fmla="*/ 115747 h 152800"/>
                <a:gd name="connsiteX6" fmla="*/ 324091 w 578734"/>
                <a:gd name="connsiteY6" fmla="*/ 69448 h 152800"/>
                <a:gd name="connsiteX7" fmla="*/ 370390 w 578734"/>
                <a:gd name="connsiteY7" fmla="*/ 11574 h 152800"/>
                <a:gd name="connsiteX8" fmla="*/ 405114 w 578734"/>
                <a:gd name="connsiteY8" fmla="*/ 0 h 152800"/>
                <a:gd name="connsiteX9" fmla="*/ 509286 w 578734"/>
                <a:gd name="connsiteY9" fmla="*/ 23149 h 152800"/>
                <a:gd name="connsiteX10" fmla="*/ 544010 w 578734"/>
                <a:gd name="connsiteY10" fmla="*/ 46298 h 152800"/>
                <a:gd name="connsiteX11" fmla="*/ 567159 w 578734"/>
                <a:gd name="connsiteY11" fmla="*/ 69448 h 152800"/>
                <a:gd name="connsiteX12" fmla="*/ 578734 w 578734"/>
                <a:gd name="connsiteY12" fmla="*/ 92597 h 15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8734" h="152800">
                  <a:moveTo>
                    <a:pt x="0" y="46298"/>
                  </a:moveTo>
                  <a:cubicBezTo>
                    <a:pt x="19291" y="50156"/>
                    <a:pt x="39791" y="50123"/>
                    <a:pt x="57873" y="57873"/>
                  </a:cubicBezTo>
                  <a:cubicBezTo>
                    <a:pt x="67904" y="62172"/>
                    <a:pt x="71665" y="75408"/>
                    <a:pt x="81023" y="81023"/>
                  </a:cubicBezTo>
                  <a:cubicBezTo>
                    <a:pt x="91485" y="87300"/>
                    <a:pt x="104172" y="88739"/>
                    <a:pt x="115747" y="92597"/>
                  </a:cubicBezTo>
                  <a:cubicBezTo>
                    <a:pt x="198324" y="175176"/>
                    <a:pt x="146505" y="153484"/>
                    <a:pt x="277792" y="138896"/>
                  </a:cubicBezTo>
                  <a:cubicBezTo>
                    <a:pt x="289367" y="131180"/>
                    <a:pt x="304800" y="127322"/>
                    <a:pt x="312516" y="115747"/>
                  </a:cubicBezTo>
                  <a:cubicBezTo>
                    <a:pt x="321340" y="102511"/>
                    <a:pt x="317825" y="84070"/>
                    <a:pt x="324091" y="69448"/>
                  </a:cubicBezTo>
                  <a:cubicBezTo>
                    <a:pt x="329551" y="56709"/>
                    <a:pt x="356029" y="20190"/>
                    <a:pt x="370390" y="11574"/>
                  </a:cubicBezTo>
                  <a:cubicBezTo>
                    <a:pt x="380852" y="5297"/>
                    <a:pt x="393539" y="3858"/>
                    <a:pt x="405114" y="0"/>
                  </a:cubicBezTo>
                  <a:cubicBezTo>
                    <a:pt x="431792" y="4446"/>
                    <a:pt x="480789" y="8901"/>
                    <a:pt x="509286" y="23149"/>
                  </a:cubicBezTo>
                  <a:cubicBezTo>
                    <a:pt x="521728" y="29370"/>
                    <a:pt x="533147" y="37608"/>
                    <a:pt x="544010" y="46298"/>
                  </a:cubicBezTo>
                  <a:cubicBezTo>
                    <a:pt x="552531" y="53115"/>
                    <a:pt x="560611" y="60718"/>
                    <a:pt x="567159" y="69448"/>
                  </a:cubicBezTo>
                  <a:cubicBezTo>
                    <a:pt x="572335" y="76350"/>
                    <a:pt x="574876" y="84881"/>
                    <a:pt x="578734" y="92597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7836611" y="260648"/>
              <a:ext cx="655985" cy="792088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8199341" y="1080255"/>
              <a:ext cx="13295" cy="5760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398826" y="950154"/>
              <a:ext cx="375917" cy="3010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8550133" y="653627"/>
              <a:ext cx="4701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8399744" y="78245"/>
              <a:ext cx="468769" cy="2606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H="1" flipV="1">
              <a:off x="7575630" y="27264"/>
              <a:ext cx="357048" cy="2901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H="1">
              <a:off x="7407797" y="773819"/>
              <a:ext cx="371277" cy="11150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H="1">
              <a:off x="7581218" y="969867"/>
              <a:ext cx="319163" cy="4461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>
              <a:stCxn id="52" idx="0"/>
            </p:cNvCxnSpPr>
            <p:nvPr/>
          </p:nvCxnSpPr>
          <p:spPr>
            <a:xfrm flipH="1" flipV="1">
              <a:off x="8151308" y="0"/>
              <a:ext cx="13296" cy="2606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flipH="1" flipV="1">
              <a:off x="7407797" y="468096"/>
              <a:ext cx="406449" cy="595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Freeform 73"/>
            <p:cNvSpPr/>
            <p:nvPr/>
          </p:nvSpPr>
          <p:spPr>
            <a:xfrm>
              <a:off x="3089708" y="5937966"/>
              <a:ext cx="1713053" cy="155434"/>
            </a:xfrm>
            <a:custGeom>
              <a:avLst/>
              <a:gdLst>
                <a:gd name="connsiteX0" fmla="*/ 0 w 1713053"/>
                <a:gd name="connsiteY0" fmla="*/ 57873 h 155434"/>
                <a:gd name="connsiteX1" fmla="*/ 104172 w 1713053"/>
                <a:gd name="connsiteY1" fmla="*/ 23149 h 155434"/>
                <a:gd name="connsiteX2" fmla="*/ 185195 w 1713053"/>
                <a:gd name="connsiteY2" fmla="*/ 0 h 155434"/>
                <a:gd name="connsiteX3" fmla="*/ 277792 w 1713053"/>
                <a:gd name="connsiteY3" fmla="*/ 11574 h 155434"/>
                <a:gd name="connsiteX4" fmla="*/ 358815 w 1713053"/>
                <a:gd name="connsiteY4" fmla="*/ 104172 h 155434"/>
                <a:gd name="connsiteX5" fmla="*/ 474562 w 1713053"/>
                <a:gd name="connsiteY5" fmla="*/ 92597 h 155434"/>
                <a:gd name="connsiteX6" fmla="*/ 509286 w 1713053"/>
                <a:gd name="connsiteY6" fmla="*/ 69448 h 155434"/>
                <a:gd name="connsiteX7" fmla="*/ 590309 w 1713053"/>
                <a:gd name="connsiteY7" fmla="*/ 46298 h 155434"/>
                <a:gd name="connsiteX8" fmla="*/ 625033 w 1713053"/>
                <a:gd name="connsiteY8" fmla="*/ 34724 h 155434"/>
                <a:gd name="connsiteX9" fmla="*/ 972273 w 1713053"/>
                <a:gd name="connsiteY9" fmla="*/ 57873 h 155434"/>
                <a:gd name="connsiteX10" fmla="*/ 1030147 w 1713053"/>
                <a:gd name="connsiteY10" fmla="*/ 115747 h 155434"/>
                <a:gd name="connsiteX11" fmla="*/ 1053296 w 1713053"/>
                <a:gd name="connsiteY11" fmla="*/ 150471 h 155434"/>
                <a:gd name="connsiteX12" fmla="*/ 1713053 w 1713053"/>
                <a:gd name="connsiteY12" fmla="*/ 150471 h 15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13053" h="155434">
                  <a:moveTo>
                    <a:pt x="0" y="57873"/>
                  </a:moveTo>
                  <a:cubicBezTo>
                    <a:pt x="34724" y="46298"/>
                    <a:pt x="68663" y="32027"/>
                    <a:pt x="104172" y="23149"/>
                  </a:cubicBezTo>
                  <a:cubicBezTo>
                    <a:pt x="162307" y="8615"/>
                    <a:pt x="135379" y="16604"/>
                    <a:pt x="185195" y="0"/>
                  </a:cubicBezTo>
                  <a:cubicBezTo>
                    <a:pt x="216061" y="3858"/>
                    <a:pt x="249549" y="-1461"/>
                    <a:pt x="277792" y="11574"/>
                  </a:cubicBezTo>
                  <a:cubicBezTo>
                    <a:pt x="310394" y="26621"/>
                    <a:pt x="338434" y="73601"/>
                    <a:pt x="358815" y="104172"/>
                  </a:cubicBezTo>
                  <a:cubicBezTo>
                    <a:pt x="397397" y="100314"/>
                    <a:pt x="436780" y="101316"/>
                    <a:pt x="474562" y="92597"/>
                  </a:cubicBezTo>
                  <a:cubicBezTo>
                    <a:pt x="488117" y="89469"/>
                    <a:pt x="496844" y="75669"/>
                    <a:pt x="509286" y="69448"/>
                  </a:cubicBezTo>
                  <a:cubicBezTo>
                    <a:pt x="527788" y="60197"/>
                    <a:pt x="573001" y="51243"/>
                    <a:pt x="590309" y="46298"/>
                  </a:cubicBezTo>
                  <a:cubicBezTo>
                    <a:pt x="602040" y="42946"/>
                    <a:pt x="613458" y="38582"/>
                    <a:pt x="625033" y="34724"/>
                  </a:cubicBezTo>
                  <a:cubicBezTo>
                    <a:pt x="740780" y="42440"/>
                    <a:pt x="858522" y="35123"/>
                    <a:pt x="972273" y="57873"/>
                  </a:cubicBezTo>
                  <a:cubicBezTo>
                    <a:pt x="999025" y="63223"/>
                    <a:pt x="1015014" y="93047"/>
                    <a:pt x="1030147" y="115747"/>
                  </a:cubicBezTo>
                  <a:cubicBezTo>
                    <a:pt x="1037863" y="127322"/>
                    <a:pt x="1039403" y="149765"/>
                    <a:pt x="1053296" y="150471"/>
                  </a:cubicBezTo>
                  <a:cubicBezTo>
                    <a:pt x="1272931" y="161639"/>
                    <a:pt x="1493134" y="150471"/>
                    <a:pt x="1713053" y="1504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8653" y="5439038"/>
              <a:ext cx="1678329" cy="220982"/>
            </a:xfrm>
            <a:custGeom>
              <a:avLst/>
              <a:gdLst>
                <a:gd name="connsiteX0" fmla="*/ 0 w 1678329"/>
                <a:gd name="connsiteY0" fmla="*/ 220982 h 220982"/>
                <a:gd name="connsiteX1" fmla="*/ 11575 w 1678329"/>
                <a:gd name="connsiteY1" fmla="*/ 151534 h 220982"/>
                <a:gd name="connsiteX2" fmla="*/ 34724 w 1678329"/>
                <a:gd name="connsiteY2" fmla="*/ 116810 h 220982"/>
                <a:gd name="connsiteX3" fmla="*/ 115747 w 1678329"/>
                <a:gd name="connsiteY3" fmla="*/ 47362 h 220982"/>
                <a:gd name="connsiteX4" fmla="*/ 162046 w 1678329"/>
                <a:gd name="connsiteY4" fmla="*/ 35787 h 220982"/>
                <a:gd name="connsiteX5" fmla="*/ 254643 w 1678329"/>
                <a:gd name="connsiteY5" fmla="*/ 12638 h 220982"/>
                <a:gd name="connsiteX6" fmla="*/ 358815 w 1678329"/>
                <a:gd name="connsiteY6" fmla="*/ 24213 h 220982"/>
                <a:gd name="connsiteX7" fmla="*/ 416689 w 1678329"/>
                <a:gd name="connsiteY7" fmla="*/ 82086 h 220982"/>
                <a:gd name="connsiteX8" fmla="*/ 451413 w 1678329"/>
                <a:gd name="connsiteY8" fmla="*/ 105235 h 220982"/>
                <a:gd name="connsiteX9" fmla="*/ 509286 w 1678329"/>
                <a:gd name="connsiteY9" fmla="*/ 163109 h 220982"/>
                <a:gd name="connsiteX10" fmla="*/ 532436 w 1678329"/>
                <a:gd name="connsiteY10" fmla="*/ 186258 h 220982"/>
                <a:gd name="connsiteX11" fmla="*/ 555585 w 1678329"/>
                <a:gd name="connsiteY11" fmla="*/ 209408 h 220982"/>
                <a:gd name="connsiteX12" fmla="*/ 601884 w 1678329"/>
                <a:gd name="connsiteY12" fmla="*/ 163109 h 220982"/>
                <a:gd name="connsiteX13" fmla="*/ 625033 w 1678329"/>
                <a:gd name="connsiteY13" fmla="*/ 128385 h 220982"/>
                <a:gd name="connsiteX14" fmla="*/ 717631 w 1678329"/>
                <a:gd name="connsiteY14" fmla="*/ 47362 h 220982"/>
                <a:gd name="connsiteX15" fmla="*/ 752355 w 1678329"/>
                <a:gd name="connsiteY15" fmla="*/ 12638 h 220982"/>
                <a:gd name="connsiteX16" fmla="*/ 798653 w 1678329"/>
                <a:gd name="connsiteY16" fmla="*/ 1063 h 220982"/>
                <a:gd name="connsiteX17" fmla="*/ 914400 w 1678329"/>
                <a:gd name="connsiteY17" fmla="*/ 12638 h 220982"/>
                <a:gd name="connsiteX18" fmla="*/ 960699 w 1678329"/>
                <a:gd name="connsiteY18" fmla="*/ 58937 h 220982"/>
                <a:gd name="connsiteX19" fmla="*/ 995423 w 1678329"/>
                <a:gd name="connsiteY19" fmla="*/ 82086 h 220982"/>
                <a:gd name="connsiteX20" fmla="*/ 1030147 w 1678329"/>
                <a:gd name="connsiteY20" fmla="*/ 116810 h 220982"/>
                <a:gd name="connsiteX21" fmla="*/ 1064871 w 1678329"/>
                <a:gd name="connsiteY21" fmla="*/ 139959 h 220982"/>
                <a:gd name="connsiteX22" fmla="*/ 1134319 w 1678329"/>
                <a:gd name="connsiteY22" fmla="*/ 209408 h 220982"/>
                <a:gd name="connsiteX23" fmla="*/ 1203767 w 1678329"/>
                <a:gd name="connsiteY23" fmla="*/ 174684 h 220982"/>
                <a:gd name="connsiteX24" fmla="*/ 1238491 w 1678329"/>
                <a:gd name="connsiteY24" fmla="*/ 163109 h 220982"/>
                <a:gd name="connsiteX25" fmla="*/ 1307939 w 1678329"/>
                <a:gd name="connsiteY25" fmla="*/ 116810 h 220982"/>
                <a:gd name="connsiteX26" fmla="*/ 1412112 w 1678329"/>
                <a:gd name="connsiteY26" fmla="*/ 70511 h 220982"/>
                <a:gd name="connsiteX27" fmla="*/ 1458410 w 1678329"/>
                <a:gd name="connsiteY27" fmla="*/ 58937 h 220982"/>
                <a:gd name="connsiteX28" fmla="*/ 1539433 w 1678329"/>
                <a:gd name="connsiteY28" fmla="*/ 24213 h 220982"/>
                <a:gd name="connsiteX29" fmla="*/ 1585732 w 1678329"/>
                <a:gd name="connsiteY29" fmla="*/ 12638 h 220982"/>
                <a:gd name="connsiteX30" fmla="*/ 1620456 w 1678329"/>
                <a:gd name="connsiteY30" fmla="*/ 1063 h 220982"/>
                <a:gd name="connsiteX31" fmla="*/ 1678329 w 1678329"/>
                <a:gd name="connsiteY31" fmla="*/ 1063 h 22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78329" h="220982">
                  <a:moveTo>
                    <a:pt x="0" y="220982"/>
                  </a:moveTo>
                  <a:cubicBezTo>
                    <a:pt x="3858" y="197833"/>
                    <a:pt x="4154" y="173798"/>
                    <a:pt x="11575" y="151534"/>
                  </a:cubicBezTo>
                  <a:cubicBezTo>
                    <a:pt x="15974" y="138337"/>
                    <a:pt x="25671" y="127372"/>
                    <a:pt x="34724" y="116810"/>
                  </a:cubicBezTo>
                  <a:cubicBezTo>
                    <a:pt x="51419" y="97332"/>
                    <a:pt x="88001" y="59253"/>
                    <a:pt x="115747" y="47362"/>
                  </a:cubicBezTo>
                  <a:cubicBezTo>
                    <a:pt x="130369" y="41096"/>
                    <a:pt x="146750" y="40157"/>
                    <a:pt x="162046" y="35787"/>
                  </a:cubicBezTo>
                  <a:cubicBezTo>
                    <a:pt x="245089" y="12061"/>
                    <a:pt x="136988" y="36170"/>
                    <a:pt x="254643" y="12638"/>
                  </a:cubicBezTo>
                  <a:cubicBezTo>
                    <a:pt x="289367" y="16496"/>
                    <a:pt x="326702" y="10450"/>
                    <a:pt x="358815" y="24213"/>
                  </a:cubicBezTo>
                  <a:cubicBezTo>
                    <a:pt x="383891" y="34960"/>
                    <a:pt x="393989" y="66953"/>
                    <a:pt x="416689" y="82086"/>
                  </a:cubicBezTo>
                  <a:cubicBezTo>
                    <a:pt x="428264" y="89802"/>
                    <a:pt x="440944" y="96075"/>
                    <a:pt x="451413" y="105235"/>
                  </a:cubicBezTo>
                  <a:cubicBezTo>
                    <a:pt x="471945" y="123200"/>
                    <a:pt x="489995" y="143818"/>
                    <a:pt x="509286" y="163109"/>
                  </a:cubicBezTo>
                  <a:lnTo>
                    <a:pt x="532436" y="186258"/>
                  </a:lnTo>
                  <a:lnTo>
                    <a:pt x="555585" y="209408"/>
                  </a:lnTo>
                  <a:cubicBezTo>
                    <a:pt x="571018" y="193975"/>
                    <a:pt x="589777" y="181269"/>
                    <a:pt x="601884" y="163109"/>
                  </a:cubicBezTo>
                  <a:cubicBezTo>
                    <a:pt x="609600" y="151534"/>
                    <a:pt x="615873" y="138854"/>
                    <a:pt x="625033" y="128385"/>
                  </a:cubicBezTo>
                  <a:cubicBezTo>
                    <a:pt x="722134" y="17411"/>
                    <a:pt x="645219" y="107704"/>
                    <a:pt x="717631" y="47362"/>
                  </a:cubicBezTo>
                  <a:cubicBezTo>
                    <a:pt x="730206" y="36883"/>
                    <a:pt x="738143" y="20759"/>
                    <a:pt x="752355" y="12638"/>
                  </a:cubicBezTo>
                  <a:cubicBezTo>
                    <a:pt x="766167" y="4745"/>
                    <a:pt x="783220" y="4921"/>
                    <a:pt x="798653" y="1063"/>
                  </a:cubicBezTo>
                  <a:cubicBezTo>
                    <a:pt x="837235" y="4921"/>
                    <a:pt x="877884" y="-403"/>
                    <a:pt x="914400" y="12638"/>
                  </a:cubicBezTo>
                  <a:cubicBezTo>
                    <a:pt x="934954" y="19979"/>
                    <a:pt x="944128" y="44733"/>
                    <a:pt x="960699" y="58937"/>
                  </a:cubicBezTo>
                  <a:cubicBezTo>
                    <a:pt x="971261" y="67990"/>
                    <a:pt x="984736" y="73180"/>
                    <a:pt x="995423" y="82086"/>
                  </a:cubicBezTo>
                  <a:cubicBezTo>
                    <a:pt x="1007998" y="92565"/>
                    <a:pt x="1017572" y="106331"/>
                    <a:pt x="1030147" y="116810"/>
                  </a:cubicBezTo>
                  <a:cubicBezTo>
                    <a:pt x="1040834" y="125716"/>
                    <a:pt x="1054474" y="130717"/>
                    <a:pt x="1064871" y="139959"/>
                  </a:cubicBezTo>
                  <a:cubicBezTo>
                    <a:pt x="1089340" y="161709"/>
                    <a:pt x="1134319" y="209408"/>
                    <a:pt x="1134319" y="209408"/>
                  </a:cubicBezTo>
                  <a:cubicBezTo>
                    <a:pt x="1221599" y="180314"/>
                    <a:pt x="1114016" y="219560"/>
                    <a:pt x="1203767" y="174684"/>
                  </a:cubicBezTo>
                  <a:cubicBezTo>
                    <a:pt x="1214680" y="169228"/>
                    <a:pt x="1227826" y="169034"/>
                    <a:pt x="1238491" y="163109"/>
                  </a:cubicBezTo>
                  <a:cubicBezTo>
                    <a:pt x="1262812" y="149597"/>
                    <a:pt x="1283054" y="129252"/>
                    <a:pt x="1307939" y="116810"/>
                  </a:cubicBezTo>
                  <a:cubicBezTo>
                    <a:pt x="1348272" y="96644"/>
                    <a:pt x="1367780" y="85288"/>
                    <a:pt x="1412112" y="70511"/>
                  </a:cubicBezTo>
                  <a:cubicBezTo>
                    <a:pt x="1427203" y="65481"/>
                    <a:pt x="1442977" y="62795"/>
                    <a:pt x="1458410" y="58937"/>
                  </a:cubicBezTo>
                  <a:cubicBezTo>
                    <a:pt x="1496558" y="20789"/>
                    <a:pt x="1468899" y="39887"/>
                    <a:pt x="1539433" y="24213"/>
                  </a:cubicBezTo>
                  <a:cubicBezTo>
                    <a:pt x="1554962" y="20762"/>
                    <a:pt x="1570436" y="17008"/>
                    <a:pt x="1585732" y="12638"/>
                  </a:cubicBezTo>
                  <a:cubicBezTo>
                    <a:pt x="1597463" y="9286"/>
                    <a:pt x="1608349" y="2576"/>
                    <a:pt x="1620456" y="1063"/>
                  </a:cubicBezTo>
                  <a:cubicBezTo>
                    <a:pt x="1639598" y="-1330"/>
                    <a:pt x="1659038" y="1063"/>
                    <a:pt x="1678329" y="106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41330" y="4661907"/>
              <a:ext cx="1137618" cy="187885"/>
            </a:xfrm>
            <a:custGeom>
              <a:avLst/>
              <a:gdLst>
                <a:gd name="connsiteX0" fmla="*/ 14792 w 1137618"/>
                <a:gd name="connsiteY0" fmla="*/ 187885 h 187885"/>
                <a:gd name="connsiteX1" fmla="*/ 3217 w 1137618"/>
                <a:gd name="connsiteY1" fmla="*/ 118437 h 187885"/>
                <a:gd name="connsiteX2" fmla="*/ 72665 w 1137618"/>
                <a:gd name="connsiteY2" fmla="*/ 72139 h 187885"/>
                <a:gd name="connsiteX3" fmla="*/ 95814 w 1137618"/>
                <a:gd name="connsiteY3" fmla="*/ 48989 h 187885"/>
                <a:gd name="connsiteX4" fmla="*/ 142113 w 1137618"/>
                <a:gd name="connsiteY4" fmla="*/ 37415 h 187885"/>
                <a:gd name="connsiteX5" fmla="*/ 246285 w 1137618"/>
                <a:gd name="connsiteY5" fmla="*/ 14265 h 187885"/>
                <a:gd name="connsiteX6" fmla="*/ 443055 w 1137618"/>
                <a:gd name="connsiteY6" fmla="*/ 48989 h 187885"/>
                <a:gd name="connsiteX7" fmla="*/ 489354 w 1137618"/>
                <a:gd name="connsiteY7" fmla="*/ 95288 h 187885"/>
                <a:gd name="connsiteX8" fmla="*/ 535652 w 1137618"/>
                <a:gd name="connsiteY8" fmla="*/ 164736 h 187885"/>
                <a:gd name="connsiteX9" fmla="*/ 570376 w 1137618"/>
                <a:gd name="connsiteY9" fmla="*/ 153161 h 187885"/>
                <a:gd name="connsiteX10" fmla="*/ 593526 w 1137618"/>
                <a:gd name="connsiteY10" fmla="*/ 118437 h 187885"/>
                <a:gd name="connsiteX11" fmla="*/ 628250 w 1137618"/>
                <a:gd name="connsiteY11" fmla="*/ 83713 h 187885"/>
                <a:gd name="connsiteX12" fmla="*/ 720847 w 1137618"/>
                <a:gd name="connsiteY12" fmla="*/ 48989 h 187885"/>
                <a:gd name="connsiteX13" fmla="*/ 825019 w 1137618"/>
                <a:gd name="connsiteY13" fmla="*/ 14265 h 187885"/>
                <a:gd name="connsiteX14" fmla="*/ 859743 w 1137618"/>
                <a:gd name="connsiteY14" fmla="*/ 2690 h 187885"/>
                <a:gd name="connsiteX15" fmla="*/ 1079662 w 1137618"/>
                <a:gd name="connsiteY15" fmla="*/ 37415 h 187885"/>
                <a:gd name="connsiteX16" fmla="*/ 1114386 w 1137618"/>
                <a:gd name="connsiteY16" fmla="*/ 60564 h 187885"/>
                <a:gd name="connsiteX17" fmla="*/ 1137536 w 1137618"/>
                <a:gd name="connsiteY17" fmla="*/ 95288 h 18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37618" h="187885">
                  <a:moveTo>
                    <a:pt x="14792" y="187885"/>
                  </a:moveTo>
                  <a:cubicBezTo>
                    <a:pt x="10934" y="164736"/>
                    <a:pt x="-7279" y="139428"/>
                    <a:pt x="3217" y="118437"/>
                  </a:cubicBezTo>
                  <a:cubicBezTo>
                    <a:pt x="15659" y="93552"/>
                    <a:pt x="52992" y="91812"/>
                    <a:pt x="72665" y="72139"/>
                  </a:cubicBezTo>
                  <a:cubicBezTo>
                    <a:pt x="80381" y="64422"/>
                    <a:pt x="86053" y="53869"/>
                    <a:pt x="95814" y="48989"/>
                  </a:cubicBezTo>
                  <a:cubicBezTo>
                    <a:pt x="110042" y="41875"/>
                    <a:pt x="126817" y="41785"/>
                    <a:pt x="142113" y="37415"/>
                  </a:cubicBezTo>
                  <a:cubicBezTo>
                    <a:pt x="221906" y="14618"/>
                    <a:pt x="120937" y="35157"/>
                    <a:pt x="246285" y="14265"/>
                  </a:cubicBezTo>
                  <a:cubicBezTo>
                    <a:pt x="315096" y="19558"/>
                    <a:pt x="385672" y="5952"/>
                    <a:pt x="443055" y="48989"/>
                  </a:cubicBezTo>
                  <a:cubicBezTo>
                    <a:pt x="460515" y="62084"/>
                    <a:pt x="477247" y="77128"/>
                    <a:pt x="489354" y="95288"/>
                  </a:cubicBezTo>
                  <a:lnTo>
                    <a:pt x="535652" y="164736"/>
                  </a:lnTo>
                  <a:cubicBezTo>
                    <a:pt x="547227" y="160878"/>
                    <a:pt x="560849" y="160783"/>
                    <a:pt x="570376" y="153161"/>
                  </a:cubicBezTo>
                  <a:cubicBezTo>
                    <a:pt x="581239" y="144471"/>
                    <a:pt x="584620" y="129124"/>
                    <a:pt x="593526" y="118437"/>
                  </a:cubicBezTo>
                  <a:cubicBezTo>
                    <a:pt x="604005" y="105862"/>
                    <a:pt x="614930" y="93227"/>
                    <a:pt x="628250" y="83713"/>
                  </a:cubicBezTo>
                  <a:cubicBezTo>
                    <a:pt x="665720" y="56948"/>
                    <a:pt x="679066" y="61523"/>
                    <a:pt x="720847" y="48989"/>
                  </a:cubicBezTo>
                  <a:cubicBezTo>
                    <a:pt x="720882" y="48979"/>
                    <a:pt x="807640" y="20058"/>
                    <a:pt x="825019" y="14265"/>
                  </a:cubicBezTo>
                  <a:lnTo>
                    <a:pt x="859743" y="2690"/>
                  </a:lnTo>
                  <a:cubicBezTo>
                    <a:pt x="1180512" y="21559"/>
                    <a:pt x="991269" y="-33300"/>
                    <a:pt x="1079662" y="37415"/>
                  </a:cubicBezTo>
                  <a:cubicBezTo>
                    <a:pt x="1090525" y="46105"/>
                    <a:pt x="1103523" y="51874"/>
                    <a:pt x="1114386" y="60564"/>
                  </a:cubicBezTo>
                  <a:cubicBezTo>
                    <a:pt x="1140264" y="81266"/>
                    <a:pt x="1137536" y="74630"/>
                    <a:pt x="1137536" y="95288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60020" y="6238754"/>
              <a:ext cx="2511707" cy="219919"/>
            </a:xfrm>
            <a:custGeom>
              <a:avLst/>
              <a:gdLst>
                <a:gd name="connsiteX0" fmla="*/ 0 w 2511707"/>
                <a:gd name="connsiteY0" fmla="*/ 104173 h 219919"/>
                <a:gd name="connsiteX1" fmla="*/ 69448 w 2511707"/>
                <a:gd name="connsiteY1" fmla="*/ 23150 h 219919"/>
                <a:gd name="connsiteX2" fmla="*/ 138896 w 2511707"/>
                <a:gd name="connsiteY2" fmla="*/ 0 h 219919"/>
                <a:gd name="connsiteX3" fmla="*/ 381965 w 2511707"/>
                <a:gd name="connsiteY3" fmla="*/ 11575 h 219919"/>
                <a:gd name="connsiteX4" fmla="*/ 451413 w 2511707"/>
                <a:gd name="connsiteY4" fmla="*/ 34724 h 219919"/>
                <a:gd name="connsiteX5" fmla="*/ 532436 w 2511707"/>
                <a:gd name="connsiteY5" fmla="*/ 69449 h 219919"/>
                <a:gd name="connsiteX6" fmla="*/ 590309 w 2511707"/>
                <a:gd name="connsiteY6" fmla="*/ 92598 h 219919"/>
                <a:gd name="connsiteX7" fmla="*/ 671332 w 2511707"/>
                <a:gd name="connsiteY7" fmla="*/ 127322 h 219919"/>
                <a:gd name="connsiteX8" fmla="*/ 740780 w 2511707"/>
                <a:gd name="connsiteY8" fmla="*/ 185195 h 219919"/>
                <a:gd name="connsiteX9" fmla="*/ 810228 w 2511707"/>
                <a:gd name="connsiteY9" fmla="*/ 219919 h 219919"/>
                <a:gd name="connsiteX10" fmla="*/ 902826 w 2511707"/>
                <a:gd name="connsiteY10" fmla="*/ 208345 h 219919"/>
                <a:gd name="connsiteX11" fmla="*/ 925975 w 2511707"/>
                <a:gd name="connsiteY11" fmla="*/ 185195 h 219919"/>
                <a:gd name="connsiteX12" fmla="*/ 960699 w 2511707"/>
                <a:gd name="connsiteY12" fmla="*/ 162046 h 219919"/>
                <a:gd name="connsiteX13" fmla="*/ 1006998 w 2511707"/>
                <a:gd name="connsiteY13" fmla="*/ 127322 h 219919"/>
                <a:gd name="connsiteX14" fmla="*/ 1076446 w 2511707"/>
                <a:gd name="connsiteY14" fmla="*/ 81023 h 219919"/>
                <a:gd name="connsiteX15" fmla="*/ 1203767 w 2511707"/>
                <a:gd name="connsiteY15" fmla="*/ 46299 h 219919"/>
                <a:gd name="connsiteX16" fmla="*/ 1250066 w 2511707"/>
                <a:gd name="connsiteY16" fmla="*/ 34724 h 219919"/>
                <a:gd name="connsiteX17" fmla="*/ 1377388 w 2511707"/>
                <a:gd name="connsiteY17" fmla="*/ 11575 h 219919"/>
                <a:gd name="connsiteX18" fmla="*/ 1597307 w 2511707"/>
                <a:gd name="connsiteY18" fmla="*/ 23150 h 219919"/>
                <a:gd name="connsiteX19" fmla="*/ 1678329 w 2511707"/>
                <a:gd name="connsiteY19" fmla="*/ 46299 h 219919"/>
                <a:gd name="connsiteX20" fmla="*/ 1747777 w 2511707"/>
                <a:gd name="connsiteY20" fmla="*/ 104173 h 219919"/>
                <a:gd name="connsiteX21" fmla="*/ 1782502 w 2511707"/>
                <a:gd name="connsiteY21" fmla="*/ 115747 h 219919"/>
                <a:gd name="connsiteX22" fmla="*/ 1840375 w 2511707"/>
                <a:gd name="connsiteY22" fmla="*/ 162046 h 219919"/>
                <a:gd name="connsiteX23" fmla="*/ 1932972 w 2511707"/>
                <a:gd name="connsiteY23" fmla="*/ 138897 h 219919"/>
                <a:gd name="connsiteX24" fmla="*/ 1967696 w 2511707"/>
                <a:gd name="connsiteY24" fmla="*/ 115747 h 219919"/>
                <a:gd name="connsiteX25" fmla="*/ 2060294 w 2511707"/>
                <a:gd name="connsiteY25" fmla="*/ 92598 h 219919"/>
                <a:gd name="connsiteX26" fmla="*/ 2152891 w 2511707"/>
                <a:gd name="connsiteY26" fmla="*/ 69449 h 219919"/>
                <a:gd name="connsiteX27" fmla="*/ 2372810 w 2511707"/>
                <a:gd name="connsiteY27" fmla="*/ 81023 h 219919"/>
                <a:gd name="connsiteX28" fmla="*/ 2476983 w 2511707"/>
                <a:gd name="connsiteY28" fmla="*/ 127322 h 219919"/>
                <a:gd name="connsiteX29" fmla="*/ 2511707 w 2511707"/>
                <a:gd name="connsiteY29" fmla="*/ 150471 h 21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511707" h="219919">
                  <a:moveTo>
                    <a:pt x="0" y="104173"/>
                  </a:moveTo>
                  <a:cubicBezTo>
                    <a:pt x="26168" y="60560"/>
                    <a:pt x="25721" y="42584"/>
                    <a:pt x="69448" y="23150"/>
                  </a:cubicBezTo>
                  <a:cubicBezTo>
                    <a:pt x="91746" y="13240"/>
                    <a:pt x="138896" y="0"/>
                    <a:pt x="138896" y="0"/>
                  </a:cubicBezTo>
                  <a:cubicBezTo>
                    <a:pt x="219919" y="3858"/>
                    <a:pt x="301346" y="2617"/>
                    <a:pt x="381965" y="11575"/>
                  </a:cubicBezTo>
                  <a:cubicBezTo>
                    <a:pt x="406217" y="14270"/>
                    <a:pt x="428264" y="27008"/>
                    <a:pt x="451413" y="34724"/>
                  </a:cubicBezTo>
                  <a:cubicBezTo>
                    <a:pt x="522731" y="58497"/>
                    <a:pt x="446622" y="31309"/>
                    <a:pt x="532436" y="69449"/>
                  </a:cubicBezTo>
                  <a:cubicBezTo>
                    <a:pt x="551422" y="77887"/>
                    <a:pt x="571725" y="83306"/>
                    <a:pt x="590309" y="92598"/>
                  </a:cubicBezTo>
                  <a:cubicBezTo>
                    <a:pt x="670243" y="132565"/>
                    <a:pt x="574973" y="103232"/>
                    <a:pt x="671332" y="127322"/>
                  </a:cubicBezTo>
                  <a:cubicBezTo>
                    <a:pt x="696931" y="152921"/>
                    <a:pt x="708550" y="169080"/>
                    <a:pt x="740780" y="185195"/>
                  </a:cubicBezTo>
                  <a:cubicBezTo>
                    <a:pt x="836622" y="233116"/>
                    <a:pt x="710714" y="153577"/>
                    <a:pt x="810228" y="219919"/>
                  </a:cubicBezTo>
                  <a:cubicBezTo>
                    <a:pt x="841094" y="216061"/>
                    <a:pt x="873032" y="217283"/>
                    <a:pt x="902826" y="208345"/>
                  </a:cubicBezTo>
                  <a:cubicBezTo>
                    <a:pt x="913279" y="205209"/>
                    <a:pt x="917454" y="192012"/>
                    <a:pt x="925975" y="185195"/>
                  </a:cubicBezTo>
                  <a:cubicBezTo>
                    <a:pt x="936838" y="176505"/>
                    <a:pt x="949379" y="170132"/>
                    <a:pt x="960699" y="162046"/>
                  </a:cubicBezTo>
                  <a:cubicBezTo>
                    <a:pt x="976397" y="150833"/>
                    <a:pt x="991194" y="138385"/>
                    <a:pt x="1006998" y="127322"/>
                  </a:cubicBezTo>
                  <a:cubicBezTo>
                    <a:pt x="1029791" y="111367"/>
                    <a:pt x="1050051" y="89821"/>
                    <a:pt x="1076446" y="81023"/>
                  </a:cubicBezTo>
                  <a:cubicBezTo>
                    <a:pt x="1141353" y="59389"/>
                    <a:pt x="1099335" y="72408"/>
                    <a:pt x="1203767" y="46299"/>
                  </a:cubicBezTo>
                  <a:cubicBezTo>
                    <a:pt x="1219200" y="42441"/>
                    <a:pt x="1234318" y="36974"/>
                    <a:pt x="1250066" y="34724"/>
                  </a:cubicBezTo>
                  <a:cubicBezTo>
                    <a:pt x="1346837" y="20900"/>
                    <a:pt x="1304622" y="29767"/>
                    <a:pt x="1377388" y="11575"/>
                  </a:cubicBezTo>
                  <a:cubicBezTo>
                    <a:pt x="1450694" y="15433"/>
                    <a:pt x="1524175" y="16791"/>
                    <a:pt x="1597307" y="23150"/>
                  </a:cubicBezTo>
                  <a:cubicBezTo>
                    <a:pt x="1616974" y="24860"/>
                    <a:pt x="1658018" y="39528"/>
                    <a:pt x="1678329" y="46299"/>
                  </a:cubicBezTo>
                  <a:cubicBezTo>
                    <a:pt x="1703925" y="71895"/>
                    <a:pt x="1715550" y="88060"/>
                    <a:pt x="1747777" y="104173"/>
                  </a:cubicBezTo>
                  <a:cubicBezTo>
                    <a:pt x="1758690" y="109629"/>
                    <a:pt x="1770927" y="111889"/>
                    <a:pt x="1782502" y="115747"/>
                  </a:cubicBezTo>
                  <a:cubicBezTo>
                    <a:pt x="1794216" y="127462"/>
                    <a:pt x="1823686" y="159960"/>
                    <a:pt x="1840375" y="162046"/>
                  </a:cubicBezTo>
                  <a:cubicBezTo>
                    <a:pt x="1860688" y="164585"/>
                    <a:pt x="1910297" y="146455"/>
                    <a:pt x="1932972" y="138897"/>
                  </a:cubicBezTo>
                  <a:cubicBezTo>
                    <a:pt x="1944547" y="131180"/>
                    <a:pt x="1954622" y="120501"/>
                    <a:pt x="1967696" y="115747"/>
                  </a:cubicBezTo>
                  <a:cubicBezTo>
                    <a:pt x="1997596" y="104874"/>
                    <a:pt x="2030111" y="102659"/>
                    <a:pt x="2060294" y="92598"/>
                  </a:cubicBezTo>
                  <a:cubicBezTo>
                    <a:pt x="2113681" y="74802"/>
                    <a:pt x="2083054" y="83416"/>
                    <a:pt x="2152891" y="69449"/>
                  </a:cubicBezTo>
                  <a:cubicBezTo>
                    <a:pt x="2226197" y="73307"/>
                    <a:pt x="2299969" y="71918"/>
                    <a:pt x="2372810" y="81023"/>
                  </a:cubicBezTo>
                  <a:cubicBezTo>
                    <a:pt x="2388682" y="83007"/>
                    <a:pt x="2460284" y="117780"/>
                    <a:pt x="2476983" y="127322"/>
                  </a:cubicBezTo>
                  <a:cubicBezTo>
                    <a:pt x="2489061" y="134224"/>
                    <a:pt x="2511707" y="150471"/>
                    <a:pt x="2511707" y="1504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9205" y="6319777"/>
              <a:ext cx="1527858" cy="138896"/>
            </a:xfrm>
            <a:custGeom>
              <a:avLst/>
              <a:gdLst>
                <a:gd name="connsiteX0" fmla="*/ 0 w 1527858"/>
                <a:gd name="connsiteY0" fmla="*/ 104172 h 138896"/>
                <a:gd name="connsiteX1" fmla="*/ 34724 w 1527858"/>
                <a:gd name="connsiteY1" fmla="*/ 46299 h 138896"/>
                <a:gd name="connsiteX2" fmla="*/ 81023 w 1527858"/>
                <a:gd name="connsiteY2" fmla="*/ 23150 h 138896"/>
                <a:gd name="connsiteX3" fmla="*/ 208344 w 1527858"/>
                <a:gd name="connsiteY3" fmla="*/ 0 h 138896"/>
                <a:gd name="connsiteX4" fmla="*/ 358815 w 1527858"/>
                <a:gd name="connsiteY4" fmla="*/ 11575 h 138896"/>
                <a:gd name="connsiteX5" fmla="*/ 428263 w 1527858"/>
                <a:gd name="connsiteY5" fmla="*/ 34724 h 138896"/>
                <a:gd name="connsiteX6" fmla="*/ 486137 w 1527858"/>
                <a:gd name="connsiteY6" fmla="*/ 81023 h 138896"/>
                <a:gd name="connsiteX7" fmla="*/ 567160 w 1527858"/>
                <a:gd name="connsiteY7" fmla="*/ 138896 h 138896"/>
                <a:gd name="connsiteX8" fmla="*/ 729205 w 1527858"/>
                <a:gd name="connsiteY8" fmla="*/ 115747 h 138896"/>
                <a:gd name="connsiteX9" fmla="*/ 775504 w 1527858"/>
                <a:gd name="connsiteY9" fmla="*/ 81023 h 138896"/>
                <a:gd name="connsiteX10" fmla="*/ 868101 w 1527858"/>
                <a:gd name="connsiteY10" fmla="*/ 57874 h 138896"/>
                <a:gd name="connsiteX11" fmla="*/ 902825 w 1527858"/>
                <a:gd name="connsiteY11" fmla="*/ 46299 h 138896"/>
                <a:gd name="connsiteX12" fmla="*/ 960699 w 1527858"/>
                <a:gd name="connsiteY12" fmla="*/ 34724 h 138896"/>
                <a:gd name="connsiteX13" fmla="*/ 995423 w 1527858"/>
                <a:gd name="connsiteY13" fmla="*/ 23150 h 138896"/>
                <a:gd name="connsiteX14" fmla="*/ 1053296 w 1527858"/>
                <a:gd name="connsiteY14" fmla="*/ 11575 h 138896"/>
                <a:gd name="connsiteX15" fmla="*/ 1342663 w 1527858"/>
                <a:gd name="connsiteY15" fmla="*/ 23150 h 138896"/>
                <a:gd name="connsiteX16" fmla="*/ 1435261 w 1527858"/>
                <a:gd name="connsiteY16" fmla="*/ 57874 h 138896"/>
                <a:gd name="connsiteX17" fmla="*/ 1469985 w 1527858"/>
                <a:gd name="connsiteY17" fmla="*/ 69448 h 138896"/>
                <a:gd name="connsiteX18" fmla="*/ 1493134 w 1527858"/>
                <a:gd name="connsiteY18" fmla="*/ 92598 h 138896"/>
                <a:gd name="connsiteX19" fmla="*/ 1527858 w 1527858"/>
                <a:gd name="connsiteY19" fmla="*/ 127322 h 13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27858" h="138896">
                  <a:moveTo>
                    <a:pt x="0" y="104172"/>
                  </a:moveTo>
                  <a:cubicBezTo>
                    <a:pt x="11575" y="84881"/>
                    <a:pt x="18816" y="62207"/>
                    <a:pt x="34724" y="46299"/>
                  </a:cubicBezTo>
                  <a:cubicBezTo>
                    <a:pt x="46925" y="34098"/>
                    <a:pt x="64654" y="28606"/>
                    <a:pt x="81023" y="23150"/>
                  </a:cubicBezTo>
                  <a:cubicBezTo>
                    <a:pt x="97202" y="17757"/>
                    <a:pt x="196682" y="1944"/>
                    <a:pt x="208344" y="0"/>
                  </a:cubicBezTo>
                  <a:cubicBezTo>
                    <a:pt x="258501" y="3858"/>
                    <a:pt x="309125" y="3729"/>
                    <a:pt x="358815" y="11575"/>
                  </a:cubicBezTo>
                  <a:cubicBezTo>
                    <a:pt x="382918" y="15381"/>
                    <a:pt x="428263" y="34724"/>
                    <a:pt x="428263" y="34724"/>
                  </a:cubicBezTo>
                  <a:cubicBezTo>
                    <a:pt x="466977" y="73438"/>
                    <a:pt x="435032" y="44520"/>
                    <a:pt x="486137" y="81023"/>
                  </a:cubicBezTo>
                  <a:cubicBezTo>
                    <a:pt x="586635" y="152807"/>
                    <a:pt x="485326" y="84341"/>
                    <a:pt x="567160" y="138896"/>
                  </a:cubicBezTo>
                  <a:cubicBezTo>
                    <a:pt x="570443" y="138486"/>
                    <a:pt x="714030" y="121817"/>
                    <a:pt x="729205" y="115747"/>
                  </a:cubicBezTo>
                  <a:cubicBezTo>
                    <a:pt x="747116" y="108582"/>
                    <a:pt x="758755" y="90594"/>
                    <a:pt x="775504" y="81023"/>
                  </a:cubicBezTo>
                  <a:cubicBezTo>
                    <a:pt x="796085" y="69262"/>
                    <a:pt x="851162" y="62109"/>
                    <a:pt x="868101" y="57874"/>
                  </a:cubicBezTo>
                  <a:cubicBezTo>
                    <a:pt x="879938" y="54915"/>
                    <a:pt x="890988" y="49258"/>
                    <a:pt x="902825" y="46299"/>
                  </a:cubicBezTo>
                  <a:cubicBezTo>
                    <a:pt x="921911" y="41527"/>
                    <a:pt x="941613" y="39495"/>
                    <a:pt x="960699" y="34724"/>
                  </a:cubicBezTo>
                  <a:cubicBezTo>
                    <a:pt x="972535" y="31765"/>
                    <a:pt x="983587" y="26109"/>
                    <a:pt x="995423" y="23150"/>
                  </a:cubicBezTo>
                  <a:cubicBezTo>
                    <a:pt x="1014509" y="18379"/>
                    <a:pt x="1034005" y="15433"/>
                    <a:pt x="1053296" y="11575"/>
                  </a:cubicBezTo>
                  <a:cubicBezTo>
                    <a:pt x="1149752" y="15433"/>
                    <a:pt x="1246359" y="16508"/>
                    <a:pt x="1342663" y="23150"/>
                  </a:cubicBezTo>
                  <a:cubicBezTo>
                    <a:pt x="1385055" y="26074"/>
                    <a:pt x="1397128" y="41531"/>
                    <a:pt x="1435261" y="57874"/>
                  </a:cubicBezTo>
                  <a:cubicBezTo>
                    <a:pt x="1446475" y="62680"/>
                    <a:pt x="1458410" y="65590"/>
                    <a:pt x="1469985" y="69448"/>
                  </a:cubicBezTo>
                  <a:cubicBezTo>
                    <a:pt x="1477701" y="77165"/>
                    <a:pt x="1486317" y="84077"/>
                    <a:pt x="1493134" y="92598"/>
                  </a:cubicBezTo>
                  <a:cubicBezTo>
                    <a:pt x="1523481" y="130532"/>
                    <a:pt x="1500970" y="127322"/>
                    <a:pt x="1527858" y="1273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299" y="4386805"/>
              <a:ext cx="9120850" cy="208344"/>
            </a:xfrm>
            <a:custGeom>
              <a:avLst/>
              <a:gdLst>
                <a:gd name="connsiteX0" fmla="*/ 0 w 9120850"/>
                <a:gd name="connsiteY0" fmla="*/ 127322 h 208344"/>
                <a:gd name="connsiteX1" fmla="*/ 57873 w 9120850"/>
                <a:gd name="connsiteY1" fmla="*/ 115747 h 208344"/>
                <a:gd name="connsiteX2" fmla="*/ 266217 w 9120850"/>
                <a:gd name="connsiteY2" fmla="*/ 92598 h 208344"/>
                <a:gd name="connsiteX3" fmla="*/ 555585 w 9120850"/>
                <a:gd name="connsiteY3" fmla="*/ 104172 h 208344"/>
                <a:gd name="connsiteX4" fmla="*/ 613458 w 9120850"/>
                <a:gd name="connsiteY4" fmla="*/ 115747 h 208344"/>
                <a:gd name="connsiteX5" fmla="*/ 706055 w 9120850"/>
                <a:gd name="connsiteY5" fmla="*/ 127322 h 208344"/>
                <a:gd name="connsiteX6" fmla="*/ 1261640 w 9120850"/>
                <a:gd name="connsiteY6" fmla="*/ 115747 h 208344"/>
                <a:gd name="connsiteX7" fmla="*/ 1307939 w 9120850"/>
                <a:gd name="connsiteY7" fmla="*/ 104172 h 208344"/>
                <a:gd name="connsiteX8" fmla="*/ 1400536 w 9120850"/>
                <a:gd name="connsiteY8" fmla="*/ 92598 h 208344"/>
                <a:gd name="connsiteX9" fmla="*/ 1678329 w 9120850"/>
                <a:gd name="connsiteY9" fmla="*/ 81023 h 208344"/>
                <a:gd name="connsiteX10" fmla="*/ 1713053 w 9120850"/>
                <a:gd name="connsiteY10" fmla="*/ 69448 h 208344"/>
                <a:gd name="connsiteX11" fmla="*/ 2060293 w 9120850"/>
                <a:gd name="connsiteY11" fmla="*/ 46299 h 208344"/>
                <a:gd name="connsiteX12" fmla="*/ 3206187 w 9120850"/>
                <a:gd name="connsiteY12" fmla="*/ 23149 h 208344"/>
                <a:gd name="connsiteX13" fmla="*/ 3264060 w 9120850"/>
                <a:gd name="connsiteY13" fmla="*/ 11575 h 208344"/>
                <a:gd name="connsiteX14" fmla="*/ 3391382 w 9120850"/>
                <a:gd name="connsiteY14" fmla="*/ 0 h 208344"/>
                <a:gd name="connsiteX15" fmla="*/ 3842795 w 9120850"/>
                <a:gd name="connsiteY15" fmla="*/ 11575 h 208344"/>
                <a:gd name="connsiteX16" fmla="*/ 3900668 w 9120850"/>
                <a:gd name="connsiteY16" fmla="*/ 23149 h 208344"/>
                <a:gd name="connsiteX17" fmla="*/ 4051139 w 9120850"/>
                <a:gd name="connsiteY17" fmla="*/ 34724 h 208344"/>
                <a:gd name="connsiteX18" fmla="*/ 4085863 w 9120850"/>
                <a:gd name="connsiteY18" fmla="*/ 57873 h 208344"/>
                <a:gd name="connsiteX19" fmla="*/ 4201610 w 9120850"/>
                <a:gd name="connsiteY19" fmla="*/ 92598 h 208344"/>
                <a:gd name="connsiteX20" fmla="*/ 4352081 w 9120850"/>
                <a:gd name="connsiteY20" fmla="*/ 104172 h 208344"/>
                <a:gd name="connsiteX21" fmla="*/ 4398379 w 9120850"/>
                <a:gd name="connsiteY21" fmla="*/ 115747 h 208344"/>
                <a:gd name="connsiteX22" fmla="*/ 4467828 w 9120850"/>
                <a:gd name="connsiteY22" fmla="*/ 127322 h 208344"/>
                <a:gd name="connsiteX23" fmla="*/ 4502552 w 9120850"/>
                <a:gd name="connsiteY23" fmla="*/ 138896 h 208344"/>
                <a:gd name="connsiteX24" fmla="*/ 4606724 w 9120850"/>
                <a:gd name="connsiteY24" fmla="*/ 185195 h 208344"/>
                <a:gd name="connsiteX25" fmla="*/ 4641448 w 9120850"/>
                <a:gd name="connsiteY25" fmla="*/ 196770 h 208344"/>
                <a:gd name="connsiteX26" fmla="*/ 4676172 w 9120850"/>
                <a:gd name="connsiteY26" fmla="*/ 208344 h 208344"/>
                <a:gd name="connsiteX27" fmla="*/ 4861367 w 9120850"/>
                <a:gd name="connsiteY27" fmla="*/ 196770 h 208344"/>
                <a:gd name="connsiteX28" fmla="*/ 4930815 w 9120850"/>
                <a:gd name="connsiteY28" fmla="*/ 173620 h 208344"/>
                <a:gd name="connsiteX29" fmla="*/ 4965539 w 9120850"/>
                <a:gd name="connsiteY29" fmla="*/ 162046 h 208344"/>
                <a:gd name="connsiteX30" fmla="*/ 5451676 w 9120850"/>
                <a:gd name="connsiteY30" fmla="*/ 81023 h 208344"/>
                <a:gd name="connsiteX31" fmla="*/ 5555848 w 9120850"/>
                <a:gd name="connsiteY31" fmla="*/ 23149 h 208344"/>
                <a:gd name="connsiteX32" fmla="*/ 5683169 w 9120850"/>
                <a:gd name="connsiteY32" fmla="*/ 34724 h 208344"/>
                <a:gd name="connsiteX33" fmla="*/ 5752617 w 9120850"/>
                <a:gd name="connsiteY33" fmla="*/ 57873 h 208344"/>
                <a:gd name="connsiteX34" fmla="*/ 5787342 w 9120850"/>
                <a:gd name="connsiteY34" fmla="*/ 69448 h 208344"/>
                <a:gd name="connsiteX35" fmla="*/ 5903088 w 9120850"/>
                <a:gd name="connsiteY35" fmla="*/ 92598 h 208344"/>
                <a:gd name="connsiteX36" fmla="*/ 5926238 w 9120850"/>
                <a:gd name="connsiteY36" fmla="*/ 115747 h 208344"/>
                <a:gd name="connsiteX37" fmla="*/ 5960962 w 9120850"/>
                <a:gd name="connsiteY37" fmla="*/ 127322 h 208344"/>
                <a:gd name="connsiteX38" fmla="*/ 6088283 w 9120850"/>
                <a:gd name="connsiteY38" fmla="*/ 150471 h 208344"/>
                <a:gd name="connsiteX39" fmla="*/ 6192455 w 9120850"/>
                <a:gd name="connsiteY39" fmla="*/ 162046 h 208344"/>
                <a:gd name="connsiteX40" fmla="*/ 6261904 w 9120850"/>
                <a:gd name="connsiteY40" fmla="*/ 173620 h 208344"/>
                <a:gd name="connsiteX41" fmla="*/ 6342926 w 9120850"/>
                <a:gd name="connsiteY41" fmla="*/ 185195 h 208344"/>
                <a:gd name="connsiteX42" fmla="*/ 7315200 w 9120850"/>
                <a:gd name="connsiteY42" fmla="*/ 173620 h 208344"/>
                <a:gd name="connsiteX43" fmla="*/ 7349924 w 9120850"/>
                <a:gd name="connsiteY43" fmla="*/ 138896 h 208344"/>
                <a:gd name="connsiteX44" fmla="*/ 7396223 w 9120850"/>
                <a:gd name="connsiteY44" fmla="*/ 115747 h 208344"/>
                <a:gd name="connsiteX45" fmla="*/ 7442521 w 9120850"/>
                <a:gd name="connsiteY45" fmla="*/ 104172 h 208344"/>
                <a:gd name="connsiteX46" fmla="*/ 7477245 w 9120850"/>
                <a:gd name="connsiteY46" fmla="*/ 92598 h 208344"/>
                <a:gd name="connsiteX47" fmla="*/ 7581417 w 9120850"/>
                <a:gd name="connsiteY47" fmla="*/ 81023 h 208344"/>
                <a:gd name="connsiteX48" fmla="*/ 7674015 w 9120850"/>
                <a:gd name="connsiteY48" fmla="*/ 69448 h 208344"/>
                <a:gd name="connsiteX49" fmla="*/ 7708739 w 9120850"/>
                <a:gd name="connsiteY49" fmla="*/ 57873 h 208344"/>
                <a:gd name="connsiteX50" fmla="*/ 8426369 w 9120850"/>
                <a:gd name="connsiteY50" fmla="*/ 69448 h 208344"/>
                <a:gd name="connsiteX51" fmla="*/ 8461093 w 9120850"/>
                <a:gd name="connsiteY51" fmla="*/ 81023 h 208344"/>
                <a:gd name="connsiteX52" fmla="*/ 8553691 w 9120850"/>
                <a:gd name="connsiteY52" fmla="*/ 104172 h 208344"/>
                <a:gd name="connsiteX53" fmla="*/ 8669438 w 9120850"/>
                <a:gd name="connsiteY53" fmla="*/ 127322 h 208344"/>
                <a:gd name="connsiteX54" fmla="*/ 8715736 w 9120850"/>
                <a:gd name="connsiteY54" fmla="*/ 138896 h 208344"/>
                <a:gd name="connsiteX55" fmla="*/ 8796759 w 9120850"/>
                <a:gd name="connsiteY55" fmla="*/ 150471 h 208344"/>
                <a:gd name="connsiteX56" fmla="*/ 9039828 w 9120850"/>
                <a:gd name="connsiteY56" fmla="*/ 173620 h 208344"/>
                <a:gd name="connsiteX57" fmla="*/ 9120850 w 9120850"/>
                <a:gd name="connsiteY57" fmla="*/ 173620 h 2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9120850" h="208344">
                  <a:moveTo>
                    <a:pt x="0" y="127322"/>
                  </a:moveTo>
                  <a:cubicBezTo>
                    <a:pt x="19291" y="123464"/>
                    <a:pt x="38298" y="117705"/>
                    <a:pt x="57873" y="115747"/>
                  </a:cubicBezTo>
                  <a:cubicBezTo>
                    <a:pt x="270212" y="94512"/>
                    <a:pt x="170884" y="124374"/>
                    <a:pt x="266217" y="92598"/>
                  </a:cubicBezTo>
                  <a:cubicBezTo>
                    <a:pt x="362673" y="96456"/>
                    <a:pt x="459266" y="97751"/>
                    <a:pt x="555585" y="104172"/>
                  </a:cubicBezTo>
                  <a:cubicBezTo>
                    <a:pt x="575214" y="105481"/>
                    <a:pt x="594014" y="112755"/>
                    <a:pt x="613458" y="115747"/>
                  </a:cubicBezTo>
                  <a:cubicBezTo>
                    <a:pt x="644202" y="120477"/>
                    <a:pt x="675189" y="123464"/>
                    <a:pt x="706055" y="127322"/>
                  </a:cubicBezTo>
                  <a:lnTo>
                    <a:pt x="1261640" y="115747"/>
                  </a:lnTo>
                  <a:cubicBezTo>
                    <a:pt x="1277536" y="115136"/>
                    <a:pt x="1292247" y="106787"/>
                    <a:pt x="1307939" y="104172"/>
                  </a:cubicBezTo>
                  <a:cubicBezTo>
                    <a:pt x="1338622" y="99058"/>
                    <a:pt x="1369491" y="94538"/>
                    <a:pt x="1400536" y="92598"/>
                  </a:cubicBezTo>
                  <a:cubicBezTo>
                    <a:pt x="1493034" y="86817"/>
                    <a:pt x="1585731" y="84881"/>
                    <a:pt x="1678329" y="81023"/>
                  </a:cubicBezTo>
                  <a:cubicBezTo>
                    <a:pt x="1689904" y="77165"/>
                    <a:pt x="1701089" y="71841"/>
                    <a:pt x="1713053" y="69448"/>
                  </a:cubicBezTo>
                  <a:cubicBezTo>
                    <a:pt x="1820326" y="47993"/>
                    <a:pt x="1967634" y="50327"/>
                    <a:pt x="2060293" y="46299"/>
                  </a:cubicBezTo>
                  <a:cubicBezTo>
                    <a:pt x="2477013" y="-37046"/>
                    <a:pt x="2039580" y="46716"/>
                    <a:pt x="3206187" y="23149"/>
                  </a:cubicBezTo>
                  <a:cubicBezTo>
                    <a:pt x="3225856" y="22752"/>
                    <a:pt x="3244539" y="14015"/>
                    <a:pt x="3264060" y="11575"/>
                  </a:cubicBezTo>
                  <a:cubicBezTo>
                    <a:pt x="3306347" y="6289"/>
                    <a:pt x="3348941" y="3858"/>
                    <a:pt x="3391382" y="0"/>
                  </a:cubicBezTo>
                  <a:lnTo>
                    <a:pt x="3842795" y="11575"/>
                  </a:lnTo>
                  <a:cubicBezTo>
                    <a:pt x="3862448" y="12468"/>
                    <a:pt x="3881115" y="20977"/>
                    <a:pt x="3900668" y="23149"/>
                  </a:cubicBezTo>
                  <a:cubicBezTo>
                    <a:pt x="3950666" y="28704"/>
                    <a:pt x="4000982" y="30866"/>
                    <a:pt x="4051139" y="34724"/>
                  </a:cubicBezTo>
                  <a:cubicBezTo>
                    <a:pt x="4062714" y="42440"/>
                    <a:pt x="4073151" y="52223"/>
                    <a:pt x="4085863" y="57873"/>
                  </a:cubicBezTo>
                  <a:cubicBezTo>
                    <a:pt x="4098190" y="63352"/>
                    <a:pt x="4178715" y="89905"/>
                    <a:pt x="4201610" y="92598"/>
                  </a:cubicBezTo>
                  <a:cubicBezTo>
                    <a:pt x="4251571" y="98476"/>
                    <a:pt x="4301924" y="100314"/>
                    <a:pt x="4352081" y="104172"/>
                  </a:cubicBezTo>
                  <a:cubicBezTo>
                    <a:pt x="4367514" y="108030"/>
                    <a:pt x="4382780" y="112627"/>
                    <a:pt x="4398379" y="115747"/>
                  </a:cubicBezTo>
                  <a:cubicBezTo>
                    <a:pt x="4421392" y="120350"/>
                    <a:pt x="4444918" y="122231"/>
                    <a:pt x="4467828" y="127322"/>
                  </a:cubicBezTo>
                  <a:cubicBezTo>
                    <a:pt x="4479738" y="129969"/>
                    <a:pt x="4490977" y="135038"/>
                    <a:pt x="4502552" y="138896"/>
                  </a:cubicBezTo>
                  <a:cubicBezTo>
                    <a:pt x="4557580" y="175582"/>
                    <a:pt x="4524078" y="157646"/>
                    <a:pt x="4606724" y="185195"/>
                  </a:cubicBezTo>
                  <a:lnTo>
                    <a:pt x="4641448" y="196770"/>
                  </a:lnTo>
                  <a:lnTo>
                    <a:pt x="4676172" y="208344"/>
                  </a:lnTo>
                  <a:cubicBezTo>
                    <a:pt x="4737904" y="204486"/>
                    <a:pt x="4800082" y="205127"/>
                    <a:pt x="4861367" y="196770"/>
                  </a:cubicBezTo>
                  <a:cubicBezTo>
                    <a:pt x="4885545" y="193473"/>
                    <a:pt x="4907666" y="181336"/>
                    <a:pt x="4930815" y="173620"/>
                  </a:cubicBezTo>
                  <a:lnTo>
                    <a:pt x="4965539" y="162046"/>
                  </a:lnTo>
                  <a:cubicBezTo>
                    <a:pt x="5037506" y="-53858"/>
                    <a:pt x="4964294" y="93208"/>
                    <a:pt x="5451676" y="81023"/>
                  </a:cubicBezTo>
                  <a:cubicBezTo>
                    <a:pt x="5531276" y="27956"/>
                    <a:pt x="5494730" y="43522"/>
                    <a:pt x="5555848" y="23149"/>
                  </a:cubicBezTo>
                  <a:cubicBezTo>
                    <a:pt x="5598288" y="27007"/>
                    <a:pt x="5641202" y="27318"/>
                    <a:pt x="5683169" y="34724"/>
                  </a:cubicBezTo>
                  <a:cubicBezTo>
                    <a:pt x="5707199" y="38965"/>
                    <a:pt x="5729468" y="50157"/>
                    <a:pt x="5752617" y="57873"/>
                  </a:cubicBezTo>
                  <a:cubicBezTo>
                    <a:pt x="5764192" y="61731"/>
                    <a:pt x="5775307" y="67442"/>
                    <a:pt x="5787342" y="69448"/>
                  </a:cubicBezTo>
                  <a:cubicBezTo>
                    <a:pt x="5872481" y="83638"/>
                    <a:pt x="5834022" y="75331"/>
                    <a:pt x="5903088" y="92598"/>
                  </a:cubicBezTo>
                  <a:cubicBezTo>
                    <a:pt x="5910805" y="100314"/>
                    <a:pt x="5916880" y="110132"/>
                    <a:pt x="5926238" y="115747"/>
                  </a:cubicBezTo>
                  <a:cubicBezTo>
                    <a:pt x="5936700" y="122024"/>
                    <a:pt x="5949231" y="123970"/>
                    <a:pt x="5960962" y="127322"/>
                  </a:cubicBezTo>
                  <a:cubicBezTo>
                    <a:pt x="6011283" y="141699"/>
                    <a:pt x="6030005" y="143186"/>
                    <a:pt x="6088283" y="150471"/>
                  </a:cubicBezTo>
                  <a:cubicBezTo>
                    <a:pt x="6122951" y="154805"/>
                    <a:pt x="6157824" y="157429"/>
                    <a:pt x="6192455" y="162046"/>
                  </a:cubicBezTo>
                  <a:cubicBezTo>
                    <a:pt x="6215718" y="165148"/>
                    <a:pt x="6238708" y="170051"/>
                    <a:pt x="6261904" y="173620"/>
                  </a:cubicBezTo>
                  <a:cubicBezTo>
                    <a:pt x="6288868" y="177768"/>
                    <a:pt x="6315919" y="181337"/>
                    <a:pt x="6342926" y="185195"/>
                  </a:cubicBezTo>
                  <a:lnTo>
                    <a:pt x="7315200" y="173620"/>
                  </a:lnTo>
                  <a:cubicBezTo>
                    <a:pt x="7331552" y="172868"/>
                    <a:pt x="7336604" y="148410"/>
                    <a:pt x="7349924" y="138896"/>
                  </a:cubicBezTo>
                  <a:cubicBezTo>
                    <a:pt x="7363965" y="128867"/>
                    <a:pt x="7380067" y="121805"/>
                    <a:pt x="7396223" y="115747"/>
                  </a:cubicBezTo>
                  <a:cubicBezTo>
                    <a:pt x="7411118" y="110161"/>
                    <a:pt x="7427225" y="108542"/>
                    <a:pt x="7442521" y="104172"/>
                  </a:cubicBezTo>
                  <a:cubicBezTo>
                    <a:pt x="7454252" y="100820"/>
                    <a:pt x="7465210" y="94604"/>
                    <a:pt x="7477245" y="92598"/>
                  </a:cubicBezTo>
                  <a:cubicBezTo>
                    <a:pt x="7511707" y="86854"/>
                    <a:pt x="7546719" y="85105"/>
                    <a:pt x="7581417" y="81023"/>
                  </a:cubicBezTo>
                  <a:lnTo>
                    <a:pt x="7674015" y="69448"/>
                  </a:lnTo>
                  <a:cubicBezTo>
                    <a:pt x="7685590" y="65590"/>
                    <a:pt x="7696538" y="57873"/>
                    <a:pt x="7708739" y="57873"/>
                  </a:cubicBezTo>
                  <a:cubicBezTo>
                    <a:pt x="7947980" y="57873"/>
                    <a:pt x="8187241" y="62090"/>
                    <a:pt x="8426369" y="69448"/>
                  </a:cubicBezTo>
                  <a:cubicBezTo>
                    <a:pt x="8438564" y="69823"/>
                    <a:pt x="8449256" y="78064"/>
                    <a:pt x="8461093" y="81023"/>
                  </a:cubicBezTo>
                  <a:cubicBezTo>
                    <a:pt x="8743520" y="151631"/>
                    <a:pt x="8368463" y="51251"/>
                    <a:pt x="8553691" y="104172"/>
                  </a:cubicBezTo>
                  <a:cubicBezTo>
                    <a:pt x="8616427" y="122096"/>
                    <a:pt x="8593638" y="112162"/>
                    <a:pt x="8669438" y="127322"/>
                  </a:cubicBezTo>
                  <a:cubicBezTo>
                    <a:pt x="8685037" y="130442"/>
                    <a:pt x="8700085" y="136050"/>
                    <a:pt x="8715736" y="138896"/>
                  </a:cubicBezTo>
                  <a:cubicBezTo>
                    <a:pt x="8742578" y="143776"/>
                    <a:pt x="8769716" y="146865"/>
                    <a:pt x="8796759" y="150471"/>
                  </a:cubicBezTo>
                  <a:cubicBezTo>
                    <a:pt x="8888771" y="162740"/>
                    <a:pt x="8940015" y="168630"/>
                    <a:pt x="9039828" y="173620"/>
                  </a:cubicBezTo>
                  <a:cubicBezTo>
                    <a:pt x="9066802" y="174969"/>
                    <a:pt x="9093843" y="173620"/>
                    <a:pt x="9120850" y="17362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Isosceles Triangle 45"/>
            <p:cNvSpPr/>
            <p:nvPr/>
          </p:nvSpPr>
          <p:spPr>
            <a:xfrm>
              <a:off x="7852171" y="3316945"/>
              <a:ext cx="767837" cy="1898248"/>
            </a:xfrm>
            <a:prstGeom prst="triangle">
              <a:avLst>
                <a:gd name="adj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Isosceles Triangle 44"/>
            <p:cNvSpPr/>
            <p:nvPr/>
          </p:nvSpPr>
          <p:spPr>
            <a:xfrm>
              <a:off x="7166173" y="3527476"/>
              <a:ext cx="648072" cy="1624354"/>
            </a:xfrm>
            <a:prstGeom prst="triangle">
              <a:avLst>
                <a:gd name="adj" fmla="val 100000"/>
              </a:avLst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4016415" y="4375230"/>
            <a:ext cx="833377" cy="479997"/>
          </a:xfrm>
          <a:custGeom>
            <a:avLst/>
            <a:gdLst>
              <a:gd name="connsiteX0" fmla="*/ 69448 w 833377"/>
              <a:gd name="connsiteY0" fmla="*/ 57874 h 479997"/>
              <a:gd name="connsiteX1" fmla="*/ 46299 w 833377"/>
              <a:gd name="connsiteY1" fmla="*/ 162046 h 479997"/>
              <a:gd name="connsiteX2" fmla="*/ 23150 w 833377"/>
              <a:gd name="connsiteY2" fmla="*/ 243069 h 479997"/>
              <a:gd name="connsiteX3" fmla="*/ 34724 w 833377"/>
              <a:gd name="connsiteY3" fmla="*/ 416689 h 479997"/>
              <a:gd name="connsiteX4" fmla="*/ 833377 w 833377"/>
              <a:gd name="connsiteY4" fmla="*/ 416689 h 479997"/>
              <a:gd name="connsiteX5" fmla="*/ 821803 w 833377"/>
              <a:gd name="connsiteY5" fmla="*/ 289367 h 479997"/>
              <a:gd name="connsiteX6" fmla="*/ 810228 w 833377"/>
              <a:gd name="connsiteY6" fmla="*/ 254643 h 479997"/>
              <a:gd name="connsiteX7" fmla="*/ 659757 w 833377"/>
              <a:gd name="connsiteY7" fmla="*/ 243069 h 479997"/>
              <a:gd name="connsiteX8" fmla="*/ 555585 w 833377"/>
              <a:gd name="connsiteY8" fmla="*/ 196770 h 479997"/>
              <a:gd name="connsiteX9" fmla="*/ 520861 w 833377"/>
              <a:gd name="connsiteY9" fmla="*/ 185195 h 479997"/>
              <a:gd name="connsiteX10" fmla="*/ 486137 w 833377"/>
              <a:gd name="connsiteY10" fmla="*/ 162046 h 479997"/>
              <a:gd name="connsiteX11" fmla="*/ 324091 w 833377"/>
              <a:gd name="connsiteY11" fmla="*/ 127322 h 479997"/>
              <a:gd name="connsiteX12" fmla="*/ 254643 w 833377"/>
              <a:gd name="connsiteY12" fmla="*/ 92598 h 479997"/>
              <a:gd name="connsiteX13" fmla="*/ 185195 w 833377"/>
              <a:gd name="connsiteY13" fmla="*/ 57874 h 479997"/>
              <a:gd name="connsiteX14" fmla="*/ 92598 w 833377"/>
              <a:gd name="connsiteY14" fmla="*/ 0 h 479997"/>
              <a:gd name="connsiteX15" fmla="*/ 0 w 833377"/>
              <a:gd name="connsiteY15" fmla="*/ 23150 h 479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33377" h="479997">
                <a:moveTo>
                  <a:pt x="69448" y="57874"/>
                </a:moveTo>
                <a:cubicBezTo>
                  <a:pt x="61491" y="97660"/>
                  <a:pt x="57198" y="123901"/>
                  <a:pt x="46299" y="162046"/>
                </a:cubicBezTo>
                <a:cubicBezTo>
                  <a:pt x="13099" y="278243"/>
                  <a:pt x="59319" y="98383"/>
                  <a:pt x="23150" y="243069"/>
                </a:cubicBezTo>
                <a:cubicBezTo>
                  <a:pt x="27008" y="300942"/>
                  <a:pt x="-21645" y="403024"/>
                  <a:pt x="34724" y="416689"/>
                </a:cubicBezTo>
                <a:cubicBezTo>
                  <a:pt x="448775" y="517065"/>
                  <a:pt x="566219" y="483481"/>
                  <a:pt x="833377" y="416689"/>
                </a:cubicBezTo>
                <a:cubicBezTo>
                  <a:pt x="829519" y="374248"/>
                  <a:pt x="827830" y="331554"/>
                  <a:pt x="821803" y="289367"/>
                </a:cubicBezTo>
                <a:cubicBezTo>
                  <a:pt x="820078" y="277289"/>
                  <a:pt x="821959" y="257995"/>
                  <a:pt x="810228" y="254643"/>
                </a:cubicBezTo>
                <a:cubicBezTo>
                  <a:pt x="761858" y="240823"/>
                  <a:pt x="709914" y="246927"/>
                  <a:pt x="659757" y="243069"/>
                </a:cubicBezTo>
                <a:cubicBezTo>
                  <a:pt x="480587" y="183344"/>
                  <a:pt x="665640" y="251797"/>
                  <a:pt x="555585" y="196770"/>
                </a:cubicBezTo>
                <a:cubicBezTo>
                  <a:pt x="544672" y="191314"/>
                  <a:pt x="531774" y="190651"/>
                  <a:pt x="520861" y="185195"/>
                </a:cubicBezTo>
                <a:cubicBezTo>
                  <a:pt x="508419" y="178974"/>
                  <a:pt x="498849" y="167696"/>
                  <a:pt x="486137" y="162046"/>
                </a:cubicBezTo>
                <a:cubicBezTo>
                  <a:pt x="421600" y="133363"/>
                  <a:pt x="397024" y="136439"/>
                  <a:pt x="324091" y="127322"/>
                </a:cubicBezTo>
                <a:cubicBezTo>
                  <a:pt x="209902" y="98773"/>
                  <a:pt x="328353" y="136823"/>
                  <a:pt x="254643" y="92598"/>
                </a:cubicBezTo>
                <a:cubicBezTo>
                  <a:pt x="186185" y="51524"/>
                  <a:pt x="253486" y="116409"/>
                  <a:pt x="185195" y="57874"/>
                </a:cubicBezTo>
                <a:cubicBezTo>
                  <a:pt x="114106" y="-3059"/>
                  <a:pt x="169939" y="19336"/>
                  <a:pt x="92598" y="0"/>
                </a:cubicBezTo>
                <a:cubicBezTo>
                  <a:pt x="6173" y="12347"/>
                  <a:pt x="30866" y="-7716"/>
                  <a:pt x="0" y="23150"/>
                </a:cubicBezTo>
              </a:path>
            </a:pathLst>
          </a:cu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-24243" y="4433104"/>
            <a:ext cx="4017715" cy="254643"/>
          </a:xfrm>
          <a:custGeom>
            <a:avLst/>
            <a:gdLst>
              <a:gd name="connsiteX0" fmla="*/ 47392 w 4017715"/>
              <a:gd name="connsiteY0" fmla="*/ 57873 h 254643"/>
              <a:gd name="connsiteX1" fmla="*/ 12668 w 4017715"/>
              <a:gd name="connsiteY1" fmla="*/ 115747 h 254643"/>
              <a:gd name="connsiteX2" fmla="*/ 1094 w 4017715"/>
              <a:gd name="connsiteY2" fmla="*/ 150471 h 254643"/>
              <a:gd name="connsiteX3" fmla="*/ 35818 w 4017715"/>
              <a:gd name="connsiteY3" fmla="*/ 173620 h 254643"/>
              <a:gd name="connsiteX4" fmla="*/ 1158562 w 4017715"/>
              <a:gd name="connsiteY4" fmla="*/ 185195 h 254643"/>
              <a:gd name="connsiteX5" fmla="*/ 1366906 w 4017715"/>
              <a:gd name="connsiteY5" fmla="*/ 219919 h 254643"/>
              <a:gd name="connsiteX6" fmla="*/ 3207281 w 4017715"/>
              <a:gd name="connsiteY6" fmla="*/ 231493 h 254643"/>
              <a:gd name="connsiteX7" fmla="*/ 3334602 w 4017715"/>
              <a:gd name="connsiteY7" fmla="*/ 243068 h 254643"/>
              <a:gd name="connsiteX8" fmla="*/ 3369327 w 4017715"/>
              <a:gd name="connsiteY8" fmla="*/ 254643 h 254643"/>
              <a:gd name="connsiteX9" fmla="*/ 3832314 w 4017715"/>
              <a:gd name="connsiteY9" fmla="*/ 243068 h 254643"/>
              <a:gd name="connsiteX10" fmla="*/ 4005934 w 4017715"/>
              <a:gd name="connsiteY10" fmla="*/ 208344 h 254643"/>
              <a:gd name="connsiteX11" fmla="*/ 4005934 w 4017715"/>
              <a:gd name="connsiteY11" fmla="*/ 127321 h 254643"/>
              <a:gd name="connsiteX12" fmla="*/ 4005934 w 4017715"/>
              <a:gd name="connsiteY12" fmla="*/ 0 h 25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17715" h="254643">
                <a:moveTo>
                  <a:pt x="47392" y="57873"/>
                </a:moveTo>
                <a:cubicBezTo>
                  <a:pt x="35817" y="77164"/>
                  <a:pt x="22729" y="95625"/>
                  <a:pt x="12668" y="115747"/>
                </a:cubicBezTo>
                <a:cubicBezTo>
                  <a:pt x="7212" y="126660"/>
                  <a:pt x="-3437" y="139143"/>
                  <a:pt x="1094" y="150471"/>
                </a:cubicBezTo>
                <a:cubicBezTo>
                  <a:pt x="6261" y="163387"/>
                  <a:pt x="21913" y="173203"/>
                  <a:pt x="35818" y="173620"/>
                </a:cubicBezTo>
                <a:cubicBezTo>
                  <a:pt x="409918" y="184843"/>
                  <a:pt x="784314" y="181337"/>
                  <a:pt x="1158562" y="185195"/>
                </a:cubicBezTo>
                <a:cubicBezTo>
                  <a:pt x="1252991" y="216671"/>
                  <a:pt x="1240047" y="218435"/>
                  <a:pt x="1366906" y="219919"/>
                </a:cubicBezTo>
                <a:lnTo>
                  <a:pt x="3207281" y="231493"/>
                </a:lnTo>
                <a:cubicBezTo>
                  <a:pt x="3249721" y="235351"/>
                  <a:pt x="3292415" y="237041"/>
                  <a:pt x="3334602" y="243068"/>
                </a:cubicBezTo>
                <a:cubicBezTo>
                  <a:pt x="3346680" y="244794"/>
                  <a:pt x="3357126" y="254643"/>
                  <a:pt x="3369327" y="254643"/>
                </a:cubicBezTo>
                <a:cubicBezTo>
                  <a:pt x="3523704" y="254643"/>
                  <a:pt x="3677985" y="246926"/>
                  <a:pt x="3832314" y="243068"/>
                </a:cubicBezTo>
                <a:cubicBezTo>
                  <a:pt x="3983245" y="217913"/>
                  <a:pt x="3926682" y="234762"/>
                  <a:pt x="4005934" y="208344"/>
                </a:cubicBezTo>
                <a:cubicBezTo>
                  <a:pt x="4029352" y="138093"/>
                  <a:pt x="4011586" y="212102"/>
                  <a:pt x="4005934" y="127321"/>
                </a:cubicBezTo>
                <a:cubicBezTo>
                  <a:pt x="4003111" y="84975"/>
                  <a:pt x="4005934" y="42440"/>
                  <a:pt x="4005934" y="0"/>
                </a:cubicBez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Cloud Callout 89"/>
          <p:cNvSpPr/>
          <p:nvPr/>
        </p:nvSpPr>
        <p:spPr>
          <a:xfrm>
            <a:off x="5081354" y="510484"/>
            <a:ext cx="1841107" cy="723567"/>
          </a:xfrm>
          <a:prstGeom prst="cloudCallou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Cloud Callout 90"/>
          <p:cNvSpPr/>
          <p:nvPr/>
        </p:nvSpPr>
        <p:spPr>
          <a:xfrm rot="11340744">
            <a:off x="2188101" y="331191"/>
            <a:ext cx="1559642" cy="740315"/>
          </a:xfrm>
          <a:prstGeom prst="cloudCallout">
            <a:avLst>
              <a:gd name="adj1" fmla="val -11335"/>
              <a:gd name="adj2" fmla="val 4436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Cloud 91"/>
          <p:cNvSpPr/>
          <p:nvPr/>
        </p:nvSpPr>
        <p:spPr>
          <a:xfrm>
            <a:off x="202557" y="471232"/>
            <a:ext cx="775504" cy="460232"/>
          </a:xfrm>
          <a:prstGeom prst="clou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TextBox 93"/>
          <p:cNvSpPr txBox="1"/>
          <p:nvPr/>
        </p:nvSpPr>
        <p:spPr>
          <a:xfrm>
            <a:off x="-34724" y="-51888"/>
            <a:ext cx="1689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 New Roman"/>
              </a:rPr>
              <a:t>Tranh</a:t>
            </a:r>
            <a:r>
              <a:rPr lang="en-US" sz="2800" dirty="0" smtClean="0">
                <a:solidFill>
                  <a:srgbClr val="FF0000"/>
                </a:solidFill>
                <a:latin typeface="Time New Roman"/>
              </a:rPr>
              <a:t> 2</a:t>
            </a:r>
            <a:endParaRPr lang="en-US" sz="2800" dirty="0">
              <a:solidFill>
                <a:srgbClr val="FF000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0661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560</Words>
  <Application>Microsoft Office PowerPoint</Application>
  <PresentationFormat>On-screen Show (4:3)</PresentationFormat>
  <Paragraphs>81</Paragraphs>
  <Slides>17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Segoe UI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64</cp:revision>
  <dcterms:created xsi:type="dcterms:W3CDTF">2019-12-30T04:12:37Z</dcterms:created>
  <dcterms:modified xsi:type="dcterms:W3CDTF">2022-06-07T08:33:29Z</dcterms:modified>
</cp:coreProperties>
</file>