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4" r:id="rId11"/>
    <p:sldId id="280" r:id="rId12"/>
    <p:sldId id="281" r:id="rId13"/>
    <p:sldId id="282" r:id="rId14"/>
    <p:sldId id="262" r:id="rId15"/>
    <p:sldId id="275" r:id="rId16"/>
    <p:sldId id="258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Phạm Thị Hiền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76200" y="1752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FF00"/>
                </a:solidFill>
                <a:latin typeface="inherit"/>
              </a:rPr>
              <a:t>Ông mặt trời óng ánh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Tỏa nắng hai mẹ con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Bóng mẹ và bóng con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Dắt nhau đi trên đường</a:t>
            </a:r>
            <a:endParaRPr lang="vi-VN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9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8"/>
            <a:ext cx="9220200" cy="68559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057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rgbClr val="FFFF00"/>
                </a:solidFill>
                <a:latin typeface="inherit"/>
              </a:rPr>
              <a:t>Ông nhíu mắt nhìn em</a:t>
            </a:r>
            <a:br>
              <a:rPr lang="vi-VN" dirty="0">
                <a:solidFill>
                  <a:srgbClr val="FFFF00"/>
                </a:solidFill>
                <a:latin typeface="inherit"/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Em nhíu mắt nhìn ông</a:t>
            </a:r>
          </a:p>
          <a:p>
            <a:r>
              <a:rPr lang="vi-VN" dirty="0">
                <a:solidFill>
                  <a:srgbClr val="FFFF00"/>
                </a:solidFill>
                <a:latin typeface="inherit"/>
              </a:rPr>
              <a:t>Ông ở trên trời nhé!</a:t>
            </a:r>
            <a:br>
              <a:rPr lang="vi-VN" dirty="0">
                <a:solidFill>
                  <a:srgbClr val="FFFF00"/>
                </a:solidFill>
                <a:latin typeface="inherit"/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Cháu ở dưới này thôi</a:t>
            </a:r>
            <a:endParaRPr lang="vi-VN" b="0" i="0" dirty="0">
              <a:solidFill>
                <a:srgbClr val="FFFF00"/>
              </a:solidFill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2208836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3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5000" y="5410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rgbClr val="FFFF00"/>
                </a:solidFill>
                <a:latin typeface="inherit"/>
              </a:rPr>
              <a:t>Hai ông cháu cùng cười</a:t>
            </a:r>
            <a:r>
              <a:rPr lang="vi-VN" dirty="0">
                <a:solidFill>
                  <a:srgbClr val="FFFF00"/>
                </a:solidFill>
              </a:rPr>
              <a:t/>
            </a:r>
            <a:br>
              <a:rPr lang="vi-VN" dirty="0">
                <a:solidFill>
                  <a:srgbClr val="FFFF00"/>
                </a:solidFill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Mẹ cười đi bên cạnh</a:t>
            </a:r>
            <a:r>
              <a:rPr lang="vi-VN" dirty="0">
                <a:solidFill>
                  <a:srgbClr val="FFFF00"/>
                </a:solidFill>
              </a:rPr>
              <a:t/>
            </a:r>
            <a:br>
              <a:rPr lang="vi-VN" dirty="0">
                <a:solidFill>
                  <a:srgbClr val="FFFF00"/>
                </a:solidFill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Ông mặt trời óng ánh.</a:t>
            </a:r>
            <a:endParaRPr lang="vi-VN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65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2667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 smtClean="0">
                <a:latin typeface="+mj-lt"/>
              </a:rPr>
              <a:t>1. Kiến </a:t>
            </a:r>
            <a:r>
              <a:rPr lang="vi-VN" sz="2400" b="1" dirty="0">
                <a:latin typeface="+mj-lt"/>
              </a:rPr>
              <a:t>thức: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nhớ tên bài thơ, tên tác giả.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Hiểu từ khó: "óng ánh".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Cảm nhận được vẻ đẹp của ông mặt trời.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2. </a:t>
            </a:r>
            <a:r>
              <a:rPr lang="vi-VN" sz="2400" b="1" dirty="0" smtClean="0">
                <a:latin typeface="+mj-lt"/>
              </a:rPr>
              <a:t>Kỹ </a:t>
            </a:r>
            <a:r>
              <a:rPr lang="vi-VN" sz="2400" b="1" dirty="0">
                <a:latin typeface="+mj-lt"/>
              </a:rPr>
              <a:t>năng: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trả lời được các câu hỏi của cô.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Đọc thuộc lòng bài thơ, bước đầu đọc diễn cảm.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3. </a:t>
            </a:r>
            <a:r>
              <a:rPr lang="vi-VN" sz="2400" b="1" dirty="0" smtClean="0">
                <a:latin typeface="+mj-lt"/>
              </a:rPr>
              <a:t>Thái </a:t>
            </a:r>
            <a:r>
              <a:rPr lang="vi-VN" sz="2400" b="1" dirty="0">
                <a:latin typeface="+mj-lt"/>
              </a:rPr>
              <a:t>độ: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- Giáo dục trẻ yêu thiên nhiên.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Mũ ông mặt trời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Tranh vẽ , bút màu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68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về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3528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76200" y="1752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FF00"/>
                </a:solidFill>
                <a:latin typeface="inherit"/>
              </a:rPr>
              <a:t>Ông mặt trời óng ánh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Tỏa nắng hai mẹ con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Bóng mẹ và bóng con</a:t>
            </a:r>
            <a:r>
              <a:rPr lang="vi-VN" sz="2000" dirty="0">
                <a:solidFill>
                  <a:srgbClr val="FFFF00"/>
                </a:solidFill>
              </a:rPr>
              <a:t/>
            </a:r>
            <a:br>
              <a:rPr lang="vi-VN" sz="2000" dirty="0">
                <a:solidFill>
                  <a:srgbClr val="FFFF00"/>
                </a:solidFill>
              </a:rPr>
            </a:br>
            <a:r>
              <a:rPr lang="vi-VN" sz="2000" dirty="0">
                <a:solidFill>
                  <a:srgbClr val="FFFF00"/>
                </a:solidFill>
                <a:latin typeface="inherit"/>
              </a:rPr>
              <a:t>Dắt nhau đi trên đường</a:t>
            </a:r>
            <a:endParaRPr lang="vi-VN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8"/>
            <a:ext cx="9220200" cy="68559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057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rgbClr val="FFFF00"/>
                </a:solidFill>
                <a:latin typeface="inherit"/>
              </a:rPr>
              <a:t>Ông nhíu mắt nhìn em</a:t>
            </a:r>
            <a:br>
              <a:rPr lang="vi-VN" dirty="0">
                <a:solidFill>
                  <a:srgbClr val="FFFF00"/>
                </a:solidFill>
                <a:latin typeface="inherit"/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Em nhíu mắt nhìn ông</a:t>
            </a:r>
          </a:p>
          <a:p>
            <a:r>
              <a:rPr lang="vi-VN" dirty="0">
                <a:solidFill>
                  <a:srgbClr val="FFFF00"/>
                </a:solidFill>
                <a:latin typeface="inherit"/>
              </a:rPr>
              <a:t>Ông ở trên trời nhé!</a:t>
            </a:r>
            <a:br>
              <a:rPr lang="vi-VN" dirty="0">
                <a:solidFill>
                  <a:srgbClr val="FFFF00"/>
                </a:solidFill>
                <a:latin typeface="inherit"/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Cháu ở dưới này thôi</a:t>
            </a:r>
            <a:endParaRPr lang="vi-VN" b="0" i="0" dirty="0">
              <a:solidFill>
                <a:srgbClr val="FFFF00"/>
              </a:solidFill>
              <a:effectLst/>
              <a:latin typeface="inheri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3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5000" y="5410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rgbClr val="FFFF00"/>
                </a:solidFill>
                <a:latin typeface="inherit"/>
              </a:rPr>
              <a:t>Hai ông cháu cùng cười</a:t>
            </a:r>
            <a:r>
              <a:rPr lang="vi-VN" dirty="0">
                <a:solidFill>
                  <a:srgbClr val="FFFF00"/>
                </a:solidFill>
              </a:rPr>
              <a:t/>
            </a:r>
            <a:br>
              <a:rPr lang="vi-VN" dirty="0">
                <a:solidFill>
                  <a:srgbClr val="FFFF00"/>
                </a:solidFill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Mẹ cười đi bên cạnh</a:t>
            </a:r>
            <a:r>
              <a:rPr lang="vi-VN" dirty="0">
                <a:solidFill>
                  <a:srgbClr val="FFFF00"/>
                </a:solidFill>
              </a:rPr>
              <a:t/>
            </a:r>
            <a:br>
              <a:rPr lang="vi-VN" dirty="0">
                <a:solidFill>
                  <a:srgbClr val="FFFF00"/>
                </a:solidFill>
              </a:rPr>
            </a:br>
            <a:r>
              <a:rPr lang="vi-VN" dirty="0">
                <a:solidFill>
                  <a:srgbClr val="FFFF00"/>
                </a:solidFill>
                <a:latin typeface="inherit"/>
              </a:rPr>
              <a:t>Ông mặt trời óng ánh.</a:t>
            </a:r>
            <a:endParaRPr lang="vi-VN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256</Words>
  <Application>Microsoft Office PowerPoint</Application>
  <PresentationFormat>On-screen Show (4:3)</PresentationFormat>
  <Paragraphs>49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inherit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49</cp:revision>
  <dcterms:created xsi:type="dcterms:W3CDTF">2018-12-28T04:46:11Z</dcterms:created>
  <dcterms:modified xsi:type="dcterms:W3CDTF">2022-06-08T03:23:06Z</dcterms:modified>
</cp:coreProperties>
</file>