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71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75" autoAdjust="0"/>
    <p:restoredTop sz="94660"/>
  </p:normalViewPr>
  <p:slideViewPr>
    <p:cSldViewPr>
      <p:cViewPr varScale="1">
        <p:scale>
          <a:sx n="93" d="100"/>
          <a:sy n="93" d="100"/>
        </p:scale>
        <p:origin x="1339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48B0FC-FF1D-4CB8-BD06-2F65A945D0B8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6AD049-8785-4746-8058-98901A8FC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98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55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750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855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277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98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06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931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571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055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265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542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B13F3-1645-492C-9732-9038678475E6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346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9684" y="419185"/>
            <a:ext cx="52330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340768"/>
            <a:ext cx="1247379" cy="10908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91311" y="2793325"/>
            <a:ext cx="659597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 PHÁ KHOA HỌC</a:t>
            </a:r>
          </a:p>
          <a:p>
            <a:pPr algn="ctr"/>
            <a:endParaRPr lang="en-US" sz="24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hiên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nổi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giận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(5-6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Hiền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7864" y="6412686"/>
            <a:ext cx="2018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1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42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6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1844824"/>
            <a:ext cx="8855309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Sau cơn bão, lũ con người như thế nào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Còn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cây cối, cảnh vật?</a:t>
            </a:r>
          </a:p>
          <a:p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Sau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những cơn bão lũ, có rất nhiều gia đình bị đổ nhà, thiệt hại bao nhiêu hoa màu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ruộng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vườn 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nông dân. </a:t>
            </a: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con làm gì để chia sẻ tình cảm đến những gia 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đình,những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 nhỏ đã gặp 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khó</a:t>
            </a: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khăn sau những trận bão lũ?</a:t>
            </a:r>
          </a:p>
          <a:p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16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3" y="908720"/>
            <a:ext cx="61206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GD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Sau những cơn bão lũ, có rất nhiều gia đình bị đổ nhà, thiệt hại bao nhiêu hoa màu,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ruộng</a:t>
            </a:r>
            <a:r>
              <a:rPr lang="vi-V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vườn của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vi-V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nông dân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nỗi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ủng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hộ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bão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lũ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qua.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nhở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nhé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064" y="78396"/>
            <a:ext cx="3138648" cy="313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0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5542" y="1412776"/>
            <a:ext cx="841845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to,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Trẻ vừa đi vừa hát khi nghe cô vỗ xắc xô dồn dập và nói “mưa to”,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trẻ 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phải chạy nhanh lấy tay che đầu và ngược lai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76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928183"/>
            <a:ext cx="9010800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Chia trẻ làm hai đội lên lấy tranh những việc nên làm hay không 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nên làm theo yêu cầu gắn vào bảng của đội mình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 nào gắn được 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nhiều </a:t>
            </a:r>
            <a:r>
              <a:rPr lang="vi-V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tranh đúng giành chiến thắng</a:t>
            </a:r>
            <a:r>
              <a:rPr lang="vi-V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y2mate.com - Nhà Mình Rất Vui  Bé Bảo An  Phi Long  Nhạc REMIX Thiếu Nhi Hót Nhất 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257325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62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6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643584"/>
            <a:ext cx="503535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Cô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nhận xét chung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ho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trẻ chuyển hoạt động khác.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64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980728"/>
            <a:ext cx="8281434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I. MỤC ĐÍCH, YÊU CẦU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Trẻ được quan sát, khám phá, tìm hiểu tác hại của bão, lũ lụt</a:t>
            </a: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- Mở rộng cho trẻ vốn từ ngữ chỉ tác hại của bão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năng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- Phát triển khả năng diễn đạt mạch lạc bằng lời</a:t>
            </a: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- Luyện phản xạ nhanh qua trò chơi: “Mưa to, mưa nhỏ”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nhẹn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chia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sẻ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69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980728"/>
            <a:ext cx="839956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II . CHUẨN BỊ</a:t>
            </a:r>
            <a:endParaRPr lang="en-US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3600" b="1" dirty="0" smtClean="0">
                <a:latin typeface="+mj-lt"/>
              </a:rPr>
              <a:t>1. </a:t>
            </a:r>
            <a:r>
              <a:rPr lang="vi-VN" sz="3600" b="1" dirty="0">
                <a:latin typeface="+mj-lt"/>
              </a:rPr>
              <a:t>Đồ dùng của cô:</a:t>
            </a:r>
            <a:endParaRPr lang="vi-VN" sz="3600" dirty="0">
              <a:latin typeface="+mj-lt"/>
            </a:endParaRPr>
          </a:p>
          <a:p>
            <a:r>
              <a:rPr lang="vi-VN" sz="3600" dirty="0">
                <a:latin typeface="+mj-lt"/>
              </a:rPr>
              <a:t>- Đoạn phim về bão lũ, hình ảnh về sự tàn phá của bão lũ.</a:t>
            </a:r>
          </a:p>
          <a:p>
            <a:r>
              <a:rPr lang="vi-VN" sz="3600" b="1" dirty="0" smtClean="0">
                <a:latin typeface="+mj-lt"/>
              </a:rPr>
              <a:t>2. Đồ </a:t>
            </a:r>
            <a:r>
              <a:rPr lang="vi-VN" sz="3600" b="1" dirty="0">
                <a:latin typeface="+mj-lt"/>
              </a:rPr>
              <a:t>dùng của trẻ: </a:t>
            </a:r>
            <a:r>
              <a:rPr lang="vi-VN" sz="3600" dirty="0">
                <a:latin typeface="+mj-lt"/>
              </a:rPr>
              <a:t> </a:t>
            </a:r>
          </a:p>
          <a:p>
            <a:r>
              <a:rPr lang="vi-VN" sz="3600" dirty="0">
                <a:latin typeface="+mj-lt"/>
              </a:rPr>
              <a:t>Tranh ảnh cho trẻ chơi trò chơi “Thi xem đội nào nhanh”.</a:t>
            </a:r>
          </a:p>
        </p:txBody>
      </p:sp>
    </p:spTree>
    <p:extLst>
      <p:ext uri="{BB962C8B-B14F-4D97-AF65-F5344CB8AC3E}">
        <p14:creationId xmlns:p14="http://schemas.microsoft.com/office/powerpoint/2010/main" val="239088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2097" y="1124744"/>
            <a:ext cx="840313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1.Ổn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 </a:t>
            </a:r>
          </a:p>
          <a:p>
            <a:pPr marL="342900" indent="-342900"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dắt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y2mate.com - Trời Nắng Trời Mưa Bea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60232" y="3284984"/>
            <a:ext cx="576063" cy="4162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8912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9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catwmv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60007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488" y="0"/>
            <a:ext cx="38298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video</a:t>
            </a:r>
          </a:p>
          <a:p>
            <a:pPr marL="285750" indent="-285750">
              <a:buFontTx/>
              <a:buChar char="-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79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2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2348880"/>
            <a:ext cx="761298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- Con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thấy gì qua đoạn phim? -Tại sao con biết mưa to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Đố các con tiếng mưa rơi như thế nào?</a:t>
            </a: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Ai có thể diễn tả tiếng mưa rơi? - còn tiếng gió thổi thì sao?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Ngoài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mưa to gió thổi mạnh còn nghe thấy có gì xảy ra?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Vậy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nước lũ do đâu mà có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Sau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cơn lũ nhà cửa, cây cối, con người ra sao?Vì sao lũ lụt xảy ra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Do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có quá nhiều mưa trong thời gian ngắn, do nạn phá rừng của người dân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nên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đã gây ra lũ lụt. Như vậy chúng ta có nên phá rừng không?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09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88640"/>
            <a:ext cx="35990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i="1" dirty="0" smtClean="0">
                <a:latin typeface="Times New Roman" pitchFamily="18" charset="0"/>
                <a:cs typeface="Times New Roman" pitchFamily="18" charset="0"/>
              </a:rPr>
              <a:t>*Chuyện </a:t>
            </a:r>
            <a:r>
              <a:rPr lang="vi-VN" sz="2000" b="1" i="1" dirty="0">
                <a:latin typeface="Times New Roman" pitchFamily="18" charset="0"/>
                <a:cs typeface="Times New Roman" pitchFamily="18" charset="0"/>
              </a:rPr>
              <a:t>gì xảy ra sau cơn bão?</a:t>
            </a:r>
            <a:endParaRPr lang="en-US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5336"/>
            <a:ext cx="9144000" cy="609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22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6557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90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675</Words>
  <Application>Microsoft Office PowerPoint</Application>
  <PresentationFormat>On-screen Show (4:3)</PresentationFormat>
  <Paragraphs>56</Paragraphs>
  <Slides>15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84345</cp:lastModifiedBy>
  <cp:revision>17</cp:revision>
  <dcterms:created xsi:type="dcterms:W3CDTF">2021-05-08T01:47:32Z</dcterms:created>
  <dcterms:modified xsi:type="dcterms:W3CDTF">2022-06-09T14:48:11Z</dcterms:modified>
</cp:coreProperties>
</file>