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1" r:id="rId3"/>
    <p:sldId id="270" r:id="rId4"/>
    <p:sldId id="272" r:id="rId5"/>
    <p:sldId id="257" r:id="rId6"/>
    <p:sldId id="273" r:id="rId7"/>
    <p:sldId id="274" r:id="rId8"/>
    <p:sldId id="275" r:id="rId9"/>
    <p:sldId id="260" r:id="rId10"/>
    <p:sldId id="264" r:id="rId11"/>
    <p:sldId id="261" r:id="rId12"/>
    <p:sldId id="276" r:id="rId13"/>
    <p:sldId id="265" r:id="rId14"/>
    <p:sldId id="269" r:id="rId15"/>
    <p:sldId id="268" r:id="rId16"/>
    <p:sldId id="267" r:id="rId17"/>
    <p:sldId id="266" r:id="rId18"/>
    <p:sldId id="26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17E5"/>
    <a:srgbClr val="FA3CDF"/>
    <a:srgbClr val="1601AF"/>
    <a:srgbClr val="1BF12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1" d="100"/>
          <a:sy n="51" d="100"/>
        </p:scale>
        <p:origin x="-1056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90305-B3A3-4C30-83DF-1F54291711E3}" type="datetimeFigureOut">
              <a:rPr lang="en-US" smtClean="0"/>
              <a:pPr/>
              <a:t>5/28/2020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ylmt%20gt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image" Target="../media/image22.png"/><Relationship Id="rId18" Type="http://schemas.openxmlformats.org/officeDocument/2006/relationships/slide" Target="slide18.xml"/><Relationship Id="rId3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video%20piano.mp3" TargetMode="External"/><Relationship Id="rId7" Type="http://schemas.openxmlformats.org/officeDocument/2006/relationships/slide" Target="slide15.xml"/><Relationship Id="rId12" Type="http://schemas.openxmlformats.org/officeDocument/2006/relationships/image" Target="../media/image21.png"/><Relationship Id="rId17" Type="http://schemas.openxmlformats.org/officeDocument/2006/relationships/image" Target="../media/image26.jpeg"/><Relationship Id="rId2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video%20trong.mp3" TargetMode="External"/><Relationship Id="rId16" Type="http://schemas.openxmlformats.org/officeDocument/2006/relationships/image" Target="../media/image25.jpeg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S&#7855;c%20x&#244;.m4a" TargetMode="External"/><Relationship Id="rId6" Type="http://schemas.openxmlformats.org/officeDocument/2006/relationships/slide" Target="slide14.xml"/><Relationship Id="rId11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24.jpeg"/><Relationship Id="rId10" Type="http://schemas.openxmlformats.org/officeDocument/2006/relationships/image" Target="../media/image19.png"/><Relationship Id="rId4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ken.mp3" TargetMode="External"/><Relationship Id="rId9" Type="http://schemas.openxmlformats.org/officeDocument/2006/relationships/slide" Target="slide17.xml"/><Relationship Id="rId1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9\Am%20nhac\sac%20xo.mp4" TargetMode="Externa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9\Am%20nhac\video%20trong.mp4" TargetMode="Externa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9\Am%20nhac\video%20piano.mp4" TargetMode="External"/><Relationship Id="rId4" Type="http://schemas.openxmlformats.org/officeDocument/2006/relationships/slide" Target="slid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L&#7899;p%20MGN%20B3\N&#259;m%20h&#7885;c%202019%20-%202020\B&#224;i%20gi&#7843;ng%20t&#432;&#417;ng%20t&#225;c\GV%20Nguy&#7877;n%20Th&#7883;%20T&#236;nh\Th&#225;ng%209\Am%20nhac\video%20ken.mp4" TargetMode="External"/><Relationship Id="rId4" Type="http://schemas.openxmlformats.org/officeDocument/2006/relationships/slide" Target="sl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vui-den-truong.mp3" TargetMode="Externa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tcdltmn.mp3" TargetMode="Externa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tcdltmn.mp3" TargetMode="Externa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tcdltmn.mp3" TargetMode="Externa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GN%20B3\N&#259;m%20h&#7885;c%202019%20-%202020\B&#224;i%20gi&#7843;ng%20t&#432;&#417;ng%20t&#225;c\GV%20Nguy&#7877;n%20Th&#7883;%20T&#236;nh\Th&#225;ng%209\Am%20nhac\ylmt%20gt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295400" y="-1371600"/>
            <a:ext cx="104394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828800" y="1143000"/>
            <a:ext cx="5410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1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1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2362200"/>
            <a:ext cx="6629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GIÁO ÁN ÂM NHẠC</a:t>
            </a:r>
            <a:endParaRPr lang="en-US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5218" y="4191000"/>
            <a:ext cx="8146782" cy="169277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non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thân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endParaRPr lang="en-US" sz="2800" b="1" cap="none" spc="50" dirty="0" smtClean="0">
              <a:ln w="11430"/>
              <a:solidFill>
                <a:srgbClr val="1601A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800" b="1" cap="none" spc="50" dirty="0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cap="none" spc="50" dirty="0" err="1" smtClean="0">
                <a:ln w="11430"/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endParaRPr lang="en-US" sz="2800" b="1" cap="none" spc="50" dirty="0">
              <a:ln w="11430"/>
              <a:solidFill>
                <a:srgbClr val="1601AF"/>
              </a:solidFill>
            </a:endParaRPr>
          </a:p>
        </p:txBody>
      </p:sp>
      <p:pic>
        <p:nvPicPr>
          <p:cNvPr id="13" name="Content Placeholder 10" descr="logoo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57600" y="2667000"/>
            <a:ext cx="1447800" cy="131618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3124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447800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85291">
            <a:off x="8102732" y="672114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6146985" y="5161766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3781">
            <a:off x="4973505" y="478963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207608">
            <a:off x="7997472" y="5072037"/>
            <a:ext cx="800000" cy="12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3212967" y="46345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052192">
            <a:off x="6520899" y="857854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4394385" y="769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Rectangle 16"/>
          <p:cNvSpPr/>
          <p:nvPr/>
        </p:nvSpPr>
        <p:spPr>
          <a:xfrm>
            <a:off x="2057400" y="2196167"/>
            <a:ext cx="7093337" cy="38164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Trường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mầm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non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Gia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Thượng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mến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yêu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9" name="ylmt g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2590800" y="1752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66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H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1676400" y="2362200"/>
            <a:ext cx="533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676400" y="4191000"/>
            <a:ext cx="4876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Ai </a:t>
            </a:r>
            <a:r>
              <a:rPr lang="en-US" sz="4000" dirty="0" err="1" smtClean="0">
                <a:solidFill>
                  <a:srgbClr val="FF0000"/>
                </a:solidFill>
              </a:rPr>
              <a:t>đoán</a:t>
            </a:r>
            <a:r>
              <a:rPr lang="en-US" sz="4000" dirty="0" smtClean="0">
                <a:solidFill>
                  <a:srgbClr val="FF0000"/>
                </a:solidFill>
              </a:rPr>
              <a:t> </a:t>
            </a:r>
            <a:r>
              <a:rPr lang="en-US" sz="4000" dirty="0" err="1" smtClean="0">
                <a:solidFill>
                  <a:srgbClr val="FF0000"/>
                </a:solidFill>
              </a:rPr>
              <a:t>giỏi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762000"/>
            <a:ext cx="70104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: Ai </a:t>
            </a:r>
            <a:r>
              <a:rPr lang="en-US" sz="3200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3200" dirty="0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F517E5"/>
                </a:solidFill>
                <a:latin typeface="Times New Roman" pitchFamily="18" charset="0"/>
                <a:cs typeface="Times New Roman" pitchFamily="18" charset="0"/>
              </a:rPr>
              <a:t>giỏi</a:t>
            </a:r>
            <a:endParaRPr lang="en-US" sz="3200" dirty="0" smtClean="0">
              <a:solidFill>
                <a:srgbClr val="F517E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lượt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ô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đoán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âm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cụ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trưởng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thắng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hlinkClick r:id="rId6" action="ppaction://hlinksldjump"/>
          </p:cNvPr>
          <p:cNvSpPr/>
          <p:nvPr/>
        </p:nvSpPr>
        <p:spPr>
          <a:xfrm>
            <a:off x="685800" y="381000"/>
            <a:ext cx="3657600" cy="28956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Rectangle 4">
            <a:hlinkClick r:id="rId7" action="ppaction://hlinksldjump"/>
          </p:cNvPr>
          <p:cNvSpPr/>
          <p:nvPr/>
        </p:nvSpPr>
        <p:spPr>
          <a:xfrm>
            <a:off x="4800600" y="381000"/>
            <a:ext cx="3657600" cy="289560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hlinkClick r:id="rId8" action="ppaction://hlinksldjump"/>
          </p:cNvPr>
          <p:cNvSpPr/>
          <p:nvPr/>
        </p:nvSpPr>
        <p:spPr>
          <a:xfrm>
            <a:off x="685800" y="3581400"/>
            <a:ext cx="3657600" cy="2895600"/>
          </a:xfrm>
          <a:prstGeom prst="rect">
            <a:avLst/>
          </a:prstGeom>
          <a:solidFill>
            <a:srgbClr val="1BF12F"/>
          </a:solidFill>
          <a:ln>
            <a:solidFill>
              <a:srgbClr val="1BF1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hlinkClick r:id="rId9" action="ppaction://hlinksldjump"/>
          </p:cNvPr>
          <p:cNvSpPr/>
          <p:nvPr/>
        </p:nvSpPr>
        <p:spPr>
          <a:xfrm>
            <a:off x="4800600" y="3581400"/>
            <a:ext cx="3657600" cy="2895600"/>
          </a:xfrm>
          <a:prstGeom prst="rect">
            <a:avLst/>
          </a:prstGeom>
          <a:solidFill>
            <a:srgbClr val="1601AF"/>
          </a:solidFill>
          <a:ln>
            <a:solidFill>
              <a:srgbClr val="1601A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1601AF"/>
              </a:solidFill>
            </a:endParaRPr>
          </a:p>
        </p:txBody>
      </p:sp>
      <p:pic>
        <p:nvPicPr>
          <p:cNvPr id="8" name="Sắc xô.m4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tretch>
            <a:fillRect/>
          </a:stretch>
        </p:blipFill>
        <p:spPr>
          <a:xfrm>
            <a:off x="2362200" y="1524000"/>
            <a:ext cx="533400" cy="533400"/>
          </a:xfrm>
          <a:prstGeom prst="rect">
            <a:avLst/>
          </a:prstGeom>
        </p:spPr>
      </p:pic>
      <p:pic>
        <p:nvPicPr>
          <p:cNvPr id="9" name="video trong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/>
          <a:stretch>
            <a:fillRect/>
          </a:stretch>
        </p:blipFill>
        <p:spPr>
          <a:xfrm>
            <a:off x="6629400" y="1600200"/>
            <a:ext cx="533400" cy="533400"/>
          </a:xfrm>
          <a:prstGeom prst="rect">
            <a:avLst/>
          </a:prstGeom>
        </p:spPr>
      </p:pic>
      <p:pic>
        <p:nvPicPr>
          <p:cNvPr id="10" name="video piano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2"/>
          <a:stretch>
            <a:fillRect/>
          </a:stretch>
        </p:blipFill>
        <p:spPr>
          <a:xfrm>
            <a:off x="2362200" y="4724400"/>
            <a:ext cx="533400" cy="533400"/>
          </a:xfrm>
          <a:prstGeom prst="rect">
            <a:avLst/>
          </a:prstGeom>
        </p:spPr>
      </p:pic>
      <p:pic>
        <p:nvPicPr>
          <p:cNvPr id="11" name="ken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3"/>
          <a:stretch>
            <a:fillRect/>
          </a:stretch>
        </p:blipFill>
        <p:spPr>
          <a:xfrm>
            <a:off x="6553200" y="4876800"/>
            <a:ext cx="457200" cy="457200"/>
          </a:xfrm>
          <a:prstGeom prst="rect">
            <a:avLst/>
          </a:prstGeom>
        </p:spPr>
      </p:pic>
      <p:pic>
        <p:nvPicPr>
          <p:cNvPr id="13" name="Picture 12" descr="dan-trong-hoi-dong-du11-800x389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800600" y="304800"/>
            <a:ext cx="3733800" cy="3048000"/>
          </a:xfrm>
          <a:prstGeom prst="rect">
            <a:avLst/>
          </a:prstGeom>
        </p:spPr>
      </p:pic>
      <p:pic>
        <p:nvPicPr>
          <p:cNvPr id="14" name="Picture 13" descr="YAMAHA-ALTO-YAS-475_1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4400" y="3505200"/>
            <a:ext cx="3840686" cy="3048000"/>
          </a:xfrm>
          <a:prstGeom prst="rect">
            <a:avLst/>
          </a:prstGeom>
        </p:spPr>
      </p:pic>
      <p:pic>
        <p:nvPicPr>
          <p:cNvPr id="15" name="Picture 14" descr="CLP-565GP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09600" y="3505200"/>
            <a:ext cx="3810000" cy="3048000"/>
          </a:xfrm>
          <a:prstGeom prst="rect">
            <a:avLst/>
          </a:prstGeom>
        </p:spPr>
      </p:pic>
      <p:pic>
        <p:nvPicPr>
          <p:cNvPr id="16" name="Picture 15" descr="mn562026.jp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09600" y="304800"/>
            <a:ext cx="3870535" cy="3124200"/>
          </a:xfrm>
          <a:prstGeom prst="rect">
            <a:avLst/>
          </a:prstGeom>
        </p:spPr>
      </p:pic>
      <p:sp>
        <p:nvSpPr>
          <p:cNvPr id="17" name="Right Arrow 16">
            <a:hlinkClick r:id="rId18" action="ppaction://hlinksldjump"/>
          </p:cNvPr>
          <p:cNvSpPr/>
          <p:nvPr/>
        </p:nvSpPr>
        <p:spPr>
          <a:xfrm>
            <a:off x="8839200" y="6553200"/>
            <a:ext cx="3048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09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8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8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8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8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1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1152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Arrow 1">
            <a:hlinkClick r:id="rId3" action="ppaction://hlinksldjump"/>
          </p:cNvPr>
          <p:cNvSpPr/>
          <p:nvPr/>
        </p:nvSpPr>
        <p:spPr>
          <a:xfrm rot="10800000">
            <a:off x="0" y="3276600"/>
            <a:ext cx="3810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sac x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85800" y="304800"/>
            <a:ext cx="81280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trong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8000" y="228600"/>
            <a:ext cx="8331200" cy="62484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piano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85750"/>
            <a:ext cx="8458200" cy="634365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rot="10800000">
            <a:off x="0" y="3276600"/>
            <a:ext cx="381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 ken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" y="266700"/>
            <a:ext cx="8382000" cy="6286500"/>
          </a:xfrm>
          <a:prstGeom prst="rect">
            <a:avLst/>
          </a:prstGeom>
        </p:spPr>
      </p:pic>
      <p:sp>
        <p:nvSpPr>
          <p:cNvPr id="3" name="Right Arrow 2">
            <a:hlinkClick r:id="rId4" action="ppaction://hlinksldjump"/>
          </p:cNvPr>
          <p:cNvSpPr/>
          <p:nvPr/>
        </p:nvSpPr>
        <p:spPr>
          <a:xfrm flipH="1">
            <a:off x="30481" y="3429000"/>
            <a:ext cx="350519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33284741-Thank-You-Abstract-Floral-Background-Callygraphy-THANK-YOU-hand-lettering-handmade-calligraphy-Stock-Vecto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152400" y="0"/>
            <a:ext cx="9372600" cy="6858000"/>
          </a:xfrm>
        </p:spPr>
      </p:pic>
      <p:pic>
        <p:nvPicPr>
          <p:cNvPr id="5" name="vui-den-tru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572000" y="48006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5" descr="hình nền powerpoint đơn giản mà đẹ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60559" y="-838200"/>
            <a:ext cx="13625193" cy="9067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47800" y="1752600"/>
            <a:ext cx="7010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1.Kiến </a:t>
            </a:r>
            <a:r>
              <a:rPr lang="en-US" sz="2400" b="1" dirty="0" err="1" smtClean="0"/>
              <a:t>thức</a:t>
            </a:r>
            <a:endParaRPr lang="en-US" sz="2400" dirty="0" smtClean="0"/>
          </a:p>
          <a:p>
            <a:r>
              <a:rPr lang="pt-BR" sz="2400" dirty="0" smtClean="0"/>
              <a:t>- Trẻ thuộc lời bài hát, nhớ tên bài hát, tên tác giả</a:t>
            </a:r>
            <a:endParaRPr lang="en-US" sz="2400" dirty="0" smtClean="0"/>
          </a:p>
          <a:p>
            <a:r>
              <a:rPr lang="pt-BR" sz="2400" dirty="0" smtClean="0"/>
              <a:t>- Trẻ biết thể hiện nhịp nhàng theo âm điệu của bài hát, trẻ tự tin khi thể hiện.</a:t>
            </a:r>
            <a:endParaRPr lang="en-US" sz="2400" dirty="0" smtClean="0"/>
          </a:p>
          <a:p>
            <a:r>
              <a:rPr lang="en-US" sz="2400" b="1" dirty="0" smtClean="0"/>
              <a:t>2.Kỹ </a:t>
            </a:r>
            <a:r>
              <a:rPr lang="en-US" sz="2400" b="1" dirty="0" err="1" smtClean="0"/>
              <a:t>năng</a:t>
            </a:r>
            <a:endParaRPr lang="en-US" sz="2400" dirty="0" smtClean="0"/>
          </a:p>
          <a:p>
            <a:r>
              <a:rPr lang="en-US" sz="2400" b="1" dirty="0" smtClean="0"/>
              <a:t>- </a:t>
            </a:r>
            <a:r>
              <a:rPr lang="en-US" sz="2400" dirty="0" err="1" smtClean="0"/>
              <a:t>Trẻ</a:t>
            </a:r>
            <a:r>
              <a:rPr lang="en-US" sz="2400" dirty="0" smtClean="0"/>
              <a:t> </a:t>
            </a:r>
            <a:r>
              <a:rPr lang="en-US" sz="2400" dirty="0" err="1" smtClean="0"/>
              <a:t>hát</a:t>
            </a:r>
            <a:r>
              <a:rPr lang="en-US" sz="2400" dirty="0" smtClean="0"/>
              <a:t> </a:t>
            </a:r>
            <a:r>
              <a:rPr lang="en-US" sz="2400" dirty="0" err="1" smtClean="0"/>
              <a:t>đúng</a:t>
            </a:r>
            <a:r>
              <a:rPr lang="en-US" sz="2400" dirty="0" smtClean="0"/>
              <a:t> </a:t>
            </a:r>
            <a:r>
              <a:rPr lang="en-US" sz="2400" dirty="0" err="1" smtClean="0"/>
              <a:t>nhạc</a:t>
            </a:r>
            <a:r>
              <a:rPr lang="en-US" sz="2400" dirty="0" smtClean="0"/>
              <a:t>, </a:t>
            </a:r>
            <a:r>
              <a:rPr lang="en-US" sz="2400" dirty="0" err="1" smtClean="0"/>
              <a:t>rõ</a:t>
            </a:r>
            <a:r>
              <a:rPr lang="en-US" sz="2400" dirty="0" smtClean="0"/>
              <a:t> </a:t>
            </a:r>
            <a:r>
              <a:rPr lang="en-US" sz="2400" dirty="0" err="1" smtClean="0"/>
              <a:t>lời</a:t>
            </a:r>
            <a:r>
              <a:rPr lang="en-US" sz="2400" dirty="0" smtClean="0"/>
              <a:t>, </a:t>
            </a:r>
            <a:r>
              <a:rPr lang="en-US" sz="2400" dirty="0" err="1" smtClean="0"/>
              <a:t>biết</a:t>
            </a:r>
            <a:r>
              <a:rPr lang="en-US" sz="2400" dirty="0" smtClean="0"/>
              <a:t> VĐTN </a:t>
            </a:r>
            <a:r>
              <a:rPr lang="en-US" sz="2400" dirty="0" err="1" smtClean="0"/>
              <a:t>bài</a:t>
            </a:r>
            <a:r>
              <a:rPr lang="en-US" sz="2400" dirty="0" smtClean="0"/>
              <a:t> </a:t>
            </a:r>
            <a:r>
              <a:rPr lang="en-US" sz="2400" dirty="0" err="1" smtClean="0"/>
              <a:t>hát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- </a:t>
            </a:r>
            <a:r>
              <a:rPr lang="en-US" sz="2400" dirty="0" err="1" smtClean="0"/>
              <a:t>Rèn</a:t>
            </a:r>
            <a:r>
              <a:rPr lang="en-US" sz="2400" dirty="0" smtClean="0"/>
              <a:t> </a:t>
            </a:r>
            <a:r>
              <a:rPr lang="en-US" sz="2400" dirty="0" err="1" smtClean="0"/>
              <a:t>kĩ</a:t>
            </a:r>
            <a:r>
              <a:rPr lang="en-US" sz="2400" dirty="0" smtClean="0"/>
              <a:t> </a:t>
            </a:r>
            <a:r>
              <a:rPr lang="en-US" sz="2400" dirty="0" err="1" smtClean="0"/>
              <a:t>năng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sát</a:t>
            </a:r>
            <a:r>
              <a:rPr lang="en-US" sz="2400" dirty="0" smtClean="0"/>
              <a:t>, </a:t>
            </a:r>
            <a:r>
              <a:rPr lang="en-US" sz="2400" dirty="0" err="1" smtClean="0"/>
              <a:t>ghi</a:t>
            </a:r>
            <a:r>
              <a:rPr lang="en-US" sz="2400" dirty="0" smtClean="0"/>
              <a:t> </a:t>
            </a:r>
            <a:r>
              <a:rPr lang="en-US" sz="2400" dirty="0" err="1" smtClean="0"/>
              <a:t>nhớ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chủ</a:t>
            </a:r>
            <a:r>
              <a:rPr lang="en-US" sz="2400" dirty="0" smtClean="0"/>
              <a:t> </a:t>
            </a:r>
            <a:r>
              <a:rPr lang="en-US" sz="2400" dirty="0" err="1" smtClean="0"/>
              <a:t>đích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trẻ</a:t>
            </a:r>
            <a:r>
              <a:rPr lang="en-US" sz="2400" dirty="0" smtClean="0"/>
              <a:t>.</a:t>
            </a:r>
          </a:p>
          <a:p>
            <a:r>
              <a:rPr lang="en-US" sz="2400" b="1" dirty="0" smtClean="0"/>
              <a:t>3.Thái </a:t>
            </a:r>
            <a:r>
              <a:rPr lang="en-US" sz="2400" b="1" dirty="0" err="1" smtClean="0"/>
              <a:t>độ</a:t>
            </a:r>
            <a:endParaRPr lang="en-US" sz="2400" dirty="0" smtClean="0"/>
          </a:p>
          <a:p>
            <a:r>
              <a:rPr lang="en-US" sz="2400" dirty="0" smtClean="0"/>
              <a:t>- </a:t>
            </a:r>
            <a:r>
              <a:rPr lang="en-US" sz="2400" dirty="0" err="1" smtClean="0"/>
              <a:t>Giáo</a:t>
            </a:r>
            <a:r>
              <a:rPr lang="en-US" sz="2400" dirty="0" smtClean="0"/>
              <a:t> </a:t>
            </a:r>
            <a:r>
              <a:rPr lang="en-US" sz="2400" dirty="0" err="1" smtClean="0"/>
              <a:t>dục</a:t>
            </a:r>
            <a:r>
              <a:rPr lang="en-US" sz="2400" dirty="0" smtClean="0"/>
              <a:t> </a:t>
            </a:r>
            <a:r>
              <a:rPr lang="en-US" sz="2400" dirty="0" err="1" smtClean="0"/>
              <a:t>trẻ</a:t>
            </a:r>
            <a:r>
              <a:rPr lang="en-US" sz="2400" dirty="0" smtClean="0"/>
              <a:t> </a:t>
            </a:r>
            <a:r>
              <a:rPr lang="en-US" sz="2400" dirty="0" err="1" smtClean="0"/>
              <a:t>tình</a:t>
            </a:r>
            <a:r>
              <a:rPr lang="en-US" sz="2400" dirty="0" smtClean="0"/>
              <a:t> </a:t>
            </a:r>
            <a:r>
              <a:rPr lang="en-US" sz="2400" dirty="0" err="1" smtClean="0"/>
              <a:t>yêu</a:t>
            </a:r>
            <a:r>
              <a:rPr lang="en-US" sz="2400" dirty="0" smtClean="0"/>
              <a:t> </a:t>
            </a:r>
            <a:r>
              <a:rPr lang="en-US" sz="2400" dirty="0" err="1" smtClean="0"/>
              <a:t>trường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</a:t>
            </a:r>
            <a:r>
              <a:rPr lang="en-US" sz="2400" dirty="0" err="1" smtClean="0"/>
              <a:t>mầm</a:t>
            </a:r>
            <a:r>
              <a:rPr lang="en-US" sz="2400" dirty="0" smtClean="0"/>
              <a:t> non,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biết</a:t>
            </a:r>
            <a:r>
              <a:rPr lang="en-US" sz="2400" dirty="0" smtClean="0"/>
              <a:t> </a:t>
            </a:r>
            <a:r>
              <a:rPr lang="en-US" sz="2400" dirty="0" err="1" smtClean="0"/>
              <a:t>quý</a:t>
            </a:r>
            <a:r>
              <a:rPr lang="en-US" sz="2400" dirty="0" smtClean="0"/>
              <a:t> </a:t>
            </a:r>
            <a:r>
              <a:rPr lang="en-US" sz="2400" dirty="0" err="1" smtClean="0"/>
              <a:t>trọng</a:t>
            </a:r>
            <a:r>
              <a:rPr lang="en-US" sz="2400" dirty="0" smtClean="0"/>
              <a:t> </a:t>
            </a:r>
            <a:r>
              <a:rPr lang="en-US" sz="2400" dirty="0" err="1" smtClean="0"/>
              <a:t>mọi</a:t>
            </a:r>
            <a:r>
              <a:rPr lang="en-US" sz="2400" dirty="0" smtClean="0"/>
              <a:t> </a:t>
            </a:r>
            <a:r>
              <a:rPr lang="en-US" sz="2400" dirty="0" err="1" smtClean="0"/>
              <a:t>người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2819400" y="914400"/>
            <a:ext cx="35599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Mục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đích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–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yêu</a:t>
            </a:r>
            <a:r>
              <a:rPr lang="en-US" sz="3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cầu</a:t>
            </a:r>
            <a:endParaRPr lang="en-US" sz="3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5" descr="hình nền powerpoint đơn giản mà đẹ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59077" y="-495037"/>
            <a:ext cx="12308077" cy="819123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81200" y="1981200"/>
            <a:ext cx="71628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*</a:t>
            </a:r>
            <a:r>
              <a:rPr lang="en-US" sz="2800" b="1" dirty="0" err="1" smtClean="0"/>
              <a:t>Đồ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của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cô</a:t>
            </a:r>
            <a:r>
              <a:rPr lang="en-US" sz="2800" b="1" dirty="0" smtClean="0"/>
              <a:t>:</a:t>
            </a:r>
            <a:endParaRPr lang="en-US" sz="2800" dirty="0" smtClean="0"/>
          </a:p>
          <a:p>
            <a:pPr>
              <a:buFontTx/>
              <a:buChar char="-"/>
            </a:pPr>
            <a:r>
              <a:rPr lang="en-US" sz="2800" dirty="0" err="1" smtClean="0"/>
              <a:t>Nhạc</a:t>
            </a:r>
            <a:r>
              <a:rPr lang="en-US" sz="2800" dirty="0" smtClean="0"/>
              <a:t> 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hát</a:t>
            </a:r>
            <a:endParaRPr lang="en-US" sz="2800" dirty="0" smtClean="0"/>
          </a:p>
          <a:p>
            <a:pPr>
              <a:buFontTx/>
              <a:buChar char="-"/>
            </a:pP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giảng</a:t>
            </a:r>
            <a:r>
              <a:rPr lang="en-US" sz="2800" dirty="0" smtClean="0"/>
              <a:t> </a:t>
            </a:r>
            <a:r>
              <a:rPr lang="en-US" sz="2800" dirty="0" err="1" smtClean="0"/>
              <a:t>tương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, </a:t>
            </a:r>
            <a:r>
              <a:rPr lang="en-US" sz="2800" dirty="0" err="1" smtClean="0"/>
              <a:t>bảng</a:t>
            </a:r>
            <a:r>
              <a:rPr lang="en-US" sz="2800" dirty="0" smtClean="0"/>
              <a:t> </a:t>
            </a:r>
            <a:r>
              <a:rPr lang="en-US" sz="2800" dirty="0" err="1" smtClean="0"/>
              <a:t>tương</a:t>
            </a:r>
            <a:r>
              <a:rPr lang="en-US" sz="2800" dirty="0" smtClean="0"/>
              <a:t> </a:t>
            </a:r>
            <a:r>
              <a:rPr lang="en-US" sz="2800" dirty="0" err="1" smtClean="0"/>
              <a:t>tác</a:t>
            </a:r>
            <a:r>
              <a:rPr lang="en-US" sz="2800" dirty="0" smtClean="0"/>
              <a:t>,</a:t>
            </a:r>
            <a:r>
              <a:rPr lang="en-US" sz="2800" dirty="0" smtClean="0"/>
              <a:t> </a:t>
            </a:r>
            <a:r>
              <a:rPr lang="en-US" sz="2800" dirty="0" err="1" smtClean="0"/>
              <a:t>que</a:t>
            </a:r>
            <a:r>
              <a:rPr lang="en-US" sz="2800" dirty="0" smtClean="0"/>
              <a:t> </a:t>
            </a:r>
            <a:r>
              <a:rPr lang="en-US" sz="2800" dirty="0" err="1" smtClean="0"/>
              <a:t>chỉ</a:t>
            </a:r>
            <a:endParaRPr lang="en-US" sz="2800" dirty="0" smtClean="0"/>
          </a:p>
          <a:p>
            <a:r>
              <a:rPr lang="en-US" sz="2800" dirty="0" smtClean="0"/>
              <a:t>- </a:t>
            </a:r>
            <a:r>
              <a:rPr lang="en-US" sz="2800" dirty="0" err="1" smtClean="0"/>
              <a:t>Sân</a:t>
            </a:r>
            <a:r>
              <a:rPr lang="en-US" sz="2800" dirty="0" smtClean="0"/>
              <a:t> </a:t>
            </a:r>
            <a:r>
              <a:rPr lang="en-US" sz="2800" dirty="0" err="1" smtClean="0"/>
              <a:t>khấu</a:t>
            </a:r>
            <a:r>
              <a:rPr lang="en-US" sz="2800" dirty="0" smtClean="0"/>
              <a:t>.</a:t>
            </a:r>
          </a:p>
          <a:p>
            <a:r>
              <a:rPr lang="en-US" sz="2800" b="1" dirty="0" smtClean="0"/>
              <a:t>* </a:t>
            </a:r>
            <a:r>
              <a:rPr lang="en-US" sz="2800" b="1" dirty="0" err="1" smtClean="0"/>
              <a:t>Đồ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dùng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của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trẻ</a:t>
            </a:r>
            <a:endParaRPr lang="en-US" sz="2800" dirty="0" smtClean="0"/>
          </a:p>
          <a:p>
            <a:r>
              <a:rPr lang="en-US" sz="2800" dirty="0" smtClean="0"/>
              <a:t>-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cụ</a:t>
            </a:r>
            <a:r>
              <a:rPr lang="en-US" sz="2800" dirty="0" smtClean="0"/>
              <a:t> </a:t>
            </a:r>
            <a:r>
              <a:rPr lang="en-US" sz="2800" dirty="0" err="1" smtClean="0"/>
              <a:t>âm</a:t>
            </a:r>
            <a:r>
              <a:rPr lang="en-US" sz="2800" dirty="0" smtClean="0"/>
              <a:t> </a:t>
            </a:r>
            <a:r>
              <a:rPr lang="en-US" sz="2800" dirty="0" err="1" smtClean="0"/>
              <a:t>nhạc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- </a:t>
            </a:r>
            <a:r>
              <a:rPr lang="en-US" sz="2800" dirty="0" err="1" smtClean="0"/>
              <a:t>Trang</a:t>
            </a:r>
            <a:r>
              <a:rPr lang="en-US" sz="2800" dirty="0" smtClean="0"/>
              <a:t> </a:t>
            </a:r>
            <a:r>
              <a:rPr lang="en-US" sz="2800" dirty="0" err="1" smtClean="0"/>
              <a:t>phục</a:t>
            </a:r>
            <a:r>
              <a:rPr lang="en-US" sz="2800" dirty="0" smtClean="0"/>
              <a:t> </a:t>
            </a:r>
            <a:r>
              <a:rPr lang="en-US" sz="2800" dirty="0" err="1" smtClean="0"/>
              <a:t>biểu</a:t>
            </a:r>
            <a:r>
              <a:rPr lang="en-US" sz="2800" dirty="0" smtClean="0"/>
              <a:t> </a:t>
            </a:r>
            <a:r>
              <a:rPr lang="en-US" sz="2800" dirty="0" err="1" smtClean="0"/>
              <a:t>diễn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3657600" y="1371600"/>
            <a:ext cx="19191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Chuẩn</a:t>
            </a:r>
            <a:r>
              <a:rPr lang="en-US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</a:rPr>
              <a:t>bị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895600"/>
            <a:ext cx="9164711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0"/>
            <a:ext cx="8610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1.Ổn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định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tổ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chức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: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Trò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chuyện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về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trường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mầm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non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26" name="AutoShape 2" descr="Trường mầm non Gia Thượng - Trường mẫu giáo | Facebook - 2 lượt ..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" name="Content Placeholder 7" descr="unname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295400"/>
            <a:ext cx="8422156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438400" y="-1066800"/>
            <a:ext cx="13625192" cy="9067800"/>
          </a:xfrm>
        </p:spPr>
      </p:pic>
      <p:sp>
        <p:nvSpPr>
          <p:cNvPr id="10" name="Rectangle 9"/>
          <p:cNvSpPr/>
          <p:nvPr/>
        </p:nvSpPr>
        <p:spPr>
          <a:xfrm>
            <a:off x="533400" y="3352800"/>
            <a:ext cx="777732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Vận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minh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họa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hát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: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“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cháu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đây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là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mầm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non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 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000" y="1524000"/>
            <a:ext cx="825347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2. </a:t>
            </a:r>
            <a:r>
              <a:rPr lang="en-US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Phương</a:t>
            </a:r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pháp</a:t>
            </a:r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endParaRPr 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2667000"/>
            <a:ext cx="7620000" cy="792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dirty="0" err="1" smtClean="0">
                <a:solidFill>
                  <a:srgbClr val="FA3CDF"/>
                </a:solidFill>
              </a:rPr>
              <a:t>Lần</a:t>
            </a:r>
            <a:r>
              <a:rPr lang="en-US" sz="4400" dirty="0" smtClean="0">
                <a:solidFill>
                  <a:srgbClr val="FA3CDF"/>
                </a:solidFill>
              </a:rPr>
              <a:t> 1: </a:t>
            </a:r>
            <a:r>
              <a:rPr lang="en-US" sz="4400" dirty="0" err="1" smtClean="0">
                <a:solidFill>
                  <a:srgbClr val="FA3CDF"/>
                </a:solidFill>
              </a:rPr>
              <a:t>Cô</a:t>
            </a:r>
            <a:r>
              <a:rPr lang="en-US" sz="4400" dirty="0" smtClean="0">
                <a:solidFill>
                  <a:srgbClr val="FA3CDF"/>
                </a:solidFill>
              </a:rPr>
              <a:t> </a:t>
            </a:r>
            <a:r>
              <a:rPr lang="en-US" sz="4400" dirty="0" err="1" smtClean="0">
                <a:solidFill>
                  <a:srgbClr val="FA3CDF"/>
                </a:solidFill>
              </a:rPr>
              <a:t>vận</a:t>
            </a:r>
            <a:r>
              <a:rPr lang="en-US" sz="4400" dirty="0" smtClean="0">
                <a:solidFill>
                  <a:srgbClr val="FA3CDF"/>
                </a:solidFill>
              </a:rPr>
              <a:t> </a:t>
            </a:r>
            <a:r>
              <a:rPr lang="en-US" sz="4400" dirty="0" err="1" smtClean="0">
                <a:solidFill>
                  <a:srgbClr val="FA3CDF"/>
                </a:solidFill>
              </a:rPr>
              <a:t>động</a:t>
            </a:r>
            <a:endParaRPr lang="en-US" sz="4400" dirty="0">
              <a:solidFill>
                <a:srgbClr val="FA3CDF"/>
              </a:solidFill>
            </a:endParaRPr>
          </a:p>
        </p:txBody>
      </p:sp>
      <p:pic>
        <p:nvPicPr>
          <p:cNvPr id="7" name="tcdltm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886200"/>
            <a:ext cx="53340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5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7400" y="2133600"/>
            <a:ext cx="5410200" cy="7921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4400" dirty="0" err="1" smtClean="0">
                <a:solidFill>
                  <a:srgbClr val="FA3CDF"/>
                </a:solidFill>
              </a:rPr>
              <a:t>Lần</a:t>
            </a:r>
            <a:r>
              <a:rPr lang="en-US" sz="4400" dirty="0" smtClean="0">
                <a:solidFill>
                  <a:srgbClr val="FA3CDF"/>
                </a:solidFill>
              </a:rPr>
              <a:t> 2: </a:t>
            </a:r>
            <a:r>
              <a:rPr lang="en-US" sz="4400" dirty="0" err="1" smtClean="0">
                <a:solidFill>
                  <a:srgbClr val="FA3CDF"/>
                </a:solidFill>
              </a:rPr>
              <a:t>Cô</a:t>
            </a:r>
            <a:r>
              <a:rPr lang="en-US" sz="4400" dirty="0" smtClean="0">
                <a:solidFill>
                  <a:srgbClr val="FA3CDF"/>
                </a:solidFill>
              </a:rPr>
              <a:t> </a:t>
            </a:r>
            <a:r>
              <a:rPr lang="en-US" sz="4400" dirty="0" err="1" smtClean="0">
                <a:solidFill>
                  <a:srgbClr val="FA3CDF"/>
                </a:solidFill>
              </a:rPr>
              <a:t>vận</a:t>
            </a:r>
            <a:r>
              <a:rPr lang="en-US" sz="4400" dirty="0" smtClean="0">
                <a:solidFill>
                  <a:srgbClr val="FA3CDF"/>
                </a:solidFill>
              </a:rPr>
              <a:t> </a:t>
            </a:r>
            <a:r>
              <a:rPr lang="en-US" sz="4400" dirty="0" err="1" smtClean="0">
                <a:solidFill>
                  <a:srgbClr val="FA3CDF"/>
                </a:solidFill>
              </a:rPr>
              <a:t>động</a:t>
            </a:r>
            <a:r>
              <a:rPr lang="en-US" sz="4400" dirty="0" smtClean="0">
                <a:solidFill>
                  <a:srgbClr val="FA3CDF"/>
                </a:solidFill>
              </a:rPr>
              <a:t> </a:t>
            </a:r>
            <a:endParaRPr lang="en-US" sz="4400" dirty="0">
              <a:solidFill>
                <a:srgbClr val="FA3CDF"/>
              </a:solidFill>
            </a:endParaRPr>
          </a:p>
        </p:txBody>
      </p:sp>
      <p:pic>
        <p:nvPicPr>
          <p:cNvPr id="6" name="tcdltm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267200" y="3124200"/>
            <a:ext cx="7620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7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hình nền powerpoint đơn giản mà đẹp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-2438400" y="-1066800"/>
            <a:ext cx="13625192" cy="9067800"/>
          </a:xfrm>
        </p:spPr>
      </p:pic>
      <p:sp>
        <p:nvSpPr>
          <p:cNvPr id="10" name="Rectangle 9"/>
          <p:cNvSpPr/>
          <p:nvPr/>
        </p:nvSpPr>
        <p:spPr>
          <a:xfrm>
            <a:off x="0" y="914400"/>
            <a:ext cx="877759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Trẻ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Vận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động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minh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họa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bài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hát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: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“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cháu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đây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là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trường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mầm</a:t>
            </a:r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non</a:t>
            </a:r>
            <a:r>
              <a:rPr lang="en-US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” </a:t>
            </a:r>
            <a:endParaRPr lang="en-US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24200" y="3200400"/>
            <a:ext cx="2590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C00000"/>
                </a:solidFill>
              </a:rPr>
              <a:t>Tổ</a:t>
            </a:r>
            <a:endParaRPr lang="en-US" sz="3600" dirty="0" smtClean="0">
              <a:solidFill>
                <a:srgbClr val="C0000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C00000"/>
                </a:solidFill>
              </a:rPr>
              <a:t>Nhóm</a:t>
            </a:r>
            <a:endParaRPr lang="en-US" sz="3600" dirty="0" smtClean="0">
              <a:solidFill>
                <a:srgbClr val="C00000"/>
              </a:solidFill>
            </a:endParaRPr>
          </a:p>
          <a:p>
            <a:pPr algn="ctr"/>
            <a:r>
              <a:rPr lang="en-US" sz="3600" dirty="0" err="1" smtClean="0">
                <a:solidFill>
                  <a:srgbClr val="C00000"/>
                </a:solidFill>
              </a:rPr>
              <a:t>Cá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</a:rPr>
              <a:t>nhân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</a:rPr>
              <a:t>trẻ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</a:rPr>
              <a:t>vận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dirty="0" err="1" smtClean="0">
                <a:solidFill>
                  <a:srgbClr val="C00000"/>
                </a:solidFill>
              </a:rPr>
              <a:t>động</a:t>
            </a:r>
            <a:endParaRPr lang="en-US" sz="3600" dirty="0">
              <a:solidFill>
                <a:srgbClr val="C00000"/>
              </a:solidFill>
            </a:endParaRPr>
          </a:p>
        </p:txBody>
      </p:sp>
      <p:pic>
        <p:nvPicPr>
          <p:cNvPr id="11" name="tcdltm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629400" y="3200400"/>
            <a:ext cx="8382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775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5107881-Cute-cartoon-kids-frame-Stock-Vector-children-school-border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/>
          <p:nvPr/>
        </p:nvSpPr>
        <p:spPr>
          <a:xfrm>
            <a:off x="4267200" y="3429000"/>
            <a:ext cx="31242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057400" y="2196167"/>
            <a:ext cx="7093337" cy="38164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Nghe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hát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Trường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mầm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non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Gia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Thượng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mến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yêu</a:t>
            </a:r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endParaRPr lang="en-US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1447800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985291">
            <a:off x="8102732" y="672114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5994585" y="55633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653781">
            <a:off x="4973505" y="478963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207608">
            <a:off x="7997472" y="5072037"/>
            <a:ext cx="800000" cy="1276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3085805" y="5047333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052192">
            <a:off x="6520899" y="857854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922616">
            <a:off x="4394385" y="76984"/>
            <a:ext cx="9239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ylmt g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2590800" y="213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66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361</Words>
  <Application>Microsoft Office PowerPoint</Application>
  <PresentationFormat>On-screen Show (4:3)</PresentationFormat>
  <Paragraphs>43</Paragraphs>
  <Slides>18</Slides>
  <Notes>0</Notes>
  <HiddenSlides>0</HiddenSlides>
  <MMClips>14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Welcome</cp:lastModifiedBy>
  <cp:revision>78</cp:revision>
  <dcterms:created xsi:type="dcterms:W3CDTF">2017-10-12T12:19:45Z</dcterms:created>
  <dcterms:modified xsi:type="dcterms:W3CDTF">2020-05-28T02:51:14Z</dcterms:modified>
</cp:coreProperties>
</file>