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3" r:id="rId3"/>
    <p:sldId id="264" r:id="rId4"/>
    <p:sldId id="257" r:id="rId5"/>
    <p:sldId id="266" r:id="rId6"/>
    <p:sldId id="258" r:id="rId7"/>
    <p:sldId id="265" r:id="rId8"/>
    <p:sldId id="260" r:id="rId9"/>
    <p:sldId id="261" r:id="rId10"/>
    <p:sldId id="262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2A9CE-4C63-4410-AA3F-110DCFAD19B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1\ve%20dan%20ghita\M&#7865;%20Y&#234;u%20Kh&#244;ng%20N&#224;o%20-%20Xu&#226;n%20Mai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11\ve%20dan%20ghita\B&#233;%20Tri&#7879;u%20Vy%20&#8211;%20Hoa%20Tay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1\ve%20dan%20ghita\ve%20dan%20ghita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T&#236;nh\H&#7897;i%20gi&#7843;ng\H&#7897;i%20gi&#7843;ng%202019\video,%20ha\V.A%20&#8211;%20Little%20Girl%20Beat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UBND QUẬN </a:t>
            </a:r>
            <a:r>
              <a:rPr lang="en-US" sz="2000" b="1" dirty="0">
                <a:solidFill>
                  <a:srgbClr val="002060"/>
                </a:solidFill>
              </a:rPr>
              <a:t>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762000" y="2667000"/>
            <a:ext cx="745970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ta</a:t>
            </a:r>
            <a:endParaRPr lang="en-US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Picture 7" descr="logoo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1066800"/>
            <a:ext cx="1524000" cy="138545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09800" y="3581400"/>
            <a:ext cx="44324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Lớp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MGN ( 4 -5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tuổi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)</a:t>
            </a:r>
            <a:endParaRPr 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743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6" name="Rectangle 5"/>
          <p:cNvSpPr/>
          <p:nvPr/>
        </p:nvSpPr>
        <p:spPr>
          <a:xfrm>
            <a:off x="2404025" y="912674"/>
            <a:ext cx="35429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3: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Kết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thúc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ẹ Yêu Không Nào - Xuân Mai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Kiến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2.Kỹ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chờm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3.Thái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màu nước,màu dạ...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590800"/>
            <a:ext cx="7848600" cy="1477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Bé Triệu Vy – Hoa T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4191000"/>
            <a:ext cx="533400" cy="533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28800" y="1143000"/>
            <a:ext cx="5249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1.ổn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định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tổ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chức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19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2286000"/>
            <a:ext cx="782720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2: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Phương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pháp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hình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thức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tổ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chức</a:t>
            </a:r>
            <a:endParaRPr lang="en-US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Dạy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vẽ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đàn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ghita</a:t>
            </a:r>
            <a:endParaRPr 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imag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990600"/>
            <a:ext cx="4953000" cy="5155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0" y="152400"/>
            <a:ext cx="6182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Cô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hướng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dẫn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ve dan ghita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66800" y="1295400"/>
            <a:ext cx="71120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8229600" cy="4525963"/>
          </a:xfrm>
        </p:spPr>
        <p:txBody>
          <a:bodyPr/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.A – Little Girl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114800" y="4038600"/>
            <a:ext cx="304800" cy="304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38400" y="838200"/>
            <a:ext cx="4006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thực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hiện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2743200"/>
            <a:ext cx="81118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Nhận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xét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vẽ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của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các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bạn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2879674</TotalTime>
  <Words>254</Words>
  <Application>Microsoft Office PowerPoint</Application>
  <PresentationFormat>On-screen Show (4:3)</PresentationFormat>
  <Paragraphs>36</Paragraphs>
  <Slides>11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Mục đích – yêu cầu</vt:lpstr>
      <vt:lpstr>Chuẩn bị</vt:lpstr>
      <vt:lpstr>PowerPoint Presentation</vt:lpstr>
      <vt:lpstr>PowerPoint Presentation</vt:lpstr>
      <vt:lpstr>Quan sát tranh mẫu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QUÂN LONG BIÊN TRƯỜNG MẦM NON GIA THƯỢNG</dc:title>
  <dc:creator>Welcome</dc:creator>
  <cp:lastModifiedBy>Admin</cp:lastModifiedBy>
  <cp:revision>26</cp:revision>
  <dcterms:created xsi:type="dcterms:W3CDTF">2019-03-04T03:09:59Z</dcterms:created>
  <dcterms:modified xsi:type="dcterms:W3CDTF">2022-06-07T04:32:10Z</dcterms:modified>
</cp:coreProperties>
</file>