
<file path=[Content_Types].xml><?xml version="1.0" encoding="utf-8"?>
<Types xmlns="http://schemas.openxmlformats.org/package/2006/content-types">
  <Default Extension="png" ContentType="image/png"/>
  <Default Extension="mp3" ContentType="audio/mpe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334" r:id="rId2"/>
    <p:sldId id="257" r:id="rId3"/>
    <p:sldId id="281" r:id="rId4"/>
    <p:sldId id="263" r:id="rId5"/>
    <p:sldId id="282" r:id="rId6"/>
    <p:sldId id="283" r:id="rId7"/>
    <p:sldId id="284" r:id="rId8"/>
    <p:sldId id="290" r:id="rId9"/>
    <p:sldId id="292" r:id="rId10"/>
    <p:sldId id="335" r:id="rId11"/>
    <p:sldId id="329" r:id="rId12"/>
    <p:sldId id="294" r:id="rId13"/>
    <p:sldId id="339" r:id="rId14"/>
    <p:sldId id="338" r:id="rId15"/>
    <p:sldId id="337" r:id="rId16"/>
    <p:sldId id="333" r:id="rId17"/>
  </p:sldIdLst>
  <p:sldSz cx="9144000" cy="6858000" type="screen4x3"/>
  <p:notesSz cx="6858000" cy="9144000"/>
  <p:custDataLst>
    <p:tags r:id="rId19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333FF"/>
    <a:srgbClr val="CC00CC"/>
    <a:srgbClr val="0BE520"/>
    <a:srgbClr val="CF2D01"/>
    <a:srgbClr val="5C9AE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660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33A6A8-7AD4-4D6B-B88F-BAB23AF2CA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4F95BB-EB58-4DA5-95B0-6403F751849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1068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E95EC-6E35-4827-9F5E-CFDBD639ED4A}" type="slidenum">
              <a:rPr lang="vi-VN" smtClean="0"/>
              <a:t>3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542026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vi-VN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D0E95EC-6E35-4827-9F5E-CFDBD639ED4A}" type="slidenum">
              <a:rPr lang="vi-VN" smtClean="0"/>
              <a:t>6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191448811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5880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4341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189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0672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9551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1657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4312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302766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5318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0967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4057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7D92EE-FC76-435D-9A08-6F616E352CC0}" type="datetimeFigureOut">
              <a:rPr lang="en-US" smtClean="0"/>
              <a:t>5/21/2022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D8A930-384E-42EB-A911-DFFFC308540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97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1.png"/><Relationship Id="rId4" Type="http://schemas.openxmlformats.org/officeDocument/2006/relationships/image" Target="../media/image20.jp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133600" y="152400"/>
            <a:ext cx="483510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ỦY BAN NHÂN DÂN QUẬN LONG BIÊN</a:t>
            </a:r>
          </a:p>
          <a:p>
            <a:pPr algn="ctr"/>
            <a:r>
              <a:rPr 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981200" y="2471903"/>
            <a:ext cx="5410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KHOA HỌC</a:t>
            </a:r>
          </a:p>
        </p:txBody>
      </p:sp>
      <p:sp>
        <p:nvSpPr>
          <p:cNvPr id="6" name="Subtitle 2"/>
          <p:cNvSpPr txBox="1">
            <a:spLocks/>
          </p:cNvSpPr>
          <p:nvPr/>
        </p:nvSpPr>
        <p:spPr>
          <a:xfrm>
            <a:off x="2777705" y="5041837"/>
            <a:ext cx="41910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MGN 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vi-VN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Nguyễn</a:t>
            </a:r>
            <a:r>
              <a:rPr lang="en-US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Thị</a:t>
            </a:r>
            <a:r>
              <a:rPr lang="vi-VN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Tình</a:t>
            </a:r>
            <a:endParaRPr lang="en-US" sz="2400" b="1" dirty="0" smtClean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b="1" dirty="0" smtClean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285421" y="6425105"/>
            <a:ext cx="253146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 err="1" smtClean="0">
                <a:solidFill>
                  <a:srgbClr val="002060"/>
                </a:solidFill>
                <a:latin typeface="Time New Roman"/>
              </a:rPr>
              <a:t>Năm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 </a:t>
            </a:r>
            <a:r>
              <a:rPr lang="en-US" b="1" dirty="0" err="1" smtClean="0">
                <a:solidFill>
                  <a:srgbClr val="002060"/>
                </a:solidFill>
                <a:latin typeface="Time New Roman"/>
              </a:rPr>
              <a:t>học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: 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202</a:t>
            </a:r>
            <a:r>
              <a:rPr lang="vi-VN" b="1" dirty="0" smtClean="0">
                <a:solidFill>
                  <a:srgbClr val="002060"/>
                </a:solidFill>
                <a:latin typeface="Time New Roman"/>
              </a:rPr>
              <a:t>1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 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- </a:t>
            </a:r>
            <a:r>
              <a:rPr lang="en-US" b="1" dirty="0" smtClean="0">
                <a:solidFill>
                  <a:srgbClr val="002060"/>
                </a:solidFill>
                <a:latin typeface="Time New Roman"/>
              </a:rPr>
              <a:t>202</a:t>
            </a:r>
            <a:r>
              <a:rPr lang="vi-VN" b="1" dirty="0" smtClean="0">
                <a:solidFill>
                  <a:srgbClr val="002060"/>
                </a:solidFill>
                <a:latin typeface="Time New Roman"/>
              </a:rPr>
              <a:t>2</a:t>
            </a:r>
            <a:endParaRPr lang="en-US" b="1" dirty="0">
              <a:solidFill>
                <a:srgbClr val="002060"/>
              </a:solidFill>
              <a:latin typeface="Time New Roman"/>
            </a:endParaRPr>
          </a:p>
        </p:txBody>
      </p:sp>
      <p:sp>
        <p:nvSpPr>
          <p:cNvPr id="2" name="Rectangle 1"/>
          <p:cNvSpPr/>
          <p:nvPr/>
        </p:nvSpPr>
        <p:spPr>
          <a:xfrm>
            <a:off x="1400496" y="3447819"/>
            <a:ext cx="657160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sz="3200" b="1" dirty="0" smtClean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Trò </a:t>
            </a:r>
            <a:r>
              <a:rPr lang="vi-VN" sz="3200" b="1" dirty="0"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chuyện về Đình Lý Thường Kiệt</a:t>
            </a:r>
            <a:endParaRPr lang="en-US" sz="3200" b="1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42407" y="1203599"/>
            <a:ext cx="1017490" cy="9249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6713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rizontal Scroll 1"/>
          <p:cNvSpPr/>
          <p:nvPr/>
        </p:nvSpPr>
        <p:spPr>
          <a:xfrm>
            <a:off x="152400" y="30707"/>
            <a:ext cx="2743200" cy="914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4000" dirty="0" smtClean="0">
                <a:latin typeface="Time New Roman"/>
              </a:rPr>
              <a:t>Mở rộng</a:t>
            </a:r>
            <a:r>
              <a:rPr lang="en-US" sz="4000" dirty="0" smtClean="0">
                <a:latin typeface="Time New Roman"/>
              </a:rPr>
              <a:t>:</a:t>
            </a:r>
            <a:endParaRPr lang="en-US" sz="4000" dirty="0" smtClean="0">
              <a:latin typeface="Time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0555" y="3562801"/>
            <a:ext cx="6200775" cy="2918012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7633" y="6823"/>
            <a:ext cx="5366367" cy="320836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5409533" y="3193469"/>
            <a:ext cx="15824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Đình Ngọc Hà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758109" y="6481950"/>
            <a:ext cx="167866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vi-VN" b="1" dirty="0" smtClean="0">
                <a:latin typeface="Times New Roman" pitchFamily="18" charset="0"/>
                <a:cs typeface="Times New Roman" pitchFamily="18" charset="0"/>
              </a:rPr>
              <a:t>Đình Sài Đồng</a:t>
            </a:r>
            <a:r>
              <a:rPr lang="en-US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46336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99382" y="3065705"/>
            <a:ext cx="7391401" cy="1553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200" dirty="0" smtClean="0">
                <a:solidFill>
                  <a:srgbClr val="FF0000"/>
                </a:solidFill>
                <a:latin typeface="Time New Roman"/>
              </a:rPr>
              <a:t>Cách chơi </a:t>
            </a:r>
            <a:r>
              <a:rPr lang="en-US" sz="2200" dirty="0" smtClean="0">
                <a:solidFill>
                  <a:srgbClr val="FF0000"/>
                </a:solidFill>
                <a:latin typeface="Time New Roman"/>
              </a:rPr>
              <a:t>: </a:t>
            </a:r>
            <a:r>
              <a:rPr lang="vi-VN" sz="2200" dirty="0" smtClean="0">
                <a:solidFill>
                  <a:srgbClr val="FF0000"/>
                </a:solidFill>
                <a:latin typeface="Time New Roman"/>
              </a:rPr>
              <a:t>trên màn hình xuất hiện các hình ảnh về địa danh nổi tiếng của Hà Nội, trẻ có nhiệm vụ nói nhanh tên địa danh đó.</a:t>
            </a:r>
            <a:endParaRPr lang="en-US" sz="2200" dirty="0" smtClean="0">
              <a:solidFill>
                <a:srgbClr val="FF0000"/>
              </a:solidFill>
              <a:latin typeface="Time New Roman"/>
            </a:endParaRPr>
          </a:p>
        </p:txBody>
      </p:sp>
      <p:sp>
        <p:nvSpPr>
          <p:cNvPr id="7" name="Horizontal Scroll 6"/>
          <p:cNvSpPr/>
          <p:nvPr/>
        </p:nvSpPr>
        <p:spPr>
          <a:xfrm>
            <a:off x="1692789" y="1682543"/>
            <a:ext cx="6400801" cy="914400"/>
          </a:xfrm>
          <a:prstGeom prst="horizontalScroll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000" dirty="0" err="1" smtClean="0">
                <a:latin typeface="Time New Roman"/>
              </a:rPr>
              <a:t>Trò</a:t>
            </a:r>
            <a:r>
              <a:rPr lang="en-US" sz="4000" dirty="0" smtClean="0">
                <a:latin typeface="Time New Roman"/>
              </a:rPr>
              <a:t> </a:t>
            </a:r>
            <a:r>
              <a:rPr lang="en-US" sz="4000" dirty="0" err="1" smtClean="0">
                <a:latin typeface="Time New Roman"/>
              </a:rPr>
              <a:t>chơi</a:t>
            </a:r>
            <a:r>
              <a:rPr lang="en-US" sz="4000" dirty="0" smtClean="0">
                <a:latin typeface="Time New Roman"/>
              </a:rPr>
              <a:t> </a:t>
            </a:r>
            <a:r>
              <a:rPr lang="vi-VN" sz="4000" dirty="0" smtClean="0">
                <a:latin typeface="Time New Roman"/>
              </a:rPr>
              <a:t>‘ </a:t>
            </a:r>
            <a:r>
              <a:rPr lang="vi-VN" sz="4000" dirty="0" smtClean="0">
                <a:solidFill>
                  <a:srgbClr val="FF0000"/>
                </a:solidFill>
                <a:latin typeface="Time New Roman"/>
              </a:rPr>
              <a:t>Thi xem ai tinh</a:t>
            </a:r>
            <a:r>
              <a:rPr lang="vi-VN" sz="4000" dirty="0" smtClean="0">
                <a:latin typeface="Time New Roman"/>
              </a:rPr>
              <a:t>’</a:t>
            </a:r>
            <a:r>
              <a:rPr lang="en-US" sz="4000" dirty="0" smtClean="0">
                <a:latin typeface="Time New Roman"/>
              </a:rPr>
              <a:t>:</a:t>
            </a:r>
            <a:endParaRPr lang="en-US" sz="4000" dirty="0" smtClean="0">
              <a:latin typeface="Time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7252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04800"/>
            <a:ext cx="6781800" cy="5086350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2133600" y="5486400"/>
            <a:ext cx="430117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Chùa một cột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767031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2982" y="381000"/>
            <a:ext cx="8915400" cy="501015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191309" y="5486400"/>
            <a:ext cx="418576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Lăng Bác Hồ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8998304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"/>
            <a:ext cx="8645236" cy="49530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3048000" y="5486400"/>
            <a:ext cx="329449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Hồ Gươm</a:t>
            </a:r>
            <a:endParaRPr 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65906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28600"/>
            <a:ext cx="7899042" cy="5257800"/>
          </a:xfrm>
          <a:prstGeom prst="rect">
            <a:avLst/>
          </a:prstGeom>
        </p:spPr>
      </p:pic>
      <p:sp>
        <p:nvSpPr>
          <p:cNvPr id="3" name="Rectangle 2"/>
          <p:cNvSpPr/>
          <p:nvPr/>
        </p:nvSpPr>
        <p:spPr>
          <a:xfrm>
            <a:off x="2236548" y="5715000"/>
            <a:ext cx="4949945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vi-VN" sz="32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Hoàng Thành Thăng Long</a:t>
            </a:r>
            <a:endParaRPr lang="en-US" sz="32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95156109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-152400" y="990600"/>
            <a:ext cx="8991600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3,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Kết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thúc</a:t>
            </a:r>
            <a:r>
              <a:rPr lang="vi-VN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32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Trẻ hát và vận động bài ‘ Nối vòng tay lớn’</a:t>
            </a:r>
          </a:p>
          <a:p>
            <a:pPr algn="ctr">
              <a:lnSpc>
                <a:spcPct val="150000"/>
              </a:lnSpc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nhận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xét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tiết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động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viên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khen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ngợi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32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" name="noi vong tay lo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3733800" y="3505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892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7924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41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066800" y="762000"/>
            <a:ext cx="75438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1, </a:t>
            </a:r>
            <a:r>
              <a:rPr lang="en-US" sz="32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Ổ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định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457200" indent="-457200">
              <a:buFontTx/>
              <a:buChar char="-"/>
            </a:pP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Cô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và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dirty="0" err="1" smtClean="0">
                <a:latin typeface="Times New Roman" pitchFamily="18" charset="0"/>
                <a:cs typeface="Times New Roman" pitchFamily="18" charset="0"/>
              </a:rPr>
              <a:t>trẻ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chơi trò chơi ‘Tập tầm vông’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FontTx/>
              <a:buChar char="-"/>
            </a:pPr>
            <a:r>
              <a:rPr lang="vi-VN" sz="3200" b="1" dirty="0" smtClean="0">
                <a:latin typeface="Times New Roman" pitchFamily="18" charset="0"/>
                <a:cs typeface="Times New Roman" pitchFamily="18" charset="0"/>
              </a:rPr>
              <a:t>Các con hãy kể tên các ngày lễ hội trong năm </a:t>
            </a:r>
            <a:r>
              <a:rPr lang="en-US" sz="3200" b="1" dirty="0" smtClean="0">
                <a:latin typeface="Times New Roman" pitchFamily="18" charset="0"/>
                <a:cs typeface="Times New Roman" pitchFamily="18" charset="0"/>
              </a:rPr>
              <a:t>? </a:t>
            </a:r>
            <a:endParaRPr lang="en-US" sz="3200" b="1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85708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3581400"/>
            <a:ext cx="4572000" cy="300867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304800"/>
            <a:ext cx="4495800" cy="30369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70114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t="-33000" r="-4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838200" y="228600"/>
            <a:ext cx="754380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Phương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pháp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hình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tổ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chức</a:t>
            </a:r>
            <a:r>
              <a:rPr lang="en-US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981200" y="760919"/>
            <a:ext cx="5257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vi-VN" sz="2400" dirty="0" smtClean="0">
                <a:latin typeface="Time New Roman"/>
              </a:rPr>
              <a:t>Trò chuyện về Đình Lý Thường Kiệt</a:t>
            </a:r>
            <a:endParaRPr lang="en-US" sz="2400" dirty="0">
              <a:latin typeface="Time New Roman"/>
            </a:endParaRP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1752600"/>
            <a:ext cx="6019800" cy="450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874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295400"/>
            <a:ext cx="7867588" cy="3705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731294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0600" y="6858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73527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066800"/>
            <a:ext cx="8305800" cy="4672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47764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1219200"/>
            <a:ext cx="8500533" cy="47815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995980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250"/>
            <a:ext cx="9144000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39018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UID" val="{9663FA0A-875F-4277-A754-9EEAD4A10252}"/>
  <p:tag name="ISPRING_RESOURCE_FOLDER" val="C:\Users\Administrator\Desktop\Lửa và hỏa hoạn\khám phá lửa - hòa\"/>
  <p:tag name="ISPRING_PRESENTATION_PATH" val="C:\Users\Administrator\Desktop\Lửa và hỏa hoạn\khám phá lửa - hòa.pptx"/>
  <p:tag name="ISPRING_PROJECT_FOLDER_UPDATED" val="1"/>
  <p:tag name="ISPRING_SCREEN_RECS_UPDATED" val="C:\Users\Administrator\Desktop\Lửa và hỏa hoạn\khám phá lửa - hòa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1207</TotalTime>
  <Words>182</Words>
  <Application>Microsoft Office PowerPoint</Application>
  <PresentationFormat>On-screen Show (4:3)</PresentationFormat>
  <Paragraphs>31</Paragraphs>
  <Slides>16</Slides>
  <Notes>2</Notes>
  <HiddenSlides>0</HiddenSlides>
  <MMClips>1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21" baseType="lpstr">
      <vt:lpstr>Arial</vt:lpstr>
      <vt:lpstr>Calibri</vt:lpstr>
      <vt:lpstr>Time New Roman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Phienbanmoi.com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LEHAIT</dc:creator>
  <cp:lastModifiedBy>Hai anh</cp:lastModifiedBy>
  <cp:revision>114</cp:revision>
  <dcterms:created xsi:type="dcterms:W3CDTF">2017-10-28T02:11:03Z</dcterms:created>
  <dcterms:modified xsi:type="dcterms:W3CDTF">2022-05-21T07:02:10Z</dcterms:modified>
</cp:coreProperties>
</file>