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0" r:id="rId4"/>
    <p:sldId id="27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9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13.xml"/><Relationship Id="rId7" Type="http://schemas.openxmlformats.org/officeDocument/2006/relationships/slide" Target="slide1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slide" Target="slide1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1,%20L&#7898;P%20C3%20(2018-2019)\3.%20LINH\gi&#225;o%20&#225;n%20thi\1.%20GI&#193;O%20&#193;N%20THI\1.%20GI&#193;O%20&#193;N%20THI\NH&#7840;C\Ong%20Va&#768;%20Bu&#795;o&#795;&#769;m%201.m4a" TargetMode="External"/><Relationship Id="rId6" Type="http://schemas.openxmlformats.org/officeDocument/2006/relationships/image" Target="../media/image14.png"/><Relationship Id="rId5" Type="http://schemas.openxmlformats.org/officeDocument/2006/relationships/slide" Target="slide1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1,%20L&#7898;P%20C3%20(2018-2019)\3.%20LINH\gi&#225;o%20&#225;n%20thi\1.%20GI&#193;O%20&#193;N%20THI\1.%20GI&#193;O%20&#193;N%20THI\NH&#7840;C\Ong%20Va&#768;%20Bu&#795;o&#795;&#769;m%202.m4a" TargetMode="External"/><Relationship Id="rId5" Type="http://schemas.openxmlformats.org/officeDocument/2006/relationships/image" Target="../media/image14.pn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1,%20L&#7898;P%20C3%20(2018-2019)\3.%20LINH\gi&#225;o%20&#225;n%20thi\1.%20GI&#193;O%20&#193;N%20THI\1.%20GI&#193;O%20&#193;N%20THI\NH&#7840;C\Ong%20Va&#768;%20Bu&#795;o&#795;&#769;m%203.m4a" TargetMode="External"/><Relationship Id="rId6" Type="http://schemas.openxmlformats.org/officeDocument/2006/relationships/slide" Target="slide11.xml"/><Relationship Id="rId5" Type="http://schemas.openxmlformats.org/officeDocument/2006/relationships/image" Target="../media/image14.png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1,%20L&#7898;P%20C3%20(2018-2019)\3.%20LINH\gi&#225;o%20&#225;n%20thi\1.%20GI&#193;O%20&#193;N%20THI\1.%20GI&#193;O%20&#193;N%20THI\NH&#7840;C\Ong%20Va&#768;%20Bu&#795;o&#795;&#769;m%204.m4a" TargetMode="External"/><Relationship Id="rId5" Type="http://schemas.openxmlformats.org/officeDocument/2006/relationships/image" Target="../media/image14.png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1,%20L&#7898;P%20C3%20(2018-2019)\3.%20LINH\gi&#225;o%20&#225;n%20thi\1.%20GI&#193;O%20&#193;N%20THI\1.%20GI&#193;O%20&#193;N%20THI\NH&#7840;C\Ong%20Va&#768;%20Bu&#795;o&#795;&#769;m.m4a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1,%20L&#7898;P%20C3%20(2018-2019)\3.%20LINH\gi&#225;o%20&#225;n%20thi\1.%20GI&#193;O%20&#193;N%20THI\1.%20GI&#193;O%20&#193;N%20THI\NH&#7840;C\OngVaBuom-V.A-4155031(0).mp3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2133600"/>
            <a:ext cx="5562600" cy="1295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</a:t>
            </a:r>
          </a:p>
          <a:p>
            <a:pPr lvl="0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VĂN HỌC</a:t>
            </a:r>
          </a:p>
          <a:p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tải xuống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762000"/>
            <a:ext cx="1447799" cy="127406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752600" y="3276600"/>
            <a:ext cx="6019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133600" y="3581400"/>
            <a:ext cx="4800600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Chủ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sự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kiện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Động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tài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Dạy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thơ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“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Ong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Bướm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Thời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gian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20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phút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Ngườ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Thu Trang</a:t>
            </a:r>
            <a:endParaRPr kumimoji="0" lang="en-US" sz="2400" b="1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81000" y="609600"/>
            <a:ext cx="8686800" cy="460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76400" y="1524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ỦY</a:t>
            </a:r>
            <a:r>
              <a:rPr kumimoji="0" lang="en-US" sz="72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BAN NHÂN DÂN QUẬN LONG BIÊN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2514600" y="6324600"/>
            <a:ext cx="4572000" cy="381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học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: 2021 - 2022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1219200"/>
            <a:ext cx="3962400" cy="1371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 CHƠI</a:t>
            </a:r>
            <a:b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Mật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200400"/>
            <a:ext cx="8610600" cy="16764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Untitled.png">
            <a:hlinkClick r:id="rId3" action="ppaction://hlinksldjump"/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2400" y="3429000"/>
            <a:ext cx="4419600" cy="3092343"/>
          </a:xfrm>
        </p:spPr>
      </p:pic>
      <p:pic>
        <p:nvPicPr>
          <p:cNvPr id="8" name="Content Placeholder 7" descr="ui.png">
            <a:hlinkClick r:id="rId5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4724400" y="3429000"/>
            <a:ext cx="4267200" cy="3072618"/>
          </a:xfrm>
        </p:spPr>
      </p:pic>
      <p:pic>
        <p:nvPicPr>
          <p:cNvPr id="9" name="Picture 8" descr="Untitled.png3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2600" y="457200"/>
            <a:ext cx="5257800" cy="272449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657600" y="3124200"/>
            <a:ext cx="1905000" cy="304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Tranh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1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219200" y="6553201"/>
            <a:ext cx="1905000" cy="304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Tranh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943600" y="6553201"/>
            <a:ext cx="1905000" cy="304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Tranh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3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124200" y="0"/>
            <a:ext cx="31242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Đàm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thoại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Trích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dẫn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685800" y="1143000"/>
            <a:ext cx="7924800" cy="83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thơ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nào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Picture 6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057400"/>
            <a:ext cx="4191000" cy="3733800"/>
          </a:xfrm>
          <a:prstGeom prst="rect">
            <a:avLst/>
          </a:prstGeom>
        </p:spPr>
      </p:pic>
      <p:pic>
        <p:nvPicPr>
          <p:cNvPr id="8" name="Picture 7" descr="u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2057400"/>
            <a:ext cx="4191000" cy="3733800"/>
          </a:xfrm>
          <a:prstGeom prst="rect">
            <a:avLst/>
          </a:prstGeom>
        </p:spPr>
      </p:pic>
      <p:sp>
        <p:nvSpPr>
          <p:cNvPr id="13" name="Right Arrow 12">
            <a:hlinkClick r:id="rId5" action="ppaction://hlinksldjump"/>
          </p:cNvPr>
          <p:cNvSpPr/>
          <p:nvPr/>
        </p:nvSpPr>
        <p:spPr>
          <a:xfrm>
            <a:off x="609600" y="6172200"/>
            <a:ext cx="1371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Ong Và Bướm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53400" y="60960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25562"/>
          </a:xfrm>
          <a:noFill/>
        </p:spPr>
        <p:txBody>
          <a:bodyPr>
            <a:noAutofit/>
          </a:bodyPr>
          <a:lstStyle/>
          <a:p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ở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57400" y="2362200"/>
            <a:ext cx="4267200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Con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bướm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trắng</a:t>
            </a:r>
            <a:endParaRPr kumimoji="0" lang="en-US" sz="40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Lượn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vườn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hồng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Gặp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con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ong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Đang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bay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vội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Right Arrow 9">
            <a:hlinkClick r:id="rId4" action="ppaction://hlinksldjump"/>
          </p:cNvPr>
          <p:cNvSpPr/>
          <p:nvPr/>
        </p:nvSpPr>
        <p:spPr>
          <a:xfrm>
            <a:off x="304800" y="5943600"/>
            <a:ext cx="990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Ong Và Bướm 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7200" y="60960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229600" cy="1143000"/>
          </a:xfrm>
          <a:noFill/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  <a:hlinkClick r:id="rId4" action="ppaction://hlinksldjump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95600" y="3581400"/>
            <a:ext cx="3581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Bướm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liền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gọi</a:t>
            </a:r>
            <a:endParaRPr kumimoji="0" lang="en-US" sz="44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aseline="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Rủ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đi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chơi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Ong Và Bướm 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58200" y="6172200"/>
            <a:ext cx="685800" cy="685800"/>
          </a:xfrm>
          <a:prstGeom prst="rect">
            <a:avLst/>
          </a:prstGeom>
        </p:spPr>
      </p:pic>
      <p:sp>
        <p:nvSpPr>
          <p:cNvPr id="11" name="Right Arrow 10">
            <a:hlinkClick r:id="rId6" action="ppaction://hlinksldjump"/>
          </p:cNvPr>
          <p:cNvSpPr/>
          <p:nvPr/>
        </p:nvSpPr>
        <p:spPr>
          <a:xfrm>
            <a:off x="1524000" y="5867400"/>
            <a:ext cx="7620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8458200" cy="1219200"/>
          </a:xfrm>
          <a:noFill/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Bạn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Ong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trả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lời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bạn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Bướm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như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thế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nào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?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hlinkClick r:id="rId4" action="ppaction://hlinksldjump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95600" y="3352800"/>
            <a:ext cx="3429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Ong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trả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lời</a:t>
            </a:r>
            <a:endParaRPr kumimoji="0" lang="en-US" sz="44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aseline="0" dirty="0" err="1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Tôi</a:t>
            </a:r>
            <a:r>
              <a:rPr lang="en-US" sz="4400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còn</a:t>
            </a:r>
            <a:r>
              <a:rPr lang="en-US" sz="4400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bận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Ong Và Bướm 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29600" y="61722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0" y="1905000"/>
            <a:ext cx="32004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Mẹ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tôi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dặn</a:t>
            </a:r>
            <a:endParaRPr kumimoji="0" lang="en-US" sz="36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aseline="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Việc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chưa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xong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rong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Mẹ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không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thích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Ong Và Bướm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6019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09600" y="2362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Đi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chơi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rong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là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đi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lang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thang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hết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chỗ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này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đến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chỗ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khác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3657600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Thế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chúng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mình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có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đi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chơi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rong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không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?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Các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con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đã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biết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giúp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đỡ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ông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bà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bố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mẹ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những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việc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gì</a:t>
            </a:r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382000" cy="27432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ngoãn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mẹvà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685800"/>
            <a:ext cx="4724400" cy="715962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33400" y="1524000"/>
            <a:ext cx="3124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Cả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lớp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2362200"/>
            <a:ext cx="3581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Tổ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nhóm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4038600"/>
            <a:ext cx="5029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Cô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cả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lớp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nối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4876800"/>
            <a:ext cx="7391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Cô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cả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lớp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trầm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bổng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9600" y="5638800"/>
            <a:ext cx="3124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Cả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lớp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81000" y="3200400"/>
            <a:ext cx="3581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Cá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nhân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đọc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– YÊU CẦU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Trể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Nhược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ho</a:t>
            </a:r>
          </a:p>
          <a:p>
            <a:pPr lvl="0">
              <a:buNone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ràngn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rong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loài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685800"/>
            <a:ext cx="4343400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KẾT 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1981200"/>
            <a:ext cx="66294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Cô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trẻ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hát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“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Ong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và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Bướm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”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276600"/>
            <a:ext cx="66294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en-US" sz="3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Cô</a:t>
            </a:r>
            <a:r>
              <a:rPr kumimoji="0" lang="en-US" sz="3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7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nhận</a:t>
            </a:r>
            <a:r>
              <a:rPr kumimoji="0" lang="en-US" sz="3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7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xét</a:t>
            </a:r>
            <a:r>
              <a:rPr kumimoji="0" lang="en-US" sz="3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en-US" sz="37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khen</a:t>
            </a:r>
            <a:r>
              <a:rPr kumimoji="0" lang="en-US" sz="3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7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ngợi</a:t>
            </a:r>
            <a:r>
              <a:rPr kumimoji="0" lang="en-US" sz="3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7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trẻ</a:t>
            </a:r>
            <a:endParaRPr kumimoji="0" lang="en-US" sz="3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OngVaBuom-V.A-4155031(0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594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1295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-Loa,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-Sa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chai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Chị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066800"/>
            <a:ext cx="51054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III: TIẾN HÀNH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86000"/>
            <a:ext cx="8610600" cy="1524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Chị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</p:txBody>
      </p:sp>
      <p:pic>
        <p:nvPicPr>
          <p:cNvPr id="4" name="Chi-Ong-Nau-Va-Em-Be-Xuan-M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28037" y="6370637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FontTx/>
              <a:buChar char="-"/>
            </a:pP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Nhược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1752600"/>
            <a:ext cx="7086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Lần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1: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Cô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đọc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diễn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cảm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kèm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hình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Rối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trẻ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nghe</a:t>
            </a: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 và bướm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bướm trắng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 vườn hồng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Gặp con ong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Đang bay vội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Bướm liền hỏi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Rủ đi chơi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 trả lời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Tôi còn bận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Mẹ tôi dặn 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 chơi rong </a:t>
            </a:r>
            <a:b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Mẹ không thích</a:t>
            </a: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5943600"/>
            <a:ext cx="50292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thơ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6324600"/>
            <a:ext cx="48006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Ai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sáng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tác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thơ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“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Ong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Bướm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Untitl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2400"/>
            <a:ext cx="9144000" cy="65532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.png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304800"/>
            <a:ext cx="8534400" cy="63246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i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8534400" cy="640079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ac197475841c589d15db209c2ffee67f0faf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713</Words>
  <Application>Microsoft Office PowerPoint</Application>
  <PresentationFormat>On-screen Show (4:3)</PresentationFormat>
  <Paragraphs>88</Paragraphs>
  <Slides>20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II. CHUẨN BỊ </vt:lpstr>
      <vt:lpstr>III: TIẾN HÀNH</vt:lpstr>
      <vt:lpstr>2. Phương pháp, hình thức tổ chức</vt:lpstr>
      <vt:lpstr>PowerPoint Presentation</vt:lpstr>
      <vt:lpstr>PowerPoint Presentation</vt:lpstr>
      <vt:lpstr>PowerPoint Presentation</vt:lpstr>
      <vt:lpstr>PowerPoint Presentation</vt:lpstr>
      <vt:lpstr>TRÒ CHƠI Ong Tìm Mật</vt:lpstr>
      <vt:lpstr>PowerPoint Presentation</vt:lpstr>
      <vt:lpstr>PowerPoint Presentation</vt:lpstr>
      <vt:lpstr>Bạn bướm trắng đang bay ở vườn hồng thì gặp ai?</vt:lpstr>
      <vt:lpstr>Bạn Bướm rủ bạn Ong đi đâu?</vt:lpstr>
      <vt:lpstr>Bạn Ong trả lời bạn Bướm như thế nào?</vt:lpstr>
      <vt:lpstr>Vì sao bạn Ong lại không đi chơi?</vt:lpstr>
      <vt:lpstr>Các con ơi, các con có biết đi: “chơi rong” là gì không?</vt:lpstr>
      <vt:lpstr>Giáo dục: Các con phải ngoan ngoãn, nghe lời người lớn, đi chơi phải xin phép ông bà, bố mẹvà chăm chỉ giống bạn Ong</vt:lpstr>
      <vt:lpstr>Trẻ thực hiện</vt:lpstr>
      <vt:lpstr>III. KẾT THÚC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</cp:lastModifiedBy>
  <cp:revision>15</cp:revision>
  <dcterms:created xsi:type="dcterms:W3CDTF">2006-08-16T00:00:00Z</dcterms:created>
  <dcterms:modified xsi:type="dcterms:W3CDTF">2022-06-08T05:36:35Z</dcterms:modified>
</cp:coreProperties>
</file>