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5" r:id="rId9"/>
    <p:sldId id="264" r:id="rId10"/>
    <p:sldId id="266" r:id="rId11"/>
    <p:sldId id="268" r:id="rId12"/>
    <p:sldId id="269" r:id="rId13"/>
    <p:sldId id="272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AD81CE-D7F7-4E8E-BF19-8DBA4F2E1700}" type="datetimeFigureOut">
              <a:rPr lang="en-US" smtClean="0"/>
              <a:t>6/11/2022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49D120-4EBA-440A-9449-D49EFDDE4A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0821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463060-AC8C-4815-B26A-7AC51D86E94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3476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5635C-3A23-429B-8A70-D97072A44EB7}" type="datetimeFigureOut">
              <a:rPr lang="en-US" smtClean="0"/>
              <a:t>6/11/2022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CD04F-5F11-4924-8401-D7AEC6D6D2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357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5635C-3A23-429B-8A70-D97072A44EB7}" type="datetimeFigureOut">
              <a:rPr lang="en-US" smtClean="0"/>
              <a:t>6/11/2022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CD04F-5F11-4924-8401-D7AEC6D6D2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752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5635C-3A23-429B-8A70-D97072A44EB7}" type="datetimeFigureOut">
              <a:rPr lang="en-US" smtClean="0"/>
              <a:t>6/11/2022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CD04F-5F11-4924-8401-D7AEC6D6D2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526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5635C-3A23-429B-8A70-D97072A44EB7}" type="datetimeFigureOut">
              <a:rPr lang="en-US" smtClean="0"/>
              <a:t>6/11/2022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CD04F-5F11-4924-8401-D7AEC6D6D2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8612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5635C-3A23-429B-8A70-D97072A44EB7}" type="datetimeFigureOut">
              <a:rPr lang="en-US" smtClean="0"/>
              <a:t>6/11/2022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CD04F-5F11-4924-8401-D7AEC6D6D2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679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5635C-3A23-429B-8A70-D97072A44EB7}" type="datetimeFigureOut">
              <a:rPr lang="en-US" smtClean="0"/>
              <a:t>6/11/2022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CD04F-5F11-4924-8401-D7AEC6D6D2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05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5635C-3A23-429B-8A70-D97072A44EB7}" type="datetimeFigureOut">
              <a:rPr lang="en-US" smtClean="0"/>
              <a:t>6/11/2022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CD04F-5F11-4924-8401-D7AEC6D6D2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776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5635C-3A23-429B-8A70-D97072A44EB7}" type="datetimeFigureOut">
              <a:rPr lang="en-US" smtClean="0"/>
              <a:t>6/11/2022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CD04F-5F11-4924-8401-D7AEC6D6D2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622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5635C-3A23-429B-8A70-D97072A44EB7}" type="datetimeFigureOut">
              <a:rPr lang="en-US" smtClean="0"/>
              <a:t>6/11/2022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CD04F-5F11-4924-8401-D7AEC6D6D2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218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5635C-3A23-429B-8A70-D97072A44EB7}" type="datetimeFigureOut">
              <a:rPr lang="en-US" smtClean="0"/>
              <a:t>6/11/2022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CD04F-5F11-4924-8401-D7AEC6D6D2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9532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5635C-3A23-429B-8A70-D97072A44EB7}" type="datetimeFigureOut">
              <a:rPr lang="en-US" smtClean="0"/>
              <a:t>6/11/2022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CD04F-5F11-4924-8401-D7AEC6D6D2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8550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B5635C-3A23-429B-8A70-D97072A44EB7}" type="datetimeFigureOut">
              <a:rPr lang="en-US" smtClean="0"/>
              <a:t>6/11/2022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0CD04F-5F11-4924-8401-D7AEC6D6D2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982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0.png"/><Relationship Id="rId5" Type="http://schemas.openxmlformats.org/officeDocument/2006/relationships/image" Target="../media/image4.png"/><Relationship Id="rId4" Type="http://schemas.openxmlformats.org/officeDocument/2006/relationships/image" Target="../media/image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1.jpg"/><Relationship Id="rId5" Type="http://schemas.openxmlformats.org/officeDocument/2006/relationships/image" Target="../media/image4.png"/><Relationship Id="rId4" Type="http://schemas.openxmlformats.org/officeDocument/2006/relationships/image" Target="../media/image9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.png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.png"/><Relationship Id="rId4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.png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684584" y="193431"/>
            <a:ext cx="68228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vi-VN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ƯỜNG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MẦM NON GIA TH</a:t>
            </a:r>
            <a:r>
              <a:rPr lang="vi-VN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ƯỢNG</a:t>
            </a:r>
            <a:endParaRPr lang="en-US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5923" y="901317"/>
            <a:ext cx="1200151" cy="120015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253154" y="2310086"/>
            <a:ext cx="5961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DỤC ÂM NHẠC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96153" y="3064050"/>
            <a:ext cx="60842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20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sz="2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r>
              <a:rPr lang="en-US" sz="20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“Tai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en-US" sz="2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r>
              <a:rPr lang="en-US" sz="2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20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24 -36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endParaRPr lang="en-US" sz="2000" b="1" dirty="0" smtClean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Thu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endParaRPr lang="en-US" sz="20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14611" y="6108335"/>
            <a:ext cx="2638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2021- 2022</a:t>
            </a:r>
            <a:endParaRPr lang="en-US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38542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vi-VN" b="1" i="1" dirty="0">
                <a:latin typeface="+mj-lt"/>
              </a:rPr>
              <a:t>Trò chơi: Tai ai tinh</a:t>
            </a:r>
            <a:endParaRPr lang="vi-VN" b="1" dirty="0">
              <a:latin typeface="+mj-lt"/>
            </a:endParaRPr>
          </a:p>
          <a:p>
            <a:r>
              <a:rPr lang="vi-VN" dirty="0">
                <a:latin typeface="+mj-lt"/>
              </a:rPr>
              <a:t>- Cô cho trẻ  nghe 1 đoạn âm thanh nhạc cụ, sau đó trẻ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</a:t>
            </a:r>
            <a:r>
              <a:rPr lang="vi-VN" dirty="0" smtClean="0">
                <a:latin typeface="+mj-lt"/>
              </a:rPr>
              <a:t>oán </a:t>
            </a:r>
            <a:r>
              <a:rPr lang="vi-VN" dirty="0">
                <a:latin typeface="+mj-lt"/>
              </a:rPr>
              <a:t>tên  nhạc cụ tương ứng.</a:t>
            </a:r>
          </a:p>
          <a:p>
            <a:r>
              <a:rPr lang="vi-VN" dirty="0">
                <a:latin typeface="+mj-lt"/>
              </a:rPr>
              <a:t>- Cô tổ chức cho trẻ chơi 3-4 lần.</a:t>
            </a:r>
          </a:p>
          <a:p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84140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ELL sound, tiếng chuông kêu, âm thanh tiếng chuông,chuông kêu,#Short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58018" y="6092484"/>
            <a:ext cx="609600" cy="609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778" y="0"/>
            <a:ext cx="58204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00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613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AMBOURINE sound, Tiếng XẮC XÔ, âm thanh tiếng xắc xô kêu,#Short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0560" y="5979941"/>
            <a:ext cx="609600" cy="6096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3082" y="447936"/>
            <a:ext cx="6436850" cy="5836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777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74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318223"/>
          </a:xfrm>
        </p:spPr>
        <p:txBody>
          <a:bodyPr>
            <a:norm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khen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ngợi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1620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vi-V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Kiến thức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Trẻ biết tên bài  hát và tên trò chơi.</a:t>
            </a:r>
          </a:p>
          <a:p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- Trẻ cảm nhận được giai điệu vui tươi trong sáng của bài.</a:t>
            </a:r>
          </a:p>
          <a:p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* </a:t>
            </a:r>
            <a:r>
              <a:rPr lang="vi-V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Kỹ năng: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Trẻ hát thuộc lời bài hát, hát to rõ ràng không ngọng</a:t>
            </a:r>
          </a:p>
          <a:p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Trẻ sử dụng đồ dùng khi hát thành thạo.</a:t>
            </a:r>
          </a:p>
          <a:p>
            <a:r>
              <a:rPr lang="vi-V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*Thái độ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Trẻ hứng thú vận động và hát, thích hát cùng cô và các bạn.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638791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hat: “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Trống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mõ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xô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....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* 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Trống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mõ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xô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....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gàng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3751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63343"/>
          </a:xfrm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28468"/>
            <a:ext cx="10515600" cy="5248495"/>
          </a:xfrm>
        </p:spPr>
        <p:txBody>
          <a:bodyPr/>
          <a:lstStyle/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2689" y="1814733"/>
            <a:ext cx="6063176" cy="5043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43309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b="1" dirty="0">
                <a:solidFill>
                  <a:srgbClr val="FF0000"/>
                </a:solidFill>
              </a:rPr>
              <a:t>2. Phương pháp, hình thức tổ chức: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64566"/>
            <a:ext cx="10515600" cy="4812397"/>
          </a:xfrm>
        </p:spPr>
        <p:txBody>
          <a:bodyPr/>
          <a:lstStyle/>
          <a:p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  “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thiệu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 :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háu đi mẫu giáo - Karaokeo - Beat chuẩ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" y="5872163"/>
            <a:ext cx="609600" cy="609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2832588"/>
            <a:ext cx="7620000" cy="4025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57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948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0717" y="0"/>
            <a:ext cx="10515600" cy="494934"/>
          </a:xfrm>
        </p:spPr>
        <p:txBody>
          <a:bodyPr>
            <a:normAutofit fontScale="90000"/>
          </a:bodyPr>
          <a:lstStyle/>
          <a:p>
            <a:r>
              <a:rPr lang="en-US" dirty="0"/>
              <a:t> 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4934"/>
            <a:ext cx="12190540" cy="6363066"/>
          </a:xfrm>
        </p:spPr>
      </p:pic>
      <p:pic>
        <p:nvPicPr>
          <p:cNvPr id="5" name="Cháu đi mẫu giáo - Karaokeo - Beat chuẩn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5917" y="596587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366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82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78937"/>
          </a:xfrm>
        </p:spPr>
        <p:txBody>
          <a:bodyPr>
            <a:normAutofit fontScale="90000"/>
          </a:bodyPr>
          <a:lstStyle/>
          <a:p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844062"/>
            <a:ext cx="10655105" cy="6013938"/>
          </a:xfrm>
        </p:spPr>
      </p:pic>
      <p:pic>
        <p:nvPicPr>
          <p:cNvPr id="5" name="Cháu đi mẫu giáo - Karaokeo - Beat chuẩn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8600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7043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82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Cho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( 2-3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Cho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đua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938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422031"/>
            <a:ext cx="10542563" cy="1268657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63508"/>
          </a:xfrm>
        </p:spPr>
      </p:pic>
      <p:pic>
        <p:nvPicPr>
          <p:cNvPr id="5" name="Cháu đi mẫu giáo - Karaokeo - Beat chuẩn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5811129"/>
            <a:ext cx="609600" cy="609600"/>
          </a:xfrm>
          <a:prstGeom prst="rect">
            <a:avLst/>
          </a:prstGeom>
        </p:spPr>
      </p:pic>
      <p:pic>
        <p:nvPicPr>
          <p:cNvPr id="6" name="Cháu đi mẫu giáo - Karaokeo - Beat chuẩn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80762" y="5201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274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82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682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9.669"/>
  <p:tag name="ISPRING_CUSTOM_TIMING_USED" val="1"/>
  <p:tag name="GENSWF_SLIDE_TITLE" val="Giới thiệu bài học"/>
  <p:tag name="ISPRING_SLIDE_INDENT_LEVEL" val="0"/>
  <p:tag name="ISPRING_SLIDE_ID_2" val="{DEE4D79B-DC02-420F-AECD-F98E7DD3AE0A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167</Words>
  <Application>Microsoft Office PowerPoint</Application>
  <PresentationFormat>Widescreen</PresentationFormat>
  <Paragraphs>43</Paragraphs>
  <Slides>13</Slides>
  <Notes>1</Notes>
  <HiddenSlides>0</HiddenSlides>
  <MMClips>7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Office Theme</vt:lpstr>
      <vt:lpstr>PowerPoint Presentation</vt:lpstr>
      <vt:lpstr>Mục đích – Yêu cầu </vt:lpstr>
      <vt:lpstr>Chuẩn Bị </vt:lpstr>
      <vt:lpstr>Cách Tiến Hành </vt:lpstr>
      <vt:lpstr>2. Phương pháp, hình thức tổ chức:</vt:lpstr>
      <vt:lpstr> Cô hát lần 2</vt:lpstr>
      <vt:lpstr>Cô hát lần 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 Kết thúc:  - Cô nhận xét tiết học động viên khen ngợi trẻ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HongHa</dc:creator>
  <cp:lastModifiedBy>HongHa</cp:lastModifiedBy>
  <cp:revision>6</cp:revision>
  <dcterms:created xsi:type="dcterms:W3CDTF">2022-06-10T14:34:59Z</dcterms:created>
  <dcterms:modified xsi:type="dcterms:W3CDTF">2022-06-10T15:26:31Z</dcterms:modified>
</cp:coreProperties>
</file>