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9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1506-E6B5-48F2-AF06-2F04D2197E9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53B4-15B9-42E5-8D1F-9EF05FAE17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4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1506-E6B5-48F2-AF06-2F04D2197E9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53B4-15B9-42E5-8D1F-9EF05FAE17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6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1506-E6B5-48F2-AF06-2F04D2197E9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53B4-15B9-42E5-8D1F-9EF05FAE17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5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1506-E6B5-48F2-AF06-2F04D2197E9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53B4-15B9-42E5-8D1F-9EF05FAE17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8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1506-E6B5-48F2-AF06-2F04D2197E9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53B4-15B9-42E5-8D1F-9EF05FAE17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7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1506-E6B5-48F2-AF06-2F04D2197E9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53B4-15B9-42E5-8D1F-9EF05FAE17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8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1506-E6B5-48F2-AF06-2F04D2197E9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53B4-15B9-42E5-8D1F-9EF05FAE17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3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1506-E6B5-48F2-AF06-2F04D2197E9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53B4-15B9-42E5-8D1F-9EF05FAE17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5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1506-E6B5-48F2-AF06-2F04D2197E9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53B4-15B9-42E5-8D1F-9EF05FAE17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8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1506-E6B5-48F2-AF06-2F04D2197E9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53B4-15B9-42E5-8D1F-9EF05FAE17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4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1506-E6B5-48F2-AF06-2F04D2197E9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53B4-15B9-42E5-8D1F-9EF05FAE17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0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F1506-E6B5-48F2-AF06-2F04D2197E9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53B4-15B9-42E5-8D1F-9EF05FAE17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5052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LESSON </a:t>
            </a:r>
            <a:r>
              <a:rPr lang="en-US" sz="6600" b="1" dirty="0" smtClean="0"/>
              <a:t>1: </a:t>
            </a:r>
            <a:r>
              <a:rPr lang="en-US" sz="6600" b="1" dirty="0" smtClean="0"/>
              <a:t>FRUITS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"/>
            <a:ext cx="7543800" cy="1752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 TRƯỜNG MẦM NON GIA THƯỢNG</a:t>
            </a:r>
          </a:p>
          <a:p>
            <a:endParaRPr lang="en-US" sz="4000" b="1" dirty="0">
              <a:solidFill>
                <a:srgbClr val="C00000"/>
              </a:solidFill>
            </a:endParaRPr>
          </a:p>
          <a:p>
            <a:r>
              <a:rPr lang="en-US" sz="4000" b="1" dirty="0" smtClean="0">
                <a:solidFill>
                  <a:srgbClr val="C00000"/>
                </a:solidFill>
              </a:rPr>
              <a:t>BÉ LÀM QUEN VỚI TIẾNG ANH 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29531"/>
      </p:ext>
    </p:extLst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4800" b="1" dirty="0"/>
              <a:t> Papaya — /</a:t>
            </a:r>
            <a:r>
              <a:rPr lang="vi-VN" sz="4800" b="1" dirty="0" smtClean="0"/>
              <a:t>pə’paiə</a:t>
            </a:r>
            <a:r>
              <a:rPr lang="en-US" sz="4800" dirty="0" smtClean="0"/>
              <a:t>/</a:t>
            </a:r>
            <a:r>
              <a:rPr lang="vi-VN" sz="4800" dirty="0" smtClean="0"/>
              <a:t> </a:t>
            </a:r>
            <a:r>
              <a:rPr lang="vi-VN" sz="4800" b="1" dirty="0"/>
              <a:t>— Đu đủ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826" y="1600200"/>
            <a:ext cx="6336348" cy="4525963"/>
          </a:xfrm>
        </p:spPr>
      </p:pic>
    </p:spTree>
    <p:extLst>
      <p:ext uri="{BB962C8B-B14F-4D97-AF65-F5344CB8AC3E}">
        <p14:creationId xmlns:p14="http://schemas.microsoft.com/office/powerpoint/2010/main" val="345176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008" y="274638"/>
            <a:ext cx="9324528" cy="1143000"/>
          </a:xfrm>
        </p:spPr>
        <p:txBody>
          <a:bodyPr>
            <a:normAutofit fontScale="90000"/>
          </a:bodyPr>
          <a:lstStyle/>
          <a:p>
            <a:r>
              <a:rPr lang="vi-VN" b="1" dirty="0"/>
              <a:t>Watermelon — /wɔ:tə’melən/ — Dưa hấu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754042" cy="5373216"/>
          </a:xfrm>
        </p:spPr>
      </p:pic>
    </p:spTree>
    <p:extLst>
      <p:ext uri="{BB962C8B-B14F-4D97-AF65-F5344CB8AC3E}">
        <p14:creationId xmlns:p14="http://schemas.microsoft.com/office/powerpoint/2010/main" val="309926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58" y="3356992"/>
            <a:ext cx="3557948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155604"/>
            <a:ext cx="3240360" cy="2955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87" y="113793"/>
            <a:ext cx="3930013" cy="2685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55" y="3356992"/>
            <a:ext cx="3770445" cy="272804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763688" y="2564904"/>
            <a:ext cx="792088" cy="720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sp>
        <p:nvSpPr>
          <p:cNvPr id="9" name="Oval 8"/>
          <p:cNvSpPr/>
          <p:nvPr/>
        </p:nvSpPr>
        <p:spPr>
          <a:xfrm>
            <a:off x="6782949" y="2578337"/>
            <a:ext cx="792088" cy="720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1763688" y="6093296"/>
            <a:ext cx="792088" cy="720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6862733" y="6093296"/>
            <a:ext cx="792088" cy="720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5774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47"/>
            <a:ext cx="4632518" cy="4525963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518" y="57259"/>
            <a:ext cx="4516704" cy="448091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771461" y="4493914"/>
            <a:ext cx="792088" cy="720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sp>
        <p:nvSpPr>
          <p:cNvPr id="13" name="Oval 12"/>
          <p:cNvSpPr/>
          <p:nvPr/>
        </p:nvSpPr>
        <p:spPr>
          <a:xfrm>
            <a:off x="6732240" y="4509120"/>
            <a:ext cx="792088" cy="720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477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4248472" cy="46085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851" y="1052736"/>
            <a:ext cx="4896543" cy="41831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12" y="5235848"/>
            <a:ext cx="9509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6588224" y="5373414"/>
            <a:ext cx="792088" cy="720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814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878" y="836712"/>
            <a:ext cx="4646645" cy="3484984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49999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539" y="4653136"/>
            <a:ext cx="9509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53136"/>
            <a:ext cx="9636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62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4423409" cy="350786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188" y="836712"/>
            <a:ext cx="4104456" cy="410445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12" y="5235848"/>
            <a:ext cx="9509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6804248" y="5373216"/>
            <a:ext cx="864096" cy="7920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2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478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17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2348880"/>
            <a:ext cx="5256584" cy="34849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chemeClr val="bg1"/>
                </a:solidFill>
                <a:latin typeface=".VnArial" pitchFamily="34" charset="0"/>
              </a:rPr>
              <a:t>TẠM BIỆT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bg1"/>
                </a:solidFill>
                <a:latin typeface=".VnArial" pitchFamily="34" charset="0"/>
              </a:rPr>
              <a:t>HẸN GẶP LẠI</a:t>
            </a:r>
            <a:endParaRPr lang="en-US" sz="6000" b="1" dirty="0">
              <a:solidFill>
                <a:schemeClr val="bg1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3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143000"/>
          </a:xfrm>
        </p:spPr>
        <p:txBody>
          <a:bodyPr>
            <a:noAutofit/>
          </a:bodyPr>
          <a:lstStyle/>
          <a:p>
            <a:r>
              <a:rPr lang="en-US" sz="6000" b="1" dirty="0"/>
              <a:t>Orange — /’</a:t>
            </a:r>
            <a:r>
              <a:rPr lang="en-US" sz="6000" b="1" dirty="0" err="1"/>
              <a:t>ɔrindʤ</a:t>
            </a:r>
            <a:r>
              <a:rPr lang="en-US" sz="6000" b="1" dirty="0"/>
              <a:t>/ — Cam</a:t>
            </a:r>
          </a:p>
        </p:txBody>
      </p:sp>
    </p:spTree>
    <p:extLst>
      <p:ext uri="{BB962C8B-B14F-4D97-AF65-F5344CB8AC3E}">
        <p14:creationId xmlns:p14="http://schemas.microsoft.com/office/powerpoint/2010/main" val="6314971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Apple — /’</a:t>
            </a:r>
            <a:r>
              <a:rPr lang="en-US" sz="6600" b="1" dirty="0" err="1"/>
              <a:t>æpl</a:t>
            </a:r>
            <a:r>
              <a:rPr lang="en-US" sz="6600" b="1" dirty="0"/>
              <a:t>/ — </a:t>
            </a:r>
            <a:r>
              <a:rPr lang="en-US" sz="6600" b="1" dirty="0" err="1"/>
              <a:t>Táo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3294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Grape </a:t>
            </a:r>
            <a:r>
              <a:rPr lang="en-US" sz="6600" b="1" dirty="0"/>
              <a:t>— /</a:t>
            </a:r>
            <a:r>
              <a:rPr lang="en-US" sz="6600" b="1" dirty="0" err="1"/>
              <a:t>greip</a:t>
            </a:r>
            <a:r>
              <a:rPr lang="en-US" sz="6600" b="1" dirty="0"/>
              <a:t>/ — </a:t>
            </a:r>
            <a:r>
              <a:rPr lang="en-US" sz="6600" b="1" dirty="0" err="1"/>
              <a:t>Nho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9677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162272"/>
            <a:ext cx="8964488" cy="1143000"/>
          </a:xfrm>
        </p:spPr>
        <p:txBody>
          <a:bodyPr>
            <a:noAutofit/>
          </a:bodyPr>
          <a:lstStyle/>
          <a:p>
            <a:r>
              <a:rPr lang="en-US" sz="5400" b="1" dirty="0"/>
              <a:t> Mango — /’</a:t>
            </a:r>
            <a:r>
              <a:rPr lang="en-US" sz="5400" b="1" dirty="0" err="1"/>
              <a:t>mæɳgou</a:t>
            </a:r>
            <a:r>
              <a:rPr lang="en-US" sz="5400" b="1" dirty="0"/>
              <a:t>/ — </a:t>
            </a:r>
            <a:r>
              <a:rPr lang="en-US" sz="5400" b="1" dirty="0" err="1" smtClean="0"/>
              <a:t>Xoài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8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/>
              <a:t>Guava — /’</a:t>
            </a:r>
            <a:r>
              <a:rPr lang="en-US" sz="6700" b="1" dirty="0" err="1"/>
              <a:t>gwɑ:və</a:t>
            </a:r>
            <a:r>
              <a:rPr lang="en-US" sz="6700" b="1" dirty="0"/>
              <a:t>/ — </a:t>
            </a:r>
            <a:r>
              <a:rPr lang="en-US" sz="6700" b="1" dirty="0" err="1"/>
              <a:t>Ổi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b="1" dirty="0"/>
              <a:t> </a:t>
            </a:r>
            <a:r>
              <a:rPr lang="vi-VN" sz="6000" b="1" dirty="0">
                <a:solidFill>
                  <a:srgbClr val="FFFF00"/>
                </a:solidFill>
              </a:rPr>
              <a:t>Pomelo </a:t>
            </a:r>
            <a:r>
              <a:rPr lang="vi-VN" sz="6000" b="1" dirty="0" smtClean="0">
                <a:solidFill>
                  <a:srgbClr val="FFFF00"/>
                </a:solidFill>
              </a:rPr>
              <a:t>/</a:t>
            </a:r>
            <a:r>
              <a:rPr lang="vi-VN" sz="6000" b="1" dirty="0">
                <a:solidFill>
                  <a:srgbClr val="FFFF00"/>
                </a:solidFill>
              </a:rPr>
              <a:t>’pɔmilou/ — Bưởi</a:t>
            </a:r>
            <a:r>
              <a:rPr lang="vi-VN" dirty="0">
                <a:solidFill>
                  <a:srgbClr val="FFFF00"/>
                </a:solidFill>
              </a:rPr>
              <a:t/>
            </a:r>
            <a:br>
              <a:rPr lang="vi-VN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4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/>
              <a:t>Peach — /</a:t>
            </a:r>
            <a:r>
              <a:rPr lang="en-US" sz="6600" b="1" dirty="0" err="1"/>
              <a:t>pi:tʃ</a:t>
            </a:r>
            <a:r>
              <a:rPr lang="en-US" sz="6600" b="1" dirty="0"/>
              <a:t>/ — </a:t>
            </a:r>
            <a:r>
              <a:rPr lang="en-US" sz="6600" b="1" dirty="0" err="1"/>
              <a:t>Đào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30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" y="116632"/>
            <a:ext cx="3826768" cy="1584176"/>
          </a:xfrm>
        </p:spPr>
        <p:txBody>
          <a:bodyPr>
            <a:noAutofit/>
          </a:bodyPr>
          <a:lstStyle/>
          <a:p>
            <a:r>
              <a:rPr lang="en-US" sz="4000" dirty="0"/>
              <a:t> </a:t>
            </a:r>
            <a:r>
              <a:rPr lang="en-US" sz="4000" b="1" dirty="0"/>
              <a:t>Jackfruit </a:t>
            </a:r>
            <a:r>
              <a:rPr lang="en-US" sz="4000" b="1" dirty="0" smtClean="0"/>
              <a:t>- </a:t>
            </a:r>
            <a:r>
              <a:rPr lang="en-US" sz="4000" b="1" dirty="0" err="1" smtClean="0"/>
              <a:t>Mít</a:t>
            </a:r>
            <a:r>
              <a:rPr lang="en-US" sz="4000" b="1" dirty="0" smtClean="0"/>
              <a:t> </a:t>
            </a:r>
            <a:r>
              <a:rPr lang="en-US" sz="4000" b="1" dirty="0"/>
              <a:t>/ˈ</a:t>
            </a:r>
            <a:r>
              <a:rPr lang="en-US" sz="4000" b="1" dirty="0" err="1"/>
              <a:t>jakˌ</a:t>
            </a:r>
            <a:r>
              <a:rPr lang="en-US" sz="4000" b="1" dirty="0" err="1" smtClean="0"/>
              <a:t>frut</a:t>
            </a:r>
            <a:r>
              <a:rPr lang="en-US" sz="4000" b="1" dirty="0" smtClean="0"/>
              <a:t>/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0"/>
            <a:ext cx="3393651" cy="2046281"/>
          </a:xfrm>
        </p:spPr>
      </p:pic>
      <p:sp>
        <p:nvSpPr>
          <p:cNvPr id="5" name="Rectangle 4"/>
          <p:cNvSpPr/>
          <p:nvPr/>
        </p:nvSpPr>
        <p:spPr>
          <a:xfrm>
            <a:off x="251519" y="2564904"/>
            <a:ext cx="37014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141823"/>
                </a:solidFill>
                <a:latin typeface="+mj-lt"/>
              </a:rPr>
              <a:t>Star fruit </a:t>
            </a:r>
            <a:r>
              <a:rPr lang="en-US" sz="4000" b="1" dirty="0" smtClean="0">
                <a:solidFill>
                  <a:srgbClr val="141823"/>
                </a:solidFill>
                <a:latin typeface="+mj-lt"/>
              </a:rPr>
              <a:t> </a:t>
            </a:r>
            <a:r>
              <a:rPr lang="en-US" sz="4000" b="1" dirty="0">
                <a:solidFill>
                  <a:srgbClr val="141823"/>
                </a:solidFill>
              </a:rPr>
              <a:t>— </a:t>
            </a:r>
            <a:r>
              <a:rPr lang="en-US" sz="4000" b="1" dirty="0" err="1">
                <a:solidFill>
                  <a:srgbClr val="141823"/>
                </a:solidFill>
              </a:rPr>
              <a:t>Khế</a:t>
            </a:r>
            <a:endParaRPr lang="en-US" sz="4000" b="1" dirty="0"/>
          </a:p>
          <a:p>
            <a:pPr algn="ctr"/>
            <a:r>
              <a:rPr lang="en-US" sz="4000" b="1" dirty="0" smtClean="0">
                <a:solidFill>
                  <a:srgbClr val="141823"/>
                </a:solidFill>
                <a:latin typeface="+mj-lt"/>
              </a:rPr>
              <a:t> /</a:t>
            </a:r>
            <a:r>
              <a:rPr lang="en-US" sz="4000" b="1" dirty="0" err="1">
                <a:solidFill>
                  <a:srgbClr val="141823"/>
                </a:solidFill>
                <a:latin typeface="+mj-lt"/>
              </a:rPr>
              <a:t>stɑ</a:t>
            </a:r>
            <a:r>
              <a:rPr lang="en-US" sz="4000" b="1" dirty="0">
                <a:solidFill>
                  <a:srgbClr val="141823"/>
                </a:solidFill>
                <a:latin typeface="+mj-lt"/>
              </a:rPr>
              <a:t>: </a:t>
            </a:r>
            <a:r>
              <a:rPr lang="en-US" sz="4000" b="1" dirty="0" err="1">
                <a:solidFill>
                  <a:srgbClr val="141823"/>
                </a:solidFill>
                <a:latin typeface="+mj-lt"/>
              </a:rPr>
              <a:t>fru:t</a:t>
            </a:r>
            <a:r>
              <a:rPr lang="en-US" sz="4000" b="1" dirty="0" smtClean="0">
                <a:solidFill>
                  <a:srgbClr val="141823"/>
                </a:solidFill>
                <a:latin typeface="+mj-lt"/>
              </a:rPr>
              <a:t>/</a:t>
            </a:r>
            <a:endParaRPr lang="en-US" sz="4000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59" y="2265094"/>
            <a:ext cx="3261289" cy="21720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0430" y="4997399"/>
            <a:ext cx="27636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141823"/>
                </a:solidFill>
                <a:latin typeface="+mj-lt"/>
              </a:rPr>
              <a:t>Dragon </a:t>
            </a:r>
            <a:r>
              <a:rPr lang="en-US" sz="4000" b="1" dirty="0" smtClean="0">
                <a:solidFill>
                  <a:srgbClr val="141823"/>
                </a:solidFill>
                <a:latin typeface="+mj-lt"/>
              </a:rPr>
              <a:t>fruit</a:t>
            </a:r>
          </a:p>
          <a:p>
            <a:pPr algn="ctr"/>
            <a:r>
              <a:rPr lang="en-US" sz="4000" b="1" dirty="0" err="1" smtClean="0">
                <a:solidFill>
                  <a:srgbClr val="141823"/>
                </a:solidFill>
                <a:latin typeface="+mj-lt"/>
              </a:rPr>
              <a:t>Thanh</a:t>
            </a:r>
            <a:r>
              <a:rPr lang="en-US" sz="4000" b="1" dirty="0" smtClean="0">
                <a:solidFill>
                  <a:srgbClr val="141823"/>
                </a:solidFill>
                <a:latin typeface="+mj-lt"/>
              </a:rPr>
              <a:t> </a:t>
            </a:r>
            <a:r>
              <a:rPr lang="en-US" sz="4000" b="1" dirty="0">
                <a:solidFill>
                  <a:srgbClr val="141823"/>
                </a:solidFill>
                <a:latin typeface="+mj-lt"/>
              </a:rPr>
              <a:t>long</a:t>
            </a:r>
            <a:endParaRPr lang="en-US" sz="4000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87" y="4535661"/>
            <a:ext cx="4117031" cy="228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5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86</Words>
  <Application>Microsoft Office PowerPoint</Application>
  <PresentationFormat>On-screen Show (4:3)</PresentationFormat>
  <Paragraphs>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.VnArial</vt:lpstr>
      <vt:lpstr>Arial</vt:lpstr>
      <vt:lpstr>Calibri</vt:lpstr>
      <vt:lpstr>Times New Roman</vt:lpstr>
      <vt:lpstr>Office Theme</vt:lpstr>
      <vt:lpstr>LESSON 1: FRUITS</vt:lpstr>
      <vt:lpstr>Orange — /’ɔrindʤ/ — Cam</vt:lpstr>
      <vt:lpstr>Apple — /’æpl/ — Táo</vt:lpstr>
      <vt:lpstr>Grape — /greip/ — Nho</vt:lpstr>
      <vt:lpstr> Mango — /’mæɳgou/ — Xoài</vt:lpstr>
      <vt:lpstr>Guava — /’gwɑ:və/ — Ổi </vt:lpstr>
      <vt:lpstr> Pomelo /’pɔmilou/ — Bưởi </vt:lpstr>
      <vt:lpstr>Peach — /pi:tʃ/ — Đào</vt:lpstr>
      <vt:lpstr> Jackfruit - Mít /ˈjakˌfrut/</vt:lpstr>
      <vt:lpstr> Papaya — /pə’paiə/ — Đu đủ</vt:lpstr>
      <vt:lpstr>Watermelon — /wɔ:tə’melən/ — Dưa hấu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2: FRUITS</dc:title>
  <dc:creator>Admin</dc:creator>
  <cp:lastModifiedBy>Windows User</cp:lastModifiedBy>
  <cp:revision>23</cp:revision>
  <dcterms:created xsi:type="dcterms:W3CDTF">2019-06-26T07:05:37Z</dcterms:created>
  <dcterms:modified xsi:type="dcterms:W3CDTF">2020-08-12T03:44:23Z</dcterms:modified>
</cp:coreProperties>
</file>