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270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8A6A-1784-4FB5-834B-9686EB2A87C1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5B9C-224F-43EC-81F4-32225CEA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50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8A6A-1784-4FB5-834B-9686EB2A87C1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5B9C-224F-43EC-81F4-32225CEA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8A6A-1784-4FB5-834B-9686EB2A87C1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5B9C-224F-43EC-81F4-32225CEA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8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8A6A-1784-4FB5-834B-9686EB2A87C1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5B9C-224F-43EC-81F4-32225CEA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8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8A6A-1784-4FB5-834B-9686EB2A87C1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5B9C-224F-43EC-81F4-32225CEA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8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8A6A-1784-4FB5-834B-9686EB2A87C1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5B9C-224F-43EC-81F4-32225CEA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2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8A6A-1784-4FB5-834B-9686EB2A87C1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5B9C-224F-43EC-81F4-32225CEA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3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8A6A-1784-4FB5-834B-9686EB2A87C1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5B9C-224F-43EC-81F4-32225CEA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6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8A6A-1784-4FB5-834B-9686EB2A87C1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5B9C-224F-43EC-81F4-32225CEA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2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8A6A-1784-4FB5-834B-9686EB2A87C1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5B9C-224F-43EC-81F4-32225CEA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8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8A6A-1784-4FB5-834B-9686EB2A87C1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5B9C-224F-43EC-81F4-32225CEA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9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8A6A-1784-4FB5-834B-9686EB2A87C1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85B9C-224F-43EC-81F4-32225CEA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8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.gif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audio" Target="../media/audio2.wav"/><Relationship Id="rId7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audio" Target="../media/audio2.wav"/><Relationship Id="rId7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audio" Target="../media/audio2.wav"/><Relationship Id="rId7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audio" Target="../media/audio2.wav"/><Relationship Id="rId7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gif"/><Relationship Id="rId11" Type="http://schemas.openxmlformats.org/officeDocument/2006/relationships/oleObject" Target="../embeddings/oleObject4.bin"/><Relationship Id="rId5" Type="http://schemas.openxmlformats.org/officeDocument/2006/relationships/audio" Target="../media/audio3.wav"/><Relationship Id="rId10" Type="http://schemas.openxmlformats.org/officeDocument/2006/relationships/image" Target="../media/image29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Relationship Id="rId9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audio" Target="../media/audio2.wav"/><Relationship Id="rId7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Relationship Id="rId9" Type="http://schemas.openxmlformats.org/officeDocument/2006/relationships/image" Target="../media/image13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2.wav"/><Relationship Id="rId7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audio" Target="../media/audio2.wav"/><Relationship Id="rId7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tht2578886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tht2578886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-1"/>
            <a:ext cx="23622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7" descr="tht2578886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tht2578886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718" y="0"/>
            <a:ext cx="23622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19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83058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HỘI THI </a:t>
            </a:r>
            <a:endParaRPr lang="en-US" sz="44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ĐUỔI HÌNH BẮT CHỮ</a:t>
            </a:r>
          </a:p>
        </p:txBody>
      </p:sp>
      <p:sp>
        <p:nvSpPr>
          <p:cNvPr id="9" name="WordArt 26"/>
          <p:cNvSpPr>
            <a:spLocks noChangeArrowheads="1" noChangeShapeType="1" noTextEdit="1"/>
          </p:cNvSpPr>
          <p:nvPr/>
        </p:nvSpPr>
        <p:spPr bwMode="auto">
          <a:xfrm>
            <a:off x="1447800" y="3733800"/>
            <a:ext cx="595312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HỘI THI CUỐI NĂM</a:t>
            </a:r>
            <a:endParaRPr lang="en-US" sz="3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0" name="Picture 15" descr="flower1_div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95800"/>
            <a:ext cx="6934200" cy="95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148" y="4839624"/>
            <a:ext cx="3180015" cy="201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0" y="5181600"/>
          <a:ext cx="13144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hoto Editor Photo" r:id="rId6" imgW="1314286" imgH="1171429" progId="MSPhotoEd.3">
                  <p:embed/>
                </p:oleObj>
              </mc:Choice>
              <mc:Fallback>
                <p:oleObj name="Photo Editor Photo" r:id="rId6" imgW="1314286" imgH="11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81600"/>
                        <a:ext cx="131445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848600" y="5257800"/>
          <a:ext cx="1295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hoto Editor Photo" r:id="rId8" imgW="1314286" imgH="1171429" progId="MSPhotoEd.3">
                  <p:embed/>
                </p:oleObj>
              </mc:Choice>
              <mc:Fallback>
                <p:oleObj name="Photo Editor Photo" r:id="rId8" imgW="1314286" imgH="11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257800"/>
                        <a:ext cx="12954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049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8: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4" y="5470525"/>
            <a:ext cx="7737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án:Bánh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mứt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1" y="1222635"/>
            <a:ext cx="3790498" cy="3958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456" y="609600"/>
            <a:ext cx="3277099" cy="440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7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9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4" y="5470525"/>
            <a:ext cx="7737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án:Hoa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mai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3" y="1371600"/>
            <a:ext cx="3485200" cy="36400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662" y="1966098"/>
            <a:ext cx="3080993" cy="2451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5" y="1514673"/>
            <a:ext cx="2779014" cy="2902526"/>
          </a:xfrm>
          <a:prstGeom prst="rect">
            <a:avLst/>
          </a:prstGeom>
        </p:spPr>
      </p:pic>
      <p:sp>
        <p:nvSpPr>
          <p:cNvPr id="5" name="Plus 4"/>
          <p:cNvSpPr/>
          <p:nvPr/>
        </p:nvSpPr>
        <p:spPr>
          <a:xfrm>
            <a:off x="6802582" y="2874058"/>
            <a:ext cx="443345" cy="443345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7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10: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4" y="5470525"/>
            <a:ext cx="7737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án:Hoa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đào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128"/>
            <a:ext cx="3848100" cy="4019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698" y="2057400"/>
            <a:ext cx="4587866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7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11: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4" y="5470525"/>
            <a:ext cx="7737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án:Pháo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hoa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0729"/>
            <a:ext cx="3848741" cy="40197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76988"/>
            <a:ext cx="4382141" cy="457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7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12: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8202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án:Nhất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quỷ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nhì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ma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thứ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ba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học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trò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grpSp>
        <p:nvGrpSpPr>
          <p:cNvPr id="28" name="Group 95"/>
          <p:cNvGrpSpPr>
            <a:grpSpLocks/>
          </p:cNvGrpSpPr>
          <p:nvPr/>
        </p:nvGrpSpPr>
        <p:grpSpPr bwMode="auto">
          <a:xfrm>
            <a:off x="2130497" y="1305822"/>
            <a:ext cx="4648200" cy="3802063"/>
            <a:chOff x="2064" y="864"/>
            <a:chExt cx="2928" cy="2395"/>
          </a:xfrm>
        </p:grpSpPr>
        <p:sp>
          <p:nvSpPr>
            <p:cNvPr id="29" name="Text Box 77"/>
            <p:cNvSpPr txBox="1">
              <a:spLocks noChangeArrowheads="1"/>
            </p:cNvSpPr>
            <p:nvPr/>
          </p:nvSpPr>
          <p:spPr bwMode="auto">
            <a:xfrm>
              <a:off x="2304" y="2736"/>
              <a:ext cx="51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FF3300"/>
                  </a:solidFill>
                </a:rPr>
                <a:t>3</a:t>
              </a:r>
            </a:p>
          </p:txBody>
        </p:sp>
        <p:grpSp>
          <p:nvGrpSpPr>
            <p:cNvPr id="30" name="Group 78"/>
            <p:cNvGrpSpPr>
              <a:grpSpLocks/>
            </p:cNvGrpSpPr>
            <p:nvPr/>
          </p:nvGrpSpPr>
          <p:grpSpPr bwMode="auto">
            <a:xfrm>
              <a:off x="2064" y="2352"/>
              <a:ext cx="2928" cy="907"/>
              <a:chOff x="432" y="2256"/>
              <a:chExt cx="4320" cy="1536"/>
            </a:xfrm>
          </p:grpSpPr>
          <p:sp>
            <p:nvSpPr>
              <p:cNvPr id="52" name="Line 79"/>
              <p:cNvSpPr>
                <a:spLocks noChangeShapeType="1"/>
              </p:cNvSpPr>
              <p:nvPr/>
            </p:nvSpPr>
            <p:spPr bwMode="auto">
              <a:xfrm>
                <a:off x="432" y="3792"/>
                <a:ext cx="432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80"/>
              <p:cNvSpPr>
                <a:spLocks noChangeShapeType="1"/>
              </p:cNvSpPr>
              <p:nvPr/>
            </p:nvSpPr>
            <p:spPr bwMode="auto">
              <a:xfrm flipV="1">
                <a:off x="4752" y="2688"/>
                <a:ext cx="0" cy="105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81"/>
              <p:cNvSpPr>
                <a:spLocks noChangeShapeType="1"/>
              </p:cNvSpPr>
              <p:nvPr/>
            </p:nvSpPr>
            <p:spPr bwMode="auto">
              <a:xfrm flipH="1">
                <a:off x="3264" y="2688"/>
                <a:ext cx="148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82"/>
              <p:cNvSpPr>
                <a:spLocks noChangeShapeType="1"/>
              </p:cNvSpPr>
              <p:nvPr/>
            </p:nvSpPr>
            <p:spPr bwMode="auto">
              <a:xfrm flipV="1">
                <a:off x="3264" y="225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83"/>
              <p:cNvSpPr>
                <a:spLocks noChangeShapeType="1"/>
              </p:cNvSpPr>
              <p:nvPr/>
            </p:nvSpPr>
            <p:spPr bwMode="auto">
              <a:xfrm flipH="1">
                <a:off x="1872" y="2256"/>
                <a:ext cx="1392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84"/>
              <p:cNvSpPr>
                <a:spLocks noChangeShapeType="1"/>
              </p:cNvSpPr>
              <p:nvPr/>
            </p:nvSpPr>
            <p:spPr bwMode="auto">
              <a:xfrm flipV="1">
                <a:off x="1872" y="2256"/>
                <a:ext cx="0" cy="67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85"/>
              <p:cNvSpPr>
                <a:spLocks noChangeShapeType="1"/>
              </p:cNvSpPr>
              <p:nvPr/>
            </p:nvSpPr>
            <p:spPr bwMode="auto">
              <a:xfrm flipH="1">
                <a:off x="432" y="2928"/>
                <a:ext cx="144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86"/>
              <p:cNvSpPr>
                <a:spLocks noChangeShapeType="1"/>
              </p:cNvSpPr>
              <p:nvPr/>
            </p:nvSpPr>
            <p:spPr bwMode="auto">
              <a:xfrm flipV="1">
                <a:off x="432" y="2928"/>
                <a:ext cx="0" cy="86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7" name="Picture 87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864"/>
              <a:ext cx="943" cy="1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48" name="Object 88"/>
            <p:cNvGraphicFramePr>
              <a:graphicFrameLocks noChangeAspect="1"/>
            </p:cNvGraphicFramePr>
            <p:nvPr/>
          </p:nvGraphicFramePr>
          <p:xfrm>
            <a:off x="2256" y="1536"/>
            <a:ext cx="478" cy="11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Clip" r:id="rId9" imgW="451440" imgH="1564200" progId="MS_ClipArt_Gallery.2">
                    <p:embed/>
                  </p:oleObj>
                </mc:Choice>
                <mc:Fallback>
                  <p:oleObj name="Clip" r:id="rId9" imgW="451440" imgH="15642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1536"/>
                          <a:ext cx="478" cy="11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89"/>
            <p:cNvGraphicFramePr>
              <a:graphicFrameLocks noChangeAspect="1"/>
            </p:cNvGraphicFramePr>
            <p:nvPr/>
          </p:nvGraphicFramePr>
          <p:xfrm>
            <a:off x="4032" y="1536"/>
            <a:ext cx="724" cy="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Clip" r:id="rId11" imgW="627480" imgH="807840" progId="MS_ClipArt_Gallery.2">
                    <p:embed/>
                  </p:oleObj>
                </mc:Choice>
                <mc:Fallback>
                  <p:oleObj name="Clip" r:id="rId11" imgW="627480" imgH="8078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1536"/>
                          <a:ext cx="724" cy="9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Text Box 90"/>
            <p:cNvSpPr txBox="1">
              <a:spLocks noChangeArrowheads="1"/>
            </p:cNvSpPr>
            <p:nvPr/>
          </p:nvSpPr>
          <p:spPr bwMode="auto">
            <a:xfrm>
              <a:off x="3360" y="2400"/>
              <a:ext cx="51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51" name="Text Box 91"/>
            <p:cNvSpPr txBox="1">
              <a:spLocks noChangeArrowheads="1"/>
            </p:cNvSpPr>
            <p:nvPr/>
          </p:nvSpPr>
          <p:spPr bwMode="auto">
            <a:xfrm>
              <a:off x="4416" y="2640"/>
              <a:ext cx="51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FF33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62595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13: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án:ô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tô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60" name="Picture 7" descr="o-to.g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66CCCC"/>
              </a:clrFrom>
              <a:clrTo>
                <a:srgbClr val="66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41475"/>
            <a:ext cx="48006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542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14: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án:kem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đánh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răng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5" name="Picture 7" descr="kem-danh-rang.g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CCFF"/>
              </a:clrFrom>
              <a:clrTo>
                <a:srgbClr val="00C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15: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án:chiếc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lá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cuối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cùng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5" name="Picture 5" descr="dhbc5ir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36073"/>
            <a:ext cx="64008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5905500" y="3105150"/>
            <a:ext cx="381000" cy="533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16: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án:cờ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tướng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562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17: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án:úp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úp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mở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mở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5" name="Picture 5" descr="up up mo m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04912"/>
            <a:ext cx="6400800" cy="428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62200" y="533400"/>
            <a:ext cx="5029200" cy="9445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3300"/>
                </a:solidFill>
              </a:rPr>
              <a:t>THỂ LỆ CHƠI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371600"/>
            <a:ext cx="8610600" cy="518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00CC"/>
                </a:solidFill>
              </a:rPr>
              <a:t>* </a:t>
            </a:r>
            <a:r>
              <a:rPr lang="en-US" b="1" dirty="0" err="1" smtClean="0">
                <a:solidFill>
                  <a:srgbClr val="0000CC"/>
                </a:solidFill>
              </a:rPr>
              <a:t>Có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50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câu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trong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cuộc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thi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bao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gồm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phần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liên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quan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đến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Tết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và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phần</a:t>
            </a:r>
            <a:r>
              <a:rPr lang="en-US" b="1" dirty="0" smtClean="0">
                <a:solidFill>
                  <a:srgbClr val="0000CC"/>
                </a:solidFill>
              </a:rPr>
              <a:t> test IQ.</a:t>
            </a:r>
            <a:endParaRPr lang="en-US" b="1" dirty="0" smtClean="0">
              <a:solidFill>
                <a:srgbClr val="0000CC"/>
              </a:solidFill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00CC"/>
                </a:solidFill>
              </a:rPr>
              <a:t>* </a:t>
            </a:r>
            <a:r>
              <a:rPr lang="en-US" b="1" dirty="0" err="1" smtClean="0">
                <a:solidFill>
                  <a:srgbClr val="0000CC"/>
                </a:solidFill>
              </a:rPr>
              <a:t>Mỗi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người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trong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đội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chơi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chuẩn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bị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phấn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và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bảng</a:t>
            </a:r>
            <a:r>
              <a:rPr lang="en-US" b="1" dirty="0" smtClean="0">
                <a:solidFill>
                  <a:srgbClr val="0000CC"/>
                </a:solidFill>
              </a:rPr>
              <a:t> con.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00CC"/>
                </a:solidFill>
              </a:rPr>
              <a:t> * </a:t>
            </a:r>
            <a:r>
              <a:rPr lang="en-US" b="1" dirty="0" err="1" smtClean="0">
                <a:solidFill>
                  <a:srgbClr val="0000CC"/>
                </a:solidFill>
              </a:rPr>
              <a:t>Sau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khi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nêu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câu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hỏi</a:t>
            </a:r>
            <a:r>
              <a:rPr lang="en-US" b="1" dirty="0" smtClean="0">
                <a:solidFill>
                  <a:srgbClr val="0000CC"/>
                </a:solidFill>
              </a:rPr>
              <a:t>, </a:t>
            </a:r>
            <a:r>
              <a:rPr lang="en-US" b="1" dirty="0" err="1" smtClean="0">
                <a:solidFill>
                  <a:srgbClr val="0000CC"/>
                </a:solidFill>
              </a:rPr>
              <a:t>người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chơi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có</a:t>
            </a:r>
            <a:r>
              <a:rPr lang="en-US" b="1" dirty="0" smtClean="0">
                <a:solidFill>
                  <a:srgbClr val="0000CC"/>
                </a:solidFill>
              </a:rPr>
              <a:t> 15 </a:t>
            </a:r>
            <a:r>
              <a:rPr lang="en-US" b="1" dirty="0" err="1" smtClean="0">
                <a:solidFill>
                  <a:srgbClr val="0000CC"/>
                </a:solidFill>
              </a:rPr>
              <a:t>giây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để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suy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nghĩ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và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trả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lời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vào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bảng</a:t>
            </a:r>
            <a:r>
              <a:rPr lang="en-US" b="1" dirty="0" smtClean="0">
                <a:solidFill>
                  <a:srgbClr val="0000CC"/>
                </a:solidFill>
              </a:rPr>
              <a:t>.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00CC"/>
                </a:solidFill>
              </a:rPr>
              <a:t> * </a:t>
            </a:r>
            <a:r>
              <a:rPr lang="en-US" b="1" dirty="0" err="1" smtClean="0">
                <a:solidFill>
                  <a:srgbClr val="0000CC"/>
                </a:solidFill>
              </a:rPr>
              <a:t>Người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nào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trả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lời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sai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tự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giác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đứng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dậy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và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đi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về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phía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sau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sàn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chơi</a:t>
            </a:r>
            <a:r>
              <a:rPr lang="en-US" b="1" dirty="0" smtClean="0">
                <a:solidFill>
                  <a:srgbClr val="0000CC"/>
                </a:solidFill>
              </a:rPr>
              <a:t>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00CC"/>
                </a:solidFill>
              </a:rPr>
              <a:t>* </a:t>
            </a:r>
            <a:r>
              <a:rPr lang="en-US" b="1" dirty="0" err="1" smtClean="0">
                <a:solidFill>
                  <a:srgbClr val="0000CC"/>
                </a:solidFill>
              </a:rPr>
              <a:t>Nếu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trả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smtClean="0">
                <a:solidFill>
                  <a:srgbClr val="0000CC"/>
                </a:solidFill>
              </a:rPr>
              <a:t>lời </a:t>
            </a:r>
            <a:r>
              <a:rPr lang="en-US" b="1" dirty="0" err="1" smtClean="0">
                <a:solidFill>
                  <a:srgbClr val="0000CC"/>
                </a:solidFill>
              </a:rPr>
              <a:t>đến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câu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thứ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5 </a:t>
            </a:r>
            <a:r>
              <a:rPr lang="en-US" b="1" dirty="0" err="1" smtClean="0">
                <a:solidFill>
                  <a:srgbClr val="0000CC"/>
                </a:solidFill>
              </a:rPr>
              <a:t>thì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ai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còn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sống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sẽ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nhận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được</a:t>
            </a:r>
            <a:r>
              <a:rPr lang="en-US" b="1" dirty="0" smtClean="0">
                <a:solidFill>
                  <a:srgbClr val="0000CC"/>
                </a:solidFill>
              </a:rPr>
              <a:t> 1 </a:t>
            </a:r>
            <a:r>
              <a:rPr lang="en-US" b="1" dirty="0" err="1" smtClean="0">
                <a:solidFill>
                  <a:srgbClr val="0000CC"/>
                </a:solidFill>
              </a:rPr>
              <a:t>món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quà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từ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trọng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tài</a:t>
            </a:r>
            <a:r>
              <a:rPr lang="en-US" b="1" dirty="0" smtClean="0">
                <a:solidFill>
                  <a:srgbClr val="0000CC"/>
                </a:solidFill>
              </a:rPr>
              <a:t>.</a:t>
            </a:r>
            <a:endParaRPr lang="en-US" dirty="0" smtClean="0">
              <a:solidFill>
                <a:srgbClr val="0000CC"/>
              </a:solidFill>
            </a:endParaRPr>
          </a:p>
        </p:txBody>
      </p:sp>
      <p:pic>
        <p:nvPicPr>
          <p:cNvPr id="5" name="Picture 27" descr="tht2578886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7" descr="tht2578886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-1"/>
            <a:ext cx="23622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tht2578886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tht2578886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718" y="0"/>
            <a:ext cx="23622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01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18: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án:Bán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lẻ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5" name="Picture 5" descr="a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258166"/>
            <a:ext cx="62484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ight Arrow 25"/>
          <p:cNvSpPr/>
          <p:nvPr/>
        </p:nvSpPr>
        <p:spPr>
          <a:xfrm>
            <a:off x="1600200" y="4038600"/>
            <a:ext cx="381000" cy="533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19: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án:Kiến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trúc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91" y="1717964"/>
            <a:ext cx="5029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20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án:chuột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túi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DCDCDC"/>
              </a:clrFrom>
              <a:clrTo>
                <a:srgbClr val="DCDC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373697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21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án:thầy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bói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xem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voi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5" name="Picture 6" descr="ANd9GcTlzIe9EFpt8-Ncn4q-zA9ntPRtf0tOCkNGMHfHoeIa9L3qzOk&amp;t=1&amp;usg=__l-cGOgBXXSlu3HW7vEoTj12wjwc=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74643"/>
            <a:ext cx="4876800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22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án:Đàn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gảy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tai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trâu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5" name="Picture 7" descr="32zp0f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64" y="1371600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23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án:Mục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lục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590800" y="1371600"/>
            <a:ext cx="3352800" cy="3908425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/>
              <a:t>Mục</a:t>
            </a:r>
            <a:r>
              <a:rPr lang="en-US" sz="2800" dirty="0" smtClean="0"/>
              <a:t> </a:t>
            </a:r>
            <a:r>
              <a:rPr lang="en-US" sz="2800" dirty="0"/>
              <a:t>1</a:t>
            </a:r>
          </a:p>
          <a:p>
            <a:pPr>
              <a:spcBef>
                <a:spcPct val="50000"/>
              </a:spcBef>
            </a:pPr>
            <a:r>
              <a:rPr lang="en-US" sz="2800" dirty="0" err="1" smtClean="0"/>
              <a:t>Mục</a:t>
            </a:r>
            <a:r>
              <a:rPr lang="en-US" sz="2800" dirty="0" smtClean="0"/>
              <a:t> </a:t>
            </a:r>
            <a:r>
              <a:rPr lang="en-US" sz="2800" dirty="0"/>
              <a:t>2</a:t>
            </a:r>
          </a:p>
          <a:p>
            <a:pPr>
              <a:spcBef>
                <a:spcPct val="50000"/>
              </a:spcBef>
            </a:pPr>
            <a:r>
              <a:rPr lang="en-US" sz="2800" dirty="0" err="1"/>
              <a:t>Mục</a:t>
            </a:r>
            <a:r>
              <a:rPr lang="en-US" sz="2800" dirty="0"/>
              <a:t> 3</a:t>
            </a:r>
          </a:p>
          <a:p>
            <a:pPr>
              <a:spcBef>
                <a:spcPct val="50000"/>
              </a:spcBef>
            </a:pPr>
            <a:r>
              <a:rPr lang="en-US" sz="2800" dirty="0" err="1"/>
              <a:t>Mục</a:t>
            </a:r>
            <a:r>
              <a:rPr lang="en-US" sz="2800" dirty="0"/>
              <a:t> 4</a:t>
            </a:r>
          </a:p>
          <a:p>
            <a:pPr>
              <a:spcBef>
                <a:spcPct val="50000"/>
              </a:spcBef>
            </a:pPr>
            <a:r>
              <a:rPr lang="en-US" sz="2800" dirty="0" err="1"/>
              <a:t>Mục</a:t>
            </a:r>
            <a:r>
              <a:rPr lang="en-US" sz="2800" dirty="0"/>
              <a:t> 5</a:t>
            </a:r>
          </a:p>
          <a:p>
            <a:pPr>
              <a:spcBef>
                <a:spcPct val="50000"/>
              </a:spcBef>
            </a:pPr>
            <a:r>
              <a:rPr lang="en-US" sz="3600" b="1" i="1" dirty="0" err="1">
                <a:solidFill>
                  <a:srgbClr val="FF0066"/>
                </a:solidFill>
              </a:rPr>
              <a:t>Mục</a:t>
            </a:r>
            <a:r>
              <a:rPr lang="en-US" sz="3600" b="1" i="1" dirty="0">
                <a:solidFill>
                  <a:srgbClr val="FF0066"/>
                </a:solidFill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24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án:vòi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hoa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sen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5" name="Picture 7" descr="voi se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FF99"/>
              </a:clrFrom>
              <a:clrTo>
                <a:srgbClr val="00FF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67691"/>
            <a:ext cx="4572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25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án:Bút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lông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9195" r="5000"/>
          <a:stretch>
            <a:fillRect/>
          </a:stretch>
        </p:blipFill>
        <p:spPr bwMode="auto">
          <a:xfrm>
            <a:off x="1600200" y="1546225"/>
            <a:ext cx="4876800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26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án:tranh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cãi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5" name="Picture 7" descr="6433442154935355549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55" y="1336675"/>
            <a:ext cx="63246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27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án:Ba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hoa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5" name="Picture 7" descr="2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A5FFDC"/>
              </a:clrFrom>
              <a:clrTo>
                <a:srgbClr val="A5FF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44196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1: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4" y="5470525"/>
            <a:ext cx="7737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án:Phúc,Lộc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Thọ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 dirty="0" smtClean="0">
                <a:solidFill>
                  <a:srgbClr val="0033CC"/>
                </a:solidFill>
                <a:latin typeface="Arial" charset="0"/>
              </a:rPr>
              <a:t>15</a:t>
            </a:r>
            <a:endParaRPr lang="en-US" sz="4400" b="1" dirty="0">
              <a:solidFill>
                <a:srgbClr val="0033CC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655" y="1429293"/>
            <a:ext cx="3040799" cy="3270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64" y="1263014"/>
            <a:ext cx="2133600" cy="37698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07" y="1700160"/>
            <a:ext cx="2772383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071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28: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án:ép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giá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5" name="Picture 7" descr="DOlo8GPwY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27" y="1295400"/>
            <a:ext cx="6400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29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án:la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bàn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5" y="1524000"/>
            <a:ext cx="4800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30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án:Bán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đứng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5" name="Picture 6" descr="ban du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50441"/>
            <a:ext cx="5410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ight Arrow 25"/>
          <p:cNvSpPr/>
          <p:nvPr/>
        </p:nvSpPr>
        <p:spPr>
          <a:xfrm>
            <a:off x="3657600" y="2362200"/>
            <a:ext cx="381000" cy="533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32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án:Tình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cờ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904999"/>
            <a:ext cx="6096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33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án:Bạc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tình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54727"/>
            <a:ext cx="784397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34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án:Báo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thức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1938337"/>
            <a:ext cx="6819900" cy="298132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543300" y="2209800"/>
            <a:ext cx="3429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35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án:bỉ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ổi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3" y="1447800"/>
            <a:ext cx="766966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36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án:Biển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hiệu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26" y="1600200"/>
            <a:ext cx="7495353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 smtClean="0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 37: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án:bình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chân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như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vại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371600"/>
            <a:ext cx="801828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38: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án:tăng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ca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36" y="1600200"/>
            <a:ext cx="766966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43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2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4" y="5470525"/>
            <a:ext cx="7737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án:Chúc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Tết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279525"/>
            <a:ext cx="4191000" cy="419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626" y="1905000"/>
            <a:ext cx="4807835" cy="222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7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39: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án:chỉ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huy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57" y="1295400"/>
            <a:ext cx="801828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43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40: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án:sổ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hồng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39" y="1600200"/>
            <a:ext cx="732104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43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41: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án:đông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đảo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01828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43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42: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án:pháo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kích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36" y="1524000"/>
            <a:ext cx="766966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43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43: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án:ý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tứ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9" y="1447800"/>
            <a:ext cx="7747722" cy="338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43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44: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án:thiếu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tá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826953" cy="342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43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45: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án:bào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ngư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1938337"/>
            <a:ext cx="68199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43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46: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án:tranh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sơn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dầu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784397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43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47: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án:Đình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công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83" y="1600200"/>
            <a:ext cx="7495353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43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48: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án:triệu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kiến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8199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43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3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4" y="5470525"/>
            <a:ext cx="7737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án:Mâm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ngũ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quả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52" y="2438400"/>
            <a:ext cx="3896569" cy="2034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94" y="1433945"/>
            <a:ext cx="2198706" cy="2698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427" y="1236014"/>
            <a:ext cx="3510281" cy="323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7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49: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án:gương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chiếu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hậu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524000"/>
            <a:ext cx="754355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43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50: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án:chỉ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số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14" y="1600200"/>
            <a:ext cx="771898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43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7"/>
          <p:cNvSpPr>
            <a:spLocks noChangeArrowheads="1" noChangeShapeType="1" noTextEdit="1"/>
          </p:cNvSpPr>
          <p:nvPr/>
        </p:nvSpPr>
        <p:spPr bwMode="auto">
          <a:xfrm>
            <a:off x="533400" y="3232150"/>
            <a:ext cx="7010400" cy="40005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27651" name="WordArt 8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83058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HỘI THI </a:t>
            </a:r>
            <a:endParaRPr lang="en-US" sz="44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ĐUỔI HÌNH BẮT CHỮ</a:t>
            </a:r>
            <a:endParaRPr lang="en-US" sz="4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7652" name="Picture 10" descr="tht2578886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1" descr="tht2578886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23622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2" descr="tht2578886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23622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3" descr="tht2578886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336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14"/>
          <p:cNvSpPr txBox="1">
            <a:spLocks noChangeArrowheads="1"/>
          </p:cNvSpPr>
          <p:nvPr/>
        </p:nvSpPr>
        <p:spPr bwMode="auto">
          <a:xfrm>
            <a:off x="0" y="3810000"/>
            <a:ext cx="9144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XIN CHÚC MỪNG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NHỮNG BẠN 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ĐÃ 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ĐƯỢC NHẬN QUÀ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27657" name="Picture 4" descr="chu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2362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4" descr="chu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85800"/>
            <a:ext cx="236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9" descr="F9849DCFA90C473196ECD16214E77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791200"/>
            <a:ext cx="198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20" descr="F9849DCFA90C473196ECD16214E77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0" y="5791200"/>
            <a:ext cx="198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21" descr="F9849DCFA90C473196ECD16214E77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2800" y="5791200"/>
            <a:ext cx="198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38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4: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4" y="5470525"/>
            <a:ext cx="7737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án:Múa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lân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036" y="1202781"/>
            <a:ext cx="4963436" cy="34523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457" y="715687"/>
            <a:ext cx="4368286" cy="442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7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5: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4" y="5470525"/>
            <a:ext cx="7737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án:viết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câu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đối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6" y="1371600"/>
            <a:ext cx="3429641" cy="35820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71600"/>
            <a:ext cx="4953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7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6: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4" y="5470525"/>
            <a:ext cx="7737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án:giao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thừa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60" y="1671926"/>
            <a:ext cx="4757360" cy="3784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698" y="1352548"/>
            <a:ext cx="3560203" cy="382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7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7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4" y="5470525"/>
            <a:ext cx="7737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án:Lễ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chùa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4152900" cy="30085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55" y="766774"/>
            <a:ext cx="415857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7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1242</Words>
  <Application>Microsoft Office PowerPoint</Application>
  <PresentationFormat>On-screen Show (4:3)</PresentationFormat>
  <Paragraphs>905</Paragraphs>
  <Slides>52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Office Theme</vt:lpstr>
      <vt:lpstr>Photo Editor Photo</vt:lpstr>
      <vt:lpstr>Microsoft Clip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</cp:revision>
  <dcterms:created xsi:type="dcterms:W3CDTF">2019-01-04T11:54:47Z</dcterms:created>
  <dcterms:modified xsi:type="dcterms:W3CDTF">2019-01-06T06:43:58Z</dcterms:modified>
</cp:coreProperties>
</file>