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1" r:id="rId2"/>
    <p:sldId id="256" r:id="rId3"/>
    <p:sldId id="262" r:id="rId4"/>
    <p:sldId id="263" r:id="rId5"/>
    <p:sldId id="264" r:id="rId6"/>
    <p:sldId id="26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4D773D-8592-4B05-AD51-D055E5A55682}" type="datetimeFigureOut">
              <a:rPr lang="en-US" smtClean="0"/>
              <a:t>28-Jun-20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4F78E-0EA7-4CF5-98AF-9A03204B2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022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4F78E-0EA7-4CF5-98AF-9A03204B27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661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B2132-34DF-4E7A-A547-D855C97ED6FD}" type="datetimeFigureOut">
              <a:rPr lang="en-US" smtClean="0"/>
              <a:t>28-Jun-20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FD5EC-DB2D-49D0-9DFA-A89E1B4A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650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B2132-34DF-4E7A-A547-D855C97ED6FD}" type="datetimeFigureOut">
              <a:rPr lang="en-US" smtClean="0"/>
              <a:t>28-Jun-20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FD5EC-DB2D-49D0-9DFA-A89E1B4A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176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B2132-34DF-4E7A-A547-D855C97ED6FD}" type="datetimeFigureOut">
              <a:rPr lang="en-US" smtClean="0"/>
              <a:t>28-Jun-20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FD5EC-DB2D-49D0-9DFA-A89E1B4A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812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B2132-34DF-4E7A-A547-D855C97ED6FD}" type="datetimeFigureOut">
              <a:rPr lang="en-US" smtClean="0"/>
              <a:t>28-Jun-20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FD5EC-DB2D-49D0-9DFA-A89E1B4A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B2132-34DF-4E7A-A547-D855C97ED6FD}" type="datetimeFigureOut">
              <a:rPr lang="en-US" smtClean="0"/>
              <a:t>28-Jun-20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FD5EC-DB2D-49D0-9DFA-A89E1B4A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739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B2132-34DF-4E7A-A547-D855C97ED6FD}" type="datetimeFigureOut">
              <a:rPr lang="en-US" smtClean="0"/>
              <a:t>28-Jun-20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FD5EC-DB2D-49D0-9DFA-A89E1B4A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17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B2132-34DF-4E7A-A547-D855C97ED6FD}" type="datetimeFigureOut">
              <a:rPr lang="en-US" smtClean="0"/>
              <a:t>28-Jun-20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FD5EC-DB2D-49D0-9DFA-A89E1B4A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559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B2132-34DF-4E7A-A547-D855C97ED6FD}" type="datetimeFigureOut">
              <a:rPr lang="en-US" smtClean="0"/>
              <a:t>28-Jun-20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FD5EC-DB2D-49D0-9DFA-A89E1B4A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433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B2132-34DF-4E7A-A547-D855C97ED6FD}" type="datetimeFigureOut">
              <a:rPr lang="en-US" smtClean="0"/>
              <a:t>28-Jun-20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FD5EC-DB2D-49D0-9DFA-A89E1B4A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336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B2132-34DF-4E7A-A547-D855C97ED6FD}" type="datetimeFigureOut">
              <a:rPr lang="en-US" smtClean="0"/>
              <a:t>28-Jun-20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FD5EC-DB2D-49D0-9DFA-A89E1B4A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740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B2132-34DF-4E7A-A547-D855C97ED6FD}" type="datetimeFigureOut">
              <a:rPr lang="en-US" smtClean="0"/>
              <a:t>28-Jun-20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FD5EC-DB2D-49D0-9DFA-A89E1B4A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786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B2132-34DF-4E7A-A547-D855C97ED6FD}" type="datetimeFigureOut">
              <a:rPr lang="en-US" smtClean="0"/>
              <a:t>28-Jun-20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FD5EC-DB2D-49D0-9DFA-A89E1B4A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504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slide" Target="slid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slide" Target="slide2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slide" Target="slide2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7031" y="1762260"/>
            <a:ext cx="9144000" cy="1839778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Ô CỬA Ô BÍ MẬT</a:t>
            </a:r>
            <a:endParaRPr lang="en-US" sz="4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949" y="658837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PHƯƠNG TIỆN GIAO THÔNG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BÉ KHÁM VỀ CÁC PHƯƠNG TIỆN GIAO 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 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CÙNG NHÓM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 – 6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54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2032508" y="835343"/>
            <a:ext cx="8127492" cy="5417820"/>
            <a:chOff x="2032254" y="836000"/>
            <a:chExt cx="8127492" cy="541782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32254" y="836000"/>
              <a:ext cx="8127492" cy="5417820"/>
            </a:xfrm>
            <a:prstGeom prst="rect">
              <a:avLst/>
            </a:prstGeom>
          </p:spPr>
        </p:pic>
        <p:sp>
          <p:nvSpPr>
            <p:cNvPr id="9" name="TextBox 8">
              <a:hlinkClick r:id="rId4" action="ppaction://hlinksldjump"/>
            </p:cNvPr>
            <p:cNvSpPr txBox="1"/>
            <p:nvPr/>
          </p:nvSpPr>
          <p:spPr>
            <a:xfrm>
              <a:off x="6967470" y="1882494"/>
              <a:ext cx="100455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smtClean="0"/>
                <a:t>1</a:t>
              </a:r>
              <a:endParaRPr lang="en-US" sz="6000" dirty="0"/>
            </a:p>
          </p:txBody>
        </p:sp>
        <p:sp>
          <p:nvSpPr>
            <p:cNvPr id="10" name="TextBox 9">
              <a:hlinkClick r:id="rId5" action="ppaction://hlinksldjump"/>
            </p:cNvPr>
            <p:cNvSpPr txBox="1"/>
            <p:nvPr/>
          </p:nvSpPr>
          <p:spPr>
            <a:xfrm>
              <a:off x="4730839" y="1900723"/>
              <a:ext cx="12363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/>
                <a:t>2</a:t>
              </a:r>
              <a:endParaRPr lang="en-US" sz="5400" dirty="0"/>
            </a:p>
          </p:txBody>
        </p:sp>
        <p:sp>
          <p:nvSpPr>
            <p:cNvPr id="11" name="TextBox 10">
              <a:hlinkClick r:id="rId6" action="ppaction://hlinksldjump"/>
            </p:cNvPr>
            <p:cNvSpPr txBox="1"/>
            <p:nvPr/>
          </p:nvSpPr>
          <p:spPr>
            <a:xfrm>
              <a:off x="4730839" y="3914551"/>
              <a:ext cx="170430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smtClean="0"/>
                <a:t>3</a:t>
              </a:r>
              <a:endParaRPr lang="en-US" sz="6000" dirty="0"/>
            </a:p>
          </p:txBody>
        </p:sp>
        <p:sp>
          <p:nvSpPr>
            <p:cNvPr id="12" name="TextBox 11">
              <a:hlinkClick r:id="rId7" action="ppaction://hlinksldjump"/>
            </p:cNvPr>
            <p:cNvSpPr txBox="1"/>
            <p:nvPr/>
          </p:nvSpPr>
          <p:spPr>
            <a:xfrm>
              <a:off x="6787166" y="4031105"/>
              <a:ext cx="108182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smtClean="0"/>
                <a:t>4</a:t>
              </a:r>
              <a:endParaRPr lang="en-US" sz="6000" dirty="0"/>
            </a:p>
          </p:txBody>
        </p:sp>
      </p:grpSp>
      <p:sp>
        <p:nvSpPr>
          <p:cNvPr id="35" name="Oval 34"/>
          <p:cNvSpPr/>
          <p:nvPr/>
        </p:nvSpPr>
        <p:spPr>
          <a:xfrm>
            <a:off x="5645239" y="3107775"/>
            <a:ext cx="901521" cy="9233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SPIN</a:t>
            </a:r>
            <a:endParaRPr lang="en-US" dirty="0"/>
          </a:p>
        </p:txBody>
      </p:sp>
      <p:sp>
        <p:nvSpPr>
          <p:cNvPr id="36" name="Right Arrow 35"/>
          <p:cNvSpPr/>
          <p:nvPr/>
        </p:nvSpPr>
        <p:spPr>
          <a:xfrm>
            <a:off x="1596981" y="3107775"/>
            <a:ext cx="1996225" cy="8242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0595019" y="1700757"/>
            <a:ext cx="896532" cy="8490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018358" y="377150"/>
            <a:ext cx="10448109" cy="45819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CỬA BÍ MẬT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72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885 -0.00069 L -0.96836 -0.0048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867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28600"/>
            <a:ext cx="4343400" cy="304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761" y="228600"/>
            <a:ext cx="4298838" cy="304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395598"/>
            <a:ext cx="4343400" cy="32792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761" y="3403949"/>
            <a:ext cx="4298839" cy="327088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599459" y="56627"/>
            <a:ext cx="9067800" cy="6664370"/>
            <a:chOff x="583387" y="685800"/>
            <a:chExt cx="7331246" cy="50292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387" y="685800"/>
              <a:ext cx="7312457" cy="50292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847333" y="4572000"/>
              <a:ext cx="5067300" cy="487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cap="all" dirty="0">
                  <a:ln w="9000" cmpd="sng">
                    <a:noFill/>
                    <a:prstDash val="solid"/>
                  </a:ln>
                  <a:solidFill>
                    <a:srgbClr val="FFFF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Arial" pitchFamily="34" charset="0"/>
                  <a:cs typeface="Arial" pitchFamily="34" charset="0"/>
                </a:rPr>
                <a:t>KHÔNG CÙNG NHÓM 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52500" y="86638"/>
            <a:ext cx="5791200" cy="3429000"/>
            <a:chOff x="-558150" y="38100"/>
            <a:chExt cx="5791200" cy="3429000"/>
          </a:xfrm>
        </p:grpSpPr>
        <p:sp>
          <p:nvSpPr>
            <p:cNvPr id="12" name="Flowchart: Process 11"/>
            <p:cNvSpPr/>
            <p:nvPr/>
          </p:nvSpPr>
          <p:spPr>
            <a:xfrm>
              <a:off x="67270" y="164926"/>
              <a:ext cx="4540360" cy="3175348"/>
            </a:xfrm>
            <a:prstGeom prst="flowChartProcess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Multiply 12"/>
            <p:cNvSpPr/>
            <p:nvPr/>
          </p:nvSpPr>
          <p:spPr>
            <a:xfrm>
              <a:off x="-558150" y="38100"/>
              <a:ext cx="5791200" cy="34290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511917" y="86638"/>
            <a:ext cx="5791200" cy="3429000"/>
            <a:chOff x="-558150" y="38100"/>
            <a:chExt cx="5791200" cy="3429000"/>
          </a:xfrm>
        </p:grpSpPr>
        <p:sp>
          <p:nvSpPr>
            <p:cNvPr id="16" name="Flowchart: Process 15"/>
            <p:cNvSpPr/>
            <p:nvPr/>
          </p:nvSpPr>
          <p:spPr>
            <a:xfrm>
              <a:off x="67270" y="164926"/>
              <a:ext cx="4540360" cy="3175348"/>
            </a:xfrm>
            <a:prstGeom prst="flowChartProcess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Multiply 16"/>
            <p:cNvSpPr/>
            <p:nvPr/>
          </p:nvSpPr>
          <p:spPr>
            <a:xfrm>
              <a:off x="-558150" y="38100"/>
              <a:ext cx="5791200" cy="34290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511917" y="3414387"/>
            <a:ext cx="5791200" cy="3451702"/>
            <a:chOff x="-585290" y="241104"/>
            <a:chExt cx="5791200" cy="3451702"/>
          </a:xfrm>
        </p:grpSpPr>
        <p:sp>
          <p:nvSpPr>
            <p:cNvPr id="19" name="Flowchart: Process 18"/>
            <p:cNvSpPr/>
            <p:nvPr/>
          </p:nvSpPr>
          <p:spPr>
            <a:xfrm>
              <a:off x="41174" y="241104"/>
              <a:ext cx="4540360" cy="3336621"/>
            </a:xfrm>
            <a:prstGeom prst="flowChartProcess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Multiply 19"/>
            <p:cNvSpPr/>
            <p:nvPr/>
          </p:nvSpPr>
          <p:spPr>
            <a:xfrm>
              <a:off x="-585290" y="263806"/>
              <a:ext cx="5791200" cy="34290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Oval 1">
            <a:hlinkClick r:id="rId6" action="ppaction://hlinksldjump"/>
          </p:cNvPr>
          <p:cNvSpPr/>
          <p:nvPr/>
        </p:nvSpPr>
        <p:spPr>
          <a:xfrm>
            <a:off x="11704320" y="6322423"/>
            <a:ext cx="487680" cy="4285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48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63255"/>
            <a:ext cx="4191000" cy="30657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63254"/>
            <a:ext cx="4492140" cy="30657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573050"/>
            <a:ext cx="4191000" cy="304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594972"/>
            <a:ext cx="4492140" cy="302607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600200" y="195197"/>
            <a:ext cx="8986110" cy="6553200"/>
            <a:chOff x="0" y="-524554"/>
            <a:chExt cx="9144000" cy="645458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524554"/>
              <a:ext cx="9144000" cy="645458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524000" y="5097050"/>
              <a:ext cx="6248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69850" h="38100" prst="cross"/>
              </a:sp3d>
            </a:bodyPr>
            <a:lstStyle/>
            <a:p>
              <a:pPr algn="ctr"/>
              <a:r>
                <a:rPr lang="en-US" sz="3600" b="1" cap="all" dirty="0">
                  <a:ln w="9000" cmpd="sng">
                    <a:noFill/>
                    <a:prstDash val="solid"/>
                  </a:ln>
                  <a:solidFill>
                    <a:srgbClr val="FF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Arial" pitchFamily="34" charset="0"/>
                  <a:cs typeface="Arial" pitchFamily="34" charset="0"/>
                </a:rPr>
                <a:t>KHÔNG CÙNG NHÓM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522670" y="136743"/>
            <a:ext cx="5486400" cy="3407081"/>
            <a:chOff x="4038600" y="165969"/>
            <a:chExt cx="5486400" cy="3407081"/>
          </a:xfrm>
        </p:grpSpPr>
        <p:sp>
          <p:nvSpPr>
            <p:cNvPr id="9" name="Flowchart: Process 8"/>
            <p:cNvSpPr/>
            <p:nvPr/>
          </p:nvSpPr>
          <p:spPr>
            <a:xfrm>
              <a:off x="4528159" y="291227"/>
              <a:ext cx="4492140" cy="3209797"/>
            </a:xfrm>
            <a:prstGeom prst="flowChartProcess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Multiply 9"/>
            <p:cNvSpPr/>
            <p:nvPr/>
          </p:nvSpPr>
          <p:spPr>
            <a:xfrm>
              <a:off x="4038600" y="165969"/>
              <a:ext cx="5486400" cy="3407081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522670" y="3371066"/>
            <a:ext cx="5486400" cy="3407081"/>
            <a:chOff x="4038600" y="165969"/>
            <a:chExt cx="5486400" cy="3407081"/>
          </a:xfrm>
        </p:grpSpPr>
        <p:sp>
          <p:nvSpPr>
            <p:cNvPr id="14" name="Flowchart: Process 13"/>
            <p:cNvSpPr/>
            <p:nvPr/>
          </p:nvSpPr>
          <p:spPr>
            <a:xfrm>
              <a:off x="4528159" y="291227"/>
              <a:ext cx="4492140" cy="3209797"/>
            </a:xfrm>
            <a:prstGeom prst="flowChartProcess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Multiply 14"/>
            <p:cNvSpPr/>
            <p:nvPr/>
          </p:nvSpPr>
          <p:spPr>
            <a:xfrm>
              <a:off x="4038600" y="165969"/>
              <a:ext cx="5486400" cy="3407081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028700" y="3428999"/>
            <a:ext cx="5486400" cy="3407081"/>
            <a:chOff x="4038600" y="165969"/>
            <a:chExt cx="5486400" cy="3407081"/>
          </a:xfrm>
        </p:grpSpPr>
        <p:sp>
          <p:nvSpPr>
            <p:cNvPr id="17" name="Flowchart: Process 16"/>
            <p:cNvSpPr/>
            <p:nvPr/>
          </p:nvSpPr>
          <p:spPr>
            <a:xfrm>
              <a:off x="4528159" y="222855"/>
              <a:ext cx="4492140" cy="3209797"/>
            </a:xfrm>
            <a:prstGeom prst="flowChartProcess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Multiply 17"/>
            <p:cNvSpPr/>
            <p:nvPr/>
          </p:nvSpPr>
          <p:spPr>
            <a:xfrm>
              <a:off x="4038600" y="165969"/>
              <a:ext cx="5486400" cy="3407081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>
            <a:hlinkClick r:id="rId7" action="ppaction://hlinksldjump"/>
          </p:cNvPr>
          <p:cNvSpPr/>
          <p:nvPr/>
        </p:nvSpPr>
        <p:spPr>
          <a:xfrm>
            <a:off x="11704320" y="6322423"/>
            <a:ext cx="487680" cy="4285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69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28600"/>
            <a:ext cx="4343400" cy="3200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1" y="228601"/>
            <a:ext cx="4384011" cy="3200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581400"/>
            <a:ext cx="4343400" cy="3124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805" y="3581400"/>
            <a:ext cx="4393406" cy="311950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586964" y="209287"/>
            <a:ext cx="8973944" cy="6548502"/>
            <a:chOff x="-2362200" y="-228600"/>
            <a:chExt cx="8865672" cy="654850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62200" y="-228600"/>
              <a:ext cx="8865672" cy="654850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-381000" y="685800"/>
              <a:ext cx="5181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cap="all" dirty="0">
                  <a:ln w="9000" cmpd="sng">
                    <a:noFill/>
                    <a:prstDash val="solid"/>
                  </a:ln>
                  <a:solidFill>
                    <a:srgbClr val="FFFF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Arial" pitchFamily="34" charset="0"/>
                  <a:cs typeface="Arial" pitchFamily="34" charset="0"/>
                </a:rPr>
                <a:t>KHÔNG CÙNG NHÓM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295400" y="-38100"/>
            <a:ext cx="5257800" cy="3733800"/>
            <a:chOff x="-152400" y="-38100"/>
            <a:chExt cx="5105400" cy="3733800"/>
          </a:xfrm>
        </p:grpSpPr>
        <p:sp>
          <p:nvSpPr>
            <p:cNvPr id="10" name="Flowchart: Process 9"/>
            <p:cNvSpPr/>
            <p:nvPr/>
          </p:nvSpPr>
          <p:spPr>
            <a:xfrm>
              <a:off x="152400" y="228601"/>
              <a:ext cx="4343400" cy="3200400"/>
            </a:xfrm>
            <a:prstGeom prst="flowChartProcess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Multiply 10"/>
            <p:cNvSpPr/>
            <p:nvPr/>
          </p:nvSpPr>
          <p:spPr>
            <a:xfrm>
              <a:off x="-152400" y="-38100"/>
              <a:ext cx="5105400" cy="37338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544805" y="38100"/>
            <a:ext cx="5638800" cy="3581400"/>
            <a:chOff x="4016108" y="38101"/>
            <a:chExt cx="5638800" cy="3581400"/>
          </a:xfrm>
        </p:grpSpPr>
        <p:sp>
          <p:nvSpPr>
            <p:cNvPr id="25" name="Flowchart: Process 24"/>
            <p:cNvSpPr/>
            <p:nvPr/>
          </p:nvSpPr>
          <p:spPr>
            <a:xfrm>
              <a:off x="4638805" y="228601"/>
              <a:ext cx="4393406" cy="3200400"/>
            </a:xfrm>
            <a:prstGeom prst="flowChartProcess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Multiply 25"/>
            <p:cNvSpPr/>
            <p:nvPr/>
          </p:nvSpPr>
          <p:spPr>
            <a:xfrm>
              <a:off x="4016108" y="38101"/>
              <a:ext cx="5638800" cy="3581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028700" y="3256505"/>
            <a:ext cx="5638800" cy="3581400"/>
            <a:chOff x="4016108" y="-122650"/>
            <a:chExt cx="5638800" cy="3581400"/>
          </a:xfrm>
        </p:grpSpPr>
        <p:sp>
          <p:nvSpPr>
            <p:cNvPr id="29" name="Flowchart: Process 28"/>
            <p:cNvSpPr/>
            <p:nvPr/>
          </p:nvSpPr>
          <p:spPr>
            <a:xfrm>
              <a:off x="4629588" y="178234"/>
              <a:ext cx="4393406" cy="3200400"/>
            </a:xfrm>
            <a:prstGeom prst="flowChartProcess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Multiply 29"/>
            <p:cNvSpPr/>
            <p:nvPr/>
          </p:nvSpPr>
          <p:spPr>
            <a:xfrm>
              <a:off x="4016108" y="-122650"/>
              <a:ext cx="5638800" cy="3581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Oval 17">
            <a:hlinkClick r:id="rId7" action="ppaction://hlinksldjump"/>
          </p:cNvPr>
          <p:cNvSpPr/>
          <p:nvPr/>
        </p:nvSpPr>
        <p:spPr>
          <a:xfrm>
            <a:off x="11704320" y="6322423"/>
            <a:ext cx="487680" cy="4285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10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9695"/>
            <a:ext cx="4191000" cy="31831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740" y="169695"/>
            <a:ext cx="4572000" cy="31831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612" y="3505200"/>
            <a:ext cx="4209789" cy="3183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144" y="3505200"/>
            <a:ext cx="4538597" cy="318310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664185" y="174914"/>
            <a:ext cx="8942540" cy="6518609"/>
            <a:chOff x="0" y="381000"/>
            <a:chExt cx="9144000" cy="6096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81000"/>
              <a:ext cx="9144000" cy="60960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295400" y="5562600"/>
              <a:ext cx="6248400" cy="604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FFFF00"/>
                  </a:solidFill>
                  <a:effectLst>
                    <a:glow rad="101600">
                      <a:schemeClr val="accent3">
                        <a:satMod val="175000"/>
                        <a:alpha val="40000"/>
                      </a:schemeClr>
                    </a:glow>
                    <a:reflection blurRad="12700" stA="28000" endPos="45000" dist="1000" dir="5400000" sy="-100000" algn="bl" rotWithShape="0"/>
                  </a:effectLst>
                  <a:latin typeface="Arial" pitchFamily="34" charset="0"/>
                  <a:cs typeface="Arial" pitchFamily="34" charset="0"/>
                </a:rPr>
                <a:t>KHÔNG CÙNG NHÓM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14400" y="-11482"/>
            <a:ext cx="5715000" cy="3581400"/>
            <a:chOff x="-609600" y="93720"/>
            <a:chExt cx="5715000" cy="3581400"/>
          </a:xfrm>
        </p:grpSpPr>
        <p:sp>
          <p:nvSpPr>
            <p:cNvPr id="9" name="Flowchart: Process 8"/>
            <p:cNvSpPr/>
            <p:nvPr/>
          </p:nvSpPr>
          <p:spPr>
            <a:xfrm>
              <a:off x="152400" y="284220"/>
              <a:ext cx="4191000" cy="3200400"/>
            </a:xfrm>
            <a:prstGeom prst="flowChartProcess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Multiply 9"/>
            <p:cNvSpPr/>
            <p:nvPr/>
          </p:nvSpPr>
          <p:spPr>
            <a:xfrm>
              <a:off x="-609600" y="93720"/>
              <a:ext cx="5715000" cy="3581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00306" y="3276600"/>
            <a:ext cx="5729094" cy="3581400"/>
            <a:chOff x="-609600" y="93720"/>
            <a:chExt cx="5715000" cy="3581400"/>
          </a:xfrm>
        </p:grpSpPr>
        <p:sp>
          <p:nvSpPr>
            <p:cNvPr id="13" name="Flowchart: Process 12"/>
            <p:cNvSpPr/>
            <p:nvPr/>
          </p:nvSpPr>
          <p:spPr>
            <a:xfrm>
              <a:off x="152400" y="284220"/>
              <a:ext cx="4191000" cy="3200400"/>
            </a:xfrm>
            <a:prstGeom prst="flowChartProcess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Multiply 13"/>
            <p:cNvSpPr/>
            <p:nvPr/>
          </p:nvSpPr>
          <p:spPr>
            <a:xfrm>
              <a:off x="-609600" y="93720"/>
              <a:ext cx="5715000" cy="3581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087393" y="3306052"/>
            <a:ext cx="6338694" cy="3581400"/>
            <a:chOff x="-609600" y="93720"/>
            <a:chExt cx="5715000" cy="3581400"/>
          </a:xfrm>
        </p:grpSpPr>
        <p:sp>
          <p:nvSpPr>
            <p:cNvPr id="16" name="Flowchart: Process 15"/>
            <p:cNvSpPr/>
            <p:nvPr/>
          </p:nvSpPr>
          <p:spPr>
            <a:xfrm>
              <a:off x="152400" y="284220"/>
              <a:ext cx="4191000" cy="3200400"/>
            </a:xfrm>
            <a:prstGeom prst="flowChartProcess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Multiply 16"/>
            <p:cNvSpPr/>
            <p:nvPr/>
          </p:nvSpPr>
          <p:spPr>
            <a:xfrm>
              <a:off x="-609600" y="93720"/>
              <a:ext cx="5715000" cy="3581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Oval 17">
            <a:hlinkClick r:id="rId7" action="ppaction://hlinksldjump"/>
          </p:cNvPr>
          <p:cNvSpPr/>
          <p:nvPr/>
        </p:nvSpPr>
        <p:spPr>
          <a:xfrm>
            <a:off x="11704320" y="6322423"/>
            <a:ext cx="487680" cy="4285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37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57</Words>
  <Application>Microsoft Office PowerPoint</Application>
  <PresentationFormat>Widescreen</PresentationFormat>
  <Paragraphs>15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TRÒ CHƠI Ô CỬA Ô BÍ MẬT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tashop</dc:creator>
  <cp:lastModifiedBy>tashop</cp:lastModifiedBy>
  <cp:revision>19</cp:revision>
  <dcterms:created xsi:type="dcterms:W3CDTF">2020-01-06T14:24:47Z</dcterms:created>
  <dcterms:modified xsi:type="dcterms:W3CDTF">2020-06-27T17:24:01Z</dcterms:modified>
</cp:coreProperties>
</file>