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83" r:id="rId3"/>
    <p:sldId id="259" r:id="rId4"/>
    <p:sldId id="260" r:id="rId5"/>
    <p:sldId id="293" r:id="rId6"/>
    <p:sldId id="274" r:id="rId7"/>
    <p:sldId id="285" r:id="rId8"/>
    <p:sldId id="295" r:id="rId9"/>
    <p:sldId id="294" r:id="rId10"/>
    <p:sldId id="286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26E8"/>
    <a:srgbClr val="4CE329"/>
    <a:srgbClr val="C40CBB"/>
    <a:srgbClr val="FEF762"/>
    <a:srgbClr val="FEF76E"/>
    <a:srgbClr val="FFF681"/>
    <a:srgbClr val="FFFFA3"/>
    <a:srgbClr val="FFFF8B"/>
    <a:srgbClr val="FFFFC5"/>
    <a:srgbClr val="FFF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32183-3E51-4B75-B0EA-7C7A4988B5FB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0F337-0BCD-4C44-BAEB-8C4F70E53B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97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605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elcome\Desktop\danh%20s&#225;ch%20-%20Th&#417;m\H&#7897;i%20Gi&#7843;ng%20V&#259;n%20h&#7885;c%20-%20Th&#417;m\ANH%20TRU%202.wav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elcome\Desktop\danh%20s&#225;ch%20-%20Th&#417;m\H&#7897;i%20Gi&#7843;ng%20V&#259;n%20h&#7885;c%20-%20Th&#417;m\nhac%20doc%20th_-%20phuong.wma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elcome\Desktop\su%20ky%20dieu%20cua%20nuoc\Futari-No-Kimochi-Nhac-Khong-Loi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Welcome\Desktop\danh%20s&#225;ch%20-%20Th&#417;m\H&#7897;i%20Gi&#7843;ng%20V&#259;n%20h&#7885;c%20-%20Th&#417;m\DauLaDuongTaDi2TayDuKy-Dangca_swu8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57400" y="2811959"/>
            <a:ext cx="50983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3352800"/>
            <a:ext cx="7962244" cy="10818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Thơ : xấu lắm anh trư</a:t>
            </a:r>
            <a:endParaRPr lang="en-US" sz="4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733800" y="6457890"/>
            <a:ext cx="23743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2020-2021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09800" y="4532293"/>
            <a:ext cx="511947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Mẫu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giáo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nhỡ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(4-5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Nguyễn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Thị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Hường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12954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304800"/>
            <a:ext cx="701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7200" b="1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Bài hát : </a:t>
            </a:r>
          </a:p>
          <a:p>
            <a:pPr algn="ctr"/>
            <a:r>
              <a:rPr lang="vi-VN" sz="7200" b="1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Anh Trư ơi !!!</a:t>
            </a:r>
            <a:endParaRPr lang="en-US" sz="7200" dirty="0"/>
          </a:p>
        </p:txBody>
      </p:sp>
      <p:pic>
        <p:nvPicPr>
          <p:cNvPr id="5" name="ANH TRU 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86800" y="6172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524000"/>
            <a:ext cx="8153400" cy="4114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2018 - 2019</a:t>
            </a:r>
            <a:endParaRPr lang="en-US" sz="2000" b="1" dirty="0"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6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82333" y="990600"/>
            <a:ext cx="7794121" cy="38164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5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vi-V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Cô và trẻ cùng chơi </a:t>
            </a:r>
          </a:p>
          <a:p>
            <a:pPr algn="ctr"/>
            <a:r>
              <a:rPr lang="vi-VN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 chơi : Đàn lợn con</a:t>
            </a:r>
          </a:p>
          <a:p>
            <a:pPr algn="ctr"/>
            <a:endParaRPr lang="en-US" sz="8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371600"/>
            <a:ext cx="8382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a.Giới thiệu bài thơ : Xấu lắm anh Trư</a:t>
            </a:r>
          </a:p>
          <a:p>
            <a:pPr algn="ctr"/>
            <a:r>
              <a:rPr lang="vi-VN" sz="4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Cô cho trẻ đọc thơ và dẫn dắt vào bài.</a:t>
            </a:r>
          </a:p>
          <a:p>
            <a:pPr algn="ctr"/>
            <a:endParaRPr lang="vi-VN" sz="6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vi-VN" sz="6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371600"/>
            <a:ext cx="5267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6600" b="1" dirty="0" smtClean="0">
                <a:solidFill>
                  <a:schemeClr val="tx2">
                    <a:lumMod val="75000"/>
                  </a:schemeClr>
                </a:solidFill>
              </a:rPr>
              <a:t>b. Đàm thoại</a:t>
            </a:r>
            <a:endParaRPr lang="en-US" sz="6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04995" y="0"/>
            <a:ext cx="78390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Chương trình </a:t>
            </a:r>
          </a:p>
        </p:txBody>
      </p:sp>
      <p:sp>
        <p:nvSpPr>
          <p:cNvPr id="3" name="Rectangle 2"/>
          <p:cNvSpPr/>
          <p:nvPr/>
        </p:nvSpPr>
        <p:spPr>
          <a:xfrm>
            <a:off x="1304995" y="1828800"/>
            <a:ext cx="783900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GIAO</a:t>
            </a:r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LƯU</a:t>
            </a:r>
          </a:p>
          <a:p>
            <a:pPr algn="r"/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vi-VN" sz="8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THƠ</a:t>
            </a:r>
            <a:endParaRPr lang="en-US" sz="8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nhac doc th_- phuong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820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76400" y="457200"/>
            <a:ext cx="7467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Giao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lưu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các</a:t>
            </a:r>
            <a:r>
              <a:rPr lang="en-US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nhóm</a:t>
            </a:r>
            <a:endParaRPr lang="en-US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Futari-No-Kimochi-Nhac-Khong-Lo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524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3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905000"/>
            <a:ext cx="77318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vi-VN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Cô và các bạn nhỏ </a:t>
            </a:r>
          </a:p>
          <a:p>
            <a:pPr algn="ctr"/>
            <a:r>
              <a:rPr lang="vi-VN" sz="5400" b="1" cap="none" spc="0" dirty="0" smtClean="0">
                <a:ln w="31550" cmpd="sng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trong lớp giao lưu</a:t>
            </a:r>
            <a:endParaRPr lang="en-US" sz="66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5-loai-hoa-thu-hut-buom-vao-nha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5939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066800"/>
            <a:ext cx="6172200" cy="1143000"/>
          </a:xfrm>
        </p:spPr>
        <p:txBody>
          <a:bodyPr>
            <a:noAutofit/>
          </a:bodyPr>
          <a:lstStyle/>
          <a:p>
            <a:r>
              <a:rPr lang="en-US" sz="6600" b="1" dirty="0" err="1" smtClean="0">
                <a:solidFill>
                  <a:srgbClr val="002060"/>
                </a:solidFill>
              </a:rPr>
              <a:t>Các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</a:rPr>
              <a:t>bạn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</a:rPr>
              <a:t>nhỏ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</a:rPr>
              <a:t>trong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br>
              <a:rPr lang="en-US" sz="6600" b="1" dirty="0" smtClean="0">
                <a:solidFill>
                  <a:srgbClr val="002060"/>
                </a:solidFill>
              </a:rPr>
            </a:br>
            <a:r>
              <a:rPr lang="en-US" sz="6600" b="1" dirty="0" err="1" smtClean="0">
                <a:solidFill>
                  <a:srgbClr val="002060"/>
                </a:solidFill>
              </a:rPr>
              <a:t>lớp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</a:rPr>
              <a:t>giao</a:t>
            </a:r>
            <a:r>
              <a:rPr lang="en-US" sz="6600" b="1" dirty="0" smtClean="0">
                <a:solidFill>
                  <a:srgbClr val="002060"/>
                </a:solidFill>
              </a:rPr>
              <a:t> </a:t>
            </a:r>
            <a:r>
              <a:rPr lang="en-US" sz="6600" b="1" dirty="0" err="1" smtClean="0">
                <a:solidFill>
                  <a:srgbClr val="002060"/>
                </a:solidFill>
              </a:rPr>
              <a:t>lưu</a:t>
            </a:r>
            <a:endParaRPr lang="en-US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438829-printemps-de-fond-l-herbe-et-une-clôture-en-boi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3" name="DauLaDuongTaDi2TayDuKy-Dangca_swu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34400" y="3886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thúc"/>
  <p:tag name="ISPRING_SLIDE_INDENT_LEVEL" val="0"/>
  <p:tag name="ISPRING_CUSTOM_TIMING_USED" val="1"/>
  <p:tag name="ISPRING_SLIDE_ID_2" val="{AA3DF37E-DFAB-4EEA-AF09-C5C2D8C1BAD7}"/>
  <p:tag name="GENSWF_ADVANCE_TIME" val="60.00"/>
  <p:tag name="ISPRING_PRESENTER_ID" val="{066F62F8-C8F1-492F-BAB7-17AEDC8AFDB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134</Words>
  <Application>Microsoft Office PowerPoint</Application>
  <PresentationFormat>On-screen Show (4:3)</PresentationFormat>
  <Paragraphs>29</Paragraphs>
  <Slides>11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 bạn nhỏ trong  lớp giao lưu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70</cp:revision>
  <dcterms:created xsi:type="dcterms:W3CDTF">2018-01-10T11:15:30Z</dcterms:created>
  <dcterms:modified xsi:type="dcterms:W3CDTF">2022-06-07T06:31:36Z</dcterms:modified>
</cp:coreProperties>
</file>