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9" r:id="rId3"/>
    <p:sldId id="291" r:id="rId4"/>
    <p:sldId id="290" r:id="rId5"/>
    <p:sldId id="281" r:id="rId6"/>
    <p:sldId id="28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485" autoAdjust="0"/>
  </p:normalViewPr>
  <p:slideViewPr>
    <p:cSldViewPr>
      <p:cViewPr varScale="1">
        <p:scale>
          <a:sx n="79" d="100"/>
          <a:sy n="79" d="100"/>
        </p:scale>
        <p:origin x="60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2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4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7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0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4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168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22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3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25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6982F-BC4F-4104-A6E0-F5F68390F786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0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ết quả hình ảnh cho hinh nen don g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5"/>
            <a:ext cx="9144000" cy="688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5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-2571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928661" y="285729"/>
            <a:ext cx="7000925" cy="2786082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69445" y="2786058"/>
            <a:ext cx="5489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 TẠO HÌNH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800" y="6172200"/>
            <a:ext cx="2920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solidFill>
                  <a:prstClr val="black"/>
                </a:solidFill>
                <a:latin typeface="Times New Roman"/>
              </a:rPr>
              <a:t>PHÒNG GIÁO DỤC VÀ ĐÀO TẠO QUẬN LONG BIÊN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6079" y="658892"/>
            <a:ext cx="444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solidFill>
                  <a:prstClr val="black"/>
                </a:solidFill>
                <a:latin typeface="Times New Roman"/>
              </a:rPr>
              <a:t>TRƯỜNG MẦM NON GIA THƯỢNG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91680" y="3570848"/>
            <a:ext cx="62379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MGN: B1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Hường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405" y="1285860"/>
            <a:ext cx="1656699" cy="151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ui gia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2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55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uong dan tui 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30932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44616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03648" y="836712"/>
            <a:ext cx="47704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4400" b="1" dirty="0"/>
          </a:p>
        </p:txBody>
      </p:sp>
      <p:sp>
        <p:nvSpPr>
          <p:cNvPr id="7" name="Rectangle 6"/>
          <p:cNvSpPr/>
          <p:nvPr/>
        </p:nvSpPr>
        <p:spPr>
          <a:xfrm>
            <a:off x="1187624" y="1700808"/>
            <a:ext cx="66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333333"/>
                </a:solidFill>
                <a:latin typeface="Time New Roman"/>
              </a:rPr>
              <a:t>- </a:t>
            </a:r>
            <a:r>
              <a:rPr lang="vi-VN" sz="2000" dirty="0" smtClean="0">
                <a:solidFill>
                  <a:srgbClr val="333333"/>
                </a:solidFill>
                <a:latin typeface="Time New Roman"/>
              </a:rPr>
              <a:t>C</a:t>
            </a:r>
            <a:r>
              <a:rPr lang="en-US" sz="2000" dirty="0" smtClean="0">
                <a:solidFill>
                  <a:srgbClr val="333333"/>
                </a:solidFill>
                <a:latin typeface="Time New Roman"/>
              </a:rPr>
              <a:t>ô c</a:t>
            </a:r>
            <a:r>
              <a:rPr lang="vi-VN" sz="2000" dirty="0" smtClean="0">
                <a:solidFill>
                  <a:srgbClr val="333333"/>
                </a:solidFill>
                <a:latin typeface="Time New Roman"/>
              </a:rPr>
              <a:t>ho trẻ treo </a:t>
            </a:r>
            <a:r>
              <a:rPr lang="vi-VN" sz="2000" dirty="0">
                <a:solidFill>
                  <a:srgbClr val="333333"/>
                </a:solidFill>
                <a:latin typeface="Time New Roman"/>
              </a:rPr>
              <a:t>bài và được quan sát </a:t>
            </a:r>
            <a:r>
              <a:rPr lang="vi-VN" sz="2000" dirty="0" smtClean="0">
                <a:solidFill>
                  <a:srgbClr val="333333"/>
                </a:solidFill>
                <a:latin typeface="Time New Roman"/>
              </a:rPr>
              <a:t>tranh</a:t>
            </a:r>
            <a:r>
              <a:rPr lang="en-US" sz="20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 New Roman"/>
              </a:rPr>
              <a:t>và</a:t>
            </a:r>
            <a:r>
              <a:rPr lang="en-US" sz="20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 New Roman"/>
              </a:rPr>
              <a:t>nhận</a:t>
            </a:r>
            <a:r>
              <a:rPr lang="en-US" sz="20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 New Roman"/>
              </a:rPr>
              <a:t>xét</a:t>
            </a:r>
            <a:r>
              <a:rPr lang="vi-VN" sz="2000" dirty="0" smtClean="0">
                <a:solidFill>
                  <a:srgbClr val="333333"/>
                </a:solidFill>
                <a:latin typeface="Time New Roman"/>
              </a:rPr>
              <a:t>.</a:t>
            </a:r>
            <a:endParaRPr lang="en-US" sz="2000" dirty="0" smtClean="0">
              <a:solidFill>
                <a:srgbClr val="333333"/>
              </a:solidFill>
              <a:latin typeface="Time New Roman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333333"/>
                </a:solidFill>
                <a:latin typeface="Time New Roman"/>
              </a:rPr>
              <a:t>- </a:t>
            </a:r>
            <a:r>
              <a:rPr lang="vi-VN" sz="2000" dirty="0" smtClean="0">
                <a:solidFill>
                  <a:srgbClr val="333333"/>
                </a:solidFill>
                <a:latin typeface="Time New Roman"/>
              </a:rPr>
              <a:t>Các </a:t>
            </a:r>
            <a:r>
              <a:rPr lang="vi-VN" sz="2000" dirty="0">
                <a:solidFill>
                  <a:srgbClr val="333333"/>
                </a:solidFill>
                <a:latin typeface="Time New Roman"/>
              </a:rPr>
              <a:t>con thấy bức tranh của bạn nào đẹp? Vì sao?</a:t>
            </a:r>
          </a:p>
          <a:p>
            <a:pPr>
              <a:lnSpc>
                <a:spcPct val="150000"/>
              </a:lnSpc>
            </a:pPr>
            <a:r>
              <a:rPr lang="vi-VN" sz="2000" dirty="0">
                <a:solidFill>
                  <a:srgbClr val="333333"/>
                </a:solidFill>
                <a:latin typeface="Time New Roman"/>
              </a:rPr>
              <a:t>- Con có thể giới thiệu bức tranh của mình?</a:t>
            </a:r>
          </a:p>
          <a:p>
            <a:pPr>
              <a:lnSpc>
                <a:spcPct val="150000"/>
              </a:lnSpc>
            </a:pPr>
            <a:r>
              <a:rPr lang="vi-VN" sz="2000" dirty="0">
                <a:solidFill>
                  <a:srgbClr val="333333"/>
                </a:solidFill>
                <a:latin typeface="Time New Roman"/>
              </a:rPr>
              <a:t>- Cô nhận xét sản phẩm của trẻ, khen ngợi trẻ</a:t>
            </a:r>
            <a:endParaRPr lang="vi-VN" sz="2000" b="0" i="0" dirty="0">
              <a:solidFill>
                <a:srgbClr val="333333"/>
              </a:solidFill>
              <a:effectLst/>
              <a:latin typeface="Time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1916832"/>
            <a:ext cx="784887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Kết thúc: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</a:t>
            </a:r>
            <a:r>
              <a:rPr lang="pt-B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 xét tiết học động viên khen ngợi trẻ.</a:t>
            </a:r>
            <a:r>
              <a:rPr lang="pt-BR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867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120</Words>
  <Application>Microsoft Office PowerPoint</Application>
  <PresentationFormat>On-screen Show (4:3)</PresentationFormat>
  <Paragraphs>14</Paragraphs>
  <Slides>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Admin</cp:lastModifiedBy>
  <cp:revision>72</cp:revision>
  <dcterms:created xsi:type="dcterms:W3CDTF">2018-10-20T05:57:48Z</dcterms:created>
  <dcterms:modified xsi:type="dcterms:W3CDTF">2022-06-07T08:54:55Z</dcterms:modified>
</cp:coreProperties>
</file>