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258" r:id="rId5"/>
    <p:sldId id="259" r:id="rId6"/>
    <p:sldId id="288" r:id="rId7"/>
    <p:sldId id="297" r:id="rId8"/>
    <p:sldId id="291" r:id="rId9"/>
    <p:sldId id="298" r:id="rId10"/>
    <p:sldId id="304" r:id="rId11"/>
    <p:sldId id="299" r:id="rId12"/>
    <p:sldId id="309" r:id="rId13"/>
    <p:sldId id="300" r:id="rId14"/>
    <p:sldId id="306" r:id="rId15"/>
    <p:sldId id="301" r:id="rId16"/>
    <p:sldId id="308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4" autoAdjust="0"/>
    <p:restoredTop sz="94660"/>
  </p:normalViewPr>
  <p:slideViewPr>
    <p:cSldViewPr>
      <p:cViewPr>
        <p:scale>
          <a:sx n="70" d="100"/>
          <a:sy n="70" d="100"/>
        </p:scale>
        <p:origin x="-7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5/8/2019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8;M%20H&#7884;C%202018%20-%202019\B&#7843;ng%20t&#432;&#417;ng%20t&#225;c\GV%20&#272;&#7895;%20Th&#7883;%20Mai%20Li&#234;n\LQVH%20th&#417;%20&#7843;nh%20b&#225;c%200519\nh&#7841;c\Dem-Qua-Em-Mo-Gap-Bac-Ho-Ruby-Bao-An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81000"/>
            <a:ext cx="67818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438400"/>
            <a:ext cx="6400800" cy="374409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Đỗ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Mai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86200" y="12192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67000" y="6396335"/>
            <a:ext cx="4127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2018-2019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96813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  <p:pic>
        <p:nvPicPr>
          <p:cNvPr id="31746" name="Picture 2" descr="Káº¿t quáº£ hÃ¬nh áº£nh cho lÃ¡ cá» viá»t n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304800"/>
            <a:ext cx="2629557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968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81210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447800"/>
            <a:ext cx="9067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tàu</a:t>
            </a:r>
            <a:r>
              <a:rPr lang="en-US" dirty="0" smtClean="0"/>
              <a:t> bay </a:t>
            </a:r>
            <a:r>
              <a:rPr lang="en-US" dirty="0" err="1" smtClean="0"/>
              <a:t>mỹ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hầm</a:t>
            </a:r>
            <a:endParaRPr 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múa hát chào đón ngày tết theo nhạc bài “Xuân đã về”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ienKhucXuanDaVe-BeTrieuVy-2338953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04800" y="5715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biết tên bài thơ, tên tác giả Trần Đăng Khoa.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hiểu nội dung bài thơ.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382000" cy="16764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Trẻ trả lời câu hỏi của cô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ngọng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419600"/>
            <a:ext cx="7924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990600"/>
            <a:ext cx="5486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AutoNum type="arabicPeriod"/>
            </a:pP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Đàn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Chỗ ngồi cho trẻ.</a:t>
            </a: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Trang phục, đầu tóc gọn gàng, sạch sẽ.</a:t>
            </a: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610600" cy="76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em-Qua-Em-Mo-Gap-Bac-Ho-Ruby-Bao-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172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 –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b="1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6172200"/>
            <a:ext cx="2156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 em treo ảnh Bác Hồ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Bên trên là một lá cờ đỏ tươi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mỉm miệng cười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nhìn chúng cháu vui chơi trong nhà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sân có mấy con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vườn có mấy quả na chín rồi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 nghe như Bác dạy lời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Cháu ơi đừng có chơi bời đâu xa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 rau, quét bếp, đuổi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Thấy tàu bay Mỹ nhớ ra hầm ngồi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lo bao việc trên đời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vẫn mỉm cười với em...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65867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86800" cy="31242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0"/>
            <a:ext cx="4953000" cy="1752600"/>
          </a:xfrm>
        </p:spPr>
        <p:txBody>
          <a:bodyPr>
            <a:normAutofit/>
          </a:bodyPr>
          <a:lstStyle/>
          <a:p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6777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273</Words>
  <Application>Microsoft Office PowerPoint</Application>
  <PresentationFormat>On-screen Show (4:3)</PresentationFormat>
  <Paragraphs>46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 ỦY BAN NHÂN DÂN QUẬN LONG BIÊN TRƯỜNG MẦM NON GIA THƯỢNG  </vt:lpstr>
      <vt:lpstr>I. Mục đích – Yêu cầu  1. Kiến thức:  - Trẻ biết tên bài thơ, tên tác giả Trần Đăng Khoa. - Trẻ hiểu nội dung bài thơ. </vt:lpstr>
      <vt:lpstr>Slide 3</vt:lpstr>
      <vt:lpstr>Ổn định tổ chức</vt:lpstr>
      <vt:lpstr>Phương pháp, hình thức tổ chức</vt:lpstr>
      <vt:lpstr>Ảnh Bác </vt:lpstr>
      <vt:lpstr>Slide 7</vt:lpstr>
      <vt:lpstr>*Cô đọc lần 2:  Kết hợp tranh thơ</vt:lpstr>
      <vt:lpstr>Câu hỏi 1: Nhà bạn nhỏ trong bài thơ treo ảnh gì?</vt:lpstr>
      <vt:lpstr>Slide 10</vt:lpstr>
      <vt:lpstr>Câu hỏi 2: Phía trên bức ảnh được treo cái gi?</vt:lpstr>
      <vt:lpstr>Slide 12</vt:lpstr>
      <vt:lpstr>Câu hỏi 3: Trong bài thơ Bác thể hiện tình cảm với các cháu như thế nào?</vt:lpstr>
      <vt:lpstr>Slide 14</vt:lpstr>
      <vt:lpstr>Câu hỏi 4: Cảnh vật bên ngoài nhà bạn nhỏ như thế nào?</vt:lpstr>
      <vt:lpstr>Giải nghĩa từ khó tàu bay mỹ hầm</vt:lpstr>
      <vt:lpstr>Kết thúc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Welcome</cp:lastModifiedBy>
  <cp:revision>53</cp:revision>
  <dcterms:created xsi:type="dcterms:W3CDTF">2018-10-11T05:44:24Z</dcterms:created>
  <dcterms:modified xsi:type="dcterms:W3CDTF">2019-05-08T03:04:07Z</dcterms:modified>
</cp:coreProperties>
</file>