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7" r:id="rId2"/>
    <p:sldId id="281" r:id="rId3"/>
    <p:sldId id="282" r:id="rId4"/>
    <p:sldId id="260" r:id="rId5"/>
    <p:sldId id="259" r:id="rId6"/>
    <p:sldId id="279" r:id="rId7"/>
    <p:sldId id="261" r:id="rId8"/>
    <p:sldId id="264" r:id="rId9"/>
    <p:sldId id="265" r:id="rId10"/>
    <p:sldId id="273" r:id="rId11"/>
    <p:sldId id="274" r:id="rId12"/>
    <p:sldId id="275" r:id="rId13"/>
    <p:sldId id="277" r:id="rId14"/>
    <p:sldId id="276" r:id="rId15"/>
    <p:sldId id="271" r:id="rId16"/>
    <p:sldId id="272" r:id="rId17"/>
    <p:sldId id="280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3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A2B170-CE7E-4F7C-ACDC-ADC95BA92C67}" type="datetimeFigureOut">
              <a:rPr lang="en-US" smtClean="0"/>
              <a:pPr/>
              <a:t>28/6/2022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192774-EE35-4076-BADA-813C98F332A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3916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84555E5-FD17-4622-BB28-2A4968C2F90F}" type="slidenum">
              <a:rPr lang="vi-VN"/>
              <a:pPr/>
              <a:t>1</a:t>
            </a:fld>
            <a:endParaRPr lang="vi-VN"/>
          </a:p>
        </p:txBody>
      </p:sp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268" name="Slide Number Placehold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C2E82F00-C1A7-4153-A028-1022726221A2}" type="slidenum">
              <a:rPr lang="en-US" sz="1200"/>
              <a:pPr algn="r"/>
              <a:t>1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30732957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BE24-F8DB-4222-AA15-A23B71AB676E}" type="datetimeFigureOut">
              <a:rPr lang="en-US" smtClean="0"/>
              <a:pPr/>
              <a:t>28/6/2022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00BC6-1EA3-4000-87CA-298ADF4F7A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BE24-F8DB-4222-AA15-A23B71AB676E}" type="datetimeFigureOut">
              <a:rPr lang="en-US" smtClean="0"/>
              <a:pPr/>
              <a:t>28/6/2022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00BC6-1EA3-4000-87CA-298ADF4F7A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BE24-F8DB-4222-AA15-A23B71AB676E}" type="datetimeFigureOut">
              <a:rPr lang="en-US" smtClean="0"/>
              <a:pPr/>
              <a:t>28/6/2022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00BC6-1EA3-4000-87CA-298ADF4F7A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BE24-F8DB-4222-AA15-A23B71AB676E}" type="datetimeFigureOut">
              <a:rPr lang="en-US" smtClean="0"/>
              <a:pPr/>
              <a:t>28/6/2022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00BC6-1EA3-4000-87CA-298ADF4F7A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BE24-F8DB-4222-AA15-A23B71AB676E}" type="datetimeFigureOut">
              <a:rPr lang="en-US" smtClean="0"/>
              <a:pPr/>
              <a:t>28/6/2022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00BC6-1EA3-4000-87CA-298ADF4F7A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BE24-F8DB-4222-AA15-A23B71AB676E}" type="datetimeFigureOut">
              <a:rPr lang="en-US" smtClean="0"/>
              <a:pPr/>
              <a:t>28/6/2022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00BC6-1EA3-4000-87CA-298ADF4F7A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BE24-F8DB-4222-AA15-A23B71AB676E}" type="datetimeFigureOut">
              <a:rPr lang="en-US" smtClean="0"/>
              <a:pPr/>
              <a:t>28/6/2022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00BC6-1EA3-4000-87CA-298ADF4F7A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BE24-F8DB-4222-AA15-A23B71AB676E}" type="datetimeFigureOut">
              <a:rPr lang="en-US" smtClean="0"/>
              <a:pPr/>
              <a:t>28/6/2022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00BC6-1EA3-4000-87CA-298ADF4F7A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BE24-F8DB-4222-AA15-A23B71AB676E}" type="datetimeFigureOut">
              <a:rPr lang="en-US" smtClean="0"/>
              <a:pPr/>
              <a:t>28/6/2022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00BC6-1EA3-4000-87CA-298ADF4F7A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BE24-F8DB-4222-AA15-A23B71AB676E}" type="datetimeFigureOut">
              <a:rPr lang="en-US" smtClean="0"/>
              <a:pPr/>
              <a:t>28/6/2022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00BC6-1EA3-4000-87CA-298ADF4F7A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7BE24-F8DB-4222-AA15-A23B71AB676E}" type="datetimeFigureOut">
              <a:rPr lang="en-US" smtClean="0"/>
              <a:pPr/>
              <a:t>28/6/2022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00BC6-1EA3-4000-87CA-298ADF4F7AA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D7BE24-F8DB-4222-AA15-A23B71AB676E}" type="datetimeFigureOut">
              <a:rPr lang="en-US" smtClean="0"/>
              <a:pPr/>
              <a:t>28/6/2022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800BC6-1EA3-4000-87CA-298ADF4F7AA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D:\PHAM%20THU%20HAI\LQVT%20GOP%202%20NHOM%20TRONG%20PHAM%20VI%204\am%20thanh\HoaLaMuaXuan-VA-4592332.mp3" TargetMode="Externa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Text Box 4"/>
          <p:cNvSpPr txBox="1">
            <a:spLocks noChangeArrowheads="1"/>
          </p:cNvSpPr>
          <p:nvPr/>
        </p:nvSpPr>
        <p:spPr bwMode="auto">
          <a:xfrm>
            <a:off x="609600" y="1"/>
            <a:ext cx="8153400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endParaRPr lang="en-US" sz="2400" b="1" dirty="0" smtClean="0">
              <a:solidFill>
                <a:schemeClr val="accent3">
                  <a:lumMod val="75000"/>
                </a:schemeClr>
              </a:solidFill>
              <a:latin typeface="Times New Roman" pitchFamily="18" charset="0"/>
            </a:endParaRPr>
          </a:p>
          <a:p>
            <a:pPr algn="ctr">
              <a:spcBef>
                <a:spcPct val="50000"/>
              </a:spcBef>
            </a:pP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PHÒNG GD VÀ ĐT QUẬN LONG BIÊN</a:t>
            </a:r>
          </a:p>
          <a:p>
            <a:pPr algn="ctr">
              <a:spcBef>
                <a:spcPct val="50000"/>
              </a:spcBef>
            </a:pP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TRƯỜNG </a:t>
            </a:r>
            <a:r>
              <a:rPr lang="en-US" sz="24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MẦM NON </a:t>
            </a:r>
            <a:r>
              <a:rPr lang="en-US" sz="24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GIA THƯỢNG</a:t>
            </a:r>
            <a:endParaRPr lang="en-US" sz="2400" b="1" dirty="0">
              <a:solidFill>
                <a:schemeClr val="accent3">
                  <a:lumMod val="75000"/>
                </a:schemeClr>
              </a:solidFill>
              <a:latin typeface="Times New Roman" pitchFamily="18" charset="0"/>
            </a:endParaRPr>
          </a:p>
          <a:p>
            <a:pPr algn="ctr">
              <a:spcBef>
                <a:spcPct val="50000"/>
              </a:spcBef>
            </a:pPr>
            <a:endParaRPr lang="en-US" sz="3200" b="1" dirty="0">
              <a:solidFill>
                <a:srgbClr val="0000FF"/>
              </a:solidFill>
              <a:latin typeface="Times New Roman" pitchFamily="18" charset="0"/>
            </a:endParaRPr>
          </a:p>
          <a:p>
            <a:pPr algn="ctr">
              <a:spcBef>
                <a:spcPct val="50000"/>
              </a:spcBef>
            </a:pPr>
            <a:endParaRPr lang="en-US" sz="3600" b="1" dirty="0">
              <a:solidFill>
                <a:srgbClr val="0000FF"/>
              </a:solidFill>
              <a:latin typeface="Times New Roman" pitchFamily="18" charset="0"/>
            </a:endParaRPr>
          </a:p>
        </p:txBody>
      </p:sp>
      <p:pic>
        <p:nvPicPr>
          <p:cNvPr id="9223" name="Picture 12" descr="bgnen031 (hinh dong)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96200" y="3200400"/>
            <a:ext cx="1263650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>
          <a:xfrm>
            <a:off x="304800" y="3200400"/>
            <a:ext cx="8610600" cy="33547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3600" b="1" kern="10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/>
                <a:cs typeface="Times New Roman"/>
              </a:rPr>
              <a:t>Làm</a:t>
            </a:r>
            <a:r>
              <a:rPr lang="en-US" sz="3600" b="1" kern="10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sz="3600" b="1" kern="10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/>
                <a:cs typeface="Times New Roman"/>
              </a:rPr>
              <a:t>quen</a:t>
            </a:r>
            <a:r>
              <a:rPr lang="en-US" sz="3600" b="1" kern="10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sz="3600" b="1" kern="10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/>
                <a:cs typeface="Times New Roman"/>
              </a:rPr>
              <a:t>với</a:t>
            </a:r>
            <a:r>
              <a:rPr lang="en-US" sz="3600" b="1" kern="10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/>
                <a:cs typeface="Times New Roman"/>
              </a:rPr>
              <a:t> </a:t>
            </a:r>
            <a:r>
              <a:rPr lang="en-US" sz="3600" b="1" kern="10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  <a:latin typeface="Times New Roman"/>
                <a:cs typeface="Times New Roman"/>
              </a:rPr>
              <a:t>toán</a:t>
            </a:r>
            <a:endParaRPr lang="en-US" sz="3600" b="1" kern="1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latin typeface="Times New Roman"/>
              <a:cs typeface="Times New Roman"/>
            </a:endParaRPr>
          </a:p>
          <a:p>
            <a:pPr algn="ctr"/>
            <a:endParaRPr lang="en-US" sz="3600" b="1" kern="1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latin typeface="Times New Roman"/>
              <a:cs typeface="Times New Roman"/>
            </a:endParaRPr>
          </a:p>
          <a:p>
            <a:pPr marL="1204913"/>
            <a:r>
              <a:rPr lang="en-US" sz="2000" b="1" kern="1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000" b="1" kern="1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kern="1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000" b="1" kern="1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1" kern="1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000" b="1" kern="1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kern="1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giới</a:t>
            </a:r>
            <a:r>
              <a:rPr lang="en-US" sz="2000" b="1" kern="1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kern="1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000" b="1" kern="1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kern="1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vật</a:t>
            </a:r>
            <a:endParaRPr lang="en-US" sz="2000" b="1" kern="10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1204913"/>
            <a:r>
              <a:rPr lang="en-US" sz="2000" b="1" kern="1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000" b="1" kern="1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kern="1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000" b="1" kern="1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1" kern="1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Gộp</a:t>
            </a:r>
            <a:r>
              <a:rPr lang="en-US" sz="2000" b="1" kern="1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2000" b="1" kern="1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nhóm</a:t>
            </a:r>
            <a:r>
              <a:rPr lang="en-US" sz="2000" b="1" kern="1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kern="1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000" b="1" kern="1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kern="1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000" b="1" kern="1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kern="1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trọng</a:t>
            </a:r>
            <a:r>
              <a:rPr lang="en-US" sz="2000" b="1" kern="1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kern="1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phạm</a:t>
            </a:r>
            <a:r>
              <a:rPr lang="en-US" sz="2000" b="1" kern="1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vi 4, </a:t>
            </a:r>
            <a:r>
              <a:rPr lang="en-US" sz="2000" b="1" kern="1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đêm</a:t>
            </a:r>
            <a:r>
              <a:rPr lang="en-US" sz="2000" b="1" kern="1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kern="1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b="1" kern="1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kern="1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nói</a:t>
            </a:r>
            <a:r>
              <a:rPr lang="en-US" sz="2000" b="1" kern="1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kern="1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000" b="1" kern="1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kern="1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quả</a:t>
            </a:r>
            <a:endParaRPr lang="en-US" sz="2000" b="1" kern="10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1204913"/>
            <a:r>
              <a:rPr lang="en-US" sz="2000" b="1" kern="1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000" b="1" kern="1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kern="1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000" b="1" kern="1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: 4 – 5 </a:t>
            </a:r>
            <a:r>
              <a:rPr lang="en-US" sz="2000" b="1" kern="1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tuổi</a:t>
            </a:r>
            <a:endParaRPr lang="en-US" sz="2000" b="1" kern="1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Times New Roman" pitchFamily="18" charset="0"/>
              <a:cs typeface="Times New Roman" pitchFamily="18" charset="0"/>
            </a:endParaRPr>
          </a:p>
          <a:p>
            <a:pPr marL="1204913"/>
            <a:r>
              <a:rPr lang="en-US" sz="2000" b="1" kern="10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  <a:latin typeface="Times New Roman" pitchFamily="18" charset="0"/>
                <a:cs typeface="Times New Roman" pitchFamily="18" charset="0"/>
              </a:rPr>
              <a:t>Thời</a:t>
            </a:r>
            <a:r>
              <a:rPr lang="en-US" sz="2000" b="1" kern="10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kern="10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  <a:latin typeface="Times New Roman" pitchFamily="18" charset="0"/>
                <a:cs typeface="Times New Roman" pitchFamily="18" charset="0"/>
              </a:rPr>
              <a:t>gian</a:t>
            </a:r>
            <a:r>
              <a:rPr lang="en-US" sz="2000" b="1" kern="10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  <a:latin typeface="Times New Roman" pitchFamily="18" charset="0"/>
                <a:cs typeface="Times New Roman" pitchFamily="18" charset="0"/>
              </a:rPr>
              <a:t>: 20 – 25 </a:t>
            </a:r>
            <a:r>
              <a:rPr lang="en-US" sz="2000" b="1" kern="10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effectLst/>
                <a:latin typeface="Times New Roman" pitchFamily="18" charset="0"/>
                <a:cs typeface="Times New Roman" pitchFamily="18" charset="0"/>
              </a:rPr>
              <a:t>phút</a:t>
            </a:r>
            <a:endParaRPr lang="en-US" sz="2000" b="1" kern="10" cap="none" spc="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1204913"/>
            <a:r>
              <a:rPr lang="en-US" sz="2000" b="1" kern="1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000" b="1" kern="1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kern="1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dạy</a:t>
            </a:r>
            <a:r>
              <a:rPr lang="en-US" sz="2000" b="1" kern="1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kern="1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1" kern="1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000" b="1" kern="1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kern="1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en-US" sz="2000" b="1" kern="1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latin typeface="Times New Roman" pitchFamily="18" charset="0"/>
                <a:cs typeface="Times New Roman" pitchFamily="18" charset="0"/>
              </a:rPr>
              <a:t> Huế</a:t>
            </a:r>
            <a:endParaRPr lang="en-US" sz="2000" b="1" kern="1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sz="2000" b="1" kern="10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/>
              <a:cs typeface="Times New Roman"/>
            </a:endParaRPr>
          </a:p>
          <a:p>
            <a:pPr algn="ctr"/>
            <a:r>
              <a:rPr lang="en-US" sz="2000" b="1" kern="1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Times New Roman"/>
                <a:cs typeface="Times New Roman"/>
              </a:rPr>
              <a:t>Năm</a:t>
            </a:r>
            <a:r>
              <a:rPr lang="en-US" sz="2000" b="1" kern="1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Times New Roman"/>
                <a:cs typeface="Times New Roman"/>
              </a:rPr>
              <a:t> </a:t>
            </a:r>
            <a:r>
              <a:rPr lang="en-US" sz="2000" b="1" kern="1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Times New Roman"/>
                <a:cs typeface="Times New Roman"/>
              </a:rPr>
              <a:t>học</a:t>
            </a:r>
            <a:r>
              <a:rPr lang="en-US" sz="2000" b="1" kern="1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Times New Roman"/>
                <a:cs typeface="Times New Roman"/>
              </a:rPr>
              <a:t> 2021-2022</a:t>
            </a:r>
            <a:endParaRPr lang="en-US" sz="2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pic>
        <p:nvPicPr>
          <p:cNvPr id="15362" name="Picture 2" descr="Káº¿t quáº£ hÃ¬nh áº£nh cho logo máº§m non gia thÆ°á»£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0" y="1524000"/>
            <a:ext cx="1600200" cy="1524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70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70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66999" y="990600"/>
            <a:ext cx="159327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00" y="2438400"/>
            <a:ext cx="1804987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71800" y="2514600"/>
            <a:ext cx="1804987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76800" y="2514600"/>
            <a:ext cx="1804987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05600" y="2590800"/>
            <a:ext cx="1804987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1066800" y="4876800"/>
            <a:ext cx="9144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0" dirty="0" smtClean="0">
                <a:latin typeface="Times New Roman" pitchFamily="18" charset="0"/>
                <a:cs typeface="Times New Roman" pitchFamily="18" charset="0"/>
              </a:rPr>
              <a:t>1</a:t>
            </a:r>
            <a:endParaRPr lang="en-US" sz="10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05400" y="4953000"/>
            <a:ext cx="9906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en-US" sz="10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701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2000" y="2514600"/>
            <a:ext cx="1881187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43200" y="2590800"/>
            <a:ext cx="19050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4400" y="2590800"/>
            <a:ext cx="1881187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05600" y="2590800"/>
            <a:ext cx="1804987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3962400" y="4495800"/>
            <a:ext cx="1524000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encrypted-tbn3.gstatic.com/images?q=tbn:ANd9GcTRrdb4Vt0aR2uCnflhPgt20KSGStfDDsjSuFG14Bec5zbYtEbvtw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28600" y="-304800"/>
            <a:ext cx="9677400" cy="7391400"/>
          </a:xfrm>
          <a:prstGeom prst="rect">
            <a:avLst/>
          </a:prstGeom>
          <a:noFill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2133600"/>
            <a:ext cx="19812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43200" y="2133600"/>
            <a:ext cx="190500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800600" y="2133600"/>
            <a:ext cx="190500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58000" y="2133600"/>
            <a:ext cx="18288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4038600" y="4800600"/>
            <a:ext cx="16002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en-US" sz="10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67000" y="990600"/>
            <a:ext cx="1524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2000" y="2133600"/>
            <a:ext cx="167640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81400" y="2057400"/>
            <a:ext cx="167640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57800" y="2057400"/>
            <a:ext cx="167640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934200" y="2057400"/>
            <a:ext cx="1752600" cy="235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extBox 8"/>
          <p:cNvSpPr txBox="1"/>
          <p:nvPr/>
        </p:nvSpPr>
        <p:spPr>
          <a:xfrm>
            <a:off x="1143000" y="4800600"/>
            <a:ext cx="10668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en-US" sz="10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334000" y="4876800"/>
            <a:ext cx="11430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0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en-US" sz="10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981200" y="1981200"/>
            <a:ext cx="19812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981200" y="1981200"/>
            <a:ext cx="19812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981200" y="1981200"/>
            <a:ext cx="19812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981200" y="2057400"/>
            <a:ext cx="19812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667 0.06104 L 0.28333 0.0665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000" y="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34 0.06104 L 0.51666 0.0721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200" y="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34 0.06104 L 0.73333 0.07214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100" y="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834 0.06104 L 0.95833 0.07214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8300" y="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://chezlilyaemilia.c.h.pic.centerblog.net/o/cac6440c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2"/>
          <p:cNvSpPr/>
          <p:nvPr/>
        </p:nvSpPr>
        <p:spPr>
          <a:xfrm>
            <a:off x="838200" y="1828800"/>
            <a:ext cx="4451347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66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Trò</a:t>
            </a:r>
            <a:r>
              <a:rPr lang="en-US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6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chơi</a:t>
            </a:r>
            <a:r>
              <a:rPr lang="en-US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1: </a:t>
            </a:r>
          </a:p>
          <a:p>
            <a:pPr algn="ctr"/>
            <a:r>
              <a:rPr lang="en-US" sz="66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Thi</a:t>
            </a:r>
            <a:r>
              <a:rPr lang="en-US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6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xem</a:t>
            </a:r>
            <a:r>
              <a:rPr lang="en-US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6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ai</a:t>
            </a:r>
            <a:r>
              <a:rPr lang="en-US" sz="66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en-US" sz="66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giỏi</a:t>
            </a:r>
            <a:endParaRPr lang="en-US" sz="6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encrypted-tbn0.gstatic.com/images?q=tbn:ANd9GcSR_TayRpxwAC6nj6M5-EWpptJQRqz_1UHIVocUJ8cLqm7SoalGU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3810000" y="1295400"/>
            <a:ext cx="5007140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66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Trò</a:t>
            </a:r>
            <a:r>
              <a:rPr lang="en-US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66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chơi</a:t>
            </a:r>
            <a:r>
              <a:rPr lang="en-US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2: </a:t>
            </a:r>
          </a:p>
          <a:p>
            <a:pPr algn="ctr"/>
            <a:r>
              <a:rPr lang="en-US" sz="66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Tìm</a:t>
            </a:r>
            <a:r>
              <a:rPr lang="en-US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66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về</a:t>
            </a:r>
            <a:r>
              <a:rPr lang="en-US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66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đúng</a:t>
            </a:r>
            <a:r>
              <a:rPr lang="en-US" sz="6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66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nhà</a:t>
            </a:r>
            <a:endParaRPr lang="en-US" sz="6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85800" y="457200"/>
            <a:ext cx="434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I. MỤC ĐÍCH- YÊU CẦU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609600" y="1066800"/>
            <a:ext cx="8001000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1.Kiến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thức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Trẻ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biết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tách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1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nhóm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4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đối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tượng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thành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2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nhóm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bằng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các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cách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khác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nhau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2.Kỹ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năng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Rèn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kỹ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năng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tách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1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nhóm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thành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2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nhóm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nhỏ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hơn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Thao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tác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với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các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đối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tượng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đồ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vật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1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cách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chính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xác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Kỹ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năng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quan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sát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có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chủ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đích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3.Thái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độ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Có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thái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độ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tích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cực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tham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gia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giờ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học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Biết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quý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trọng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những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nghề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có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ích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cho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xã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hội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như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nghề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cô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thợ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may.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38200" y="533400"/>
            <a:ext cx="3352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II. CHUẨN BỊ</a:t>
            </a:r>
            <a:endParaRPr 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14400" y="1752600"/>
            <a:ext cx="541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609600" y="1447800"/>
            <a:ext cx="769620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Đồ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dùng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của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cô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nl-NL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Giáo án điện tử, máy tính, máy chiếu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tương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que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chỉ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Nhạc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hát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chủ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đề</a:t>
            </a:r>
            <a:endParaRPr kumimoji="0" lang="en-US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Đồ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dùng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của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trẻ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Lô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tô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đồ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vật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theo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cặp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để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trẻ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chơi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trò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chơi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Cô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và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trẻ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mỗi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người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có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1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rổ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đồ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dùng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gồm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4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lô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tô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cái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áo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1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chiếc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rổ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xanh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1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chiếc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rổ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đỏ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- 4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bức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tranh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có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các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nhóm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áo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quần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có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số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lượng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là</a:t>
            </a:r>
            <a:r>
              <a:rPr kumimoji="0" 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4.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HH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8915400" cy="6858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1524000" y="2819400"/>
            <a:ext cx="5029201" cy="1524001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Inverted">
              <a:avLst>
                <a:gd name="adj" fmla="val 88620"/>
              </a:avLst>
            </a:prstTxWarp>
            <a:spAutoFit/>
          </a:bodyPr>
          <a:lstStyle/>
          <a:p>
            <a:pPr algn="ctr"/>
            <a:r>
              <a:rPr lang="en-US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Cô</a:t>
            </a:r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và</a:t>
            </a:r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trẻ</a:t>
            </a:r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hát</a:t>
            </a:r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54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bài</a:t>
            </a:r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: </a:t>
            </a:r>
          </a:p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“</a:t>
            </a:r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 </a:t>
            </a:r>
            <a:r>
              <a:rPr lang="en-US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Hoa</a:t>
            </a:r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lá</a:t>
            </a:r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mùa</a:t>
            </a:r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xuân</a:t>
            </a:r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”</a:t>
            </a:r>
            <a:endParaRPr 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6" name="HoaLaMuaXuan-VA-4592332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4343400" y="5029200"/>
            <a:ext cx="685800" cy="685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14400" y="914400"/>
            <a:ext cx="5029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III. CÁCH TIẾN HÀNH</a:t>
            </a:r>
            <a:endParaRPr lang="en-US" sz="36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209800" y="2057400"/>
            <a:ext cx="3810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lvl="0" indent="-51435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Ổn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định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tổ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chức</a:t>
            </a:r>
            <a:r>
              <a:rPr lang="en-US" sz="3200" b="1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6029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taianhdep.net/wp-content/uploads/2013/07/hinhnendacsacchopowerpoint_25072013_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304801" y="2667000"/>
            <a:ext cx="8229600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4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Phần</a:t>
            </a:r>
            <a:r>
              <a:rPr lang="en-US" sz="4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1: </a:t>
            </a:r>
            <a:r>
              <a:rPr lang="en-US" sz="4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Ôn</a:t>
            </a:r>
            <a:r>
              <a:rPr lang="en-US" sz="4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en-US" sz="4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kĩ</a:t>
            </a:r>
            <a:r>
              <a:rPr lang="en-US" sz="4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en-US" sz="4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năng</a:t>
            </a:r>
            <a:r>
              <a:rPr lang="en-US" sz="4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en-US" sz="4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đếm</a:t>
            </a:r>
            <a:r>
              <a:rPr lang="en-US" sz="4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en-US" sz="4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trên</a:t>
            </a:r>
            <a:r>
              <a:rPr lang="en-US" sz="4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en-US" sz="4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đối</a:t>
            </a:r>
            <a:r>
              <a:rPr lang="en-US" sz="4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en-US" sz="4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tượng</a:t>
            </a:r>
            <a:r>
              <a:rPr lang="en-US" sz="4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en-US" sz="4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trong</a:t>
            </a:r>
            <a:r>
              <a:rPr lang="en-US" sz="4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</a:t>
            </a:r>
            <a:r>
              <a:rPr lang="en-US" sz="4400" b="1" cap="none" spc="0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phạm</a:t>
            </a:r>
            <a:r>
              <a:rPr lang="en-US" sz="44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vi 4</a:t>
            </a:r>
            <a:endParaRPr lang="en-US" sz="44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3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9574ff108e8f03e680b3e4bfbd8ece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905000"/>
            <a:ext cx="1756567" cy="2133600"/>
          </a:xfrm>
          <a:prstGeom prst="rect">
            <a:avLst/>
          </a:prstGeom>
        </p:spPr>
      </p:pic>
      <p:pic>
        <p:nvPicPr>
          <p:cNvPr id="3" name="Picture 2" descr="09574ff108e8f03e680b3e4bfbd8ece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05000" y="2057400"/>
            <a:ext cx="1756567" cy="2133600"/>
          </a:xfrm>
          <a:prstGeom prst="rect">
            <a:avLst/>
          </a:prstGeom>
        </p:spPr>
      </p:pic>
      <p:pic>
        <p:nvPicPr>
          <p:cNvPr id="4" name="Picture 3" descr="09574ff108e8f03e680b3e4bfbd8ece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91000" y="2057400"/>
            <a:ext cx="1756567" cy="2133600"/>
          </a:xfrm>
          <a:prstGeom prst="rect">
            <a:avLst/>
          </a:prstGeom>
        </p:spPr>
      </p:pic>
      <p:pic>
        <p:nvPicPr>
          <p:cNvPr id="5" name="Picture 4" descr="09574ff108e8f03e680b3e4bfbd8ece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00800" y="1981200"/>
            <a:ext cx="1756567" cy="21336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114800" y="4648199"/>
            <a:ext cx="1373371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en-US" sz="10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www.dallasbayworshipnights.com/Frame_PowerPoint_Backgroun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1600200" y="2209800"/>
            <a:ext cx="6400799" cy="228600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SlantDown">
              <a:avLst>
                <a:gd name="adj" fmla="val 100000"/>
              </a:avLst>
            </a:prstTxWarp>
            <a:spAutoFit/>
          </a:bodyPr>
          <a:lstStyle/>
          <a:p>
            <a:pPr algn="ctr"/>
            <a:r>
              <a:rPr lang="en-US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Phần</a:t>
            </a:r>
            <a:r>
              <a:rPr lang="en-US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2: </a:t>
            </a:r>
            <a:r>
              <a:rPr lang="en-US" sz="5400" b="1" cap="none" spc="0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Gộp</a:t>
            </a:r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2 </a:t>
            </a:r>
            <a:r>
              <a:rPr lang="en-US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nhóm</a:t>
            </a:r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 </a:t>
            </a:r>
          </a:p>
          <a:p>
            <a:pPr algn="ctr"/>
            <a:r>
              <a:rPr lang="en-US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trong</a:t>
            </a:r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phạm</a:t>
            </a:r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vi 4, </a:t>
            </a:r>
            <a:r>
              <a:rPr lang="en-US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đếm</a:t>
            </a:r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và</a:t>
            </a:r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nói</a:t>
            </a:r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kết</a:t>
            </a:r>
            <a:r>
              <a:rPr lang="en-US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en-US" sz="5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quả</a:t>
            </a:r>
            <a:endParaRPr lang="en-US" sz="5400" b="1" dirty="0" smtClean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  <a:p>
            <a:pPr algn="ctr"/>
            <a:endParaRPr lang="en-US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86000" y="3810000"/>
            <a:ext cx="457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EF1F5A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img2-photo.apps.zing.vn/upload/original/2011/01/13/19/34/12949220512059867599_574_57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9600" y="2438400"/>
            <a:ext cx="1804987" cy="170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67000" y="2438400"/>
            <a:ext cx="1804987" cy="170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05600" y="2438400"/>
            <a:ext cx="1804987" cy="170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24400" y="2438400"/>
            <a:ext cx="1804987" cy="170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TextBox 9"/>
          <p:cNvSpPr txBox="1"/>
          <p:nvPr/>
        </p:nvSpPr>
        <p:spPr>
          <a:xfrm>
            <a:off x="3886200" y="4572000"/>
            <a:ext cx="16002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en-US" sz="10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www.look.yeah1.com/albums/userpics/10234/frame_mi5singU_(24)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4495800" y="381000"/>
            <a:ext cx="186470" cy="624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9600" y="2438400"/>
            <a:ext cx="1804987" cy="170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38400" y="2514600"/>
            <a:ext cx="1804987" cy="170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58000" y="2438400"/>
            <a:ext cx="1804987" cy="170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29200" y="2438400"/>
            <a:ext cx="1804987" cy="170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TextBox 7"/>
          <p:cNvSpPr txBox="1"/>
          <p:nvPr/>
        </p:nvSpPr>
        <p:spPr>
          <a:xfrm>
            <a:off x="1828800" y="4495800"/>
            <a:ext cx="12192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en-US" sz="10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019800" y="4495800"/>
            <a:ext cx="13716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en-US" sz="9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1956</TotalTime>
  <Words>339</Words>
  <Application>Microsoft Office PowerPoint</Application>
  <PresentationFormat>On-screen Show (4:3)</PresentationFormat>
  <Paragraphs>55</Paragraphs>
  <Slides>17</Slides>
  <Notes>1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1" baseType="lpstr">
      <vt:lpstr>Arial</vt:lpstr>
      <vt:lpstr>Calibri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Admin</cp:lastModifiedBy>
  <cp:revision>180</cp:revision>
  <dcterms:created xsi:type="dcterms:W3CDTF">2014-02-15T06:39:00Z</dcterms:created>
  <dcterms:modified xsi:type="dcterms:W3CDTF">2022-06-28T06:37:01Z</dcterms:modified>
</cp:coreProperties>
</file>