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5" r:id="rId6"/>
    <p:sldId id="268" r:id="rId7"/>
    <p:sldId id="266" r:id="rId8"/>
    <p:sldId id="267" r:id="rId9"/>
    <p:sldId id="269" r:id="rId10"/>
    <p:sldId id="263" r:id="rId11"/>
    <p:sldId id="2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9" autoAdjust="0"/>
    <p:restoredTop sz="94660"/>
  </p:normalViewPr>
  <p:slideViewPr>
    <p:cSldViewPr>
      <p:cViewPr varScale="1">
        <p:scale>
          <a:sx n="103" d="100"/>
          <a:sy n="103" d="100"/>
        </p:scale>
        <p:origin x="2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42D55-60D1-40F6-AFC2-9DD30599B801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98A44-36E6-4B0D-875B-0E9AA4A6D6E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GIAO%20AN%20HOI%20GIANG%20HAI%202011\AM%20NHAC\MuaXuanOi-MayTrang_6up.mp3" TargetMode="Externa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GIAO%20AN%20HOI%20GIANG%20HAI%202011\AM%20NHAC\HoaLaMuaXuan-VA-4592332%20(mp3cut.net)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THONG%20TIN%20HSINH%20LOP%20B4\PHAM%20THU%20HAI\GIAO%20AN%20HOI%20GIANG%20HAI%202011\AM%20NHAC\Untitled\videobaihoigiang.mp4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file:///D:\GIAO%20AN%20HOI%20GIANG%20HAI%202011\AM%20NHAC\RaVuonHoaBeatIntrumental-V.A-3025948.mp3" TargetMode="External"/><Relationship Id="rId1" Type="http://schemas.openxmlformats.org/officeDocument/2006/relationships/audio" Target="file:///D:\GIAO%20AN%20HOI%20GIANG%20HAI%202011\AM%20NHAC\MuaXuanCuaBe-Beat_4hekb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85800"/>
            <a:ext cx="9144000" cy="762000"/>
          </a:xfrm>
        </p:spPr>
        <p:txBody>
          <a:bodyPr>
            <a:normAutofit fontScale="90000"/>
          </a:bodyPr>
          <a:lstStyle/>
          <a:p>
            <a:pPr lvl="0"/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en-US" sz="2400" dirty="0">
                <a:solidFill>
                  <a:srgbClr val="FF0000"/>
                </a:solidFill>
              </a:rPr>
              <a:t/>
            </a:r>
            <a:br>
              <a:rPr lang="en-US" sz="2400" dirty="0">
                <a:solidFill>
                  <a:srgbClr val="FF0000"/>
                </a:solidFill>
              </a:rPr>
            </a:b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r>
              <a:rPr lang="vi-VN" sz="2700" dirty="0" smtClean="0">
                <a:solidFill>
                  <a:srgbClr val="7030A0"/>
                </a:solidFill>
              </a:rPr>
              <a:t>PHÒNG GIÁO DỤC VÀ ĐÀO TẠO QUẬN LONG BIÊN</a:t>
            </a:r>
            <a:r>
              <a:rPr lang="en-US" sz="2700" dirty="0" smtClean="0">
                <a:solidFill>
                  <a:srgbClr val="7030A0"/>
                </a:solidFill>
              </a:rPr>
              <a:t/>
            </a:r>
            <a:br>
              <a:rPr lang="en-US" sz="2700" dirty="0" smtClean="0">
                <a:solidFill>
                  <a:srgbClr val="7030A0"/>
                </a:solidFill>
              </a:rPr>
            </a:br>
            <a:r>
              <a:rPr lang="vi-VN" sz="2700" b="1" dirty="0">
                <a:solidFill>
                  <a:srgbClr val="7030A0"/>
                </a:solidFill>
              </a:rPr>
              <a:t>TRƯỜNG MẦM </a:t>
            </a:r>
            <a:r>
              <a:rPr lang="en-US" sz="2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NON GIA THƯỢNG</a:t>
            </a:r>
            <a:r>
              <a:rPr lang="vi-VN" sz="27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7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vi-VN" sz="27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7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11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100" b="1" dirty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rgbClr val="FF0000"/>
                </a:solidFill>
              </a:rPr>
              <a:t/>
            </a:r>
            <a:br>
              <a:rPr lang="en-US" sz="2400" dirty="0" smtClean="0">
                <a:solidFill>
                  <a:srgbClr val="FF0000"/>
                </a:solidFill>
              </a:rPr>
            </a:br>
            <a:endParaRPr lang="en-US" sz="2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733800"/>
            <a:ext cx="8458200" cy="2971800"/>
          </a:xfrm>
        </p:spPr>
        <p:txBody>
          <a:bodyPr>
            <a:normAutofit fontScale="32500" lnSpcReduction="20000"/>
          </a:bodyPr>
          <a:lstStyle/>
          <a:p>
            <a:pPr fontAlgn="base"/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endParaRPr lang="en-US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thẩm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mỹ</a:t>
            </a:r>
            <a:endParaRPr lang="en-US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vân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endParaRPr lang="en-US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4- 5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20 – 25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/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20-25 </a:t>
            </a:r>
            <a:r>
              <a:rPr lang="en-US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</a:p>
          <a:p>
            <a:pPr fontAlgn="base"/>
            <a:r>
              <a:rPr lang="en-US" sz="54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GV: Nguyễn Thị Huế</a:t>
            </a:r>
            <a:endParaRPr lang="en-US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endParaRPr lang="en-US" sz="5100" b="1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endParaRPr lang="en-US" sz="3800" b="1" dirty="0" smtClean="0">
              <a:solidFill>
                <a:srgbClr val="7030A0"/>
              </a:solidFill>
              <a:latin typeface="+mj-lt"/>
            </a:endParaRPr>
          </a:p>
          <a:p>
            <a:pPr lvl="0">
              <a:defRPr/>
            </a:pPr>
            <a:r>
              <a:rPr lang="en-US" sz="35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 </a:t>
            </a:r>
            <a:r>
              <a:rPr lang="en-US" sz="3500" b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vi-VN" sz="35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defRPr/>
            </a:pPr>
            <a:endParaRPr lang="en-US" sz="2400" dirty="0">
              <a:solidFill>
                <a:srgbClr val="7030A0"/>
              </a:solidFill>
            </a:endParaRPr>
          </a:p>
          <a:p>
            <a:endParaRPr lang="en-US" dirty="0"/>
          </a:p>
        </p:txBody>
      </p:sp>
      <p:pic>
        <p:nvPicPr>
          <p:cNvPr id="6" name="Picture 5" descr="MNG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752600"/>
            <a:ext cx="1905001" cy="1629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5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bẻ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cành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bẻ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múa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ơi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đón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MuaXuanOi-MayTrang_6u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04800" y="6248400"/>
            <a:ext cx="990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861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inh-nen-powerpoint-cam-on-cho-slide-thuyet-trinh-anh-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219200"/>
            <a:ext cx="9144000" cy="5638800"/>
          </a:xfr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XIN CẢM ƠN CÁC QUÝ VỊ ĐẠI B</a:t>
            </a:r>
            <a:r>
              <a:rPr lang="vi-VN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ỂU VỀ DỰ </a:t>
            </a:r>
            <a:r>
              <a:rPr lang="vi-VN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HỌC </a:t>
            </a:r>
            <a:r>
              <a:rPr lang="vi-VN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NGÀY HÔM NAY</a:t>
            </a:r>
            <a:endParaRPr lang="en-US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001000" cy="5745163"/>
          </a:xfrm>
        </p:spPr>
        <p:txBody>
          <a:bodyPr/>
          <a:lstStyle/>
          <a:p>
            <a:pPr>
              <a:buNone/>
            </a:pPr>
            <a:r>
              <a:rPr lang="en-US" sz="4800" b="1" dirty="0" smtClean="0">
                <a:solidFill>
                  <a:srgbClr val="FF0000"/>
                </a:solidFill>
              </a:rPr>
              <a:t>   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mừng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Lễ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base">
              <a:buNone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Lễ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vũ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HoaLaMuaXuan-VA-4592332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990600" y="53340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480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6868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562600"/>
          </a:xfrm>
        </p:spPr>
        <p:txBody>
          <a:bodyPr>
            <a:normAutofit/>
          </a:bodyPr>
          <a:lstStyle/>
          <a:p>
            <a:pPr algn="just">
              <a:buFont typeface="Arial" charset="0"/>
              <a:buChar char="•"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None/>
            </a:pP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 fontAlgn="base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8001000" cy="5715000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endParaRPr lang="en-US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trỏ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in</a:t>
            </a:r>
          </a:p>
          <a:p>
            <a:pPr fontAlgn="base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6248400"/>
          </a:xfrm>
        </p:spPr>
        <p:txBody>
          <a:bodyPr>
            <a:normAutofit/>
          </a:bodyPr>
          <a:lstStyle/>
          <a:p>
            <a:pPr algn="just" fontAlgn="base"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endParaRPr lang="en-US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ngón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81000"/>
            <a:ext cx="9144000" cy="6477000"/>
          </a:xfrm>
        </p:spPr>
        <p:txBody>
          <a:bodyPr/>
          <a:lstStyle/>
          <a:p>
            <a:pPr fontAlgn="base">
              <a:buNone/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loài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fontAlgn="base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5" name="videobaihoigia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09600" y="1981200"/>
            <a:ext cx="81534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rmAutofit/>
          </a:bodyPr>
          <a:lstStyle/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lip…</a:t>
            </a: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Lễ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nay, Ban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đôi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léo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khéo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algn="just" fontAlgn="base"/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(3-4 </a:t>
            </a:r>
            <a:r>
              <a:rPr lang="en-US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 fontAlgn="base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riêng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Vây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>
            <a:normAutofit/>
          </a:bodyPr>
          <a:lstStyle/>
          <a:p>
            <a:r>
              <a:rPr lang="vi-VN" sz="2400" dirty="0" smtClean="0">
                <a:solidFill>
                  <a:srgbClr val="002060"/>
                </a:solidFill>
              </a:rPr>
              <a:t>PHÒNG GIÁO DỤC VÀ ĐÀO TẠO QUẬN LONG BIÊN</a:t>
            </a:r>
            <a:r>
              <a:rPr lang="en-US" sz="2400" dirty="0" smtClean="0">
                <a:solidFill>
                  <a:srgbClr val="002060"/>
                </a:solidFill>
              </a:rPr>
              <a:t/>
            </a:r>
            <a:br>
              <a:rPr lang="en-US" sz="2400" dirty="0" smtClean="0">
                <a:solidFill>
                  <a:srgbClr val="002060"/>
                </a:solidFill>
              </a:rPr>
            </a:br>
            <a:r>
              <a:rPr lang="vi-VN" sz="2400" b="1" dirty="0" smtClean="0">
                <a:solidFill>
                  <a:srgbClr val="002060"/>
                </a:solidFill>
              </a:rPr>
              <a:t>TRƯỜNG MẦM NON GIA THƯỢNG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81400"/>
            <a:ext cx="8229600" cy="2544763"/>
          </a:xfrm>
        </p:spPr>
        <p:txBody>
          <a:bodyPr/>
          <a:lstStyle/>
          <a:p>
            <a:endParaRPr lang="en-US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HỘI THI</a:t>
            </a: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“BÉ KHÉO TAY”</a:t>
            </a:r>
            <a:endParaRPr lang="en-US" sz="4800" dirty="0"/>
          </a:p>
        </p:txBody>
      </p:sp>
      <p:pic>
        <p:nvPicPr>
          <p:cNvPr id="4" name="Picture 3" descr="logofinal_2510201711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00" y="1524000"/>
            <a:ext cx="2438400" cy="1905000"/>
          </a:xfrm>
          <a:prstGeom prst="rect">
            <a:avLst/>
          </a:prstGeom>
        </p:spPr>
      </p:pic>
      <p:pic>
        <p:nvPicPr>
          <p:cNvPr id="6" name="MuaXuanCuaBe-Beat_4hek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229600" y="6324600"/>
            <a:ext cx="914400" cy="533400"/>
          </a:xfrm>
          <a:prstGeom prst="rect">
            <a:avLst/>
          </a:prstGeom>
        </p:spPr>
      </p:pic>
      <p:pic>
        <p:nvPicPr>
          <p:cNvPr id="7" name="RaVuonHoaBeatIntrumental-V.A-302594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7239000" y="6400800"/>
            <a:ext cx="838200" cy="457200"/>
          </a:xfrm>
          <a:prstGeom prst="rect">
            <a:avLst/>
          </a:prstGeom>
        </p:spPr>
      </p:pic>
      <p:pic>
        <p:nvPicPr>
          <p:cNvPr id="8" name="MuaXuanCuaBe-Beat_4hek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762000" y="6477000"/>
            <a:ext cx="609600" cy="381000"/>
          </a:xfrm>
          <a:prstGeom prst="rect">
            <a:avLst/>
          </a:prstGeom>
        </p:spPr>
      </p:pic>
      <p:pic>
        <p:nvPicPr>
          <p:cNvPr id="9" name="RaVuonHoaBeatIntrumental-V.A-302594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228600" y="6477000"/>
            <a:ext cx="533400" cy="38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008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66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008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066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1109</TotalTime>
  <Words>615</Words>
  <Application>Microsoft Office PowerPoint</Application>
  <PresentationFormat>On-screen Show (4:3)</PresentationFormat>
  <Paragraphs>53</Paragraphs>
  <Slides>11</Slides>
  <Notes>0</Notes>
  <HiddenSlides>0</HiddenSlides>
  <MMClips>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   PHÒNG GIÁO DỤC VÀ ĐÀO TẠO QUẬN LONG BIÊN TRƯỜNG MẦM NON GIA THƯỢNG    </vt:lpstr>
      <vt:lpstr>PowerPoint Presentation</vt:lpstr>
      <vt:lpstr>2. Phương pháp, hình thức tổ chức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PHÒNG GIÁO DỤC VÀ ĐÀO TẠO QUẬN LONG BIÊN TRƯỜNG MẦM NON GIA THƯỢNG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VÀ ĐÀO TẠO QUẬN LONG BIÊN TRƯỜNG MẦM NON GIA THƯỢNG</dc:title>
  <dc:creator>Welcome</dc:creator>
  <cp:lastModifiedBy>Admin</cp:lastModifiedBy>
  <cp:revision>81</cp:revision>
  <dcterms:created xsi:type="dcterms:W3CDTF">2018-10-02T04:52:24Z</dcterms:created>
  <dcterms:modified xsi:type="dcterms:W3CDTF">2022-06-06T10:01:15Z</dcterms:modified>
</cp:coreProperties>
</file>