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3" r:id="rId3"/>
    <p:sldId id="257" r:id="rId4"/>
    <p:sldId id="290" r:id="rId5"/>
    <p:sldId id="258" r:id="rId6"/>
    <p:sldId id="259" r:id="rId7"/>
    <p:sldId id="284" r:id="rId8"/>
    <p:sldId id="260" r:id="rId9"/>
    <p:sldId id="262" r:id="rId10"/>
    <p:sldId id="291" r:id="rId11"/>
    <p:sldId id="289" r:id="rId12"/>
    <p:sldId id="292" r:id="rId13"/>
    <p:sldId id="294" r:id="rId14"/>
    <p:sldId id="293" r:id="rId15"/>
    <p:sldId id="274" r:id="rId16"/>
    <p:sldId id="295" r:id="rId17"/>
    <p:sldId id="296" r:id="rId18"/>
    <p:sldId id="297" r:id="rId19"/>
    <p:sldId id="266" r:id="rId20"/>
    <p:sldId id="288" r:id="rId21"/>
    <p:sldId id="285" r:id="rId22"/>
    <p:sldId id="286" r:id="rId23"/>
    <p:sldId id="287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26E8"/>
    <a:srgbClr val="4CE329"/>
    <a:srgbClr val="C40CBB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8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470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08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455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171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767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038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4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0469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254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636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869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4706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500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78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834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17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619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222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274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373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8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16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F337-0BCD-4C44-BAEB-8C4F70E53B9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771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Ti&#7871;t%20Hu&#7871;\nhac\chi%20ong%20nau%20va%20em%20be\chi%20ong%20nau%20va%20em%20be.mp3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Ti&#7871;t%20Hu&#7871;\nhac\nhac%20tro%20choi%20bong%20ai%20bong%20ai\nhac%20tro%20choi%20bong%20ai%20bong%20ai.mp3" TargetMode="External"/><Relationship Id="rId1" Type="http://schemas.openxmlformats.org/officeDocument/2006/relationships/tags" Target="../tags/tag13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Welcome\Desktop\su%20ky%20dieu%20cua%20nuoc\Futari-No-Kimochi-Nhac-Khong-Loi.mp3" TargetMode="External"/><Relationship Id="rId1" Type="http://schemas.openxmlformats.org/officeDocument/2006/relationships/tags" Target="../tags/tag1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Ti&#7871;t%20Hu&#7871;\nhac\nhc%20gioi%20thieu%20dau\nhc%20gioi%20thieu%20dau.mp3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Ti&#7871;t%20Hu&#7871;\nhac\tro%20choi%202\tro%20choi%202.mp3" TargetMode="External"/><Relationship Id="rId1" Type="http://schemas.openxmlformats.org/officeDocument/2006/relationships/tags" Target="../tags/tag21.xml"/><Relationship Id="rId6" Type="http://schemas.openxmlformats.org/officeDocument/2006/relationships/image" Target="../media/image28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Ti&#7871;t%20Hu&#7871;\nhac\phep%20la%20hang%20ngay\phep%20la%20hang%20ngay.mp3" TargetMode="External"/><Relationship Id="rId1" Type="http://schemas.openxmlformats.org/officeDocument/2006/relationships/tags" Target="../tags/tag23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Ti&#7871;t%20Hu&#7871;\nhac\dieu%20ky%20la%20quanh%20ta\dieu%20ky%20la%20quanh%20ta.mp3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Ti&#7871;t%20Hu&#7871;\nh&#7841;c.mp3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54829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KHÁM PHÁ KHOA HỌC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0" y="3352800"/>
            <a:ext cx="8631017" cy="13388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sỰ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KỲ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DiỆU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CỦA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chiếc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bóng</a:t>
            </a:r>
            <a:endParaRPr lang="en-US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33802" y="6457890"/>
            <a:ext cx="23743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1194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nhỡ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(4-5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Huế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2057400"/>
            <a:ext cx="81777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Trẻ</a:t>
            </a:r>
            <a:r>
              <a:rPr lang="en-US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cho</a:t>
            </a:r>
            <a:r>
              <a:rPr lang="en-US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hình</a:t>
            </a:r>
            <a:r>
              <a:rPr lang="en-US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con </a:t>
            </a:r>
            <a:r>
              <a:rPr lang="en-US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ong</a:t>
            </a:r>
            <a:endParaRPr lang="en-US" sz="5400" b="1" cap="none" spc="0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chuyển</a:t>
            </a:r>
            <a:r>
              <a:rPr lang="en-US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động</a:t>
            </a:r>
            <a:r>
              <a:rPr lang="en-US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trên</a:t>
            </a:r>
            <a:r>
              <a:rPr lang="en-US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nền</a:t>
            </a:r>
            <a:r>
              <a:rPr lang="en-US" sz="5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nhạc</a:t>
            </a:r>
            <a:endParaRPr lang="en-US" sz="54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chi ong nau va em b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534400" y="61722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2286000"/>
            <a:ext cx="782618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Trò</a:t>
            </a:r>
            <a:r>
              <a:rPr lang="en-US" sz="8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80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chơi</a:t>
            </a:r>
            <a:r>
              <a:rPr lang="en-US" sz="8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8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“</a:t>
            </a:r>
            <a:r>
              <a:rPr lang="en-US" sz="80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Bóng</a:t>
            </a:r>
            <a:r>
              <a:rPr lang="en-US" sz="8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80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ải</a:t>
            </a:r>
            <a:r>
              <a:rPr lang="en-US" sz="8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80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bóng</a:t>
            </a:r>
            <a:r>
              <a:rPr lang="en-US" sz="8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80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ai</a:t>
            </a:r>
            <a:r>
              <a:rPr lang="en-US" sz="8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endParaRPr lang="en-US" sz="8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ac tro choi bong ai bong a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534400" y="6248400"/>
            <a:ext cx="381000" cy="381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3489" y="2057400"/>
            <a:ext cx="889051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Trẻ</a:t>
            </a:r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thử</a:t>
            </a:r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nghiệm</a:t>
            </a:r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về</a:t>
            </a:r>
            <a:endParaRPr lang="en-US" sz="6000" b="1" cap="none" spc="200" dirty="0" smtClean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FFFF0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  <a:p>
            <a:pPr algn="ctr"/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hình</a:t>
            </a:r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dạng</a:t>
            </a:r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và</a:t>
            </a:r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kích</a:t>
            </a:r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thước</a:t>
            </a:r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của</a:t>
            </a:r>
            <a:r>
              <a:rPr lang="en-US" sz="6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en-US" sz="60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bóng</a:t>
            </a:r>
            <a:endParaRPr lang="en-US" sz="6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FFFF0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0500" y="1600200"/>
            <a:ext cx="829425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Mời</a:t>
            </a:r>
            <a:r>
              <a:rPr lang="en-US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bé</a:t>
            </a:r>
            <a:r>
              <a:rPr lang="en-US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cùng</a:t>
            </a:r>
            <a:r>
              <a:rPr lang="en-US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đến</a:t>
            </a:r>
            <a:r>
              <a:rPr lang="en-US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với</a:t>
            </a:r>
            <a:endParaRPr lang="en-US" sz="66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en-US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phần</a:t>
            </a:r>
            <a:r>
              <a:rPr lang="en-US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thi</a:t>
            </a:r>
            <a:r>
              <a:rPr lang="en-US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 </a:t>
            </a:r>
            <a:r>
              <a:rPr lang="en-US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“Chung </a:t>
            </a:r>
            <a:r>
              <a:rPr lang="en-US" sz="6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sức</a:t>
            </a:r>
            <a:r>
              <a:rPr lang="en-US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”</a:t>
            </a:r>
            <a:endParaRPr lang="en-US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51515" y="2057400"/>
            <a:ext cx="533030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1:</a:t>
            </a:r>
          </a:p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ai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tinh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mắt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Futari-No-Kimochi-Nhac-Khong-Lo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152400" y="6324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ISPRING_QUIZ_SHAPE1" descr="quizscreen_41781778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37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38" name="ISPRING_QUIZ_SHAPE3" descr="ispic41781794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39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 descr="quizscreen_41840856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0" name="ISPRING_QUIZ_SHAPE3" descr="ispic41840856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 descr="quizscreen_41887329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 descr="ispic41887344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0137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2438400"/>
            <a:ext cx="7857857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2:</a:t>
            </a:r>
          </a:p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Đôi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bàn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tay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nhảy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múa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82333" y="990600"/>
            <a:ext cx="7552067" cy="298543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Chào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mừng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đã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đến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với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chương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trình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8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en-US" sz="80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Khoa</a:t>
            </a:r>
            <a:r>
              <a:rPr lang="en-US" sz="8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80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học</a:t>
            </a:r>
            <a:r>
              <a:rPr lang="en-US" sz="8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80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vui</a:t>
            </a:r>
            <a:r>
              <a:rPr lang="en-US" sz="8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8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nhc gioi thieu dau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o choi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1066800" y="3429000"/>
            <a:ext cx="762000" cy="762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736" y="1752600"/>
            <a:ext cx="8493864" cy="276998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Cô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và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cùng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hát</a:t>
            </a:r>
            <a:r>
              <a:rPr lang="en-US" sz="5400" b="1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vận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động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theo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nhạc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bài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hát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66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 </a:t>
            </a:r>
            <a:r>
              <a:rPr lang="en-US" sz="6600" b="1" dirty="0" err="1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Phép</a:t>
            </a:r>
            <a:r>
              <a:rPr lang="en-US" sz="66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lạ</a:t>
            </a:r>
            <a:r>
              <a:rPr lang="en-US" sz="66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hàng</a:t>
            </a:r>
            <a:r>
              <a:rPr lang="en-US" sz="66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ngày</a:t>
            </a:r>
            <a:r>
              <a:rPr lang="en-US" sz="66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”</a:t>
            </a:r>
            <a:endParaRPr lang="en-US" sz="66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hep la hang ngay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839200" y="6324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1722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: 2018 - 2019</a:t>
            </a:r>
            <a:endParaRPr lang="en-US" sz="2000" b="1" dirty="0">
              <a:solidFill>
                <a:srgbClr val="1601A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0"/>
            <a:ext cx="8489980" cy="32008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nhạc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Điều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kỳ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lạ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quanh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ieu ky la quanh t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458200" y="6248400"/>
            <a:ext cx="381000" cy="381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057400"/>
            <a:ext cx="87630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Nào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Xin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ời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các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cùng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đến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với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</a:t>
            </a:r>
          </a:p>
          <a:p>
            <a:pPr algn="ctr"/>
            <a:r>
              <a:rPr lang="en-US" sz="6000" b="1" dirty="0" smtClean="0">
                <a:ln w="1905"/>
                <a:solidFill>
                  <a:srgbClr val="F226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 </a:t>
            </a:r>
            <a:r>
              <a:rPr lang="en-US" sz="6000" b="1" dirty="0" err="1" smtClean="0">
                <a:ln w="1905"/>
                <a:solidFill>
                  <a:srgbClr val="F226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Cảm</a:t>
            </a:r>
            <a:r>
              <a:rPr lang="en-US" sz="6000" b="1" dirty="0" smtClean="0">
                <a:ln w="1905"/>
                <a:solidFill>
                  <a:srgbClr val="F226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solidFill>
                  <a:srgbClr val="F226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nhận</a:t>
            </a:r>
            <a:r>
              <a:rPr lang="en-US" sz="6000" b="1" dirty="0" smtClean="0">
                <a:ln w="1905"/>
                <a:solidFill>
                  <a:srgbClr val="F226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solidFill>
                  <a:srgbClr val="F226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của</a:t>
            </a:r>
            <a:r>
              <a:rPr lang="en-US" sz="6000" b="1" dirty="0" smtClean="0">
                <a:ln w="1905"/>
                <a:solidFill>
                  <a:srgbClr val="F226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solidFill>
                  <a:srgbClr val="F226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r>
              <a:rPr lang="en-US" sz="6000" b="1" dirty="0" smtClean="0">
                <a:ln w="1905"/>
                <a:solidFill>
                  <a:srgbClr val="F226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”</a:t>
            </a:r>
            <a:endParaRPr lang="en-US" sz="6000" b="1" cap="none" spc="0" dirty="0">
              <a:ln w="1905"/>
              <a:solidFill>
                <a:srgbClr val="F226E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371600"/>
            <a:ext cx="83820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Mời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cùng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xem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tiết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mục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biểu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diễn</a:t>
            </a:r>
            <a:endParaRPr lang="en-US" sz="6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nghệ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thuật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nhé</a:t>
            </a:r>
            <a:r>
              <a:rPr lang="en-US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71600" y="4114800"/>
            <a:ext cx="70339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</a:t>
            </a:r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Cô</a:t>
            </a:r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diễn</a:t>
            </a:r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bóng</a:t>
            </a:r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bằng</a:t>
            </a:r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tay</a:t>
            </a:r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)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nhạc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2362200"/>
            <a:ext cx="863005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Mời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đến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với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phần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</a:t>
            </a:r>
            <a:r>
              <a:rPr lang="en-US" sz="6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khám</a:t>
            </a:r>
            <a:r>
              <a:rPr lang="en-US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phá</a:t>
            </a:r>
            <a:r>
              <a:rPr lang="en-US" sz="6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66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371600"/>
            <a:ext cx="705815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b="1" dirty="0" err="1" smtClean="0">
                <a:solidFill>
                  <a:schemeClr val="tx2">
                    <a:lumMod val="75000"/>
                  </a:schemeClr>
                </a:solidFill>
              </a:rPr>
              <a:t>Trẻ</a:t>
            </a:r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600" b="1" dirty="0" err="1" smtClean="0">
                <a:solidFill>
                  <a:schemeClr val="tx2">
                    <a:lumMod val="75000"/>
                  </a:schemeClr>
                </a:solidFill>
              </a:rPr>
              <a:t>trải</a:t>
            </a:r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600" b="1" dirty="0" err="1" smtClean="0">
                <a:solidFill>
                  <a:schemeClr val="tx2">
                    <a:lumMod val="75000"/>
                  </a:schemeClr>
                </a:solidFill>
              </a:rPr>
              <a:t>nghiệm</a:t>
            </a:r>
            <a:endParaRPr lang="en-US" sz="6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600" b="1" dirty="0" err="1" smtClean="0">
                <a:solidFill>
                  <a:schemeClr val="tx2">
                    <a:lumMod val="75000"/>
                  </a:schemeClr>
                </a:solidFill>
              </a:rPr>
              <a:t>với</a:t>
            </a:r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600" b="1" dirty="0" err="1" smtClean="0">
                <a:solidFill>
                  <a:schemeClr val="tx2">
                    <a:lumMod val="75000"/>
                  </a:schemeClr>
                </a:solidFill>
              </a:rPr>
              <a:t>các</a:t>
            </a:r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600" b="1" dirty="0" err="1" smtClean="0">
                <a:solidFill>
                  <a:schemeClr val="tx2">
                    <a:lumMod val="75000"/>
                  </a:schemeClr>
                </a:solidFill>
              </a:rPr>
              <a:t>vật</a:t>
            </a:r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600" b="1" dirty="0" err="1" smtClean="0">
                <a:solidFill>
                  <a:schemeClr val="tx2">
                    <a:lumMod val="75000"/>
                  </a:schemeClr>
                </a:solidFill>
              </a:rPr>
              <a:t>có</a:t>
            </a:r>
            <a:r>
              <a:rPr lang="en-US" sz="6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6600" b="1" dirty="0" err="1" smtClean="0">
                <a:solidFill>
                  <a:schemeClr val="tx2">
                    <a:lumMod val="75000"/>
                  </a:schemeClr>
                </a:solidFill>
              </a:rPr>
              <a:t>bóng</a:t>
            </a:r>
            <a:endParaRPr lang="en-US" sz="6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381000" y="2743200"/>
            <a:ext cx="8305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C00000"/>
                </a:solidFill>
              </a:rPr>
              <a:t>Trẻ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</a:rPr>
              <a:t>thử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</a:rPr>
              <a:t>nghiệm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en-US" sz="5400" b="1" dirty="0" err="1" smtClean="0">
                <a:solidFill>
                  <a:srgbClr val="C00000"/>
                </a:solidFill>
              </a:rPr>
              <a:t>với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</a:rPr>
              <a:t>vật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</a:rPr>
              <a:t>khi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</a:rPr>
              <a:t>được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</a:rPr>
              <a:t>chiếu</a:t>
            </a:r>
            <a:r>
              <a:rPr lang="en-US" sz="5400" b="1" dirty="0" smtClean="0">
                <a:solidFill>
                  <a:srgbClr val="C00000"/>
                </a:solidFill>
              </a:rPr>
              <a:t> </a:t>
            </a:r>
            <a:r>
              <a:rPr lang="en-US" sz="5400" b="1" dirty="0" err="1" smtClean="0">
                <a:solidFill>
                  <a:srgbClr val="C00000"/>
                </a:solidFill>
              </a:rPr>
              <a:t>sáng</a:t>
            </a:r>
            <a:endParaRPr lang="en-US" sz="5400" b="1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E:\Tiết Huế\Su ky dieu cua chiec bong\"/>
  <p:tag name="ISPRING_RESOURCE_FOLDER_STATIC" val="E:\Tiết Huế\Su ky dieu cua chiec bong\"/>
  <p:tag name="ISPRING_PRESENTATION_PATH" val="E:\Tiết Huế\Su ky dieu cua chiec bong .pptx"/>
  <p:tag name="ISPRING_PROJECT_FOLDER_UPDATED" val="1"/>
  <p:tag name="ISPRING_PRESENTATION_TITLE" val="Su ky dieu cua chiec bong"/>
  <p:tag name="ISPRING_FIRST_PUBLISH" val="1"/>
  <p:tag name="ISPRING_SCREEN_RECS_UPDATED" val="E:\Tiết Huế\Su ky dieu cua chiec bong\"/>
  <p:tag name="ISPRING_PRESENTER_PHOTO_0" val="png|iVBORw0KGgoAAAANSUhEUgAAAZAAAAEsCAYAAADtt+XCAAAAAXNSR0IArs4c6QAAAARnQU1BAACx&#10;jwv8YQUAAAAJcEhZcwAADsMAAA7DAcdvqGQAAP+lSURBVHhe7P1lfJXZtvWL1uf77d5zzz2vbVta&#10;q9y9KNw9SBJISCDBIbi7O0QhhCQQ3N3d3R0Kdyuvtdber/T770Oe55mTULX2Plves3d9GL9nWkIS&#10;5hxttNZ6b/2lm4++kluPv5Kbj74J1o2HX8fc1+duPf42Zt15+n1wX2/7dffpd3L36+/l3lc/yN1n&#10;P3D90S197Ee5//Uf5cE3fwyuD7/V+38y66Eunn/MY7oe8Tpd5v53bunj3/7JrMe6ePzJ9z/KE/f8&#10;s+//KF999yf5muWv5vb3dultXd98/+cXru943Xd8v29/Wb/8DX55D/zrvgf47P3UZ1Of859t/1l/&#10;ytfYvUDXj+wNumdwm73jwVe6v/yZ/cbuMfe/9vvRj3KHPer2M/Yurne+5rbuaY9+YOneZu/ffvad&#10;3HrClfvmucf2NTcffi83dD36Tm7ymF6D9YDbD3mcdePBt3JdF7ev3+fKuvHQLnOb1+rz1+5/w/1v&#10;uH4rX3K9yrr8gHX/a7l076tw3eX+be6zLt59Ztb5209irhfuPDWP+avePu8eM7f9co+du/U4eOzc&#10;bXtbHzt3+5Gcu6NX1i1um8dYPHb+Lv/mnUfy0q3HX/NHsYBxQ0HkMesvAJDbT0JAuf3kO/vHNlcW&#10;/ykKHncdiFggsWCiAGKvdj34RpcDkG//DIAokITgYYHCviECQDGg4t40XD146PUJAPJUQcSBhQeO&#10;4OoAxANJeWDyLW/SbxVEWL+AyC9A+st74F/xPfAXAIgeDOM/12YPcAdKv0/o9aHuL+wfD3nOAog9&#10;vN5j3WX/UfDw1zsKJuxVd57wOOv2UwswFjQii/s3FTAAEAWPGAAxoBFdFkCuKWDo4x5AFFQcoCh4&#10;6PryHsBx72uzDHDcjwCHA5GLdwAOByAKEBfv6noWgEUMaETBopzb59xjHkAMMNyxAGMAIwAQe9sC&#10;Ec/xugsAyAUFkOuAxY1HzzOOm4++NX8kvUbZh3n8MajsGEkAHvyhbytS61X/I9wf//ZXDky4H8tI&#10;PKD8YAEE4LDsxF0NkNhl2IhhJBHmEWUhDkye8MZSALGs5I+iJxRdCijPeGPaa8hQomykPGbyC4D8&#10;K24cv5z0fzms6HvgZwAkqiZEQcQeIsNDpd0v7NJDqlc6AgDhcQWOADwMCwE0dP/SvUvXE2UclpHc&#10;NKzEXg2zcEvvB4DBfmmYhmMg9nEHIIZlhKDhwUNBwzAOBxwGPFiXHPOwLMOxjTsAhTKPW8/k0q2v&#10;uO3YB48HIOLZhzKQWxG28TNgYsHBsQvHMgz7ACgsqNjnLnDbLAMgj+Wlaw+/cgDyNb88YMK6DqBc&#10;V8RkXYNGKZB4wDA0TemZA5abykTMUprnGIhhI/ofwX0AxFBEZSUwD8NMdCmV5D/xnl49rVRWYh7j&#10;lOBYiZe2/NUwEV28WWJWACIRyYs3kWElbnkA0etTHitP6goYiZO5PBv5lvtG2vqFmfyy0f0Cdv9y&#10;74G/BEDiGMgz/j/MQVEPkKgYBji81K0sJJDJHftQWR1QuRsBkRBM9ABsmYcBkIchgFjwcOtBBEgc&#10;UBg5ir3xmoKFl670NiDhpSkFi+iKAofevgJYXAY0LnHbgAcgcRGwUNahwBGzeEylqQu37TKylcpZ&#10;AIdf8SCiDEVfoyuUsyzz8OBgAEOZhoKHAxD/NZf0+xt5zK6XvnzwjF/6KyiWXQoiFkAsrVIQiep7&#10;5r55zDITy1S4bUAGwFDgMEu1w1DSuuXBxAOIgokCi14jVNL/RyqQKIjoMoCi7MRJXvqGUEqqQGKu&#10;Hkz0zRORtpSxBNqoBxPeaJ6lGBBx3ogBE739Iokr4ptYULHLsBS3/m/7Jub7/HLq/0Uy+g/8HvgJ&#10;AInKzs9J06ouOAbiAcT4prpXGBYSLuOD4HnoAVZBxB9izT6kEpYHEOeJGPZhWIj6GhZAFCz81TMN&#10;vVrwYO90IKJgEfgahmU8zziuKOsAOK7gb+j1sjIKlaq474HjkoJHHIicv6WgASAoMzHMAzmLdUmv&#10;ERAJbuvjbPoKAroUAC4qoETAIwZEHMu4APu4iP/hv+6i8UkUdGAgCiAePK49+JpfnAV9Mos/hAKJ&#10;YSIRRuLZiQJHAC4OWIxeGBjugAjA4Zf6JIaJKIhAEVXmMuzELQ8e8VfDVAyg2GV8E3OqsJKXgshD&#10;BY/vdMUxlAigWN8k6p94ecuCikpgKnV56cu8SXkTRt+48VJX1EOJeicKJt/xPf8xoPI1v8+3P/z9&#10;v9zp7peT8y9/2//N3wM/ZaD/NIDwuY2RsELP1AAI4KAFOt6DNQDCMj6tu62H2TvPdIVSvEpZhnmY&#10;A7LubVZ9UV/DS1fGJPd+Brc9w4iCSLxM5dmGMo5LdwAK1qVAqrLylMpVdnHbsw9voHPfsAmz+Vsf&#10;5CJAcomrApCCSHkrCiD+ec8oYlmIylV+WcDR1/ml/66+3gCIAREDHoqWHjyUiSiShqBigcMCSvxS&#10;VnJTl6lKiPgmykQURIzMZc12rdi6a7RG/kOc6R5UQ0QA5TlgcUBi5C/nl3gAMT6KYyQKJg8BEwsq&#10;jqF46StSvaWAYoHDAoiyl+h9I3U5/8QYd5FVHqhEwUXBRD8MMaASkcAUXPSkbUDmB5jMj/8glxat&#10;kVu7j8l3f/ofv2x0/5tvdL+wpH8hlvSPMdHjpSx3CPQHRTXQzXLgYX1WW7xz7xv1YKkMVRBxCoiv&#10;yvI+rjHQde9SpcUvw0Js5ZQFEbsUQJRpGDPcLd1PoxKVMgy/LgMYl2EZet8CiAKAN8QtAzF+x21e&#10;Z0BDQcFeDVA41uHBwwPHFR6/grGu4OCBRK92KQOxK/q8goMyilgm8sgAiLIMvSqL8azDgkeEgXgA&#10;sXTra/4AIQMx96kACBmJpWhG4jJULQQUU5pmjPfYFTXhjU+iQGKMeHc7iviR21F2Uh5L8ZUUHlAs&#10;O/ElwWHpXshQLJjo/bCKK66iS034aGWXk7x8dVcAKBG5KwCWSJlwCDAACWCmKwCYGH8FkPnjP8gz&#10;APbOoNFyu9tgeXrzkXz3Z0AkBnCsVBb4ML9ssP+uQPabb3/8d/X7/FMB1krC9vD1opL7FxnpykCe&#10;eg/EGegKHg8c87AGugUQ68VykI0AiAeOUDWxh16/n6lsbxQXDxoREPEA8lMehwWPb9xS8LBylQKJ&#10;AoORrlxFlXofFjR43FzDTf8Kr/Ffqwa7lvnqYwoQuvR29PVRJhIFEAMixj953v8wwGFAxcpVKmHp&#10;9axWZjkJSyu1XvryvmUgZlE2puBRLoA4hhI+5xiLAxEDJoadUA5s5Cw12+0f/JbxSOglMdfYqi41&#10;3/U/KVhO8gqquQwjceV1Tpu0pXexJwdfjqdgYqQuY8SH0pep7grKhZ3M5aWvciq6PMCYmnLHUHw/&#10;imEpkXJhZTDeoFcJzANKDOWO60uxz+mHhAWAPOHvf7ffMLmf2lEeHTon3/53+cl6+MB3+UljXzel&#10;cFlZrbxCgLBc+R8juf1TN4lfvi729P414HH2/DX5mlPxf+S/jfcTvYwVz/KjoBL1QNREfxJX6q+g&#10;ESzdByItBAY4nAdrfVhb5OMVEXvgZf/SZQDDmuN62ygvEcYRva1muQeQeHPcS1b2akt1FQRCEAEU&#10;AJLLrlxXmYRu7p4peDZhvsYAhgWfS8omuF6NgIgFEwsinn0EcpWTvaKSVOh7WFahxrkp2/VlvQoe&#10;pg/Elfa661kDIPee0rTC4qpMIwZAHPvwDMSAh5e5DGB4w8gxEWUwnpX4emfTYOPMdl6vAOJLgQ24&#10;REqCPdIbZhLIW7zGVUSY2mwqI8xSs6scuSta121MMlftFVZ9eZZiTXpvwluW8rx/4vtQfFVHtP9E&#10;AcWXD3pQiV7VpPeeigeZqGkfMJc//Xd5cPOu3OjaS+4ltpF7G/bJNwDIi2SyF53OPKi8+GolNS+t&#10;xXxgkdHs447p/MJw/tU28294H507d02e0rT2H7p0PK6590Xvf/3cKGiEnyUOeUhVtmxX+8pCr8M2&#10;DrqGZlfAY5qeXQFPFDxUGTFSldmjtFEw7OcIq6ssSMSDhVVveI79z/RzOJCIBQ678fsVgIiRnRwo&#10;cDWPO5CIgkwUECwLsSCjDEVvhyDi2YhnIt44t/KVAQzHOoIqK626ijQJ2gZCBxoePCLXszcfiq6X&#10;7A+iAAJ4RJa9DxvhF7KPq5QVMdi9zKWPeUnL/RFtV6XvwFRZy3smlp1EK7tMQ46v6PL/YYa1ONNK&#10;GYrperfdobahh6vpEo30naj5paa8ubpFF6o15C1b8SsKLAoij6C92q0aGvJO6oovFfYGvQEbre6I&#10;Vnk5g950w/qu+bAvxT/mS4i9FKaG/dd//7/k7umLci0lQ+42bSm3i5fKV/8AgERlMlct9lOgEgWW&#10;r3+i0/7nOn1D7yYElOdBCd/mF5D5ZwEZBY2TJ87LtS9vyw8//scrotDfP/49WV6Plu9AV+AwpbvK&#10;/M2y4KEmuZrl3ij3Dcy2odmpGNp9Htk7jAerkroDD3vADZlHYJRrea7zOIw57jrGvTkeZR5fAh5m&#10;uf4OBQHPSKK3r8I4guX6QKIAE89QQi8jZBfleR3Pm+dh1ZU3yn2prvEzVKIy5b9hp7kBD6R024H+&#10;CLDQ9VDO3HggZ3V5ALG6GeilCMZSsNCrQTT3C35pHrdeiFn6x/FXblt/hMeiJrzWPjvZy1Rx8Zrr&#10;3PcmvG/nD6SuSHOO7zXxcQA+PiDsBgVAFFg4sdnGHy0bhp08VuD4o2MpWk3xRwMoUbZSboWXdqb6&#10;ii6ARIFBAcWY8VFjXm/HgEpY9RVlMI89sARei49kCbvmvSxmAOUf/pfc2X9MrgMe95qlyM3BY+UJ&#10;ht9TKrJU1/UnreDUVU6p8U+Z+j8HOn8JoJT3Gl8I8B9Zdvnn+N21iOLU0TNy+fQF+eGP//2fBZT+&#10;OX6uf43vUR54xByEIu91rYgMwUN7PuznynSbm0qrSJWVSlTmQOniSnxahlM2bGFP2N+m/Wy+AMju&#10;P84cNzEkXrZyLMOZ5AoK5VVXKftQOcqAhjKRiGQVAyQeaMxrVJpyfSABI4mVorw0pd871gSPVlzZ&#10;HhALIv5qbxvQ8I2BHjgADQUOvzxgWNCwLCNcjwAQBREeu/7AgMlLV+5ZuuMpkQEPc98BRQAijo34&#10;xx2IGCpn/pChvGUzXRyA+McVPCJlwb6XxLAXNaWCyi6L/r4EztZbKyNxtdjUYNusGvVO7NIoAZtT&#10;E7tMJIECiumKtyvqnagO6iWvsFQ4EnkQAyRRhuLBxQJIFGRMKbHpTQnNeV9aHCt/+eweXvf3Ije3&#10;7JHr9ZvK/aQ0ud2mizw4e12e/vl/Bl5L1HMpL57l+br4MPfrHwsuUbD4qdywmF6YX9jIP3nj/x7Q&#10;OLXnsFzac0h+5P/8X2Pj/rf6N0zVYcQof9HhxbzvtPgk6NMKJatnMA6VrAzjiMhVPnfPNytrI7Mv&#10;yTUVoG4FJrl6HQocpsLKNkirWmK8XLcvRYuFbIWq7+OIrbAKwKIcJqEHbvt8KF/ZQzt7LBVYCjCe&#10;XcQwEFc9pWBgyn1NH0dYRRXf7xG9HwJIWIJrWYfrNtfbgMQFmIUuBRC9RlnHuVsWPAxgGAbiAQQG&#10;AoCc5fGXVENTwDBamgMSo6lFljIRvR8yEs9AnLQVrdRyf2QLIKoV2j96cN/8x7gmxQDdnfkeSF22&#10;k9N0czpZywaTuWU64W2ImVm+wcfdvxVEEAAasBLLTqx3EuObqNTlsnCizEQf0+Yi08SoJxvHQnyX&#10;vK/00qsChjKVaD+KZy6+LyWWtYRlxb6r/jFy1a2la+RGzQZyP7m13E3CB1mxVZ7ig9iAuLDU2HbV&#10;w06cDuwjWrz34oEklMgsgzG9LV439uXI/sNZbvVY+QD0og+8b6r8OQ3/l07+58tfv8cDO7vvqFze&#10;tV9+/Pt/3wDyU1El5R10vN/hJStvmGt1VRBLoll7vkFZD4pOojLylFmuXSAKIi7LL1ox6pM3jEri&#10;jXJfJBQBj6hcFSNJecbhmIRnG17+V8BQoDAgoQdzv8dGHw8qs2z1VdQENw2BxsOwlVPlNgu6BkLf&#10;9Bc0DWq+lXocZtlKKmUZFkAwyW9wZT3POJRpWAAxV5WvFDzMAkAu0c3ojZjAueexq9QcexCxwKGg&#10;YsHGs5TQH1HZSxmLlb+sGR/rqfjyYOOjqLxFOZu5+v4TbodoHwEQrYBwfootn7M12AZMXE22TcZU&#10;QImAioKJiSHwvolN1LztQMNLX0pxo5k4gdleTsyB7Vy1Xoo14EPwCDK8osGQTgKzLCUqh4WG/UM2&#10;70d4IDeK5sjNqnUx0VsBImlyd2KBPP7+f7C87BXnt8QBy2MSiR9HSo71tj4Wmvr2drRazDZMhs2T&#10;L6oe+zkJrLxmytAz0Q1T041dOKXzZn4OaP6tTsj/Fv+uAsi5/QDIzn3/7hlIFEBeaJIjTdn3Iu9P&#10;Pm8ePJ4ERrmm7Ko5bstyjb9hestcNVUkBUMrqgLmEZcoHpOg62WqSFPg9Xu2r8MGHVqV5aqrUo1K&#10;UYEpbsp0QynqObM8wkBMv4Yxv+MqsRzTCKqmnBwVRJO4GJKfB5BI57iyC8MwFDR8sq71Ns4DDOcB&#10;BgWP8zwfsgwPGhZA7LKy1TkFj2v2+lIsUgEmgMcVXXEMxCBhFECcT2LKzRRUABlD1RyA+P4R75sE&#10;AGJ0PwceCiAGUBxLiZYEOwZimnQipXMGRIw+6Y0ubWB0+TRaOeF6UKLg4kHERDKbCi5vvjsPxUc6&#10;RzriX9Qh7xlLNKvLhkGGPShRhhKCjDKZUPoKbsNgHvzpf8rNnBlys3ItI2E9wEy/122QPOJv+pgG&#10;w/jKr9huegUYu4LX6f0ImPgsMG/kl1cx5hmKPhd4LpHb0dyw8uJefkrqKo+1RE35/+hgogBy4eAx&#10;uQKA/PDvXMLy/+8qTcUCSJj48JUDkGdcnwIaT80Vr8OPg9ADnKms8ss2JiuImAilONDwj0X70YKe&#10;Dud3RH0OBQ7T12H2Jz3ssj+xZ1nv1wJJfCmuARQ9aMdVWQWMIwIUWqBkXmcaCUM/I9pB7gHDy1Ka&#10;aWU6xl1I4k+xD+uBhMv4G4CDPq4gomCiwHFBgcMBiIKIylch03D3Hevw4KGy1TmYh67z15SBRP4h&#10;Y8woI4lfasjoY75RxYFGCCqwDueJKIDEgIcxz12DoisTDkHD+yZh+a8x26Pd7q6/xHgkDkyCPH1n&#10;dHlpKzanxspc+pzJsdFyYeeZBN3vLnXz57rhDUOJk7q8nGUjVmyCsNdgPYD4GQS+B8WCDq/nA+FL&#10;iB989/fy4Pt/kJvjpsitSjXlXvNUediqrdxL7yQPDp+Xx3/+Xw4YXLqoy/YJ0onVsFcpzVxdE6SL&#10;tQ5KjL0fY1iLrRYLIvCjQPMTt02K8T9B8npRM1gUVOIrvKK9KuHtf6HO5/8NvBsDIIeOy5Vd//4B&#10;JJAwf0I2tQBi2cdTemP0ff2Iz5fKVqafA6ZxX3s5onOITAy79Tli08PtLKPovCM7uiLS1+Gbor38&#10;7oFD/V0FD3f11VXe7/ClttGejufKdrW3I1Kma5iHWgWu/DY+dsQCw/NZVgFw/EUAEmZXlQ801u+I&#10;LgUU73MYH8QBhWEnkQosDx4RAHFUhx/agEQ54OG1OH3e/PKuait6O8o0FCBUzgpiUXzJb2CoWx/E&#10;9pdEwEPlLPOf6UEkvO1N9msa9hiJUvEVE9FsGgMapuzXJmaaHBsfqRLJ5jKlwDElfTaJ02TiRPO5&#10;/FyT6NW8mRU0IstFrHhtNtBo9U1fTnOjASEYiHbU3xg22gJIQjIMJFMeJuODLN2CvCUuyj4crmU/&#10;TFp+7COrLYAEg3TUxPeg4sDEBsuFJcbeS/ExLkHpsWuajLIUfS4aPBnKXlZm+McY+P/0ii875Cta&#10;OuzvRzPH4ivD4sFI5bR/C5nqp/7N7yjdPb33iFzZcwAG8u87xuYbDiKmysqUqP/IVZkH7yHey0au&#10;Yuntp5TeP2MpgDzk+oDPni5lHgoe9/jc6jIgwmfbD7R7DkCYbxQ2MtuheTfYY0yOXxDNFBfj5Ps8&#10;XJVUwEQckMQ0CfoqKyPfKzMpR5by6o1TdcweG8mqMpt8OUm65aXqvoh5hEQgrKgKwg9dlZU3y33F&#10;VTyAWAYCs1A5C+DwS5mKYSjIV+dVwvLgogzk8t3H9pfhl7BeiAUIDyQWJJzBrsARKfm9SgWXLfu1&#10;foeVosJy3/gYlABQHOI/19UexKNEKrpcOrBPuIzP4lJwMH0l3hcJ0oIdA3EnDTvDxJ1OHIjcLAdU&#10;/BAZ0/0eDXo04BGJo3fR9LEg4nXZkI1EwUSzeJSN2Lh6Wzp8DwZyX3+OXgPkdoVqcq9BM3nYMkOe&#10;tGgt96fOkoc//E8jfdk4e1ti7JdPI9aeFGUWHlCUkfihXDGRLa4/JQANw0RsCJ2Z6maet55LACBO&#10;DjPeiTPv9Xbgp7hmSQWR6OOeeUR9laj0Fe02/ktAJZqA/OLbcXEvrinyRRLa/w6Gvv4MX7NpHt20&#10;U67u0yqsf48A4iZ8BqzDgYYCByCigKEgouDxBMBQ0DCLyaZ63zQHaiSJAxA1zA2AUMZ/TyegmmBW&#10;N9AujoEEbMRMXPXTAF2ZbiSOyTdImz3JV5Y6ed32w9llpHpXaeXlqvB5laXYO00lq13mNc8dym0H&#10;ue29CJeNY1f2oUuj22OfM8m7+jVOjgqfD/2O56SrADws6wjAQ01zZ6B7IDGAYQDk55dhIgGAUNp1&#10;mbIub5BfNZ6GLe0NekLc7cAkd/0i5r7KVkYbDI3zKHhEO9yjzYq+6z2mw/25bncX5mikLN+0qHKW&#10;ZTFBY6JvUPQA4u7byWEuw8ZdfaOQ6TjVaowYVhL6IjrLJIhUiYCHMeycaeeHZNnSQT8uE5AIxvfa&#10;2/51MaxEZa9vARAaOW936CG3KlSVu/WayMMWbeRJyzbyoM9Qechp6L7KXJH5KB5QTK+KA5VQ0rJU&#10;P4i0NmwkMhrYJxLzgVWW4ueiKDg8icxU8ZH30VyweJYSzzwUQHSkaEwAZVCGGTtS+EUJx/9YL+Uv&#10;AZ+fek20euzfImfse9jHEw5xhxaulC/xQf6fDCDfaOmtA20fIuq9Dr3q8+b/nfeZkak86yDKxVRX&#10;KVgAGo+5PuExvf+Qz6Aa5gEDMeDB58wFst5Fltb1IvlK5xvZZfcKTc+wErjuH7GZf+aAGwUNZ5jb&#10;fc33dOh+pz0ekX45swdacLFhhmEBklFvHICor6y3Vckpj0l4merCTYDCrX+M12HiSaKx6640N8o4&#10;rB9iK64u3rDGegyAeLahHkdExvKgEpWw9PZLlwLweAJY6PIyla22Upbhq66ijYamU90AR2y1VQxA&#10;uBDG50Aj7nHbZOhmAivj8A2JTs4KAxud3KX/+SYp2Ic5hrHzykY8K/G3g85SH4bmy4B9BpevzvBA&#10;YpoTXYqwa1S0FNkOw/IVH8FwrEgZYRQgwvwdqrfcWF8b5uayuvT6wz/I3au36f3oCAOpKndqNzTy&#10;1ZNUZKwM+kHOXJOHf/wfrrnRMphw2eYpz0jMbeeRaHNVdLRn/G0LDLYc+Ctf4mukKt9Rb9mJn6ei&#10;QOPn1HspzEhZjsH4UmHvrfwlY4VfZMbH+yZRsPnHMpd/CsDEG/zxTCWoKCvHPym3O9/lj5UnY6n/&#10;cf/MZTlUOFu+PHLi/2EmusqBThJUdqE+GX+TKPs03eMOLKJXI1cpSCBPedbx+JvveS8DGF9/Z5a5&#10;7aUrPodWulLWwefQzRxSyeoOysIdP4PIfZaf8zyisrfxU33VZyRdI0jbcHuak97D/cu+1h+qo71z&#10;Zq8MKlUBERiEAkbQFe6AIx481Bw3Bnl0CJQBD2t4/yUA4kHDA4UHEt/bEe31UPZijXMLIjEyVgQ8&#10;YryOch734PLSFQDkimMfloGEpbp62yzNyzJ/IPKy+CN9qdfngEMf0xWa6F6yCtJ8/X9IxBOJxqME&#10;wBEXLe/ZhnneMA8HOI6BmNOEYRexMSmB2W7G8IYRBfFjegOa62INwnBHSgC1GSmIoHfTFCM153b2&#10;uxp7Whliq0P80iqR+Bnwdg68TwXl+uN/l3vnrsptJCsFkNvV68kjekEUQB4BJA/W75YnGOkeAFSa&#10;8suYiwG7CJlGMJEt8rx/nbKMp2b58b5WmvJsQp83+V+u98RcuW/lq9BHMRKWAw8LItFGr/D2i5JT&#10;Y9iLKdn8+cbH+DLj+NC98uIw4nPDXsR8YponfQyMywcLn7On6PCUHQ4TCzPG/GNh7lhMxlhwQrev&#10;+54Ugls79snh7AK5fOiYfK9VWOUGXv5zFhGEUl8AaiZOJPx9vlFwdI+ZxyNgqT6GehjB39IBh5ej&#10;jC/m2EXU21BfQ6UpBQwPGk8c41Dm8ZClwHFfAeQrv6Keh5OuIgBiKq7MskBy20SRKNsIx3R7FuLb&#10;BMzUVb/HBJWfLqopEtcUv8c9p74oC9HMKl+SG6lc9axDAcOASHkDnsp7DOC4CIBc1GvwfDxjiR3w&#10;FPU64n2OeBApDzA8oMSzC3tfy3V95ZUt3Q0XDOTLu48ABgciMBAPIj7aRAFEAeMaV13XFSDMbb0q&#10;dfPAYcEjBBFFcb1vfZLQUHd+iW8+jMafOGCJVm0F7MSAhWMaAYB4amqfM8tonf7qpyZqJYYuN4rX&#10;vcli5rrHlf9Fa8c94/CPxQPKPQUPVxmipyR/ajJXU3KoFNzOJdDH/PU+HygFkLsHT8rdJinGA7lN&#10;Ke8jwOQxPsjjZqlyf8ZceUKZr4lH0SqruPWE+x4UjATlno8Ci/dBPBD4Dd/X10ezhQIpi38vfH0U&#10;HMIcovDrY8EjJuguUrnl/53yTHd9LAAbByYeVEw5p55if6YKLB5QyutriU9I/qnAvvjXPv/9XFT/&#10;z+SO/ZQs9x1NpNcWLpMjE6fKpX2HDYDEVqjZPDLDgswmHgWt+Nvh/Bm7+athbYEgpoHPgKANzwz+&#10;Zh4QzNeFUermb2AAwy5vfPtKKQsWlk3Ypf9Xzsvg/W5Aw7EMBQ1lGY8VNNzyoOFZh7/eB0As27AS&#10;lTXNLfPwK2qYWxBRacpKVpaB2KvdG3yUUnj4tD0ezrcN2EYksimaDegSOjyoeG9YcwSNd1xeAVJE&#10;rnrhlMB4EAE4Lt2EucQsCyCXXKx6lGm8yPN4EXDE+hvWLDcVVcY4Z+FrWH8Dw9zcBjC4rX0fpnnQ&#10;PWb6QFgvXYN9fHnnkQEClbCUjVjmweMwimu6HHjEXi2AXNfnzOtcA2EENEIAsazELgUTNdwZn6tL&#10;5StQ31zN8p3q4X+0ZRy8lmtwmnCPhRpn+Fz0BKLAEUtnw5OJPu7fhHpbqzX8vJJoKaCpPLh2DyZi&#10;ywSVLvsSQn0z3+eNfc9RbAWQeBAx9/WEZSi6MwPd6x4yPOouJ9B7DZvL7c+rya0vqsE80gGQNvKU&#10;psIHA8fJk69crwfgYNnDnznBqWZsN1b7WLieqTzlgCR4nPsxwKHyk2kkjOYL2W51L0t5ZhJe/fOR&#10;r4kChGMS8QDxU4BiNuU4kIne/xaP4Dqds7p0bkpMjLf5Hcr3VmJSj/U15TCceBYUDet77uvjfs/o&#10;a6OSW3m340Eq2LjJOvuaA8SXU/Pk6PgJcokyXh0m9k+R3eymr9VNscBgH3cA8JMszxnaWhkVeV0g&#10;O6nZ7QxvUynlKqYMWLD06pcFCcCCpczCexsWLGJlqgdffcvnBdbhGMdD/azwObNylU4u9YCBWe79&#10;Dj6nhm04xqHAYQ+NIXjEex+2DcBHlDgw8e0F3uv4CTk+PFCHuYFGwvIluT/R/mA2/xf4HuVJVDHg&#10;YRiMiyNxhnhUovop9vFithGa5PGsQ0HjvOvxMADyZcg4DGjo/ch66SofTAMgsJAvMfMseNg/jIKK&#10;ZR2x7CNkIU/lBmCg9/0KgcQBhQELnjfAYQHEAsVX5mufX55eWsCxwGFfd5P7NyMgclNPGrp4zD8e&#10;r33e5PQRzCGJo7a+4ciAhTux3MZUNyBhEoABmKffynZiJvYcPkVnNyW3puoj7mTkTkjxLETvKxXX&#10;D4eumw+eyonz1+UWP7OdlgYDYRPRGJP7dRMMA7n5WWV50DxFHrdIlyfaVJiRJY+v3ZenPwIa36oE&#10;oKWODjj0hOc6dS2QhBu8SSp15mTAFJzMZDb0YIVSRPzUxZj7bhOOr6qKuQ9wxW+W0Y3bg4WfmeIZ&#10;x3OauQMVfVxH/N64TVfsBeZlICm9EGx+DiB+AqSei9iPvDYeYJ8DR98f41mTqSiKsCn/vcrbvPnd&#10;nvJeujJgiBwdO04u7NgFSP73FybTWjYQYQ3ue74ofNDKbRZAYrwJZXO8hww4+Ks3tXmPxXsVpqTW&#10;eRbKMmxzn11GinIgYiumLEA84vtE/QzzOQgOV/aQFZbj2s/TfZYBDz6D5nNmAEOvChahVOVnC6lc&#10;ZSQrxzDiD5Ne6jYMJACP2ANqmJARSdHwBUIOULy/YQNkvSdskzlM47VrbXgRCwnlrFivw8hbyFV+&#10;GelKwcY/9lxDoDXJoysKJvHPlV9NBcsIJKmwKdCzDq2sOvelbRIMACQOOM4CIGev3jfrpS/vPDQA&#10;clWXARBrphtpyrCTJ+UykOvKPiLAEXvbbvgKEtcZWOVB4qYDgvC+bvwAgwcAAxJ8rQMNAxwPv5Jb&#10;7nn/On+9peDAG0Pv620DFm7pbQUX/yaLuRrAcG9I8yZUeetrNnk62XW8L/NRLgOsOvLyIR+OVRu3&#10;ypSCItlAp/DpyzfkGJ7FNf5G4QfAa7P6IVDtVoEj1gw8dvZLWbp2myxds02uAdZPiBm5x4fqyMUb&#10;cn5itjyq1Qj2UV1uflxRHiQkwUJaUYmVbiqyHu0/Kc84mZoPrtGRbemjXdHbAIiCiJMS7G27YozM&#10;iLEZlVdUHjGnX72Wt+E5ecPr/c+9xkkfMUa3CcSLncj4ItmovH9TAeQ2f+tLV249DyBx7OU58HoR&#10;aHimFD1pv4A9PZeEXI4kF58xZjbs+NcZAA7BxfysgMWj6/fleqcsAGS8nN22Q74heSBeinvR3ytg&#10;O27apfn+kQqnMD0gZA/Gk4iRnJz0ZJr2QmCwQGHfa16G0tvev1DWoTKUsgoFDWUaj4x38W1ggtvD&#10;k2MYz/SqoKGfFfU1ws+M3rdSlb3qZ+guIGKXRhCph2mVBD3seZnaqwbxAGL3jZBlRD3TcnvTIq0H&#10;Po08bFGwh+koA/GsI8gQ1NaHcmQsX3UVDyxBl3kAIF62cl6H9z+QrF4kUcXLWdZwtytaVaUSVEy3&#10;ubKLKMPwYOJAwoKGYx6OaZx3cpVnHgogetsAyFUA5AonvAA8VMJig7tqgMMCibKQKJDcADxusm7w&#10;h9WlDMUAiGEUChjx6ymbPF/DijKOKCDceBFIKDhEACIGPDxguJOIgoQFEHsyuQ2ltcsCi17vmAUF&#10;Dr5GGYoC0DPZc+SUZE+fJXmzZsuUGbOkbOkKOUTE9pzlq6RNjx7SsW9/yS2eI8vWb5d9xG8/+f7v&#10;bXesYST2hKUnqIecmB7qfdjLw2+/B3SuSfH8pTJs/FTJnTlXrt58IM9++JORxNZv3SNnu/aUJwDI&#10;7QrV5cb7n8n9RolUYimApMmjxsnycNE6eUbInq+P1w+3AQ4khWd8yO19uzFYPdrW1Acdve4xu4Gp&#10;Lu40cb3NRlZulEjwGldpo3r6c1VH3lx1Wrwyhuc0+jhJJTrat5wBQvGmtwLIXZ2WeeOe2VgDyStu&#10;8/+pTdYE8kVkrK+UKUXY0ldIgvpYALLlAE80zK+824G/45mdymtRxhcwkRBEvuH/9M7BU3KmfnPZ&#10;O3qcnNy+U75RWSviQQSNmu7/zv6e9nv4n9ffNv+eZxLm57CvMYDxnWUWhjloqbVhEMoeLIOILl9C&#10;a6Qos9S3+w6gUFlKQYP3t6mUspKUYdgKDgoWCiCOcT9AmnrAZ8BIVI61e0/DgoUHDidT6Wv47BgG&#10;oiOeAYs7NAMbqSpSXRU1yO3BMSptW8UiBI0QSHzBTtSTtZ5GOMbCtyWUJ1n5xzyAqFrz86zDRkMF&#10;LMR4HCpp0XcXVGZZADH9Hw48XswsIizGfC9lMFqxVX5FVbnlt3gdlmmoNG99Di9Pnf+S58zjoVS1&#10;9+gFOXHpppzh8WMXb5p1+spdCyBXFEDMsqDhWYeCiAKI9T3841E/xPofN5zEpQASAAeAcoNTvF0W&#10;NCx4+PsWTDwjucnX3uJ1twwbCVdwX1mIW7e5BuvRVwABAMEbSGUhAxJuWaCwAHLHve4ut+/yujuc&#10;ZvTN6QHnDuzjzOWbMj53hiS1Tpe0Tp2lfZ8+0m3wYBk5NUfG5U+XzgP7S/t+vaXn8GEypXCWTMov&#10;lMUr18jpi5TZ8sFSxmEipvVDw5v/EUzhGoxu0/Zdkl9YIMPGTZA+Q0bKvKXrOFXxpr//SI6fuyRr&#10;Vq6WSxnt5EmN+nLn86py871P5X69BHmYhIzVspU8qt9E7k/Mla/MxqKGqMoO37Ps+FMdh6qgoVez&#10;VMPm+o0ZZWtfb5be5xqasf+cVT0//71M1Y5b5Wv8VvaJqXjSCYnIVvf5/7t67Y6Rs7z3UD5gxJm/&#10;P6n5x8ptMQBifKBYFvFzAGLncYed+dEChWiRgq9QMvIchvnt01dkX+NWsmvMJDm2c3cIkiqFKRg4&#10;T8qWWjsmYbyIWObppczypMtAavINek56egwIPPnmu0CKUqDwy1RFuZLaGCnKPWaBAgBxxSO2sU8Z&#10;Bu9/AxweNLw8peAQmuG+kzwEFPUVrVylSz2OwPPQCis3Gju+wqp8AHEyuJHAw9vlsY9g2qqTrWKG&#10;6kV632IYSKRk9+cAxICEa9A2r2XDj36NZRgwDSNdqXleTo5VnGxlGglvADb0cSjgmCBE0wToghFN&#10;uq4LSPTmuLueuw5A+OqqOKPcMg8FkIh8xe0dB0/LenzaDSQlbGDkwK6j5+TkldvGVCfO/QFyzQPS&#10;d9UHCQFENz+7LBOxLMQDCH6JYShqpNvnDZgocNx7AqjoshKXBRAHHDynYHFTH1Og4HqTx27xvF+3&#10;HbB4xmLlKZWxnsltPIQ73C5v6WtiwQWg8K81IBKuuwZAlJFYgLn75Gs5d/WGLF23VXoPGSqd+w8G&#10;KIZLnxEjAJBpsnjNehkycaJk9u4ufceMlo59ekqbLu2lB6AybfpMOXTyHL8rf/jL183PqF7Fg6+/&#10;lfWAxxi+vv/wodKlbz8ZO7VAsovmyelL13jdYxk6eoQMbp8mt1qkACAN5M5nVeTG2x/JvRp15JEC&#10;SIs0jPQUud+ptzwkm/8xH/zb/Dsnz16Rew+eyPewmL8klsMzjH+r0EI7NChi5Lr4ClsKGlb42Cof&#10;+5gFEspcAZBHAK4FEAdCEe0/HnDKA6efk4CeM40dgJQPGr73xU3EcyXOPwcwAYgoG3DsUAHiG6Jq&#10;Lq9eJbunTZGjW7ZZCSrCLqL+Vayn5VJqlT04WdODR7wv4RmFSk22Sc+W0QbVUE6CMsxCPQzXhxFU&#10;RkUZhWMZoTQV7c+IgobzMeKqpzwwWOAIQcL7HaanwxnkvixX2YdXDGKqrOLYh5WtPAMJvY544PCp&#10;GR4sXsQ6gkqriIRlUzqcee5TOsox0IPy3WCwk2UdPv08kKYCnwMQMQCiJb+xSbrx0pQBjhswEdMI&#10;6EEDBmLkK/zCL+/CFu7IGfrLdJ1lsz+DBHyaQ/LpS7d47K6rroqVqgzzuBoulbr2ABbLUVwmF+TL&#10;2NwJMnfFMtm0Z79sJ7tt19HTOtLWMhBrpDsz3QCJBxALIv45y0g8gHiD/bGTsSJlvs4fCQBEgUNl&#10;rwBUrNx1MwIeIZC4x3kzKCgoECiw6IoHj7s8p8uCjF0eLDyohOBhnzNMxMtbj59Bu7+RUxevyMTc&#10;bOkzbJiMLyiW9K5dpHlmK67tAJSe0rlvT+k6oLd07tdD2nbrIDNnz5GJedOkY88uMnj0KBk8apj0&#10;G9xf9h05yZvgjhTNK5PuA3tKF742vXMHSe3QHgCZLoVzV/DcEpm/bKn0GtRXhrVoJg+aJcrjmvXl&#10;rgLIWx/K/Zr1YCAtAJEW8jSFnhB8kMOrtsj8lWulqGSebNt1UJ7xQf65iYDfsLn8JQDzL/ma+Cwq&#10;05ns848CUIkFEX3ey2wKko+fKoDcMmzEg47tcHb9CO71MTPe48xmO5zIrue8kojxHRjgai5HgMQW&#10;KAAeRur6c1it5ntqTNFC6D/5zd5LQ35zN487Q1qB4ps//S+5tHur7JpTIEfWbw6lRydDGi8ikJqQ&#10;K93PFCM5eSM70mPhvYpo2axvzrNylK8K9F6dvRrwgJWE4GElKcMq3LLgwTKyrYKGZxZWgjJFJlyV&#10;hVjW4cpvHThYEHE+R+Sx27AMDyABeBi52UrPqi54r9P7nSpfXeezHwseCiJhia6vvopvJYgCyAur&#10;rILU8bA/zhjnLpnc+CB6PwoiUdCICauNZRex/kbEII/4GfHGuAUPZR9IXoCI6fvQDCtA4SgHyz3s&#10;PzsPUPRDqsHuA0dkPxv9/sPH5cDhE/bK86cv33aluoBNOZVVKk2duXIPELoPUJyRkkUrpKCkSIZP&#10;HCqjs8dIXulMyZ9dzHUWAKL+BysAkIB5eOCwQGKf98DyyLET3xMSSl1hqa997DoMw3ok0WotCzQK&#10;IAFo8JooE9HbepqPB44XAcltAzYhOChAhAxEQegZoPFM7j0GcJBEjDbLuv34qRw/f1HGcAJMzmgp&#10;nWEXwydPk6S2adI8o4WkdkyX9r06SUZWpiS3TZKUdkmS3iFV+g7pIwNGDpKsflkwkd4yZvIk6T90&#10;AFIVAJQzWTr2ai8de3eSFm1TpGVGqrTL6iLtu2XJuGnTAJwR0mNADxmVUyClQ4fJk8RkeVS1ttz5&#10;tLIBkHs16wIgSfKweSI+SCv5HhayA2bUd8RIKQRALl65KU+ffSPfsLHoMvJUxJ9Q4FBwecTv+pQP&#10;+L8kQLzoe0dZTxREgiY011NgSkNdqF789zJhiQDFYzarK8wL169VKcf2NTwPOrH/jgUqE6Hh/Bxr&#10;/sdLV9Y3iHoK5n4gH0VKlxU4lHHEl02bTd1VJbmKpOgGbzb9qEFtwEa9CP5tZsF8iYy5d9JEObp5&#10;mw0R9OChQGPuY1gb1qCSE2Wx3Nb7Xm7yYKGgYHst1LMIzW1zOyJJGfkpyjIUINz9+zBnZc++rNYb&#10;4QoeQYmt++xYALFAYvwMJz/ZKkXrZdx1YGG7xX01lQMQ43F4v9Jeo8ARLXzRg585IBov03qdvngm&#10;WnQTMpBIh3lQARrN6bP9aLZR2lZgxYz0duwiWqobrbYyneYRBhI/wOkfc//5Ut7YSqsYfwMJ6sJ1&#10;y0AuOAZy6NRl2bHvmOw6cEz2Hz0lR06elaOnzsrxM+flhFunzl2U07ouXDHehTXEARAYh6+o8o8b&#10;AAE8Dp67LvtOXpY12/fKhKkTZOi4gdJ7eA8ZPmm4jM2ZIMMmjQJAbql8ZQHkWsBCPEAAHjCR6/qc&#10;ARG7QllLTfbY+x5ArMSly7MTDzbOcHcMRRnITcBD2YmChkpaelsfi8paChwWVCwT8cswDl1GwrIM&#10;RQEierVAos/p93zM92a61sWrcvn6bdm+/5AMHjtCmrdJkpbt0qRFZjqg0U4yu3WWrP69pQuMo13P&#10;jtKuW1tJBTzadW0tnXu2k0492kr7HpmwjK7Sf8QAmZyXIyPHDpf2XVtJl95tpUP3dEnvmCIpmcmS&#10;mtlSMjtlSAqAlN4eMOmSKV16dJKsAf1k4aBB8k0TwKJyTbnzSSW5+dYHSFh1YR881hR20rCx/JiU&#10;Kkcy28qAocNl9JQcThKn5Ab/b9dv3mOj+x4QiV0eUL5mQ/naeSX/miDyc1KZ+jQeOKJXffwbNs/o&#10;z6og8oQN7vLVmxZo4sHS+DyxIYp63ze+ec/Hg4s3oAOmEalQ89JSNBXWMAAHDs9orgwARBstg14c&#10;zxJsT4RfMSzBR3Z4MDCAAEAAINfmLpT9I8fIKd6LwQwMfT0egweegFE4YDClskZuclf1JuKiQAxz&#10;CLq6lUmEwBEDIo5RBOa3McV5rTIO059BMQgsQwFElx687LIgYYAiUnKrBvg9ZMe7ChCaU+UkKV89&#10;paBhnjPs46eBI6yqdD0ezuv0AGLK9yNVm6GB7tsIbOtAvHFuIph43Ec1RdmIHentI9cjjYI+gt31&#10;ZpjgWYDE+hzlsIu4Mtz41wRzOgADY6IbAz22kioePM4rgLgYEh9Hcuzcl3L45Hk5duaCHDvLAjSO&#10;n7sgJ89fklMcjk9fuCRnUVjOXLjM7asRAFHmwpCoq/cCEDl+/qacugybOX9D1mzeIWVzZ0tR0QwZ&#10;O2EkB+Se0mdoDxkydrABj9E5UynjBTyu6QIkDFA4ENGrX9djWImVsILnzXPWaA9Nd/eamMdiy4GD&#10;yi3jmVgAMRKXMebt7VvGXH/eIwnBQ413L20pQFiWEa5Y5nGDrvuN23ZL6dwFMmLMSBk9cazMXrJc&#10;+o8aKint20jb7l0kKSNNEllpndvCILJ4rCPXLkhYXfAxOknH7m0BkPbStXdH6dGvq3Tr01EGjBgo&#10;IyeMkQGDu0uvAV2lB6/t0Y/X92gHWKRL207pkgGTadu5DQDTVjrxPXv07Q4jaScLkMm+bUiAYqUa&#10;cocS3ptvAiBVa8qjxER50DhBblWsLN/jh1xPz5Du7TtIpz6DZCYsZP3mXXIBJvKMDcICiF794j6b&#10;iT6uYOKZihrrwW3DXKy5bqWuF8td+nyU7eh9Y9a7pYauN+3ta933clet3tLnvclvG9LKBxH7vSLF&#10;Abp5s0leUQABDO3vYL+/+b76+kiFWNAx7bqw48HspwAkPrPpGRV2VkJyHdYBYGCYO0ahIOA9h6Af&#10;IgoizrgOyl9dUKD3Ip4RU3O1aDYAMlpOIzsogITyk2MZcQwixtSO5kZ5FuEqoWwQoZee1PCOk6Hc&#10;6+xrLGCYMnQnTenVf40WhyhoWHPcVknZXg1XbounqMUhet+Ch/UZLaOw0pSPVTfVkJHokSjTiGcY&#10;vtcr2uMRX85v7ru2gWjv2DUUDt+4/Hz0UhiIGMhXJm3cAofthXO9HuWU6HoweCF4lAMo8ZlVNlXX&#10;5l2peW7ux1dUOb9D2YYBjOswDxiILg8gp2gFOHb2Eu0FF5GxLICcBDROX7xsgOPcpaty4dKX9FJd&#10;llPnlIHcC5oBDdswAPKAyqr7suPAKdm4fZ8sIB2hZEa+FOZPksmAxcjRA6Vnf/a7fp2l77A+UlA2&#10;W5axB9GJ/pANWwEkBJHrbLRRAAkNddiEMgrPShwzMY+55V8bMhAPLPo9PdhYkPBmewggCiQeQEJW&#10;EgWRADwC7yRkJgoclmnEAwk+xxPeMJzYc6aj5VFzXzh7royYNEEGjR0JOHSXlI6ZxhxPzmwtTdNT&#10;ka26SUbX9shayWZ17NGeKqre0q1vV+nUs4O06ZRiWEh/pKy+g3rxx82STt0ypS2A0ZFr6/bJAEYq&#10;t2EsWWz+gFCnrPbSBmksPTNV2sB20jJTZG1qsnxfn6qrijXk7kcAyBvvyb1KdKM3ay4PGjWSu9Wq&#10;yzdNE+VZehsZkp4m2cXzZfGyNbKD+dmnz1+VJ/gDXyNteBD5WkFESzZ57CukCH3Or2c8Zx7Xx/R1&#10;0a/T2wZ02KT91VT6aPmnXc8iS3V5cz/CJmwFmHu9AYnI12jJsS73NXo1ZcgRfT/4njGav/YjKIDc&#10;IHiPn93/e/G9LUZysqBkAMizFQWbiBfkZ088F+wX6a0xDESNaTbgoDdCmzfNAjwIrbSPx2U7ueom&#10;b1oHmU8OhEzvhOut8E13jwnKvJQ73QDIyb0HAgnK9lWEvUSGSUSCBk1mlGMUgemtTEIlKMca9Hmz&#10;8UeWKTM3VVIOUCLVUncBkbsKDmY5wAAQDJAEbOMbCxAOOO4YmcoChln+PiARsgytoooyDltS78Ei&#10;LL8P+7jKS5gImooj/WQePEzfGY9bwPDylU/HsA2AZgS3Gz3h+z1seq7r9VDgcDHsfvpqTJWVq6b6&#10;KXkqmob70zEjPgnXg4idTW6McQMaevWA8cT2bmglFQzEsBC9uuqrk5euG/A4AeM4dhb2wTpz6Yqc&#10;vwzbAEBOAipHjp2S3UTlHOJ6RiuojPfBmFqVsLSng9unAZNNu4/K5t1HZNX6bbJ89SaZB5DMLCqS&#10;UagrnXt1lc69u8JARsgiCos27jlsAeR6sCwL8cuzkhuOcRiZy932rESv+rxfIROJyl3IVrzGgoO9&#10;bcHDX8PKrZv6uFZzuddb8AhZiPoi/r6p4DIsxcpd1jN5YkHEGO5atWWXeh8H6N3YsvOArN26W/KK&#10;iqVwzlzpMbivNGudiGzVWlq0ay31kxKkfosESe2UKZls+GlUSaW3bw1YdJLu/bpzG5mrdbKRojog&#10;a2Xhc3REykrvkCKZMIzWHVoBHqnSKjPJAEi7zq2kPWCT1qaZtEhtJonJTbgmcj9VUtKSZEtyIgDS&#10;WB5UrA6AVICBvCd3K1aVRwmwkkYAS+Mm9IjUlh9T0qSkQ6b0xm/ZuWevPOT3efSMjna8ED0lP+D+&#10;jTsP5N4j/dtRsfXNt2ymSCC66bLx6NXo58H6jq9TkAFM3NLbz/S1gIld+vr4r4t+DzZYBxKh0Wsf&#10;003fg4Ot+rFfFzWE9bZ93F7V8NVwPWUc+vU+fE/LTS9S4faI39Vv2k9hByrx+CY37c43PTEmZkNL&#10;nfX6gy1p1monw2oU3JyJ7RrkvFxlpCKVjXx2UyS/KZSPtHnOJsjqz2r6IspZAduIZD7p76XMwTAP&#10;t0xVFM2EF+g9OoCEdWL3HvO9FRBMoKDxIyLBghGG4cHDltM60NBNPmJ4m5JaBxC2u9tLT05+Mia3&#10;fVyBwy7rTxhfw1yRrPQ1MAZ9bcg4FDh8mfzXvO/wHwPW4cEiDDj0VVS+3N5LU8YY1xQI1+vlHw8j&#10;i1wSRaTCqrwEC5NwYQCk/JlENgQ2jCEJejpME2Bckq4a4/Gs4y80xp9jGb4E15TbRvs1YqPU9ess&#10;w1DgII3XMI1wnedxP8jp3DXbTW7AhD6Ok7QSHAdAVLJSP1cBRL2PA0dPyo49B2XrTqqmKLzZi7l+&#10;jIrRs7z+NKBziusZPlcnYCU79x+Xrbxmy67DclTToSkvP37pjuxiKurSddtlRuk8mZSbL9NLy6QI&#10;BWfZhi2yFJB5SeWrQMZycpYBEJM/pOASBRQrXXlP5Lop330UByCWjRgGw3NRZmLAIXi9BxALIvq9&#10;PHDYq5b82rJgW6ll798yZb/qY1ifREHplvFLnhjwsIv7XP26y6Z6DwZyBgNJdcL9x8/KaEzLzKx2&#10;SFVtYBrtZEz2FOmGJ9EsLVkS0ppKQqsmxsNol9VWWrZJlqS0RFaSJCQnSOPEBGnSsgmyVBsDJK3a&#10;pUgqZnkbfI6eA/sAKl2lHbJV996dpXufLtIT1qIyVmKLRpLQtD7AgS+S1lJap6fIwbRU+a5uQ7lf&#10;obLc+eBTw0DufFFFHtSlEqsB0e6NG8vTeg3lT82SZFOHDLyUFOmKjFZKBcTB46dlzYZNVGYV85+/&#10;mzfMCVm4YqWMmzJJdu47wIf+CSCiJ336Rr7X8k3NKPouWKYHwGzYgAQbz2Nd/nmee8wGZhYblF32&#10;ee041mX6CEzWkf+++nr3uNksw9vKHqL/tikh1Y3UbdSBnm82Xf2+7nvrSRyguEACwAPKrfXr9L5e&#10;FUAeswIgIQEg6Jp2QBDEcHhWEQGO+Nean8VlOJnf1YHDI/5u2tfjl8l08pVKvE4n5gVehKlkcp3Z&#10;jjH452yVUyRIUAGTOPdrW3fJ/jHj5QRRJvr7RAMFfWOeZxXmuWg11HONexEZyvkU1pOwm39w2wHG&#10;PTZ9/5h9je/BCHsylEnYKJFQerJNfrYUXq8BeATl8tbsfl6eCnu2TENgxAz34KHXeAAJzXFXpqtN&#10;yyZLL2Qd1uew0UkmFdxnWznwMAASGSlrfA5XReWnBGo1lQJK0FnugKQ8/8L0b7gZHOXFi9hZG3ZZ&#10;RmEj2s8HczgcaPh4dWeQe+A4f43nWVausq/Vxj8fM3IeINGGv5O0BSj7OHH2Igb6GT77h2UzqRnb&#10;dx8wVVgGNM7jf6jEhcF+kNTn/QwvO3DwiBw8clz2HTwsu/ceki3I++s3bZMDPH8CdeMUTGUvh+5t&#10;MA2Nctp7+KRs3X1I5i9fJ2XLVsscIpisic4qD0Su3QIEngORWJ/kOqfd63cfRBiINd1v6FKGEQEc&#10;ZS8hgHjWouARlgxfx3wP+kkMSPj7HlTUG7Fmu/VLFESUiTw24KGgcfMh35M+ixuse2w6aiQdO3WG&#10;X34/0tU8WbN1p/Qc1E8aJTeQxNbNJb1LG+nARp/YppU0S0/CQG8rGUhR7THMMzq2kqRWzaUZ5bYN&#10;mzaUek0bScPEptIU6Sk5vQXg0lKatwJc2rSgQqsVIILX0aW1dOneTnr36waAZEnrdi2kA2DVrktb&#10;pCtKg6nKSmmFLIbvcq59O/kG0/z+5w5AXn+HhsKKcq9aVblfp7bcq15dvqLM94/Nk+UEMlsvPJee&#10;eDFZPTpIH36Hdp1hSrCi3gO6y7DRmFtjMPKRzHr27yVTcvNk646dcv3WXbl49Tobz1eRzR4Q4ET/&#10;SGUOll4fGYCAObgmOju69u9hEtoBrqWrf2ZY1J9N1Luevh/q5lnO8uCi3+8RssgjQMiDjl6Dr3G3&#10;zcYaqQTync6m3FS/PxvmBerYlUXqz+fNYfP9zQZuv95s+m4pqHhgMSBnTOmQYTwHHgaU9PdXoGCW&#10;ium4tstWJLlrhBGoXGSf8+NWXXSHl5IcY4hPmjW/l5OnnhBdcn3nXjlAFtbxLdvN72r+FoZJuC5v&#10;xzIeasWTe86yC3df/YugpNYCiLIGbWj1foWtiHK+hHZ5awWi8yo8q1AwsVJUKDepRKXd4N7wvueA&#10;Iwoa8eChzMSU3ZYLIGEDb+Bv+KQJlzqhbCRaTeVvW3nKD4KyfWbqc4T+RmxHeehtuLJb720gWXnA&#10;iG8EDCazPpdD9XysiAWPMCU3ZuJfMO3PgYgDDQ8EQfqtb/DTRkAXK+JlKh8rcj5o7IuCR5iae/Qs&#10;jOH4GfrRzsgRqq+0hFfZxxlARSWss+qFqLzFc0dPnAYwjsgB2MhmDi4Ll6yUuQuWyNIVa2UzALKD&#10;PVJlrsMnzsh+5tPsp+x3H8CxbTdMZtcB2cyav2I9ax1tBestgOj6kmXM9GApeNilbMTcBlBi/A9T&#10;laVMIywD9iW/BkQiAOKZiJe6oszGAoj1SjwoWHZj7xuT3lRtKSPxoKLlwe5NxM9xEwC5D1jcBDSu&#10;3XvIaQkJC9Zx6MRJyS7IlbkLFxMnslCGjx8jvQcPgHVkUlWVStVVIqY58lLbRGkOKLTF2M7shtnd&#10;PUOy2Kzb87rWbdMlGcbQKLGZNG6RLC0yMmAnnaRxMl8HcCQhaSWkNGE1pou9FVJWunTqmoF0lSYZ&#10;SFqpgFIKLCajUxs2/Ayz6benEbFXhzZyie/3dfXahoHc/RAG8ua7cvfTL/BBKgIgdeR+DQAEOetH&#10;ynnvtcuUMZQNtzXfH9Dj30hp01w6UNXVGVbSPivNeC5d8GY68Hy3Xl1kWk62zCgukeklZbJuyy7e&#10;aKdpLLohl2/cNaWgKn8oGChY6Mapf9+TVGDsPHBa1m45SH7XTlmwfCtd9zuoyjgguw+ekbOXbhvT&#10;UmegPGUg1hMAxurq9nRsN0Gt3HF6u98QTXWPlVn0uWDmg/8a3QjjXmu/1w8GQO7ALBUwomZwsNka&#10;IFMw1KuylBBMDNAoOASPh+xFAccDpwEjzT8zgBCdgheG/4WVSfbn96GA9up8CfM7xP0ukZgP32+h&#10;P+uTH2Ag23bKgTFj5NimLfxdnGzF38Ia1+731e/nQMOY3aZ81ktRHiiszOSjQHSzD2SnCEvwG36M&#10;d+GeVxAxVVJakmuqpTygWMbhHzP9VBHvw3ydb8w1zMQDSOhr+JihGJnKVVDFxBo5VuFTuGMbARVE&#10;PHCE15g+jmCiqmMYfiqg7wgvR47yklV5/oaChAeH+GTc+D6N+EgRPzY2FjBchLrxM7y34R7TaBGT&#10;PRV2g1vGYTvEw25xf/8+xvllY54bFsJhWUt4j52iWxwp69Q51vnzAMhFOaWvOX0OJnIB//SSLFu1&#10;UXKnF8si2MQWDjEGOI4BMPSL7Dl4lNLgQ7J9L7IWoLJxx25uHwJADsJA1svClRtlwcoNIYD4cl5T&#10;0kvXs4LFlwoavhpLO9WhX19C27zs5ct6NYjR95F4AAkquAIG4psRY32WoETYgYgCjAUOu0xcfLBc&#10;T4k+DgNRwLmJdHUZc3z/MaVXe7h9l1P3NlB1Nr/gShk4YpDZcMdMGisjJo6TfsMHSltAoQ2Ptenc&#10;mg0/FSkrQ1rjV7SFcXTq1YHKKzZhqg3ad8+k9BamAQNpntoc8GgqDZObSstMTPGBgynz7ScDR43E&#10;H8mSZECkVdtUpCxlJc0lJb0pbKMFfkiKtED6apGeTD9ISwAnCVbTGgDKlNE9s+Rucgt5Vq0WAFIR&#10;D+RTufH621RjfSb3qlQhoRcAqV1bnlGN9S0s5Nu27WVCey0PxoDPSALcMjDuqczq1smAVnqHZB4D&#10;XPi5O2a1AQC7yZgJY2U4FWL9hg+WUZOnSv7MEpm9cLksXbnGlDLrZnH+y3u8MY7IrLmrkPaKANhJ&#10;FAqMoBR5mGR2GSQZnfVvOIR/Z4R07TVaevQfJ/2HTZHx2SWyaOU2AAd/AmNZZ5HofHc9GQebndPg&#10;vREbbP5uYwyiLzwA+Q3TGLfu+7A5n6eL9ibvDT2VW6BSE9gawT5nyZzYzTwWC1AGfCLgpBu2Zy0B&#10;e1GGZJiSvtZVIpkNOjYx1gdnGk8g8rNGM560uzrolzA/pzOqHSiaPgr93sbotgDzWOPct+yQA6NG&#10;ycH1G83PYFiPM77t34uxxiaM8Bu+py4HEs7TUAbhGUcgVflSWcMgfEVUeLVyFPJVHAjEg4uRuMxr&#10;XJJD9Hs5ucp8L9ecG018sKX12rthQ02DktwIw/AluCaZQktyI9VUzzf+Rc1xP39IBzqFU1SfCzqM&#10;lNj+YyqmYoAkGO7kS2xj+zR8gKG/Gi/DyVI2i8pFjQSxIpZtqBFuY0PUy7ARI4E8RaSIT8O1V/va&#10;s1fD27aX476cuPClMdHV/zgGOBwFJI6xTp616/T5C3JOq7J47sSZc3Kc5w7DRPbTXHiAvhHLNk4a&#10;xrFr/2HZAVDoVUFkn2EhJ+Qg4HL01HmAZD8HShgIMtZcinkMA7lMuN8VQEPXZdZVfvkvARCNN7nq&#10;Hr+q9zF6rvBY0Duiz5v72oyoib6uKdH0lYSsJIyMD4EmAJwI+FhAivSgBMzElwlHy4VD9nMHM3n9&#10;9u30X3SRcXgZWlabiSzVqVdn+jYyKK3tYYCk95B+dH/35rnWgENbc23XDTbRuSVSVkNJ69iC+/pc&#10;BlElrZGlEk1zYWbndpIEACTiXaRhqGd0astmuwBGswRGMwEzvYukU13Vjtdpj0ebDmnSlrJdZQaZ&#10;SFrJ6Xyf1jQU0mOS1g7fhDV0SrbMHzuROSCN5KlhIBXlzvsfASBvASCfAyBV6QepLo+oxHoKA3la&#10;s5b8fWYHKWndgp+DfpSOGRjxLZCv0vFbYDSUB2tzYw8YigJIeyS4Lshc3WiCVNDUJsfRkyfL4JGj&#10;+BsMomdlnMwqW0K44wLpO3QyXs9gpLZ+0qb9AMnsOAjw6y+pGb0kKTVLElt2kaZJHaVlK4oIMvvy&#10;7/YGVLtJYkqWtGzdC1AZLoWly+Q85YBPvv8HTvCc3o0J6zYfp72bnoG4/gEFHG/k+pOzf53X5jW5&#10;9QIAosUedsP2zWvh19oQvrAr2gOW710wG7du2gZY7Oler1a6c2xJv97LRmYeRXRpN7VLkHU/c9gD&#10;YQ1n+3rPGlwyc6QUVgHOMDXPonjuEQzuy83b5fCYcXLs0FHHrmynt/6eWl57H9Awv7MCCSw76lkE&#10;tyMVUB4wVKK6zetNZI8CgDO9bT5cyCD8pu8TGvRqmUgIMDHAEISU2u+jYaRBYoSChQGMMILopgER&#10;a5T7ZRJzo/0bkdEOoRlugw6DGUKun8OyjTAhNwogseb3T/RoxJXZ/lwznwWH6IoNL4wyjeiAJns7&#10;nC+u989GEnE9owjj00NQsaBhlwKHbfqLLo1UvweAYKKrROXKeI8CEmqiK/tQFqKs4yAgsJ0sq130&#10;Gqm8peCx7+BxzHMFjIP4JodgHngjvO7QcW1GPGNA6Njp84bRHAJkDsBO1hH+qgxkATKWYSAKHpcY&#10;mHSZDJUrgIQuexswAUjCx/RxAESfN6+zr1FA0fuXAQ0TyqhX95jvcldWEzYsWpCxyzYxWvDRMEff&#10;rGg73sOqL98NH3olOklRmxgv36F2+dBhmVSQbZhECqZ2azbujj27cYKmyW/YYJmQPc2ASzp+RnqH&#10;lvRfZFCS1h4m0BIDHA+kY5K06Qp76IiEBXgk0/zXKKWRNKIaKxNwaEsXeYvWqQY8unTvhA/RTXpg&#10;lA8eNYLGmiE0CraSlul8r4wUzHJAowMgxM/QDsmqO69txfOp7TOQvmAOyGFJSGXtsrJkRpcu8qRR&#10;Y3lSrabc/7QCAPKx3HhDGQgAUgkGgv/xJClZniUS7165kvw5OVU2t0qVRgl1JbV1S+OltIAZpXHN&#10;6pVFT4qCRzsALYPfLYWKsJYwhzTp0qezDBzWnwDIXBk5aZr0gj0NHDGZ1w3nZ+/Jz95DWgAISS0A&#10;iuYdpHFTmiZ5LCmli9RvSGVag3Rp2KiNNGqcQSFAZ0lK5u+R0p1/m/LntJ6S0b4/QAlAD5ooKxjB&#10;exWJ4NE3yFpIQX4z8idZvfqN1wOGN3eff9wauTrx8RKZPtd4v3h9P1oRFAUeK+GwSftTuQJGZBPX&#10;r7egwtWlJpur/xpTdRQCUUzYnx9opM1xvuvabNzecHbT8zxQup8hlJqczOfKYpVJPKGM9/o2pMXs&#10;PPMZMuW5AEawAI17Txk14JiHAWUvU7lNXllDlEmYzZvX6YiCW/hGOplPb9v+C5tSHc8YTLSPiw0y&#10;0lQkOy4ML3WgEAk39SGn/urHM2i6tgKEWVRFmuVTcpGgQl/DDZnT5/RxNcCDxr9wwqmddBqO3I5h&#10;HT5OPaZySr2JFzT4OeP7eRM8Oq8jnmX4GeK2zNaEFboEXB9cqCa5MbrVy/DXcgDkOSM8AAqfTeXl&#10;KWUYHjwULGzXuLIO3z1+hlRcNbw1mDUAEOSrowCA+h0qSx0wUSbHDTDsBjAULNRo16iTvRjmB1Fv&#10;FCSM9AVonNCyX24f5PUqeau/ouCxBy9k0apNMrNsscycu9hEMr2k4HGJP4YHEQUNBRV79QsDiT/I&#10;JQDkkj4GcFwCNHTZbsqHZl1S0AFE9INwSUHEsJPoAiw803HPW/DRNEplN7qYisi6ym2Vy0KZzAKM&#10;nVeiI3j5Xvgel27dk9lLl0omZbYpeAqtOrbFz8gk02ok8SNZ0mvwcBnC6S6rf3fpSuOfAkf7rNaY&#10;3cSUZDaXzK5p0rVPJ+lAd3lbNl5lHsmZLaQ5p/wkQKNDz5483hW/pDV9IAOlK/9OZ6q2OuBldO7W&#10;kU27F75DFvIVwJMGg+kMMGm1FAyhLSsdn6VDVgcpXbwC436gJLPhtwJsEls2l7ykxvJdQlN5XKW6&#10;3Pv4U7nz3sdyEwnr1gcfy90vvsD/qCmPk4k5qVdPHnz6qXxbs7Zcyuol3fn3WlPS2xITvxllwUkp&#10;SGawkQ74N51gHG0ASjXy01Q+a92MDvuWdMRjtA8ZRMxKMeGOU/na7pLQvJ00g1k0TewAKGVI3bqp&#10;UqlygtSsTbVZszZSq26y1KyTJA0apwMs7aUZKwFwacbrExVEAJCWrDaZfaRthwGwryEwoaH8TDCx&#10;Tr0Il7xtvARzIo6ceKNgEiOh+CohvyEa49f2JFyiafIqke7mpO8eD3oOIvp9uLmGXdJmA3f9DEGj&#10;nG7izmj24GHu+x6ICGuy0eJhQmw0r0k3ZC1D9TO5zXM0zlmvgJ/V+RC+2skDm/48WhJ8DmDciCG5&#10;ffUGufDlLZtFZRr2vgH4LJCol3dXWYivpvIbvGEVdrOPbvi6md/kuZskMih4BNVOkS5u/ZmjzCOa&#10;dh2wjSBjjsIVd9sDRHjfpmqHQ918mGH81foVlk1EzW8/8lqrp/x4bGUeHjA82/CTUp1cVc4Mjpi+&#10;C88wImZ4jF8RVz2lIYamExxw0NuWbdj97QJ7lAELJCcfIRKk3ZrOcK2Ucr0Zrj/DT/rTaaZ+bKwd&#10;2hQ3rMlJU5aJhBEjft7GOTe4yQKGZx8uq0rzqgCQ00hYJxyAaCe6bvqGYQAOezDMVY5SX0MBQh9T&#10;BqKylWEYMJSjMJWjSF2HFTROnpaDKm8BPDthxBu275FVG7AEFq+U/JL5JJYXyeip+YTE5pv08pcu&#10;8Atd5Be7aEAEUDArets/ZgHkIs/ra+2VZb7WBnp5IPFg4kFGweGyAoRjNwpC9jkLHH7p97CJlbr4&#10;GgDkMv/R0aWnBvs4DAQfZO/xkyZKJJENvlXnztKfWOwJ02dL6aLVMmvBMjKu8vnFy/ilJwIoGNuA&#10;R+eeVEMpE8ELaded3o2OqWbj7did0ENiR5qlUGVF1VVSKo2AvfpI9kyCw4pL6T5n46b5ryNSVSs2&#10;b924O2Z1AhgGI3vBNACRfqT4dgV0evTtAyOBtdA02Ll7Z6SjkTQh9pKWlAO3TEmUFCStuTz3Hb0e&#10;jytXk3uffC533vlAbr76ltx+/xPDQO5Vrmw8kHsVK8pXMJWngMqDtm1lKIyoOeCm4NGMsuKExIZI&#10;Son8+ymwjSwZO3kiv2c7SUQ6a5qKF0OYY48BI6nMGgUz6SuNm2dKrXotpXGTDKnXIE2qV2smlSs2&#10;lI8+qC4ffVgNxpEi1aonyBeV6ku1Gs2kfqM0ACQDsGkvzZM7cu0gzZM6I2n1hKn05G/SRzoCHJkd&#10;B8iHH9eS3/zmXfnVr96QaXklmPP/w1bjvCgZOc6M9afpGJBhQ71EFtaV63cdeISNax6AvNwSlKWy&#10;cQeMRjfxcpiPf94DR5QBBVVMetqPGNC2fNU2xvkqI99h7a/GC/n6TybeQ6uRvNnsf1a9Kju7wjCp&#10;RUtWS17+TFkOiFykuMFUZyl4GJnNyld3FUAABP99wg3eMoloCrUBD077FjxsyGD8CmfqlM8orG/h&#10;/YtwlIL53p5ZuH/HMwvTmxGRpMLx1X6MdQggHhzsNTTCYx+3bCO6ypeqyg8oDOaGm5njrts7Ilv5&#10;x8LXKXDoYdh2g+vVNPIZlqHR6OpZOPZhQMJ6GMa/8CzDGOARgChv8l8wsKk8thE7LjaaURW9bYIO&#10;6Ro/TeTIvmPnTXmtsg+zAJADzDXatf9owDCUeShYBCxDQQOJ6wjylFl4GwdPnJVdgMtGzPRl67dI&#10;MQ2E+bPnS/6cxTI5v4RCpBLmJM2XCXymh03IlUmY7wWzFyqAMLHK5MLft2AQt/S58h6Pf0yBJ3jM&#10;AEzkeykgKTiY/xwHPIbRRB6DmVjgsYBiwSQCMI79+O+hbEcZSf6cUmlEKW6n/gOkcN5SNvvZMjZ7&#10;Bp2Sm+XAiQsyY85CWb1lN37FPOkGC9HqpHZqnBOImEmFVFJaY4xvjG36QVLxO1riMdRLqMepu5E0&#10;SGgsDWj0Gzs1mxDEqdKlJ8Y6ESdtYTnaEJjSJg3gyDKg0WPgIGSy3tI0pSWbNJ3qHdphnNMfAohk&#10;wETUiG+a2AhvgfJgvj4DwFvVKkm+b9AIeQq/4xMkLGUgr70jt+kHuVelGg2FX8gdpKsHNWvKdy1T&#10;8EqqyY8wluJ2mhDc14BX4xaN6U1pZBiIlhund0jHPO/O75TKzwJYAWrdBwyTngPGAGY9pW7DFKkK&#10;KNSo2Uxqcv3ii3ry/nuV5a3XPpa3Xv1YqldvItWqNpbPPqstlas0ho0kSl0ApQ6AU79BK2mOxKVM&#10;JDG5MyDaS5LxQdp2HIgv0kveerOi/Orv3pbX//CJ/OF370nnLv3ZBP/kDFS7WRlj1W165r4PvYxI&#10;JvGavJ68LxFPfYVId5WXvMTi5bF40NENPwSSWMnMg4RnKvGg8aL7FtD0pB+tMIqAiGuIU3DZRwT2&#10;xh0HjBRs+iocSCr7OcVpUfuX1A/RQVnr1m6SGQwvW8QJT1mWMfKNXGWXeh7KQNS/MAZ3edJSICmF&#10;gKC+g07zDLq33YQ+AyYRxmBTrP1kUAUfCzqWVVh2YYHDz/BROcrLU1aKCpr4ymnk88Oa7NUvzzQi&#10;j2mnOM/Hg4bef06u0t4N1l8SWBiyjjBnSg+o4eNORYmbuWGAIwIg3vQ2IGJMbwcUQeltWIbrhzTp&#10;oKZw5rgd0hRO/PMAEh+pbu+XBx4WOGLX0TNXTD+YAocx0ZWBIDdZ0/uskaNOYJ5rsKI+pszjuL4G&#10;mWsX5b6bmPOxfO0WmTV/uUxj2N04GMbEglL64opkzooNsnLHQcktnCcFjKHIL15IbmC29B46jplI&#10;pTITDzgAEA8k5V09MBgwMYzFgs7PAcsFU2kQAkn0tn7tpShYmf8wBRHPZsq5OslM2cz56/dk3oo1&#10;MoTTdiYRJJ37DZAxpNt2HzCIaqM8ZnhsJcv+rGyi7GznoRP8smXSoVdHDPHWrDQYAN4BbCOZaxvk&#10;qGQkqybNG0qj5gBHk4ZsmvWkXqOGUiuhAU2DTZGDWpnGwQ5dO1JhlYpP0ADw6C69iX8fNm6szGDi&#10;YCqbdZOW2h/Smkoslck6IKENRiLrjYTUSho1a2C60BVE0ukf2UJV1w91G5CDhd/xyWdy+10YyGtv&#10;w0A+lvtVq8mdCrCSKpUYKtVAvqNa61vCFX+sU1f2pCYRi9IRyaqDdEBS059ff74mLRpKk+TG0hhp&#10;rBEd9W06dZEBwydippP1ld5VGiakS6UqDeWzT2tJxQr15AtA4t23KrDhvy+v/v59qQyY1KrVDCZS&#10;VSp8Xgdm0lTq1GkhDWAgjRLaSBPkq4QmbaRxQqbxQpJTuhLN0gc/pKu88son8lf/5RX57a/ek9df&#10;/lhee/kDSW3Z3mxOmoUUzHWJ6Ocx81s8uHiAiZysdfO+DPu4eJVeEJWvnGTjr9oFbU73kat5zgGJ&#10;7aR2oFLOtTzQ8Iwl+DrfMxHdwCO9DmoSK+M4d+WOFM9eJFMIvVyzYbupFtSMKMM6AI3TRG5rHM9D&#10;CgO0PH67foB5H6+nq/ci3cGPTVWZBQ4FEG2AVQC5bVKkbcK0ArAZhaABo4YJ2DEGhlk44LDx5raf&#10;QiWj5xrxAhAJh70FU0MD8NB/IwQTneujrwn9i6gsFRre4ZQ/DxTPX7WhLzTDNUIknC0epNw6kLis&#10;XifStVciVOLW2z8HIM9FoUdB4gWR6dEy3JiZ4i7E0PZoWPAIGEgcmFjgULAIJ/4Z4DCvs49bAIpl&#10;HMHI2BjZyvodChxBzDq3TzsgOc54bU3fPeGjTNRIVw/EmN+6kKbwQ1TW2oestZ2BUCvWbWGsxGLJ&#10;RZKaUjCbDvMSFJoiGZc3h7j2Ypk8o0wm5M+RnNkU2cxeCoDMl+mwj/ySRTJgDB7qsPGwk4VSvGil&#10;BRD9RS64X/gC6HcBPc4sx07Cq338YuRxBYIAKJ57nO+tYBMFEvOHj11WT3zxUjajspWdQaw08r6s&#10;JMhrKtLSkIkTpA0hiI3o02jVuSMJtwOlZOFSMuwXSXbhdJmUN1VyZs1kLocGJTYzZbnturDhIkWp&#10;+dwaUEijYipVmwiRrRLo7Wia1Az2AYg0qie1G9dlQ26AEZ7Chk1F05DBRo5qwSbee/AQBkSVGqO+&#10;KxMMO/fqDyvoIf2GjjK322Z1xXfpT0R8b2mFZ1G7cR1kL+Qr5K9WKc1kP2DzXR06zitVch7Ih8YD&#10;uf3eJ/KgKtEmFSrIbWUhFSvJs7p15cdWafJjw4ZyI6GR9AP8NCG4A+W6PQYybrc7HgV9KIlIWfWb&#10;JVAp1kWGjJ4KY+onyS07AB6tDOv49OMa8tH7VeRjpKp33/xc3mCjf/W378jnH9eUOjCSz3heV5VK&#10;gGctvlfDVgAG4NE4U5oAHE2aUpHWsqthHG3a9uZ+G3n1Dx/Kb371pvz6b9+Uv/2r1+QVJKxXYCDN&#10;GMer1Xwq9YQji21Zp1/+hKsjhaOGrKnkca9TecoACCd0DxTxIFLe/SholGfm++cDVhLIXLZs1T9v&#10;KrrigctVGkUnYqpcpaXnq8gQKsgrpLN3j6nM0jJX7WHSsvi9+48RKXGcpi2kAmSrNTCQVdTjr127&#10;1cS1aF+KNr/qCtmHAgh9TQoiSGgXrt3m5HjA+IMKJh6cVbryhvV1nQDq2EQseAAqrlTWDHbTYW/G&#10;4A4nivrpoWbgWzCK2r/Gexhemgpj0WMZhjXArWcZSlEhm8DrjGMXyioMSHgZW0GCxmKzXNf3i4FD&#10;G/18s5+9HRMr4gDD+rguuDDCRIImwIgxHgsgjnG4hj8DANGyWydjWZ/D9XF4IHHXWGBxAMN+e16X&#10;DnL6GeYRGuewkMsAyuX7sI4vDUgo09AQxcPcPkjSxiG3Dp84ZyQqXRrjpFLUhOxCyQE8lm3dxx66&#10;UMblKHDMkfH587iWMM57HiAyT0ZOKzGgklsEgLDyihdJ31FTpdfwCTIDe6B48Sp56RzSVXSdR5e9&#10;aEDEbv4BYvIL6i9pAEZBR59zTMTfNkCky4CPBSCb2aLL3lbwMLddaZvVEi1LeRGI6Enj2IXrGDyX&#10;TBDYUVB3x6GTMm/ZcnwNjGCa9Dr07S39mCCYS7LpdIY9DZs4CsmJBrsebUiP7E1neaokU5arnkRb&#10;ynDT29I1roGGlMG2ompKK7ZSM/FDunSiKguJik7xJvR8JCBVZXJfS3k7MRddM2HWb9+Pz9FDuvft&#10;K9kzigCqQqquOlHdNVAmTJlOWdxxKpLooWA0bqPmzfg5etBX0k/qNoGBAHTNAZ8WyGSneM4ACIm7&#10;96i8MmW8VGHdeu8jAKQmPkhlufnZp3L7s8/k6/r15Ye0VvIjpvq3fE1pw/qkA3fFx6F8uEsa/gYg&#10;gqmfAhBmdM6SIfxHt2nfC6bQTho0TIVNNJHPYR4fvPuFvPf2p/L2Gx8DHu/LK79+Uz75sLLUqNpI&#10;PgVUPnqvklT4tLbUqNEcfyQVKQ8AadJaEgCRBIz25okdYU99KCMeCLikyqsvvye//ptX5Hd/94b8&#10;9m9fl1//9SvyMt/zNRhN3ZqN5TwT0NRg1k3MjjD2p9qwpDPU5EO9PZqNpNVDCiDnOKGrhGQDMzXG&#10;Pxww9hwriZjLPwU2scxEWUu4rAz2DXX012A/Kp9ZJhNjWkcYlf5Mj/A2DhL7MLdskWzYuEM2k2y6&#10;fhNNmJz6lmkHL5UrixYsldVrNsoWOoHXIh8sW75GVvDcAd7T93VmDVVXtw3zIGka4NClIwoMCPLz&#10;XCCZeA1T4i7fvO/KZaPykgWO6zRd2mXng4chgxYAwjwpZRQsU0brHw9HT8e8Ls4A94Z4aHhTPRkH&#10;GlfY/BVEzDVgGfa+XaFEdZn7nmU8xy4ASzv21YEJ5f5aqGNAQ2/7+/52jPzt55A7Cd1J50YON+W5&#10;YUmuKiDBlD93qA32Ku91BHtaZD+LPhcwEr+HOlDxQBLPPNzeqtMAfbS6ARN8jqhkpffNMuBhQeTw&#10;qYtGmlIWop3oB2AaChpHT1/k9jma/46S/bfL9Ids5tAxBQ9jEoU0xYtWyRpyryYXLjTgMWrabLNG&#10;AxoKIFMo7x8LeEyYPg9bwEpYOUWLpe/IKdJv9GSZRQd76dLVAAhNZMECTNQLMRu/VgSY+7EgYoAl&#10;AiAePAJ09UzGfZ1/3Ot/Adh4AFLwcAzIsCAHLB5MLvPG2bHvoBTxgZw1b5nMW7IWo+eQzF5QJoOG&#10;M68DQ7wD6bidMI97MmJ27tJVUrpwEXreTEpXYQWahtu7HTIPshWndi21bYFXkNgyARkrGa+iNawk&#10;BXmqPQZ0b0z1LoyyHQKT6c1zmoOlPon6C3Sqt6TzHF+jZUYbSaQUtxtG+bwlK2Rm6RxAqT2eSpZM&#10;Ad13H+I/89QVfp5BUqdxAxkwZJh0HzzC+CPJaSnSAPmrHSByEX/lGyqtHn5BE6Ga6ADIzTfekVuY&#10;6Q+r1jAAcv3DD2AgFeUb5LRv6teTH9PS5I80Fh6pWEU6U27cIj0BJtWMst5ESnbbEfg4gH6QcXTP&#10;9zDGdz38i8qwiY/frww4fIFk9Ym88+ZH8vrv35GXMbrff/tzqVq5vnz8QUX58N1KUhFZq0bVBKlX&#10;r4XUrd9S6ulqgOHelH6Wlp0ktVUPSW/dW2oBSG/94T3Wu/La796S3/3ta/Kbv3lVfguY/JbbCiAV&#10;P60hh46cN2W4diPyp1y9/TyAlBvTzWQ5BZArVGCdpd7dzrz3xjGbqzfn465+UmUUPPyMmBcCigeP&#10;iESmktnmLXsMa7BlyXYCZnQypjec72vpLCf6rRwwFjPFbcXSlbJs0VJZsmCRLCqbK/OLZknO2NFS&#10;VjgL8NgjK1dtMOb50mVrZSU19ctZO/ceAcS+MiByx6VLa8q0fm9d5zDaNRT0CPMfLgKqt9Usj/oT&#10;gZGtwKAA4mUmvSqQaEaUHzdth7z5qiib7GCnjPqUB/0/Cx/Xr43KUZ5lxD7mGUcs2wiB5LnGP888&#10;lH1Eb8cX0AAgnoGEBTZayu8LaxwLiSvO8ea491ajMvkLJavoPuQBwx12gz0qTkkx+5c7VAcH6Mhe&#10;Gd0Lo3LVOUDBMBCuZmmpbgQozqp85UDjHKxDn1PwOEXY4aET500ToEpUhzHCj52+QHbVEQ7X6ym1&#10;XS5TC+dIGRv9YUz0dbyPp+aWyuQcmomXrjUAMhEAGTG1lNkeZTK1eBmVVXNkqgIIstXIacWGgeRx&#10;e0bRAr7XAuk5dJL0HT1JZhN9UkoByEtnFUCUhRgg4RfxK8JMFFDsayzNsszEgUtU79PbBnwcyOjr&#10;I/RNv8487/7Q4R879jEvaembZT35QEOHD2J++DiZvXidrNi4W5Zv2CETpk2Qnv06Su/+DH7q3YHh&#10;Tu2okuoifQf3MU2D44jwGEQDXRazOzI5oWuHeKqChzYEIh+ltEkxlUtt6QhPhm20SG+F3ASjmDlL&#10;htK5PWjcGIz3pTTfTaWJkI0f2SmVyqkEPJLmKTQUUio8iKa8nMIiKhjOy4ScXNhAF2aNLDHygnZs&#10;9hs+QnoxSbBug7qU01IijKzUnt6PegQqdm5YT+42bS5fVa8hDysQXeKrsF57S269/b48qgKA0Fx4&#10;44MP5EkDPBD8j69qVpfvYSA/4odoz8jUVHo9YGDpVF8lAm4ZHXTOyAhAshultplSFxCoXKkBclVl&#10;WMcnZr39yvvy5ssKHq/JO7AQBYxPPqzKqoIHUkdqYqLX09JdgKNunWRKe1viDeERJbenZBfpKoWu&#10;d2S0NrWqSZua1aQR3k319z6Vup9XkY9e/0B+9Vd/kF/919/KH379hgGWIk4yT74j78lMoFTg+PkV&#10;DyQqd13htH2Gencr2ajur3p/aMz7scc6XOy2+i4vAJboxh8wCV77IlDR1x+kyuUEJ7rzJo/L9UhE&#10;PRtua6PfRaSljRRsLJhHbM7UyVIyaZyUTBgts8eNlNmjBssM0pyHIYWOJ4FgEWkAKwCQZXwQp0zO&#10;kRlUtaxes0lmc1DaoSCiQ9G0j0N/H77/efyfQ8fPEyVzQjZt28fkuTNGfroJSMTITEaecqwiAA/r&#10;Tyg7UADw4BBEAZngQQ8UsVfTGa7PY3JHX/98xZQFCLvU3/CAETHB1cdwrMPO24iwD1e+r595K1XH&#10;VV+aqszYx55/ja3eDFZQVWX9VNN24It4vOLhvNfowTW8zesxzC+x9Krmub+Gsr1TT7yKEgCIU2P8&#10;QTrGD3HeRwQ0YgDEA4kDEQ8mpy/dJfXhFj0fN2EUN5CvbphBUso+TppO9EvMAbkqZYs3UGZbTMXU&#10;XJkMg1i0djOqzUX20n0yLXe2AZB59HOs2XlYxk2fL0OmwDpKl0jxis2Y6LNlCl8zGdAYMXWWAZIC&#10;gKPQAMg8DtdTAZYZfP16KeI9bCUsU38MgCjyuUYVu9mHLMS8xul0voVeQSR8jbttNL3QLDJ6oAKJ&#10;SlragKP3ywGQQBZzbET/o09evC45VKio81+8YBVdkPuRjw7Ktv0nZNm6zQBFfzZNPXmnYp53hxF0&#10;o6+DDnSCEfuPHIqBTHktabpqlDclq6oFFVba1NdC03BhEm3oCG/L9MFmLSl3TSFEEYNcDfFONOX1&#10;HNBXCmbNlhUYoZuIQ9YejqZJTejjSMIvgdX06AmAjEE26kouzDrKhafBcNrAatJl0IgxNO0VMj0w&#10;W3oOHio169aS6kSyt27fSUaNn2yqo3rUgnk0aiLPAJAHn1cgB+tjuf32e3KLMt5bb71vGMhdgOVJ&#10;/YbyR6YR/tCiJSDSxAIIJv1XAM6GmnVonuxIl/kQwhSH0nU+hDLhTpTZZkrDxqlSpSrg8VFl5KoP&#10;qbL6QN5mgzfg8bevyBswhwqfVpdPPqgin31SQ774tKZUr1Jf6tcFPACeRshTTZCuEvleKSl0oad0&#10;lrTEdOmX3FCyOzeXon7tpGRQF8mDAY4kVmUCf/d+LepLlbffld/819/Ly7CRV379uiQ3b22SDRQE&#10;TJbZCwAkCjA+0sK/VoHi6i2oOwASVgT53gNkLzcaORw0ZsHFyGBO5oqfZBkFkgB8PChEpDF97hyx&#10;17vY1PeyeZ+5eJMN5S4ROurZhPEex89cMiyipLBY8sdjMo4fK/laXEGJ+UzmyJQO6SnjYbsDKbQY&#10;wIFkTmEJALJJJvB+qF7hUxnYt5+sXbdV5iNvlVI5qKmnevo3FWswsEPIEUtIP1Vjfjknyn3ETWgz&#10;o2V1oeTkR0Xr49eI+fHswoYORsAjAISQcfg8upCB2OQHfz+MFLLxQl+6dTWQreJBw/ocRpoKRsRa&#10;TyQwyg1ghHLW82X75YFGLJjEV25qCa5tOXArAhpB4Y+R260RbsDAAYSR2B37uKjPGc9XwcPJ8nqf&#10;3g3vEwd+sPkezk82Mn6o3Jj9z++dfj/04GH23Aj78GwEhnEahmEBg4FRus5eN/dPXbxjpS2dg877&#10;Tj0Q7RjXktyjDJaaDYCMzy3Dx1go4wGRQqqljjNMas1GGAh+x0RkquJFa2ERm2V0PnOReGwCAJE7&#10;bxXmOeBRMI9550tl0owF+B5LZfoMGAgHwUKijrJLlrMWSsniFTKdEl8YCNryNcs+PAs56+SrwBvx&#10;4OF/WfPHiL7esZg4P8WjvZa+7T9xSlZt3sy4xDvmFBAjg5Ujiemb4sDJi8zsWEJF1TZZv+MwHsgV&#10;HrtEddU5Wb5xFyAxGN+iqfSiPHf0hPEylOFQE3OmmcwrnTs+YMQwYj+am/LWlnRua3Jua8pndTWn&#10;sqoF0lQ6HeJp7dgEJ2IODRkgrYlk79KzK76HBhTS2d2jO0A1HBbT0VRqJTRPoD+EznW+buy0HF5P&#10;WS/d6mmd20sP+kEyOnWUOo0a0HhIH0brNEkmADEtg9N7moYd9gaYBpGHlSqjMeyfwSqeMjDqwWef&#10;y90PPqIP5H3TB3KLmSCPFEBoHvyqeXP5OrG5PNQS3pQUACRJfiTM8TuaC8//4U0Z0CIJkBopvfoO&#10;k+QWbfErUmn2a0X1VHMDEMo6Xv3dm/L2q+/LW6+8J3+Aebz+27ekwkdVpdLnNXlNNUzzalK5Qh2p&#10;W6upNKqfJI0btpSmTVpJYmIbaUFTYHKLjpKRkCRjMxJk7vBOsnzyIFmdM0LW5o+W9dPHyfKpQ2TJ&#10;lMGyYEwPmdSuidSAQf3mv/xeXoOFfPJeRVm3YRdlqz8Gp18vi1ykyeoC7xlNNPAAotcLvB+1sVU3&#10;aA8mFyjhPcWHReUrX4EUlW403NGPPVbQCHyV+BHIweyY2NHIz41KduOT1Ri/gPeyBrawGdnJyExI&#10;BAacKA7QUt3dyFtLOI0VMi9hEu+VaSQUTGFNHTZIZgzpK0UASCEJyv1aNJfWDRtIRr3aMhVZcxEm&#10;ZDcYae3KFWUQxRZzZi+gpLdYFixaLnPwStbgoSgb2cqAnw3ID6toNlyMXFoGOJ1BqtCIdcsQLAh4&#10;thAyheern+JBIJSsLCjE37ePWQYSTh71+XSaGGEbe0OzXEFDC14i/oZjF/YxbQguzwOxX/NzLMM+&#10;b1mGkbPi+8h8r5pp+gs9D9OrZipIXR+b3tZl2g94nWMXBizMayzbMN6s83P19UGBkS808p6w93y9&#10;MhNz2LZDm7yCY64RlmGaBdXTgGGcunCbiioYxlkLGicuABgAyRl6PlS20t6PUxdvwzR4HQzkkJrk&#10;MBAzA0TngZy7jIS/XibmqQwFgOSXMXV1FQByhQFR22VyNgwkr0wK5iyTokXrZfz0BTKS+2XssSs4&#10;nCuATABU8kqW4INQiAQIZeeUynQApHTJOqpNV0lOscY4LZeSeVRhnaVBS0FEpSwjZ7lfJl6Pi2pz&#10;AVMBBRU9DeAouEQA5Cy3d5C1sv/kBfnywfeyattK6ovHy+EzX/LL3wqqDjyQRCsUzGNsIKfoZF60&#10;eots2XNCdpICu03HLfJhWrFxp+nzGDh6uBnkpDM3+pJzNZY5GGNoGOw5sBed2KTocuJrjlylYJGW&#10;AfPQzu0WpObSj6H9GalEi3Sm6a+QE5/2j3SHZQyma33E+EmYTQVkaA2gAW8gGz5DovAX2jMnPRH2&#10;0IyqrOasDj06IHv1kn4EKnbu00OG8XVN8DUqVa8sX7CqN6jD9xtPsONq4pCPMKtjA37IUEpsG9CF&#10;3kS+ZVjUY0ITDQP5+BP6QLQKCw8EAHlMvIkCiMaZnH/7Hbny5pvyfbMmsJAE+QHp6oeWLeXJm29J&#10;ab0mgFg/SWxO1EgDIlgAgISGLSjTrSkfvVtB3vj92/LK370q7wAgr/72TZjBK/IJRnrVCrXkc9iJ&#10;GuhVaRisWxvTvB5VVwBP4waUNDdOoecjQ5KaZUjHZs0kv0sLWT1tkGwuniLbZueyiIovzZHtc/LN&#10;ddOsqbJ2+nhZPrGf5BEL8+nLb8nv//oPhvHkY9w9pLEuqq3rxnOW3g4dXHPs7Jd8YO+b9AHt7dnJ&#10;SV/nPGtUjQY9nqVw4rjOfaay5MzlW7xOY/vtydtUChlQ0MFiykb0MZV1rFRmmIJ/3o0BMOMAHJD4&#10;qx9KZq5mnowvk8U34GdbmJ8j82cWylJO/+vY2Lfiw21iU1/G/2nprDmSP2myTBo2hDVUckYOlwIq&#10;8woZVlaMjDqHmP1BmqNWq45k0F/Uioq6rklNpZBDTtGECTKBMvRZgE8ZDa/5OXmyEBayiKy1+dNn&#10;yPyC6bKgoEAWEMczZ/xoKR42QE7QIXwb9hFlCtGN3274Vq7yy8pXnk14JuLHTHtwCIFBv59nJFrt&#10;FTuuWr8ujBXS5zR2yAIJQKCmuTPO9f85fllDXVMm7NUChwcdCy5GyjLJFHaVCxZx4GF7zyL9aL5N&#10;QPs5HGCYgh3fPB1tI4gDBwMkyjY8gDjAsIVCqrAg4auSompLOea4r6qyyo2T/z37cNKUSlKnYRO6&#10;dE80C3BQhmGeU7BQUFHAcEtvn3IsRBmKmuXHmXF0inkfp8xEwkv0dKw18pV6FqOnzTIAcoLg1CUr&#10;tyL9l8g0GMU6+jtWbz0k42Ebo/A55q3bIcu2HcRILzXMQwFm+pzlBCdupGBjp+zad0R2082+k94R&#10;/XzuPXTKSPWGgXjw8ADijZoYlIxDzBiA8Ua8l8PMH/ch0s5q4j/68sPukQWry2AMPWTQ0JFkz2+3&#10;zTimfT+Uyoxp76QzverPs0x/MX6BrbsPG/N834mLPLaFPwqDk/A5ehCUmNmJFF26yLvRKd6DaiTN&#10;ukpra5sC1RvQlUSESAI9ErUa1jKRIx1hDT1I0+1NsOCMOfOhZ4so9y2T3FnzZNjYCYQkTmJm+lRK&#10;467KQk6fXfsO4uefSGnseGZxdKYRMAX20tLMS+/O79iOf78djKUB80JqAxxfVK1A+W9zmZo/SzaB&#10;7Lrx3Xr8gxQxSlc73YthMd81bEwXOj0gn2OgK4BoHwhlvLoeanc6neeX3nxbLr7znjHRVcL6Djby&#10;HdVbf05tJWdq1pMhLdtKo0apUqd6Y6ldg/4PAKR+3eby5qvvAh5vARgvIyW9Km++8q78/levygcw&#10;kkqf15AKH1Nt9UlVI1vVrM7PzNfWrUP5MiCiANSkSbo0J8KkN7NPFgzrIFuKxsm2slzZMbdAds4r&#10;kB1l+ZE1HUDJly0l2bKxaIpsmDFWBvC3fg2wehXwmjh2Gn0PGhUfSVZ2Zuz2AydNz84+JJpjlCTq&#10;gWbRylWwVaRDAjJXrl4hazduJbuHWAX8hT28cXXDsgDihoqZyZQ6WMzNilHgiJSlGomH4UJm6QAy&#10;TtMeeMx4AD8e2Q0oM4PK9Gvc97hLH8sphnXNHNlfSsaPlDnTJsts9ThYs+hDyhs7RqbCPKYAHtnD&#10;hwIeA2UGY45LCLcshn0MxWNrzoyXFtVrSTrhmGn8Xzbj4NCd98o0stUK+vUALKbLwlmzJJfDz3Q8&#10;v1mjhsqsof2lmFXG95sLcEyj72fHhs1y99kfI8Z21PS2ty1bsOBg78cCg/amBCATMIzYoFLPNix4&#10;PJ+2bXLq4oJQfcyQAv8VvuZK8HwYSfSlxhRFAMSDg73q14RJE9YotykWUZkqMMGjfWO+kdkzCQ8O&#10;nmWYxx0gIEFFe9h8T5thGgoIptrUV5GG/mx8GW4gz3tv2JfjRqqqvOGtYHDyInLU+ZswhVuGWSgo&#10;KOvwKwCTCGCcBEyUgejX+4osve2ZyNFTlO9SwnuSKBP1QA5TrltQshRJnWqrgrl0jJfJEkrFT8JA&#10;Fq/cjFdbjMdRJpv2HOUgvp+m6zKZhM+xcN02WYNvq9MHtXduN77fYQZR6ZAq9Ve0z0QbEDWoUaWy&#10;Y6gBm3j9S1o2plqaN9M13dE7/oHzHzV1tCJAmYerFogBn4ifogit4LR03TpO8t3wMUhw5dQ/dkKR&#10;Aw9vJMUyl8BTUTOKN8j2fcdl/bYDlPHeMN7HWipcFmLgzFq4BMbQh2a+9vRCtCVqXA3knjISA7wN&#10;MzkSW9ITQd5UAs17DZvUlaZMEGwKG2lCn0c6slIH2EQn5p63RXpKRt7q1I/Z5syl7o1n0WMg5nv/&#10;/gBSPxmJz7GWLJhphWVM4NpCAuVGGcDJMoMolJZtmpCw25ygRKq7CHFsxKZZl76RJpwuGzVrbCqz&#10;xkycLGU03GzYvteUIPfg30wiXmQBoPYDEwcfASDKQO58hAfyLhKWA5BHlPHe5fGLb7wlDzi5/jkz&#10;U75rkgCAJMqPAMmf2mTIpNadkcswuzG+a9EgWKNyXWlQtxk9HLXlD795Tf7wt6/iR/wGM/sNQOQV&#10;Os3fwzSvRrnuF1KlQnWqrWgcBDxqVqXng2sDgKdxwyTkqzRJhIUMp7JrLaxjZ9k02Tk31655ebJr&#10;fr657pibw1JQ4TaAsm1OnmMnObIye7g0p4fllb/+neRNm04FE5uem/mip1fd2JSBlC5ezUlnIQC+&#10;UBbCKjcj2cxZVCp50ydQ3jpXymA603JypHjOAmL6D1Djfs5NpFTWgcSlAOCmV95UYHArABcdOqYG&#10;vi4z9dLdNlc7kMxMvzSDyXT572G/zkhrPH7v6Q9yiCmPk5gyWTS8v8ybSDXVpDEyZ+okmT5xouSP&#10;HoXfMQTJCgbWt4dM6NJBRrRuJR0YCpZAUGZT5r20omm0V/vO0rNDZ6n36WeSULGaZCJF9oEhF0wY&#10;J3NhHGNIRJjGHJfpAMkM3t+5DAbL69dTetMzNGPCFJMFpuAXWzHlf1Y7PycWHGKTrKOjEmJZRTiT&#10;JzqWOgoePkE7vCrjsKGmFjxcIrcCRwR0gtf79G4FCSdjKZs00pYDEAURk6Vn8vZ8KkVEivKNxj7t&#10;wscqRdlEHLMIWAkMwICIk6aMf+GYRVSeUgAxyxxuLYAoeMTLUKYXJAoWXoYCABQgDFAAGMcv3DTg&#10;YdgDYGAAQa8KDkhRIfO4bYFCQcWV6Z52stVppH8DHJeovnIAcpLvqw2DykDMBs/Sz8fcpUStE7e+&#10;hgPXdg5eB5G4lJloZdaEPCJI8C42MWVwA5+ndVv3EmGiQYt0s2sEPLHvulQOO8nX6PfW7vW9JPVu&#10;2MphfvU6gGiNLFq+mnysFQog/LBuBWDgSsbKA5LgMQUSJ3vFX9VL0cdOceq+wOCiUZNGS5PWCfRW&#10;tEFHPmEqQhQcbBUWV2MyOR/GAE/oqejPdpruXo0VMJIW9fOT+KDllZbKyMkT6HnA06ALW6PKdVLW&#10;jNLZhpEkARapeA3qc2juVCIZVM2oukppS5w6HeJmHsdUTemFsRCO2A35qify0pBxE4mEz8dIgvpR&#10;K30QH2YTm/+YSVMwzUcwmKmURN4OfM8m9HPQpd6inukAT8JraYbXUrdRbWlK/0gSpnxyKwArsZ7x&#10;UCZnEwHQHxAldqQp2VWrAJgf6TB/pHlXNAze9QBCH8hN1mPtA6HC6Rrs42uA46vaNeUpWvm39erI&#10;PzCEan2aykutqZhqKtUr1ZHK+B01AZD6dZpQdfUFJbUvy+//6mX57X/9HZ7Hm/IqgPLpB18AIHgf&#10;FWpI1S9qSs1qDQARVjWaJmsz6wT20oiS3Wa1G8mYts1l8/QRBjx2lOXILoBC127AY/cC1vwC2QUT&#10;USDZaQAkDzlLASQHIIGd8FhBv07y8W//IIsov9aIdwsgTmtnEzx46hKjMddyQtpMdEK29Bo6GNOu&#10;RCZmT5bxE/rJokVFkjNtpEyePEkWIR1t4fCwlVPPZViKxoqcJMbhFNLWbWUcweav0yrtJmrGIbsN&#10;1QNIfAWSeR0GrwUOuwHb2+HJ3gOMguByBpO1T2wso2ChUzhIjOrN4Qiw6ENRRheaT9vWqyutCb1M&#10;/qKqJFWuIc1YTStVk8RqAAmRNb07UaDRMUtqUwTRrHodadUgQZKpZhvNoSUPIGpWsYKk164r7Zs0&#10;kfbNyDEjCSGZ//usNm35vV3Zro6FJkhUl85IseOfKVRg+Xk6Kl1p86ZWV1lAsADhB7X5IW6WYcSO&#10;UYgfqRAFDv9aZRgKGMoy/DwgM0sohpVY5uIfN6MfDEDYvDsjWxmGAYC47DufgVduIoXL3zOxST6T&#10;70XAEXk8yPuLsJKYxmlvfhOZ7oEjCiJBUZDZp1wvhuvRUDBQP0LNbQ8Ynl0EYOE2f3/fX6Psw7AL&#10;BwyeYdirmulasuvkLHfbMBAFEBiHBxAdKnVYjXQ2/ZNMIjzlls5K11HeW5gquH3vYZJ1iTRR30Sl&#10;L6YVmtchgSmT0SDFnQcUXHbL0jXrOfwuleKyBZI9faZMnV6I/GWvk5D4Z3KoMwCirCMGSF4AIFFG&#10;YhpalK04sHgOhHj8OM1/xQsXSEs6veu2bITE09tMulu2fqvMW77B0KUd+BqKrh5EngMjJ2udxVi9&#10;yJtv+boNgMVEytMKiCwZzxCoDDPIaei4CbJqCyNrMRkNgCBZtTZpuHSaa+UVUwGTkBLSMLnTMS57&#10;DxtBffQqoonn09HdURqSKaWAMm1GCb5GPxoMM6m8GgTrWC0bGeO4mlnBHZEbMsjCSmrZkDRbcqZa&#10;J+GpNAYkGpny4DQGRTVsVl9q168u9RvXxnuh3BV2kkYDY8tUKrh4rYYwapzJFryUH5g4+IgudAWQ&#10;Ox9hor/3Af7HO7CQtyjjpRMdWUt9kO+SEuVZ7RryHRvKn5FAjqfSAElFlBrlNSrVlS8+QY76qJJU&#10;r1ib5r1G9Hp8LL/+q9/Lr//Lb+X3/+1leRUz+316Pyp8VNFIV8pCqsJSagAg1VTCUgCp1UTqEGNS&#10;v1INGdumsWwsGC7bS/E7SifLjjlTDZDsnpcrewCQPQumswoNgOwCSBRAds6FlegqQ96aSzPlvOl4&#10;I9nSqkpFWQyAaCqvnmbt0oYz64EshnWMzcmXPsOHSJ/B3eljyWK+SBYsrxcgMoLqpO5SyJt2E6ep&#10;pfTcHD99WbbtOmSqknYgax4mTE7LdoPJlbrxu8ohCwZ635evhlKOBzIrb1mgsdMyuU3Mhj/JK8BY&#10;YEEm47UqZ40mgaBRpY+ko5ZOK7ut/IkkfAHLIJKmGdJj84oAR6Xq0qRidWlRC7+MkcX1Pge833pT&#10;sjLbSz8+B9UZGpZUh6w1Xv/xq6/IkN6UkOOHVH/3HWn4RQ1JqFpb+tEQOm30GMmi92cu/oh2tevf&#10;z46LfmRAwwKGHxVt76u0pL+T9oscOHbOMBbD+szvYZ9X1hAPHh44yrvGA4NhGwZAdIyDlZ4MmERA&#10;xIxqMOnbpHv79G1ngD+fc+fy77SCKlpuG2UcCgA/wziiEUsKErbCKoxeijZBmwOsa3o2vmuc9OSb&#10;9czGzhROzxYMu9AFqzBgoUa39y60Qsr7F+xrhm2QmKsA4a8mlsQBhnmte30scChgePCIAogFkpM8&#10;dxJV5ggykwUQG+duBktdsGxEHzfzPHjNQRJ49bWnqWQ8idGuIKNx7Tv3H5G1yMWLV66VkvmLzMjv&#10;abQmTAYkJuZPl2nTZ7GKZApVpTlUDmZT5DHNNE/PwqynjNcCiGMhnHAMEPALx7MP+8e0fwjT2BJh&#10;IFHw8bfVA9lNKmRvzMQelJl2pGu755DheAxzTRzwFBJzx06dIeOnFspWOrdVDzT1zhFQMkyEznhd&#10;54mYv8CbsXTuPOmPTDCc2d99qL7KILY8lfj1VDrMB1J1pV5IGve1K1s3/CZJ6M2J9UmOTWJ2eUv8&#10;jsWUttHrMW6SzAMcVgBmTfEk2mpMyYiRMoh+k9ZEomiUeyZx8PozNyV1twVNh/UaVzNsIxEwSOB7&#10;NoNNNGYDSSTTSplOCzri9XUNEurwWryWVk0oFW7JYClYEk2MaYBYIiZ+S15/kIqc7z2A4HXc/QQP&#10;5H0A5C0A5LU3TcS7AshjTrOmA10bCKnIekycyeBWHSgNTpSKn1SXz2gA/OzDz1kVMMZrSu2q9eVN&#10;SnT/7v/6tfzN//m38uv//Ft5EyP9o7c/kndfe9esT9//nKqr6lIN5lKjSgOphYRVowo+CI+NaNNQ&#10;1ucNlk0z8TyKJ8i2kkmyffZk2VWWLXsMgOTJ3gUzZO/CQkDEXj0b2QVo7JrPfR7btbBI9i2ns5Vw&#10;x7lFbH6c3o0cwsZ1SQeYseEco8Nbpat+RMNkDegpw0b2kX4qS3aloq13T+mDuTyM8cMFvJFXU+Ja&#10;WlTChnhB5i9cYXomjp++xORMpmfqKRoZJDCOzUnbSlP+RG5P3l7esdMs9esuU6xxna/1r9XXezAx&#10;HkLk++hzGtG+DhY8rHd3WbF4qcyZMUPaNK4v9T75VBIYAlYLJlnprffkC0qxK771gdT+qILUZ959&#10;Lf4vGxBJM3ncFBncZ5B88PIrUqdCJenOlMlehG8O7kUxB6e6oTSnpickSPeMtnIOdvUAyer0mcty&#10;mR6TgD3olE8FhGD4mvt9DDgrMDw0/SOb6YBXo18LCrzpHQ8EnlGUxxyeAw0FBAUMxzwseNiYoXC5&#10;WT9+XpC5Pp+8HdPUV27Ct08Jd1VTgSEem69XnpcRZPcBEMpUouW1QXuCztRgfzH7lSuZDeQkJz8Z&#10;v8LdNuY2TMPITs74VhnKbP5umf1R9y+TWxVmV3lgMCDi9tB4sHjhfcM4AIuLnoGolwLruaiDpK67&#10;GBMbonhEJw3CLI6YLCwNUAREuCpwaJPhdmSrNRu3Y4yvkSI+d9mUnE8tACzyplO9Oh2QmAnTKEF9&#10;gWXQPjGJ+/nFlPXm8xpeNy67gOmmk80eOY4K1DKNMjkDShrAMEwiImcpKzEoacvLzvBL2FIyBzD6&#10;x4+83gOHl5t0zOJUBhh1oTN6bPZ02MFe88Os3bbfRBBvoollz8HTVAZsJhXyjEFxYzg5P0Z/nhPU&#10;3O9HQjpCAN0+ytXUjO/Vvxtptq2kG4OTurJa6jxzRsgmI1G1YKVjbmfwfA96QjowdbBpcj1JY1Nv&#10;T+luT0z1YvKz1qL7zVpIVVjeTEp+J5nwwfZ0oDelUiaZiqtGlMomsMk3a9UCf4RUWzb92o2QiOpW&#10;htnw7yFNNcfvaAGwNMCUT2jWkMdoUEQi0yqvuoBHY2QqZSmpjLZtDaDp9MAkfBllJslN68pJwg6/&#10;q20ZyANM9HtsPHfee1/uYJrfev1NpC1MdGaEPOE131FxpeW731WtLOuaMH+9cRoeRm35/IPKAEgF&#10;qqo+lc/e/0wqwyyqwUJeBzAUPP7q//hrZKw/ABof0DH+lrz2W63Geke++Lginkld45nUqFxPqhOi&#10;WIXvNahFXVmfO1A2Y5hvLhwjW2eOke0AyM452bJv4QzZv2SWHFjKJr602Nzet2hmACS75gMeBkBY&#10;sJPdC2fJ/hWUEI4bIotghXcx0XXA2Gma8Y6cvSp7OBlv23+cQLcyGUXacR/M5wz8qD4D+ktPNtH2&#10;3G7fuZP0ICZ/Dm/26UWEuzF/II9quRmUEc6jtl0Teq9xsj1OocOZSzeNp6GTM83mWs6yp29fPWQB&#10;ZxO9RSf4epMLZU72ujHriT58nd63J3i7aRvPBdB5+NWf5AZyzDSqrzqSP9azQxdpzHhibapMrJcg&#10;6U3pO2oIS2nG5MikljJy0FAAZ5ZMIGAzkYNBl7YdZeV6Yk5YYwnlnFlQKCX4QRpvcpQkafVd1MjX&#10;nhY1vi0zUJnoQTBwLWaUtDv9X4cpnQKcj/CZ2UORQnkTQZ+Tmww4WA9DASiUnext/b+zJred9+OZ&#10;h/UrbAy6lZ/sQDkzG8iMb7AzhKwkFedl/AXyU7kJ4XFfZ5iG+huObZxlP1NJXJuij1D1eZyTusrf&#10;J4nVOULFn+4r6kno1dyGXRgZyngU6kM4FmG8CHuY1r3QHHAdOJzT+6rU+LiRuIOvARLdIx1oRE3w&#10;AEjcfvpiMHFeiQEQBQ1lNB5AtAfkqpsgyNAnfAoFCV17CY/dTO+aneOxXBYT1nmIx0sovR07tYD2&#10;g+lUqxZgtOs1XybkFmIH5AIQeHBT8lF2cmXUlDxWLiG0asjzWsBjwBiatzlQZw0aIiNosC6just6&#10;IEqx9I8WYSP2l3eAwQ99NvhDepbiACbioejXqwmuufLDKYcdPzUXTVtrhleZ/o/l6zfJnMXLAIyT&#10;gIhWD1zjP4CJWvwn2goD97O473OUD8EczPJcsqZyZhZIPzKtOuvQp7aJkkEEeyo+RGomwIHZ25xG&#10;wWZs6jqDo0sP2AdBg53oTm9DdHtrYtvzyKE6h+8wgJnkQ0cNAzymS89hw6V6w5rG/E6nn6MV2Vhm&#10;SBPyVwqTAxMwN5trDDuxJ3Ua15TGGPIqjWkHu3alN8PrqFefEMJ6NWEdDQCapjCUBMp0G0qDZnXM&#10;z9Q8uQHR5zAgbWRsRbqtMhP+zQsAyLc0EyqAPARAHmCq3qOZ8A7NhHcoz31cqarpD7n51tvkYlWj&#10;kZDgxWpVpfDTqia3qupnNP9RhqvM47033jPMohLPqRfyxu8sgPz1//dvqIJ6Xd6Gkbzy6z9gpr9G&#10;6W5Fvh7Zqko95K86UlGDE9/5RAY2rS5rp/aTrUVjzdqQN5Q12LAQrbraNLdQVs3Kl4V5eE25E2VR&#10;3iRZMX2qbJw5UbYWT0bqwiuZkyNbuL21BNN93gzZvXy+rJ9bIptWrWU2xffmQ7ybHp612w/IkAlT&#10;6WodLSOmTKMMehRJyb3IJGuHt6T/f6Qrd+9BgQOFDmSMjQfkR4weK+OpjOtJNP1g5MdBFDmUEeh2&#10;HB/kPF7bZSTO83z/w7yv/IZvTt3ulO43fwUAsxGzIV/ivbpx0y7Mwi8N+BhfwFUXKYCE5avhmGXr&#10;HTy2VWAA0H5MyjIo/XgGl/UCQHrDKAZ3ZLQy+WeTenWXybCpHJhwnlZaUWU1DRN+GuXfU/BOxnZp&#10;J0N5zw2kOz2X3o4SSnb7tm8jY4aPklJkP20mPMVnQ6uWbDWVljmrj2A3e+MveMPaTfbUvpQTbJg7&#10;yUDSrvgD/L2/VIM7mAIanQgaTgo1k0QBJztV1HoVBjTc1FGTOxUzasHP9IlNzQ4GzQXSUzi+IWbE&#10;wz8VPJwc5WUpIwX5/QKw2Lidg+nhc/zdtAHvmmzdwwClE5cMcGjJ+M5Dp8OWBV/046JDzl9x/W3u&#10;fkycSBxARONFjCrjwCImu8odwuMBIgoqz8tWVvYyRrn6KwY4lH3Em+93kK0obQ8GQykDOQ9grIJV&#10;FMMoCmXc1Om0NuTKnAVLjJxZRpLHkFFTGLY3QTr15f1KKGLrbv2l+7Bx0mnACBk2KUcGw5AHMWp7&#10;IGv45GwaBlfJSEBlTM4M6U1BURf62Nr16YeKlINZT5TJGSaiKWvQFWURIbBYimY2d2doG4R2jS1m&#10;Ipb7WpXCFECmz55NY14+vsFB2bzrGFVUh4xptmz9WkIJ20thyVxTzhb1O8wf0nwv++/ocyc5VS5e&#10;sVqm5uXhe4xmzgW9GJ1TaPJLkVawjvT2yfgc6ZTFNpOGzRswKKkh3eIN+TeYE57FXHCqs3TiYGdY&#10;yQHypi5Xqih9YAI6KyMd4z2VQMV6vL5us7pIVklmemAaz6kUpWCSABgoIGgOljKKJjCVFCq2mhKw&#10;WJdk3bqMlq2HaV6tRiWpUae6uV+nCaY6kljdJrWYK1KDDKmajIOtQvQ55ZsAXZ3GNaRlnUpyg0qq&#10;b2sSY0Jc+0OqlR5+/pk8wAe5924EQIgyuY6cdQdweYY5+w+U8M7+pIp8+k5F+ZhAxE+JEPngzfeJ&#10;J3nbMIwv1N+gQfANGgUVPJSBvEo3uBroL//d7+UDgKKqggYg8/n7leQL4ku+ePND6dmkmqye3Ed2&#10;zBon24uRrrhunTmW2xMBhqkyf9JQehb6U57aS4YxR6VbIqdnfq/eFBBM7pYmi6iw25A/UrbOmigb&#10;KeFdMZXXD+4pI6h0G8UQrWUcAvZzKtpOhdVypKiBlEK379lb+o8aKwMpWuiGp6Ahls2pWmpG8UET&#10;0pBbpjNTvmuWdCDIsi9gMY5RvBM4lEzUUxM0egQzWIYMHcEpa4ec5WR5kg/TMTaIq/RsKMtQqUzB&#10;wMg87upv68arJ/pzVMUdgQnt4UCjDMaWt7qvixjLtqLIsRBO9xo8eIlT74ZNO2U6rChn7HjJGzxQ&#10;cnt2kpl9OkgxxQOl/e2aM7CrzB3UXeaPGijzcqZKvpbpYr7n9OwoMwjDnN67k+R3bS2lE8fKvBkF&#10;MpWpkrlUYWWThJBLBV8psdmraZrdx8+pnpFpxFOmxc9qey5s74yvqNKO+aXka2mvylqKEzQIUp/z&#10;DMJXORk2YUZNu/HVJpjQsgt9zlZB2XURyfEnxyxEfYpg3o8fUhcOpyt3/IPr8A5lJ5WowhiQF42Z&#10;0MqqQycu46GeNnuTFuXsRNFYt+WA7D9+kSihwzJ3CdWac5fJXkB0+/6TXHWTvWZncvieNdMQbRv5&#10;TGVpZCqgDm0KwguN3GUPzWbfiuRTGRCLW94AfxFYeB/FJOy64VA+38oDSLRqyzymElqwFEA0yt1P&#10;FmTGByyjdMEKySd6PbdoLl4FsSTI9cpA9h05TXXjGhk7cQYRS6RmdBogXQaNk6aZ3aTfuDwZSQrv&#10;8El5fCYnEkSbLUPGT4V1TMcnXgdYYDXQjtBn5HjpMnCotOuLqoRvWaZZWKeJyFZZwYNI9BowEE+1&#10;dIM3Op+VvWK+xjERpYvrOWGu2riXH1qHnPD9ASANLSuZP9ts2hOZ/6xUUf8jLGiEABYCmQLILUrH&#10;dknJ3Dn0bOgsj2TKZ5PwOPAkkIZS2uE7sPE3aloPaagOm7xu8HSXs8kltaYSiqDBDBjLQAzrL6l6&#10;uULF0yDAoAWZWE1hHcoumuBntMxAYtCZGvSO6GqG1NSE1ZzKKvVHmiFbNcAcr9+kvglTbIZ0Va1u&#10;dakO+2hKWXCtujWkFrer1qkqVetVp/dlkHRkTkedhhWRrRrQhc5s9fb8G5T+puOJNE+oLvsb1ZE/&#10;opk/qlLZsJBHAMjDT5gDAoDcffMN+kNgIHgjykBuo6/fwFz9sW5tWUE1z2dvfSofsvG/y/Cp915/&#10;zwDIu0hTFai+UlnLA8jf/V+/ktd+86b87r+RTfWrV4grqYrkVUk+JFDxU1J3P3ntfWlT7UNZNK6H&#10;YR3bZ42XHSUsWMeO0omY4tmmcXBF9ghZUzBO1tPjsX7mZFk8aZAU9G4tk9o3lQntEmRm73RZMaGX&#10;bJo+WtZkD5GCvm2lZ0I16VifDmuY4vSxw2TH5i2yYvkqGTp0kGQhUU2bWWrmEUxmMM0IIl8yGY6l&#10;kxNbZqZLjfq1+TvW5v+infTGOxuB5jqMhswC8sYKkYCm4xXMwuQbhexTwlyDbXho+mG7wiFFvYwv&#10;3Wn7eV3/+Sqhg0fOyBbKGXchp+1nk77AJm0N5mjvA98XiUtP5Wpc7qS0fPGydTIrf4YUjRstpUP7&#10;yhwKAGYPzJLZRJbM5nbpoG5SCniUDOgixXShzx5MkjOAMZA0hN4UUYyn7DtPy3UpGpjRp7OUkpu1&#10;oBAwAljye3WWAp7LJSA0h79XLtEopcTqLF253jRv7eXn1M/ZGX7Wc8SqmF4uNrAT56/DPA7LaiSw&#10;pbPLZFlJsR0pbYxrO2Lag0P0dhQsoqARmNlmZLWfRKqRRCR2K6gE3oXt6DaGtQ8cVEkJf+kcP5sW&#10;05yGHSpIqKwUY3S70tqfmkdU3nNaibXv2EVZtYm04+2HSLrgNv1imvd05NRVWcPjC1dskiWryIFC&#10;6VDJylR+mtiQMEkj6H2jAkvHyp7RDZ296dABYvfxDPR30oj2wC8xjMeZ4MYYfxF42L3SVEu5pRVV&#10;BpT4GTRVw0j0xy7hAetEQZttpftiACDqrfD9T/F1J12siUptpy5YMDmOtK8AclxH0xpT/CyguQbQ&#10;JBVh9mKZXorPAYisWLuRMtxTMnvhapqkCwAJEjSyhknngeOkWbteMpJsrLH0jIwkSVwBZCgAMnjs&#10;ZEACAKH0dwzZV5PwRvqOGifdOLR1GjBYJuCTlBAY+tKpyx5ALBMxvwD/2b4e2TS3GC3QbvJmg3dX&#10;f/9U5L6W7uo6chqtEfDwxru+RqUo7bnomNWdRpVzJs6kPACx31elreskS9L3sXwpcziYfEc3dCvi&#10;NJJSGeGa2gi/gibBlARSZxuaAU/KQJIxy1sgUyUk1TPzMdKY/ZFDIu69Dz6Rm19UkkHITbUAgjr1&#10;a9D0x2sAh1TCCFvjm6TzoW6FX5GE1KTZWXWbUEkFiCTga1StX43hUrAOZKyaDWtLlVo1AJA6AA2N&#10;e3y/hk3ppahfS2o2qGUkMU3/TWuL98LpsgNhjh1ZnbLSpRuz1zuzhgNu1+gZ+ZaJg48qfi6PKnwm&#10;jwCQB++/J/cADQUQnRNyC0C59eGHcu3N1+XHGjCF2rXkYzb+T9751PgZyjxUvvrgtfekwnsV5LP3&#10;PjNluyph/eo//Vr+8DeEG/6nv4WpfIhP8rl8DGv5nHLe919+W+q895qM65Ii6/KGW9AoUeDQqwUR&#10;9T+2zJogGwvHG1N9be4IWUyn+dxRPWXO0C4yu28bKe2eLGV902TF+F6Y78PpRO/LiTpRpvdsJQvH&#10;95f1s6bIutnTZe/OXXRxLwdABkoOUs1qzN15KzZCkdfSLZtHMQRz5vGhMgGRhs35+7dqJQ1omGyL&#10;rNWDtIB+6K5qoi9nsuR2eosWzciWaUOJCCGocFNZqZzYuk2OUC13jc1SGYhunPGyjZ621Q8wmr7G&#10;pwAK+3YfoDR3iaxi012JMX+KxF+tvDI5T0hHOt75jG4obFBbaGTVyYGz8gtkBl3k0/HjigfaVUSo&#10;Z2HfjjK9V1uZxW1dM7k9s3d7ru2lmOtw+n/aNqgt7Tk8DMcfy4Yh5yFpTQdYSqdMpA8k3zCQHJhM&#10;LiCSQ5PqFIpCJtJAOIkm2Wy8lhlUCs6eVSoLqcFfCcNYiymqBQbL6U9azM+2eN4C0zVfOmqIHKfy&#10;5iq/i2cPl8zET88olFX89LqgUTMs8zrdRNnMFBQuEWypDZ/6nB9NbeJFzLIx6xepvNJKO/U7l9Ao&#10;uhOWp56InvAVEBQA/lLQiBkd4fP5fNMeG/L2fSdlG2s3fWL7j5wjs0yjPa5jKF+WuZy6jwGsCh6G&#10;OTxXpIPkp97HOcZFUOa6a+kS2VI2mx6fCZJPwsQ6FJBjyKRn+ZmNAhM1wR14xDf5+cY/Axj8nGcA&#10;ptOAlhrfR88CGsevmmSNHfy8y9fupOF6CyBygjLbI0ZqOwy47Fe2dPIqFVSAxPFLRLZTcsvPfgqA&#10;O8l+rD/zsbNUU2mPBwCiFVf7j56mMIiUXHIDi5FAi8qWSD5MZDWNuLsZFVDC4wVzVxNxsoCipjHS&#10;ecB4SWzfR4Zlz4SBFBOeOB1ZeQLy8jQZOGYiDYaz6HvbhIddSNFTCVIzTdSkinfFy5tCRdYsillg&#10;IHc4IVxj07eSkqkoAOF8V6RebWML4ALlL4+pxD8WSGGmFd+CgVLGaVTTtCG8MI1QwVlzV5qGQtMg&#10;EwdIel/jUfYeOyszSgqoDJjMCbS/me+RgaeRkt4cIMEDyUziNp3TsAPtNm+KxKRNg40TG0gjJKdE&#10;GEYKktQSNuLHjIu9TTPXUJJxv4A91Mb8boD53VjNcFiMgkYLvpfmZjWj6bB+Qm1eQ1UTpndd0nOr&#10;1KP0tW41QAP5p3pFGEht+aJmJanCY/WRrZrRtFgDJlK5dmXjmbRql0TyLqDRLZ1KLJ1+2JgZGpT6&#10;tm4kbbmfQbPjMLycLwGc774AQD77WB4iYT0kvv2+MhCi3B/CmG6//77cIpH31scfyR9Jwd3PRMIK&#10;RLG/9/r7QVXV26+QdQWQfPL2xwYkFEBUwvoNZby//s+/5v4b8vE7H8vHb32E/EWc+8tkVP3+FWnP&#10;71gwuKtswTDfWTpJds2eJLvnTJadsyfCRsbKumkDZOnIjlLWL02mtm0sg5NqSuJHb0q9116Wdl+8&#10;IxOTK0lJl8ayaHCGrMseDIuZIIvHdJPcjrwWkO/csAqd7DVkUc5YObT/oGzcsEnK5s6nMXMrH6IL&#10;phs2l1NSWzwPlQzbd+0gA4bqbPWOgDtx+4BIG8Ipe5JH1jaztUygWW/j2g1ycC/S6OpVsrx4hmyk&#10;T2T35CGyZ9oI2Z09Wg5u2krTKYci9UXYMNVUD6UaTuDmvl3X6Ew/Q0ft/AnDZdGsIjK7dqCfn+FU&#10;yJxpmInOUtDk25WEHs4rLZMixhrn0xme16cTybps/H06SiHXmQwrK+R2Qa92sAyuHBDyOCzoYzMA&#10;jxIAZiLR+5m8bzpQsdWBQWWdeN9M4MCS36erTO2aCZMZQ1QKVTCwjlxSe9UzyeH2ZMYoT+X+JK6T&#10;6D3R6zQaC6cM7Ct5Y0bJTPqfiiZNlOk0MZoO9mGUA3fLhPFtk+sPSQg2TEEZgx0ZHQ8aAZvQKkfP&#10;LNzt4L5WQsIk9NB3iKIWHf51koDJQ5RUq09p/AUM3UNstAeojNtPf89eigD2s7bsPSbrND2YsmuV&#10;yM4imR/n9QrK6on4foxoMrevmoof/RAzu4iN9Lwu9gllPzv2s3lyGFkJCzmKF6KAp9c1yH++8iqm&#10;RUDbA2CsxzkYbOU9uXVGvmxCYlwxZQxZY+SU5U+RsmzaBTjwzCFKZj8zxs/z7yj7+LkKKjW6TxO7&#10;fgamsfUAIZjr98v8VbtIz9hK1eE6KShdTTUqWVOMjy2YwWhYmPjs+ctk6VrKafkdykbQ9zQpV1ax&#10;aa+mH20lJvdKJKQdpHLs33eCXg2qrgBFjTHRHCwt1VUA0dno82HGc+hfU8O8ZP4KyZ05R9ZQpruT&#10;WKlSHtf5HyOmFDHBFUtg4ASkrH7SfxySFZbDaICk55BRxkAfOn6K5BbPpWmbhF4AZFJ+MVWq45Gb&#10;FUCGMIiqlGF6ZfLSpq1boHlopgTF7YCaHzoB2rqMljOm1R7QMGFelnkYdhLDOF4MKmqc69LX63/i&#10;bAa1t6FksUWbdvRrLDUdoaYULv77aV8Ib4B127dSTdWGuJH2JNz2pCw3AxZC4m06ceys1shCbfgQ&#10;JiMzpZiGwVSTfdWYyPVEmEWj5vUxsRvKFkzqJ8wZf0Bl0yS8hNrNG7PJa7QJxjtGucpZWnbbCCBq&#10;TE9HQ7wMrZZSn6M+5rsuwzAAncrIVDV0UmGTRlKhWgWpDIg0hJWYUbiNeRxm07h5HXK2mjLoqZW0&#10;0gbKlpT6ptSjlLiRJGlVGD97B3yaJvTGDGBjOd6whnwN83jyCQDyMTLWWwogMBO61G+/+67cosT3&#10;Fl3p39K1/JAGsxbkTGnG1Vu/f1PeeeUtwOMNghLfkvffeJ8S3c/k7Ze1jPdXhoW8TD/IR7CPz9+l&#10;1JcYk9fwQl7/m19JfdhON4CyYFBnvIuxsgvg2DN7iuybO1X2lE3BDxkjq8YhyXSpL1ObfyiD6n4o&#10;2RQn9OR3bVvlI5lA8cL4Zp/Lgv6tZcWYLNlWOI5KrUJZDhPJ6dRcsnSq48fvS2LF92VC9zTZBwPZ&#10;uX2n7GAdZZPZzbjhabxBW3fuwv8DBwLi9TtRyNBHK7Do1akH0LdKaSHtSK/tRuJxbwzpoTRijgdE&#10;SmYVy+LZJXJkz245tmOL7CvNlX3ZI+UAa0NxEWbhaimjSmuXJtreJcrcR4WzgepJORyARBDhwz/K&#10;9o2M+FSZaexwmZ1LeSKluWXISUW52VKItFQwEsmOaJK8fl0kn9cVIVPNRJIqUIDo31VmkrSgMtSM&#10;vgBJv67c7gR44Icwp2YWHsdEDjFtKn4q6VUr0nleAwbC78b9rrUqy+RO6TKZ7vM8ghfLiDOZAvuY&#10;BvOY1jdLpvbuKhORQic64JiiYAOwTKXTfQrPTea1U2EwuZSzTyfSp3RYPxkHk84lZPRLfm9lG1FQ&#10;8OChj71o+ddoT4epomKpGb2Z2RHKJOYsWk0hzCqzdHNZRAjfwtVbiSqit2vVFplHdp1e51NdWbZs&#10;g2GZc+n52kUEzUWASDe/LXyvI6evGvDwydw+xigaZRRNpYgmf1ufIrpgRngiq9hgtyNnKgCppKkH&#10;gTXk5vlYpABATCL4IznIhL7NBTS/kp+3NRepNmeizJ4ykkKRibJlYYlsnDtTynKJq5k0VmaRs7cJ&#10;KegEgKmyku0KD2Uqva++xlGYz1nksKNn6XFau1eyi1eQirtMphatkOxZq2QaawLxIeN1cFPuLCkk&#10;PqkUGXYaJbNqfhcgORUwMrYAY7tgJCyo31CZ2X2gFHYbIDO69JP8LFavYbKcrKrj9H6EAHKRno5j&#10;xvOZNZeJrHghMxitPIFK09UAyA6eK+axcchVg8fmklg+XLr2H0NP3ADAZDitFmNNl3o//s0RmOlD&#10;kLCml5LHRnP2FH6uvOL5BljGUo01lkbrQsYO5CqATJ00mO7q2SDXGplHxO/mnUeZ/IamamqdFTzC&#10;ZWQsAwpW5vJgEr3GPm4BxDyPb3KUN+JkkDSvaD565W4TxGiejwCT/3ot+SuaN5Ncq2TmfGCK43+0&#10;6ageAnM8kK3UW2jHh08BpDlGdyJg0DwZ0xszvT5gULchjVy8LgMwOPPuR/IYD+QJAYV5tatLFbPJ&#10;kxulshfsohESVG2YgLKHOoCGgkWjZo1MLInKUw0AkHqAQ0Oyi+qxgdbhdg3kqmqcIhvyusYwmeo1&#10;K2KW15ZaGOSJyGspmUhjGbAZKrAaNqEbmb6R5kn1JQX9u12HNsh4dLMjjzVp0UgyaDBcXPkzeQoD&#10;+Yrpg/fepg+EKPdH5CXdhn3cxkS/+eFH8qxmTfmflBbnMgvkDaqr3sQcfxsweYtUXpWy1A/5mJLe&#10;t0ndVQD5a0z0d2Arn7/7Gb4J4PHXv5VX/uvfEHT4ijT+7EPJ4u+Th7ek5boKILvp99gPgOyfN032&#10;ASI78UXWT+wlq0Z2k5WjesjyEd1l2cjusmR4F1k6tLMsBNjXTB4oG3OGym7M9kNLimk+zJZ5yFt5&#10;zGgZ1qqxjOf/bM6wrrJ+Xqkc3Ldfjh45xiZygSq4Qjwsqq50djwDuiZy2i5g48vCTG/F0K00DPXW&#10;pBl360a+GbllmUSgKwMZOqi/9OL+AvT9U4eoUjpyWI7v2yP7FxTLXgBkxeSRUki0/jSa8hYj85xC&#10;Rj0Gk91NDMO1e18bKWLDriNSxqY2d8Fymc+HdyanwMEUY+T0QH7CuyiAVRRifM8AKPIGdpd8AKJg&#10;QBYfZgCC4oCSEf0AETwNXjcDD6MQKUvXDF3cLwA08oi3z6axdHBigrT+/FNJQ6bs2KC+tAMYOzam&#10;Y71ODUn66D3JrPaF9OegM4UBZqW5FIvQN2OYRi/AAqCYxOyQScTfTOa2rmm8TkFkSp/ukjsItkGj&#10;Zd6Q/jJ9WH8ZTi9UV2Tcw8dOA5JfGbnpp8Ai5jlYxyWkP2Ur55Bqdh+hJFTlFJhFYdlS5BBi5heQ&#10;P4cePmDEONIl8jBb8ziNjpauQ8ZKF1bnwaOkB6dUrerpOGC4tO1DeTObU8f+w4jPWCSLYXILl69H&#10;ttnKqXgf5fQHjJej8lL8ZNTQ5PbziiKRR3FD8BQYlIVsRwLapWY5MtY+JKA1m2g+RYLRYFejivC6&#10;8+wreijeTePcBmJoNkydQLr0RCkeM1TmUV24dGaerJiVJxvmzJC1Jfncz5WFsJPpSKUFJH7voIlV&#10;v48NOrTxIr5C6jjd6Icw6bfuOyszF2yQaUXLSa5dbdesNbCOVfz95sjQkZMlf8YcKSpdJLPnLUVm&#10;WyE5NOyNZNOexsjZInrVdI2n1Hbc8ImUiRO4OXA0bGiCFOeVMpxshexATtURtgZA6PtQBqJFKsXz&#10;luODrKMCq5Bqq7GU22bLyk1bqHw9QYPgbOnUewjp3WOoehzK7ZHSputA6Tscj3FCNj1ylMuTCF1G&#10;zuCi5Qycoo9II5i0JHgbs9Q3k5G1HSamYKQSdD7FUC+NJhBuHPprAWizeNVWmk1OGPnqDCbNaYwn&#10;y0AiCxkrCiAWPNQoch5KBFiiYHOSx/UksJ45vIrSl24+tXTQ/cca/8WADWYXJ0XNtR8yti/d3c2l&#10;XVdmdzjzXHspWqQmABwpZE3pLPMWdHw3ATgaEmPOZt+oFv4GG3tCTWmW1kyG4HncfYMJf3QCP2X6&#10;3yxOgNUBi5pca7PhK1DUaUhDHaBSBXahj9dFo1aAqQeANGD0rJbo1kD2qo/8oJMIGxPprl/XgOcb&#10;JuCn8P00c6s+kpcCWCoejPaf1GuAqV7zc6lR+wupDbDUrlWRwMIqjITlREqUSgqNhQ3qVQbIiLkA&#10;YPKqVJBHdCg/fYM+EAx0BZA7H3woN955V268/bZ83aCe/A/i20/Bor7465flDSqs3vrt67CR1+n9&#10;oFwXM/39Nz+Albwvf/v/+zv5m//jb+SjNz6hu/kzSXznNUn75G1J/fx9SarwkTT74n3p0KweMkkG&#10;EtYoJKwJAMhEOVA2VQ4CIIcX5MqRBXncnyZ78D+2AxKbJveTDRN6y9qx3WXViE6yYXJ/2T6TDxVr&#10;L70ih+kRObKSpM/cUbJgUFvApgulwUMp78Uz4CRflJcj+3bt4VSzgS7/wTA0xgcDFMOZabJjymiZ&#10;NXyANG9CtRt/8zSKFTowJbIrTZ1j0KLbZ6ZJPzbTYVQ7KYCUFuTIkb175TQgcuIQWWkHeJMvKMXs&#10;n4R5PFMWMtZ4/ao1smf7Ltm2ZrVsWLZEdu85KEtpopoGeE3OmyH96TEZ2rObiV4fjsfQkcqycVoR&#10;Naq/zAIkZiAH5Q3qQYVVT075XSW/f5aNZlfgwN+YgVRVSJFGIXE6RR3TpDQjWUo4OMzOaCSLmFOT&#10;zXs16eMPJQlZMhP/KoX/0/Qa1aV1jRrSFi8rjarAJu+/RSHD5zK4fWsytSZJBgeRjBpfkKFVRbo1&#10;qC5ZHIR64tX14ZDRhwOSrr4clgZQGDKEhIUhgMZQCj96wLSbV6ssS/jw31Tp6idYRjyo6ES/8xjy&#10;e+izWk1tf5lGds9iMyGNdUx2EfX/UymjJ6EV1SBn5nyqfBZwOl2MzJErmT0o66QktEP/kRismKyc&#10;nntQHtqHctFewydL7xFTzBztXCqDFhOFv3bjNjqfdxLYd8QU2xyhkija3BfOJ/KziOz1RbFJ5nFK&#10;uHUvWU0/zUZSZnchQx6kdHcjIaYKIAoaKj/pOsZz64tLZQmTIRdNpHqORucRvA8KaEwu5uBRiky5&#10;Fs9u64JZsnFeoSwqzJd8/l/mTs+T/UhE+m+Zvcrsg1bqV69XQeTw6euydP0+wzqUbeSWrEWiXS95&#10;s9cS+7HCGNtF/N1Ky5gnPgdAhinMoc9iDuXougyY4CsU4PWVEO66AD9jPjNg5uBtKaueq7E//I6l&#10;Szew2S+i3+OoAY8AQDD91SjXaqsho6exfyK5lswjzXy/AZfs6XMw0afx2HwSOJbQUMgUzLXbGHVL&#10;RBD+jwaW7j96ipLf02ZpT4lmbWnMiV5VBtsOeGyjUEMDbafhg7zUjwTREZMm8UvPYQTiUtJOtZPx&#10;qmEgZ6BkCiK6tK76FFVRqi1rua7+IXXphq+07iwMIx5Y9PX62Al9DUvfKBu27ZR1m7dSUneS+mxa&#10;7EmT1EwkDRpU30OHuazdtoO5vJOlbXfM7c6tkK1gIHyw23RoYbyDTKShjI7KPOixQIJKwv9oxKbT&#10;mM2nEYwjQbvDKc9tiq9RVL0qsecfEhdSkRN8bZkPUNSBVdSDVdQBKGoDCpVqVpFPKn8qlZAU6vFY&#10;jVpVAaK6UrNONanJ7eo1q0q1WlUAGvVFahsmotVX9bhdvSYAwL+djnyWioGfgZafhDTVMIEyXiSv&#10;2lRl1aiFV1L1U6la5VPypijjJYlXpTbtWWkM4KVrEyTeSwK9IVORws588JZ8heH/qEo15oR8KNdp&#10;LLyHH/I1lUlfExP/Z6SdHr9/g7DEV+TN3zLf4zevUqr7KkDyBnIWIPL6h/Kb//wbJKxfySewkZ41&#10;PpIxTSvKyITPZUxqbRnSoqZk1K0gretXlck9WsvG/GGyk9LdXYDIPpjIQUDj8LwcOUrm1dEFBXKU&#10;uJLD9Hjsh2XsxufYQanuLkBj32yYCmtPyRQDIAfJrjq6aj6NhrNlY95oWTG2l2zIRVpaXCKLi0ma&#10;nZYtG9askwGEVur0xxYwjJ7IVksnjpTN9JUMoAeiCf8fabCsVkTDdMAv60CkTO60KZKdnSO9KQvu&#10;zus7M4ulpADZahvG+e49MJGDcuLgPjkOiBxC0loPYK0lGXjv+lVy9uhh2YdMu2bxIlkxZ5asmlMk&#10;G5cvk+1r19LUB7AhTWg3+YHd+5CQ8iStzmfSDwY5njLwGTCS0q6tpCSrlcyFSS0gH2wJZeRLOibJ&#10;qs4tZC1FHRt7pMrGfpmyeVSW7BjdQ3ZP7Cn7cgfI0eyBsgP/owul2s2QJZt98L7U+cMrUvet16U+&#10;kSaNCM5MhFlm1CHnCtl0QNs0NqqJ0qp6BeJfPpPWpDlnAiwZVXkN751M5NJ03qNtqn4u7SgbV+aS&#10;/Nm75G7BYDIoTOF7tKXZdD8bpCkzjjPLQ9Bg1oqW5zqjWyWqQ5R4rpk3X+bl5RNiSZBl8WLAYhkz&#10;IRgNzSzsiaRG5M1SyWIh8RVryIhTDZ8BRNzPLV7CCdstUmCn8bol+BBzka/yS/gepcupuAN8+F7b&#10;iJ7ZjqyYT1zQFEpElQFqBaj2l5jRsiYfT6ueCC40oBHpFo80GJcHJnpYXbF6szHrNbniNBVKKk2u&#10;WbRYjmzaJAfXr5d9q1bJBiSrVWTozRk0QOZNwfOYM4dk5SmymKj+kpwCmU9sznqqRTcumCPbli2S&#10;tUwonU35eOmUCXKAKPPzJhnDhiwaIDGzOW5RTkyj3qLN/L6rJX/OOq7rAI91VC8tNQm4C1B4FhJw&#10;uARJbz5/vxImlypozAUc5jL/ZS7APQH5dMi4YSR/d5aJudP4Gt6jDlzmUzKryRkKIlpZNW7cZNlH&#10;wOGxUxEGwgFJgWY+lVMlmOgLYBFrt1ECTpL0Xkz03VppSDrIgWNniAJi7DZRJkcAiUPHbROishkd&#10;TqXXA0dOEOF+0OzVsxfMN2PCp+MD5lHAMZVcrAm5yK2wppeyOmXIEMy4SeivI0HapWiaByiPO2PS&#10;Ih14GCCAjQASOrh9Nk1lS1cthRYdZh2VZWwKR/kPU13SVCqYUjT+sKYii6sa9ZhupfNnyfjJo2gE&#10;6yn9mWY3auxAmsSGyuSpo+k0nsabtpC648UyiPGfKe0TpVVHOrgpfU1rR78Hq0NWGyp1mCKIQakN&#10;hAmY5TrcqSX+Rz1YQH0qXJKZLpii5jmbciKVVKvo/3iGuXz/swrypGpVWY4O3QiJqi7MoWa9WpTe&#10;1pTPyGv6vBpZUpSPKhtRRlEbQ7x67apSscrn8kXlCtwGTNxj9fFAGrLRKbjUgpk0g60045SYyJwP&#10;bRps0gyQAUDqAhYKMs01XJH5H034NxtyX1lS7XpVjeTWEq8mnebFNKrTGjfBO4FZDclIlMtMMXyG&#10;Z3OXeBMFkEe1ask3hPV9iwTy34lY34FH8v5f/Y4+j1fxNWgS5Po6YPImBvn7MK6Xqb769X/+laR8&#10;8KYUtm8sU1vXkUE1XpVJ6TU5ObeUQenIbNU/oworVdbl0DA4AxZCB/oeqq/2lUyUg+RgHQYYDs/O&#10;lmMk7R4j5+rIvHyAJU8OcT1I/tVBwhX38brdVGrtA0AOkJF1dHmZHCFFdx8nuL2c4PbPnymHFhWj&#10;J2MWUn01jxDMjlRbdSS6oz0nv7HEzxSORIoZ3oc58c2lLx5XVsc20o6enI4dMqVfrx5SMmO6rFu5&#10;UqZnT5WsDpRbc2AoygOwdu2So3v2BQByCiZy6uBeObFnh5zcuwNpa7ecOLAPoOHAsmWTbCcafgub&#10;ws7162T3hvWyYxNVTMtXUGmzUo7zXtY5GwMpAU+r9q5kNa4iOY0qyt7BHWXbJKoGp/SWPVP7yP7C&#10;oXJg+hDZlzMAyWyg7M0ZJruymZMysY+sHdlVlvYmt6orkTmtGsoYpNSueFbNKdFu+vZbkkIhROMP&#10;35emAEpVfKs6zH/pkIifB/NtRXHGZBoqa73zitR7902p/85bUv+9t6XxB+9KUw4USZ98IC0+/wQp&#10;7DNJ45ryxSfSElCZRAxMGSN0xxLNoxEvhxi4pkPXVH5So/UE/S2nzeGMQpbreuC7yeHtDAe5vbKa&#10;TuVVOhoBKWJuCTMhOPWqdDIbqWru4jWmUayME/CCVRslH7lFm4KnM45gPmMaiklyKJrHVDp0di0X&#10;LdDnmVSXx+lWO5RLMIXzeb32JOSQZD2tYLYUc0CdzYk7V6Mx0NOLkUtWUEG2kihxvS4HAJat3kTZ&#10;6VZOuNtY29lb7FUTbXXwnQ9aNQa7kehs6bAeatdu2Em1klZ33pct+BWLSMJYykFjVz4VhTmwaCSq&#10;jchRW4rIVmO/28jMlR0EBm6mOnDz8pWycclyDherZdrECUYGXUuQ4Mqi2cxjoUN76AApJBV63er1&#10;sp6/2xZO7Uf5G2urwYIVW/AJ5jGBdBZRHzNk4Mhs6Td0ovQZOp4R2+NReJDB2MyL+H1HjplEk6gG&#10;FC6SWUhGpQwOm8P8l5kEFnbGy2rWluQCDnWTCqaapusifkb1jmeUMp6W6r9skjQm4UHk5BaQb8Xc&#10;HCqwNOtKN32djb6b8uP9lOwqQBzWAzrgsIc9Wh8/pMDBOgCIaLf67v2HyZNj/PaWnfwfbKQIYTn/&#10;RwvoH5lBrEk+P/dkekYGMF+pJ78X/SH0bA2h52nwWKJM+Bm0MuulDPTm9tTgd6fBaRjdsGqUHTh2&#10;2XSIKxDoH0jrlW1/BjT30BGZOHmwDBnRjYTagZJNf0DuTDRnqhZ2oI8d0YRUBR5OBPq1CiA6zvYY&#10;IV79McK7oI13pdkqE2O1XY8MZpm3lpZUJbXr1opNJR1woMkP+p/WnjRbjUun2zxNK5qQCdpRGtuK&#10;17bg8aawDzW/m7B5a4d4YzXAqYZqhPmdrr0g2hTIY4eY8vf0XcpjOdE//OxTWVflC2mMJFULhlEB&#10;yegzwKESLKUK88Yr1SCziH6OBgBMzbp0mDO3vDohhjUAmQYARkO+ph6lu3VgAtVqVJEq1QAjvldj&#10;GEgTmhEb0zzYtHldQAyJCzBogJ9SB6+kaSI/r0peAFwT9VvYMOohdzWHcbTQ7nUYUypRKG0JfuzU&#10;KZMqpAzZzdz1bypWAUDelxt0pj/BQP+W8lYNVvyGdNav67A5IV/9FqB49W8JTPwVIEJUie8JeQ1/&#10;5Lf/6a9kYkotWTqwrUxpVV3GJlaQyWk1pAz/Irdna0mr/qmM4g27fHxP2QyI7Jg+CmYxRvYUjpX9&#10;sIwDM8bLwZmT5BDDog7TXX4Yf+MwybwGRJgLcgBw2ZE3Qraz9sJODpCNdXTZHDkGgBxaUioHiDM5&#10;AIAcZG2jIz0fJjGDjT+LTuzuvTrJADT8JfPny4ZF86h0mSIF4xnApE2I2UghFBlMGT1U5s4kvoQm&#10;u33MBtmyYaOMpiomlQq7MeSh7dlCjT8y1qmDMBCA4syRI3Jo7z7Zsn6D7N2xU04dBhT275VjvObw&#10;7l0wFDT3/Qfk5MH9sn/7NtlKMOf6VaT88n2PHTwkR1kr587mJD5Zlo0bLovJMFvXO0MW90uVsu5J&#10;sqhHusyk/2ga8mRBen0ZlVxV+jb6QrJqfCDpFd6UxA/+ALN4RWq99Tv5/NVfyfu/+51Uf+stqffO&#10;G5Lx8dsykP/7ZNJ2U2kerUqDaIU/vC61kbgaV/1COrexDKQrbLU3B5ghvK/HI5dmE8FT1IMJmdUr&#10;Sb23XpN0qv/aMAo5mfdtawaMzeA0PwcfJ4cT4dRplAETTTGNruEcQu/y2fxmlM7HVGXeNQbqPE6v&#10;2pCoZusKZrHv40S9ic2jaGaJzCBGpZQTpsooC5DBFhJcOXv+YpmjejiTEOfTnDh99nx6A6YyLnUy&#10;6RKLKb5ZyyaI6UuHva48qsgmsUmP1ENhXq5M5WeawbCtkrLFlPDP4XkWfT/62Cwk8+ncLwK8dA58&#10;Gb/DXACsmPtzuF+KxFKCTDOLRsq5jEPQA6xWgqkCcoKqUd1n1Evbe1BP1JS8spkrIK3jZ92oZj85&#10;TyVs+As5ye8qzJZdxcTrwEZ2Ll0pu9jMd8AI1tGhvWzOPNjxbLPyef2AIQMp2mEOC303uSRpjCL1&#10;oA/D4triZ/UbyNA6EhFGkqAwdDifE3wiDVTMpyx2HA16gwCM4WOmyWj8odFUUQ2mp2LsFFguBnQJ&#10;RR35xPD06jeY32mRzOT3L0ReKgQYpnKw6k/ZdRM809oU2yQwZbXTgA402Q6B6c0i2HA6aeG9GTGB&#10;JwZLyQbQivm5d1KNuBMQ2KVAwIjjPUhMCg7atLuLkMTtCg4wkAMAzTZuz8NrKeLfywOExpNlNZqE&#10;8eH0Vw2joXfAMHIA+b36EVUyEIVgAAniY0jB7knxSD/8tf4cVNpRzNKOfMAuvXsDMEVUZsFAWjGY&#10;qFPXTtKTUsGho4dBkThxLIPqbdlFcwsNONpkCLrvA7m2ctornV0Aaxggw0cznnVgJ6QlohiIGBmE&#10;Xjx64ihQtoxTkEYE68AU5C5YyRbM08K5MwCNVtKSCYKZlBkm0FzXmiTd1lnM3aYcN61zEsOZWvED&#10;pmA+N2MTTTUlu8mclDORsTRhN43GwRSqlpKpYlL20RTaXh+ZqCFeRGMYQO26VblS4UI5ro6y7UOZ&#10;6jVNtn33Ewcgn8nuatUkgQ9hTTb2KgBGxep0Y1elgxsWokyjEkykCuDwBR/ymvXxMZggV7cR3gpA&#10;oWBQF5ZSha+pgpRUCZmhPoyiLjJVA6JOEogvaUmjYrJWgvFzaDVYTUz7ygBNzdpIYJjuzXisNrer&#10;IFXUa1ADw7iFNOD7VkeSaJ2RLpntqDRDotkEeH1LoOI9Rt3eYiLhfR19S8f690wHfEb89/f8DHs/&#10;riAfEtn++7/5PXIWse3IWG8x+0N9kTdZf/d//jfpUa+S7KDEtgyZpTCrpeR3aCiLRmbJnCGdpEu9&#10;L8i/qi3zBrfFz+gjWzlJ71BDnH6PvXmjZF/eGNnPFMmDhZPkcHG2HCWu/QjrEOsga3vucFkzoqPs&#10;mTUJ3yRfDpGXdYgQxcMwjqPLYCFl03m8UA7wf79r4Wym7M2RUvo3ioryZMa04VJWOlM2rOT0t5a0&#10;gbGDqHjqy4d+lKyBJQxB/lm/ZJEcQqKaX1QoezdvYpM/LPnID8P7UBbLkKUFs2ZQibXH+CCnkbGW&#10;UI7ZM6uHdGrHIaVTZylGrjh39AjVNjtkxuRxspuRymeOYAKSiLADSWM7DGT96rWyfg3a8oIFsmrJ&#10;EtmG7LENjb5QZV0+ROMAu/5JNWSm9nqQgdbo5d9KI6rLFi9YKPPnsOEWk07KiVUN/kJOvLmU1E6G&#10;0edzgm2PgV7nnd9JZyJ0JjDRchTMOB0W2xaZNOHzDySZXqJSKtGW4gmtpYR4JZvyIk54SydMwtid&#10;JiuRWNYg3a2fUSidYJ9133+T4MW2JDzslXE0Vw4dPpoN5KQUICnkk5aaT1d8LlUyazm9H6PE9vDx&#10;88gcp8wwtrmcdEvZtHQTvnzjnjl5nrl8Q3YzaW4OA9Wm4wnNZnPR6jUFEF1zOIGXsGZzMl+2fjP9&#10;CmuZcpfPqVQ/60TLTB0vI8YOleE0Uw7HZB7D578nVX3d+nNAoJmy/wgGa8FspuM5zAR8dMPUTVST&#10;KIpgKkVk4y2kmmsVrGPV6o3MfF/NY3NkHAPdRtOHMI64m3E0tRWVwFTQ/peu0dRYZvIsXY93sApg&#10;WQc4Eay5YTeH3Vt4CsuQsbYAIJulaPxEWEQ2/UKFJEsX4o3NkGUUKSzi/2cuCcezND6fBG9lXQvm&#10;sfi9Szl96+/SfWAf83MXaNAgmU9jGBg2bNRw9ryRJETzc3ESn8rfWnP69JB8mGbAJUs2Mjec3w+2&#10;pd3f44j/GEEpbH8a7ybS51TG5j0LYCzkdykGGGfw/z4TcJ/Mz9S2R3tpRcl/IvtbKtJpa7y1jN6M&#10;wu5GDxmFGenMPEpk30th7+xKJd5M/D31knbtOwSAHuP/+DjMC1ZJdE2JjkXm4DBhSg4/8xgZOwnZ&#10;+eAR/kbbAYkx7MF9WP3Yg/tiEfSV1A5dpSvxQB1IiO7edyCtB92Q0AYCFp0JUMwnNWKYdBvYQ7oN&#10;6MfkU1ow8CU79wJA+NuM5cDyUoskfAU2rh40M3XtnglNyqHdfZj069+HTPiDyFA35eDps9RXQ+2o&#10;uR89phdzLTLY1KmUQW7pQONTbypUuiItdaeMcRQntxmzKH+j4Wv52lXQ3nzQq7e0QzZJykyQ5sSE&#10;tKa5ryZNea04aSdTVZVE8177Xpn8kO3xO1qSWEvJKx3iyjyS0urT5EfHeVpTgAXvAAO9Aaf7JLrB&#10;VQKqiYSkZnYC7EMlI93AEzEUG1LdNA5v4yHVSY9onnvIaf7hp5/IXryQepiZyjaqKoDASBQ8qpAz&#10;VRWDU5lIDUzqj6maqVKL+3gfarY3ZjNoRKe7AswnFZjqh2FZnedrqDeCHFW3EVo3/2ZLbTyEhWik&#10;SiPtH6H2vxInzFpU3VimQiMiAFIV7Vo9kqZUcNXGa/mUDaUKIKKmfF1iUVZUqyLf60wQAOQ2IYu3&#10;KQLQyYXfNW0sT/kZn+hsEH6GYW+8QXT7r+WVv/mtlbFgHm/ihbz5u9fldzz+2n/6z1LCm3HL1IGy&#10;amxPWTamuxR1aSTzh8EAkmrJwMRqPJ8qa8d1l81T+8tWjPEd2cNkd85I2Zs7OgCR/TOQtYpgGax9&#10;dKPvnkH1CiXWq4d0RNKiUbBokmydNoQFAPHcbgBnO+Czk6/by1CoPYvLqMLaJ+tgJwsXFElJcQ45&#10;VGziyEszp42RUXRsT6LKK3/iICSrHJnAe2rLymVy/hjUe+dOwyJOHjosC0uIZphditm7hE1+DM2D&#10;O+U0TOPcsaOSzQm+Sb360rVjZ8ls3Vr6dGmLLHVE9m7dKjmYpDtgGuePn5B1ANMWjHUFkA1r0aUB&#10;j1y8kBKoeynNrsuQDvREP3biNFnIpn4COeDyhauynFNhykfvUoDwKZtLscxDxtm6fZ+sZmLlUmSb&#10;tSQ7L+UAtpLoiE0Edi6cTycwYLKJUaHLS4jExnDvwPtoQJf2MpdZCsvoLN+B57h+5xEqXnbJfEYL&#10;FKO5TyenLZe0hilsXjPo+J1VVEogI+/7T97hd+ooG3YeQ0ZeIjMxW1fwPbLJJSpEj9aZ6nNK50kp&#10;G9R8HSqEoTob2Uj7DKYgo0xgQz6OX3kRANmFEXqSwFOdrzKL03a+sgW+xyw2tUICLnPo9C/m51+6&#10;nq52MuxKFvE9kftmA5xDqJbrQ9d9j76EX1KtNmH0QBlED0zfwVmS1Y/4IA4qHWBuWQM6k3rNiRZJ&#10;ejJgPhavYfCY0ZjJnMiVXbCZquymv8MKhsQt5m9YCrhMHDtJJrP5TiZOI5dKpBLKRRfS07CECqPl&#10;gMRKvnYZDXJLuL2QytEtu4+Z0EYF4j3072xEDhtPkYaC+Sxib/I696Aijp6ath1kPGXheYxpmDIU&#10;6ZS/7TJY2YqVeBbIQ8PJyMuix6YblW5dKa4YPnyEzITJFBBnPgLwGEsVVnZ2rowF5HMAbK0qVe/m&#10;HGrNAvo3ppA/NQX2l0ePRDGyYjGgPZlu7hzSExYAjipXqYSnvkYR8lUx4DV07ChJJpKpTbc20gqf&#10;N6Ur0UzcT2jHaIXWlMIjZzfvhK+Kt9qcIo1Ucv0K2F+X0Xqx58AR44PsBUDU9FZ/ZTKBiJM5RIzk&#10;bzgQVjGZyJFdzPdYBYAMxlTP7DNMWnbqK+mUA6e2704fSHfpM2YyFVlkYgEcbRkh0LXfIMp8e1J+&#10;zFhvJmF2prKwC3+XzKzODM7ryAFhIDJXMRVlAEg7YqN7M4q1P+FuQ6FJ4yaMlOF4FJOZkFbKD7pw&#10;XglvTj7go2Aog7tIv76ZdFXjT2gTHxHlqcSCdAUhezOXfMCA7tC8LOkM9e8MOPSGobTuwuuopOrU&#10;py2306S+lq0ywKm6mtHIN0kYyQmc2DPwNXr0b485nkz8ugMDGgZbwFQS0ZMVOLTJrwnyhQJFHU5y&#10;tamYSmKTVk08mdUMQNG5H00oi2wEiMyDWTxhM334ITEhzGp4Ur2GHKNBr0lFNnWVoNjYK6ApV2Iz&#10;rkGwYQVYxyeVSLeFiWizoLKU+lplhcRUUw1x/JFqvK4yc8or4qdUqa7VXrATAMzmcWk2VjUYCH6H&#10;zgUB3D5Hq65Q6TPuMziI3zcFo70xRn9lDPU6ylwAJwWUGrWqGUmsBoZ9JcBrMREn31N2fJ/y3Vsk&#10;9F6nEksZyDcN6/N7VJeHNB9+jRxymZ+99t/8hvnjv5fXiCtRAHkDJvIm6/cAyP/5//r/SJ03/gAw&#10;9JNtzPjYSXf50pEdzJjaCe2ayOhWtWRWj5ayenSWbJoCgEwdJNsBgZ3El+xi7aY0djesYHfOaNmT&#10;NxZ2Mlq2Tx0mG8f1kXmdmsi89nVlYVYzmdzgA5nS5EOZ07WJlPH9yrKay7LB7WUDZeIKIptmF8pM&#10;jPSZs2dywuzLqa4vMsUMWbBwjgyma7sXfQ196fMpZRLhxDGDZDwAsm31coADHwMZ6izM4fh+GrJg&#10;HTvxLw7t2SvzC/PwQDh9OgAp5k3dtEET6dOzn/RhmmR3qrsWIZHtxWyfiXy2EzNVZa4dfL2Cynbu&#10;rwdAVjNCd8Wy5TKHYVZL2CDncGLOR2PO5sO3bt0m+pWI4qHmfi3lyB15XzSnhyMbeaOQhOCVbHwr&#10;2YDmomGXISvM5zQ7dw6bG7NmtJT0EN3EB05dl+Vo71q11QN5VSu/yjBSZ2NIa73++h2H6I04JLOQ&#10;FqZjZE9lvvpk/Ehd00gqzkFvzsRDS6KKrwvVaRMJlVSAKSBKRaUn/VlLAIEyfgbdgKdx4h3LCX7M&#10;6AkyhutYgvHUIxnLhryP/pujJ87Ltm27ZS+S80pO/znag0DiajaSxDSAcSrfdwSNjUPYUHXA1zj6&#10;JEZOUHmjN5H7Q6QvJ9KOFLJ0x+wdytjeXZRAz6Ifpf/ofpSIdpYe+Jsd+bxnDejICXaAdB3YhQTX&#10;7igObQjj45BA24A2zi0ABNfwc69n/sR6gFOZ1gaGxW0gqmYjv9MmgFSvujbThLwVkFvH5j2PmfOz&#10;qZwrQVYZTR/R9Gm5VAldkTUwr8MaaQIDWQSzKeV7FgAiU5E9C4YMgIVMlF2Li6U0ZzJgWcTfah4M&#10;BImMAoJJdJ5P4hDRmVk0nZAMJxKvM55S8FlqGvN/kIXM3xspK5efZQrP5QEgyopy8HgG0vg3hSY8&#10;DTLU8teFHCKKAIdCmJ36HMtgV1qqa8EDwxzjfAZeUgEp1QNHD5EM3veZ2iQN624FkKSRIp5KEGzd&#10;NKo58QObI2s3pk+qGf1EqtroKAuVGFW62rn/kLmqp6Ee0gxYXR7exDT6PyZMzeP/lFBTPJAV67dL&#10;X8p607P6EqAIA+k+QFI7dge0elCGTQXdwEGMBx+Iz9yNKKZhAEYPOtW74ctk0SvCOAp6lTIIBm3V&#10;nvfwwMFUYBVbBjJm4AAZM7C/jKUqYfyQwTKe2R2Thg/j9kAZ3Y+hPtC5qaDQRGrNR9LINWpAHxnH&#10;f8YYyikH9+klA2nw0sdHow+OIABuAPdH8NxI0LszJ8C2WXgdVLG0RapqQS5SIoCTmdWeDCo2eoLz&#10;kug0bk6NvwYQZiqNowImAZCoBTjUaYBPQPmi8TuobGrCbfU6GnKS19iQelRAbWpYVybiLzRiNoeG&#10;HWpjoHalt+C6F6bx5OU3DYA8UDO9Tj05C9NIQ/6pXIONuvLnUoGNuALllCpZVcYL+YzHPsY4r8CH&#10;tb6W5uq/hendTH9eKq9q4I1Ugh289f478vGnH9NvQpkv2rb+u/Upx21EaWwa/9ka9Z6Al1KB0+p7&#10;lGrWxIRPpnmxpab7GtZRFRCsKvUBEAXCRlSF6WuqA2zVKPlcAMv4rmp1uf8RESyMtb32yuvymDLk&#10;bxozR52f9xH/9iN+9j8BaCtoHnyViqvf/x0Awuja1/7uZdMw+Nv/8nfy3/7f/0l+hZQ1CHP/xLJC&#10;YkomklvV20SOFMIKs+kan9UzVVbDTDbDIDYzwnbLlIGAxFDZhte1lbWNTm9zmwysTcSTrKPaaNXQ&#10;TrKanpClA9rI7Hb1pKhdI8nBZ8lJry55mXWkuGszWdQ3XdbAWLcjhZVwMGlN6myfAV1lPGxn0IB0&#10;GT2iAweVARxKOhN7nyzd+XCMY8OZNBV5BMlo14a1chwAObJrO1LUUbyLQ8hZVEzBWk5QcbWKapmz&#10;AMLpw0d4/hiS0jzpnJEhg/v2Z/MkdoHhXwtLCukVOSqzGUC2a6MCCB+6jRtkP6CyY8tWWczAswJ0&#10;8olIMKPYaPJzsmX5UuryOS2P53S4ipPeQkp/VyxbKZuHdJFeMM1kqqFyAatJnC7nY4CuXbfZbOC5&#10;yE3TpuDzoGmrrr+QE6F2R89btllmjhkhs4f1kcFIAwogqRw6knnvJjaoA1tKM5JOCZuVzj4pYJNS&#10;EJkBC1CQKCTtV4Ejlc/DgO5dGfNbJsVFxVwxv/mdZ/L8TGInirlfWkzHPCdgZROF/Ix6es5DbskH&#10;JFYRfbKXzWbb1p2yD/181469shz2NBXJZUrOLIBjDkyhWEaOH4fc0R9GwUkcCS8L4OtH42Qv/p86&#10;c0ruQYNkD/WxUC029Ogi95CFiynGGTppOLMi+kmvId05xXfBcB3MxsT/rfZw9W5LP0hXaU/z5Ugq&#10;mqYjswzqBhsmvn8Xv/Mu/mY7AY6dAOjuXE7N3N6BvLMLGWoTf9OVnP5XAwbLALNF07NlRRneDwb5&#10;VKSlcexdQ+mVUcAow8eZO7NItiHBlyFDzaJ0fC4l34swpTchs67Bx8tHnsxRWYn/o9nIQdnZ4wGJ&#10;KTC6YoI6J3AIHsDtUsAbvwFwGkbmWhdKxwcSwz+IkdeDBg6Rgaw2nbpJImOl09qTvsDfeyllyvO1&#10;DBqAKNWyXFYe/lI+S6f6KRucSzd4If9nPQHePqP6IR91kTTaFDJ7MfwOaT89K0NS2LCTAOWEtq1h&#10;IGlSJ7WFVGUvqYcq0wHvcDgNryVl82QHVVfb9hwwaxdS5DL6bGapPMbMJfWapiBLzsDbUYlrOTE9&#10;g8dm0zA4HnAfzPcZgP+MnNWzF6GKw8zwvJ7IVF0pWunGaPB2/B+35mdppcG03G7Hnt2Gz1Ma0UK9&#10;mdyazXtsNIeol4YDAiP69kZX7mXWSKSr4SCtvsmH8c3GMit8NN9waM8u/Cd1p16+B4AzQEZQhjm8&#10;T28LPgDHGIBF7w+EzQykumY4GuNoTgj9+X59Meg7UBKZAmvR7u8kkFW7u5thEjaiaupTTt3vUiVl&#10;wgnJr6pet4rJlNLeCy3LbQ64NEzUUz4RI1S2NDTlt3WlPxv9N1S4FPIhbERelQKLrgRM63Z8OC++&#10;/5E8+P1r/3+6/jLMrjvJ8kb97c57Z6Z7pqu7sO0CsyWLmZkxU5zKlFLJzMzMzCeZGcUMtsAy28Vo&#10;ZslUVd2DcX9rp1TdM+9zP+znZB7cZ5+9Y/1jxYoV9jG9FbIF+YyA/Ie1qy2c+sV6AGQzFNc6gGMJ&#10;XdmruH8jnLQb/kvrCehroaU27WXs625mbGxHr8/770NNtZ1CuJ67kNcsQN+/dAWT/ggo29V/4tRB&#10;1P3ubgcAs508d+u2bbaM5y5BfbMJymwfGZOHzBl57510oO+m6K95Iup+F5CoZrIJuqsLoPp242YH&#10;QN4FQN5hUuEXW7bal4zB/YwJhp9Cx31KRvIF3+vbHdutYSYNhd97zJ567Aks3J+mA/0Je/x7P3Hq&#10;IHOfmWezfvhjqwg5bC8P1tgFV66NV6RZY+RBVo70L8Qft8lCzBBRFF3QVgEVVYayiLGy5yhsn5Xb&#10;bl6MnaGZ8BTiiQnor3GaC0+Vp7M6xC+I95ooTbJBpKw96UE2VJjI+2c7TYejPO88WUwCJ99OlGnB&#10;pOhpaUEUJzFcjPFx+moCkOZKjn0Mo8GUJD/oIxqb8IKa6m1HpnvdXiXLeJvA//orr9IlXm23AZDb&#10;Vy7ZmeF+h+JSQ+Gb0FuS53bVlFpXXYU1Q8UmotobR475OgBzsr/bbpw7Y2+9RLHx/Fm7TRFdxfbK&#10;Egr20AKR9BTFRAQw8CkP2oQMgBV4Jf1RjdhYVGDi2EhX+sUyFkgsZjwodNfHJ9gI3kBDcO7t0FHK&#10;HlxQYAUEtOoq/KpYgeaw+s/AwTQzv9wS+X4DOdOLtWyuMz8WJyf43X05p44i0Aj28bY66JE6QKgV&#10;asrFqly3AhSBQzjjA3y4ZjK5xgSUvdR7BpBWDrL19rH19NslaJZRHlMm4tQz+LsbXr+NukIzAfGG&#10;VqlkW50UvjuQr7bSjFnCd62oQ1Zb38nWwajSRgJUtiWkorxBxBBLh3041Fs0q+N4ACMWDj45iWFf&#10;DP7qSImzj/fvt/dRlXXx20WwOEjPS0XVCXBg6RIGaEQAIBn0BYXg5OxBYAwUiEB1+xKI4uHU25g6&#10;OcUI49M09Z0EWE4yZfRUKXUgaizncXI+BTiU0GqQxSK1GLuWuqpyq+Y3c1FvKgXgS6lPVBQWWjHg&#10;P8B+F7OQbeS3a2Qh0NPVzW+JrxNFX1nk51AgTtXiAlvyfGpItch2KwCo+MRIy87OsGp+50qKy1p8&#10;5ED/FKlgDtUVE8OCh1V3cmySxYVGWUJ0gqWnZFtkdCICpFgmaWZQLC9BtEB200efB4uKdigsUVZ1&#10;rNTrODekcGrhNxOVV1KHeSgCouNQfR6B+8w/zsc8ANk9+Pztgm3ZzSC6zSg6N9Pftl1ZCOKa/QBJ&#10;CEPX0jAmrWyQRXu/nb98g+06irAXKZJTAwTApPCS2que7LiE86mREdznrt5w5oJkl8lIsdzCEqCo&#10;yNBDmIIZiBoyiPMxkjgfDggHMYgviEwjlN8ohN/7OExSAgq0WAQv3jRAH0NWH8cxKWdxkoeS7pFc&#10;UEfAka5MgjfR5oAKJ2oWAJIDF5YHwOQkxjkon8n/GXGxlhodyWoowlJZEWUxnS2HHztdB5r7E+Fp&#10;k9WkBchkMms8DYCJwpIhACWDJytNnyAK5wTRgyiP1qAmmrFksa3dQd2A/90BkG3UR3ZRID9Av8P+&#10;w/upKUzbtO/eR6Me2YkbaLyfQHx6yUL7nxs2Wy+qKPlWrUMjv516wnpW8hnUOj7B++lDAOSTJSvs&#10;M4LxJ7jfvs/qPQ4AWUP9YPOD1f7y1SsopK8DFLACgW7y8D7mjL/dQp/EIQzwVLBXVrRLhXporLUb&#10;1tsSZnXMmjfPFgIMykoOkk0pa1q9lqwEIBQdtQYqbBvBfTnT6ObSHLh82WKn6O+OYmvLdtVANjmb&#10;3IQlHd4hygzgWw+d1Q6o/nnTFsBvub2HEECTCj+DersHbfaZmgyxN1GzoSxP7pMR/U8MI5sB4ace&#10;/ak98SMGSf3zz+wn//QjgORxx8Lk+Z/OtMf/yz9Y6NbV1sJqpyXmEAqtVdiN+2M37m/jWJCcxUn3&#10;AgX0C1BY5wEQgcc5gQf05anMMDudFW5TmaE2lsUgpLxIO8nzLuLWK4rqSjFZCtnDeW7PVebZGfp4&#10;RskuRvKY3FeeaUf4PXcAsge93CyJla03ipMADBQX8h020FQnpZoHC4UMCvq+WPUnQSOobjHV2+mA&#10;x5tv0sRF7WKSUbevUTAXjfXCxfMOtaUiunpBXjgz6cwt6WJFWUVncQGd5NUF6Tbe32tnBzrt7tXL&#10;9iYZy+vIfV+/fcsuo3GvpigfhcIvBQllCkKSrNRE7oOSwCyxACfccM7ZDJrNSqFuLgMgatpLZCHw&#10;m4XL7JeBoRRLcS5l9VZXU+NYrOTlZDhbI4GjgVVgK4qbls4hSyLADtIln09ALCBDD2NVGXDkkAUz&#10;bTKA8zwSaqCW4FWAYWJVWTl1D+wjqmvpgUHhiN9VAPRnIJl1FtdUORmCC6qnDYVOM/0Lrd1d9jLX&#10;5EcMHzsFaKgA3s0KtaeXmgjZSgOr+3qUPL2ATQ5qn0QCQ1pavMWwmo2Bes4GNAuw68gtzAbwUlAi&#10;sTqGQoyMoZGTVWgUho4x2KbE4sOVANUdDc2Tg1XLbxCAfMh1oK0Dis2b1WogYCOlZQiAE07DZSQS&#10;0Ggk2kfJXPZRJD4BNROETUsinPpoC1nheL+d6Wlx/NKmmqvsdFuNnWytsUF8zV4/fNA6abiNBRTS&#10;0/gtEPsEIeNOkRoqP4em0iQrpcZUzDhkV2WZ3YnknPT2xcolx4qhpHqYXloHAKcAHoUEu8r6doJq&#10;q8WlFVpsmii5NGbPhCIrJ2DighxH7aOIY13KMW9pwyyQ4NuEsqwIkUS5KMV8Orvh/5OYh5GYnGxR&#10;AGkS53wimUQk4JlMrSefTEaSWwFIBwBSS2ZS2+Qi2JLZ8NwTsDFx2QkcgyA7iL/ccXqJghIYjEe/&#10;0REA9gA14YM0iG6Rrx+3+zSSm2shjPPSn98guzTHqjlOzSwCTjFmW8X00+evACQv8LszohsKUyKF&#10;avpZsmmWLEH6PozasB1qNQ+zxERozeDYBARLbLHx7De27sTuyKQEC6FR159MIxQn6BQWDwW81o9Y&#10;HsrnxsFEBYUHM1vJD3lyBiCo7wSAZPPiDIAileCfDhrlJiUCEIwS5YTM5U2VkWTyfw5/Zz8AFwck&#10;Iqh5IOtSxpFOtpLGlxSYpPNeuk/PicdZNZHnpPHaNIAqjscD4fRUbBeYyHdqNYXoWWQIqzn593oc&#10;sH3HKBYiz93KynwLAUd+VFugeiTZVbOdnHdlLxJAkP7d3Pn2VwYvDRNsVZDeQxB1QzEl6a2LwPsl&#10;6qsP6ND+hL8/pfbxGR3Aqh8Uk3Kvphi+lgC/bPkS6DABEFP5UDetXLvMlixfYCvXLHXG4PrSIaxp&#10;h9vpbN9IZ/AmgvwGainz6M9YQH1iNYC0bed220AxfR2AtBVA3AAYrSI70GPLyZBWLF9ps2fMsi1Q&#10;UFKObaEzfS8KsQOAkjrYt6DOWr5mCVkR3eqyhiej6tq7G6XVFizeV9j7s+baO8/NtE8ZLHUfQPpU&#10;FNaqlWQi2LMAIF+w/QsCgF96HbUje91sIdbvj33ve/bko4/ZolnzceldYfOemm0//C8/sO/9h3+w&#10;J//+Hy144xwr8FjGzAof66djfLQg2s4AIOeVgVBEdwCkmOwjP85O55JtoNw6SQYyKRsTAGc0O9RO&#10;8tglGfdRI7q0ZpldJiO8Qn3qMmB+BmXJYEmSjbG56Ox2h9rbRmf+fkYCb2c+irIRb07GeUirV9Nx&#10;vxObj9XrViNg2EYjpgcrv3QrzsnG4rzG3nr7Lfvt6Kh9RB3rTSZNvvHmG3Z2ZNBeoQ7yFkXyhwAi&#10;xdUrN1+081MT1kC/UTkr4Qk60McGWIVXMuekpxmLekbxDpDWj/bbhUkKmwSKcup9WQSjHACjhNVr&#10;PgEplpVXLFlTHCuyVAJ+JuByiTpSOefviyxO/tvcRfYrejwyya6TCCS11ZVkIBRMCSANrI5bqaOo&#10;0/rqnbccSiEO+nWkKMuKAIgyOusjfZGtH0OEcsyLzdOi8YhTBiIhQBX0VSUglsNYgHSuzySuG3+y&#10;2kis7guZg5LH/XlQzBkEvDgKnOdYzf958XLO763WyYq8B6nqKC6ycj/WfiVhe5LJKjIfmi4B8Eji&#10;Nbm5GdjE+FsU9EQUYBAVFwBgEKzx+orDz0v3RxNUowGP8HB/Cw9D5MLKNAw1WSTAf5HpnR9i0fKu&#10;HKSx3WlDduxJodfLH0GM3pfVcgzHxg8+3wdQOUqGdxifrsPqs+HxHAD5ZCc1j64mqKUWm2xvtAuA&#10;/NXRHptCZHEyO4kF32Yboak0mFpWFDElkuMQxyK2EaFDcRF1WWohY3inDSMtnsCC5A9HveydnXvt&#10;EkX6U8hXp+gFGUI5VoPflLYs7DqikrItOIZxC7GJzhjlKDKtSOxqgjkG0TgOxFLniU2HjSnOoPif&#10;DPiwkd2kZqdB88RRpyVWqrAM+AZzrPyRw4uiO4745wSK1EAAsoysNZNaTRGLizpW6gnpCXYsBIWV&#10;3MRpUzgejus3/VduXrtRVtFyAM0vgD0KhXsIa6atLDB3E+t24bLhToPpAY6rBxShF8fQn8wlJgMV&#10;Ym25M8tcVu1TZ1CeQdm1ddHYCZ3ZCJ1aDO2XU5ADcBbxnDMU8ccRP+RTB8HGnREJYYlSYqG4It6H&#10;kxREs8g/wbkdiMVSEAPQEsj2UhE8+IQE4iLOAgIWyg8wP0azbxwZVzGNoHll1faIQCAZv6GHt1n8&#10;IBkASQ4fUMLEvgKQP4cPcSgrMpFUnFGT2ZJUeGfLjBfAkJHwdxrgofdJA4y0pfB3QhjFNWUjgEgG&#10;ABTN7PGkpFhO5CjQPwQ33AM2jxNwIQF3A7JWL6RqO5DD7qYQvoERshuxdJCdiBeNdt4czKN4SW2H&#10;JiojMN/HxvxLVj/nAJA9FKS3Q//shP7ZRnZxnhka97nI33vmefuYIKyZG18wg/w+QbydFeRKah3L&#10;VixyCtyqp6ylOLoV25MtbOs2rbYVqKLka6WGRD+a2/yx1D5A9rQJWmoRpocLliyyFVBZK6lxLFm+&#10;kPsY7DR/jq3Aln0xmcYSnrOS77SQTvIl0FBLFiyxNVBPnmQ2O6DHpsEDuouVpYZRzV80iwwKyxPH&#10;KXi7dWBbIgD5lH3/YM58e+eZGRTOlYFsnq6BiJLTdyIj+YK6zjcA4wcehygYKp2uxXPLy2Y99zSz&#10;PxbaKhx652G8+Ng//NAe/Ycf2Pf/8/doVptppb5bsBr3wNYhxoZyQqGk8LWCjjon8KDH5ywAcoYM&#10;5BTZxmmK5qfJSKbIKNpC3K1y/2JrcVtqgwdRjHFxjKGiGyOzmYj2seaNS6x+y0Lrh9KaRK5bCp/u&#10;j/xUs859uRAOktWpnrWX7HI+6rK1APqW7bgbI0yQdNqDoJrFkKkKJJONcNe/QOr7+fZddo9j8Cv8&#10;oG5cp/EJb603ncL6Lef2LgqvN6GzxgZ6rR979zoAo5yALQCZhNqqYEXVUl5g7VAsvawE+wC1HuiT&#10;NizUC3LguKnPpLCybqR/oZFsIp8Ru+nUAOOjCF6sylLh/K8WxdtrDPX6Am+1r9jeIXNqJNNpRRVW&#10;rY52miS7+HuQfoMhivJ1LVBR0En5yHITGSY2VpKNbUoONcYsi2JlGUbvRxhWLiFkvNHII2tQXUn+&#10;W04/VirWKsnQxgkotuII2oFkZ7F05gtAEgiocdyv4N6Frc59nKb/AoB8vnU7HlxBjjWRaLRq6B5l&#10;VfFcZzGRzF6HFoxhtR2vbAJjzCjnvjAyilB6cwIsDBVmDGKGSL5zJOd7KoOvYtmHKAUQgFSihED2&#10;pQYrnj8uZ0YNzMH7mmPDrPcuAr0WBEF8frBWsYBPAHb1QXFMB2XBeBx56mGCoydy/CNQhmlZdOqP&#10;YscxOWg3T47Y1bEB53YQ+jKD/TtPxvYto4Ff8fSydICyNC/LygH3JNgROTpX0+hWD3V1B8fmM4gz&#10;7rbW26fUBz9GbflCNtnMtRcJrOdpeD7lzPgupF6Vz3VRBm1VD51XVAWYCDwo7ifkQE2RFcRksGgu&#10;y3cAJJaaTzhZWAa0WCbUYBpZZUo2gI6sNRVw8wrFeULD7QAQD5wJPEOPOsXwZM6vVuilROoEBfRZ&#10;NEBfRbHo8ZF7RpS37T2Oc/cJwJY2Bad9gePhDaDuob9oF4vn/Sit9qieKuYDlet20VgIgnZii3OE&#10;3jZvgMY/xt8BkCmcp/X9NDBKANElyTVUpqjJMhSKaQBXGvvcOzJGE/cgNWq+J+d0IDRkVFoizdpB&#10;eGHx22uRQt07EpYpggwzFEGEso8EFlIZgEgOW4zUaTxWSn2umuy6ENFFHirFR8Kx4Ajhxw+Agglg&#10;BRvqzQQ/mgujsM+OoYijLUIyX06OCO6LDOAkwy01IsCfi86XLAOlBQARFxLEic6JzW0CqaayD53w&#10;sdzq/iSKUOn8+FEgWiydyImsJKI4UQO5EPZSd9hLU5QHxfTDHMjdB+koJ3DvYdW6FWA4RJA9hGGi&#10;aguqiexhtX+FlfXXTOO7TwC6RCDfiw3JKoL+WkwJvQCQ3yyH3pnLjHGatT7mZNfUv09Z4X5KYL9I&#10;gN5EBrIchZR6PpQ9rNmMlBdn3R2snuWqewBK5RigtWXbGmoS65iPLnrtgC2n+XDOgnk2b/ECW0ER&#10;WzLgRcsXsS23paxMl3C7jMxg6QplMstsNSf0MsBs6YJFtoVA6ePn4yivHPUVhXTVbERbrcCfaocA&#10;jLqMLFNaCaTfbtrqeGN9OIeZIM/MRNK7FEPIjdPUFXSWgORz6Kt7UGpfAiRfurvR35Fp1aSwrfDy&#10;Rz09bTbF93VMKpyDpfuP//Gf7WfUSf6ZTGTx409Y/omtVoekt5/sYpAsZEIzPUoTAQrAAuDQdio/&#10;hkwDCkv3ASATPLcnxsNaeO3w0W12kcLqWVZwF4ozUXAV0oxYZX0Ei1rf7Q6AjNcUOMXso6ym1Mvj&#10;S+bpA4gcQWiwjmxrAeaRW8g+d+3FqJIV/Sbs6rfQp5PIokQeWOdwqf2Ux7+gBnQPGu9XrLaHqWfI&#10;3+rt199E9+6yjGzoVnqRyopzCfzJlsoKu4JAkI3hYUlemgMkmfDcSRgURnO+JZGqJxNUK6BBqqE6&#10;GgCNDFZYOVAjNaz8u1AedVB8LOHCSSLAxrHlQuu8hVLwG4E4wVpBWyv+elaiFQTqNhSLrdAdymBq&#10;afYqg9OPgaqJioVTRsGSAvU1XkJ9hKBXTmblzwLCg1rfERZIR8jaogAQUVgdrB5zobni2U8BSDyr&#10;/WhUOEEsnBKgE4roTUmCdlE2IBt4NZv+BRHFN8tX2Zccp1poDzXdhhGkI/DnimJQmgMg1HcEAtEo&#10;IGMI8LqNYItiQRfDcYkCOOIIEtHQ0fEsFKMpjofzeAi/V3ion4WyhVGrCoTG6OF6fJ9z+x1+uw8A&#10;EC3OOogfakiOUNMjv68fRWBRQ35QYEEcAx8ykUNkJ/tRVvoCXApsZ/o67KWzE3b7zLjdAjzunKP4&#10;nJZsDduO2M+3MStn5Tr7xeEjyLXz7BwZZxM0UCE1pirNRCFYnspIszdRJZ4jw/wdC43PduBWzUz6&#10;17lvkrkeWqF39w8T7CiGE8glq+2kq7sFuXQCfUS+7Jsf7QeBMdB0SJBjOF/CsOYPgH5TsdoPgA7k&#10;NwiICuW5an5mAUSWIIpOWcMRaop+SOS96F2LyIiiEI7NDlMo6zqayVyyACu67VFipQM+QYCzN/U/&#10;t+NQubh1u0tVigXNbqiqbfjg7eNvtxMoUAGQ/cQdT64Zz6gA288APj/O1wSyrQTqNCf4HQ8zZ6io&#10;psLGAcheahu1qNfqEA5UQVPWcw5W81gOIJcP2NWQDXexoGkGdCuZ7FpN9hZP9plWlMvI2jKoKBpP&#10;cZ7uHBrEL+s2PSsozHjOJRoTM6HAWjlW8ubKRcQgafcgrgQy3tW43NySCnskITrC4pUpREc7WwwN&#10;WLFkDQkRnFAEf2elBICIow3FNTXEl5OTv1X0C+bvUG5jSb+DAR1tEQTIUFZVod5YURw/ysrpkIVw&#10;G8MKNJ7VSzxpaKbUWgBKvOY/cHDSociUsejCjuMEDSaV8g30dhRLQQCXNwVENd3JrHAzdYZI+iXe&#10;f56AAoB8jsvuq1AgkazmUkB9Py7EYLKQXxDI7z8/1z6A+vmYAP45xezPoX9UQ3iFALWTIL+K4L8B&#10;ANlBEXMjdQwV9rdxUe+iuH2QYn8xKag/F+1CKK35Tn2ErAXQ2MTJvYaBT3vcKaxzgq9BvTUfJ93V&#10;UEybOYnV2b6M9H4WtuyLmHO+iqCziMFQ85nzsY1V624BxorporpsUZYuXURBn9oN+7Od+o3MHGuh&#10;9r7dvN1xEVYG8i6Z1IcLFyMEWD89fEoKM4ZRfY4I4Au2+9z/Z+pIQ4B7LoVYF2qUwx4eNuPpZ5l9&#10;vtXxyPqZiurffcwprj/73R9Z6mFmrEczJjcBf6dcaKzccJvEv+qkNmirkw5txS1Zx1R+tE1Bc43R&#10;ODiaFWQnUXLdwnX2D5wT76Gvf496wHs0Jb2HMuUdum1PFabYEMOnXPQISBV3hCa8I6hIjjG86zBS&#10;aw+KgjsP7OfYbTQPagFb+W3092q+x75DNJWGBVk/Qexzjuk9APRz+mG+5Di8DVXSziz2F2gw7ECF&#10;FUJ3uLffXgsMOmIhgUcthEAdgW4+BRqmkNVgKUXHknxoIy6YTAq/SWQZyTQiFmTRXNlO0ZiLpJ7j&#10;1UfNoIbibRmrzQ5qCz1IcbuQWRZDA1RQ5M2lZvA2Hejf4F/1xZLldg+Bxlc0enYRDFOhh9pZ9bXD&#10;mVdRlC4qymOSIj0RqJfCWJWGA6jZBINJakVV+fmOeWMgq0rPXevsKMafR9hiOc8eFtETUWolsen6&#10;iAU85BcWQr1B2X0hK8UEglksj6UBEBegeL+k9vVXZt18BfhWU6/zpncgAUt4ZR9p0GtRqCHDKYCG&#10;4vQrMI8CfGRhFMH7hnNNSqIaD8sQB8sQTjwI47NjARLJVoPg5EOoWYayH8HQFxoxnIyB4+vUEdWX&#10;9CHbZ5zfHdDP4scjiBfZPC8AtiBIlAjS3RDVUpCDHgfY9pOJHeY9ffn7JCKJVy9ig3R+yu6cHrNX&#10;rp61UyX59urW3fYRA+Duc/7fpHg9MthnpxFDVKM+aiQICqA13fJNen3extn4DAuKPzIL5Quuy4+3&#10;7bSXWHxMYE8zRX1ggJW5i94YFwuqWjKPPGoZCdB/PlBygWRh/mReJ8gOfBjNLDARlRXICtwHYPXi&#10;2JzgOPuSeQlAdL8/v2kgNJK/zrtoT+aDQ8kj7w6jH+pQML1qoYegfpIAkFTcOerITnugwJJYNB1F&#10;0aRG6mMsRPchHnKHacGT7yDCIGLkdrKO3Vwj+2iC3ixXC64Rd43f5vcKJWuoIKincq4eB8hP8HtK&#10;Xj0CNdVP03c/CsEWBAPFZA2lKAoz8unjQ/FXhGKtHOeHEhY4rdSDunleEdl1nOp01IxyeTybBVNG&#10;YS6PDTLU6pYVkgW30CB79darDggWA9aVKAFbyKRbyW7akCI3cSyzkYXnIid/pFGNS6Czin5Nsj6g&#10;8NfQgPyPTsN6tM4NpH91KDMq6WyslK6YrRzuS1r0Yt6kmK7M0qIyLrRiVAuFVkRrvLa8bAqGbDlI&#10;37JRZGWzqsqBFugLC7MBHwph1E1SVTtx6C5WhzSpKEsR5RXEyX4YWe4RLjI/wOMEmckBmvgO0IS1&#10;HrfSbuoWXzL/4tN5GsC0zH6NTUlGEJkNKVo+3aVHULaEoJ6aYpX+xxnPo1gCQKB4viBIfULw/TVW&#10;IAdYOc0ni1iMx5AaCGVbskdOsABHDBRaHTWXE/6oH/hxV9AbshRAWMjz5+NNtJQsRgCxhlrHkuWL&#10;bTa+RTMAh1n4HS3ANG/ZKkbO8hzVQeaReSxfQWZCAFxIAJxPMX0ZhfcNgMVqPI3WUMCf+/xM6hZz&#10;bL2K7lhWqBZSAqX2LSvcz6iffDiPDOSp5zBWxJYesHQAhB4Q1UIcEGEFeI/tr9BzF3DrDSNANPG7&#10;7ty5BxprFnLnvc4Aqsd/8BMK6/9sT/3oZ/YUBfaQrahnGAbVGnPQuuKP2BC9IaNkIpNkDhPUOCa1&#10;QW1NKjvR/VBZY7kU0R2wCUXKG2iX4H5fJ6j/eo+b/Qr++Vc79tgbANdEfoINl6daEvsi80nNTPEO&#10;8CbI+NCQuZeZKtCGAP1KssIjeHutpJ9lH75Qe+R8TA1LADLMyvkL/KPuYV//OdnXlxgQ/nbPbiyt&#10;8eXBP8vL3928g5layEowCLPDIIq0odAkoZrbDohkw1m7kHp2MTukiIsqimCWgr49B/AQvdNYx7nM&#10;yqqZC31sCI0+wNEE9eOiA1eA0oeCqZbn5VF4zkA99GJmAEFtvd0nuN1j+xpw62WFn41E18UF3kyx&#10;NA26JRpQkV1LIEVlFaIjWLmm4uk2gTKturDAAZBgakHee5CU791kXijypFqsR76ajcIxikCcTCBP&#10;jgmnhhjs1GJCuAZSqCsWif4iiMeSzYleC6fw2sh18gkLpG8BkAZWsMGskssQB1ThLJtHL0ciGUas&#10;ngtohHL8BSLRBERtEWQ4kaihVL+MYAsDtIPJfmKpm0RTNI/Qd+H5ykLCeH0INUF/gKeLxt1PqV99&#10;BH31OfXFDoQtXjgmp7ONw2iE+ANWrOBV74yhmzpKvSNY9h/l8w9AF4ZobC+KqwtDvfbK+ZPQV8OY&#10;Xk7Za1BVX5BVfcpvfm/3XgQaDXYa77IbU6PWTw9QD8GtXhMtkSz/dv8BexMKfIpetV/yu34BkL2/&#10;c7ddpZg8dRW7eABkCAm2uutbqA800/ORz6Iwj/qA6JlAuH4/vp86wQUkPtTz/KHe/AEWb46Litme&#10;/BaBLGz9OH4CD4GMpMkx2AFFoDgMRYQSjqowAMm6b+wxKDtYG/rfMpkhU0tG0Ewmm0pWHMZEyiO0&#10;Mew+ugc2AxAFHPZK1QlrsIk2hA3UdTehyjso2S6ChC3UerdKvAOouB9HqQUdGMLv6CVQJisqJLAL&#10;NAbGJqjzMOscS/pAqL8EqMEo1HHqHo9j1HIt83FcHLM2BBU1gE4Ei3d/Mmo/jr9HwDE+DyqO7xgO&#10;fSV7k0QUVqm4KhTTAxXGoLdQ6iRRAHJ0ErJuxCJJxPTErByny76gpBwZr3guUsGMdN1monnOtmwk&#10;bFm04Gdm0L4vAGBlnw23nsVzMplGlUURRbfZ0CXJFGTCCd6pfEB6UrLFkbmkUBdJ5kNj4NcSOOkT&#10;KLinkGWUUEB8mQBzZst2S+RETWTlo1WVaLB4UWBsosgieY9QqK4TpHInMBo8gmeUuw4wUwGPYwD4&#10;G4YsfcEMjE/hoT+S1Qc1lIz9+E0xmMiHH2APF+U2t400IB6xQVaLXzGM6XOsQD4jM/gTszbepXci&#10;mJNtKTWJ1dBfqluspBayEhppMwXtBqisszQhyjPLn/1bB020Wg2HPFdd62sIeit5zfKVS235qqU2&#10;n56QWXOxVQdI5jAYah0uuisBteUrVttcGgAXYJq3EDpt4ewFNmfGbFtL3WYTfP8SwEh1irkU2FcC&#10;clsp8q+mfrKDDKWYC/QrAOFzaiAOgDw7wz4AjFT7UP/HZ4DP55LxAiJfrF5lX/BdvuFifhsAiaYA&#10;HJ+YbJs3EKSXMeNk8x5neuHjP/oJDr0/JAN5zJ74p0ft8IoF1g0I9GYGW1ukG1r+nTaYxHxz/h8j&#10;y9A2LsUV/RpjbBN54TaWF2bj2LlPMkd9PCcEny1vGwjZa4OH19gAbr8DhxA10IU8js1JJb0cG6jP&#10;bCJr3EWAcWcBIMdhTzLXbdSSVkIHrgScD7EKW4PJpahKT/pttmFymQovW5YTb7eO7LZvUDx9wULh&#10;3vzF9gmd5q7cVMCD/qDj27Hs30GzKXJYXAt8sLjxxbEgUEEU64dQnAsaKbC20FGbRvEzEipJqioB&#10;Qh41kTwKufWsaEU9KTD1c0G2IsVtoA5RRjG6kn6BIp4ThQdbJPY658tj7Y2g4wAIwY3M8lsApJ8L&#10;PARnhXICtt4rGsCM4wKPIfiGiSriYg2DdkjCHHSyvoBVtDKQHAslG/N132zebpvMG2eFClbGLhZr&#10;OagWE8gAsqFylGkIQOJVU+BaSI+NtVJem8P/iQBXkgZ8sZKOIui9ihz6rwBIE989gvuLofNKUVYl&#10;k4XEqtaBY0SC6h2irQCEGFbWUayww1nNZpExTIVD1bGQi+C6jAM8YslgwuHmw6HJolRED4GJIHiF&#10;ooIKAWASoFt+zrXwuZSBnJNdLCI0rrqKfpU3jhzlutb3hy4j84igDhKCHPgI2edeDDPdkKaeYB8S&#10;OU7DLXX2xrVzdufsONMkx+1d6O/P1m1igbSBBd9OO09W2K4hYfhvTfZ22wiKszEomSkyjBc55q9D&#10;hZ4BQH6LvPQ+jbcf7trDOOEUmuGIVzm5LI5RU2nOhdRJ3JbhyVVBZ3s10uZkVvSBUFUBgEdgLH0P&#10;AO8xzhEfvq8fxyURYUUQlJyyD9FuxzkP4uhxEXiEMqUzPIXsMgV6jy0wHkYGu6DQJI5VPAsACvIV&#10;AHgLYooElGj+FNgPkRnuBOyPErgPc/y28btvVksCi+MNyPM34rW3i0xuCwuq7VDoO7jfjRrIAc5p&#10;0b+RZCK+xExPQDqYBXc9Sr3OfvmMNXCMcRKBggwCGPyoX/kD3j78dtF4WSXQwxfJY6LijsLsHAHc&#10;j7FoOESsdDsqav6Y7fc6zuKZ0RjHjtNz58l472Dcwv2h8X2oPx9j0adGbkxfKV1EIoXOIXkoJal4&#10;pJJiUhmeO6WgSWkpF05plVXwgDZlF8oqSlAUlOItU4SMrRDjrQI8VnIpsOfzAyVyUrtT+A2Esoqi&#10;5uHDJLogqKwTfKA/PR6itbR6kotqAR5Pb8DpX+VET+HCiAEkVFcJhyKLgduOAYgiAwMJAL7mc5yu&#10;S7KPg+o8h1Y6CCq7I+/tXLmA4vkc+5gxrp8SUD5UrweutR3BpJ5kN4VkRgFSg4DanhShBlFlfQnt&#10;oNrBZwSz9yn8SY2VSGH7eQLzIgY2rYc22Ujj3jrqIlsIaqeghC4sxAWVQLYWzf+KVRTbVy8CFJZS&#10;ZN/GRRZDU+AR9ukgDYA0BcLlb6fovZSxtPOpjywE1JYAXLNw0Z0Ld7+UaYgLKWbP5+8FKMeW8fhy&#10;KK/N7NN6gv6i+YtsNpnJarKi9ZIUU+BPoybz1VZoNwDkIwwh38UK/IMFC6YzEOornwA+n1LI/5wV&#10;+uf0o3yBKd9XAOmHfN84NORuAOpOqIA9W90cCmsphpLP/ORp+z4KrB9/54f2JFTW9rnPWkfqCWoV&#10;ZIUZAViX77WWgM3WE7XPRlJO2CiS2nEAZjwz0AGTCbrVJzFenCyMgWqgwF6eTM0kyab4fxiAGcii&#10;PqHH6/NtvJ5xmfxmytzWQs9tQyG3i2O1gp4ZN7yhjsCZr3P6cTaZJ3Pld/P4BtyNd1B/Oi5qFAqk&#10;EnlkKYX5X5DpqWj9BUB8D2FBL30BR33pJzqyFSXfViZRHsSMkn4KVnf+BNAAX6SRcMphdO5WoNYp&#10;L863YIKXgqAKzwkE1QgCaig0Sg3nfw+ZRid0VTWccCPPbwdEXFhbDPQOcF8J56mPxZLZnCvBGZgR&#10;wDepsX1DDeTP0JjjFHuDeJ/S4gIktc1k5oUY7uVQd6CuwDkezso1DQqkgnNxoizDaqm51KD6Csfy&#10;xhdZug8GnCf2b+dzKvjMRui2fAroiFHIQGJZ9cey6o8j2IbRwZ6GtL6OoPcCwS2fLYlgkUCwSCHb&#10;+S0A8i9QmPUEm2AALQG6JZ7aQzhZUAgjEKIIJhEEIW1RvG80W6QAgfeXYeNb3mRnLPZioK5USA9j&#10;NR5CY28YmVyknsuKXAASDpUlJZY3WcQASsj7AhAWZ90AiEZId7Doeu+gh+VS4/Sj6Kv3CYX/P3Ac&#10;GyBk8Zs1vRMF135W4OonOYfLsho7LyPLvoz10R+4/n9Dv8bvCWD3ed8zgHgHVjNVAEkF/R+NZItd&#10;0IvquZiEinoFyny0udn+BJV8H/rqE7LuzN1Sarqbl2q6LEYjk1IZflVJoTyfmSWMEmAsazxxLAmx&#10;QhS1LamwwumQD6a47A+ABrIVAU6vYW0+ik9aMookz8DjeEF5c+7QTIrsNjyaWhPD7sISfWm0Q4od&#10;I4UU97GFUCxPIOtqoLbQBpWcRA/FYW8cNaCndnFt7qSnTTWQ/ViV7GPRI9rqsCS7qD63stDayHWy&#10;RY2Dal+gITmVjLmSrvxkss8AgD6ABXcodedIKMZwQDhYVByg5wkwHQ08BjB40OCI/RNOIaK7fPnt&#10;TvCb+QL8x8g2DhCTD1D73of6z92Dv49BLXpilQKQHPBgTMbR44hdVMsKZfhdoLN549HnDUgHq88P&#10;08W8Yqxm6NB/xOlUhaqqYchOLdreGrpWy5k61oMCpo90uoKOzWpsE6pViAJoaujOrMSgqwSP/EJc&#10;G7NA+oBjXKxc9LF8sSiAIJotig+LZhMwRFKIj4aSyOZAvY709UUCeTqrqBBkiRF404RRR9HzYkNQ&#10;h2BNEODtbR6g8BEKTLugojZvVj/FJmsg8H8CaHzKKv4jVuSfsirVqvxj6gSTfGH/QOSBZE1K10Pw&#10;z4qgwHWWC+o+K35lIJ9rQBPFvy8I3A0EbmUHixcvhjpipgdcqhr4AqmFvMrzbxKgvamFyAfrGFnQ&#10;FqYV7lm3lDkam+mo5oADbAfZPzkAy1X3GDUYyYiXAyJzoLOWAVALoKzmAHRLCN5LCICLoGAEFgsB&#10;rrVrcP5lwuAq9mcB/894boYtAwQ2kuWsJbBmsH0JhfU5/PZHvEYZyEdLVLhFisyMifvIXu8jGVbt&#10;4wuC9GeAyWfQZ/fItio5Vh5Qb94ePrZrI/Lk5evJRNbasz99yr77n79j/ywAwep95RM/tYbYIzaQ&#10;F0qTW6gNQtH0xB6y9oAt1h203YZiD9to4jEbSyWjAEgmpNQqoi8E4HAABNuT83U5WMEX2sWmYmf2&#10;xxlW2RfbcfokjV5Lx/9KqLVVHPfVUIir2O9dBN9cJkF6030dTr3GA/HEES4YXex7WXzsBVxk1hYG&#10;TVOVgSQcj6VuejTEs9+fy+IBuqSTnqU9+7daEas3T2zQDxK4jrBSO4pSyQsu2Qu7nGNsAfDIYRQh&#10;I+DwIwh84v7DWGFGs7qOpagehzomlZV+EUG/DXuNEuisLjqXT0ILnJw6YxeRRl7ErbaT2kYxRd+z&#10;FbHWXEDvAe/7IRnfX5EVnwWkUlhtFlGQbwB0ktSEi2Y/Dg5ddI8XK+RSVm5npMKioa4ezrmOLYqh&#10;Y/6IRXz4Hr4oDmvpeHYRJFxcjwUEikzqEekU9pNY+cYR5KP5HskASxs08EeIV2q5fmLJEOJ5PJeV&#10;80ccu6+haCupAYWgGoyBlolFihsh+xAALgpQiaYWEwMVohqQ6K9o7gsn+HSSsX549JjlwhREE/gj&#10;ee8wCszqOhdF5oAOmU6AD+eUJ/UmwEOF8kx6ud4jq/+KUQPdmIR6AdoXMB/9aN8hywA8/QGfEMDD&#10;n/fxCDhqG7ietiOEOcgKeh8A4kuAG2qus/G2RhtAhqueltfojH6L7/gbmIgvyfDGmf2eTcNgiupX&#10;yIIFbqUcv2Ksxk/xPi9ynndC3Xy2193u7dhlHyA+ycOxOpJzKDomzgGQVFiW8dNn6VMJtT2Yx249&#10;yPwd3j8Cqw5fiuF+kXRbk4GIpvIKUsClxoep5ghGm6/iAzhEgVkWT1KuxRKMozheMRIj4AUWjmWL&#10;vL9CWOhE0tvhB50aBV2VgfS3EUqzi8VJBp/vRUDX/B8fUbiHaXZGceUZwkKbYxPE+ehFZnsAgcFO&#10;KDn348d53BPAwX2ArK6cGl0v3e2FdH6fUDAnnoZAN4YgRgoB7Hw5t72pb3kBIMfVa8e54sUC7Bif&#10;5UNN2Y/f1Z/jkEEyEI+60ZuF+2Fk5O5k+/uJ3YdRAR7wxA2EBfHR4xi6BpE9cuxCAIsw9aCQ7QTB&#10;xITymTGUCeTgm8s8kgpk54/INK6GrRqZWw3+KU3wi66mehtGdnuRcaOVPKlMDpQqqNCgU4KT5cOt&#10;OJdGFWofiSrAq/cDlVWSGgwl4UXSmwaNlYEsOJULPoEvm4+R4us01cmPKp+L2Zk+R0F7K0FmM8W4&#10;3QDLsYNYGuMD5UZxeS88+R5Oul0aykR9YGreMvuGiXsfUxz/EEmnFErvE5Q/Bkhal6zB3XSbHUIZ&#10;coz388f+/AQB7AbKpi9ZmWsWyGdQPZ8QyL6GBhklEC+DiliFimvZIgI6K3/RUfVQKb+kx+O1eXMt&#10;A27yEAf5GAqYA6ym4wENF1sgeugTrK7keXWAFcU2VlbuXEAeWJVs4/sso8lv+ZKVzCcn86DQv5TV&#10;6mI+awGZxHyCoOoh+n8ZgLCei2Q16q2ZFPvn47q7Ay57M30giVBT9wUgZE8OgKCmeh9gcvo/oA7u&#10;k/F8CYh8TU3gmz177Ft3d/uWi/dfd+2y61jkx6K9375+i21AgSUV1prFq23mUzPtB//le4DIP9pP&#10;oLFm0ydSHkqHNPWMAbKQoZxg6iD0b2Bf3hOGl1jwNusP3WtjcUdtLBFqi5R9MjvMTiHv1XaykOmE&#10;qLNO0rE+QcF8nNvJsmQbognMk6C5iWxtMb/rcma7r2GY14rNBEwyjkn2+RjW9FnQpWXMFqhngeJP&#10;1ikngO1yPmbefCTHuI7Cdz0dyW0drXaN3+ArAFm1nutQRQkEll7qVUfXQv3RM7QfMBeQH2LbjxPy&#10;QVb2PpJgU3wO5GIJJZiL/w9ihRZG0A0gePoQ/KXu8yGQpaHtz6RZagAOXlPpSlh1VtCkVqlOZwCm&#10;kMfPQuF1IfdMRAV1BqrhX3A2uMzKNDsvngydmTbYcMTRmJVG71QMWUMkgSaIxzs479/ivDlJk2W9&#10;+kQIfrF8pi/0lS/2N340yaqA7sK6o4lCaAfHo5+aZBWNaRlQYXIeTocOSiQraYduvk/xuI1sIBrg&#10;iCGzqIPC+hol4xfU9ko4L1V7iKbuEk5wCqPQHumAB3N/GNcbD10TpyyM7CSewr7ot3aK4l/RQ1HG&#10;hMhIrlVRcGEAj9NEyGeE8x4RZGGBmJ768l382PdgKLQgAtVNeqD+FeDqoGboB7C86bbPfrV3P5R1&#10;pIUAcBF8ToBqC9QbPMh0DvM77MfO6CABLhr3CokUqnFKzqzCxbi1wX7BIvR1QP1PNFp+hfNCN0Er&#10;DeVVJmq8XFRF6QTmdujGXBo9ryLOOMdqOgfhzLuAx31kzO+g5huHnmrACUB+Vj2otV7AC+pVJupN&#10;MKK1TeNj6dLOK8d2nc9NxR0gFFnsMQLwHg8WIixmj7J5scDxhLqJBchTqRtkMj4gAaCKBkD0O0Sq&#10;R4jAH51INoB0PQTn3CQaV50+GnptyisqnCFohYVFgF6spbGwTWWxHQpF51OtsywAAP/0SURBVM+5&#10;7cUxPAD1GkdTrezajwL8XmTJ7mpTgL7aiyT/APtzVJMnqT242OccVE/+oVBYMDohZCARZKQK6tHU&#10;L0LZJ1/e1xuKSrcBiDICiMm+ZCxy0A2KinJcgWM4P5WF+CCQkifhMX5bH35Lb8QPXiyCD8EGRAAe&#10;CZhRxvH7RNNuEQWIZLAwiqdfJBMVYQFMVQ4NifIIe6SConglpljlDFIvR9uri6crMReDvER7gR+n&#10;Ag27mrrCQEIVu50mQcChOC8PfjjbiqCz8vC9yoPS0pbLQcpXsxMNK/nUTfT6Up6bi3qkhR14G0rm&#10;VRr7iviSIZwsAT4gvjeeWSegFAI4gbEKCPSjKIVGOYKCegwrl93IXY/Amb/MSvb+rHn2ObMUPqI4&#10;/AmZx3vq0KbQPLZwjXkjez1O/cEHdcwxgrIvg6ReWU3zHUH3CwDkPn0gHxGAPgNkzlBfWAydNH/+&#10;XCgmFdOX2NGVS+w16gpvQD39kvctYyW/kwLncX7Eo5zQOXCGF9Fnh/Ljy4n4BGqSY1wQngBdOAEs&#10;lP09ID6fLGIZ1NoKuPslUFcrkH0uBATmEQB1OwdrkpkU92fyOfP4fwH9Ks/z/yoyHzdAYDWF2hC8&#10;ru5xQdzjPgHIezz+Ps//BED5jML5PYLtl/ROaDbI19x+C2D+hYLc/wKAX0KXnkAavWEFfTSqgazd&#10;buuXbbB5Mxc4wPFP//EfnCxk9mM/tiK/XViQhNgQwXGYbQQgGSYTGYbaGow9aH3BO6hx7LLhUGgt&#10;ZmKMxnraWDJAQkPhBNtIWgB1kxPWxzZIQX4EmiuOk9KNHg83LoCF1IrmQ80tByjn8ZuEUPx/eQ+B&#10;nsWCP7RjfBzeV1wYuRTndtLQuYtMcD/1rmIGTam7WN3oFahEujDAe4fHvuK3fAHaqR1VyRQncxRZ&#10;iOau7EGht5VRsFsZAuZOZ/9BlCweBO0TcO7HZJPC5gt1EgRVINnqCYKYp2wiDu9lPDKKQYJpKgHv&#10;LvRnFavcQup1SQQJNdJG8RuHnThMU2UEPSQplkJmUMR5+cWuHXYFLjsSqqeEQCgbklSenwsQFcJ7&#10;V1NrqWTleg2++R3qO8rOGpBJupg7EUfwPbF3AzTWVvNDxukACFsvktWu8lzmc5diRY6kknpPu4Ir&#10;BdFkrr9WVuefs4oeBphSkCsnwuEPUeD/C/vyJYuPSvYrGMms7EdCGYcQA0DEQdclMoMnAW4+DgVR&#10;Iuq5BFbcyQS7UJ7XxnERXdqimggqtQiORTCvDYW3VwaiTCUaAIsCOAMBYX+OYQjX73EygEEKvx9B&#10;vWTQ0xCj5sJd7mQFzBgiQwkj2wkm65GcN4DVfRgcvp8DJKz6JRKAEk+HGi8g+0ptx4trqMd+CxPx&#10;BzrHP6Mh9gsWeo1QahnEmWx+D4lwivGqGqd5LpOestdYhIzTdHoYFeCox1H7C9/hTyymWvkdqqC5&#10;KlBrDaA8akYJVUUtpIeZJl1IUFuZA9JMx34lIooiKMoiAF327Zq2V4+XmOZllBAcZYleAFUTFxMD&#10;JahaEjVajlEGdapoahEJxMEIsrxAekLCUdtFyJGYzFYNjtVIeIuJfa14RtUUMncD+iyWzu9Y3isF&#10;wUQUv2UomV4uC5Q04uN+sudgai3HNTCN7NuH7PwALEwotHxRPoIIHHZbapqwUGHOPNmEvKvUa1KG&#10;/YqkwrHUoCWjPgEY+PAe+luW7AFhGEP6+HHOJlkFrsCJxOUAMopQQCESmi1aBrgsjpI5vslQw3EY&#10;KmZh5ZJMnTsBWXsqzbXpJBODvCYboMopKcMrrQTnYup5ykCqQCWpqirUZFOmVRDWw1UDNhUQaa8i&#10;r6x0ah+FTm9HHKlSPooEeWGJwlKqXUBW4kOw0BYD0qnJUDLgSA6A5L7+1DLC/EmdyUA6Oel/gaT2&#10;dezJy1kZCkA8Kdwc2n+QC/0Eq0U6HY9y6xvKypCCFbWG1uIUgAUel3351b799lsonddmzrXPKDx/&#10;ivb9HWw+PuO+m3StBlCcP06j3TH+PwqohLDqfnsdPC2A8QXg8yUc8SfUN/5IATqRovnzM1E/kWks&#10;poawjIDdAgX0BwL0KwTrXxPkO2lQdCc4HSQb2ke2VEhA/CVZRwrg4UFBLBC0T+XiHIqkCY0VWBii&#10;gc0oqNYQ5BaTaWhbQtaxEisV0VdzAaXFAMt8elieh9qazfeYwWS6OTPmUiuZ6xTSd0BLLcSi5Tig&#10;9jGrdvW5fMRrBSDvUSf5iAxOAPIFXl73AZGvAZBvAEb5YX1LRvI/9u6xP7AKDYWb37Bioy2cOc82&#10;rUHttGi1LSZ7m4XN+6P/+CO60r9vs7A8yT0BQGQDGAURWL2zQWeNACgjyHVHqIsMJXmRheyxXt+t&#10;1odJYj/bAOaJA8HcR/G8zW8rK1hmzQfuwphxv0Uyh34zdjIb2NwRNWyg3rWYDHDZ2o02G8DPR6r7&#10;Hr+jO4Oy9h48gmwZpwF+k2waVv1Y8e1334usO9r66BDPR9FUxUqzgi7g4qIcmyRdv09mNkg2WAv9&#10;9FuC2TgryIZSiqVIdtNYrUsavQfHgEOazSJJKyu6Q9jebEe9500fTzA0ggAgEpriBBSB3AZ8SP1D&#10;CMR5XHw/Z3XXiFloBwGllEDQwhwJ9WUkQcmcR7rcx9ySNPYvg8XDewwXe4HjHKfuY0CujsVXJsG7&#10;kQbFRoYBTbbXM+cc6guAeJeM8XxRJkX9amuB6orRwLPd66CwyMoAO1FYLRgIdgMWk1jhj2JX0ceQ&#10;tiZGnHYz7rcyK8mpjbgoor/PKv8KwSaHrmlRUufY/juZ51eMIXDxPdQtHaLsg6JvEgEuHpBITPAn&#10;y0KwkijnbMASh9ysLNQ12I2Mcxy+XbTCWjhWofT1RBEIs2m2DGKyoh/+TPIJCyVz8yfD8OX7+gAU&#10;kgD7AsplgHAj14NqSrn8Ll9v2WnXoUSCVHRntX6cjEXD3Tyht05w3wnqKV4EyBPEiWxmnjSjjmpB&#10;ZhuXnGo+yLd/Tfby6o7d9g7X4R0+J516VRLF3xycLHR7gn0swVQxmuBYj/y+GtHIPor2Gay0f0GM&#10;Oc8+BhIvfMn+ClF5FVBzOk4cCkNa7kZM2c/mC4UTyAq8nObPboryN2/dsfc++Ng+/vy+fXb/G/s9&#10;435fefsP9vO337Yv/njL3v/1HfvFz3+FXf95KCka9bAqkYlmL0AUAVUZrNoaWW0MMvJI6gwZGhOO&#10;UimPxfUwdvW9LT1WloAKFYo+IhxlXRx1F2ilBBbUKrLLgDEU5iaFRbamE45gfJhHkfoYzcCl2PDX&#10;o4LNI4M5j01LPbL5CLy9wmn0ziAGjzBAqwPblCQETrEMwoqkSfsEAB3KtRIESCXgrnuD41OOsKmG&#10;/VaHfAD7oKbANHpF4nBPj5PvmRomoWGzeTwP2/9EACSZ8z5doM2xf4FjVoiPWyqfmV1UTHNhEQrd&#10;Rnuklp1LScbDJY9VThmW06DK2fFeux4Tbb8lIDdT5yjVZC6ykHT40UF2rF6uvXyQQKQC3x4VzvdC&#10;/RymfiAV1W58oHapKA03v2IRQXPWDNvKfd37tpGBLLE3KVy3y+kWd1HJVufNnGFLCLaLkMFqlb6C&#10;BqKZTOHbiW12MEHbC34ulqL8uwTHV7fttvBl61FXrWQ1vsreBUg+4/Ymqg1vgtNBgvcRqKFDBNqI&#10;lRvsNzQW3YdSugd1dZ+L7D587dsEXvcVi/mcFXSIz7ONUGYHKf51s0+/AnheVcczAfsyNYpwikc+&#10;HkfsMHbsZXT9fgJtUoazrZqBwil0nYPPb2OErSf3J8MPyrZ9B8X4fVA1S+lCX0tNYg00jrywRF8t&#10;BFAW0tcwl8A+Gyny84ygnYsoYBHKslXYQuykT0QuvwfnzoJfZp8BkI+p87xH1vWeZqMTeKXC+gLH&#10;3i+hy5R9fAMwfkvw+DMA8r85RnelSNu+j+NKjQep8yzsXOYBUkvmLLYFM+bbM489ZT/CpXfWPz9q&#10;OT7brS/DlwwE0ABERgsibRSl1Vh+uHM7grR3GGVWf5ibddG53uq1zpqOrrIGrzXW5LfZunH0zTq6&#10;y7w2rbStHFM5AWzAnn4jmcBmxvLuhFJYiwfZRorf6wD3TPb1ffcDdhTQ3umOnT989CFAI4y6khYj&#10;HgB2J6qSckCjnBM6nlTdUzPnkf7mcXH8khT7PAuVXnoz/kB963pWpI0wQfF0S4kF46O2jnMmVbY7&#10;6PAFGF7QAUc4d3aQxe6jlyhL1BfNUf1o2tP5vXKgZGX7UEJWU0nx+5bPMesnQA1pEh/BYph51SXI&#10;GmPhls/mR1r/AwBJZKX/O2peN/gMNS6W4ycl8742MqVawKwyIw4qigu8s9HeInP9NVLmU9jiu1gx&#10;dmCUGEWh04thX74U0H1pmK1hIdcKfdzMUKaW/ETrKMu0VtxtG3C0LWSlmMUqXqvuZsbevg/f/yqF&#10;8zYs9vNTwu0aIoL/jYrnZYJ8KgByHKopgE7nOLj4nKw4Vq0EiXhUPMhMI5jhHhpxhCAXhccTrrJY&#10;r18BRD84hIsB2UI8NEwctEwcQBMUhiCB6aDR8PPZXOOHOd8P8Tt4QfupyN9KplaLPDoF8EiGFosj&#10;m3sPx+sXAKRwADeCRecJakDyvvMma/ED8I8COD5w+KFMtmsj8F25gb3+jZdQm0WTye+0HsQALuiU&#10;RgJzJ/LoTBYK+fzutTRoFgHsnlxvhazYo6FujiGDjSOwyZsqn1hUi5Ahk+MUS40nVKozpKwh0DSe&#10;OH77hMXY+h10gEPTpEJDTjGW9623fmUXr72Al9RF7D5O2gRDxjrwC8vEdDC5kF6qhjwbaUmB1i91&#10;fKe6aEIsYL5IKbXgKtWNm9qgKMn0QmmM5Lv2U5AOPQHth9utXxBO5ajBBmj0S+e8dkHR9lESCOHc&#10;1cI6lLiSjNrNRZ1k6uxlZ16HHHPloZXLoj2Q3ro06hXdOPpqWFhtdq69ut+DEQr06JAlhPOdM6F/&#10;ZWUip98UQCuJcz4Zqi8U4A4mWwolYyhhUNRtalJlUFINnPf5ZFWx7FcyoBFL/SYc6i0DqjSTfqkU&#10;rrkU9jWXrCuLekkSWU0GACJD3RvUl0ux0Mnk+wvc8ihdOACSThoURpoThzdMAi6N6YlJnKSRdhV+&#10;+EOC8qC/ilA0RlHnSAI1z5GF1IP0el02Et90GpDC6JfwR5Uk8Aj3R6/M5k4q6Y6O++A+rNVZWRzk&#10;BO2FF3+TprlXAYrTNJEFcLEeZNLasSOsUpCR7UGCt4XmoR073GmswyJ9D6+HmnGDuiiguPQFwfF3&#10;PCdi70FL3r7H3l+9nuIyjYJoxn++dpOFwpkeBiA8CVRHME9M4IR5l9XMPQEINY+vUGeokP4G8za8&#10;UfyoAzyY7CgFKXImoNgG7fAWWcBrT8+wX1LUfpXgnUpBS6owPx8fqwXM7kNR9eC6qznoHuxPKPuz&#10;DentNjrhK+CufShw+iC/y4cz3MhqeQeS4Q1IVeeS7Qgo5pF1SM47/3myEMBjNnbz8wGTxTQarqAQ&#10;vo5ajIDtAGNQ36HYP52BLLL3ee27gMgHAI36P+4BIF89ABBlH3+hrvDf2O65uVu2m4fNn4PFO7NB&#10;li1YiXT3UXtUhXMMFmdp6NTPsHr/0U9t3mM/sTxmpfdn+TsAIvAYK4y0cezWx8lGxqiJjFITGU73&#10;py5y3PqiKViGYv8evMuaQnZbJ/eNV2ZbOr//UQDMDerNg/rFARoylbX5sToMoUgXg2wwgeJkPKv+&#10;cm5/x0jWuAN4HCGYKC8osBIoihLojEbks93U35ro4s4gAJRTPA0OCLCdfFcPspYCnvMKJ/ANgn7v&#10;4IC9gsPzS9mxdp7xuTfGeiwckUYmF90ZLka504YRtApQ6hzlt9q8bhnAvooAy3dkVkc7NEU6F0gy&#10;Wzwr+ywCcwmOr29g0zFCL4gGO7XjK9QFrSFFlppgT0LxDZXBxyMxToTSuc2C4wxqmjQM8npc9QAT&#10;VAnzHeL92A+KqTWpweYqSLTfwaf/HlA/W4jJIkDVTK0jHarIY9sq8zm4m+sonX6TBmxVmqy7Is/a&#10;Oead9OA059Idj5oqi+JtPoE0G+qkmeD5AWDxJlx4JcqklvJse6UmwX7OAKLeHDk9nEDyjvCDOTrR&#10;jI3OzKCGkIIcOIl6Rzj9MqFkYeGHKEgH0ODG1Dn4+5fhxCeLMIwk20lOwx+JzurEZEQtCdQ/sOpI&#10;BTzbWEy6k0X5SxxDgJJH12kkpKcnpmwAZ9+uhlpLQyraQdNwL7LgUH7rKLKEYKgufyjAYDKWAI5t&#10;EsCgIVtlUJQS8Jy/fNMuX72N/x7W4rASxQDFQP8Qq3LsNxA2VNDH0kAW4aI2VIg4wYfzu5yabBl+&#10;YemyXcepeJhhTZrr0c5qvoAemxCa9aLpFo9FMRWKOimIekAEK3bVNqKQFReWpNk1DDJbqPse5Hp1&#10;IzZ5AnKxGfLHiqM+g8WST4jt86M5MDDM9lCUL4cOy8Kddz+LkWAyqJDIGOoY2DLxvgmszMvJgG4f&#10;IAMBQMKjYiwViknn6wA1l2TiZBvxYxCLnliyggworFQZ1FLrqYdGEyVX14zjMo8FkBkFQHlmwO7k&#10;UmPuwgRRIqZ6ygN3YWlaAI94AEAZQjGCpkkGfrWSxaVlcx1y7iVnMgcHqjGazE2TFYtTM+zaviMA&#10;UL65sDMpZORxPC0YKdicJEJ9RnEN5dO8mQUFm0H9Lx0VoDKQbGizZOolydBYWQDRJRigctX3uD9H&#10;bsUATD3XxSO+8KnRoH82M35DqL4HUYcI8A+0U/vdkb1usinS5UAkdQF+8s1JtE750qBkEaDE8GXD&#10;WU1EEkDkd6VmqAw6RzPTs02TDg8dOGT74PSPHqHzGJVNBYWhV2m8e2nms3aOIJ9CGuvFKiKMk9If&#10;5dVWFEUryBy2b2OFz7aLztJdKHd2kDHkY08gr5sPWLWmEnzS129lxscGPKJm2gfUED6CxomGV9dk&#10;wR0EnJ0ASQyroY8AjS94z3tkBF9yAXxMcH4deiiT1YAn0uMg9j2AVYk/36ObWsevyBLeAJR+N/N5&#10;+xWZTCIAsIvGtq0Urms1ZhbV0E3A7CiU1gFO5sOH0HMjU90JZePHex0iW4k7usPKuPDc2N99AORe&#10;gGoxVNncGfSJkHUsnEUWwjb/eQHJPGiuxRTyF9kSpMNr2b+9bqzMofl+j0z0y5VrGSq1FPoKQ8UH&#10;rrwf08ClGshXyj7kmYXy5K8c5/+NdHFiz0GA+Kg99l31fDxq3/tP37XH/vFR+xH2JT/6++8yH+QH&#10;jlPvs48+acueeIIxq5utDwAZLSDrKMKqvRjDREBkEhCZUNMgwWyE2sZgsuocx6yXrvWuOA/Ag5V6&#10;Dn0hDJ3KRgEVxmcHsnoMpLgcDvUQQ5E0HcohF0+nwuRYbLYZg4qcsRku+Z19By2LCy2Bi6+RwrNA&#10;pEBjRIuybaC9DbA5brk0hhXR4V3ERZTIaisvp8CxKO+ngD5IB20LPlN3Wf29wor57DizrieHqc/R&#10;GMY+NOLA2sTJnUvxs5JgVQgVlY5iyJMZ8BEUcge4KOvguJPwfAsjEKvnKJkgXsJjfyLItaK40meX&#10;UbyuJiupB9jakI1eZFaKAyBQD/k8PsnwpHHGO1/oqWG+doc1Y6LXziyTSvapD2AdZPhWHyqjNyh6&#10;f8B2CSqqHtpENZAaVrHh0EEhyClrahCvNHVAYdXZoKvGRurIXGrzoLMKce9Nonck20rpZs6CSqgj&#10;wL7necRe4/ytwbJ82FVpr5/rt/EBRuMyPKsH6k88vdfhXYgGDmJfAr0UhvNxILUevz3Tmy9mpP67&#10;ab7cZ3VY3k8hj+1urLR25mak4f8UhTNsGplJeCiZTMB+rvGjNopUPpXrMZEituxdEgCIHjr5NQ62&#10;k+DXQcOmFGa1AGQswOFJzcef4ykpvjfAEMAiIoaVuty/K+itqaQwng14Xzl5wS5cvI4DQL6NapT2&#10;mUtMdZzETZiRt8rIsNHvpsFTWyO1iipW3QMEwrNatWtWC/bpIywINMhreGCErKEJag9BBEVvuQon&#10;cO5F45+mTvjkXOYZMQwtmbG7l6iDlXNObaWOshdHiUBUa+EMNovAysSTtgJZK8nU8yjWTkdZ+DYz&#10;ulgD9qqr+I4YVHYStDVQLB3qKI5FdAktDLfdDloobEmEDGY537OoK7RTf8mCdhxgETqgxapUTCwE&#10;nDlKAEg779uFXDyJfdZ+BgOwgSrUU8DOwMRTI35bAMlaJObXOFebAJ44ZMnJgEAFvl7nLt6gy7zf&#10;qV9k0qkvj7F43icJr6toFkTlUGcv7vOwSgQrrWRQuciZo7juEqGMMxCKJLAwycLaJE/mlMiac6Cn&#10;cmkSzGaiYaIWV9C9+fxmEyi0ionvaYBHCv1/8Sy6NezskRQ+ICsjBz4Qn/riSnpBKASScXTCX78H&#10;BXGDDKCcD62pZ1oZJ3obH1YraR+SuGRoLrntqoM8DbWVDPAKQai0tExOGh9QOJuCZTxWFWQgrEar&#10;WZ28QgZy+9lnkfJusgyymXBOxGhWCJ78kF4Yp4VHxrGCYlztIZxlD3uaG1nITmgPT9xpX2NfPgUg&#10;UqmZ5HMyf0bH6p8EIBSqP+KxQCS0y+kCX8PI2Y3IRePwlPqYVfrnUEP3ABQVnT+jp+A9CuhlNMyE&#10;IfUL4If1JcXVPPJx9uE3rPJ/DX32hzlz7I8E8So++zjg5gXQJpCRvQut9HOUJ968/wH2I4xRmUH+&#10;wQAJTsGsvsMjouhhQNrHasPbGwtrAGQ3xeEVyIXnox6bTc1jAaCxfMEyWzSHAjqigKVkGKvZxxX0&#10;qGxCUryTrMkd0HiLi/Ybto+pm7zz9HPMBJlr75KpfEim8gXA+jWF028A1j+Tof1PVrgfsj/JXsE2&#10;b94KR677vb/7jn33P32H7ONH9uh/ZfuHH9FE+GMA5Al74vuP2bpnHreC43RTZ6ClLwxHSRXLSlTg&#10;EYltCfYlrLjVia4ekGFAZEA9I2x96aTj9H0MYW1yqpYZDGSTG556nJkfNJSquMiKMxX9eR4r0iLk&#10;l+UU6Srx8SllFGobq5nP3A86xz+FrM9FkCjXqifaz9qgVBpQKXnh1JtMlltEOl6Ks0ACswsEIKrH&#10;1UE39ePr0w81cAN9/Ouk4mcBjyv0ECRz8clrbQAeWcGkloBWzUXRQfDvxS+ohPdrhEIagrseIEDl&#10;cHGkA2jFBJscmq066Jl4n8Kwi8BTTx/AAIXYVkChDpq2mcl/l5pybYhu8mxeV40yqxv7khGa205j&#10;1jhEUb8VOuLyAFM86YHppDmxkwbGJl7fzMXaRXZ0El+uOlbTyrRKoAriWGmqd6qhkSxHw594rIOe&#10;BlFsPXRat2DZnsuCrZyAW8F88TTqj5q3/gL2+GN87xoK8iPY5r9+utf6UCY1AUytAKeyrBQCZAYB&#10;MZ355Bn4MyUiVY2l2J8ErZXA36lI3PMwD5TP1GA7QQwvqY7aMnMx57y+PN8asMQvIyPJz0q02opi&#10;u8rvN4Wgoa2VAVfYY+j7TVGgPjl11oYVxMlGzmMrfpkRucPYh7Qife4kI+vuYVKjZpcMDjv2IxNs&#10;p6dOMwnynJ3htVfOXbVLWJGfP3fZmZJ44eI1O892+sxFxs1O2iQc/0lW2ZPQO1MM7joFcEwyRXGc&#10;MbgTPDY+edpG6DYf5DOHAaBhwERihiKAPxXZbyIrcW8cCjzI0AKwHomitymBWtBpFhfN0PAVKKB6&#10;2PdK3A1iaIBNYmzxhUGGWg3X2LWhWrs1Vm8vT5TZW2cZetVTiOwYcUNrpb1xusFeGieTxHAyjIVS&#10;Eeq4C8SB9GCshOjVSUK9lA/1Wcd5k8bv3049YYLfRmOKSwDBLFb2hWTejdzXwLCzVJoW1bjoTe0m&#10;SgV7ahSqGzdBd14CYCdwFR7Dor0UsUks10MGQoNi3qsT4KyhAbWU0kMxNbhUzvFozpMYMlxdX4U0&#10;hTckp6OwpSeFrFwGiHLTTUTglM7nJzLXppRrTl5aBWR1MoCUyipLGQiZUzw0Wy5A2MJ1KmFBGj0g&#10;0cR0ZV611OweUe+HtiZ8YppbQDt5yasfBE38z3GffWPNRmthsH0HF6UM+vqxeWinoJcDJ1dO82El&#10;H1jCRa6mQ72uiZGKdS4kZwzT6WRcZ0vnILbCVO2xO+llZ16hCe6FOc8DIGusmVVVLY1B1Vygakqs&#10;5SCoeauMNL2VVWQD711FDaaSx5pR3LxGpvJ7mhOHAKrTOAh/TH3hT2QL782eb5/soqCbwACcNA5w&#10;PMUktjpUEp8R7NVsd4+Ae49s4lMsM95Fv98QhrQ4I5c0DYVZOKsu1BHXGY7zzuzZ9nuK3b+fw4p/&#10;7lwbhDqJ4QeLIGVN8fS231AX0RjZyN276T04jkKLYTAH8XcifT28/xBFvmNkX4ehcfYBfrvo9dgA&#10;oKkWJLCYzkKWzMPJlymJC9jvefS0rAAgVpLtLKeIv4gZI8/PmGlbqZ/cBWS/Qbn0EWoxB0A0WAqp&#10;7/t0u39O3eZrZR/QVn/d52b/mxXC5IkguvCPARzft+8h1ZXa6gd/94/29I8AjB88jokibrz/9Yc0&#10;EmJnApi4z37GSvyQ6lIDGS2MsKlSZLkCkQLmfqDGmsK+ZIosQ/0fI3SkDwEkQwIOMpNB0TkAyGQt&#10;4299I23jf/oHalaLrZsVUwU0QhoAouyjBA+pCv3OdH5XYu/QCs96E6BJoBiYAgXRBJ1TKusEirfd&#10;zEaX0mPHmgXUPbY5cx4k81XRMZsVlGTjrVxE7QRqTes7zXz0W0UUqUfh0k9NMcMGrTrDeGSG2AP9&#10;Mcio0n5AoJepc13QGwrITQBIL6qV9kpGo+I4PMRqv59VaUdphp0im3oJi5STrgq471qbxBJ9kM9o&#10;B9hakOCeAVyHyUAKWTnWUvNool7hgm4bIqhOMNmwl886SSYy3NkGuHSycU1hZqfZHL3tLjtLPaQb&#10;IOtjNT2Ac+8w+zc2AF3D/nUANmO9PTaE7Yq2Yc17GMWWnaxC2yTd1wOs+PX8Sxev2FmM9E5PMA98&#10;ctxuXjjjcPqDzDAfIpgPECgmsbeYYnjUaXoZLtDTcBHL73PMhTjP686fPW8XcHI9z/0K3Ar8F89f&#10;tcsMJ7qEDfoFTAjPwfmfPXvRzvH3ebaT/H+KQH6aQrKKyaeY/z7BqNaxMQIbgVsBbpRN2cMIY101&#10;43yUID+C8kkBXvcPDFJQZhXcBc8vbr+HsbbdGBx2I7ntYtOqvoMY044deyuF9UHNNeH+Nlbxbdyv&#10;rZn7Nbe9la2N5zWrw1yrdLLTDmUFnBddHPcWAC5JmQcKsuMoxLz8UVLiXhDKALW6liok53nWTIPp&#10;uVMTdgqblHh6OoJwC6hFjv7a6Xr73aUm+9O1dvv15S77/eUGu90ea1caoXabCMglmQxmy7I7gwVY&#10;pUxQT+L8oBF1gGM/zvHoI4alkYHUUyPQ/nfSTDgASIlummIqZCsDn2pxtXXxeDMWOKP8zsOAsaYM&#10;yvCwmwzLiYtkmKLzLgOs+i36Rxk/wLnrIk5rYFkzs+sbMTqUCktTM3uZpNnCuVTHMdDWpkUIixEX&#10;x3uQ30FbK1MYmzluLboG5G3VyvXBbzKEo2+vjjd/d1P362Hr4vu08X6dLAIG+G31+a30tTSCFa18&#10;9gDPeURui/oQ8WhtvLneuJnbHr7MbylY/n75GhtiolqjppyBdgIaFU8aG7GqxmO/k5R1mLRujNGh&#10;ExjJTYKCU3zxk6S0E9UoSihAnXaV22lQWzLGy1iHXylhq0mxi52ldr6j1M61FNuF1iI7X5+GdUGM&#10;XS2NtWtMyHuRKXi3s6PtZewDXiUFfRW1yetwvG+hevgjstqPqA/8EQBxlFhIeO9U9oCeNdhBoJ+n&#10;6N9NdqRmu8/ITO5hTngfxdLHKH7epOfCBS8dxWo5Bu27LFcikA9Okq28Q+bxO8BDAPIn+i6u0aVZ&#10;D71QCndYT5f7b1np/57npSE/DsA8cCMZwjOPP22LUDitBxS2AWoHKRwfICtwp6gtCm8d3brLAIfF&#10;BP9FUmJJKEAfiLYFFOvXImteRpf5cposZ1Mofwbfq3UU2m9TfP6GLEsZyLvIlv+EYOBPz1NcB2Q+&#10;AYi/ovahDOR/ASC/gWKMPB5uT//4Ofvef/wn+y//z3+x7//dPzld588zK33pLByDn55nPyETeQI6&#10;6xAZSPz6xTSkHbDB7EAoLIwTS3DgLaWvoyia1TLgkR2CVDfY2UYEHgDJMOAxJJUWGcoYzYTa7hxh&#10;VYe546zH/om6QwDBstPaaMhrJdVvZ7Xawd8aP9pLcbwf6+2h7k5n7KsLymaI4Njd0mydnCuDTdVW&#10;x4WdTod1AVnBEP49yja6AIMeZJc9BJJh3FUVIIfIMM6epHsZn6Qr587bNQqhp4YH+YxqVsYjdp4g&#10;d4nAd4EL7yLBT7fnuO+8Zicw5/zM2JhdP8tQqgs8b3LCLlFEvcGUwmtXr9oLl68676fXXzl3gdG6&#10;px2AujLFWFtmiExwoZ4heJ8iaI8T2CedVfUZ3vesneP9nc/Eh0mvv0Qj4iUC9AUC9QUFanoRLnK/&#10;Arbu1+10EJ8O2udYYZ9l9X1aq21W6QraJ7l9uGlFPkqQ0gpcs9hHCQr9A+Os1qeggMZZ5bNP3D84&#10;hHcUx6iP49VPUBAXr03KoV68oXoIcprj3sn13slxbdcQJIKzsxGUW3AFVpBQMBcNo2DUxnPUWa3/&#10;pwM993OfAEKbJjMq2LfqNXrc+X/6bwV3bZ0ARheGfAKQXhRKfeyT9l9/9w8BMmz9qJLaiUH6e2Ts&#10;NIXiCzZx9qpNnmclfvYa/RzXbYq/J7kdZ9b3MGN5NW9cA5X6+M69BLwGTAOLyNbysOqvxW25ntpa&#10;aTXCH+zim9oRCzGxsgwAKa1hxY17bS6LgRrsUk5ODNqFqQHmzXTYjdP9du7kmI0N9ttoW52dGQHI&#10;x0bIcobt4ulROzk6ZCME1l56TfrIiDV1cIysagTw7KGGM8R+DfG3/leA7uO+MX6/Yd2n304bNNwQ&#10;v9kImVSnzm2Atp9sahBQHuD5vXwfNSPKVbiLRbwyjm5+PymvpNjSfb0AcxdbG/d3KviThWnr5vVy&#10;H1bxXwOlVKBv5baD/537tc98Vh/njuze9X6t3XoOf2uGO5+pfdKti/Okjec4m6YtylyR3/aRCpQL&#10;FVgrVMCtlpN6laF8KUH9MALP+wnc+jtIUCcS86yWC1gfIr6tiuJmCSl0MSu+YbiwF5EEvlgdZ3ex&#10;THglzNvuoom+g1TwRYqI1whEV4rC7GJJqJ2rjbMLLVl2pSvfbvQW2/XOPLvammmXGuCRa+PtYlWU&#10;XSmNsOvQKTdQvNzMDrfbaSF2F0XIq0gL36Bp6k0aqN5GPvsOjVMfEqz/SIOdAutn0EsvZdVbAfuT&#10;Tken5i/00pvxpQAE2e49wEPbRxSgf08A7sOfKRahQBRcvR+WAcFw99kosd5EQvsHXHR/h2fWH2fN&#10;tFv0VdTWYVGBnK6aotibdN6+Ty9DFRK7AIbSb9u0zZ75GTPIn8S25Kk5tgbJ7SGO2wHoJXeAZh9/&#10;r6VmsRThwCqykDWM/xSdtYlOeHlirYG22o4sdx23qwGQWRTwn3nyOVuGcupFHFa/JVv6SAACUL6L&#10;Fcq7NDm+Sz3lY6xQ7qM6+x8AyJ/oIk7zj0bdtdL+6f8h8/j//IO5/+Rx24CDr4rns5iVvmrWElv6&#10;zFx78h8etef+8QeW8Xc/teE1W6wz04dMgloGNY/J4hgHQE4BJCexJDnFbyAKa5y+kNEMf6S9Mluk&#10;2C5PrOJ4G61MtFF48lc27md+SI5tWzIbJdZy7NPL7MzpS3b16i27fv2OXWXk5mVoisuM4NQmmkJp&#10;+RX97/xNMOV/J8AScK8wq1vPOwcffo5ArO2MVr+nLhBUWfVy0p8EBCa5WKe4zwmuUBx6XAV0/T/F&#10;hTrJhTrJBTrBhTrB3+OiAbiQFWR1O6qVMReagq9WyEMUY4cIQkNceINckINcjINcZPp7gE7ggUGc&#10;T7lPAVkryzGC9xQr/ZN8lp7XT3Du4xrp4bEeLjBtCtIaLav6jYK0E6wVgB8Ebd06gZmMpR3g1fOm&#10;n8v9suWnL6EFQ75WHtdz2gjqf9v0PK3Wua+Pzx7Xd2QTndOnoCbw4HZQwYzvMMwKU993iG06U1CA&#10;PukEQQUzZQ3jooU4rhMcz4kpAvepi8zV0OQ7ZSFXUCNdsUnAbYKgPkUWopnqg8McS25Pcux1/yS/&#10;/aQCvrYzVxyF0QSBfpz7R3m/sVOXnG2cv8dP8v/keQImoDfK7+S8L6AAQOr/KV7fodkfyLnrcZGt&#10;pfZUg8tBLUaZ5ciVq6gNjJy6TPCeICuFPuS7Kzg7hXgWGprI2AW9p+mEPd3U0Bj/O0RmKfmrCvUZ&#10;GFgmUYyuhmrsRwwgCrEFK5s2dZHz253lvJzi3NPvVo9fWR2xso6aUa1iJj0cxWwNsCXOZ3JMG3m/&#10;GjLqGlgU3VZhv98EjdXPce7kN6qF2alnTEAjppqN0Gw11LhayRZ0XPo5nxoxMayk1lAN7VULhVQD&#10;DVXJ3/2qC7E1Y3hbQTG7QrUkivdVUHGa/a7+Fi3uq6DSalBjVdO/UYHooIXvMcCo2y7O21r2qQ4q&#10;UlstNZcaKDMJD3r57VoB4DqaHmt4XR0ZVQPZfxX0XDWxvp/fopv3b1GPDAvzGn0Giqx6bh9JZKB7&#10;OgXf3FgfK2SGcSE8YFEiPCA6988Jvu+hYLoQhicRXFwN6VYD9EAVHcI1SL/q4LQHUAecg+e+2ZBi&#10;d+MD7TWKUa+gLVfWcDsnBr423a5XMDymNhGgoGjWVmjXOgvthe4CewFO8XpHnl1rybbLrgxSxFS7&#10;WhlnN8rYWAXfxGPpTkEKtEKSvcaM5Tdp9HoLjvBtNgHIB2jFBSDaPl2x1u6m0HjV2mtFaPI1BGaQ&#10;pi6Bxmcom5SJqG7wqZrwqGNMIktLQqIWR1FqMwoqL4zD4uD1rmKc+M6s5wGQufZHgOQVCuQa7xtN&#10;wTWKguAdp0N8k/WQXRxCXbaT5i1RUkuQyy7C8XYdILETLyv5aO2nT2A3cubNqL62AjrbyX7WISJY&#10;i7x5O6qwzezLLgDpICBwgOduRa0lKfNs3HlXkplcx8X3WxojP8bG/T1lH2zvAFDvzEGNRUZzH2ru&#10;I6iyMr9IxuVudArm3wFAVvz9Dy2drGw2jruS687856ds5fOLbSkKrGU/edJ2L5ht9T+ca796dI/d&#10;IGMYg74aLmF2RxHUFTTNKWgsB0SYAzIl/yvorAmAQ068o4DNKJ5Qk4DLdfou3l4GkK/FzK+20iJo&#10;itvE9z+ASugANamIADygSsg+OvoJugrCrDK5sKWYUVDtYlXTRfb7MGg6gVOrXrYOVrraOln5dmq+&#10;twIugXSY9xBlchIqQK9VUO7Qc5yth216Ra337tRM8AdBvPvffWY3K2IVaZ3Pd/aDIK9Ar+dqtadN&#10;AMBrelix9QIKzqqd1XMPqy/9LwARACkTElA4AZu/HeABTAb0NxetAvcQ4KPALY5+SDy9gAuaZ0gb&#10;gWWYzVmNKoizOUEcekiBfBwwnOC7TgCOTiBnO0VQnSIAO+BJEFeAU1DX6/WaMwT5MwDxKY075e+z&#10;l15wtjMXX7TTF27YqfPXAAOCOwFdgX2CIK6MZpggIfAR6PTxOwmU+gjCfRwrORM7mSVxYIx9O32O&#10;OgXvMT51nuDJ/hL4z1yAarn4gnWgWKqDMWhgXG4dfSh1dKI3IDtuoEGxns70anpUquhRqWVr5L4G&#10;emdqcbotoaO+H5A7Q2F4SDUO9k/v2UWfTeNhaGePTVbvucXqvLZZnfdOqzy6xWqJQaMA1QDHtEMg&#10;wOt1jJqZxNfIeN5aemWqUBtVsT+1LHpbKBaf0YKEhUsLWVgYtGgQMSyDmlETtboW3s+FeKIRsUAr&#10;9ZEx0YQsZvqgD110wjdIFYbrQCvvXwmoxSEYSJSKj5qCXM17CeY9AF4nGVCv9odMu5dzswk1XyUZ&#10;dz7F7g7u6xflxdZLgB9kQTKiWhLHtZ/zq5/zfJDzeojz2Hkex1+ZjTIKh/pDQNKruh5KwTbYnlYy&#10;dIGLshIdg07NAGEf2nmsl99tiPft4/EegKyHOlkvtHEPzFEnNcJ+aM9uzr8OMo42wK9D83BQIXYh&#10;WGinJtcGpTZEzakXcBPF2EZzZBsquDYaOlsBwUdCkz0ZooKkMvYANQE/KvnIBlmJXqRT9R5NYArS&#10;V+h/SMmkpR9NeSrNR1k0RxWX0yhDI4qL1cCFRLKKumK7nQXNBDq+XFRkd3ACvQW19QLUxQ3Gkl6F&#10;xrrUUWUXuyrtan+NXR+ssmv9lXatr9KudBYzbrTWLrczX7spj+ejOCDVfKGuxG5Di92hcPoyK403&#10;kDO+RfYxDSD7/w1AGBqlrvS3k0qsgo7TKADRj/kQ1Rgqqtnuc6YGfkH943NUXp/QJS5b9D5G4B5k&#10;voPHUVRinu5smC9S6Gylm/k9aCzVPz6h5+LGplUWgFb/CN3R+/Bd6qEI/w2S1cuA0R4CvhtAcQi6&#10;6hAWHIe59ZIYAAVHJBLVWBohAyjQq6AegArHD0nwUfT0h+T/RAOlvy9SyehYZKZYcuAB5clxPoAj&#10;5+7t9MegxrpAliLH14/ZX81Fl2DgD3hivYsk+FNA5G1UWoV+UTjeulHr+IF95z/8o33///s9m/Ff&#10;H7Mf/kf+RnUl590Z//ykLXpqrq0lswnbuMDSjmy2gefX2vtPHUPhxWxr9wi7SeHtLJ3lU/z+UyUU&#10;0UsBD24niwCWfMAjJ4ju80A7S5HxJh3kv90fji9XHM2ckfbV3hz7MLvBcnCmXf7UMwCIu20jI1wF&#10;sG6mR2cfario0Eh6hgCTTgIvtMQpAuBJBS5WP1rJjyk7IGg4AVQbq2EVSZVlOIVUZRkESW1T3HeS&#10;4KlAqwLrdDYy/fcpVrunCCCnuT199ooTQE9DE2nk5xkC5xn+VlA6o//ZpGI5R9B7+Pg5BVsFQrZz&#10;BFtn03P0Gl57muBzFsrpLMFT4FBDwVYrXwXwswRtPa59e/jZp9iHU7xOK3it2KcIilPc56zGWeWP&#10;cnGOqFYAmAhYlB0IaHugEwRSMnrsUVGdgNJDcOqUAysBRMfqNN/nNPuilf+kVvMcD4HNGYK79l8S&#10;2VGm4zVTgG9k8l4TgbSJnpUmAnUz81Ka6A+pJIOsRsBQm4HYgWumEnuNCh8mTvrstYpjBGkm6FVz&#10;28AUvUbvPVZOA+0QgKHjpOM5xv7r809xPLQ/Z7i/Jx/RAC7JXQT4zqPMTPFA6Xd8l/V5brNBb255&#10;zy7PrQyh2oLsd6d1cF8HgNAMsAwCYvp9hpTdcZx03AcTQ6zHh/cLcLMOtubAA+aiXlHvi6QcscMo&#10;n9/HsZPwoIdgrNqL6lFDfPcB6kyjg5pKOe5QjcoYR7kdgoZsIPDG4+sXCbPgIsCrjjNMkB5lgt8E&#10;z2sCQLLJeETnSyGmzFSbFkFqKJSMNQYRkB+u3/44dciYsoyCdCUiiSq2HmoIHSxQ8lCcaZ6KrHMS&#10;yRoa+f1UX+jgt3U2ft8mwEcZRCO/bxOPt7B4kvigg62TIN9E3czF/Z0OnUWWy+trCe6lBHnZxncC&#10;hj0sWjq12BF1qcUa+yrazKG9yEZ1n+ajDCrr5hp7mDW18V3ktaWsb4AsfFDnoRYzXHMjXJ+iwLp5&#10;T2exowyXW2VEqok8EgBwBCdi7Ba3n1GiePME7qZF3teuI937EjvlD8hAbtEzkYBqIy4VO4Q0moww&#10;1vOjIBXJZKxaPP4vJ+fb9Zxie6EsyV7JKrSX6rrtpfouu13bYbfq2uxWUxcbc6ixUr5Gan6dL+ts&#10;IOZ1OLcbINuL3P8i2cOtjkG70z1mN9uHKVyNso3YLbbb3RN2t6HNXqly2ZvQa+/RxPUh+/bHmbOY&#10;+TELSme5/T6SrmVQNiTsMGoubytGD/4RtY978PMCEA1j+hirkvcwLxzausbc965F6bUVF1ca1XAL&#10;9QBQYrjvzcXz7VUaDLtx/s313m2+xxj+QzexupabUXZ9iZ37bxn8FAqg7HffZUfcdthRbj0BAW/q&#10;Rv504sbgo5+FAiIHtUQB0rd8Wv/VmZqN7UsGVvkZKN+yULvl0cAZHYX7agLKCrTjGQgE0pHoxaP3&#10;Pg/ofA2F9TGKrHcBkD9Cb/0BldgfKfbfIfvJDonHRXi/ff8/fR/w+I4zqvbH33mUmR+P2U+Q7v4U&#10;8HiWpsFnfvSkzf/ZbNsHKBYF7LZGbM5/vgkDum2p9vGGeAryCYBrnH3glmC/OxJtP6co/nOymrd9&#10;wu2tY6H2pkegve3uZ7/b6mfvrgvAjysCc8ok+2w70wJ3ptnXJ6rs6/Ama0RMsJZ+lU0rNtjuDTts&#10;EZTZpiVr2Vbb+rlLbC/S62OHUb8FhSGzRBhBDe00q+lzF16YXlWzkpxSMGRT8JhUoZbAfFpUluoI&#10;rBoVvKXGOU2tQbfnCNrTAZ3ni1sWhSGqZpAMQBQOF08/AaAfKqOfIDzAqq6XwqNWcH1k091k1Z0U&#10;trtYWXdzgTazautgVdjB/a0IRjq4OLugNRS4VSA9T0FzGkiuOJ/VzmuUcQgcBCAOQBFMewlO7XDv&#10;nbyHixVrC2NmW0sLrYW55NUMLarAZLARe5JGZLOyp28iyNdhMdKE/XYzMmIXY4AbafJqQSnVynCg&#10;FixIWhAatOg1UAtDXD9nL73ofJ5W3AIQgaVUSsoOHAC5eoeOdqbNBR+0bq7X3uMEcP4eIAAPMIRr&#10;MPSw9fnvsW7sbDrp/ehkvkqP7x4bYFjSQCR+aAHu9P54M/PkCM9zx87GwzpgGERrnQVUBSDKQKYB&#10;BDATyAIgg/S7DPIZ/WyDXId9BPtR/KaGGPs6DL09zEyNfoY49TMXvA8zwz6+Wx9/t2OaqaK7gEgF&#10;30m+l0B+tNllQ9QnhhtqbJhaxpD+Vy2tA1EBgX2cY98rxRb71QFwtPF4A79jE6vwBrKhTqTNoqU6&#10;+b31dyUUVA1y6hqCfRoUUjq9QvU8v5mejIZKuv+RDtfye5XRG6EG0VoWsTU0l4ri1+hi1Vdq8Lqq&#10;wCk4lKZHH/zygmgWjcZ1WcXzLOihPGiishJ8AhGSBOE15kcnvgcNmBFIzaW4KkIdqK2C9ylHRFQA&#10;rZUPxZSOQCONx7NhR2TdUsbnZkIrxaOqKqLMkMv75kAv5fGYRgdE0SiZD9tSUsIcJjKCMmi2Kt6v&#10;kgV3PsCVQlNtFllPBYqtYhb2OfTfyGolH6GLJn4WI04qK8HrUMowqKsCFJGlZBjZ0FO5PEf7kacx&#10;zFiYlCDxzWMfUzXmnMeK+KxHQhORtmXRHp9+wo6f2Il9wWHMwo7aq9QFvmQ4ywfYUPTuxusJm+Lo&#10;BC7+GLpTI/ah795LB2ogfBqBLq/Mbibn2a2GDHuJBp27RfX2SnmzvVRSb3cYffhSSS23dXanuNru&#10;VLfaS1Utdqe2zV4qd9lL1dxWNdlLPH63hA3QuVvPqEvdV91udwCiO/WdNEu120uVzXanacDe4IC8&#10;x4r/A5RLf6LD+08E149wv/2VezD1ihaafA4y8hP9O26gl+ny/Uazw6lHfAo99SGd6h+RVZ1nDroP&#10;jpg+rLi8WWGd8NqJeyuzJLgvG3O7KJqxdm9fxWRFd/P1oolqD/MqyETCAZLJfZvtd1hi5HNieFI7&#10;8cNeIQCtuzdWDocZl3uURroT2JWH03WqOSlFdG0WyBafJrgSUsAC/c9WSEdnPnrrrEx6FWSdz6bn&#10;5SGVy+Z5Z2nw/ArX3k/wD3uP+sd7TzyDaOA5HHMT8SzKnM48/vP37bv/QcXyHzMo6imbQb3jGXo8&#10;nvzBT+0Z5LozHnvaZv5kpq1/bJZ1L1hhN/dgaLnFn6bMHPvsUIF9frjIvgQA7h8psXt7chEaZNm9&#10;VXE0MDKgZ1kkc0ZiuAUwFoTa5wtDyOai7PNdGfYp4HH/WJnd8yyxb0Ka7K/h7XZpW7BtnbkQ998N&#10;thMX4HWL19r8J2bZrjXMPViAK+9zC20jliq7N2yzHRg97t1OLwJNW5nJWeYSl4t5XzP+S800t7mi&#10;TlgTfl6NBJyp4RG7SB1FACIgcdRAFJqlaBGA6L7zBK7uakbLxvgQMA9ZG6vTpgiGLfH6BgKYyxeV&#10;XuBBaydgNfjtMxc9Eq14hjX6Y4vi527NGA12QJW2cF8Pt+2ZsdiC+DFbgo5vMu9WRuaOsJq9cPlh&#10;0L5ok9A25xzAmM4uFLSdzIZA3oVRXzfv2U+W3se0u366n/ugdftxbe33xj5GAZlRqkMRXjZIVj/I&#10;4wPQyANIbgf5vCHG9I5gET7CYyM0Sw5jRTKYjPotJ9G6mNk9Cpf/EEBEVSl4OuDFsRC1pAB//sot&#10;G+2CUuFzB+nrGAIkhjOjqWdF20AQIAJADIQcBCj2WDu9Ib1cM92AhbM/mTHWT6fyCLPjh9OirI/P&#10;HipKt16azkSfnaGIrczu3wOIk+HxuWPMhR+pLrXRxhobp69ngm0KhdkUdYgJjuEk3d4TFLrHqUlM&#10;cP8Edu3j3D8OdSZKTtmaMhABiL7HWR1zamjOLaB5lszqLHLhM5wTZy/dcKg9ZSDKXFrpSWliCFg3&#10;ANOGsq0eIGhiJkwjwFCPYq4DdVa9/marUgCHkhIVVU4TXRPT/NoBqAZek0MfUioDzQrJQKoptkti&#10;XSFbHWoCldBgJQTiSgJyOL1IvvQeRdGJnk19QDb+aTRZprLIlaFmtIaBYa0SjD+VGvxiJa/lXC+g&#10;dpINEFRCFVXCsOTJmJaArCBfAj0kUCnlNo3nJvCaJBSscnzOAvDKAYs4dZvjwxYjp2bZ+wMWGiWg&#10;mlAt2U8pAoJMwCyQzCiJwWRlvG8x/VbZ1C6y6C/RTJh8vkMJ92VoQiyNz/IrLNXnA0QCEM3kiQUU&#10;1Zwp1aNGCctYV30+GjKWSB3mkaRS/HEKg/HJx9eeC8+f1XsaHjh/ZCV9Hy77T6zaywKZr4D3fXgc&#10;rfrMwz7GPGxvmuXk51PNyXYO3fvNpEJ7kaaq21h6v1RQay8DIHfLGu1uNUBS1oBCqhEqChCp4f7q&#10;Fgck7gIgd2sBiQoBTa3dLUVzXddjd+s6nPv02N3WATKPLnuF93i1vMleae63N9HQv7cbeo1itADk&#10;HbYP6Nl444C/tXWPkkW5kQUAhsxgzsLm4Q9Iab9Ezqsekg+oYXwI8FyhuS8G19qIcA+yhWNYn28F&#10;PNywl+c74tklW+5ikL0ZFVE26f8JT7IQrLePM9y+DlrupCSerALzADNvwNYPZ9DjdCZ74Ax7HGfe&#10;QDyVvHGG9aWhKpY0Vz9GgYP4rBRA+0LSZmUk+eqbSUkF2emFoNM1F3l0DpxsKu97ki7sr6mBfIK9&#10;yicot34DUPYhGw4JTWJ2yBZUVt+naP4de+oHTzLznJoH26ynZtnTjz5hz/zwcZv16DPONu9x7OV/&#10;NstC/+lx++UzO+xfd2cDHgBHsIvMod2+juq0b2N77JsI/vZvsPt7s+2rQ4VMhMui877Q+fsrN8Bl&#10;S5J96ZZtfw5ttq98auxLbzKPgAbndf+S0G+/cMsz9xlkG6uwwV83DSALn6b7/mfPm9v6vbZxAfPj&#10;n5hta+Yss91rGCvMtmMdRogAYZj7Iev2wXAwiGZI/5025rvNpkL22XjYITs9iDKGYPgQQM4/yDoE&#10;IKKetIlSGSBoTdB1fYpGsYkoL2ew1UgS8mMozRFsOUb5fwhAGCKIjxCghxWYkzEjRKQxkJdIbwtB&#10;OwqjwlxW+Pw/khxsA2lhdHjHWxcAMt7XS1CmjqCVvrPqR9El2soBEP09TYsJQLrhyAcAocHcZGcV&#10;PgAoDFNbHGCFPwp4THCNjdOtPhJyiFksMSjbcDFm3/roBB+gX2QQ08bh1HBW86nUp7II/MxcwUtr&#10;mD6NfhRDkvNOZwHTWcfDz3dAjECux84RaMegcfro9RiqLGRCJNYc2KaPulC/1ZbbSH2ljTPlb6yl&#10;wUZboeF6eti6HcnwJLTPFL0bJ1F2nZJQADHCKahCUYj6/k4W9qAGIvpKNJ3+d0CEfTitfRPNpb85&#10;Jqe4PaX6i1ODmX78NNShbvXY1EOq0XmfKw6VpRqN8z2cTbTidGbl0Iv87xxrbvXZolzOX75F5jlK&#10;4TfHGgELXbu1ZBvq6Wkki9Df8lcrpleijcyyhv+ryAgrCMxqWGzRRv1AkuoqmjcLaHytJVjrtS0o&#10;CWXuWQmACIxqyC7KCdKaDplAH1wZGUQhgFDEir2EFX4hWUMyYJJK4I/D1iWKgB+AxYw/FjaJ9Hgo&#10;SJdTiK8H3BwwA6DqyIjq+axq6hDq8Smj4D4NGHyWivcoXCvZH2VQWTQapkA7p9Dzk4hRpZykK3h+&#10;Dd+7liypgCwoBdupEGzk9VxlTBncxgEIGfSgJPO6PDKOfEBDI8bTqRfnASiFODLkULhP4rUxlArS&#10;sZFRT40ymhJAT8a6GlscAXAm0Af4SGQ67fdkINF0HIfFezKB6wgPMPMYiwXNo/gtNYQOzOEK8OVJ&#10;yQy1lPwwS8biIikxwDGvK2FlcrIS4MgqZX5xqt1sybfbAMSdSjqFq9q4BUCUaWDSeIes4k4lmQVg&#10;4IBICdlJdRN/u8gyAJZSMhABjJ5byWNlPNbQYy/XkoGUPgCQjlF7g9X7ewDA+9h6/Il6xXvqk6B3&#10;4g7DaAZOXcNGAfNF34MMs2JaHP5AV/Do+ZaaxWdYg7yHcus3KJiu4k3k77UB59/teBnhm4PhXACe&#10;Tn6HdzAA67DTjCQ/pF4UHENdXYz1rTNf6iRemN+Vk1Y2YnNRj/qiAJVFIP4+gWQhApEggCOI18dg&#10;/xDHDIVoVGMx8J+JNLkVcWLVUbxqgLvU+NMWaJNmuM96GnJaoUhk3dAF1dKtgjArzKusQO5hyfIV&#10;Mt9fLF1pOYe90bRHMWdkhf3w779nP/y779kzzPUQVTT3aZoUAY/Zz8yxZ3/MlMPHnrWVT82z1c/M&#10;tyWAxzL+ns192//zY3Z6xl77K0Dx58R++xrg+Cqy276J7bWvEwfs64hO+zqyw76N67U/h7XYt4GN&#10;9hf/OvsXvxr7a0A997Xat1Fd9m1Eh30d5CL7aLVveP6/JA/ZG1vT7eCs9bYBANm6ioL60g1Ih9m3&#10;nyAjnrEICmuPrZ27whY//rytmbHEdi7Hqn8VDryrd9i25VvNaz08N30gZzMo2qPXP42Eezw93M4g&#10;m9TK32kye5BxiLaaFIAoWBKQVMfoo7djJC8BK5ZUGyFYjwIOwwTkQVxohyLppmb1PQQY9KMaHKVR&#10;bqShmqCab0OFBGyCq7ZhgUhxlg0VZzK2FxBh1T1Eg90gHldqnDvPStgJ2gCIgrbAwql7OADygMLi&#10;8RGaDIeb6gjYDTaMs64+a5xtrBo3Wd5vshEbCrrUJ9VD0tUxHbgJ4FOszk8SvE8yYtfZRiQXRTTA&#10;jJJTNOBNUdQ9CVV3mpW69mMaQLQvCuzTRXNlBw8DrTq2la2d4dYprj/cnII3QV4rfNV9OL5OoV20&#10;mGpCTsB+sOnvvwVw1ZEozBO8RZWNTqCEcyhH0VjT++PUnZxNdSjuh+4TzeXUf5RhSAjw4H6nRvSg&#10;PqT79RpRlyoaq54zDYgAlEDKee705tSUHnymgEuv7ea4NZL1uKi9dkFBtomCZKiT6EgNCRNgZJNZ&#10;CEAECjUoUF2ARqsDGg104tfyOp5PY18bf3fydx/ZUx+/ZS8ZTS9d4z3UItp5XO+rxs0k7EfqyCL0&#10;WDfZjd6nk7kmetwFLVYDMCgryKYoHwh4BOI+INVrVwvNm1BtXUjY9dxu/c3r9JndTGBs531aoNS0&#10;b330tfTw+c7zuG3nc9r4PiryN0GnSUEr4Glln52tAZkyEnplS0U02+o5ckloZH+KlPWQQWl0cxPP&#10;qQcUG7GJ0VbF8agGoPR+xWQ0em4FtJ3ou3qeX0OmVMr/MrYUQFYBKI/4hm/BknwzQ1/2MQmOzIJi&#10;V2QAliME3XsUcH9L0O3HgEuOmWUV+ZaQy5S0zOPM3j1B2sSwdzjZqZpUewUfmZfiMu1meQb1iwa7&#10;hRztNh2SL+J3c5M56y+099kNCqg3aAB6gWbDF7h9sYWtuc9utQzYrVZqH/XUTgCMu3Vd9rL+rmgl&#10;CwE8oLJeLW4gCwFQWocBlVr7A0W9D5C0vkcW8r6a/uijuIudyuTZlxyPnBy6iYvoms/HH+YyPOEn&#10;FKX/RBf372jGu+XlZjfgoIvJLNKZMFfOCq+RFVkdHbd1laXWDuctdUIrhTXxns2sECQL7KL5q43H&#10;pLcflQRSm9ONexqZKcVLePnzXMRqxjp3Bj34ACtWbl+8cduRrF6/hpz10lW7dfO23WFGwUt3XrU7&#10;bHfvvmF3X3qd+16127de4fYVu/3qW/Y6Kz8N6/kTRoS5WzAKXL3TngMEvvcfv8tI2h/bM9/7qS15&#10;Zp6tmr3U5hGo5z+LNcqMhY5sdwW01dZnF9mOmQzMov9j1ZMU0WcusrkE72U/etb65uy3/xHXb98k&#10;DNhXMX32VcKgfZk8bF8lDXE7al/H9dm30d32FwDkz8cq7K9Hy+yvIS32DcDyDfd/E0nWAoh8oy26&#10;y/4VAHlza5q5P76ceS4CBLIQtmXP0vMCdfUczYxryUj2bNhLPQR34seeszXs3x6es33JRtu+nDHE&#10;C1aZF15o/ZUldq6v0051t9vJrrbp/g3JfEVh/a3mMV0LEYXkbAS0Ca2aezptkj6Tic5W5++TdIqf&#10;hCY52cfGYKCTQ1pZ4+GEHPg0K+pTKr5znE8RoE/T1+EEarLL09wnn6cz6u/Qb8sm0HIoswcKJ63G&#10;naK9JK6isBRYH24PpcdOYFeNRgGcTQFWq+wHm7OKdoDgwer9QYCfLuqLHnsQ9PU6gYGAwLmdDqQK&#10;1AqeExQ89TnTNZBp0cD0Nr2/D6k+Z/8e7ov28YFSy9mHB581/R6iqQQUeq9paszZ/799j2lRgoK8&#10;JLyikQQg03UYBfiHoIHIwTlG00H+pKhHjpWe4wADt464QPc7j6MKI7MTiExnWNMZ3vTxmc5OxsiG&#10;Bih094gKozlyhN+qn56MeERAEUmYbpaEYXiYaEUsBgpYQecz+TCPjvQCBD+lBNQiXAf8PNwYYudt&#10;uc5jkVbMXI4S6k/q+C9nhnlhcrSV4BeVj9ggl9pUcVosbrTRjk1/CWqtQpSnKfSlySMtn/fTexey&#10;6XMyESmU0DxbSK0qDRoshS1JM1ZwyQ1hjEAaf+dR78mi30nvo+dqK0KaXEb9qxwlWBmWJKV8TjUZ&#10;kv6v0GgAVGCVuAFUozKtJEOqJL5VSxFL4K9lbo6ot0ZsfnRfHVlXhUYhsDVTB1LWpCxLnmINWNg3&#10;OJY6TMHk/1ZqdQLNTkCrDdASQLaxqR6kCZoCrk5XI/dPP646ofMaMrVHjvqtsyPH1jIClrkE8MF+&#10;3vsswnOXvc4gpy/ohP4tq98eVvZ5cGXpjH5MiPeweHoHkvOC4OwTSO1qbLSz2S4UocQCmW6QZr/Y&#10;mGG3c6NpAoxBikufSGU66iqaCDtQV3VLeSUVVoPdmOi2GyNtdm2w1a4OdnPL1ttFcb0TmS+F9+4R&#10;u9PSZy9RRL/bwgZ4vMTtHZ7327jDzENfbO+isHoTKuBVekZu8gNcvPiKXb3+kr3wwk178cU79iKB&#10;+saVa/YSViO//OkT9hs6um9RML9Nx/E1OnFPnT1H49Y5eg3O0Xtwjb6FW3bt2i27dOWGo1KQnLMP&#10;4FDz1iXoi2uAwSXA4CLF1CtX+f/6Tbt+4w7337Er129jDAdIsF0FLK5ewyiOFeuFB6tm52LVCoyL&#10;Xcoix4qBi0EKpFH6EoakkCAFV7NXN4qJ0xSZL2LFnLTvmK1asM6e/e7j9sTf/8hmfP8Jm/vos9BB&#10;s2z9nOW2GIXVPHpQFjLvY8ksHHe5f+WPZ9iOZ7BMf26B7X5ukW16ar6tlhLrOXy36AlZ/+PZdnNr&#10;nP33jEn7Mr7fvkwati9TRgAPtpRR+yamB/Bw2V+8KuxbKKy/eFcDHgANAKNs5SGIfEM28g1Zy1+5&#10;78OjlRb/nRW2ce4qpjfutq2LGVnL/q1+BhdiaLQZP36WzITa0tpdtvr5pbbo0eds/cyltn3Retux&#10;mG3RGkBkORlgAPQE/SKyuBCXTyA8T/BwiuhOMZ0CMcd0EhBw6h/8rW7qCzx3ensBSovXsenWoUBY&#10;XYv2ENA4t5K3SlHF6xxQepjZPPj7IRAoYOozHgbgh593imbBSX5HFe8V1JUBOO/1IECfVec2C4pT&#10;Ah+nq3s6E1Dx3wGivz1vGlyUxTgrdidbmA7s/37T+znnzwMV2MNg/5BCG5eiS30cFLUFLs7jTtB/&#10;qBoT8BC4BWg6B9UVrb8fAIhAQ+otgY+TEbCfCvbKbgQUut957oPt34OhQPBvIOMA5HS/yLRK68y0&#10;wklSZPZNiqN/yyymsxQ9bxSwdrU0IZFWj0wHCzMUU/y+8rtSF/YkmZfUUcM0ibaQ1cn4MS05zLKJ&#10;MSkZWIhgBhqeBF2ceYA5I0csKfcQ93vxHF/LAwwKoaMKoK+KCOr5BPpAho0lQecUUbCWlU0ZwFFB&#10;8K4lOFfRB1fO/zUSPOA2rK2WoFxLk6u2GjYFcdVHkqF6tGKvJoBXcV8FQV7WM1XQaKX0reTyWTls&#10;qXhOhcOGhANa2fxfxII7HzAqBiRK6dsoRTpchGtDKeAlgNJ+aisDPAqJa/n6DlizOLf8n0MPXgbO&#10;w3JfyAUABVrZGkmAyi4H+bTu13ybZAaC5QNWeXx+QXKMJdOrl4F0OgMxRCby6CxuC5zHw7iN5jlk&#10;aOyHfOBKOR7F3Mq7TJvArApA0nHRMaqkbvRIbRMcX1stP14tjSJNNKrg4VNbYW9jf/1HLDNeo2t7&#10;mBpCLZa+DZhvaQ5DHxPiBljRdaGNboWGUaNMo9rysYmYUqMOvjIDSPmmeK+J+irmIjSzImyxiVYe&#10;bym3y731dgUQudpbAVioobDArncV27WOArtCo+FVVyay4BR7oVF0GDUV3DPvAlB34X5f4se7O9Zo&#10;v8HM712K4r/E//9GT77dxXX0NiuFS+du2rUXXgMEaEYDBBR0zrCqv4578C8f/Yn97qkZuFrutTtp&#10;0XYROelJApOoCK1mJ0ib1RkqOaXTWYqKR7JAWWNI46+O2lanK5duW1kqIKtUk1czF0gjx6EOm41a&#10;jkMNlFQt9FYNWxWDZTS56+FWquKYZtBzW8ZUNM2jL1dxir/1nCqcNyuq6sj2mB4WjjPojoNYe+yw&#10;TfNW2boZBP+fzrLlj9OU+PQC7lttq2YuIauYbQsI0ssBhlUClCfm2OqfzrbdzyyyfVBFB55fBpAw&#10;/fBJzBpZ9a/hfWTr7v/kavssuNX+LBBJHbP72gAR3X4dRfZxosb+RRsU1jcx3XY/bcwBmK8Sh+zr&#10;+D4n8xCAKFP5lozkLwDMqytizfM782z7Cmzdodo2kW2sgUbbMn+1PUuRfwX/b1+13Xau3Gar2Jcl&#10;P3neNtEAuXU+4MFzts7ncei6XGxmBMoOOPy7TYFXK/BT6oHgN9Nj+o0f0lsCa20PX+ME//9/m5MZ&#10;TAdYWXb8v/8meGL5Ma3ymt4eBn4V8rUAcGTFD+TFD58jENB7jUA9KXPV3w/BQyDwf7/Xw/d1Mpv/&#10;C0CcbOHBa5zv/u/+/zeQE6X2kKIChB7SSOpqfwiADzMPAYDTS6IVP2KEB/UMgcAwGfUwC5lpZdd0&#10;lqDsoB8Rg0PXKdMiqMvwcBqwAQ7ebxrAddz5HZSt6Hqi90Cd9MrkExHb5Gdj/9JQjMowxukA78Nl&#10;YAiKrq8HdVwv1xDDs2JYCKbRS9YGQPRi5dKFjUxLYx0qKFbVBOiyQlybCwhmZTlY8VO3DT5gMYwT&#10;CI3YY5GJbixsmR9edNxyqpgTn3+U7Zgl5XvRBJxo9TVQScXw+3hUKWjXlet/mgCpGTRC42gh3Ayl&#10;o9W1qC/dpzqKRgt0sfqWr1krNZVmCu0tdLGr4F7FPsWjhCqlhtLEKr+W96xnzEAjK/1qnJLLCLLF&#10;FOmLCbQpZCaBjAQOC2LyI0DTwgq/RTQVt7K7EfXUwtb8gIJy8RmilZQ1dLAPrVr5c18L7IuL58uP&#10;TBSUsgQZdCrD0D43qIbC96rh84sBJm21qP8qMVpU/16xkxnh0quMRywNWZfAUtlWMZsyLAGZ/s4j&#10;O8sVqDhbpANgOUxhzAWgMunvyaC/5xFnRaGThdWIfvRxNN6iaF5CRfTKU0/a+fnzLHf1MqvGe6qJ&#10;zspKlEcVBO1KlAGFpIeFquRzfwUKAjUejaCkmGQlLS8eaZybCbAtdE+qg1KdtW341mil3c2J1Unh&#10;rq8NSR6Uw3hPh40DMlPcnhmCB+akmmostwvMRbiJZfVLFDVfTg6nFhJrr/fl25tI/96i0H0HvvNq&#10;V5m9CiX1CkWfi5NXUWScBRDRU9NoIzOzSroth+i3+PVPnrA//fgJe9V9s02gSqmillLOpK9yhvlo&#10;KyWQO8GdQF6Iz1cBSqgumsdaqVN0oskvdSaUMWHReR6GeHh1FWNAViKDtAevKxcAQN9V4XVTIx9/&#10;Pr8aI7M6qDzpvF3aABx1dWowTZs8aWTzID8gNav1j1L/GMfELINmvEP0muy2vdA8bovW2e65q23n&#10;7NW2ay7zVuavtW0L15JtMNWQzGIpoLCWgL1u/ipbAl21BgBxB0AOzGC2CNsBAGQLALKOrGQdoLIG&#10;oFn1JFLlhZ72rxlT9mX6OMAxOp2BsN1Pn7CvuP0mmhpJ/IDz/32eI5rLAREoL9Fc3wA0TjaiGgqF&#10;9H+hntLypJutf2K+A1SbZi+3LbNxWCYrWcHnPvvYM7ZxKZQVALIJZdZS5MWrn54PeKyyzXNX2haM&#10;IHcsXmMHtuxAbz/qZHMPV/ZOoHog5VVg/PfA8m8goiAmQFGWMl0zceomF0Qv/VswVgA89wBAlBX8&#10;nyt1XRNSek1nEM7jrIJ1rThZgAKwrhcZAv7f4MJnnOa5ev4w9QsF0DME4YfvITB5mMU4Ci6Csm5l&#10;CtgL2Dird+d6nFaa/R8A8oC+02uU+fyNjtLzABB9JwVyZVfTQMdnaf+cbn6BLk1/WJxM8lma+T7F&#10;7Ti0XVsvCx8afEtYtBXXpNGjAH2oDITnd/Q2MRvD37KxGBoY7rMJ6L1eMoR+6oJjAMA44NJDjaAL&#10;p9ou6gCdqhFQ32uFo2+mT6JIE+1w702Lo26acAJqWQasmBbSPJjO3I44mgmjEe+kI2TIQ12WHg/9&#10;A+1cyQCxIkCnmOCWRfAqxUutAGlzAtLm9HQaVMtxWMalIikDU87c41ZQS1Ar87aUoqOWWnrc0oqP&#10;W0YJhq7FPtDtDKbK8+N6TcCcMoLMgBkfBGYVz8vwZitjdS3KR+otUToubhVkc9UzI3AR9aMCOplI&#10;OVSSArFW54WszsOYThoT7A3wRZBZMAOEsbdpCTj/0rOmOmgiUwd1G6GhXKHMY6E+m86Kv5SVfAnf&#10;qRaQqiDgV2qjRlOpTIbgX0UfXRk0lQCgjudUSwzAPtSxVSALL2VfyniPIvYjh6yhjP/r2W89RyCm&#10;98lXdsWiv0HAosf0WdRFahi01QgACgT1mFRqEglonLJDdTngRE0ECXMlYOdQX4CVS1SYKDCoMoFS&#10;Hfv5SB3V/rpK7KWZDlZJcCyTSgitby2OkHWeuKZ6Y53OTPJiZoFUYENcgMld9u71VoR/vovCSjPy&#10;rg6Kv/0okmQbIXM11QbUzdpBF2U1wbYIhUKR2v7RETewSlfHZgPAUseIxQbqJDJHa2T0YzeBVDYQ&#10;0w1U6gDG80WT4dinclRJ9VBkMtybrCqwayD31dNnGQhz025cf8FeHxmy1ziJb1x40VzUW4okR2OV&#10;r4H0JWQELSic3sb2/WXko5NYHbeQGdXi59XAUBgXoNZEQG9ka5IPkHxe2GpxSJV/TAe9Kj10aj4M&#10;9J3yipGnD12h3XRYdzkb5mO6HZjAP2aCvwFJvHy6h6b4f9y5v5tNz2nv4dhgJNf+YOvokVeN/G3w&#10;tmGLjUu1vbsOmPtm5nuv22OHV9LIuGyL7Zu3xtwAkH3z1pobwXct9M/sn82whaqDkIlsQuW0kVX8&#10;MrKTlY/NtAM8fuj5lQDIcjv43DJz43ajMhfuX0tRew2Bff8TS+wtj2L71+xTZCEACPSVqKx7/H0v&#10;Y8LuZZ+0L7Km7B7bfWUqKWQhznOmn/cl2YiTkSQNAir99hde9z5Ulv9PVtpSgG0T2c8uZRdQVnuW&#10;b7GZ0FiLqNNsA0B28P+GWcyP/+nzgAwARyayGWDbyXjiHUtXo16JAUBu/Q0EBBKiDuXeKhpxesX7&#10;EDCmbxUgJzgH9beCqbPal8+U4zWlTUGW1bMyFa3oFXwJ9touPshkpsFIq2r8qwCe82QhFy7gX/Xg&#10;NbpPflU630+fPuc8x3neea3MBTJkJ1AyLaxcR4ZH8cMioGNiKAPDy9TH9H6n8fHSe2o7w3ncSgE1&#10;j+LuKM+X2aG2k9A2p6dO8XqehyeX6mr63zFE5HPPnaShjxrABSjYs3h5Xca/6yJUrO6TT9gp9mFU&#10;JoxYdIxxKyq2k8Dej0HeGPWiHgJ+OSv6yFjUh0luFp26jw1Ln7xoitGMe62It8RcD0sowCU73d3S&#10;y0IQk9C4RqFVHHoNQa+OQCV6R0FYFvjZGBgWYKGh2yIKx6oBpBJEC1Qn4LrTrPlKMol0KJc4bPsT&#10;mL0uUMhKCUWcQoDGaTiP2moODEGhmhtFIfEZAhQnqJUyu4K6ZWZ6KLQ6w6/Sj0Cne1l2lY+llWKl&#10;nkQNN80NKgtJfshmZmIwJTOJxt44N0tmfk0edc8G6pyqIdSTMdQQCMtFx/Ad6rlfn1GDVDkPMNBW&#10;R7CtI5hXMHCpLD+DrCXPyVwquVWNNdT3CPOQJJVFxsuqXVRVBnRZLuCSxgo+CSCRmCYylNHAMYGY&#10;NkI5AVoFvLaAYyYAUYZS5GQqAIaABfqrDJAo5DlpFP3TANpMrNkLAJN8aiMFvD6KKZBxvGciQ8CS&#10;oKIKVDvhNVV8n2JoLw3iSmQWSizjpQVWlRq2xXtpQmUBwFyEsWnZg+8k8CkFGEvY9HcRnzG9YYei&#10;egoZYCMS+VqORSWgUiFKj2OiY/VIDeBRz4q5gVVyE8HcoaNqG5yVc1kNFr6srLPp1s5m4lw+jXMl&#10;zJvO3bXe6pB+ierppYtRvkPnuTAvOb5GukBkCHfB8epvYBVSS4t8LSomDX+Rp08OctYCmnAaWYk3&#10;sDKXF1Adn90GqNSjGKiDCmvg+S0AjVbo9QT5ahoR69sAGgrwnd1DjoHaMDWKiziIvvTyG/bym7+0&#10;u2/8gr9fpzaBIgfqSav6tgdgICAYpomvi9e3soJqw0CtrXcMb68hzMFG+HsUE7FhjNYwlxRgEPib&#10;cc2UPUA7/0+DxajjVKn/GwA/fa969rNO/jdQVTXoryXBq6bwpBWDil5KD8WxircsgNMs4UKqYGVT&#10;Sg9AET0PhWxFXECFyDkLaLyKpt7kxkAot+0Hbd8GNyYnbrUDFJkPQlftn0NX9xwaIJWFzCbTkMKJ&#10;2scywGATK/ytPGcbwLL8KQDkn2c42ceR51fZ4Zkr7DBAcmDGStv21BLbQiawEWuT9WyS1ObM2oMi&#10;a9i+TlOGQfYhGgugUNYh4LiXPb3dz5ycvj+V5zlgo3oJG39/pQI8f3+TOmL/kjhi2Yc8bQGDq0Sb&#10;uS9cZ7tmLrd9SzaTIa225x592jao5gGAbCeLWkORfy3fZctcZStQWAvW2O7l65H3bkap1kpARD5K&#10;ML2CC+31qwAHAfMGtzeuXLer3HcNYYL+v0at69wpAjOP675rPH79qp5DAOa+K9xOO9JSO+F5Zyen&#10;7AL/jw+Q8Y5ikdLfS4Cm25a+hEEV4hla1c2gqElUYMNSSbHanmDVPUj/Qg8W6CpYTtHhPMbrp0YF&#10;FBSBJ7CUaG7gAk12lH0NCAIGoWn0+lYoiP7OdqgDpgRy0TcwvrYT3r+lqQoJZQwLJSzvmUDYiLFk&#10;D9l5G3LxIWqBPahyRvsZmMS8jrEBpiTyfkPydUIh1Aal0QLl3IyEeRAX4E4on372rYWLW4qgRlaL&#10;LlaV8m/SbTMBqwmao57Vo1bXVQSRmDDUg4HI2IO2MBdnC6tkVIUn9jBDfiMzv6GGUj0ZorSLCY+r&#10;GZF6nCItARb2QaCRBe+uc1vnuvj/ail5CGQlBNByAqBWrmUEJqmfMlmlJzE2OJcVcw3S4lysRdKh&#10;nVPjGG4V74s7Myv16L0Wn3bU8hkfXEqQ0wgArYCbWFW3QyO1oTCqIENJT8DFIYrZOymMxo7YhZpy&#10;A+aoDHgL2oG7w2GLF7Xl40Z/FoCChFtUlzKdFHqNCiiYC8DUIyLFktRHzRy3ZtFDHHP1j7hYkWug&#10;WQ0g46pj9c2q3CWKiYWri9fUsRLPgwoL8TvC+Iaj1DaO0UsRTiNeNrYmfHfFAI63ACAKR+AAhoyF&#10;BDGoi3pFATWEMgJwuYBJVBOrfL1OwJJJjNBtDnEjjxpKAcdU81cyVKQHaDIpuudzXGMA3ljGDyTj&#10;GJLB9ykCdAoBoXK+iwAoDwBIYOhZJK0WefwWxbx/OrNRsgC5ZBpZk8kIi3nvLH6LNGipLKisIoBG&#10;r0tnHxM1ZRLwy1FdBvqrjH0uZL+yeY84PjeT52Sxr4+0YA3czspbq/8+7BP6CJhOFiDrZGxBGskY&#10;CjlAuXRuF7nvsHJGWhZsW2tF/sccr6IuNvmtyDNniO5fGdUJULRCmyJNHiATUUFMK0Fn1QjAjMCz&#10;dsvsjLpCh/yINE1MpnBkAlVIxSqQr1aSPdQAbE10DTf/LTvAKZjsQsCg16nwrFT7oX+Q1BkTpOWy&#10;v9DnXeTzVKSTE6aotDpUBHUAWj0rmia0/pWqQUBBiassRJ2h8bydgEQbxmIOgMhNVMeC7KNLW58c&#10;N8kmyCgq+BGraHSrocegik7e+pjjVkPfQjU9DLWo2aoDd1jF8fVWxUVXjVy4ynOtVXquM9fxTdbh&#10;s83a/bdZs/cGawtgjnXAdpradloxIoYjbocZiOVGsXm77UV15U6Q3UcAdmMlv4/V+r5ZK8lCVtkG&#10;QGDuk4yqfZq+Clb3ewGOnVBAuxeup84BMDw606GwjgAeHmQeHrzu4IwV9Gkst61PL7TdgM0G1FFr&#10;nkdO+8xiu7k3xf5b9mkAQsBAlpE06gDFfbKQ+w8zEAEIIDMNIACJ/qYuIsBxivAAyV8Tx+1XBe3m&#10;n+9hK7Fe2Ujxfh9gsXv2SnOfv87cV+1w+lKWUNzfsmQDhfa1UFcU2gGQzWQhW6Hhts1babuWMBdl&#10;xXrUMp4OP90LTXJ6Ah8pgmcvtbpJAukogotxgn5jGRMKW+GqJZulV2OQID1AM9sAtuhdrKTHuK+F&#10;FL6jDg6bVaaLwN9OsGgoK7BWOpw1A6OZQO+q5LyjOFvDjPVqAqurHOdWtkp83xq4rULeW8/AqNoq&#10;sukylDgIROqQ/pYh9y1lElwznyHZZy1ceyFDpbJpCiyny9wlSoHzpYGAUYJqMT85ilU5Mm84/2xW&#10;3llYxCTneFlOOTROKfMkUkOgVjC7U48CK8sG6JU6Vr3FvLYSK/EKJPUVrNYLcuhpoFExi4CQhY9d&#10;XkoIwACdTPCRzbyLvgLx+i3i5wn66o+oY3Vdz/etZniXJj+2sJCqYkWZh1w6B5l+bDijcAlOITTV&#10;hsLZR4d6MdfHn8AT4QQNrdgb68vIFDDsq2Ckg5rrCGyVXENSDtWKfydbaMEbrVk9DlgeVUIdKVhL&#10;LVTIYipfXDqDm+pgEiqx0U9LYi4QTY1RoQxkAgD8/TcwIfUIw7RQPMHVaz/1WoHHCMqrQeizDrK7&#10;ciigVDrcEzTnhMa2DLq88zW8jM+QoqmE46DPS6HYXESwrwdE9f2lwpJCSsVwFbrVcd4CcHQD2j1t&#10;zGMBsDuow9QItDjvhrSQoB7TKddoPld0ncCsgO8bBTUVRaE6hdpB9YNJli7iTDsUej/NkbJrzwVo&#10;E6C1EhgBXAmodCPX7mYB0EENuUOW/zy3EWmuS02QZKIuasct7EMzn6fbBmoyNaKPeF/NDmlkYVBE&#10;UE+H2iviPK1WZsa5V855UimaimNdTraQrSFkfP8SUV4cv1yyv2yOQ1oyGQ10YR7nVi5Zhp6Xzv7n&#10;czwFRAKGVGUrZI8ZHM8qrpcK3q8YQE0nqwpjnHMSdZAkgOeRaroSewiUvQTNXsCjT7bIMo0jcLYT&#10;0F2ASCmpUOb6JVbotpWpgvusiEwk++AueLRaUioaZ6CoGvhbE8R04OTd040HjNwwB8gEHG8jNimP&#10;xMMquD8suF2Eq9YgGfG18qFR1qIajDIYSWIln9T8ahd2E7XQbTpZi0DcXFY+Neir5Soqk7p+zVXA&#10;B0aeSHr/K9Ac11FT3XhBCqnbDt3QSGG/klVLfaKvdTAytPLERqsM2GXlfjusyHuzlcYGon5iBQmI&#10;9OIJ0wKotmgGCk1NfSMnHRDpxvWzZ/ikNbDC7GS2dA9d+z2ARQejXnvC92PJwBa4i67nHdYZts/a&#10;g+mA9t9h7X47rfXEFuvx3sTIT+wjQtysO5gOYJ/N1sqqrzXG0wI8j9vODcwQWbXF1ovGIfC6EWT3&#10;AAy7oKjcCbB7CPg7oKAWq2nw6Vm2+Ln5tpXg7EZdZDv1hj0AiTKMlT941vY8ucCOkq14kn0ISI7w&#10;98Hnl9tuag67yVrc6EzfwOtXo9xKmb2VOgZ9IdRD7meyqeaRNkFthFsHSACPh9vD+9IfAMoD9dY3&#10;yH8/T8Gj51SJefX78L6zbMvTi20/GZQ7++VODecA/R6bqOfMfmKGbcTmZPtSMpGFgBlyY23KQjbO&#10;XoIyi3oPHe3bmGufHBWFzLCGcbFYMhAUavNJ/VmFNhKQa7mAKlDUFcGHF9H5XUBwllKkDDWLQEDA&#10;UAp3XsVKthQppiSadQQ4F/fXIcqYBp9GAhycM818uQwbyuPcKKYJUI8JdDSutZZeqOyMICssjaZg&#10;i2+a31LnNqPAhxUls0+w+NEqvKoQlQrB2UV20UQm0UTfh4utBDpG+94ABVNO0K/IT4MDT6KJlD4h&#10;6JWQuM30Yu2Bu/ei/sa42kKsTVjoVBOYFUQFYJnUB9JTmAyacJRxsSiOOJdjgg4TkCMBKtxZGZ+b&#10;RyNlHbL0WknT8ZOrr0c1VEvtspLrtCjRinFRzswOJtshuEq2yipfhdPqogyonERLpTYRB+2RrJni&#10;1BWDAZIIf9ytyabi4PrzaGgsrEDhk+fBFLtwAnAmdBU+ZwBkKcqiKsC2lOJsOQBYSeaR4HfA4nzd&#10;rQjQUL1Bqh5lFWkogRKCqVdQy0whA4nh7yQsTjIwTY3w2WfxUDQCIgFhEwFRhe1BAq+yv26k9OqZ&#10;UC9HuZxlAUdla1JQaXqjQKyc4K4Mq5XsRfLUOgJoJZ/boNqAozaKcc4T7XsGwbKU30bzXRr47er5&#10;DXVuDVHDmoQmHAC0aqDdqjlWlXgCauZ9Pc/LA9Cz2erJXtrJFFtlNMvvVU2MEljXsqmJsR3Goxkg&#10;KgRIygjYDYCws7EvLXyvPmjXHpo2O6EW1Z/h9KaQ7bRJVksBvZdm0G5KBG2UBDTBUFsL37+BjLae&#10;60IzQLoAq0561qY3PNO47eD+Nj67BfuWVm3Up5qbsegBlFoAwQad1xTk65WFsbAqU7EdsChmv4v4&#10;Dnnsq7KhEvazmOOnLCmdTCgRIMzinMzmt3ykiVb4XtxPe+UrLydIbrX1UvyTK2orA0fKmcucuWEa&#10;QMrwcyncvdny9m7lAPADsoKvooDeBj3lQnVUS82jTvbIUF9NmMzJglqzH+SoqrGTem+Z0GkMpbZR&#10;AGAcKkyW28pexGGfh4+eph+gKdhevPGi3UKWq78vnEQlxY/VzgpHozTb8CISjeRCBSUrbVlWy6NI&#10;YOR8hsCFbGeQzEHDcC6dPmNXL8BFn0UwUJJinVEHrD1ojzX54OzJakb1ik6e2w2AtAGkApF+jO5k&#10;tdyl+9kEIPXYQbQDFJ2h7tblvx0A2WfdXNBdEVhDBO21Vj0WftA6Ig9ZCyDlwjKiDcDpoLO6i47j&#10;TjqcO1lpdqAm6UXynMbM6N2b99jOtbjy0hOxllrARrZdi9baDuipLWQLWwj6O8hC1lOcnv3E80w3&#10;nOv0WOwhI9kDSGwFOJRZ7Jm1wtY+OsN2PT7PyTy8ePwojwtMDvP/Pl6/69l5DiDtJWCvJ3BvJ2u5&#10;sj3e/jX3/APa6iS3J6dBI0VZB2AiYFEthEzky/8DUJSRjNtf48fsLJRPzKvZFngq0lYunmXbUYcd&#10;QM67DxDZT+F/H5uykIXUR1YAFNuWroV6o3COymzD84uQAC+3dezXeqi1zQDMZkDk0K59pM4Eq+x4&#10;ayJrqAcYdFvLRa3soYIu79IMCpN0dJeg8mmFr3XxeCfUQysNgI0E7Vr46wYyAxcd4s1OxgH/jeS8&#10;Dhv6aqijLCShEUH7sIfYYWG+O5FAHgOwUq2F59WRldQSMFJivc3HexVztfebX9gm8/RZyhxtN6bY&#10;7SfAHrSSLOyvHfBKYmOlzW+cA0AUwteXQFuVc186HlDZMX6ogUL5TiH4nvnie4bsNM+TYjUBtZCC&#10;L3WHEuz1FQzLuYAroSbKAMHUCKYK4l8VjBVK4NGt1BeQYTL7u5zFTDn2Kzk0TKYy77yA5t4yspPs&#10;NJp9U47Dux+0ePzuUlAuZrDaT4r1JMsJd3odpKjJg5dPD6cnAqfcVKaNZkHvJDO2OoThXN44LPse&#10;2MGgrv3mu3+LBXjsxPdtlblvn2tBx3dbEvx+MSt6ZfUu+qj68d7qIRPUjPhuVunN3FcEqBc7NBcL&#10;ABrUSgnuuaiSsnDozWEhGMeKNj0yyLnfmQHPfdl4SEkmqiCr7E1SV2UOWdA5xdRaBAoCAb1nsxRT&#10;/N4C6GJJY9m0UCgjyKXxfbJZKedL3sr3y0euWkRm007g1OwZh36DRuompnRh+6JN80S6NYwMynIE&#10;kUEPytI+Z2NhzPN6oRO7AZV2GkC7oTr7yFA6ALd2MqN20Ypq9lOQB+ia6aHoAvTaeK6L7KUJoGuE&#10;HlOhW0qwRvajdwgmBlWaC1BQ4VpyYHXCa9MxaFftisebaTYuBTBFg0v2Ww5rUs/r22SYSSwsB8y1&#10;4Kjh9TW8T7OmLUK56r01YEu9HR1kN7Ks7wJMemTU6GxY3fOcLva/Wxv728v/PczqaZULMd+lDVDS&#10;WN9GObJrMJsaKQG3Rxr99lsnd0gB0kfRWgFetwKQ6UEzvVZCA03k9iWWy4lUfGi3FVJIz8UrqhZL&#10;DqcOgPKok2xFBe8OVEZtop0AlDaG0qiuoRnAoqSqUTc5NRde04TcVeomUWD9fJ5mKpxmII8yjinp&#10;2R3nTIb3oP3WZDh14Z5kuprTsIdCRZnKBLy4iqrKeNTgp4xHYKEfW1Pg9Bx1k4tKU23mOpnIjRsv&#10;2c1bL9td6iZ3ada7fpGuV+ZBN9P5LNvndmoi0wAy4VBZzZ1Qe8w70IAWZwgLWUgPMyNa4Z07C3Ad&#10;RVLYyeqto4LuUrqbu+k67iZodRO8Olkh9OqCAu37+JF6nZkEbHDs/Zw0WnkMOFPChuzQvqPYwAMe&#10;KzfaBlbfawmi67Qih87ZDGhskvyWrGPdswymoqv8eamvCM4bZ1IIn7vO9v4NQLi4yUg2032+/Sez&#10;7OCzS+w42YnXLGohM5aRhTDwahaZCoX3vfSHHKIgr6C+BnCKfXaj3QunCx166qtYej7U90GB3CmY&#10;Q085lBXAoXqIAyaOMkuZyrj9OWHMfpvXZRnX8izmbpYFX4q1NZvm2U6K9gepc+xDSSYq7gD9LIcA&#10;kE1kV/Oemm2bl62zzfOg1cieNgMaa5Eir6a4vwyKazPAs2XZBtu+egv2MNstxmc7q8Aka9PqvgS7&#10;imIKq3DpDQBBG6v9BqTetdiA1LK619/tPK8dikrPbyabcG7JNFoAEGUXxXg8FaQy/jNgH81d0DSA&#10;SE48xdzsRGSLuNUSlFw8v46MpwW1X2qoJzNkDjBHfa+FUBOIiztiwTThBniss8hjuxxNvVaqxQSo&#10;IvVM8b6xfpiTUtsqhDaoJPOoB6wKyCTyAJBYPLkSyCDi/PdjxLfbwhI24yK9gpnVO5lx7UHhGf8j&#10;OO8iAmILK8QqVvTVqjUoABMUi6EaKqEh8nmvclb9JXxmHrbo5dATpWRj5ayWsyncZrHCz8AjrIz/&#10;ReXpfcrgwkvIyJSN1UneyWfkUY9QBlEP0BZBj6TDdadA0cTCo8fjqJClYq4UVUhX0yOCnJW86D3R&#10;gqoptrMNQAF103Gv30HZ27CCKvWDdq6FVlQ/ddAp1aif1EAnyquHoNnGb9ShBSHBsIagmUstQSt5&#10;J/NgNV5PNlBNQCzBZy8dSXAWDhhtvHcJTEQDlFQ712IF362UTKwml0yC/a+RYkoO4nyHDPoh1JSn&#10;ufL67vUARw8r8XJox0IUUSoqZ2eRmVG4L+Lzs3huMsemCD+zUvah4UEW0Mp3q2EAVRPXdCPXdDn2&#10;MGVledB5UOIE1BqObRNeWh3QpwrGYkXatPJ3AAD5PyDShOq0tRvgoSbWCyD1Egt6eV57F+4TgFAX&#10;8aGTAN4JUHUTwJW9yCBSddtmMhzRVwKNWo5ntWgtZRW8tpH4Vy2qT4ot9lnKrgYyi3beowVJtKxS&#10;KiQWcDZRjlnU3pAnAz4tvLdkvzVQVJq0WctvpKyuAesUZUYdxNN2HDI0AM4lOTFZk2pBYpseaQap&#10;1VbfS7CVDNfJPpy5BwCIM62sj5VQloUfWG9JFIxyjuxiBvZOyzq4k5UVlgAAQR0A0kJRWTMbOjW5&#10;kNdpRoNqJJqpUEuBuRVQ6dDoSdkWo9xqJFuRXYhoqSqyFc2BPoOypBbetlXuqCi7htjxcWyXRwm0&#10;Q9RShjjQylCG2UYJ6FLKXEGFJcpL0kGtHDROslVpHtyirEGkrhGVJQWNMhDVZpztQXexVDiypRgl&#10;oI/TpSzL406UUso02jgeTXynHuc+7LVVQFeTH7fdgEiPgAVKS/SWRkrK3ljZSt+DjKVXIgMyrE5q&#10;Pf08t58BOZ18jyY4ek0I69MAo4lzzBpJsq3rtvwNPNbNW8oAqIW2guLyeiirzbOW2kayBhWbZQMy&#10;+2czsS2Za4vpr9gFGAgw9kJNbUbdtINg7E4dYSu9INsfn2v7qW8co/AuEPEQlfX8CpRZK5wCuxsA&#10;dIjXeS3YaHvnrLYtj82xa9tj7X+pDyS03b7ya3T6O76mW30aPERnUR9R/eOBKkv1j+ni+7C1DZdY&#10;5F1mrNzKtJDr8bZ5/zLbSQ3kIHSc+zIARGKAxRvISKC0aDScj+3KGvo+nIZDsqetUHXryUbUy7II&#10;cFnHYxuXoOBawfNx8q1ipd1akUefEqoQZQ/4RQmoXfD+DWQJCs5VZAEtXNBtVcwywNrEBS3Rym0n&#10;TgOt0EACEgGCqIpaXlOErLOYYJsXH0RgZrgPGUcVANJJgOqjGN6DNYZe29NUa8P0MzVQ5K4BxGp5&#10;ThV0Tj3vVcqsiXyKkgpMCsA1XC/qXM7jvmoCWgXA0Qpl1o33VH9zvfXxnoMEkj5W6a0AU6NkoTw/&#10;FqvygCMb8VBbRcfyLsuETlKgb5PenyDqFMYJCqJlVBBXIG5iFSuwKiPDaWPh0qnsC3BtgnJr06JG&#10;AMp3aiMTaOcx0XH9FO77CIot3NcAgCjYCljaCPCaHNlOkNT372J/u1ErFhPs0yjIqhahz2jl+Oq7&#10;9JJpdFPYdzbet5e6QQ8BVCCdSY2ngNV+E9x5G++nrE9gpSxHmUEZQVpg0cn7twP+2mdli81QKAIG&#10;BXvtl7JHAZo6pSUKqJFCCbBs47vUUF/S8eviPQSejToHyBob+E30mL5bEVmWurgVw3SspmnP7Gkg&#10;hZKqIP4VkxmmAbJxOALHk30FUxAPo64SA/gG8ncJWWsRv5HoqiLeO4F5R2mcZ4n4rCViuJkY7W+N&#10;ZJXJIUdx0qVfggy5hu/SRjZSIDqL1zZyrNOw0YnCjy0WyXIacuaSkmwCM47QAhfVzjiOLYCUAKq9&#10;w2U3X7rJYhP6nqyhGSByARIu6jRNMooEoHpwVGgDcFoBnBYyhDaAorWLFgEArJVMSsDg4n31fDVp&#10;NvJ7uTjnGhmvoa2Nfj5Rb43UWmoQBVRDt6m3pYLzWBLiKo5XBwDXCtjVQqmVAuCOOIJjVqnMWI2E&#10;05PUoJbwmJ/OQKYzEWUgGraj8ZaN8HIRhzdZyJFtlngct9q9Gy398E5O3ETHpbGWYrcyjiKsiOtJ&#10;tVu1ciCr0ZAfSXFViH84KKjLGRA0PShIdRL9rUFBmieszEPmhFV4r7Qy5L0RRVY9yiaBijykZMnc&#10;ArjIK0qyYZm7ifoaJpiru1vd3xcBlTYAUVbN45o6B7hITqxpb10gudK2XjZ9Z4GNvqduJTtWY5i4&#10;RFcHKZ4AhH2vZ980K1j+96K0dJ8UXc3iGHmuxll2aeyjUj7UOK3d7Hcnmmt09Y103rs6Gq0Bw7qa&#10;+iJeR2MUj9cy3re+jZOlp85KCCx7d+6zLdQ95B21AcpqHTTOSlxtBRartBJnZb4BxdRqbEEWU2x+&#10;/vGZeF+hXAIw3CiguwMye7Ep2Uwn+iZoof1SYz0x13aTqQhAjlL/ODFvnQMkHlJkQWMdQhWlxw6R&#10;oZyYR9Bi2/bMEkt/erP9OYZOcymrZGviFMcBDEl41Qci9RVZiTIP1Uf0nL+GYsVP42P8HWbS30oH&#10;QFhw3Eq2rf5rbCe9JofIQPbT+7Fv6SY7CIgcAET2rWJSI53ni/kOWxiGtQEgXEtGtJnnrgJE5kLR&#10;rZu/nOPBIK7lG3HzXWmpIQHW78LUjguvg6AzwsU2xgUzRDDuJSiP8vcgo5UVnBXsBym2D3Hbh3ng&#10;CI8Nc8GMsyIbBsCHVCylwN5GYBvg9+kiyPVzcek99P8wj58ZY0QpFIUz87yvy05iTTPM32P0K41x&#10;joxhlzLMZ/Xz/i2AUwsBWwFUQbiPFeowK04ZMI5qtcl7631HCRij2LPo/aZoxu2FP+9gha5RvxoA&#10;VEFgrWJl3gnNoWCvgr+LFb6oLDV0VcKjC0CUMYiOKed6KyZIVkLfCKQEeL0Eh54GAJBbfaa+fw9c&#10;eSOBrZXv245iS83C+lucfqFmgxDoHXEBx0FgqXqAwFZbPllZNtlVPdmVjlcXgCpwUi2gheBaSN2i&#10;GkAVaDWS+TUhNshlxkhWhA9Bmv0i83PxPgrqmmQq6rEA2ky0nIsMsoP9aYZKzCV7cmpcBHsdw06+&#10;fx1/96pozYq7C0qsCQDoB9g72M8OvkOHaErVuVKjnYVDe2WBdbBgaOZ99V0qAQnJjFX/0LESQOn9&#10;G8ku6lTXoJamGfajbHpfKd6aOfY9DZU25EJ0wWf0aIXPfXWATi3fpYZMS4FeZqxR4VCS9LKMU+dJ&#10;w64+ASBKh0at5TkqkFcgd+4gW6xg1klY7AlGTRyxoFAaCqGyEwGSejzRKmEtUhFdhENRZpIJpZIV&#10;F+Sn0GN0BuBoQTCBgo6MLhFqLxGgVHZUw7HpQx1YQ2DX38X8LkUspHJY4ORz/Av5/iVqMAR0OgCT&#10;dsClCYB3YZzpamURQlxq4/xtR5SiTc9x6iRsynr0/VraAR6umUb2oYHzs4GMpZ7so5aFRi3Hog4v&#10;sEfU6ORMHRP9o0BKHUEBtYfVfBc0kADERSCPg++Mx6AwJfiYFfgctkJ8YHITYx3Zb00VaAZ9VQY3&#10;16RhLwH7rSngAFPIfKG22tlxdurBlLlOBXINMCHT6dHwE4KxgEr0k2ogGg8p6muM1fuopqOxL32a&#10;48v7NANK1RTOG+jr6OTzBgA7PU/zo+Up9dLd1+zOS685BXiXAEwT1OAGRRsNAZSqiQyT0QySlo1w&#10;q3rJdH1Ew3umJ+PVcMKkZvkyV4Ru0W7JhzE2AzS6ANh6ULyOk6qqAf/9CqwRGLRUUYmio4x0vBZt&#10;dQXStiIfyymjMJq6k/kpe/gh4XkLvfnhAVw6ZGs7kefVBDDhkXGcrfHm638Y59odtmXlJoLlGltH&#10;BrEG+molvlaLoamWARiS2wo8BCYLkO3KNHE+928nMxF47OPxvdRCNgE6aymI76fvQiv/3TQUHgAg&#10;pMLyov5xfO5ap6CuTETbIamzABQ/MpCABVvMc+568/zpEru7M5m+kNPT8lzoK9FYkuj+TbYrSosC&#10;+pfUQv6cPGYfpfZYyblci7zD3ILbmRb9QpqF3062PSk7bDv7e0TU1TJmp6AokyR5/1IaI+lt2UWH&#10;/SLZv6O4Uv/KKjKqjWQha/HEev4nz9qauWRei2gupLFw2+LVdoj58wocg/wOCtoDrOYHuOj7lSUQ&#10;NHrqoFC4QLTCVxBp4YLqwriwnWDXTkaiwNdHcGzBQLEC+qqJFWs7NITAp5cLuZvXdwFMem2ngiyv&#10;0az2Hi7wDp7XWpoNPVlsPbXQlGz6PAXhenop+ljdDXPBdRHQVG+pIXD2ASajgMgwslplAZUZceaC&#10;dtNzhwC3YVaTWsWLnmoju1AGoOAm4OiDYtH9LhZjVdBWKkDnIIOVzUSHupQJ8OUUrRUE63lPJ/AD&#10;EgrG7ToW9ewb9IqLYKLvrPsb2c8qXIX13Rv4uwzKp5jVtIJvYWIYK/4MgAP6gqxJ95eglMpGtpsS&#10;eNgRLTTxOQJuHddmwCIf0UkOQJHPuGk9twWQcAEgzQB8NbbzFVBpAiKBmoKzaMUKxAQCh3qyA2Uo&#10;XQCdjn8LAa+cFb4oOtVOHHCQP50EE1KyCaDVp8H+KQPqJLPSsdb3VtG7kiyihxX8CAuGDn43AUgj&#10;+yg6UUBVLnsQqHj5XUl4Ucnvo0ymkf2YQtGn7STbKW3MQD/Z38NcdDzThgccM89T1Dn0+CSqPy0K&#10;RrBbqiNrKuRz65DSTgVARYYxQgJL/DSOq4sMT02V9dBMg7jlViLhDcbpOZhxGWHRnhYeRbaSGUnP&#10;TaIFU9fyD9xHLNhrQSjzAqA+o4mdjSw6XJplglljP6MpwgLoOeH+qFh/qwCgushO8sik45JCLQHF&#10;X2QUXlthHmQ5eIKpzqZJkBKQcG5V8PsnpoSzhVp6VqSlZnCLWWl9M+IUzpVifrsqjmUNmWclWV0N&#10;53aDjCk5pzse0GAuhADKlFoBlDb+7mAR/YgzrlIAQlCX2kmAoglcXQr0WrlTuGmgtyEFg8XwI1vN&#10;f+8qyzi216IObrVkOixdFMrrHgBIHXbCXcgJNdegn4PVHYZCiaEuLgBBwVky3WJsh6ugC5r4Adsc&#10;335m8orOob6gIN8IIOm5KrRrINAQdNEIGYbAQtlKB70jPVBk0/0qXKCAjlPfkC8VGYisFpRV6b1U&#10;k+nWZDLkxQ54qLBOUV3goVtnPrTmX6seQUYi5VkdJ2Fi2mEn2Fc0oJypI1XDy6uokE5XeOn80hNW&#10;Wh2AUsbL0jP2Wm7JUbp3fa2ykWJm/QmraQmx6lYuvJJDlpZxyDJyDllu8WErqfGx0nr8w+qRbBbu&#10;o0MWz55sP/o93LD2IPsgiG5glb1mDmDBaFzNzlhCzWMRs9aXPzcPIOFvPK7mqHiOdHcZK/c9AMhe&#10;ahf7Wb2rnrGBALySQvQ+gvFeiuJ7RB+p7gFQPMxCjs9e44DIUWoiAg9P+kR8Z6+z4AX8tnM20jOy&#10;yopmbMONF6NFso+voukwD27B5r0J594+BzREZSkr+Qq575+TxpnpUG9RgEfsi6kOfRVxI9kibqfa&#10;oZojNBDOBUDW2yEA5ADigP3c7gNI3Lh1W7vDVirbIuNQTWQ1NN1qvsc6gHQ2ACIab/MSmiM5LtsW&#10;r4SeW8wqLxS6hGyUE74VIBAAtClQFqZP158AjG4CTycrRf2tlWQdK+VygmQ1q21RTvWoraoY1NSp&#10;53OhNBNk9fpmHHhrcewt5NxtzE9mfGkic7eDrRXprECjGWfe9jIazijaN1FnqWG1WET9IQPqQkFZ&#10;AbuaAJ1L0C3lom6GZtO+9ECxVCG6yGK1WsYUQG0VgEkpTW3ZKI+KoMByoUvSWcnWEdykMhMl5dQo&#10;kPKqBpKJJr9EsylUWIdqU6Faq+dSAmQxwb+Ia6oOaq2OwK3vUwO9VsAwqCzmm9Qz00Ng2UzAK4JC&#10;EZA0EcxF8QlQ8glIqh+IdpK6yNl4vujABmjBTKS8jdynoK1g31iQASgXWZ6EBlAxohFryEDaAUmB&#10;VTMKsDqOsT5Hv5E+S+CtLK0W2lFAN0BWIYFCD1mgMiW9TtSfwFKfL/qsg99QgKWsZ5CVsLK7AYEu&#10;+6BgLnqtmfeUOEL0ZjN0lxYMAnZlQgLsSuocufKJUrOdCukasQvoCkQkqOgh0E9nrFgtUZuYRBqu&#10;bUJGnICIAxpkipP8fRqHjFMDfdzfbWcG++ziOHNqJsbs4ihA0wHgUwOt0znAfqiJVM62crUdRMJb&#10;Tv1MQBESegDw8HAAJL8oxSKR/wcwwiCYrMSHdgD/QHfzE5XJIryA41EPvdRHbWKYSZAhQR6M06Ap&#10;kd8rF+BrJFtK47iH0k4QyYiCUM1AAkQEIKHU9FwATkcgLRg6hwDyCObsRNJ2EJtI8yYeYbHx1Iey&#10;oi2dcyUJh+pcVKqZ/ObxCVjBILJI5hwu5jyv5vhnc7yy2Z880XP8lk2cfwNQaI8ITaegXk7B/5/C&#10;rfSMbh0k7nNu5WI69eCgjnCQtdobpEjWwZt2iydFBaU6RhuBvZbsoINBQAM0Ig2Qrg2Q4vVCPTUD&#10;HMpANFNXc9TbOUitcLxtDLVxhXiYiwugjWKYQMKFTXo7QKGALwpqAnuVKQb3SK6r2dOivZQhqZYi&#10;+bDmWksifBnqSpmIsgrNpdbrB6GXRJUpwxgCJAQkAhan0O5kWarxkKVQnFJdpoGTtsGFhp+sIT3v&#10;oBVUcGFVMVAl+zjNPgHouT1BfGSWpV4OYFS3IR2tPWHFtb5WWqvn0mRVjwSzLpAsJciyeH4OXbL5&#10;RZ5WUHLEcksPWF6VlyXk7KB71s18TxywbViZb1623taz6t4wn9X3HCS4SGuXo7BaAFU1H7nrQvo9&#10;lpJxzOPvmT991gEQSW93U2RX5uH+4HYjNY2lFMcl+3WnuL4bEBFVdRgAEYicoA7iO2eteTvgQfZB&#10;LUQA4jNzrQUDHiHzNlvgrA3m9eMFdsctxf67sgyMEr8Ka7MvBR4Pi+aisgCSvyRP2lul7Zb+QpbF&#10;3EyxuBfTLO5mhkUCIHF3s817IJD6xjw7TJH+MHLkQ3zP/dB0AhAHRBg0tYn7lvJd1iHlXQkNtxxq&#10;bjWgIgDRd9xM9iEA2U4GsgvZ8cE1G1EK+RMcYpwArmyhn+zBhYW7Av2giwCHHHWooczODxAM2gk6&#10;DazGoTmqqUWIJ28CLJoQQLTTw9HC6ypQwinwKuCWxPkw3jXS6pkV0sTqsJ2eiwFEFn3UXepRejVh&#10;F1+XGcVKmyItVEMl1EMDF1k9gbEVGqaUhrgKxgO0Fqdbf12plXAdVFEMbyKYVgMiqqEUUkQvYNVe&#10;hrKsMC7QygASUTtagdegKpJoRfx/D0FISqEUZLUpqKJSaMJT3aAHKmKQVWAdGUM9wVz1n4zgIwTt&#10;JCdT6q2nl4p9E1AONCNwIbApmI9BnfUDqDWAhgMgXMMliayOAQEJDgSGZQBtAyt3FcFreL1LtRSO&#10;nSgvUVQK2gKAJizw9TlX6IAfZdUvAFX9QRmhQLOPGNFOz4yyQQGoMiBlBsqIegGL8xPjDuU0DKWn&#10;upAosCRW2cXqJSFICZS0TwPUA/T8DlbcTh2J91W2ONxB8ZjXuySLJtNREV1ZSzXya2VHHYCdfmtl&#10;V6LBVDBXsb+RONMNaPQDYFLridqSGk1ZitRkhXTLp6AsS6F1QTSXgGWsC+oTanMCd+hTg712CjA5&#10;M9TnbOcAj3NjI3Z+ctwuT03a1VO4IIyN2clh2BGK4mrsbGexksJQs1AyuQgahkNDEGKEHcQGiYZA&#10;hoaFoNAMi/AwP80xIjY6m58bmUyU1fBb99O/MYZlSgRNkGEAQxTnTCTnTzLXQAzBPoSBZSEMJgvh&#10;PcKjcQ0AlMJYmHTBGNUzyymTcypTQMPCJoL4HMk5GZPgQ+aCs3qiv8VwvkYDOsnUApMQeyRwTiSR&#10;0cRzntYy5rgMCXcaxylDDZyco2VcN7X8nhIDPXLr4nm7eYHt4gW7dYHtvG4v2i3nf+7nfz3u/I9i&#10;SdtNPe5sF2yIIFyNwspRXkEbtbGjfezQILOz+5mA1kd1X55Pyj56oIKaqO4PRDIZLcrTRvgig3zp&#10;fpC5gwLWINlQK0Ajv6xRCtGakdHIakEXyyCUmmguFfsFJirQVyAhlppLFJdGW8qiW4quUzQSvvDC&#10;bbuNE+85bCM0xrKaNLAAmVseHvc5dIpquEoa7pypWASkJspyIASgYHXiYoVYTY9IfZQVFvnSAXqI&#10;53vS5elLJybNWgzeyiYTyUw7CKB4WUb6YTrrjzN20guZ52FUNfvRuB+xRJqi4hgfmsHKIJOglMAq&#10;IyPOiw7lcPxrIrBuCGf+ObUPqKuNBMf18P3roGyUfazA6HAJICEAmad6B1nHQorK+vs5Zn3MgcLa&#10;KAAh29jzEEBYvW9BqbWUALwVJdN+pLw76PeQ4kpU1WEA4xi1D39A5ARKLA+K1kf53xMw8ZkFgMzb&#10;ZKHztlrYnE3m8dwKK5y1y/6iOkfOKbunLe/03+xM1CfydeYp+zxn0urPlls02UciwJFwU/QVzVUA&#10;SMLdPAs5H4u1+0KUXsiHAZCDbKKy1AviAAiZ1841W2wxtZv1SHZXQMUt57uv4rvNxaJFgLKJbGTj&#10;QrIPium7obO2YUcTcew4wUU8dy7cdQvBigCFxU0nBXZRTNUMlOrCP+3iMMIMak69ZA+drHS10i7m&#10;4hBYDAIK4231znOGmigI85z28lwboCt8iDqL/h8AhM7i/DxA41xPJWovUv4emgh7qvErSqNwzmqv&#10;nixFmYuLlbpe01FCUM+KsuZ8JhDSh9EIENWxtaHWay9Ddoxir4pgV0zdoAHQGWDAk8CnniAn6qsc&#10;ikd1A9E1UjWJs6+iWK7O7zxkq2qQG4LP1kpc1I7qCh0q2ELTKQPSsdDKeaoX2SX7JfDopGFPlFsb&#10;F36X+lLIROoAHtU3BDRlrDTbyBR0PEX9CJBUGFdNSFnF4AOqrVVFeQK7Ar6O83BbI4tMqF9AS/cp&#10;M1DdqZ+AP8j/ygZ6CfgtfJ4yxRGCfjtBv6umxC4QcDvIAPVZyj6UMUTgkp1M059Ac0jFYqnr2K9y&#10;MjbRX8pY9PlDfG4b4KS6lSjAYugzFdNl069MywEr3lsZlsBPyjDnWHJMG3hvF/UeZS0VBMUkwDn4&#10;4BYLO7rHgrB4D2O2T4jnfvpQKJ5TzBcQTVAjmFBWAqV9WplI33QGIorLuWU7D9Wlx07qMe6/ME5m&#10;MjVlL+BOcBaA6eR4ZkMLhjJQLBSKKjSYmgkLlyjGBIcxHTMQ0AiExgokfgTQVOnPCOIY6Koijlcj&#10;VGUvJpDx1KoiRGFRZwkHIILJAENZ9AQ74OHFNFnqK2zBEXTGk02OI3qqBkASJNBICAFAjlkIg8xC&#10;2cLJsrWFRHrwfOaUQH3pvWOgJWNgkaIRB0TTB9QBxV6GxDseui+dcy1T1B9jPao4/m2A6yO3L120&#10;25fZdOuAxAOwEGgAEAKPF88TkCnoPLy9cfa0XT99ym6cxXhRTTZkHm3ogzXAfgTPnSGKhjqRBnRi&#10;yUNe/STIe1WcbyQj6WHHR+ACR2OP2xjBdYSDoNGeoxSd5HbbAhiNomySkquWg9QWuNcaQO1qnlNH&#10;EKjj4lPTYg1yYHltFWONIimvKKpBsosr+A29+urr9sorr9sbr79tr/B3J++dEgeNQONkDoX6vBwK&#10;eWQwGiGp0Y4J4X44a3pbONPiQkF/WTZEw2vGYEGQhAFaKpr1dDTqaYylTI8KQmpIZy6SxlTUKbKH&#10;zuDvXECpBL16JZPKahECSDanITatarAks2qRYzH7rBncqQkpto2JfBuXokAi+1hD5rF61iJbBYAs&#10;I/tYBEgseJJaB4X0uU+SiWhYFADyzI+fwr5klm0DJNwIuAKQ/VBZ++U5hbJqFeqsNWQhB+gd2Yvk&#10;dy+1lP2AhTIRLwDDB/DwAUQ8kc1KkaX+ED9qH0HzNwMgmy1s7mYLnr/FDv50oZ1BkfWvpZcBjzN2&#10;L/+M3QdIvpQjL7Ynfyb7uMiKNg7VVfzNdAdA4p3sI8kirpMGv5QNlZViu/evsf3YkxymiH6IIvoh&#10;5LyHsGdRPcQNx143Zocs43uvhapaSf1nOaC4iu82H9BcPgOZMpnJRtRYKqJvJwPZPBvgXL6clSRg&#10;UUcAYUU9qFU2xdMuQMQJ4px3yjDayB6qMc0siYejT6TxlJW3soGW4gzrZ/XcTWAdIEsYpq7VW1Nk&#10;HQT4bgBioAHaqRpqrCgVECiy3kqUXDTeaevGxK+/Bg4ek88aMorGAi6oBD9rBzgG6qBwqgEyVpZd&#10;PD5YV2J9bPX0r7jYnw4AqkBTMA9vtlymFIpa0v7UMNWzlgtTyjCHY0eVUwlNpYykiqJyvN9hpLjh&#10;zjmlfosKNenxuPphBCLKDHrInlW/GWl3MabgjN2+iqniKOIOAERBfpCakYKxajuS17ZTbxGN1ABt&#10;UQZ9MUZwV4Yi4FBWI3BRfadVgZqgrUDaqcI1r1fNp4U6R3ddGYDFYxxvPaeXzESUlWpHog9Vi9Hn&#10;tygzA7hboLZaAdKGPJSfD9RhAiVRXpWs0pNoWFSnuHpHWqAK/3+U/Wd0XFeWpYvmv763fDp5bynR&#10;e++9FUUnypKURIpO9KTovQEBgvDeA4T33hAAvado5KoyszIrs1x3VXfffn3Hez3unzfW++be5wBB&#10;prLuuz/2OBEnTgQCgcCae6651lzxgHQyn520LjEfVyIMu1HJfDUCcBkAp/dzDpCSxlJBQHMVbhQO&#10;lAIsem0VDCh1lkVJ9hkAQRVYSmOp5Po4fl3qMckGpPV7i1lVErfEOBoocqgHhBs0T0bAIODgcxRI&#10;tHBsqcAkE+BoJp3VislkG/NI2vDjE6h0kNZqr60GJOvsArY5WpfYiHfC1srR6NJUZMDn8eVni+k5&#10;olETdrIBF4pN6wnklHSvZcTyurU4AciChZTjCZizBPyDh3fZFjSnQ6QqT6BHHYIhbsXS5Uvi50aB&#10;CNNV1yMbCCS+xB4pl7TZKTI8mwGETaSvNpBCXQ9QrIXxrMXJeB3HNfQ+fQ5orSHV+SUi/hZSfe4I&#10;QO0GhKpp6DxManUzbOQAes8Rvm9n+V+LZVOQyvfoJ2IeboltdLT1ggSAIdC4wpfxUrMHjIusC80N&#10;0NZ6626os25oaC1NNamMS5QVscCjhhRYlfx6ZDlAaqxSjSxoKarSUoWXyncLoe41CEnVjMmtovGp&#10;GkZSrvGeVF7l0vmdiYuu9AmVBOfwT1pK3rAYyldAB3cu85tTP11A1QidxOggqbje7tmGWydmjUpv&#10;tVCZpXTWZeZ6fA2A3Lp9F0O+y64nJD2F3hNSbRL8C7i2kJ+lpduqxlK3u8ZCatTj2hXLbR1TBg9i&#10;KrlHM4BXr7A1NFFuwYn4BEBxgnnDx2EwGkepXGcyOpEGUcmeWdPPzlHJUITQlMjc5TQqwjRmMhNL&#10;jsaaWoZG3eaLssGm0UQ3mSqjSbCPCVRPqfJK7GM05a1DXnnbpa6GsBMf+OrbaB/9qL5i3vkLb9gQ&#10;gGUuQdZVXwESKsldypyPd6nImgGgjKdJcBFBezks5B3E98Xs5GXp/jFmhSs597n6Qij9/YDbEtNX&#10;DpiI/jGVNBYsZBAgQhpLqa2PXxlu336WYP/rRKv9N1x5//2TePv396Pt//w4yX61P9mOXzll264r&#10;dYX2Qfpq+5X9tuXSHtsEgOy8ccR23Tlh76yZTZkxLAiNQxVY740GnAQgmEMuQhNZTAHBpOHjbMwQ&#10;+lxgGOqsHw8wDkP7Gc3vMY0S4Kn0wkwfjlsvKb4ZpLdmDB4JcDO2ln9w7W5LEAHTsKbR0g48jyAm&#10;DSCVssksAnwSNhxpBOtUmId0jSRSUWIr1Tn8rWLQTgCNAiw3PKDEWCmGgXUFmaRqARnsOmpzkq2l&#10;BO0t7pjlnmLcLUBRKhaCdUgiQS6HcxeqcLDN538gE0CD3RRhCpgfvY8ULt/LRFiAyo/5x0skXXSW&#10;gC0dJQFTwByCp3L22QQ4Ce6dTYyOJdfuqqPU3wEj2fbpEpdaKVIzLiXq0j7U/5JLcJbgncsutVY+&#10;WATuSqrQFKiVLlL5cQFMQaCioFgs7Ug7WvLh6rtQ8BUbS+azEkPS+3BFAwCDPldpHknMao8HeFUq&#10;rXSSgEIitgAkkc8xnWohsYFUjmIZer4rOAAABI4JlLXq/ShdmEnaK5nfW/1SqqRLJhBK4xCAqCxa&#10;qTzFkyq0CFW+6W+p96zbxfyNy5jgqPvSusS29H5VIKGUlooqxJZ0XtcLKKWTSbtJATQOw2y2Y3x4&#10;BNPDREqt9RmqbLhUlXGk4Kr43KoBoHrpIDCNetJV9TiDi8kpZaXlACQEDxhHO6DRCVh0wqY6AQul&#10;sLqJkd38DbsaG4iVHElpuXPB7RtdXXbnCrNpABoxnO00UW5Y9S4C+TLs6blNb9C6z3EmEICwad5F&#10;c2gUgBPDZ34IfeKYtDc2C1m811Q+j318xl/RkLqd+fVbyehsRePYyqb8COnXJDXIkpbaAggpfbUF&#10;/WQzG5h1ZHwEIGt5/TWs1dz+AgBZD+BsJl2lEuYv8ejbv4FMEbrLVizoN8JO9vNddADCZ34S8DoD&#10;m/tJCBJX25icFzANxzBamoIl8Gi2i3woyu858BCy6gMDZWv5wNVEpBK7OihkPYBRU1oCMylxDqDV&#10;3C9EZ8iklFcVVSqJK6FmuZIvYzU7vIrDm63i4JdWCtMop0GmgHRUBpVPErklrOeBvlXQrEpoViVz&#10;ros5FoGiefIHQsCXiB/DfPEzLFVeqRz4AgaL7dhXS1Tvwg9LA5v89MB6UmNUd+HWKh8tnZMNihyE&#10;5aEl+2pZa3dduMYc9L3MOl9gK5fOtfcXTLMVS+bZ+/MJrAun2zZ8wI6S+komLSbjxNO4qOoYTZeo&#10;WMgxgCWWdJkbKMN1GjcZRQ21Rl9+ffcBDCvPZuEKPJ0muknsqscPJPdPGkfgMbbvEJ++AkAEHkMB&#10;i4GARz/uv4054RvPvUIfyNuU7A63JTTcLUZ0luvuUtJXApQFANGEPgOZRkgXulgIIrs0El33AaCx&#10;gvUZPR+f8diH6CQS09UjsnrIVPti8HQ0kKm2cfA0wGSqvUsT4L43p9l/WZlg/+eXefZ/rM+y/8nx&#10;f24iWFWcsU23PGjsukrvx9WDpK/225cXdngNBDF9971T9u7uhdjQ4waM9iH28d4oSnnHiIGQxmK4&#10;1CIARM2TowaNsIkjJ+DUS/oOEBmiyYkcpwAck2EmSvFNY9iUSnsncu28KdPYSVN1pIocAlIu+kcG&#10;QSwF0CjnH0spGwXGFETxeAV6/tGUOqki/aFAfo7bLZUEq2wsMkhbKeiXp8dZDSWOSm21llF8wTiB&#10;YhhFTXYi3/dqK08lFRZ9wCrTSc3ASnJhHfJUK02Osgu1pQAN7wdAyuGaghg0lqjdsBhYC2CjoCmw&#10;yCatVEyALmPnXsx70I5aYrtSUApmqtaS4FyDiCuhXL0Kqrs/jt1GDiWUxVRnFfO/Jn2gSsIygTUd&#10;XUVBVUFWOkwSOoA0BaWqtINXkYG0oorsVKtkpUk3QajX51bGHA6l1tL43PL5XKTtVAGsYg76GelU&#10;OCUSuOIJHip7VkpKKbc80hh63wIKpar0HiTe53JfrysGeJqdsUBcrKCEIF8IkKoIIR/AEcCnYEFT&#10;phJjsQoVQ+hvSeDX9XpdscsiPqNSQKOU91mKvlVMOjGfn63NgI4FrojiuEuN6XcUoOl96D2qyuwM&#10;6a/TNIUeC4T0WKrYBEIN55h2ycgIBxbncq2J1JNWI6kqgYb0DQcaEswBC6WkwuW0juZGu0iM1BJQ&#10;aF1saQY8iJFNDQ5AOrnuEhvwy8RWravtbS7b04KOUslnXA4InKLHZgNFSZtoUF3/+bu2/rOF9ABx&#10;H+PHbbCK/TDo/WxSdn4lC5u1zFSJpweECijefxa9Ikexw9nHRuQQ0xf34Gyxm7TYfjS8JL7LyVk4&#10;kcPK9wH025izEsPnfpjPbSPjndfjirGWTfkGpIR9MODtZHX2w3AOohVtont/O2CzB/v5xC+pKCX7&#10;sgtt5JCs9WlcPQMwH6VAIRom+hMBhwMRpajcbX5ZPojLLfziHC/ygQg8/Gq0C3wwIYh08aG2Q5Ob&#10;oHKqh6+AnqmeWsJ8LSK8nEPFSDRXPIM0jiq81AyoQTIStcVY5HzqHEd5UxVUFRTCOtRbovLcSnSQ&#10;XIS5ig1LrQphvpJfuoz8Xhm/dAFUPpXmxWxKhOOxVElAh1GHu+aMyzr7MuBRQwe7s0vhtSrobC9n&#10;6ajBOQIQ+WYJOKr0uCqy3ERAXFkBHAGeQORTzCO3rMWjh4FaX36OAL5pna0lV3pg+ybbwaxzAUk0&#10;uso+rBg0qvKrDVhB0LGrhhv5diXQ1VlJuV1TPbbcWH03MpntYwwCZ06cTpPcRATj0eT+R1BVJeZB&#10;tRXpKzGQEaRwxEIGvtqXrnO0j1fecrPO33juTTfZb6I6ydmpL4JxLAMIlsBABBQL0Q+mvjXIpr7R&#10;n34PutSDPpFFAMly9BBpHtJCVmMNr+NHNBLq3Cp6RJTKWjOIOfEAyfrBM2yVSn1fH25Foz6x/8+R&#10;evufWLv/r/2Ndiu90HbfPGZbruy1bZfFPuj/uIItOOxjfdc2Ulh7bQfprO13jtjS08ttwXAABEuS&#10;95W+UipL5byspQCIGMg7dOCPJjU1AZ1jqAAEMB2hz0I+XUPG0FjIBEX5dsHWxnF7DGm+AW/2IwWw&#10;kuAS53aqOipYCTS0g9bOO51/rqpcavsRwLXbz0Iwz8WEME/uAfxjKZgWwzaUvhKAVKJ9CDRy8JQS&#10;EJQmk75KIFWGnhLqIPmnSb+c2c+8c8pI0UWySWsVAiaVgJB0ksxjVHeRvqrmn7cU8CkGPIoZZlTA&#10;P6/AQwK80mdKtYkd5cNMyqhCaik/B5gxkxsgqIGJtCDEViAwSyhXlZZWLGKx+jouoT9WEzwy2GHq&#10;91QAFQs7R4Cuz2J3SvAWc1A/hlJwSr0pqJ6vq2bny9wZdv0qe9b8HQHoOa4pSohywOvSTzAPsQmV&#10;PqtqTVVeaaTLxF4U3KVxaPev1ylmN6zeGBfcCW7SdBTsi0kvnlNFlKri+Hv4c/xdAKkS7aBPH7Aj&#10;pE+k04idFPDeBSzyq5NOI3DQ55XB31ArF8ZSwDkVS+h3rcI8szwjkbQ35dC87wrKUWvU+8PPr+B+&#10;LSkuid5iEo0ChLJz1kbaqYOdfysB3AGD2IQ0jIpi64BNdCjthF7RQXWVQKCTLIuqrAQYAoSQVTjQ&#10;cODR7FlGwDZ0WwCi4xXAwi2yOtc7kQaQCHS8xiZdwKUy7miE+w0fAxafLbPNVLluJHUlfeRLlrSR&#10;r0jX79u9znaIWWCjs1N9I9ocAWwFbNzzEfZj+cxO8T2IZgN1AKa9ew+d+oBJPH9TrSS+l7F8tntg&#10;IrFsCA7DwDdLZMfDb9tXn1sMrDudTdVxVcqx6Y8nTbkbwD3CBiQKthOLAB9LSjEW65UT6tLXkCoY&#10;rMwYz7JZCRhIACJKV/GhiHEodSUQiWQfF/hQL4iBhCksobIqELSqq6yZ+mk1V4kyV/MLVpM/rFCj&#10;CnYFGbTBF9M9WaG0FnneSlFV3Q5WOfdrKK9V70Yydu6qllJAz2IH5ECDfF0ppW6l65diRviuFUDd&#10;U9KoR6bRL4HBTsmUEquHRAPsZRlyCUv3JkR1lQMLQMphGhVaAIUAQl3s10gl3bh5hxG415wBYzXn&#10;Sygd1lS2s6SlVpOyEvv48J3ptpoZ8R9x3LMF/YWO2J1YO3y6jNkomLEV8PvJJO6A/Hw4ptL4k0tz&#10;mLfSjrUKmgylzajpceeu/TZpwlSbMYHmOCzLpyAQK2UzlrJc2XeMRN8YTcnucEBj8Mt9rD+g0e/V&#10;t+ztV/vYG8+/AYD0cXPRh77cl87zoQ5E5G21hFSWQGIh6appcuh9vS/3EbBJWy3mvLQQTSeUcK6S&#10;3tX0hHwm4ICRCDykhei4inTWKkp5P+tPtVZ/zBdpNlz9+ji7s/ig/X8PNtk/Hyyx6M7T9uXV3bYV&#10;oNASiGxD79h8kZr2Ltw6OW688JWtubjN5m+Zbe8S+Jfxu74PC5GYLiARgCwZT3oL76+FUxfYmKFj&#10;bBzFBIPepsMeABmtFaSzJK5PZtaJGgyH9x9mgwHIPnw2s8ePJu2Q7napaXg/JeE9le9SJZTbclTg&#10;SYchpB7BLBAAicODTDttVVelYp+eC1MoRyiX4K7AnkvlVBFpqnhsbXJO7gIAomAf7J4BgmRMDLNP&#10;7GLttBxWHiCj9JY0FL1O9qk9VH6dtXrKOc8BKGUI6OWppI8AJKXFBFrSXgqloXBfQn0WgT2BHWY2&#10;5cENRdnWVo7tO5swBWY1QqrKUQLxMdIP2p2rIkpah6qfSlgKtKo6U1BWpVgZDKk2E0bC76f0kXb2&#10;qkYrTwUwCL7FLqALPHAhhg0V8fupukw6TQNBrQZQUvCVriEgUzpKu3UxIqWtlBbz93lNQKQU4BPo&#10;SJPQtXrfhQCR75XxYCEQ0BKA6rx0qYxTKpHGlpz/a/XW6L2ImYgduvcI4JbyWZbw2ZbCOLQq+D2r&#10;85RmwokZUGhVFZQDAA8Mut9K6k/xSOmhZgcMZU6XcDGKjW5HTaV1cruT4/maCleG285tAYbSUYpj&#10;Ag2fjmKjHICBZxUeGNwKWIfSU555ECeJlwKUq0FBkpjGze5OBxq3OF5pwXapFsumYppYAY9EgHkr&#10;VVJb0Fi3oLVuXvsejsTMLkGz2LLhA+zhSWmhZ+ygamormrGYxXFAN5PvRTEb81w26mr2S+HvobLa&#10;eFjfccDhAN+nw3y3E/mbZvFdTGBjFc3/wi5kgx2wjL2wmW1odlt2fUp11leYxuIUAuhGkaLUfPlY&#10;XueUKgz5eyXyHUiQISgaVAZFDacoPDioajX0x4OUmZ8GdDyARKxQIBeQSCTXBxOCiktjhQxE+T4+&#10;7C6Vr7FcPTQI3s4fTFSwXlMGXccvOyUsEM6yGy+mxb6GNJeG3FQJQHoWY3CV8mKYjvo2VBasdJfs&#10;SyoBIe0kqtj5VPILVUJRS6nyKlRuEw1E4rysUtKYYZIF+0jEDj49ORlL+Sbnm6WekCrcdKWpCEg0&#10;Ue6yKrRu3QU87tJ46BsQb9+5Z9dv3HZpLzkDF+L9cmjPLiqusOVY9YGtIpX1ybuzaBw66Ly4NIZy&#10;P748MjzTbIZqmJRcSM9gPVHO76lmL81/yEcbKkQbEaNSMcG8ufNtzKjxNoX01WR5XiEOjyf1pCA5&#10;hrSTgGOEFvrHUDGQF/u49FWflwCPF1+31555BTbSh5LefvRM0G3OjlwAsZgeEJX0zmPnPh0GM4Hn&#10;z0b/WI4WovSWbEvEVj4kffUhrOMzZousBjA+5/7qYVNdl/onzvJksms6/ATr9xUAiby0ZtNNfrLv&#10;PPtfWwH50jTbeH23fdm9A/DY41JYApHNF3fZpgu78MDabhu6v7KNV3bb8ryVNmMc4MW0wUXoF8ux&#10;LBGIqBrrPQZKLWW9O3GOLcSBeDzluqNJTw3uN8SG8nuN6AuQwMYmDIKh0RszBoYyijWEFJ9ciPuR&#10;3ps+YgQ7Yp/eSKOeXYFcAFLI7lm71CwqnpIObnG7/Ax2+wKQZDQ1V6YLqORxfXMxjDkPARYhXWJ6&#10;oXSOaAY7oWXUqUqLHbsCc+ZxgAPQaCzMsnaCVSUBLjdqr9M4BBgZVGiVAhoCHGklZQjt9bmkxySs&#10;c1sspBJW0lZWAGjF+eBNgMwBVKSRKD1WxeMKouozEDtyO3F+F/UnnOd/TDv9ChhIOoEiBaZVxg68&#10;lnSGAr/STkrBFSDUi1EoKCuYizmJYZXyeejnaAcvvUOvX0HxQR6MTCk3AZqYka7TLl4AIC1JfTTp&#10;7HBVoSVhW0K8ynNzue+aNWWbQsDxjYr0jpAGkaiv5+ayQxVoCBwE8kobCggKAZZigCsLTURpR+lD&#10;+tkCB/0edYVoEaRo2imRVYzpJMCLOXTCoBTszxPsu7h9vo7btZXEnxriEmxBzIFjF88Rm9DR6RLB&#10;prerodbdvkj6SXHObYiDVJTO+9SUZxbSewUavazDsw0VKFwiS6NrXGwM7l/CnPVGd5fdvMACMG5f&#10;6GZ1sREnNc7mQGxPhQzqr9lLsc5WNA85KW/mKBFdgLGBRsIv1aVOBecGqjY3smneQrZlO311YhkF&#10;GiNOnJF5YyGFFoXERoFIMpsKNUCfIbAfQWM6yPc7je9SAZMlo/k7HOBvsh3Rfiti+k70EgHIVnpB&#10;DgHiaaRsD/Hd3k+aq4i07XG+H2fYbMSyOTrGRukEJfHpfB/SkRxO0dF/mHTqGfS6/XTbHyRV+iiA&#10;8CEINELm4cRzfVAOYflQ3W19uNJCglRWBCPpAkSaoYpN5BEFJO1VlVQooIsAANWwkirZPmjnApop&#10;bVWD0F7LZDQN5Knig6kFQErpCE/GvkTNjPK9Os+UtQsMCuo8z1hO3kc1vSoV1FfLnDCVRsIs+kFS&#10;AQ8tDR+SSK/BTrIracCAsYzXVz+IbOSvYO1+i451Acd1SnzdgoVcv3aLTvbbdufO165y6w5gcpVr&#10;2/DRKsfHKgmBXCL5Kswk13z4LoNmjgGI+ChhZqeZE21MiZNhnCsNpDpGt/PpttUozAyVYyKs19U2&#10;80dJsmFDMEJkTsYoylHHkp4Zg2YxRv0PgMAourZHwh5UgaWjAGQAoNFX6atX3rBXn3/ZXn3mJesL&#10;I9EcEIHMLGkhpKnEQhYCInPpF5kOg5nE4xNIg8nq5ANYx1J6QiS4vw/jeN+lssY4MV1r7YgZ9vnQ&#10;6fSJTLFPh071HetBo+GHVG3NA0RmPfO2xW/ClO/mKVvfvc02ASBbLn5l2y5Rtntxj22EeYh9bOja&#10;6RjI6vObbcqy0Xh14blFFdVSqqneB0A+EAvBIHH5OJoKqcJ6FxaygIbCyfSDjOLzGA5IDELDGfxm&#10;fxumhknujyRlNZRmyqH9hrqlTvx+L79ts0ePdUyjlNSIqqAkgis1pOApPUA591zy+0qdSG+QXpHN&#10;Lk69H+rTUHqpliBfB4upIpgqDVWVRX68IMuxCQX12uAx/Qz1dVSTZmogYJfw3HxSVQrOShMJePR6&#10;AhuJ71WAkcBEeooAQ6kidz2Ao+uK2OkpBaMgXkbgLxOr4PXFKBRslJITMCqQK7Uj9pINIIZaSiG/&#10;q8DSV5+hHQAcSsNloyuKjSlFpPJhVX7pcfXI5LLbl5AtNiTNSPpQAuX20nLU76JCAqXBXDqMzzHs&#10;yk8lrZSNjiKxWoDmgIUUlYT0GNIdYRPk1k8W2PaVpGQ+mOu0F8caSDUJ4JS2aSNV1MaOVykkpY1a&#10;ua37HYDAeXb/AgCJ0g4IgmDf3UjQb6LiT8ARAIQP9uiwAMAlYpHA4yLFPRebdCTlTqBXvJLuoJjl&#10;NAjpuu5cqEl4xhCChQcSPc6wMqXyST9dVVERjEL3VWik22EqSgzj7mWG2V284K7Vz5Ru0oCe4vUV&#10;pc/YnPBdkq1MqiqvYAA7sbffzLCunei4O2Fg2xC0la7aSGZl7ReYdAIa6wUgDPlSb8gW2MdBVfuh&#10;h1Uz7Ez2JaXIAqXEwUoKcgqoeE2kICKR1FMs1WZH0KuOoi3lFtE1zvuIAlT2kW7aTqPpDnWrS2xH&#10;mN+29wsGd9HBvm89+ghVVhQ1nUCvO3x8u+3FPfogpeh7DjBBEaA5DpM/w3fwJKXmx/AVi8ZORj0j&#10;u2E1PwmFcyGlF9QDHcR96JSfEbRDDcSDif9DOIRWJZZWD8JH3IYGdqoWGj8hTxs9jWzmy1PHrkl1&#10;4mWAiYQ5BWExk4baWgwUqeoCAArws2pgJGcHIzq7+MNp1QNI5+gJqcahVx5XSlnJxj2DEtk0KqzU&#10;XKhO9kQYTB7VVtWkrMqwIFFarJr0WCvayEVSWzdw470F87h5465du3qT423u69wdekdusfx9ByZY&#10;o9zm2gtdFy0DRrGPMt5Y6vIT6Gc5jpNnFs1Imjkht9ZcdmFqdFIZpEzbNHQmh8orzTTQmNXomAR2&#10;0P2t3+tvkaoZZIPZaSsgjiBAjtYCDFwai8A5XHYl6B8DKNvtS7rmrVfftFeeedFeefoF2MjrlPUC&#10;MJT3TiGwLgoqst4BQOZoMBMMZLJSYQDIXF7PzQGhUmuhSnoBlOWAh/SRVfRniIF8ISuT4Vh1j8AN&#10;doR8sabYShoOP+Z5HwEwy0lnTRrUz1aUfGZbaRjceF4AstO2XiCNBXhs6oZ9sL7o2GwbOX6JD9a8&#10;Y3Oxo8eLixLlZawPqcL6kDkgH+D1tZyej2VjsHUHNN4dP5NO/Nk2BY1kNCaSwxHI+73Rzwag4ajf&#10;ZThpOqWslNoaDPsYphQWn89gRPZZI8c6HaCBiqkadq7K4ytFop2vAw1ovNJDJdxWWiSfAKmAWiRN&#10;gmMxjCEHFpEfy24d/SId6i+AqCCgJ5BLjmOnlo6m4YKqgjvnC9kti7m4NBVgocDryocFJGgm2vHr&#10;OoGIAKdUWoBSOvxM9/4Arkx2dQXs8HRfr6sAnkVaR+9PIKgduW7LQkVsIAWRUx3xAo88frdMuuRz&#10;lM6AVWWRrtPvrPeRBquSriKA0POl+eiaPH6/TF5f6TwJ5krhpbP7jIeR6foKgEzv5xw/W2AnINLr&#10;SXdQKiwKQfUwjYrR9B/EUVUVRxoklmB0jM7nw6Rb5IV1lkZCCfAqVFCKTaChzEQnTKBTAAFr6IYp&#10;iAUoDe6OzbABUjtuQyo2EDACHR0gCBwizglIQsbgY1CjK/QROHgN12dTfJzifCBeh3qEnqMqUmkY&#10;uq3KKJ9+4rUCwAkrUiV43+zqBCQuunUboLjB/cut0oLriZNNACHpMwEg6bA6ArbrHeJ312ZBG4MS&#10;mgBz8NA6RR/GUfowZKEvO/5tVD3tpPJ0O93oO1iamLgRb6x1GyjfRe+V3cmGzbASOtY3Uzi0B5fo&#10;dBoSq3Afr6yVhkuc1ARNAEW6RYpcCQCRWHWMUyJ9nE1CEek9pbtOsqndz6Z2B2XsO+j32UzD4Fdy&#10;oMbSZDubh610o2+lP20b6+ARNgNUFG7ezqTH3Z+6bvWtaCVbeQ/HeN1TckrW0ClAaQ8FCl9RTYiI&#10;Tp9HIJ6HFVkS0q8IiR0j8azEsRHGgDp0D3SSR8R1/tAhkPQcRR+VT5QQJTCRSBXsJM6Te2wld1nG&#10;LkWCXDUVJVWIhwUyfcNioAy9pFYVXRLjS7FGBsk1MSyfLtJKwEbsRACSQeltFmW/AhA5/qpcWCNm&#10;9ZisTMREWnH59Yuudv4I9djCd8NqxDjUL6JjCB5iIrdvY/d+uxdU/HUP7SFjcwUqF7suOOZUhgHZ&#10;OUzGNJRHnayuvh4QUYmi5kLs2/ols4bp5KXmvg4Ai46OsxFvwSpe62ND+8NE3qSznGApEBnWn901&#10;gXI4aZshSl8BDkNw3R1E53m/lwAQUlgvP/uivfTU8/bGC6+664YRYMf1GWDz6JdQtdU7NBHOZ80i&#10;wE4hzTNOjrYsNROKeUgjWQwjWIbb7TIA5APSW59h577WgQcjTYdjTT5ypq1hiYmsYn2M2L7sdTy3&#10;GL61A7PE9ee3sLbal9i1b+3abVu6dtlGpa0AlbUdW+zLS7vtk9ovbMLUwcwaQcSnBPd9vLk+xs7k&#10;Q44fkLKTO+8yBPMllDEvAETmwESmAyRjqLIaTkVafz6Tvuq6Z0lUF5gM1GeDtYk+K7EvjfOdhbZy&#10;mrkSEr61exazUFAWGCjnrh230jUKorIoUT+G0lpp7Khi6RiPByTUWa7nqfkwkWqtZLSSxL3YsqOn&#10;aDefgl9RBsFWQV+CeRo7s/g9ONMCLGI9SpvpKAZSgL4hMJIeUhiHXkGaSu8nX6kfWJGCuMCikBSB&#10;rtNK43WkvxTAJsQKtBToVSKsbnileVIEDLxHpYCU+ikCsLJ5Lb33HABSqSnHvgAxdd1XBJ3zvp+F&#10;dBa/h0qVq0mP6TFpCpUEOL9bzrVGdqot/I81kjpqYDXBFupI1WkHLYFa19bAxGoBaukO6ntoId0h&#10;QV5ppYv87yvgKm6o4ViBVuKx4oYP8o0ulRMGewXssK8ssnVAO34Xe4JNrNvcusrQIAaFKaMe8PBp&#10;dgGIgChMxfsMST2ZlCb/vniNa/S3iX2Iueh6vUctp1mgU+hni8l08DupAu8CYOd/NyqplPIKNIxa&#10;dAVtVhoADG0UlPqrDVKIFWyKNU44hzJ+lfenM/1UxTjJ6KAZlD+f4Pu3kwqo7TT7CTh2ErS3Eqw3&#10;fLmYHg36MhhGt5YBdOtpbVgPgHzB0LkNm98nWGN2qapV0vLVZDsEHFoN9JecQwZIoR8mgUrYWBlb&#10;InCfIbVYTc+JbNxPaoY8qUV1r2+la33zV0xwJK37FSkr14UOgGxjPsz2XQIQbHkAkc3b6H3bx5ya&#10;r+ha5/1uZkrlcQT1KMp2T+CQEIV8IFD7ivWTa3zA+nB9H4iaBvVH9P0fHkgCVhICiQQk7RDQQ9Qb&#10;EoJJWParUt8LUEkHIiGouN2FcpFeM9EfRiXAYiXKX2pph6KOTlE+NYjJojmZnfwhml+SCADpqlYh&#10;F5yHH06Jhr5QDqxBUhn8gVSJlUI/iBhItrrXadjTYzKGlHhdiohdxqphQEwbINKNgK6hVe1tHWge&#10;l1366uu794Lmw3t2V4DBfQHHbbfuAih3XWpLgHP/3kN78OBbu3//G9jJXbvQ2Q3I4SFGY5YcTVXh&#10;IrO4w3v3UOKLzQV/QLmxHjt0mLw+oACbGNqPiYJ9CJKASH8CpI79AI1BBEelaAYBIoNpHBwI++jz&#10;/OtOA3mVEt4XngRAnvcAMkoVWwTbGezO56KfLKDzfIFYiHQQAu5EXms0LGa+0z4muGbDxbCVJdi9&#10;v0vFloDl8+HTHHisHjrDlfJ+Bmh8xnElLOQTwOUTmMhiWMHqbL5MV/fa2vbNDiw2nt9umwGRDR1b&#10;7Yu2L20Na53OX91j0zbj6/XWQMbYjrJlAMhyfvaHTCNczs9dzv330ESWUp67RFMH0T5mwz5mqJR3&#10;MA2EDlj72Vv6vVmD+D368TsM4XcdCYAMg3ENQv+YwmvPQks6zDjR4kQAg2CsaiOX0ydgKmjnASDa&#10;zWtHLq1BwVkM4pyCOoFcVVNaRTqqB4Tdo3QQdZCrF0RMRI+rKbAIgEplWqF0EIniJTxeAkCIaZQr&#10;IJP+qnFpMFJPaB46StOopjpIFVlKaalHpIr7SmvVknt25+mCr6VSrJ7grFSaNJYa7kvcr6H/pI6A&#10;JWG+pbTAOgjcrdiztLPzbVfzmhOQSQtJUObxdm6fryp1j3Vw1NJGTXqBlsRjrS42cV2UJSs9pP+9&#10;i/xfXnIpIJiB7rvdvwRjgrJL5ZD+JQgryCp149I5YYqHowKygrMDiKD83wMEsSXoLdNzveuFP2r1&#10;ZD8U4B14CAw8i3CvyS7fxZUewACM1MAsoHIN0BKp5Y7B+3PPk4hNE2Wnfo5Ap8m9ruKbGqVvSaNA&#10;n7iFNiGNQoBxASZ0uZGUWQ2GijjUKoWpdKaKKc4iNCcf2uxKnSv5uwlUVfKtxwUgzYCuenaa2ZCq&#10;YEeefqoMjWPmkWJQOvFIOm08Yys06e808ewE6aUjbEp27GDXv4Mei+1iGWgh2zBKxMFCICL2sR5A&#10;WcuwOoHJIW1yiH2NxK06QKOeJfBoojlRg6xkrCjwOEVgP444H08VXSOxLQvjw5M0Zso3aysd5mIh&#10;m3HG2AN4aO3cvZryYEp2AY9tOz+yXXv87c1y1Ni3mibGFfSFYI1Ci8VxmG4UetcpNmAn+T32Amqq&#10;CnMpLAcg4RKIwD4eYSWPCe3hH9jtLgIaecWBSZB/VImby0UKTKCpgIlA5SKU1QNJ0IgYgEmnGnLc&#10;F7valdWdg9ZnsrNSTftpfuGzVBakqzlKxmsMZ1GaS42K6YBEmgZTIaSnBJbyup2Rhm8+aS3NIlGH&#10;ukCkDLNEzRgpYsJWBc+tZ1iVyn27Oy+49FTXeb5QsJJr127Y1wDF/a8fuEZELQHH3QBgPGMJznFb&#10;9+8JUB5+5443rt+yy51d1kxVWg7d+RowpI5e5bOPUd47+i1SMxLBYQgCkYHcH4Am8haspA/n30bf&#10;0A58ACL5AAJn3xfetNeffcXefPl1AORlGMgLpLFeco2FowmmI9EKJr9N3we3laJStZWOs1waa5CN&#10;ItWjowwXnekigv0i+kfeQXdROmslILF66DS0ENJWpKyUvvpYVVmktj6CfSx/c6wtWTzRCeYCj7Vt&#10;m219+1YHHBs7ttsXrZttTctG+7wFqwSE9PcKP4Ep9LE5VIC9i6vwcowdl8N+3tMcEn7+MkBkKV5d&#10;SwbT5IhoPgcQmTEaF2LYyAjYxxAYRl8qyN5E++nz4muUML/t5oa49B5pvuF9SGWhf8zgubNGjnFG&#10;ieepXmoszLRm7PKb3MqxJoRLBeNmbksobyXAtpCXbivNdx5Z/khQrigiMBcTlOkojgjCOne+8pyz&#10;OumsZqddw+LYRbqii2qajirM9AjQ4X2d6+Iaf32pu76rptyd69ZjtYjAOs/xIsH7YgNBXY/pmvAx&#10;/RxWd30lj5P7RyTW65zXz+U1uuv0P8L/Cq/Trp/j3kul2y1fqK/qWXrupSA4SkvQ/90lpX+4Tud1&#10;+5LOOaDw6Zgw/XOl3TtORK6eMv8ARPyG0zcduwAdgkTYRxbhWqGgruf7azxIhMBxKQAIr1+gZxA/&#10;uhu8IO6Zh2cwfimbUeOWqppuqLJJ75VrHDBx/U2A40oLr9OozxeQ1N+Az+xyC//rgG0jQd+V7IpB&#10;8beuBgiqYBACcRU8COTFKqRJqX/nFH0SqRRnyMKkydnvCzAoA2bwXRuFNqrcbKZvrPXCTWvuum7V&#10;zd3M+6mlV4P/e6zO07FkiqNSNDopw05huxRDdWYCacgYqtK2AyBbd5AeInBv3fkxqSSa+DiuRftY&#10;z1TTjYDJBqaZionsIthXUBV2nnR7AxmjpvZ2a6aUu4WYlUOLxGleV1rHYRwK9qN3xCOoN6Edp5Md&#10;2UNfx16aUmV/sosUlowWd8Fud8G+93D8ChBRqmrXXpksYsTI+9j2FYCyawXgtsK24bO1jebDU8Rf&#10;rZOkKWW6KK8sGUH+xO0Igp2C+2Lw5sLVs0OIAJDHz10lnXVFVFEClHYHzuJEuwf1kmjpHBRQQKMK&#10;CAcmfGHcbV8WrC98SBkdK5GYFpTcCVSa+cOJSqu5SN2mGmlbTw4wS3PSKd9V6iqF0l+lr9wc96A/&#10;RABSTF+Jm0yIGC4WUqqhU3hqFfHBl2C9UoOW0sIXQt3rGqPbyR+lA/+sLtJU16/d9GmuAEgEIm4B&#10;IGoIdOcDEPFA8oA017cu1XUfC5U7t+/bpe7Lbq5EK9Q4/sRRGgZhHjQEDoZ1DO83GMYBoAAgA98e&#10;AEi8Ya+9+CpA8rqrtFLa6i0C6evPvGyvAR6vwUBefvp5e+mJ552p4kh256MQnMcBOFNgGwsCAFnE&#10;cZ5SWTQPTuAoLWQ2aa4lGpFLYH+HXpEF9J6oaut9Aruqr9zYW9bHaB4fUPqr6q33ub+g7yBblYjI&#10;d2mnrWndaOtaN9mGNsCjfbutbd0CeHzpwOPz1g229sJWG70cJ2EYwlwCvkuX0e2+jKov9aqoG14e&#10;XepMX0h11bzAomQyPR6TcSMeSUXZIJhGX4DzTcDjjedfcSA6EkY1jvc9DtAbjkPxcJorZ8nWZPgo&#10;ZxJ4qZ6gWlVsXdUl7qgAqyAhEFAQ0f3zCt4u4BOQCf46d5Gg203w9sG/3AGCAwZeR8/16xzfRZ5X&#10;S4loD5hwrYJ4xTn3cxTYFcAvN9XaFTZKF+oq+G5X2/U2dsCt7OIJflcJbLodHsPHrnFej1/Tbpn/&#10;Fd2+0lJnV7k2fO6VZtIuLBf83QIUCLQXOV4GDK4qfUMQ1m0ddV+3HVBoA+fcI3gOty/zun4jJxE6&#10;BBHpAqHuoEAe8T/Mzj6ywbhnVx+km3Q/XCHoKI4IAMI4oNfTe9D9nmtgCDc6BT7qO+OzgTlc5/bt&#10;rg7YAQL1pS637qM/3LvUbbe4Vp+dgF5/PwGFPgMxN5VAq5LOFUSElW8qaKACLixokIdZPrqONCcJ&#10;+9WwvBqlozjWwTzE9KR/VZJSV49JLfNe5H/VilDdUgcAkbnoYrN58eodu3jzvl24ec+6rt+zbu6f&#10;v3QLALlmTeevWEV9G70XjJcljV5O4Uw+E0yzz1VaZmEZlVEYzzIQLIaeN1mUSLzeQvpIays7/41b&#10;qcDCnePA0a22jwZrgcgWromH8bZevGIdTFRtaBWAdAAgnQDIBeYUVTHfgxQ+rQSJZG3OEB+zkQNa&#10;OrrRRtJ5na94vT1Os9iH8ecuxh0fwIRxL/rFYaqo9pG63UcD4p7962gU3Gx7DsJU9jBM66uVtpP+&#10;k51YmuzEFyuKz+4E6dQTMJHDlMLvRB/cTBoOM0VRSr+LUDrLGyj27jD+5E4k2CFc0+6CXYaOV0Uj&#10;BSiAiADlGgKVOxcKXAIX15go8NA/Al9gQETL0UlVU5Cj9IACvVYpnui2jtimtNFnUkeFSoW6Vyld&#10;S2Hkomavy+I9WcPoQf58SmU1i10MpAinXhktJmG1IqNHVxZMWW85lirliOtaVc4/S+erYCWI9oCH&#10;ZrGLmXTyRxCgXLxwyTGLkIXoKFYiJhICiMDj3v2HDkTuib0IWACZB/e/s2+//cH+9odf4wJcaeMH&#10;DbO3YBSDSFcNp1R1GBrGIHbcg2Eib5Pa6vPqGwDJa/bmS685sfxNAOW1Z1+yFxHPXyV19QpVWM//&#10;8lnSWq/CQrA7gcmIhYxnZz4HkFDH+buksaSFzCPoSmQfQzpsImkxaSUL2MUvwHtqPsH4HQR2dbEv&#10;pwdEQ6beJ7jL/uQ9wGMJwX7R63R8LxlLddVWW9W02tYCFutaNtl6gEMgsgbg+LRxra1oXG1fdG+y&#10;BfGLMH581aZSBTaL97OINJm0FnlxLaZKzM8uwYKe4xzSURp+NUWNglqktIbz3lSBJe3jzRf4/Z9/&#10;zZUrS+9Qc+U4ekOGoguN5zgTwX3G0OF0SH9lt85T7NGo3XW1O2p3f4Hlgqx2tG7H7wOudu0K+ArC&#10;CrJ+EaAVUJXW0W7ePY/voF6D6xSsLiuwEwRVzx8Gah+kea77Hus1eq+5zv+EloKelnsNAYwDDH9b&#10;70GAccnd7gUHvZ77WRGg4H6W22xpF17p2YgDLn5Xx0B476Sp/IKNuDSxL3Ht2dCFhTIBCwhZQShC&#10;+5QRv5/+n4kH2vmH7MODBACo3ytICbk0lPvf5xzBXyCg9JHWTYBAxzsXse5gXYct3AQE7nL7rgCC&#10;NJJAQezsRnuz3emmb4LXuMlraCPQUpJLdz9sDKBuKsp0djLqaZHeVYmOI7ZQ71JOFOGQRtRSelDN&#10;mEpDVpFqUvpQwNAEA61Hp1DJcwPMQ43PLVSJatZHg1oO5DZOiWwLAnU7Wun59i7rxM2ii2mnF6/e&#10;tss37tuVWw9YD+3SzQcAyD27eONr1j27xNLxwvWvrevqXeu4dBMQwdQV8GjtvmFtF25YUydjJs5f&#10;RpdoYwJpE0OaKK/FRuUQfRTrAYwNAMUm9JD9dPMnILyXEIcy2ejuYMTuSXpsKpvPWxvg0UaLQT1Z&#10;k0ZYSCMgIpbR0Nph9WyAa6g4raypY/hdhRPalcLKJdWfLIGdzE0cVVoxZEKOwyDU83EM5n6MXrrD&#10;lP2q9PcQhRonSf0eOoo+AiPZjzvIPsBmL93vB7GYiSYbdIKskDrf91K9tUP6CPqNc+N1S92Sjpr2&#10;0tKQnoZ5xEiqqhTXNeUiRSHdEdqrpV2Glvvn8euadjGOqQRLjESUNQCPEEDcLilgI/qnCJmIasDl&#10;dtmuI394NQ5VUxKcRXdkDWL6OXpH0ugFyQI0NMddWohKfPNyCgGHKvytom3vlk12cBfWzvSJnKPH&#10;o1ysBABRdZZARW6+YiOyQlHKSzPYldYSK7mETiJ7lPMdfLHOd1G5dd0xk3sI6wKMR0BEABKsrzkK&#10;aG6hk3zzzQ+WnV1gE4YNt7deeN36y6qEoKic/mAYxGDy/oM49lfTIMxDO3ClcCSYe9B4Bv3jWXsF&#10;FvI8DORVBPUBr8sjC6GZIDuWgK3y3cWwikVYkCwEQKSLaEqhrE0m8LNmAhpzYAZiB/PoO5nD4wsB&#10;kUWAzmJ1snPU/fkCGnpHprzZxz5K/sg+79hgH9eutDVNjPtsIYXFWtf8JeDxhX1c/6l91rLePmtd&#10;b0Omv21jsGGfys+TDrOon/frekeMCJPHhW6Comc/MygamAoTGgeQjKKyahwpqaE0Dg6ASUkLehPw&#10;6APzUl+MuvPH8P5HURAwHF1oOuL8nGHMicc/6/DWDXaLvLxSIN6CR2WdbD4Iogqm+h7p6L5XBGlV&#10;BHlhlE2L0kRsUAQSIQsRaLggrIBMsHavF+zYLwcBPUwRhd9VzYPwqSS/4XEB3QFYLzDoZwjcOmE6&#10;bhE4PcB5IBOA6LZKUa8QqD0goFk4hkQaRmkeB4ZVDnD8cwHMAIgEemIeIRsR+ChNJfH3Jv/bN9wi&#10;oF/odPd1vH/5Arv8C1QYsdO/csmtrxXgWV9f7MZctc0F9tvdsAKOtwQK2mgKTGBEYkgC7fr8NIJ8&#10;Fsyg2DE6Mbkb51vs60ukmtoBJQBPYHBRR9iZUoNKN6rMuTztDJb7CPRBCknd/86PjFUFG5DoL7Co&#10;5lqBh5yTxTaaSEc2UgAgAdv1jQgcEP8b6X1QpWejUk7cb+B+A53bYhOaNqnpjCVUthVSuJOMn1Mx&#10;QrNYRfeVWw4ILgsk3HrgVggWAgoPFhTRBKDhQcQDSeRtAUn3NbRRQKX7GhWcHC9cv2vnL9+0LtoD&#10;WjovWS3prxzizw60hPVYum+mcCOLONQA6HTw/OaLNy2zpMryGXvdfuWOdfJ6bQBaIxvcJtJXzehQ&#10;AokqhPUahPXaxmar1ZFCpzo27gIZCe4VVLKq9LeYVYBDSBbsJEM+WnwOCVRuadBULKwlmuzOaSr0&#10;Dh+DnexfD7hQDqw58bCWYzAYdbyflP5B9d++Q1+6qq2tOyIAxH/BQhDxjMRbuIcOvR5oQlC5DgO5&#10;4cBDOy12HrrP0u2QlbgdmHY9AXAISDyYwErU7h8ASQ/rCP+JYB/hP77+mcVAOgLgcF2nfEFkTVBK&#10;+aH8t+QCnAwwyC5FQ6dkB690Vi4BWzPe1RsSdfSo7d1Gq/8mZlcHZcLn2AlU03uiyYcCD4GIwERz&#10;ScRMtHRelVuq4JLL70VSUmIp7SC/AxM0EwcmAZBEAsp9GMm1qzeskVG5ly/doHoh1iaRt1f6qQ9d&#10;5YNIxQxT1RUMQn0PQ1S6SspG5olvaQcOgIiBvAB4PPuLp+2Znz9tL6KBvPQki2qsfugmjr0AIuod&#10;maqgTZBeIhaCoK5pgHNklQ7TmQDTmQIwzNDuHZ1hFtVNMwEQgchsgvtsrlXj4UxAaCapsSnYpcz5&#10;ZJx90b7J3qv8yD6p+9RWN2DjAnB80bTRPgM8VtR/bisbvrB1l3fYtD3TbNDzL9lY3o9efw6AJoaj&#10;zni95jRYkMqLlT4T+5hCSa7s60erAo33ogorCeYD+BzU9/La069YX1iWel1Gqx+E1xj5imdaGvE7&#10;RwyEAVPbP/3YBVfHHPT9IQArQLvdvXbTLtWhnb7f0Yc5fwVpBX4tBWPHQMiba10k0AtA3PPca4Ss&#10;wx8FDj2vp+cGwVS75+vsprWj1m76FgH7dsS64wKw/mf03W+AObW5Xbiu1XV3CdL3SNso8Or8HQK3&#10;XlOvp8fc655vtgdXugn+ful695yLne54393XYxfsHusSv09tLvM3yP3fBGjvXL1qt65es7vXr7vy&#10;1JsE+psdzXaLQK/3oPd4Dc2gg1RRE7pSPYJ/fX4qmlGeNcMEGgALpYkqHROg+Q/RWUUDCvyVMATp&#10;Ceqf0arTLBaKDXRboKCiBIGArtFRHfICEBUP1FM8U1+QQVWYDA3Rr0ry6SnjPag6DBBQY2Ed11RS&#10;Iqs+i2pSTFXqnKf5sIKsRBlNls5OiUoz+YMVqk+FoJiIaJ2soUgYN8bTUBeLmWWqhk1h1XEMu/Kq&#10;qmq7+vV3Pi0FGPhgz3K3BQJ3HTiEt3vOcU0kaLjnONCIXLhc0DIQnuu8cptr7gAit6wTZtNACiqZ&#10;9FMUrQDHEdnrOtBjeR9d/LzzvFYz7EWri9fs4vXbMIhtYhPbRtFOe1c3aaouRHRGZVC9mkPTtsbW&#10;qku9murXBnTsKiqxKgGRajbDdS1tVtPY5ACnCtG/HLaimeoaw62mxBw629OpLjtLMclpgCIOwDiN&#10;KH8S08lTml6JE8EpellOU+69/9AmtJQPWMtl5y6fFr7YKr+LBJFAVPd0tRdEtCuRZuIBA0DQAhRC&#10;FuIYCaDhcrpaDkR0jQeaXhBRmsunugQml2EjSm9dcsxEVF0phRBItHPzFSRaKiVUqaHrnlVTIqK6&#10;Gv3Uga5Rt9JBVJklQb0MBqKS3tjTzE0+FWUxxyj3JJ2Vg36Shn6i2yWuaVFgQbe6JheSzhJwOGCR&#10;bxYsReXA0kwkvneSf7xMmkviu4BE/SUqC76FLcp9gORBkMoSgFyFrWjWe1tbt23bvsumjptkw2Ed&#10;bz73GiaJNMsRNIeIgahsFyAYArjoKBBRmko6wMuAxbNPPGtP/ewpe+JvfgkDecZe5H4/7E0c+Oh5&#10;6kwnuGqXv1g27qSxpIPMYVev3f5k+k4mURk1jU7vyTAEByICEwBsCkF6Ms93S+kuyobHjHjDPi1d&#10;bR9Uf2LvlX9gH1WvtM/r19raJpgHoPFhzUr7uO5zW0NJ7/KSVdZ34Cs2FvYxCvYkAV/VYO/wXsR4&#10;JvK7jef30c+Zy8+cDnhM4udPpMN8FOA2hM9AjYKDed4ggE6+X68+AcPCeXg4z3XgIS0E+xbNhp8J&#10;CM1GcJ9GM+ZWXJMfXsO+/6LSIqQfm2r4zjW6YHr3QocPqpf9uqcg6wJtp33NtV9f7OAaNkZcf6e7&#10;nfPnCcD+Gj33a4L21+zUFbD1HPca7rm8LtcoWD+8esEeXOVxfr6e6wN4p33De9LScx8QyHXNN9cu&#10;uaXX0evf5+fd6Wxxz9XP0Xu6C2i4I49foTroFgFe7+8Gy/1cXlvGjd2keS43VLid/VWuayflU5eT&#10;SNDPsNbiHGskvdNKMG7IlRXLKQY41dDT5EvTXak6lYV3KFe/eeWyS1m1kOZR930Fwb4E/y910AsU&#10;ZOMiLaGM26VJJ919Vaj5SjSq0DjKL0z3K3m+KsckTNdTwODLg2EEgIEqycQYJGLLfqSZQoYmHqsP&#10;2IMYQyNgUaOeHoBCqwItQh5bsk7JV1e+SrQpY86jks7NVZGjMZ5f0TS0aXpiliZTUkIfR++KRurG&#10;0OtwAvE4mvz/aRrfTlGFdAohOY7HTvOceIZmdRKUHXg8EvgfB4I/vt8dAgOAoOd2uyNMhqNf/lzv&#10;7bvWCZOQZuLOcW0HbKSOuFAuyyVcxNsv33JA0Sm2AgsR64hc7TAQgUYH+mxH9wVudzLylqpTSnyT&#10;6T8Tk1BHeinZGrGQPIAhn2F6xfTNFQIspYBlVX0DjKXFKgGRCvrulO4qR08uQ0sppkAgDxPPPJia&#10;AxTKkrVS2aifxcZGM9ej6Z8SQ9m8jS75ne/1AsjjTKMntcXuqOe2wETMxK1H2YjOhaAiYOlZjqX4&#10;+yFb8SAi8BDl9mkugUfISEJKf0mU3qW0pIGoGUnVMPjtc+yggaeZL2gFdLScnpFUNJAsKrLK3Pz0&#10;AEQQrWQhr76Qs1RBxJ6OtrNRNHNR6qvxvXnYx2dSq51GxURWKtYRVGhV8oELOAQomm4oQKkFRKSX&#10;CEDKMISsREsRwDRDGy/wx7xy6Yp1AyZOfCftdRnB6xbNiPfu3Xf/rI38wRrJf3726Wo6rifaOFIw&#10;AhANh1JPw1BVZMn7CiAYTKAdIvt2NQ8CIAKR12ggVArrqZ/+0n751z93t19+6jnXYDgUANDz1RMy&#10;1tmXYLJIyki2JQvUF0IQn0GwFguZzLXT0BmmEsCnAyQzSR1NhvWMollxPHrK+DcY4iQb+ZdfsiUn&#10;8P4ibbXk3FL7sOJj+6hqJQwEsbxhvX1Us8qWAywrG9baGrrPhy+jMgpdZzxAOIr03CwCvutL4X3I&#10;Xn4MovpYQGEq71HMZypgMYk0llyIRwBmYl6urwWQU0mzKtFeeeIFmij7OFfikfxew7g9Dov36bzu&#10;DJjUXPSTGYjwq9+dbbfPNxGkuwm+pFCba9m9t3C/y751wEL6pavFnRNY3OlqdYH7/mUF7HYflAnY&#10;7r4ApZvcPwH6ekutu32zo5GdOekYgrx2/9c4f5vjHX6Wzt/htn7mBYT29rJ8u9pEiqkOob6ikAor&#10;xHgqxLp47FIDekTVOZffV+VXWyn9F+zs67LJ5bNTbyYF1MAOXPYpcv/VTt/v6EnxKL3Drl0BXk7A&#10;ZSk467pdvd/1u8DPTr44AWt7SprFDGSlUsk1TQTvS+xW76Db3QIwBCB3BB7BUpr1a76ndylTv8xG&#10;URP2Ggj+tWgJKjtWybG0BgnVjVS0qXxVXeVhx7XuO7AgpeTYAjYsTaxG2IPs0B1zYIk1ONsVgKGW&#10;qib55WlaYilgUyhjSUTaZHmUYW2SLosTUiVJ9L+knCR9osmPWMonyZJfjZEASQE9MYnk4xOwdTlN&#10;rv4sgnAy1UFJMI54Ordj6XU4jW3HESqIogCNY8yEicKZ9wgGhceYbZHI7rpBjcWkqf40ePhg3xUC&#10;gQDCLTECzmtFPKbbCvhKYXU5APG3PZh4jSR8vS7u69oOQKON7ITW44BxXgI9KzzfjgbSgiOH2EcH&#10;G9ZGmqxTcWf2AnqSGz51WkPFyNLUwEJSMKdNZkx3BgVDcbhjpKKvyNPqHICRD/MoovVAmklpNVkX&#10;LQw8i3EOKaA5UWBSiC5UxO1CUoBpFDFFAc6nKY3fjS+cAKSHgbiBUjL/CgZLhTlTxz5Yt2AnbjFg&#10;6magmajSIkxpCVScABYJHMHtUEzsBZAIduJAxDOVyPytBxByxsrxShBVtQz5U1XKKMfqShupxFCd&#10;uxqfivlQ0qjCEhhIIM+DeYiBpCOmC0AkqseT4tIEw7hodjCM4S2BUeQz9F5prALmsufT+S42kklp&#10;cAEjbgUS6mRXx7sARWXAAg/pI2IkdTj9ylm4HAsWVYR1ImhJK7l6+ZoT4NsQ48JqLtWIyzJ+2ZKl&#10;eD4xA5zApz6PN59DCCdgjoA5DOPomQQgQgXWoJffxEjxNQcir1F59SKs43nSWE/DQJ756ROOgcja&#10;XSmwYTCL4QTi0ezWpwImqsZaGATwuWIgAMhkdvmTFbwJ3FPEApTa4nlj+DlDEOlHURk2Tj+f9NiM&#10;z8bZp/VrbEH+fFtW/J59XLHCVlZ/aitrYCSVMBJSWu8DImuwNJl1eoH1ee5ZGwWYCUDGwEBmAyCL&#10;nEjPz4KJiDkIRKbxHuc6ABvmAYQ1TEUAvLexKtEFWPoBYm/x+7/29Mv29rOv2WDY0FBY2VDYjQZl&#10;SaCfLo0Fi5OZfI4Lx49zneE1mAhWEkSrMuiCJvApAPvAS9qE8wq87nGCay0BWssFZM6FJb119GZo&#10;562hUbpe9/XcCm6rTFivpXRNLfn4OtJCderTwMK9mp9ZgXFicTweU6RlFNzD9+ICPGmesO9D6aQa&#10;nlPDuWreczWvKcDQzl1CsXQBXa80US3Hes6pP0Hg0lhAn4jSPO5+umMNmlOi3hBXuuyWL2OW8+7V&#10;i3RRq1IQkFAf0y2aY9Uk61OugMbXWPcAJHc59/Vdf87pdoDM1e5uZ0oosFBXuZa8qiqpWtLMEaWP&#10;ZEkuP64SeXvRaV/MUU7IsoXPJp+ejDCbCihk0J+TrMmM3E7GKVZBPh0GkUhjXSIgkarqHip+9mPn&#10;EUV5aRrd+jnsdJNp4MwAWNLp40knHZVO8ErnMa00BF/1h2mdppIohu74BKqD4tS1H4DHUc2ER184&#10;Tff8CUDkLGmsU5r4qHRRS4fXOHCjCBlEL2MIWcVtBxhhAO/G+kig4UDCgYhf/vwfMwYHJACABw4P&#10;IAKZEGjc64pxBIBznsdC0Ig89gAILhoCkDbaBM5fuOh6QVI19hhgSKQB+yymitHYmVRQyVpVV2dJ&#10;WZmWdK7CYuiG30uxyW7pGVRRpRLbzmIIm6JJkKT+Mhkmlg3jKGEMr/SSEvrl1OEu760CtCMHIGgm&#10;0TCQGNjf3oMMw9r+Hv0iMBAJkAKOW6qC0G016LiUlhfWb6kBB/C47Y4CE4FKb0pLmkgIICHrEGhE&#10;3nZpLZfL7V0hsCgfrNthTjmsPLkcliu6+vZQDJUw6mvhJdRptVDPXylhCNFcVVmFaCAZpKyUtkpJ&#10;om+EZsIcwET2JklxCa5qKzeLcl+WAOcc6FyAo28xQryWWIgAJDcj0woBFontDkCoilAJsCq5BCAN&#10;VFPUyB5elvQapIWWUsN1Oi8Wcu3KdcdElN7SKsEVeNaM2TZWw5NgIPJ3UpVRfwK4Kqlc+oo0jWag&#10;D6Kcd6Bbb9rbAMibBPgXfvkU62l7CgB5Ahby3M+fcr5Ymk44nJ37cFJZw0lpjWGJAchUcR7VSxKz&#10;XdqKNREgmeQ0EbQOfr5YxyjKhAciyA+l6mvoM6/ayMl97dOq1bao4F1bmDff3jv3vq0oX2mfVK6y&#10;98s/tCWly205ILISQf0TUlp9x75ug9ArhsE8xsOiJhDsZ5GaUy/KAlJpk2BBIwEPByD8nrP52dN4&#10;D+M5jpG3FcA5RpVirOFqGqQw4A1A6JWnXkJEB2DRigZgIDmS3o9JpLdkUz+D6wREc+hqnz1ytJsN&#10;0VhAbl7BnKCsgKxds8RdBWsFZs3qqEaMFXAIXBpJ9QgUVOHj+kXYQTcTjLXLrkek1eOtfLfUQ9LC&#10;Ll7fMy31lbRyne8l4VheEFxHvwnBu43zCuptaAgq+5XDbrt6TYINj/oRmgnKCvJtlAH7FI8HAfWh&#10;6KjzOufej3b8XNvCeVm21Om96Zw6xXVfvydHDcdSBZK6x7tp+pVJqAo4vKuCGmF19OxDVYT376vY&#10;A8AIAYTj1wDLnTvBNV+r+AMgIVDV89mkYxEvTSEVS4uz7OzTsFM5i0NsAsZ9KYBCHDYdyQCDpitq&#10;JkuKuuk18wMGEUdXfxwd/pkAQDyAkUFDZxFVUvGASiqVPSl02R8HQA5jm3GaktI4jCkFInpuvPy6&#10;3HCkA5zfCetA08B+JhFn5ES5+gIuMbz2KdwBYrAzP0PPRCwrRiByEAdmWMpZmEsaOkMRWkExRTe1&#10;bWgNErgjUk4+2IcBPmAKCv4ujRQG/QA8AgDxQKJzvSDjGIMA42oAGEpFheuxlNTjDOPHwKPnHD+j&#10;jYKeFgR0AUgHt+Wem4IzRxJVVon4bcVTGHCGSqsK2EQ5fWjJAEg8JcQHGX2xDUv+rRgq7uRvEn+u&#10;3I7TeHhCA6eoxIqirFhW7wWYM6Zi1pmKI7S621W5dRY7nWTSiEmYasqYMRaNxAEI3eqbAJGfqO5a&#10;1RWRACIQEQsRuNym2/MOywOIZyKRAKJUlk9fSYzzusgfAYXSV38SQDwjuar69UDovKJyyLCOPSin&#10;dKJ6UJnim6l8XX4rX27NKEiKjnKDm9QsKAsBdaI7ACGlVUhpryzik+kQldNvDuBwDn+sXFJYAgOl&#10;s4ppOCwp0tx1da2XuU53zVIvZBSuXlNgItYS6iN1WL7XAiBVzDURE9HryI7eayc17jE1Kp5nBohM&#10;GQt5H1MnTcWyfDzT9zANJI2kXpB+gMhwjsNgD1ph+koprAEq4332ZXuDaqRXSFk99/Mn7ZmfPQGA&#10;/NJ+9r//jQOUIW+xgyf4qh9k5BsAAgAyidebBrDMhtnMhoFMJvBOAGQmDPA7f6WxpsBcxrLTH0mw&#10;HvQCDr+/eMb6DXrRVuQBFKXv24KsebY4f5F9VLrCPi5bYUuKltm7RUtsMY99UP2ZYx8T1o+3vqSa&#10;RpByGoFeMRnAko4yg0opCejqgJ/AuRGAxyhVZ/G+Zrl02hCbAAsZJdBQ6o20m8p0h/K7vE1hwGuA&#10;pnpd3gBA+j79qg0k3Tea19Tv4QFkMIOzqOaii33GsNFu9Kua8RRkJcSqSkfWHLLb8Dl3zX7QKnTd&#10;w5pzrqUg7IIyaRqXnnH2HaRqWArKWk0EcZ2rEwPgu9bAdTWwA12r63RepaJ6HfcYP9tdG4jBeq5S&#10;PKoUkgjsAr0a2MQ22NHLeUH9COpLkIdSNaynBlDQ7r6C+5rRrmKRCrEhlaiyqnm/VWJLEqxZ2v0r&#10;HdSGbZDKze9E2PM45gEQeCcFLRmGekeFrwEJAUjkEiPx10WADUBzA62kmYbfLAnTBKGzsn2RNT4A&#10;kEqgT6fTPxO2kArbSIcRZmo2PIE+jVRUAnYt6YBGMqATB4AUUHKbD0tLgUWky5uLlYhVTDQmfmew&#10;ikkGUFLFMDCFjKeRL4HXF1jofAKsJJXXjuOxWNnT0NwmwBALEfhondi7xmLoaYg++qWdpiw1nWBY&#10;y4A5l1aCKXS4dNHtnhSUYwkCA5dy8oyhC5FbjOTxtNLj98U8ItNMEr879RpX/PE/YhT/IWA88tzb&#10;7nUeBxBVXqXgkaX+j3jYx1kqqmJwyq0gFVWKY28SjcxniH170Hq204y9Ce+znYB2FCn8A3ST+2FU&#10;W+0gOtJhKq2yGMURjVnmSYD+AJuB3TC3r0gPngKkBSAxMMtoRPTd9Ixs2k73PB3rP1HVhdbtrrBi&#10;xLMNAYc7PrKoDgFAboqBULGh/hGnewTg4Ou4HwWRSDbyo+CiOvKgieqaNBE1XVHVoqXKGFcfr5JF&#10;AYhsnWnccp3BLHXjascnV1NZhTRCweTsqwoslfGq+qoMBnKOkbVJCOZiH6lqOCRVVQ5I5GLEKCDQ&#10;0Cm57sr6RE2GZVRuqZy3GM1Drr/FpLmklyjFpVSX0lsCCIGFtBGxEIGGdBOdD5cel2fXBSq3MjLz&#10;bMJowIO5F6OoPhqheRcEcjc0Ci1E3ldiH4PRCgQeg0jdyEjxDbSFV9mNv/zkc/YsAPL03zxhP/3f&#10;/twmjxxh47Az7//amzaSgKwd/Ah27yPpJRkLiKiUVjt+pXumYXUyWaWy2vlryh+6yFh0lmEE6iFU&#10;eQ2E4bz23C9tWdxSW4FYPj8Tm/XchfZ+0Qf2YckntrToPZuXu8AWFi225Wghn7VtsXczl9vrLz8N&#10;cPQhdYaOwvudQiWXgEsAMh8AmcMai24xnN6NUS/1tancnglwTOb9jOP9amStRPIJvCcBiIwT34YV&#10;vUYFmtJ1L/3yeXvzyRdt0HOvkyLj+a5UmdcQgNB0OH/kOMbdjrAtqz6knBP7D/LpspwoV0cxgde5&#10;wSowK2irVJQgrsBcSfCtkktuUA0kQKgkXaSiDAVx7eT1WnoNBXcNKyohFVWqPgTZkSiYc5RxYpnS&#10;WgRDNaqdwwJFXcyyUz8nC3eEZ50rwA4lF6uVLIJsgcwS5dUlPyuGViXjg5XGrlrOwaow0uPpBMp8&#10;7mfzjxtPsD5F/j4WYTia7l+Jx9WAjt5LAjtszT4pYgN15dJl0k8PA9bhQSNcIQsJdY+efiaA4h6p&#10;q28ePGTRBAsreQBY6JxSWncBGJfm4rYYy8OHD0l3kbOnRLoA0MoloORj55JK8FcaKplAn8VsFQGI&#10;UkyJAIcAJRG78GTZ6WtOhdJS2IQk8Zx4PY71TCpsIxZ7jxgAJI5zyXo+YCQmknCSeS5KhwFAcbCa&#10;Y9iLnAU8BDQx2IwkAlJx2I6fPgBwYL9xfP9qO3aAka77P7bjh1dbBinBVgBDwKEKKJemciDxxysy&#10;hSUA8SuCYUToEZ51/DHA/P8PCj8OLuHzO6jY6n0t3b5treiszfR/tFL92Y4GUk2JbhL+e3HM7IhD&#10;R9Ixlr6RGjYS5yjZPUuZ7mlsTXbxHdoOS1Op8G4+/2MwiUMwyUNsAGTjfgQd6TBVaWlUsB2BlRxj&#10;7eX8dq7fjnPvKf4WKWjN+hnRfHd37V9LgyNlvLtoJAwBpAdIXCmfACRMXUWmr9A6AI2bAeO4IbAA&#10;PELg+DEAeZyNuPtBk5WqS3yzle+67WUiHkSuUON+WQ1iqqlXGku1/c7SgebCAESUxlJaQLuzJsSj&#10;enJ4OZgryuYkk7JeAUJ5cQXAkeymFqpjXeW+AgGlqZSeklheWY7DJWkmLTUW6nmaSSI2Iu1DKSxN&#10;VpQ9SS7+W0p3Kb0lRiJ9ROW/keXAAiY1JkqA7zx/0Q4dOoZdObbt7JhHIh5LMB4qryqC6cCXABAC&#10;uk9fARwE0P4EzX7Pkr5CC3iZ3fhLTzznguoTf/VzBko9hYV8vZ08eZo+keddJdcIwEIAMood/Ei0&#10;k4liIfyMqSrf5TgRjymNzBWAjMbeZBDMRqmrwar0euIJm7MDS/f6L2xexixbmI32kb/EPjz3oS3K&#10;X2xzs2eT0lpCCmsFTYPrbRWlvYPm0a/y8+ccuxgHSI0idTWJLvEZpM9mABjzVCIsAKF3YwgC+GiW&#10;KrxmqAILABgnBqL3TdpuIu9pJNdpnG0/WNQrz72EzvOkvfDzZ+yNpwAQ0lgjGKI1JbCqV5nxAiq4&#10;5g4fYzNH0Pw4dx6pFNIl7G4170M25hkyP4xBiCXIpBC4UpX64HwSATuVQKTzCVhZ67pCKotkmphM&#10;81QWgU/DphIJSBmYIuaw281n1xW/bx3zRFZjsrjBUrgu6cB6fhYmd3hjpdA5nMDON51AmaOAyDGN&#10;FEtmFNP0eA0tvadEfnYMHbwpBMAM7bDZXccDAmnsrgsBnTz+OaUZZMuvi01RDpVH2l1HkSo6yWS6&#10;M1QdpeNHlKkdIf/0+ewKu0lp3JcvG0vAEDIOFW/cclVX0j10hJk4ZuHZh8rN7wMQWgKNbwEHDyR+&#10;ffvwGyoK5brgGYpARUtA8u133wMw7NL5v61FHE8lvXUUd9lEUkzSJ+L5LM/y+QoA4gj0SQBLKkwk&#10;lnNn9Tlz++RuLIp4LAWwSOH3P429eMzBDYDCJpgIaSz6EcQ2zvK5nTnCaFo+q2NM0DuG9UY8n2v0&#10;kc2MjsZi4+AaO37gU6aH4gx88COa4piyF72FQUj7LYMKtEZGWjuxO2AWF1QF1cMyPNPoZR1KPWnp&#10;+ggA4bbYhFswl5CFRKagQhbSc4SJ/D8Bk0cBw4OLzoXnOyj9bQE4ZGPS0umF9GoqqtJIYcUBErF8&#10;f2IQ0FVuW0v5bj7pKInqR2lO3Mtnt4/v9Fd8/vv57h2CXRzlb6LphIf4Th3X34/ihTSq3o6yETjG&#10;31BjcHfhAL2dzcsZNjuahJgAc9TPUae8vLJ20XD4GICIhQgwlKoKb4csROfpMKXrNwQK1bGHjOP/&#10;DjxuUmd+U3XswVJN+3XOeS1ENg4AiLp2Hfv4EwDiOoV9g5WAxDVk0anaiqdRMTu+cnab1VQWiCUI&#10;PDKYESL2UaFSXtJZGjYlAFGKqxLGUUjJr3o+KsrUSEi5LkBSyxhdle466xMe84ykzInnzpgRRiLh&#10;XUulwPkI8gIaMZCQhQhIxEJUvluv6Yf45Wxc/yXMY5hNZALhGHbPw6iKCvs3lMLqR7luyDyU1uoH&#10;gLxFCuf1pzyAvECK6VnKeH/2v/2ZffbeQvvDH/6Vmu8aTBhVyaUUGFoIPRgyVxyGrjEaZqNArdLd&#10;iaSGxmGVMk7WJ1w3mHTTQGaLDGL1+cWTNv4Tpg42rbVF2e/YggymBOYstOUFy2wZa17OXFuQ+w5a&#10;CKW8VUpdbbc5p+bZW889Y8NhHcNeetuBxFhAY+KrVEkR5GfDNGbLVh6mI2F/qHQeQHGSjB9hQZME&#10;Yo59UEAAAE2UUSLMRQUBb8GeXqbrXsUCz/30aXuT33+gAAQGM/61AaTJBnohHSCaM3S0zR81wd6Z&#10;Nsv2b15DEF9vMTs/AygIPgTmRAUsApOm38XiPHoKb58oRoPGMpBM55P5R8hgB5tynODO7jeVgJfO&#10;jjeJRqmzX31GoN/Oc3e4lYy1RAaPpRC4kjFVzGRiYTorheCWSMDLjSWFo9w8wJIIxc90wMHOnOem&#10;Y5EtAEvk9c8CPkr5ZMA+0rgm3aVqeH1+VpZs1zXbXakgjqkwFqV8otAQjmFcl0SuOhF31XQaaBtx&#10;ZriL48FDPNhk7ilAEFPwgOHZRwgiAhCBR9ijFLKJ+wBHJIg8pOz8oQAEMAkB5YFSXSGAADYhO3kA&#10;kHzzzbcOSDrZ/OXARFI0SpfPWswjhr/FGf0N+MzS+F0TANVYPsMz/E3EHI7hAhsLWCTzGSWxElli&#10;HtF8tif38/cRgAAU8Tz/NJ9ZNMATRQf0yQMAKTMrTh5ZZwf3fGBHD67A5fYzO3H8U5xiP6fyCOdb&#10;UoPFCMEqkW25wIA4yl87CcCPsw5fJRWmrHpTV/7cowAiBhAJIJGA8TiQ/D8BDr2uXwKN8La/7wAk&#10;SGWp5LdJI7Hp72g+jw8WGweJ6Cq/ldCdTfopmXktKZTz1mF0m4v5YtSZE8676hjsT9MMj/C9Ow4j&#10;lDW7jkdJKR5jdrwA5JRSjDB3XXcCANkPa9mHjrSHFNYZjTpAF0ni9QUiZyjbPsbf5lT0vkcBpLfp&#10;ybMOr330MhAxjhBAZB8hkBEbeZyBPA4mHjS8NqLb6k696cRzGEi7WIjAIxJAfArLpbEokbxMbb9n&#10;Id4wrltLLMSJ6biSAiBVpA7S2ckUkBMsQt/IJN2UThpLIFFDiipLBmdYmiTjjCkwEahI85DoHnP8&#10;uCvjrQY86uparJaKKQcompMOuAhIfKpKqa0yByJiH2IkebCYLDUwopOIraiXpJbpg6rgcgACE2mj&#10;63Tt6i/QPkbaRCqHxqh8lQCoEl7NtRhBsB2CSNxfVVkudYV4Dvt4HfbxKjvwV+gDEYBoV/7Un/+Z&#10;G5/793//B+wWrtqIoYOdPfxgUj+D0TOUTtKOfzAOvqMJ7NI+xr2NUE2n+xjNGIHtDOQxAcjbv3jW&#10;hkzrY6tqvrB38961+WmwD7SPZXlLAZD3bCHAMR82spgU1jKE81VYl6yilHfAGCxGqAAbSbptlARy&#10;AGMc7GPSawR3sQx+jpoGpwkYeF9DKAgYQkf9RABkqoR8mIlSVoP5PUcAQBMAE6Xy1JWvCqyXnn7R&#10;noRpPfs3T9krv3zO3kZEVzXWKFJjE2l2nECqzJX0oiUtGDvJ5rI2rviQyp2j5ObXuZVLmiSV1EYi&#10;AV8AEQ9AxFJ+mAErSVPKhYCexe28OOzXYxCIzxyAbbDOMFyJc7k48OZSjZV5miAPUBSxQRFTST2+&#10;DSAhDUNgS3bgsRGw2kD1URTzR6LctQKgJIJlknbbBEn9/BQBE0u7cwFJPLvvWIJsnBiI0jwEXQFH&#10;sRx9EcnPsgM8SgVRFCxpL1Pq9m1dZQlU2FQzE0cza+QE7VgEQV+rdyxB7xgCDyZiHnd63REC7zY9&#10;5x7pKccqAmDQbaWxxEDC47ffYBR6X2mtuz1gc19sJHiOnvvNN4AY7+c8vV559GmcJtd+mGFIJwFz&#10;sYy4YxLCd1o04Bq17wvSTeTVAYJ4gDWZGfPxJ3aQqmKap+ZR7FtpR/d+YlGHNziWcYbnxvB5ndHz&#10;j2+1E4fXu3Xs8Fo7dmwtbAPmmXKYaXz8nORDmA7Wux6HKprnmjvxoeu+YvUASfvF6w4UBCThigSJ&#10;3tu9j/dc68BDzX+3IoL9H6egvOYRmXoKr3n0XC/biASMSCDpfZ0OekfEPs6rgx0G0kwlbAsAolSW&#10;2Ig6zusZtSHWUc2mogr9o4lzmpueStople9THOnG07BW9XCcxpLkJBuT0yrJdUsGicxU57FEUrFR&#10;fP9jYNxHYcJH2AwchgHGkU5NZYKldJBkFT9QmXiW1Gwc/UU/CUHD6SA9XbOPah8eKAQedM4GrMN1&#10;2rrz/jEHLgGYhIJ66G3jQSNYHU0OQG4AIFoCkGutmKnJUI0O2GutLI4hgMhILkxlOQDBCuECDMQb&#10;4clEjzJactjqeFWJYPT+bQ5AcpxmkUG1FcOqAIOcYNxtCiK6WIj0DqWmxFBOHGCe+U5SH8cOWAl2&#10;8bV1rQ5I9DzpIy61FYCHS2kFqavyoLS3mEbEovx8RPlM93NUrSUgUUVWHWmsxoZ2+2jZhzae7umJ&#10;aCBjEbPHoElo/sdAV7rrGYRKd/uhefRV6oqg+ZrAA5H6JbyvXiTYP/03T9Kd/aybM68Kr6t8WefN&#10;nm19XngZRsBzAJq+gM5AGMwAArxmqg9neNUYbOPH9OFnqDyYlNUAjBkHUK7bd/AL9knRSlte/IHN&#10;Tp1pCzLn29LcpfZe3nKbnzXX5koLQTxfXrXKVmBXso4xteM+HW19EfRHoLWM4vXG0B0+joA+BiBU&#10;xZVEdIGIdAppL0pRSeMZxPuZBFOaQmPheCrDxEAGq/GQ542FUbgKNFJYryGYP0+67qm/esKe/5l0&#10;kOfsdXSQt558yd6iufCtXzJQ6+cI7D99xt7msxkNQE0bOMxmDx9pe9Z+ClBsYEcPk2CHFEeAPkvA&#10;OrPnM4vevcpiEFe1009WaoVUVBbAUUDpbQrXpxHAHFsgyIsxCEgK2GkJEMRAyijlFctIJsilsEvO&#10;ZuxtHIAUC5M5y+sW0INRRA+GWEgWO26Bl2MwHFN5jXiek0Ra6yyAc2zL+6R8PrAzYkxUDwlUzhBU&#10;40g1uBJW/jHPIhDHwDxUVaQy1EzKYy8y1CgEjtAuJwSQkH3cpJnVax+3YSA6egBxgnkAHkp1uQos&#10;QCEEkB7tA7YhwPj2oYDkvn334J59//C+fXMf0LhzGxDxQBKmtNyRVJfezzfffm8PsewRkKTx+Z3G&#10;sC9elVT83gmwrWiAVUvgcGzvSkTuTQDEFjtJKurkvk/tyO4Pbd+OxXZoL+BzeJ2d5rOOEojw+cWy&#10;2409wwz5hCNM36MajCCWi66Vg5aVjSaVpUq75haC7Q1A4zLGhvRlXb7uBPPGDhp+ARBZiZzHU8of&#10;WQRlgYS//2PAEZwTeARB/LwDEQJ8pEbBbQc2wWv4ayJZBa/fc+6WBwQe17FD5/VaAEUvC4k8z+P4&#10;a8lIMQSQVkp5tRwTIZ2l0l7ddoDi7N7Vfc4GuJ7+Nfo6iopx5mAOu0tDMbIgnu9SHH00Z0hxxTCb&#10;xq8TvgudjVMMG7FTMONT/H+c4PucwKZAfSDJOIonk1pNwl4miXL4RP4GP5FFQqQOIsYRVl2FAnoI&#10;IM56QSJ6IJb7iqxIBvIjbMQ9Lp0EBhKK7Y6RwEIEJiwHHKxeNqJUVqSYjl1Ejxbi/XQEIqGDqsot&#10;VXp5eN17zIdY5fQK9XaIdeRSwlsLC1Bgj4uhJA0AUUVWYT5zpwGFEhx7k9BGTh8/YQlbPrOk98ZY&#10;PmV/rqIKU7QqQMRrJFVuCUhKpYkAHqq+Cs+rAVFuvyoP7hHbSXk1AiKVzGRfNGcBpoHMPid3r56H&#10;sZqsF1iXDFLzoHbgsnB/HvZB5ZH6IFSJJN3juV88Zc9jY/LLP/+pzRw1xFrIfcq+RRrLutVr6VZ/&#10;Ae+oVwAbgi3rLY29RRgfRG/HMHb9I5k1MuI1OtzRRgQg/QjKr778S1uetMxWwCzmpc+EeSywJdlU&#10;WeUssXmZ82x6+nQYyCJ6PijhpWR3w7W9Nuf4O/SePI1e8yZM520bx/tW6moSrGAs7EMDrCbxO0wX&#10;A1GHOwA5DG1kICkzaS0T0WMmAhLytBpJak0MRKxiBEsgqmFRrwKELwBuT/71kxQNPGUv8l5f+vmz&#10;9sJf/tKe/d9+bi//xRP2Mrdf+csn7FWueeMvn7TBfE6jYDizhwxn94uOAZtIFDs4tNHiSSed3bva&#10;zrDilJo6uM5iGNOZSEB3wR1GkcrOVgCSTMWOlm67tBOpkiSuUypK1yYd/tK9pm6nATRx7Ki1YgAS&#10;vb5AI51AKYAS89H9DKVhALV4GEkCQBXH8TQ//zR6itI8KbAPicsxAEg8gHOGUtQoJsUpdZVEaiGT&#10;DuAWgsGDB2gSrMd913rZhwcNv/xkzXA4mquykjAe4RztAEUAIhbCUqpKIBKCg0Dkm2/uAx4CkHv2&#10;LQDy4C5OCwKRe9wOxHYxkftcq2ZEvReByA9/9xtnINqGVVEcO9mTYoWksGL0uwOgJw+ts5O4vp44&#10;QFMfwHF0L4L3gVXMy6Fv48AKi42hw/ws+hVDuVIpRMhibkoelWm5FErksPKociuEpZ2jHDqPqXuZ&#10;dEunsTuuxam2mxHVHXSXCzzOU0rfAxYCCcBEgKLVzv12rjsvkAmApudaHhe4KG2k5YJ/D+go4HtG&#10;4I8RwME1kQzHXdPDSnpfy70u1uzh63tw6gUWBy78zI7wZ3LU7+QABOYhwHCgQRqrhnRVA2Xb6koP&#10;zzXQqC0AqaU5u47VALDWsyrpDSmjvLeIIX25jBnPJC2ltFc8ti9nAA8xjyjA4wzsXSASjZ53Wg2e&#10;AE4GTCaNvpEUCjbEQgQiifQ/ASC+CqtXRA+qsHpSV14PCTURfztoLAT1HIgEzOOWYyOPgUiQtgob&#10;DZXKcowkZCIcvZjeEKSyYCI94CF7bJ/CCgFEwKEZCv7oGwplqy0/nUKG/mgWtgAkL4tRt6SWcjBW&#10;rCeIq3kw5uRJL6STwtK0QmkVSmNl02gom5Pkg7ssb807VsQUrrxtK6yQxhmlsKprW2AiMl30IOKX&#10;hHZKfgESVVq5dJfz0RKzKXOGjRLci0ht5eUX2+xJ03DiHekXKazRVBQNVUoptDABQJSmGUK1UV8a&#10;6BzzkPZB17l6Pp752ZP2s//057Zq0Vy7R477Eh3wl2hYzEzPsUF9+9nrz2vcLQBC+qcPQfgtWMZg&#10;2Mcwp48AHvR5DEA070twfvXpX9q8o3Ps87rVtjBzLouS3exFrCU2J2OOzUidAXio4ooGwuYNtoFB&#10;Uh+cW22vADr9YUUj38Q0Eb1FADIOBuBEcRiU1kQAxFViqXERkBgKC+oPqxjEe5ro0mn0hajiCtFf&#10;1VUS9Idp8iIAorG1chx+WpYtf/ULUnbYtsj/C/b1ys+wbnmWVNjLACI/R+k5GSyO5vYYPrtxlBKP&#10;ATDXffCeYx+Jh5kwSLDPJEUiEBDjiAVMogneZxAAk44xgpVdbW7cYeZ/RxHod7v7SQCPmInXLZgt&#10;TlorV5VFAhgei6MCJe0UaSqA5gzMIwpXUqWj4sQwnJZBIxvXCFgyoknP8B5i9nxOTwR6AEzmLCkt&#10;6SB6XhTvJUriMUAiEfkEuouqkaLYuZ+mMa6qtJjmP1yfaQZ0Zbi3fQlumLoKAcFP1OwVzL1o7sVz&#10;L4LT38F3pmccgSvjDZde0wNMyCpCzeMBzOJbWIgYyLcCDa57wPEhgOFSXBLev/kGcKM6y+kvd+w6&#10;wHXp8lXrwK/pAk21pQT604DhSdjUUQTwIwDnUWZtHwPIjwMkRw98blEnNgEea+wwYnhMzFcEKxy2&#10;6evJozS6EPuTQnpbCimRLnDHPCvCG6uAY4EsN7Szxuok6theq0MjcI1/YhZ40IUAErKM8OgBhOXA&#10;xLOUyCW24u/7o8Aj8vGQybjHgsfFYB4BKz1HKwCGHiASMITg5K6JYEQBK3rkOQGIyMakmd/PWbk7&#10;5tHlBktl0gOXj6NwmWserKU7vZW0ls5nWApVfedgIDWkuDShsA4QkcWJliYaqlekGDApwDEgi/iZ&#10;zvUJpLHi0LPiKeCIo+M/loqtZGKqwCbVAUjIQGAhVDEiovcavv1xRVYkePi0lgDCMxEBib/tqrFC&#10;jSNgJz26SI/uEZi2ybiNJQM3x0CwghCY6L7XQjwb8YJ6wEKc3bbsulXOS+oK4Vwd6d75U7MbmNAG&#10;iLRq9C35vnM00LiucgAkG+YhABHjiAc8tFKS/AwRaRUlzAuRHXxs1GmCxBErYjZxKYNScj+dbSnL&#10;x1v61pV01kZbFcJ6FdeHAKIUlYDDTzwM01q+lLeS87pOkxDL8emKi0206WPG2yRSWBMAkIkCEE0U&#10;lBsvAVgDplSBNUxpHILpQIZIvUra5gVSV2Ig6jx/hqD6i//0F7b2g6XWynwCzSi4xD/ppQvXbNrk&#10;afbKszj0PiNweJHnPgeIIJLDEoa+AXi8iubx0ksE4Oft5Z/93CZvGo8ZIs2COe/YOxlz7d0siefz&#10;bBbAMSt1lr1bsNQ+pvP8U2Z8bGBE7Tpmn7898XV7jaA+jDSbhPqxaCoTOI7jZ8hnazxANQ4wVJpK&#10;ADILMBADGQ7I9KPiSymsyeg+qgRT57nrdwEox6KdDAUUNCBrIJ/H6wjmT6J9CEBehUX147oBMJSR&#10;sJyJzBeZSIf7mFfpfeE5mnMyQdMXNZ0QPWQqrO7dKRPpYCZQE9xVBVWmcbcJxy0bEMikHDSaYB57&#10;gLQTASwF9iGgEHgIGOIP0UfA/AVpGmINLujDJMQ2BCQCIr1uPI1UWmdZMfvWkH7iCAg4XYPcvl7j&#10;NDOlUwCdBEAngZ23AOY0qbQozp/hmlMcYwC047iaRvGaqko6uQdAwr8pjfG2bfjDaTyABG/fmyEA&#10;CAAkGGIWprEcMKhJ0HWa9y7X8+GYhmcMDynVjQSR8PXc0TERwCkUyvmZYiMCCqWzvnVlvprGqdQX&#10;1V4A1LVr+EjhviAfuA7tgGEAbTgy+NVp5/l+XsW48c6tG6Rcz9v5NtK6NQx4K5Frtsa9nmUgXLRl&#10;0vwZB5AnJZEyZFebC9twwCGQILj5I/1YMA6tPLrgM6g8ymQ3nI0lSio75JN4YdVhJdQDIKSyPBsI&#10;j70pqscDfQ9APAIU113a64+WA5XI9Rj4hOynB0B6mUYPcESymwiW4d5HxGMClx7gck68XveQgN4K&#10;gAgQouPRnOjdSCC9lELZeiUOBBLaz5J2OkKJdzJl66V4CuYgtGcW5loRPlkVeA1Wkd4SiEhw16qm&#10;364Sv7RSWZnwGQtQcvhsc2F4Lv0FeKgbPVUAAttLUjqL1dsHEugfApHItFYk4/DNhCHDEHj8cd9H&#10;ZIWWu1YraDIUcPQs51jqwaNXTId9OCai4TthJVYNLCQyhYV4DmiIfbg0Ft49HdhIe38hutJBxXO0&#10;96tCSiCiVY/tSKnmgtBImBCHECTbE0px62ub3PlzgEvsKQHIUSvd9KFVUmpZsn6JFW/+wHK+fN/i&#10;35tgubvWWnk2PQHyyXLg4f2ydKxEIxHz0PRDaSsCD1VkKd1VT632iSPHbTI27tPoQp9EA9xk5nFM&#10;Io01Dh1grEpgVTklDyqlcdiRD8QJV010zoUX5qH1i7/4mb38859SmXKc8bn0qzCZsZzBWnVUe82Y&#10;Mt3NS3+d6quX5daLzYn8s+Tw2x/w6A94DHiRXo+f/8LGvj/UPsMMcQnluQtgG/PSZtscxPOZKdMR&#10;zBfYe2UfOYfd1R3Ytl/YZVtvHbJJGybZqz/9OdrKq16Y530LMOSdNQ4mokovifVjxEZUPgy7cAyE&#10;320oQvvbTFAcTKf6ZCrPRnPtMCYoDgCIHIDgBKy03UBAYgDA8yoC/xN/9SR+X6TZAJ4+PO9tzg1B&#10;bB/Pz501ZBzARbpMNu88Z/Czr9tQeWZRhDBUo26HDnSNay4NxcqNPeiCv4RraQ5nxA7IrceSQjnL&#10;SkbATYSNnFXpaAgKMIPor1Z59kCpom5LCBdrSVQaC/YRd4j0FY+fZQkYBAgJSnnBTmJJ0wgoYnlM&#10;DXGZgFcqmkm0BOT9a6hMItWFRpCmZjveWwIagbqsE2jsiqbfo5hdZT2DjGrpKO4kVXGZHo8bN25g&#10;1nmLwH3LAULYSR5WVqnKKrQpebzfQxqFgMAFfy0A6G64elJbvWMIxCgeABhaeo5e14EFBqKdOMhq&#10;Gl8T5n+NWPQ00Q3djFO1QKMTVnyB2TlXrlyjE957wX1Pye/vfvtb+/3v/2C//e0/2N/97a8cGxLo&#10;1JNmycdVV1qGUlT5pKYEHlkItjlUUhUCHkXYaciTqUAmf+Th0xCA1QEfs+MzS6VLOhswSSOQnUUk&#10;Pse8oG6sSRwDEXA4FuLTUW4FKabw2MtMAk0kCOD+Ob3MRExF6S654YbLsZSLnA9AppehXOtJibnn&#10;iOmEi9ftAYUQYCJYiHtMqbXgOuk1vQDCTBEAxKWwAgCpxl33FDrGIYDiCGL4USYdnqNxVimtaPpB&#10;1OtxBnAtqq60BD67o2xMEqlULYKtZOBLlgODK8WuRsylshZ7JqW78CWUj5buVwEoNQBNIRpKakaS&#10;S2EJSHRbYJVEKuuP+kAiU1nebro3ZfU4+/hT1VdeYA8Fd6Wswl4RTO0iQCTUQK5LQHeg4YHDpbMe&#10;ARClsR6rxtIwHbQQNxKUnhDNGJBxnUCkmCEqWTjzZsNAVF3VgFYgtqAy3phT1PxjrpgBwNRRYltG&#10;W79A5CxGi6mnKQXe/JHVsqqofCkBPPJJZaWtnG3xC4ZaxorZVkzXZjnBu1KlvqSsBCDewdezD1Vs&#10;hWW/KgVubmpnNvoBmzxkiM0YMd6mU4U1nWl8M1jTYCJTZDMyEMsPQEXNgIMJlH3QQF4m1STDxOfp&#10;hXiKzvO3nnuOXDG7LBw1Nc63UmN9WU3YM3+0/EOEZ7yxNDcdAV7A8zoMZCAsod8rb9A38qK9BggN&#10;mfqWralbbx8Uf4hgPg/gmEnfxxxuL7D3Cz+0FTVr7NM2LNs7t8E6dtqWO4dsedbHsJtfWH9Ka1Ue&#10;rM7yiYjl4xDKJ6m7HbAYD2iMBRhUsitQEYBIA5lMmm6IAIS0l7ysJgOa6pgfDjvpT5PkYDUIApgD&#10;aEbUbJT+PP81Ul1P/Nkv7Km/+AWM66/sif/0N/bcn/0c4f5lNz9k8YSZ9u7YqTZvxAQ3kGq87PBJ&#10;/fWXLQyayuxxo13jWhrin8R0BXuBhETsWEAiFgCIF2DANqL3fkbQ55oTCOswkSQCe7KqqDgXh9Cb&#10;xPNSomQHLiM/NcHp9QARNJNUWEsyYJEcrS7pneT4twAG+xGPAYRTlLHy/DidO7OfSqM9WHF8ZWdI&#10;q53lZyfpuaTL1IWdQzVLLqJ5OcGzmaKQCxSWNPLPW4LtRnlxsdXy964DTJqw5W5hx9lK2qKNnb5G&#10;CVy+fAVgCaZmqukv6DD3A8++dmkvsYuvg2bAng50lfxKw1AVl1uqyPKzayS8X2MS51WC2CVMQjth&#10;Ea38vGbswJvxd9NqwWGhHcbRyXiDEDAk1qtvROW/f/v9d259+y29Kbyv6xiLXrxEOS0D2mobSZ/w&#10;na2nSqqBTupCyk2z6T/IY7dbQNd+Hl376VQP5dH0WciuOR99I5MqoBT6ExLofo/F8uT0lg/t+Ppl&#10;lkjfQzbgIwCJlkdWVho27PRfAGAuffVjy6WJlDYKl64LzrnzYVop8pre2wIFn/rqBY+2CxFMxT0u&#10;cPHn2sIlMAnBJkyRSdiPTJ9FgM3jabU2fLAa9XfQOFvXTNgJa2igS/ykHdaUQEqgj7BZKcMtQBVZ&#10;qqzyAALIkpk5gcaxU937BP0c+uWiSE+dYaUgiqeSusqFnRSSCith2FY5AKOUmDy1KhmlkYNdfgqg&#10;oRkiEuK1BCDJnHMA8riQHlZkCQTCyqzelJWfXeB6QiLKeh+tvPKzEEK24kp+g2ljvqRXPSF+9Yjo&#10;DjwEHEE1lqvEkgYiBlKNBuKNFS+pEkv/aBrIo8lssraWLxYpLPkSqTO9GFGomGqqJkoe62jpl+hc&#10;CwtJJXV1JopSTJoMNfS+GoFcneoVNA7GI7AnASLnAI3qte9a9cb3rBLwqKBnIOfTOZa7aq6VkM6q&#10;3PyJZX/6jp344kM7h9VJJa9Ro7JdZ2Oi7nSV/6pDvQJGcs4J+HuxcZ82fLTNHjXJzQCfQy/InGFj&#10;MQMcRTMct2XJwUS+kVQzyUDQ9X249BVDpBDFf/Fnf2UfvTPXOrCOL8Fixc2Edx5cFdbCP2T0qTN0&#10;b78MA0F8p9/iRaqx1IzXn1G5GjrVh/tvDH7eVpThNXEBAAD/9ElEQVR+7swQ52XNceCxKOtd+juW&#10;O6v2z5rWMfuDmefMOt/Qvcu23ThkW24esmFzGbVLGm0IY3ZHIcRPggVMpglQDGSS5owIQFiusxxm&#10;MB4Wpe736fR6KL2kSisxENnUy75kBKXLQxDTNZVR/SjDAZD+pOwGc15DpFR51uepV9BNsFgBEJTW&#10;0+vKgmUqIDuRz2g8TGU6lWzzBSIMolIqcAjgoymPnyyeT+CnbBRBOlG9BKSQkiWAAyqJKutlJStl&#10;hdVF3DH6RLC7iN5P89khqrXESo5IzKYRjvPJAENGHCzhDP0dJ9E3AIGEE/JY4vrDa9ApOB5Zg3XG&#10;h3Zk11I7vucTHkPTADx0PEGl0dFd9Crs+pAuaarAjqgKab2d2kcqCx2gEBNQuTnfZeDYt5TC/vA9&#10;kyvZsd8GFC4QILpIRbSRv25lSFBLsJqUdqiuhT3XudVEEGnmsQ4YQBfB/gq6gwR0DTFz4BEAiDSP&#10;kK3cIKBfBSSuyK/t0jXnlNCBTXgrBoNiFjL/FGj0LHa+HaSklK5yw9RIkz1UhRZ9IN9/95199+13&#10;Lq2l3hBnxKidP/pcM69Rx/dToOGAA9CoxZlatzVFr47b584xAI78eg5d0PmAR64AhM7/PLSTQnbJ&#10;6tQ/u5Puc9LKp5lRfpKN3YntsDvYWjrAkYaYm0yH9Cka5kr5f5eIHgkcHWISDkgCUJG47gT2CJAJ&#10;Bfce0d0/7p/nl2cHWr3VXF5894ARmepqI62s1aojqacfTYX1AEwvELnrItJjvVoMbr38jRoA8Sb1&#10;gQTd6JXYsZ+IOQ5wYEtCH8cJmK4ARAK687miOfA0ekY6fm6HqK7aCYs+RSNgCp/t4aAPxNmTaFHG&#10;G0sqLAPAzuFzVy9NGsAihhcChyqx0mCH6koXgOjoqrAiASTyfi94PKp76HwvwwgaC3tYhr/fm/ry&#10;Lr2uEisCOMIqLFVeqWRXDOSGekIeAZCwqVAgwszpwJ3XOfT2MJAyGAgzqzXL2pnXFTnL6RqocRe5&#10;vQ4oWCtLczz8DHX8sBDR09RMGI63hTUkxzIel8mFxbTuV69712o2Lbeqze9bOV/awhUzrXj1ItJb&#10;H1sVDp8Z746yQ2NepJnsED5c9I8IPGAz6joXgEhbEZg4AZ7jto2bbRYNb3NHT7MFo9k9Axazqcia&#10;xVS9+aMmu4A8UML535Cyorroqb/6pT35l+zC//oXVCNx+y/+ij6ATdjHt7geFMdAylUBVuFSWC38&#10;0y9ZtMxedfPU33JA8goM5G1sTvqhKfR5+3n7IPtj+6B2hc2lPHceawmd5SvK0DkwRPy8eb2tafvS&#10;1tJhvhHw2Hn7mH11/6SNWjmaCijYBwL9MEbtSjifLCsU1njKgifCnjSPfTyAMA59YxSBfTyahuaz&#10;q2tc5b3qa3kLUBgCkIzV8CiuHQLgvEaqTWXGg0jdDSD9NABGI71jNCxj2vCJMLXxNhXLF/V9qLpL&#10;XlojAJpRpPdGB+6+6gWZAKuZDKub4Oxhhtq6T5bBKpj1wE4/HgaSgg6i/guV0CbwD6Q0kxiHHk+J&#10;oQLqOJ5JRxB1d39AYF/l1rGvPrJT+xG5scTQ4/EnsQc/BoNhHd71nu3bPpfplu/YAdbBrxZSAr7A&#10;Du1aSBkqr3GAii/KU6MpQ42m2e3UIbQNXufUwdWc88ByCsCKhgml4AqbnZbmXKHLCKQNDPnpYmd/&#10;6/oNp1l8o0oolciSnrrJuSsXLzHQ7AL+auxAYSNtYiOsZlIZApYG0qWeqbRaO0H/PKkOza7p5jma&#10;SyNgaQdomvm+NDezk+W6MAXVQnBqE1AAJOdJU3WpSAMGcpPnSH+RoP7Dd986ZvH9twjnvDeltvS6&#10;XTL5w++tkdd0ABGARB0/p55z7thzW+NXuUYAwrkCLIhSsGGPZ7ecpZ0wNi0CkHzpHoBKLKmqUxuX&#10;2UmyAlF048fjvZVOHj6D3XCKylFJy6RRqZZDEGwB5DqvqaIpIvC74B8JBEGKCaB1QBI81sH9XkE9&#10;AA2BiM6H6awAMBw70G09DgD7VFOoi0QwE7GPAERCUIk8eoYSpMcC0GmPZDMRGkwrn7EqqWThHqax&#10;xDRk0R6LB1YUA6DiaPKrQd8QazgFqMiiJAmLnlzi4kEY2g40uhNY7pyFhRymvPqESnVhwceo9juN&#10;w0EUz4mlnDeadZLr42iNyKBFQqW7aVRhqackZB8CEPWZOBHdV2L1lvOGgBIJFJFgcltT1EJ9w5Xo&#10;qrfjMUuTno71RxlHCCKhkH6DeQsCkB4dJBJAevpBellITzUWTESC+kXXlU4ai5kL8seStYn8sjQ7&#10;XXOPO2AfbQGAyIU3BUuTNNJbabAQGS2KKUi/SE+kAuHMWSuk87Ju83Kr27ESAHnPygGT4s/mWQkA&#10;UrXjc6tlRnDe+5MscVY/y8GQLO+r9Za+8SPM7phzQONgTQ0uvQGIqIekvqHNdm/bbXPGTLYF40kZ&#10;jZ1ms9k5zwQ8ZsI+JtKZ3e8J2AN9Da9SafTyL8j9I6C/Rh+I3HZfevJ5Snqfo5HqmDXzj6ceE/Wf&#10;VJOSkwNwLQAlFpKFhf3gfpgRUnHVh27ul56RqP6Svf7Gc/Z+0nu2qvkLm5//DqaI79kH5Z8wTZB0&#10;FeW5n7dstC/aNtnq1o22gdkeu+8ftx13jti4dePt2b/+Kem05wj+b7hy27HqBJcVO0L4OM0oh2mM&#10;JX01DsCYwDkxhXGU804gsE8mzaUxu/LzepOKMpUoj3bNk2g8ANGr/F5DBRo0Nvbl9fuwxsPOZo6b&#10;SbpPWtEofg7DqGAx4c+czIz1KUwjFBtR9ZXKf4cCPrKynzJyos2fOts2fbYUSwx0DlJXKouV3qBu&#10;53iVysqsj1LeONJQcbCMxCj0CgAi6ghDh46hjxzbYMf3rgAkltnhrwhalJaegYkkRNFMdYrnH6WH&#10;Y/8nVA59RMXQh7Zn53y6oRfZqaOrEHEBn8NfWMJp2E0U/UhHsOU4vp7mN4IeZanJZ+ljIKUVBzs6&#10;A/s5QelvavwZxgfwXUxgVgNO0olnoi0hJprUa6qVFFAlSKVfG+xCPld3YCUCEonZ30mfIC31tSqv&#10;mCx4lccFLN0IqxewuBDACFg6AqBphKW00VzWCkDUwlqUhuqEIQgklKKStuF0CzQWaR7fUln1PWDx&#10;HSko3VZqSimqK6TMunlOK2BRz3exnkmbdfV85zVWlSXgqOZYB4OpJ3Ur8GiE1QgodK5WYw10Df8n&#10;ura+uQPvrBN2BnYRg8NvpgOQTFJYiZSZ5lge+fpYqtHOYj2TyA5Zg41UDZQk3ycqLhMBjZTUeCsg&#10;GNZse98VlsifSkHfs4YgwIe3dT8ADveYW1cDvUMsItAcgqAukGgHICKBpTe11AsYPYASwUQiU1wO&#10;KAKAcMykm3SeOuQ56v7j7KU94loPQCrhvdAjejdoZC06hxoIS/H/k4tuNhVq6VReCUDKGbqn7vIj&#10;tCOkkxotIs1/EK1tJwUhR9HeTgEiB2kSPIkudwwQOSi3AzSU0+hLsfw91Lm+l6q5eFUnAiCJ+K45&#10;AFFjIn8jgYjYSDpSwU80NvPR6isPJB48VIUVsg/SWRG33XmXlgoqqly1VaT24R+/pQqrgHl4/cPf&#10;90cvorsekJ4y3t7+D5/CYnyoFlPXLjdWuhGdkQ2FPUxEHlmBS28XAnsLpX4aZHOenVk7namNLFm1&#10;a26IOtFl5V7kekFkWVJuWSnpFg+A5B/aYZWr51r1l8usZutHVgkDKV+3xEpXL7SqrSusGgZS8ulc&#10;y1gwxNKZLZDFgJqYuQMtacUcy8OQrILu9Fr6R+pq+ceCidTTRLh25RqbNXqyzRo5xSajfTghXb0g&#10;BNjBCMBDnn+Ljm3t4tlNDx7HnPBRThN4K2I2+si3+1hC9GkAQ6XH6oT3fShyA5ZdimbBjxzMpMNX&#10;KdfFuuRNur9ffPNZW5r0vn3RucWWlMlFdwVzzGEcjKQNwWNN6yZSV1ts0+XdtvfhSVvftsMGLOpr&#10;z/z1X2Nk+BzppZedwD9GdiUEbfV8OBEdFqIy2jEq3SXIT5S3FUAituDuq0BAM87RTd4ALOR7peor&#10;zX3vCysRSIqJ9MFx+HUqtF5g3skIUlSzJ5FemzDLZo+ZBsDC1EjvzR0zFfY21eaMAnxHTrPpwyby&#10;OdGQqZ4SNBCN9RUoTcLa/fCuDZbN5LzMeNwF+EfJS4mxHP4R8mh6yuBc6hl2sND51NgDlnoWi41o&#10;BSe8muIPWQq9B7ofH4OofZo02BmaAdWPEIPOwUqKQVcBCFKSjjCgDJCIoq+EDujURGxJkg9T9XcC&#10;NhFv2ekxsIuDgAc9D0foD0nESDGdaqPkU6wo1mn8nBialJTQAyDpDDXTULSUOEYz8/1M1/eUniXd&#10;VjWhikKKKQ2vqagkldlq1y5jnkhQf6geDtJU35I+ErB8I21DVVuAwV0eF5sRACnwd7OLdUzk+k27&#10;jVfWXXSSEDB+9bc/wCy+c8xHzOKySnFhL62kTSWW1wMUtYx2FmAIPBp0jqPu15KaEnAoNVUHs3Cs&#10;gwFq/r4/6nEBRxWFKwIRpbN0XQbd0LFsymQYmSHgCETxLMBD+kY6gSsTjSSFVFU86ZhYgCSB3XYy&#10;ZabJmAcmYF9egL7VsPU9+mWaGAVLDwXA0I7motUDFACBwKBdv5djEB5AVB7rQeJRQTwyqPc8FpT1&#10;9j7Wq4W4VNaPVW0FescfgQhMowVwaAFEnN1KCCzdAIbWYyDSDICIcdRTnVdPf42vnvL36zhfg3t5&#10;FVNc1QOiLvSTMDWBSGIW30fGDuwnbbsX9n0QJn6Q3pyD6CFiIMdw75Cp4il1p2NjchbfK/lk7VZV&#10;Id/TNMwoU3D5SIMV6m/hmQgAAgN0AKLRmY/2gqhcNwQQn6qKnOvcw0oEDkElldMyemZBh+J5b8VV&#10;CBgCDQ8ijTy3obeRENbhX0PDpbyQ3tuN7tmH10EEIkx8C2xNPJBITO9dzmwRRqIZDFXk69phHx1Q&#10;/Ga+sOrN0NhbGS1qqTfECd/oIHlYHGvgVO6JQ1YuANm4FCF9mVXDRCo2fWCl9IeUrVtsFaxKVubC&#10;YRbHTOW07Z87jaQEep2zYbnlfLHYChhcI32ivfOqHaMCa8RblOeqbJWc/gD1RJBWGkKOvz/CcF86&#10;q4cBIJMZADV94BibO2IKrGSk0wX6cK2qkN5AWH4eG5NJwwfQV5KLBqJKLzVBUhJJOksFAlXoLrOm&#10;TrcXnnqaUljs2fv3sfmn3rVN9HCs7mCOeddm23Bhu63Hht3dB1Q2XNxlm6/ss+03DtgXjVttwoYJ&#10;9mIfKqD+8uf2GrrH21R2iX0MR78YT0pqvNMfYB50jkvzCAFE5yYx/2MMAKKy3PEwEAGISpX78fzX&#10;KQiQTqHpgwNgIprEqEbJAWgWeq/PBKXK/QCBqeOm2cIZ2KpMmg+IUBk2boZjbgsnzoa90S0/fhbW&#10;JTNJCU61SehI4/HDGoZR5Nuk2CYPe9s6KPm+QcVQK6WL1Vi4l5ISKaKUMZ9/hHxmgRQx0KmIXVUB&#10;9wsw21PAL2AUbB7HHMpJdU1BHjl47ueqH4GJgdlpDCFzjyUw7ZKVm2j5eQS77Dicn3mMcwV5vGaw&#10;8nndHJ6bkYJ3VSxVWGnRXJPE6+nn8DP1fiiNzEzB2BNdTmDhJmPCRNIAEQ01kz2OG71MGbqOWTye&#10;hbt0RgqPcV8Nqxo1UFrE9xwH6iaVdcM+blA2qz6h7xGzf/399/YbgOHv0CnUzyHW8gOs4lc/fO/0&#10;C5Xp3oTZXAJguqRZKOizGVE6thqwqFZaloBfK5AQQFAO75hHABwCDwcgjoV4IPF6BxsoByAB4+C5&#10;lSpkwSKomtcQkIRMJY+qnkTsNVIQyjMFFpiipjKYSreT6ZqOUz8CQHGWx5M065zemDJ6FfJhkeWk&#10;jEvYJFR/9bE17PiI1B1D3Oiz8IAQAITTKAQmoR4RgEVw7j/SJ/xjvQzhcbbwH2obYhaPsAv/OqGQ&#10;rmMrTMdrJZ6RODDBnkhHx1JCpsI1TRQg1MNGG0ljqVJKIFILs6xjBHg9NlD+HI+zuSirKsOWBOND&#10;PptESqUTSGMdwL5nPyz8ANYk+3A8EOs4cXqfHcbS5zCeWCdwgI4CcATQh7huN6XmCVjzpPGdTYKB&#10;KK2YBgNJJ3UlENFtVWWhgbQBIHLgjWwm7NU4fAOhQCXyXMBKgg5zJ4wLGJxY7hsFPWgEPR+OgTQG&#10;y9/2DKRX83CNhRFd6Q5AWqSB1DImFPD4EwDyOIj4iYUYLDLHQVPgWpXGAkBa+XKr8U+7uVR0ENm6&#10;y7VXgrf6OIrwxIpDA8mKOW110OlarCYqSV+VrplvpesWkcKab1Wb3ufcImvAFTRj6XiL3/yp5TNw&#10;vviLd+wc3j9FCPBFTFWLR3hOWjkPC4z9NmHYUHvpp7/A8fZ5QOF1N7J2OEHU6QWyNifnP4GpfeNg&#10;IBrXumD4ZFI3IwncgI6s0GUH4maHoBuwS//svcUEQAWOYpfGkv6ismHZpixf+r4998sn7c2XaCR8&#10;43V7qR8+UlOwd19Bxdf2qTb/NH0fCYtsafpy+zCHyYKpDIhKWG4T1oy1l9/AvPDP/tJVaylt1Y8y&#10;4EHy0+K9+iZBpgbyHj1Y0JMhOxI18vG+5E0li3hpEurR0FGPq6qsrxgIeofSV2oeHIAo3ofX1Ujf&#10;t9BA3uDxt9BtBgIu4+jlmDVhts2fssDmTaA6DNDQemfyXHtn4iwABDDh8bnjKDsmFThtDGA7ihHB&#10;w8cyS/0NO7xzowuMapy7T5nqbQTdK9pxkrqpo1SxjFGrBVT75EgoZOWr+RSKn48dhgvsBK98wCUP&#10;IMjTEXsMnc9lF5fHP1I+9/MBAp3LAXSyAZtsHssVOPCYX/55ejwHwElNxvyQf0R3jtfI5h8xl3/A&#10;PFIxmSnk8gEQAUa2ys75brrbzkEBQZklY1CBRQ5l5+7IOc2z0XgBjSPQURqKHtMqgGUXw1Bl06MK&#10;LqXArhIsxTjuwEiukYbqooKrUcGeoF6ufiXSuBWqJpR2J9Dgu+RAg2vEFFyKCkBx52XPoyXwcKmo&#10;4JqAheh6gYeWblfxvMglAKkh9SUWIiG9mMl36cqxyx6DHq6zGErGwxQzuH+WUtREQEPGgJrb3dxB&#10;yo3O7lZKT0uooGvrZGAbrK79y3esYecKqsPQcKiocswjWJ5heDbSxkjY3qDP7T+hN/ReIybQ+5wf&#10;0zFCUPmxxxyr0HJgETAO3Xbn/TkdexiIGEmQ2nJgEoCIQEUTFGvZDAtAxDrCctsqxlxUs6GuhYGI&#10;kdQ2UtDD5qmylg0mG6h8ejrS+Z6fhYmfBhyOAhQHAY1DlLofQRs8TvVWDBVaYixRrBg+//30Le2m&#10;yONs4nHYB31z/C0ySF1piYVoSUAXC/nJPUT0rwGQkIX0zgV5lH2ETETVVY6RhGChFFbgtHvrfGSZ&#10;rm77+zdoENQKQcTflxeWBxBpIOHt3kZCX4XlVw0g4vtBxEQuBSxEFVlqLnQMxFVmqaS3xLoQjbrQ&#10;QjRnupJAcZ4Pvo1UVgmNfepOl52JdnI5zA2R2O0GSuGJdfYkdshHD1kVM5jLPptrZYBHOamscgT1&#10;opXTrXL9YtJaH1uTDPQWj7PoT+YyN5rZEYBHJeWF5eRy1UeStmy8FW18306umE/V0Zv2BiWwmls+&#10;nF35CABhwmBy+QTLiRrjStnuMNjIeIL0LPL7C0nVTIOJjH6d69ABJg4aa1OHTXDC8mSOY/oPtrkT&#10;EeQnjsMKAjNA/LfEdhr5h/7ovY/sZZoJlcJ6A9sS9YK8TCXXqwDYK5gTvvTzn9srz2D/gR3JGy88&#10;jUnjL+2ln/2Ux39mfRhO9fYzAAe2KANeoG8DIX6kurtZGlWrsl0xC4HHVJr55Gk1jhTcGEBFpb0C&#10;EAnoApkJ6B8yTBRL6auueAZijeJ5TjCnV0P6zltoH0pZTRo52eZOwfF32nx7Z+o8WzBlns2bPMfm&#10;k8ZaxO1Fk+fZQtJa88d6NjIHVjKTz2gyOtJEChMmoS2Npsfmi4+Xkra5afdVwkqgFHjIyuPmTfoj&#10;bqkC6aHdAlguIEQ38k9WSt44L5dgTCDPdoBC/h1mkAuY5MIgcmEqAgQPIH7lATC6n8d1OQBFNrcz&#10;mAuSxfksHtfyz9fjPB+AyaQxLkPNcXod7vdcx8/MSkv2KSrHKjJ87xLfTwcegIPGDWg6pkAkh79z&#10;CBJ6LIfrxUzkuFDA40UAh5bStHKIzodR6zma1JkF+GiToZJyaX75uCMUAzACDgGIvN40crmGikEB&#10;RahpiFW4yimXvvKgosopBx4CAOkakSAjoHGAo1JdWIYDC/8aYhxVYjZOLwlSWDy/EAaVgAgeT0lp&#10;AoEsWWkTdrwZCL212vih0ZzH960LPUK9HV0quQVIKqk4ajt/ydoYIdyxYaE17lwJgJx3XljtiP8O&#10;NAQYus3zBSSRgrZjB6FwHWgUDjgcqPhr3eM8VyDiV1BZFZFectdGaBwCgNAB2N8WKATgETgD957z&#10;LMTfD3SRngquMLXlWUkdv1sNViQuZRVYlKjxrwK9owqwqOF2Lc2AtcxPqmZ+Ug2361xai4pQ+kCU&#10;1lKpbgbjiOMdOwE0EMrPAtrpnJMf1ikAJJr07n7ckvfAQGLwfouDxagTPQQOWZr0pLJcFVYXDMSx&#10;D1hIRDNhWIb7qHgOqIRMxDGNoLrKAUULoMLxERD50wwkEkyuwTQiAeS6ZoOIgdD7IeBwizLey5Tt&#10;Xqovt0t15V48ByyckO5Ke+lM534n5bzn6QfppC+kpVgT4pgdzY5FlVgVNOBlpacHAMI/Ov+oApBw&#10;3kfiaexMEDHLGQ9Zy3yHul2fWS2+RGVUYxV+PNWltGpgJo0MtUn/eI6deme0lVI+V0G5bw024Sr7&#10;Lf/yAzu3+l0r2fKJlWKHvHzyOOtPp/kETBQnIZpPRwuZSj/ICMTn/jQLDqGUVbrBNIThBaOmACBT&#10;qNAa5xrmprOmDVa573gm70202VRxDSYIPwcY9KUMduowrmGwlMwgxaLeW7AYPYEeErrRXwE8fBkv&#10;VUsAyjA63UdQMqvhTsNhN1qySB/Kzx/28uuwIs0keZ1qK+kxTBAknTRGFVa8z/Hc1ppI09+UN4fZ&#10;NMBCs9XHSygHVMbCOpw2AqC4yiingeCPBWC+BVj0YQ0nvdUfxqGUnHSPsXwWM5WOmjjHMYx3p86n&#10;i3y+ZxwAhpjGIoBkwQRAY/Qkmz9+hs2m/0Of3SRG2U7kqNkqo5mxsmjmRLtASvWbh98CHnRiOyNB&#10;v3wvRNAXIUsPd/u+63dQ6qaNsshqWGohdtg59BHk8E+RS+pTAq6AIo9dl475OsftfIAjX49R5pjD&#10;+QxVucBWBChZAgke80spUjqlYR1ZXCO2IhAR6Oi6HF4rMxXwoCdJACJmrLSVRHWxDaWplLbKBSAE&#10;ICEb0VEMJFyOoQRAIwBx45i5xjETQMSlv3hdgU8ZgFEA0y7GvqdMM2/4zpSrl4liDzktVGvKpksx&#10;hWkmBX4f/AUEdQ0CDA8cEsU1UtWDCumTQEx31/P8qgA8XCorENe9DqIFSLlKrVaM/sgKZKHvUG5/&#10;jr6PVDqokwhmaiLsorqpSw2BpJ+0ekRxwKSeirW2dkqPqbQ7v3GRNWNQWccoBzXutQUA4oJ/sFoB&#10;EzEQzxQeFbX/FLPwgBO+RqBTRIrhjwGKAwJ+hlsBkOicBwnPNCLPh0DSw04i01kRz9dzpIGoAktp&#10;qnr0j1pXbUXvmSxMatBCBSTcVnNmNd3oWjWOndQirJM+BHy0KimikB+WemyyqVTNJsWrkt0YdCU5&#10;80bDQI6ikxwizRWF8C4ASQPMHWgofYVO5VNZ0kBcCkvsgyUAcamsXmsTVVs9WspLD0jAPHpTVQKJ&#10;XuZxu9ODSGQayzOUgIEEInrISq5jV3JNeeuAjYRlvD51JfCoduuajjAPrSsNlQ5MLpCqUjPhJWaE&#10;XORDdBYnYiDB6qAnpAIK1kCFQicliwKQbP7ZUtn1ZeifkxSWBj/JBLEaMbqWGQIN6gBGqKzlQ6tC&#10;SKoBRAphInkfTrCyz+kFWTnDarfCOEhpFb0P06BUrhLL7coNEtphLNJJNrxnRZs/tkKG7JxdvdRm&#10;jBpjU9gty8Z9GMG8PwH7rWdfoOP8DXyd+ttUTdcbQZAEEGbBSqYiNk+FqcwgvTWjv9ZoWzBisk2R&#10;uM4OXmL0XKqV5o+fTRPiCFs8ZaZt/uwLdvAzmB8i+3fAg+Cv2Rp9CdrjsPhQues4mMMEXnMiwX+i&#10;eipgERLEHZOgOmqUwIbmQ2e+KBdfmgLVXT6WXpJJ6iwHMAQgU2EX03gv0kVkJ+KqszintNV4XktL&#10;r6sU19tyFyZdJc+vN+hNGUj57yRE8WmAx0xSUvPQNxYBIIsBDa2Fk/DmgnksFAsBMGaNnADrmGKz&#10;WNOUrqJ3ZjS2+KM5jhw0nGmMfS2FGRk/fP93pGkQjVnyY3LgEYxvvY2flPoibgEmAo7r+CV5ZuLn&#10;hqtf4upVggt55Dr+CQvzSRXRJJVJMFMTWxblormkWfJVXioA4R8uF/POHEAiQ2kpznkAgaHkBSxG&#10;59S0xT9cDimALF4rl9x9JkZ1sm9P5Z9UU/wEEgIQfR8zpM8hpmdoGJpABc1DqS0FfwcKMurkvsAj&#10;THEVwDYEFoVoYwIQx1bwYMtmo5TH99vZ+dDz5J7H/bwcmAqOCcUa26whaQ5ESIOSynUMRDqFjk4L&#10;CYCgB1QCBhFoJI5tuLLdXpbimEbIPFwazOshNTQNOvAIxHbdV2pLIvt5AqQAoorZFjnqdKYfoQRd&#10;RwDSAxpO16BiiuDc4ZgFQEFqshUXgM7NS61p3TtWzljXVhoB21y6qhc8dNv1ZLgVgkivUO01CF8d&#10;5a4Jj5EAEYCCru3VLSKZQyQ4PH7bX9dCM6ADAyec422F1bxu+/sRi/MeXPw1DpC6Lrk+EJXyioXU&#10;on1o8mANqdlqJrVqVQEM1ZTwVtILUsmmqArmUcXYiyoHJlzLJlo9IhLbK7iujGtKWedoHsyl9yOV&#10;77cs3U/w/dQ6jVOCHHrTlGJ0wKGFZUpQ1quGTxgIIrrAAyZyu1MA0QIT0bGNo5YHDccuxDIEKsFt&#10;1+8ReGOFz/PXP9px/oiFSYQuItC4phJe2IaE9RtBB3qvgF7rgOMaoBECyJUGAKOuzLGQLliGQMO5&#10;88pgUYDiekKKYSFF1lFaYBXQYc2gbigrtSqE51z+wTRQyvtkZbrBT+X8I6m3QlUczZT9SpBsBKnL&#10;EfMqmNdQyypHSK8gnVWPf1E1ZotVq2ZayaIhlsegonJK3mqo1irFP6sGBlL5xSLYyEor++oLyn6/&#10;sC0LZtkY0lbypuovy/ZXqJR6nd0+wXTCoBEIwpNsHtVGM2mOm64ObnQHN1ucoDxv4FhbhC7y7vBJ&#10;dICzw2dnP4NU1iI0gnfHzbaFEpoJrLOZzjd3zMQg0E5h9gi6AGD1lkwUARE15A2mh0LHkTARCeFi&#10;FFpjOaf56KN5byMxJBwJ8AznOMqNyAVASL9NRqh21VW8h0kAxBSNx5XOAXj4tBWgwX0dx8ijSlVY&#10;/C6a5fHW09iNwExG4wM2YzIC+NS5NgNNYw5LDGPRhOm2ZOJ0AASRnE7zmbCwGaS2ZgKq0+jxmMHv&#10;Nw0gmQbwjMZPbISAY/AIG8Kckw/emeUa7+7BLG4BHKELrTqxvcmgLD48eDiXWoDlOnPDb9BwdgMg&#10;0VHlq858kMdlLHiDyqXuLryGZIVNs5omGGpSYBGA4NgH/Ql5MFulqjLDtBXAISBxrrFckwOYCDg0&#10;VTCP71E2gmU6wm8SfleJaGjxpFziGTMqzUPpVDcATRubQFB3IrpSWgGAiJUIOMJzDkBc+soDiIAj&#10;BJAQZHS9YzV83126C8832e0Ukq49h5uz0lglFGSUMhsntOiplE2P+pkEEgBJtQBFlVMS1cUgHIvg&#10;diCYO3bi0lu9pbwCDQnlcrP2WkiQ0grAoxbmUsP/mgCkCRYhlqF+jC68qxo06530VAtpqvOucgrA&#10;IPB2AAIhgISieAfBtZVy7Q4YSO2WZdaA9UsbpoaOaTi2EQEkYeB/DBzCctqe4yPitR9GFYrZoT7h&#10;BO+elFOvAB6ef5RpCAwC4OgBkEeBIwSU3ud5AGkOQYX34ACETbAHELEQwBcgqIeJ1CldxW2BSAUC&#10;eimAUEHWRUCiY7n8r9z9SjczxC0ARatKegnpr0odWSW0QKRgB6UKrHj6QBLQTnqZBwOrQvAIGIln&#10;IICHAETBv2e5+2Ij6jwXqAg4vPah5YXzXp1DICHg+HHw6BXOBRQ3qcASWDwiokfoIWIf10hfXYOB&#10;XA+O15o9CwmXWIjYhpa0kNBc8aLsTVwqq8jaAZB6/rGrQM4GfHLqAQtVrmS4ahblhjNcBVMZgnQJ&#10;8zwEIAIPgUgzxyZApBYPnkosjcthHeoJqcNR9Nyns6zmiwVWuXy0Zaxe4OxOaqnaksBei0bSwP1q&#10;0l2V2z6x8rWLLGPNMrQM7Mv7UInFyFYdh/cjNcROejICsBrsJsMGZgzAL4udvsa+zgVwFpC6Wkzq&#10;ahkVRwuHUAbcfyw7f4YooQEshYEspqz1XUqDFyr1NXaKA5D5E6eQ0llgMyfNIE00hvG5NCnCJGRF&#10;MurJV2zEz16ykT9/2Yb+4hUb8ktSaM+8gZcUKSwHHD59NZKqq1GkykZonghLbGQ0DrwTeF8TEfwF&#10;EpMoAJiAxiEgEoAIXJTG0n31aEhcH8HxDbSVqf0H2ntUiM2eOM2mAhAzJuO/xVo4fYEtniGdY7ot&#10;GKc0Fek7WMcY2JLs3qeTppqmVBW/w/jBo2wCn9XIoSNYo2w458YNHUSlVTG9Ct/TaCfWcce71gYp&#10;Kz+RT+Ahe3MPFgKP65Sx3hCICHD0PDqz/bV6PqaEjrnIN8rPGL9IEUkD/1iVMNn8XII4+kU2Ka0s&#10;dBOVnmomhcAkMoWVA7CIgeRKBCYlmsQmJIpNRiJzpuMBkNhtH9uZnauZLkjFkdvQpDsAUSVWOsJ6&#10;FveliUjHkBbiq7J62Ueoh+j7rDk0noV4BhKCjEtz8Rw9V6+lqkOBRxHfd4FHD4CUMIpAg9PkJs1y&#10;YBKktAQiqp4SSDiwCPQMpapCLSOsvhJYqP/DgQY6h0Ak7AkRqISMJWQpJQj3jfhqOX1DaSoApJke&#10;msbNS7B1qcMKHVsRMQ4BiNM0pGX0HlVe24JVTMvaeVZNlZGa8tT57UVqDx69jCGCcURUNwkceoAh&#10;8nwIEk7M9gDQUykV3H/kee65nmk41hAG/8fZRfC4Aw3KdSWUP85AHHAEInr4c5tcGa/0D1ViUQ0n&#10;4CDgN1KNpfuNzADR7VqlrQJG4pgIm6ByrEvKKxlBUcF32IFKpdNFxEJkvqhVoSOvV4p2LLE8le9u&#10;KmxDy1VdqQrL9YKEVVhKZ2Fl4jWQx8DDAYkYiWcbfvk+ELc4HxopehAReEQYJUaaJgYi+422egcc&#10;t7W4fUud565pkC50QEK6x015YrmUFvdJa3nweAw4lMJSOS/9IBdgId1V57wnVq060gEOGSuigbTj&#10;idXOUbNCKtgB1lHJ0cyXXnNCVMqbptwz/1jO8BBriGqsQRxwBAzEAQlfYtmgNNGsU3TmqBWQzmqg&#10;cqFg1Qyr37jE6in3LSfNVXhoi2MgDWgjdYBGPaNTle6qwJCxaOVMq0dk37Noto0aoLnf2Jdjvz6O&#10;2RUaMDWSVNVgTfYj4E4j1TSz/1BSWWNsHuWpCzFfXAozWURvyIK+o21ef85zewk78aVoKcvolVg6&#10;hhJXGMxCgOPDhe/YymVL7KPFjKR9d6G9t3ipzZ0+i6AtBjPe9r49yWoGLLLro1dZy9CP7NygJZbw&#10;9hzb+foE+/iV4fbOi7yH52ErsAY3O0TTCwET5xbsZoAopcV7p5tcYKKjUl+j0VXUQCghfRSPD4fR&#10;DKFUd+JrL9uRT5fYxYJ4u1qCiRuGd6sWvWuT0TRmAyRzYB2LZpKyYiTtvPGcGzfBpo4m1QdTGQSQ&#10;qQJtJoAyHv1oJF3vY9A7Rg4dzhTGETb4rbfs+MG9GP595wBBABDpNHsL6/ObGqwUgMd1+gPcCoBD&#10;z3ELS48QPDyA+JGwIZDo+DWNdJrHIZPBGzfoUmYqXDX/iIWIkpkymUOUTKcLOIN/NukiEuPFQLJh&#10;IOk8pqqrRNIBMZq1LuGSmSGxsJqzlE2mxiMYqxILEFE5b/LZM64XJFPitzY50kZkCipACQBEIKEl&#10;vUOsQ4UU+QBIqIGEKa4w9dWT8kITkQYiADnn0lewD8CjFD1EwFFOSbuqsbzztHefVlqrimqtEDxC&#10;ABFA+PSUdBGvjfijXz61FWglqsqioTYs69Vzy2m2PSevOMpTBSBiG6qwaks9Za1rZ1oTu+DzNAX2&#10;AoYXw8P0VDug0q454fiINW1aQuNwrmMfYaqqleDcyjXykNLRMwyOj5fIhgARVjwFVVAhsLhKKETs&#10;nud1AQ5aAZtw4BIJGD2pKFiGfm7Ezwt7Pnqe48BDbKR3hcDjQEg/x73+VVfG69xz6floQNNQ6qoG&#10;DURAIgBpIv2qpfsCEcc6WFUASJn8rQIQERMpAUxKeawUtlJG6r8MQ9oSgKOURuxiCpAEDGIhDjzc&#10;ompV91m9qSylsxyAtP44gESwkjBlpcZA30zoQSPUOZSK+rE0lb8mrL6CcQAcAg+ByC0BiryvnHU7&#10;Goh6QQCQG9y/oaosgOQGIOKZiNdDwl6QEEDEPNpKcq0VsfwCANJNCksd6Y6BkN5yBosS05klUEP5&#10;ZjM7KP2TqZHQNRMKQKDwYh4t/HHckWuaaTp0t9U/IiBBfFJKq4pJgBXYKNQSCFqY6dzBDId2gkEd&#10;DU4VVGiVU85bjRYiEKnd+oGVoYmU0T9ST/qriVrrA/sOEhTZ5Q/oz5KlB4OkCMojCMRj5SuFOeEM&#10;jBXnACwLSdssZr1L4+E7SmWx658PS1lCx/V7sI33CMJLSPUsIoX1DiWtnyxZaiveW2ILZ1HqOmuW&#10;TZ9AMJ4wxpbMn23vL1xgS+dOty/mT7IsrD7ufLrG/mH9bvunFbvt397bZf8+f4f984zN9psJX9jX&#10;gEv9sA8sud9c2/XaeFvxEnrHc4DCc4zJpQFQ4DCG4D5B9iXqRFeJr5ogAx1E3eED0D3eHz3IavCS&#10;+r6p0L5tKLDvGgvs1+1ldqM8y3Z8spy0FD5WsI5Z4yfaPNyEZ0+YaBNGwMjGkKrj9x5E2kz6zUhV&#10;e6ENDVYjIsAyfPBwG9SvL7/ru55JwCxCsdwbCAIcMBG3lLIiNSUzP/k/+UFLYerKs49bWsFjbpJf&#10;ME/czRUPrNFllS6dxA1einSppdrr0kVcZdnxFYud8B3LQlzMwGY8DeaRJlBRCSTHLFVrUfLrq7Jg&#10;HfwzZgE+GSliHL6hMINNTSrgkRqvZkIekxYCkISpKMckVMKrct2gOksMpJDbBTnZvgqL++E1kQCi&#10;c2I5BbmFdg4RvcRVYSl9RR5cbgwEc4GHtBCXugpKen1lVpC6cgwkUlCXkK4Oc19VJdDQ/Z7lynmV&#10;zmoi307e3YFRI8d65lBUui71Lvo0QpG88/pd6yig6GXdbGvCBLCDwUqedVxxOomYiAMRHQUO6B3N&#10;jB1uwFJfr9XKa7mUU1hx5dJWPgj3AEgEQITB3QdqzzQEMi5odzEONwSL4OhA5TEAeRwA/ggQIgGr&#10;pyw3AIfw5/awEg8kDkQifxbnGkn16bMXgEgoL2dTq1SVxPMa2INSWA1qMORYC5OQ5lGFV1Y18UvH&#10;cliHutZLWBUAj9NA2AQJREph1+dI+btFEZK0kBRAI4Xij2S+t6kcUzimOFbi3XidIy/pLAcgoW7h&#10;mIbTOVSR1ctKetJTQRrLi+aPd5h7BvKn0li3SV059hGAxw2aBQUaYh5hiW8PiAAe1ylBEwsRcMhI&#10;MWwi1NHpIPWYKVKJJcahCizvzBuI6JyTDhKCiHpCqqFlDVU1QTMhnZRYmmjXJ28psQ2lq8Q+WgUa&#10;OvIP0cY/ho6OlfBHEBupr+APwIdYjV13O+mssnULrQw2IgG9+LP5VkMqq3oDQvqaefhpYczIfJF6&#10;xPR6bAU62RXt27OXtBKlu32Z08EuWqL6GPSFKaRlxitFxE57Lvn+dwikC2AiCwGQ+aSLZqMpzCeA&#10;LuX8MgTlpQTgdwGRhZS7LkZTeHc6/RMzZtjiBfNt5hSGV40cZWOHIpiT9hk3eJB9PnOMtSYdsvuN&#10;eXa9Ot2uVKZYx7lEq885ZR1Mfrt09IDd2LXbHmzcar9eudn+afEm+/eZ6+xfJn5m34z+xJoHL7ez&#10;b8605c8PtmFUbo1CaB9PUFeqygnnTgthvslzL9qORdPsxrl4+6HlnD2oybH7rAe1uXaf9V1Tkd2v&#10;K7Cj6z+DbVCiPJaKqlGUK49AHIdZjBtJpdrEGS5F9TaaTH9pN3Lvheno3LCBWJuMGYqNS7krzb3p&#10;AMSPcdVRaSkBxnXSVdfEOALwcGDiBHSlsAKtRGK7Ulgu/eXTWKGG0nNbxoRKbzlg6R3U5AY0aVhT&#10;OJhJestNHGwvdONN1gCzLXY9J2InifQzJMtRFiO7NDrRU1NOc5/ySJYqjpJiKV89SzllIjs8Ulop&#10;cTRuIabr+6lUllJYkeK5gCHsD1GlVR6ieT4zcAoQ0n1Ky5cBh9eE4rtKhcVAxD5KcDIQgJShf5RR&#10;yluu8QOAhzQQOSi4fhClqYLGQoFIjxkizKLepau8n1UIIjo20rneTLBrwVOrubXTgU8xDKec9HEZ&#10;LgqN2KC0St8gKIapKwnjWp0ARisaSMtaAITg5ABE6atgtWMo2I7tSmuw2mEcLWic9Vj1txKMw9SV&#10;BwYPBo59PMI8dI7X4LUiASHc8TsA4bWaebw5AkQ0X90tzrlZ67rGXfcfrxBw/HvxM9p7wIE+lvDx&#10;P3qdRwAMK/f2bsBDDEPpK4H6Y6kqwMBXYlEABMDU83eo5+9Q337BGhjvW9eGpse8lGKyLZXSnzRQ&#10;imvLARAN6yosRh8j5Z/H7aRMej8C4Ehiw5NME20Kmx+Bihx400nfpsOyMykmcSmsUDz3eocv5w21&#10;kB/TNB531I1sGgybCR+xbVdToYBDDYSOeQAeQUpLWoiGR6n6SqzDpa6oZb7W6JmH7/3o7QHxs0G8&#10;M++jliYeQC4EuogT0tFBwtXMB9MIgKhkN5OUgDrRVeWiuvl6mpRUfSWWIQBR85UcUFv5g7WwWtlZ&#10;iZWIjbS6FBf/DMwUbqDkrQoxVJYndcwQaSaVVQUDqVqPGSMaSOOuz0lnrbI6QKSWsriW5vN2kS/9&#10;vq++AjxeYy4GOkNf7EBgHdqRz4FZzB8/mbw/wR+BWIOaZiqtBajMptpqAWmoRegcC9EF3h0NQ0F0&#10;Vq/E/EnTbQaBeMk8urenIKAPHcZufZgNp9pqXN+BtnPRJLuZH21/11Ji39Xm20MF9epsu1eTbXdq&#10;sux6baZdZJ2vz8I3LAOgZTd87rjFp+204qjt1rn7S3u4AVBZuc1+NX+DpQ5E/KZ7fnRgbKiu8xGk&#10;rOYDijnYUvzQXAhQFNuDujwHGgIRAUh4/2F9gX3TXGoHv1hFebNAA1uSYSNt2AAMGaUL0dsxic+i&#10;PyXE/aje6osLcD+N5OVzGPx2Xzvw1TZ7+PB7F9TFOhTsvTAugPCpqmuY6l27dsNZk2v5lJXXP64j&#10;ums5HYTHZO0h00AdXTrM6SKPLQFMoJV4hhPoJmrQg6l8jfZyDwH+vgYzyVad93WdrvCL3TTtkVLI&#10;p9Ze3dYJZ4/j4SQfJ3VfUyKZEg0bRqikFyKTyXppWHOkkdbKSvXd6NJFIhsL81TSGzQNutuqzpK+&#10;AYj09IwEgnuok4RMRCCkSZwl9D2VUjTiAATmoV6QcgpMyvFWc9VYAhABRmRXelDK61JVsjMJSnkb&#10;0DyaAIVmzQjhqP6QcnTFLFjRmdgzdvToYfyq0hzTcCABO+hkhx2CRs9R5bcExoY9n1rrunnWTJAS&#10;gEgD8b0YWr3goWCssbRNaJT1gLCryup5XAAigAjBwwdqBxic13KPK6CzmrF46UkZhcDgzgcgEQKG&#10;AxCdCx6LAI+mHznX83yBgWMWPwI2ITA9DkR6DgDjQesKFiV8tsSkBkp4BSBiGUpX1RMrlbIScDjB&#10;nFSVrmti3oreUxPPbeQ1tMRsSilcKNJGmoq3Quye8hgRnInrQlaedA6lrSSgU3nF7TQcFhJwUUhO&#10;Z3gXzDADi/0smHY26cIsLGcKKAX+SY/GAXi44O/KdB+1IXnURVcpqdDPSk2CXhDv9bgKe0J6XyPU&#10;R25HWJ9ID3H2JarEEhNRV7r0Dznzinlw1NJI294VggcNhJTxeiPFwNrdzUiPKOMNGIjEdIGI0lj1&#10;Gt/IP11KPLlppbAAkVz+8QQgYhmN1JYrlSUAaZfTKRUPLfzBWmEiLQCImIpYSDuPt2mQTk21tUC1&#10;W3C5rAJEarCdLlgxw8rRP2ppPiz+aBJsBEsU2Em1AIZ/ynaan9o7LtqnH72Phfkr5PuZqTEMDyg0&#10;gDmsCYOHoTlQOcUQqKGU+6oqSjNDpgEys7HueGcU4AGILJqAs++4Kc6kcRLawBj0lbG81qiBMBpe&#10;T8OkZlPiGv/JPPu64Ix9X59nD6oye1d1Jswgy60HAIlA5ZuaXPsWdvBNfZFdbSi05IZ429h02Fa1&#10;7LX1TfttdyXzBc7ReZ+PJT4GhctXLrCxUylNpgt85cSR1pV2wv6+q9q+bTpnD+sLWfkONAQe96qz&#10;/KrNsa+r+VmN5+xmZZ59PHcWjYBUVvH7DeA96zgW1jRjMpVrHPvD0PqSMlNZcn9KjCeOGA6LzPXe&#10;ToFj7FXM8lSS28NAAAGBh3yfPIj4JXDwgOJvRy6Bh8AkBBB3PxDbQ5biBfeQrQTMJKzeEpgFY2R1&#10;vEzD4qULFx2YyG/qLgBzBf+qZv7pS/nHTaM0OAbTuijNCkcAjiYtGk86NI9/4MQYPLooTc5OT3GM&#10;wrEKxzKke+S5RsGwrNcL5RqcJldfr4uE1Vrh/bA3RAAiBlKqscsOOBBPne6hJfGcQERPiAMQlrM1&#10;Uc9G2IHuusxhGaSLmmlsa4B96PFiXi8DIIs9y2TAUyfsyBF8mE4ctRjMIdN5f3Lp7Q6FcpXsBqW4&#10;kSDSCei3lBdbHeDRsnGBtdDg6WaDSzQPwEOW5iH7ELMQA3EAgi2MA5Ae0OhlIL1pKB/EPQsIwEPA&#10;wQAsAYhPWYXMQoH3UhCAddsvDxy94NFzntf9UwDSFHF9yDJ6rg0CfLOAIoLNNAVg0hKAi36HBhhF&#10;DTGoTvYlmndOikpA0qBqLEBElVg6V01MqsdGP/y5ApDeddXK+BsWwgSz0YSTYcKJicco191jR05s&#10;toNHN9Ch/iUeWow/ADjScVOITzlFaS+l7NjsaxBVBbGvkhiodFgZm+6fOKYBC+nRNFxprrck8ed6&#10;U1WP3w4rqrw1SaSI/mg1Vk8fSNCR7kBHgrkT0YMphLxGWL575UeAo9cLC+AI0lcCkNAHK3TldSwk&#10;BBJ1pKOBdJHjaye/V8kuMD89LfAcon6ffzo5n9Zgiy7m0VOBFaSyOgCRdpwvWwCLsEJLLEXnO3E3&#10;baesroVqhhKsAcowIKvHmCxr+SR6QpZZlWxQVs1xZb0Vn8+3SukglZXWChVVx2wxg6xWffSBjR2C&#10;hclYNRmyA6c6a+DLr1pfdYO/xETBV161Qdwf+CKiNl5P00cAIGMmUIWFySDBdWJ/dIE3+tA5/qLr&#10;IO/Pc4YPHorgPtDyxo202xs+sdsZJ+1Baao9KEuz++WpflWk2z2O9yo4V5URAIlnCt/U5RPci+wH&#10;GMSvmirseg2jgMtO2fvF62xR5XpbUrXBFldvsI/qt9ua5n22svYr2xG31m4VJdvfn69yKapvG9E9&#10;dET/+IbbD2A9XwNebgFWX8N+7nLuu7ZyS9i7zcaiawwDOPoBEIOYVqhU1ZTxmCZOmWOjKSQYTnXa&#10;MIoLBlLBtmUNhQqUa5Zif17GwKUSOpkrytGx+BsJUK4xi0JMwVVYiV1QyXOdMtHrnA/ZyI8ByKNg&#10;EpHaksgeprkCpiL/qFsslf86/YX0mEDDaSWktS4DHJrnIQt2dy5YGuz0gAFO0lKu0XdSyXcykRz+&#10;cZpWd6Cf7dpAxR72EftwgT5AldaxvauduWMsdvJRdAefOsB43NMMoaIB0QnpTvtQGS/9IT3+WEHn&#10;ekSviBfd1duSaUVUYZUDHpXliOWAhWbiVKJ9SEAX+1AKq7rK94OExomNmhECCDTALipJgRTJEgjh&#10;PjExwaKiTtmJ48cY6ESKjv+lXCrBKghQTXzH2zsvWTeBvRvTwk4CvtJW4VG31WEubcMtMROCbSMu&#10;yU3r5loD6T43uEkaiNM8aPoMV8AgJLBrw9fEe3Id4cH5HpE6YAuedVxy6azwtktBKUD3gMjFnvRU&#10;s8CD8428/yaucUARHgMwCcHjx4AmBIjwmkYHRh5kHgEdveb53tRY5DUufRayE47VbGKr2MBK06hF&#10;QBcDUee5wKSOTYmmCPoFsGDZ3xjxngVc/j1dtXL+hgKRElLxaYBEUsJRmOI+us9X032+0nbtW2EH&#10;GEOQkAxTTjuNVfxRutUxJ8XyR+BRQ+9NNXGvnDjYQCyDgfiKKg8AoZuujj8yvyNgDF6z8I66vcyj&#10;F2we9cDyLCMs3Q0ZS9gw6FJXvJYYiAClZw56D4g8msLyZooCkUgjRViIGgvRQcRCXDWWaybkNuAh&#10;naSdUY+VDPCp44MrzGFQTRxCptJY/BNUlxSTpgJAVHXFFzKsxtKxHRbSAaKHDEQA4piIXH41k4EP&#10;U69Znp1udfQKtB7CGZQhVI2s1kNbrZZ+kBLmiVQyoKqR5qi2tm4G9rS5f9qyslr7cu0XDkT6v4qx&#10;IgDw9gvPs17gNmNocdYd+Bqmiy+9jJdUf9eQOAdtY9ogdXrTJf42TX/s/l/86z/Hb+ppRsL2oY9k&#10;gBUiMtu2NfZ/7Vxr357ZZ7cL42EhcfZ14Vm7V5IAiKTYvdIU+7osxe5XpgMiYiPZLq31sDoXEIGF&#10;1JGGIsj/UF1gf1dTYo0wll3Vh+zjmu32UeUW+6h8s31Qsdk+KdlonbUpXJcPIGXAcLLc87+DYXwH&#10;E/kGJnOvCtCo8AByl8fvVsFCeO0HgFTe8b0uzTYKdvU2TYv9KDkeRAnvGO7PmDrHptNQOGXcNO7T&#10;5zJpPJY0sFT8rVyfTjGjTrMz3fS+Esb7qpenUX8zJuZdJAAIQJxALkAJUlXXCOpiJl6AD0p5pZvo&#10;fgAIHnwAIj0nBBBSYg5IdJ/xslpqWpQuIvCQJtKzAjC5dgUPKvdYCC4S40lv4dOlkbTfMETqISXI&#10;eo02yjBL2OXl05i4l36j7atn2vYvZgAsrPVzbO+mRbZjzRzuL7TdX36I3Txjc7Hd0fc4FM3FTApJ&#10;URXmFXj9I2g+dB5agIfK1wtxoHYAou5zloRzxz7UTCg/LACljr4PgUYD31NVY5UwLycPYEhBk4nB&#10;K06AcfwYwHfsqB08sB+mccZNG1SaSkzjgjrIqarS6gQAPGhcBig8iPQAie73nJOt+i1rZC5649pZ&#10;/C/tABDU/+EZSMhCxCAEFE4PITC3EuRbObYxHVH39Zie16MtKHUTMI5m0joCB69hwDr4jggotEIm&#10;0sTr6bwCeBPZAgGHC8Y9K9zRKy0UPO5SRAFICBRgFJEAo8fCNJI/Bq+ho3v9MMBHAIwDD72+f7/1&#10;ALJ6b6qZ+VLFd981EMI2qmpkW8I5OW1wvlIAA1vxoNf7c/Ua+ln16E+N/F71BP8qAEGCejqpqqMn&#10;Ntm+Q5+y1thx0tZHT27FO2u/JaSi2SGi5zPVsJxNdjUAUknMK5MezPyVn7hyXDe7w/d16LafJPjj&#10;zYCRLCR01+3tNP9xtiKA6PXD8ikvDxboHQ5ASF9FMBClsVwKK6i8etSJV5buAEhg6+6OgR4S2rl3&#10;CjiCiiwHIti7dyAyNTBbuYagk08DVhqVLkUIj+X4ITXDIqRvNELJBBq+IssDiU9pCSjEQnwayzUa&#10;6togpaXzYjD1lHXWwkIad1Lui7WJgOTcmkWWu3Sc89GqLyxg8A4MhDkImkVS6v4xC+3IwUOkZoba&#10;G88/ZX1fYZLgq6+w22ZKH4AwhDUK8JiMRjBuIBP/uD2O6q0ReFX1ffppSlv7Us000uZOGG0fTR5h&#10;6aMH25Vh/e3fVyyy/2v3Bvu37avtHqNW7+Scsa/zz9i9ojhAJMnulaUCICzYyf3yNAI/TITg/lDp&#10;pZo8GEqGXc+NtevZsXa/LMP+rqrQbtcWWlJtrH1Rs8feB0Dm56y0Axlf2reVpKi4/jai/N3iJAci&#10;D/UalZl2uyTZ/Zx7DkCy7A4gc6cyCwApcAAStWkdrsTPUTE2zQYCHJpnouNIGix1bhr9LFNpNJTr&#10;7u5N67Eux1WWiqi7BN0r7PTryeVWYmFRDiMp4fOtKKGJig2BHGob+WdrB/wvEXTEQByQBGDxOICE&#10;4nn4uMDCgY5bN5zDrz8KOLBDD9JVvWW/WKaoeVF6iOzUVQoclAXrXO+8ct/g6IHkgQMTFQN88+0P&#10;AMoPLg3X0d5mxXS6xzCYau+Xi23n2vm2Y90cGMo8+2r9O/YVXdc71gEyFCLs2rjODuxgUBB2NjHM&#10;jJFRqKqtfPqKoUxuwVIAEYnyBQCBAETjmAUYVZqoqWZBjkplyeLkXFEp5cj5lkShyemoKBylD9uR&#10;Qwds3+5dtnf3Djt0cJ8dPXzITp44gQV4DHYXiQRvHH1VjitWEbn47D14RABI5O0AUByw4HMl89O6&#10;LYusLu6It1gPq68ihPQ2ArwDEAciAAaBsg2huI0A6cBFwBKWwLqUlQcFv4Idf48gHrAMp4MEYCKQ&#10;IciGAfxRJtKb2vLA0LsUtB8FC5r/eF+94KH7HkD88tqEvx2+jtctHLAEwNQslsL7qWtFFKcwoVbG&#10;imySaiha0KqlQ90t3IjrOC/xXKAXvn4PEwp+pl6/XuOFEdWrea2MvCzMFHfZYWbiHDvFBEhYRzwM&#10;JDkjFg0k1hkylgJWAo5a2E0Vx0r9XN7LT26KaYTjZh2IhADyqBbyOKt4ZCxtj1lixKjaMF0VsAvN&#10;+7iJgWKoezjrkhA4HKD4OSDSPySk95bv+pkgrvoqsHXXTBA33lZiOmaKvTNCqgALekPki+WGTOHM&#10;S41zF7XOHYhMrcrbMcEr48wJqy3Ksw4qGdopwWzTY3xAzVRaNYPkISAIFEIwkS6iFQKL2Io0kx5G&#10;EvSQ1AJS5XjK1NKd3opwnvX+FMv/aDoNhQutjia0Zr4EAhD5EpVSCaPRulmZ6DJJafbxsqXYnTP+&#10;tc+brtFwNA144wcxAXA4A5QQqEe++TLM40WaDF+1JcMplZ3wmq2e3c8+mvqmbZjygp2c8JTFT3zJ&#10;ChcOtPtzBtj/XLvU/t9fvG//Y+li+9XuzXY7/aTdzY2xOwVn7S5VUneLE+12cYLdLU122sh36BU/&#10;wBi+qc6zO+eS7RJzLy4nHLbb+VxLiurb0gz7vjKfnpkEW1e6g7G4uA+n7bHvAgC5xeveyI2GyQAW&#10;gMaV7NN2mXUXkLoHu5H2EQLI3Zp8KsLO2afvzGPu+Z9TMTbKsYyhVKSNpIlyJGktielTxk11nlcz&#10;x45iRkeUFQD+5YWFruv4MkOUHpISuoMtyUXtLtmJVcMGy84VYY6JYWB+ngMVWdVU0OfTBKBEjn39&#10;U2ASWZF1XXoJYrgHED9Lw/eNMKkPYAgrs+4AGq4qi3X9yhU35MkxkoCN+N4SgCWYVa6qMd1WFVfY&#10;v6LX8N5dAMu9b11BQBMpiXx2gNFUGu3f9iFgssB2fTHP9sBCDuzayjTErbZ7ywbbu+VL26Pjti85&#10;t43BV3vtNAzhLCmmVDQ/54nFkiN1ZaB7qAKrAMaikvYEBO8zXHvy6BE2NKQ0AIs9ANPeXQDGfg8Y&#10;BwGpYzwedeqUnT2L2BqfCIAwtY4UmrMjccARAIYAwQFFABw9x4jzEeChrnLHNghuVQzeasQ5WSNk&#10;lbrqAYsQNCKObY59BEu3wwUYCGjETrRcCis4Sutw7MKBRKB3KIAHjCOsuNLj7hwg0IRuqYCsXb1n&#10;Jv6ox90iODdw9IChYwgIFx855897AHn0ekbW9oALt3uAhWs5H77fRt6HfoZb7j3z8/T+guXvhz/D&#10;g0gvsD16vgYAyKAnKDbpLMOk9uKDtQ/7d2bZ8H1LQotLpiIugcqrfLTjSqWv2IzVADo1pO+rBWCw&#10;op84T6tw3GwAIJou6CYM9qSp/oSoHlHK+0daSeC265iH6wXx9u5iOmIkmmJ4k+ZDByJc6/UQPwfE&#10;NxH6RkJfdeXngPTMAwndeAGRyzzeM+JWzYWuK12prIpgQmGJm1CoWelKY7nb1Do3UrbWTKllO/XQ&#10;sofWzqcNWtgiANEUwwAwBCIOSHrYSC+IhE2HNex287DmLsRdtZTJhFVYVJcnncECZbM1KaWFQFpC&#10;CqseYbAFAGntAZAKy9SYXRrIsjKwoigste1fbkJYxwqEEtxxWHbMGzvCNmDaGLduihV8RZnwsWXW&#10;Gf+Z3U9abX+fsNK+ydtmXYnrrf3sZ9Yas9LOn11l11LX2a3oj+ybA4vt7zdNt3/bMtP+9chS+7v0&#10;bfZ1DuW6WUfsetYJu5ETZTcLYmEOCTCSFHsAO/ie1NL3dZTalmdyTbQ17f3cupjGdzM7xgHJPYDk&#10;u5J0VwIcl7XHrom9wCjuVWRZd/xuu5p53B7WAkCwnOu5Z+xq1ikHIEph3UaHuQ2w3OFaAUgnczfG&#10;UYn2xP/+V/YWjYtTAYsxNA2OUlEAjMsBCGsMXfzbN663cwVFlqFObdijlrSAKthHB1/m60zUe8Bu&#10;/g47eM0Zb+LvJWYiABGYaG5GOZpJOYJvNdVGDUp1sZvSJD6V6d5WKbCqrFxfiPfUckBCyuumq8zy&#10;orqudezCVYD1AoIDEAV/jXkFPG4yKVC3HYgwEva2Fj0qkQAisPCrtwzZlQ+7SrKgeoz3dAfWpaqy&#10;VvS4Ikonk7DgPr5nox3es9OOHdxvJwnuh/Yy72EX8x5YB7/aQaUacx+2b7b9O7Zw3MII3u12HAA4&#10;eQjH1RPH7QwgcPzgAR4HJLjuwO6ddngvsyH277GjvOYxXvMo1544xrVn4iw2Np5UVSy3zzrgSODv&#10;kADziIuLd+W/Fwn2SlV1hqDRwzo8iHQQwDsCEPFHDzQdwXK3dR1aRiV+TE2kZtyQpgAsXA/IjwCI&#10;zoWgEd5u7broAUMgEgCIAw/ON2sFaaEeMOhhDj74+wAcsVxw5n6HFtew/H1/21/v2cejACJQ6A34&#10;IbAIKHrAwz0eApAHkfAxfztY+tk9ANXLLvy1AWAJPAKg0/vpfZ1IJuSBS4/XkcYqoQgiOZsKQXo8&#10;MnDtKFSXOr0mtaSqqtB6C5SeV/8J/yv1DBhzi3EAdZRp1yqF9Uj6KgCOHgDpSWMFzrv/gaDuS3v/&#10;WHQXeLgUlo7SQlzDYJ3dDNJXIQvpNVGMZCChjfujfSAeSHwpr2Mg3A5deXX0Q6WCCYUadauKLLn0&#10;sjoR1pXi0uz0Wjn10t5/HkGqjTRWO+W5HSrfdX0gHjjCst4wfRVWafnHfI+IqrgqCVB1iLlN7Ixb&#10;YDKNnKvCGK4Ocb0ONlJEJVY9te3NQQrLDbIihZVNyWUKAJKRqhkQueSdO2zf3kMMUxpiBz+eaI3R&#10;q+xB0W772/KD9iuqon7XkGZ/n7rPfpu83/7xzFf2Xe4xe9iQZX/bVozmkE8VVbp9W5tGEE9Fa4Bp&#10;FB2y78oO2m9rj9o/F2yxf6reY7+tPmh/W3kcRnHS7uQfs5u5AEleDMcYwOeYXUk8ZDeyzwACabCQ&#10;E+g3i6z1wOd2Jekw4KPrYu1W7lm7CcDcBxjuk6q6CzB0nd1pDwAUaSl30Fgupx2zS+nHAI80u3Uu&#10;ya7m8Zwi0lwVsBHSYXFoRM/+9G/syb/6mT37cwZm0dcyZSz27ALPERQWqMJs1Dh7Z8Y0/MtIy2RR&#10;Qui6sumPkN2Ha77TQCYKIjhXRfpK1XOafXGf9JCOGvHaAFusAOQlvBcXFrlSbjGScspYqzDOlG7S&#10;db7bie0CEYHJbYGJgIQlk0aXjupJWwXNixEA4vy2ENZ1rViI1l1AQ+Bx545PYblGRZfWCoGjF0Ac&#10;WAUptqsI/9JptDSX/DIitBf+eR+3Ack7D5gyeNVNMDxFmWwszCwGQBCYHAIEjgACxw/tZ/TuXkAC&#10;MGAd3sMkOkBl77ZNMJWNDmx0/xggcgI9Q4BxABA6tG+vRZ04Bcs4jUAejebB3PE4AYUHjGQNY5PF&#10;ihoZGdBWAKgXw6SbAPF2hlKdJ1B3ErgliHcSrHU7EkAEGCEzCUGl5yhQgcU01bKJ4/VcCS+v54Ej&#10;Im3lQKMXOHpYR8A+pG8IKELW4UAjWE1oJSGAuBSVWEjARhp5rAc4wp18BGj0AEYIHJFHF5QD9qFj&#10;ABzSHBq03P0LToOIBBV/WwFeaaXeFNcj4NEDKh5MwuvCa+odK+kFkj++xgOIv6YXlAQgFehchVTf&#10;FZGSL+H/oASWrjRVI5swpcLqWA2kuxr4/6jX+2fptl5PvwsaiNc7nDW7A4DQpr3VTRkMZ3248bOP&#10;sAo/QdAJ4DrvJhIGKargfDhlMDzvWEhrnd1qqWFhVyLzxOD5bia6ayz03eiOiTgdpDeFFTKQMKXl&#10;xXRfzuursXoZiC/v9fNBHIDIXLGswM6zVNrbWQUzoX2/4RwWCDCQ84izHbCP85TtdmBW1gaAtAUA&#10;EgJJKK63gNDSRNRo2AyCK42lPpFGqkGUk29gqXtdwnsdqbJSxnbmHKbUl9b/1pZOl8KqkVUE4qUc&#10;gVPUNAaAZGcwbRBg6aIsryV+s31bvMd+055rP7RS1VSdar8uTbTfFMfbr2uz7IfuSvtN5kn7bRmg&#10;cqXWfne51n7LuV+fL7XfXaiw33Wcs19Xp9hv6rLsN4jZ/0BT3x8yT9nvSmPt9xeL7Q+dufb7tkT7&#10;Q9NpQOm0PTxHM2EiwuXhNdZyaL2dj9ltl9OjABFpG6nWzVzvlgOrrZ0yv0sATHfCAXpLACjYxd2y&#10;dLueFw2wnLbvSIF9jTB/u4RhXqe3AhiwG5iNAKRLAIStyV260W8VpdveVfPspSEv2ZN/8TN76q9/&#10;xlTBPjaD3pYJI8dRysvoXwBlOvYmh/btp+Io3zXHhSWqWVTQqcEuXw616usJJvupQVQ5/zoA/BJp&#10;rTt4Yd2hxFdpqG5mS7So+Y3Uo2bLaz5MKescY4gFLAKVhkA3uULgFhu5o4AfpKyUrgrLeJX+CgFB&#10;Ro3XSW9dBKzEXMLOdZ+yEkj4LvjeRkTPOrx+4h9zzENOwrAcBx6AmdiRlsqUBRgqDOhg19fMxkUz&#10;YDJSGOwDE9AGJIkZN4lKQ5066djFKQT2Y6SiTsAiokhlnThMaS06xkn0DIHLyaNU30THMJb3NOmp&#10;w3YSphF1MgrNI5rzsRYL04g9G8eQJwpN+I4KMGSBUlLiO9jViJgvGxWaF1M1QZESYzUoqr+khk5z&#10;zU0/TyD1IBIwEL3/yOXSUwIGvxwDCR6XjhEyjl6G0XttG68bCRy6tpWfJ5bhBPKedJU/JwDxaZ4g&#10;BRUAR0t4P2AVuqZZt939YEcfsgwHKojQPwIgTQ5oJFBrdbv1x0ARkX6KBBgXjBG2HYD4o186r+cI&#10;NHoBoPdxDwjh8x597uOvcwEw8EuBX6+n21XEolqaDBsA/zrYhVJTdXzHdI0Axl+ro5YHjfA19Pv9&#10;5FHwCOabh2mt4OjLegMDRdfLIXBRmisEFQGIvy8AuvEIIP2xLhICRTgH/UabUlkAkdJYYibSQIKm&#10;wrCZUIyjZz66s3P33ejhuqgZIQxWEZD4FJasTcr8nJCgMiu0eXeW79JHWB2wkbqiHGtFZO8EGDpA&#10;4U5YiICkXUBBnXWohURWZ+m2xHX1iDQTdByAACRiI7XQvnpKduWl1cY/eyN0vDA1wcqgiq2UQ7Yh&#10;XNWpxp6SSY3SVQorLTXTqnLS7ev0o/Yg96D90F5kv7pUb7/uqrAfKpLtV+fO2m9gGb++3GC/v91h&#10;/3Cn036PZvEHbEL++e55+6dbbfa7qw32h44y+111hv22Ms3+idv/dK3F/uVul/3hznn7LbrGP7dX&#10;2L//cNv+84MrnO+0f7xaZ3/oygNMkuwPLWftm3MHrCN6HVMZmfBG+eglvIluFUoIz7ZrmTH0vGxg&#10;5sliazy4Bv2EdFRxCivZLiTtR0hPo+IqAwChMTHloLUcX23fN9ONXpdrlzKjrZ1Z40pl3eLxK+TY&#10;6wZPtdkrx9kzrz5nT/zlz+zpn/3SGUBOotteUwYn0+8yl8bIBHa/2YCHcvjORTlwqfUeTzQ30WEt&#10;8Tg8L6PM1AQ/KlbTG+tIWV0mON0lhXQbQLkqsVf/JOx0ywiIAo+ifKqXCtRk58cEV8Im69mVnW/v&#10;4PqrpMZUbSWW0TtrRN3tIRBc16xxQETaSKSw7tNWcgIOzRo5Bo2IIXBEai5iGgKNy6RvrvA+VZrc&#10;prp+zdng91CFVRZsK41NRxJ9F8lYn6RoljpLHm9+bgiCeVoqJcKkm6iQiok6CUM5SerqBGByxIHI&#10;qWPHOH/aYtAwEkhJJWOZkshnlhAsMY1MPnOJ67UAgkCjSJ8TYJvPZ6oS4hwNrWLlqjcFcT6X24Ww&#10;knLArZr/g3qaDxvpWm8mKJ0ngJ8PgYLbAopI8GgH7MP7kSK5Bwn/mAcNvwQWjzMPnXskVeXAhMV5&#10;mRE2u2OYeiLNSTD0QBFoCQTRXgAJrgsBg8ca2IA0cnQ6Qw+IBPfddQGAcJ3bpeuo50WksSJvh2zE&#10;B+ne68L77ugCvsDAB/0QMPw5DyyPXO+u8+DhAaM38EeCQl27AMQDlK6pEzCEQOGew7kesPE/uxfU&#10;AmDhdwZAwp6PSDE9GFnr2ElY2svtgJHcCLSSEEgcaLRHggqA4BiFT1uFsz7C26GArhG2Ag4HRBpn&#10;q1noPfpHqIP0HuXOG84DCWeCXNI8EAceZW51CxicvYlKe1Xqq5RWmS/rlcUJfSFhc6FYyHkMxFpJ&#10;bVXirNqEt4wDD6qqOjEo6yTnLDbSGlRl9QjoQSWWqrE8uHgPLVFvdbTLnFEg0kg6S6kssRGlxWSD&#10;oh1wG7uzBtlEACC52YycpJS4jX6Nb9L32j/H77Xft5faP96/ZL/trLC/q8u233SU2x9uARIE/X/7&#10;7rr968Mr9l+/v2H/crkZZlFq/+WbK/YPNPD9Pb0Xf6Dv4l8AHj3+bz/cctf/491ut/6Byqd/7qp1&#10;5/7zw8v2X3nef/v2Guuq/f5KHT+v0P71cp79l0sZ9l31cWuN+sxq9n4MoMBG0qLsMvO/r9C1WoWF&#10;S81XK+wKKawb6CJdCfvtYuI++j1y7FZJot0pT7fq7cvtQsIOQK3MfsvvfXHvQbuYTDqtsdjulGXZ&#10;xfHz7fvnptrpTxZZnyVD7ed/9Tf21M9+4WabT6BZchw9L2Iik0eNICWzz82xUEe2G7TE0qQ9Dxhy&#10;os1x7srh/Vz0pOw0la0CJIBICnl62aSfAyRaAf0bVGQJDG6gK2hn363AIXsHZsIIQDyI4F5KSqyU&#10;VUmfkNJcGo17GZFY7MOntMIFuLgUlC/r9Z5bnk1EGjWGLER+XGFnfFhK7JscfYnxZQBLqatugmol&#10;rEj6jarLynhPxdwuzPMB3M1RF5DQsJcQfcpZocjSpChXJbzYn/A55RPcNZFQQJJEyW88LOU0ZbhR&#10;x8VAoumIBzzkwcW1Z2PP2in0kQyAIwlAjjp+hM8Agz3sfmQdL9dfzWh3HfBu0dCo6YeacFh4DjZH&#10;NRxd7QJlzd6RTZAYXhUpknZy5pdU4ktpb5jSUultCAgCkDaKIkLAiASL3tu+XNdVXGkFZbz+6EHF&#10;sRAHFhc8cGjWu5bOiW04LSFgEg4IfNDXdY0CCLGHHm0jZBQePCJXL4iEwMHjei2t4NpGpU8jQMQJ&#10;4IEI7gHjR8DFpbx6mcrjINMbxMOgHgECPWDRy2BCEAjBJGQVPWyk/RIpq4tW4wDEg4gDlAgQ8fdx&#10;A3aAI2Dqvcb1gUTalXixW0OhxDhU3itGofSUhPTIFJUX2sUe9JhLY/U0CkaOsP0PSnvDCq2IMl4x&#10;kB5LkwgwcYaK6B2PAIgDDxYs4yIsQ6sLd155YDn2EYy61cwQBx6s7gBEfIMhqS1ApA3X3rp8rN1z&#10;0mAgtdYl8GhusG7cLbtaARHpIoHhYmj1LtbhKrGC3hGxkd5eEfKIBKMGgERpLaW0BCStgEyL/LXU&#10;yUvuUaZ1FezmrlAB8U3GblJQ5fa7plL75+46+/0l2MTVZvuXry/Yv3973QX9//rdDfvvP9y0f//m&#10;qv0XQOTf7l2yPxRn2u+by+wfLzfavz+4bP+v39yz/876V57z376/af/lwVX71/uAxd/dsX9sq7J/&#10;utgAA7nhwEPX/7fvr/J6l+0/37tg/xmQ+ScYzm8qE+1fK07Yv13KsYccmw59QCf9R9YMIzmfcMTq&#10;j2ymMOBLa4naZo10r9bs+gDBPIay3Sy7SdluJ4BSzXyGBzWFdq2A1NaRo1aPR9eNPEqC6VC/i5Hg&#10;N2OX2/W/GGJdE5fYggOL7Ok3nrVn/uYJe+nJZ2kklKXJCBtFBdpoCgq2bVhL0Cxyu2s3uU9MhJ4G&#10;3Q5TWgpsYiO56QQ2ACSHY5YDEW/dr915MjvyFNIy2sHnZaRTtYUm5wRzCeikkQjiSnP1MBMJ72Ij&#10;BPEKlQoTGAUmGkLWRq39JfL1YiRKc0krcXYoj/eW/Mi5x7vgBSyPA8hFVTNJrOT7U8XPr0GrqWbg&#10;mUBODtJlvK9zBGjNSJcOlBwb4/y0kuNiYF+x/J4eVFLx1kpLSiS9FePmjmTR0S62chbwSOCzyARc&#10;pGmk8FhifJxrDswOQMGDhJ/Dns3z3DRE+XCpgRGmcQ7QENgWk9oqU1qLYxGPnSOt5T+zMsBMnfEZ&#10;1gzz7nK6yCUEd7QdQPwKn80VfeZoPEpfPQ4aHhAu/PF6BED0eAgegAZB2QFIAAoOQEKAcKml3oDv&#10;BfCI+0HqyQNIRCoqEjz4m4hdRKaqPOgIQALwCdiKwKO+k9LbIJ2l1/T6QbgCEAlBJmQuj2kljzIM&#10;0lY/yjrC1JRYRxjow9sBy3CaRm/wr6UnzTMRf642eFwprcgVMpRaByK9z9d5qrAetWF/tJoqHEn7&#10;uEAunUSMo1cn6dVLwnTWo8DxCBORziGGIg2kZ4WNhL0VWI5xBFMJrzR5G3cxD88+KnqWQMSltCKY&#10;iNJV3Ro05bQQwOQxmxMHIE5U96695wGTFobQV1MT3U7L/gXAoxNTvC4avLoRZjukh8ilV+W6SlkJ&#10;QIJ+kEgPrZ6BVIGDr0trVVH1AxtxDYgBgDThi9VO89v93Hga9bLsH2512L88vGa/v9piv6Vn4x/O&#10;o2Pc7LBfXaizv7tQY38PmPwaUAnX91019htA41eU3f0OhvL3N9pIY513QPN7gOC//+qOW/8FEPkf&#10;v71v/8fvHtrv68/Zv5LS+h+/vusYyD/xmv+ENvIPMIffkQ77XWsJaa8KmE2j/QOVWf9YFW//+Ua5&#10;/WM3vlmF+61mz2LLW7/ACuiYrjm4zpqidln1/s+tbNNCuwSDuibbdkp5Cxms1XZsE2J6vl0rTLDW&#10;HeutbPwY+xpm8jXprLtRJ+x341fZvRdm2PdvLrDdxz+zvstG2hNoIc8jpg+kI30w43jHMet87JDB&#10;2L4sp0Gu0AUwx0CCKXuhO62zOycICkBy0gERZt0LULLTdL3Gw3qmIjBJRyNJY3edyOjiJHbjGtSk&#10;8ajSS+7RX/INtu1iJ9Ib1JDYAKuU0F7D31Dg4RemdehXOl/LxiDsNXE9I4HVSSRIRNqpPG6xchkG&#10;1EnACZsblb4SeFzAYkMAog77es2l4efUwW6l39SRUtIgtGp29grg4UwQFRJkootkJCt9h3Mq4KGV&#10;AjCkwk6ySGuJRWSiH6UrDcbnkSUNCZBIAoQSuTaLz7iAVJ70DQFIgcbkuvQeOpHYmeaIABQFmYyh&#10;1TmcfdVzUkrJdNpJJi0e2+16qzQeQSm3HCYjSm8SeLQTYFspHb1CkYCWzC21LvO5uZSW0nVKTz2S&#10;qvIA0hYsgUPIMkKw+LGjUlYK7E2sSABpgAlphTrFf3QMr1XVUf3/j7G//K/rzLY98foT+negKMzM&#10;zEwVTipQYWbm2AHHdkwxM8siW2a2bItZZgpVoPAUnaoDt/v27b6v5m9853yetZeU1Dn94vmsra2t&#10;LcmpWkNjDpj6Gr8CIOk94loBj3UUFzJCctBAV0B4To8TaJTfo6KVDGQ38XUhWueRVwVEgp0MZCZZ&#10;q4iRVeUMBIyBnwtWUWYmDiKULqarPxbIABr5+cHv8d8AyGAQCDdVgExiIHmslUdVRf4jja9SiLAQ&#10;yAEPB5AIEBarbN3OmzYUJgsvNt5eL1WM1baxlbCy3padIJ1ZDxF4lAHESxVhHLATMZF2NBFnH8FE&#10;AI84EtTFQNijTvX7xsWLZPGVxVT++xbVIzuI6NqEHsIoK4UHQ/eobC/MKXZKGEMrAWw0A9YNKET2&#10;eO1GJXwR0Xvlrf6l7K7oFn8UE/iqa6Pt1jjqU9WBHFAYb3/jEtst8XvXWt1wddPdqyLEvfo8Z7d0&#10;BT8aWe1trLd9uvHvUPZip/qu9jQ22E7lK37Vt8W+1fmrxlj/41d7HUC+XV1rfxbI/EvXBvua763U&#10;+e/02j/q4z9rZPZvX263f/tim4/E/iTN5DeqX//99i0S5RvszwKSf2nX6Gnmqzb7ySut/o0HbZWY&#10;yOK3HrG6V++xNWIiK957zFYMedymXX+mdcwaZX01cl4pAb/1vgds8x13WJ/yJv1Kwe989iX79bkP&#10;2u/Of9T+eOI9VvfCU3bdhF/YTw77iR32Dz+2Ew45ys/FZ6qlVxmYe275mYNCTlQPXuuax1oADKCx&#10;YHbeGx76CKCS2QishSLN2YxtBCQzJD5z5TluxIwje5Ug36kb2y7svQKE7s4utwbTSLARi6M0rZUC&#10;FECFm+RS/trW3H+t9mZsETNp180foMhsJINGdlZlcRyQ2SrhkpHPCrGLDdLL0DtadLNs0fdr1o1k&#10;qzz3fN9GmTY26o+Y9frfFUL/Opk3OGvY1aFyPL4/4yL0HAcUgYKXLtLMyzhLFT4ACGyA551daLxF&#10;9QggwqmSvoKrqg6xXEABq1gmxkNuZKVXnERqHSY2V1mq2rmzraFK6XcVQc7XuoIq5Z+mffCKzRn9&#10;gRyJssULLFrkdGpTRoTxVafMAO1iGx3sOQdQdGNq1E1qk27CNPg6SGTwSI8LBgJw6ObcmBhGBg3A&#10;hJ0iBfPgcZk96AbugnYCjQEAMgAIBgNDfJxv+N8PHnoNoOFH30M32ww0GTwQpgOAmov3W5cAiWu4&#10;m/IJ0Mlf698fHSIB0wDm4YBUYR3euFuMngYCSRkUCraRgKICFgBKMI94ToFF6YRu13VGEp8vg8wA&#10;BvJfdV6VR1PF67KQrrFWOWn+va/NSXS/cgAQGnkTkOC+yo4s6Sa+VCqL6EUqvbxkCkAJ8ICNABwd&#10;Yhn5oIX4etvEOhDY2wAQgQcnayFlAMkgAhvZoqzIMvmisfi2Ms5S10yzxHSE9c0Kq23S/4EZVw1Y&#10;QCWg2KC/DkNcj7JFmnwBkujY0o1Hr9msr92h2uRfN+qGLPH7GzGCz1tX276ty227Wmp3b1xsuwEP&#10;aRnbactdIUeTzg6xhN3rFb5Tv9SO1XRJSW+QWE6b7i593Ldkil4vEJHG0KfA3vZ1Ah8lvb8Sm/j9&#10;9ib73e5W++3SBfab6un2W7EaxlV/+0KAoXHXX8VI/v3rXfY3jcf+Ij3kb5/32u/7Gu1bJccR2/8k&#10;cPnDtkb7TZsAqLfevlg/xVYNf9jmKRU945FrbNHrD9hyVU8sHvqkzbzvOpt911XWJMfV+o/VayRH&#10;14brrrXOoW9Yh8ZcWz952/Zeea/9/oLH7A/Xvmj/et5j1n/PM/Zo7Qt2+l3n29E/PFhVLkfbcQcd&#10;Yeeq/+ry8y+ym6+6XGMX5WwQb3MDbdoTnpcrASoBJGzgY5tf7A/nMRpJlSzSWYT39bHSUAAR30wp&#10;B9wcvW6W/gpHM+GmWzt/ni1RfmSrEr4H9mmZlBci6i9mCeUdmtVvaVTVh/5bwwhWAyRiIwABN3EO&#10;/Vwb9b8DgADAyNsPQ+Poco2DrAejsFrdtBn/ZAF/lW7UgNEGSjyp0pH2gpjP9wRINtG2qlqL9foD&#10;ZW0CERhRfB3MREWJGh+h4WBZjivvLxuzDrrOEv2s2JgBiQaBzwp9LYI5QIGLarW+/yp+N13j8Jza&#10;X/l++l61MyZbzdRPrEErf5drVcKq6vm2Snu1Vy+pt2Vqe9iiwBnA0SYrLofR1Vbd7LcioKNjoFHo&#10;JtUIcOjmR0dco26KmWkAHJv0cSPOOQcNvcY/jufjpHEVAFQ+2QUFQPiNlut3gWStvv86UtuJVazF&#10;jcTXuHU1AQg3cT+RgYibug5gkY4Dx2bdzPX11HtEToKbbxwHED2/Lj3+DjB9D1AVwOUAEvpKFtKD&#10;fVRYR2EVTq9x/SJZbl0495t/1jXifQYDAeAQvycgAXio/Vc/72r/HQJA8lirzFCcgfw98PivWnmz&#10;kF626FaCh3mJ1Pck0zNDycujfIGULLsS0B1EABAOn9fzdGMVziyxETSQfBhbdQkcOsUy4ghEkhYC&#10;AykDiT9mfzoCe9ZCYCKI6wjrYiAhritwqMerlMJcqd3WjerLh42gjTQJPGAiuLMa9djF9UFAslH/&#10;JwNEmvV/dI7vWacWRWDSo5n6VwvkdtLI6VvdoA+IbewWs9i9USxiy1Ld8GuDdcgKu1Pieb8cTb2y&#10;7vY1cKbrOXVIiWVsF9vYJpdVb8M0PT9NIDPLumoU9FPbLeyjD+DRe2xTu+5eFRbuEyDt2aSCROkT&#10;XyqT8dtdGnFJE/n3L3fa3zTmcvCAfXy5TXpLj/0e3UWjsF+rs+o30kT+Ir3lb67B9No3bcvtt60L&#10;JdRXWbfcYp/cc6ZNffQaq3n7UVui7YwTbzzbVmjv9xYl2DcqgFh/+9VWe+W5ypVMso6q8db51kv2&#10;1Zn32O8vf8r+eN2L9mexkN/c8KwNnfeG3Tz+ETv+sCO0w/0EO1YreNnWeAVrbS+8QI6jSf7XtVeU&#10;M4tPi5Xybgz+yo7xVji1ABAqPWZKZIaRLJrH5j6BiJ4DWBxE0FGUL5kjB9wc10t4PkDI3U1yOSFE&#10;r5IJoK252QFkD4ulsOAqYNilxt2WrU1+Q2e8tEo37pX6i50bMyDiYjL6hRjCBrGHJv0fEYG8x626&#10;ynUkAKGVYClLnSRYwyTQOOJoXKbDuArmgdDPuKxJ/+feIlDBkLFez8FIcErFeCuPuGTk0NdxVklH&#10;4b1gTGuxlgMCsBhtBsxgsVbrZ9eqdZfPceXjNem6HrDCTQigiUE36jgr0nOMZjfp861UmZAs15Va&#10;ks26oSOcb9bZohvWVtctgkUAGJt0Q9ugG/hGGIgeb3Z2AYjEuIrHg4Hiux9L3xgEHuxYZ/lSZh1l&#10;ICiPnvxGX2Ig/rHvz+AawBKviY/d2kqYLl8BixKAUDOyRr+P33R5vR7n93IQSe8b7xPvW3m+wlwy&#10;W8kAws27rIG4wO6MBKDT1xVOqQBKZzODACkzh8KS6wI5gnkEAvO/Q/z+lX8DftY4A8daZX3Eu7Dy&#10;hsGcFPderCyml1p5I+sRn/OkerL2DgSRPOKKnecDnFd5dOWBQn2uGGcFG3EbL06s3JPl2whjN0hO&#10;ppfX3HavDwbix8FEWoiABCaSGYgDhy+cwqmlqwCjTcK5W3ldSA8xvUU5EWchyolsWVJlTV7AWGdr&#10;a+erAkVpZ9WeOBNhnMVfhdS8Kzfiusj3uLTIlLTJxUWWBCbSrHDh7yePsd8oE7FPjqndGjXtUN35&#10;Lp0d0h92y467R2CyE+ah+vN+AUS/8hSdNeOtR9mPTonRfcuUuRCwAB79y1UVImtvlz7fv3S6tS8c&#10;ZdtUR7Jdbbq9um4TQ+lT6y6jL8Zgu/R1uzdUW79YC+zlS/0Mv9u2RSCy3f5DLOTfv9nl7q4/aJz2&#10;71/vkB7Tad8ocf5nMaR/+6LfWcl/oKf8Uq/Ta75trrU/dQv4Vmu+/vTlNuau82zSvZfZjPuutE0T&#10;3rMNqojepD3g1aeepIru+617zjjbOvEd237b/farM39hv7/yWfvT9a/Yny5+wv7toqds6sjX7L6V&#10;b9oZ551qp2vPyAk/PcLOVoX71drAeI1S6SPffMPHL+Q+qiXy0qTMfD1v53MxPbm0siMLMR12ASjM&#10;F4gAIAuVtUEfYScMnyOgOIsrLCSBCNqAi+9iKe50UtUHY65FAqk1MkS0a8a9S26rfay6JeehYkXA&#10;hHFTaBahm8ACABBCjDxm1IUIvlaMlBQ8+sdGgQDAQUIeF5ODhv7CXy43U2gsAIH6qsQQ1okJrBEY&#10;rdbzJO03OkNhJEpbbqOPwDZgJ9fn1ul78HPASLg6U9LoDeDYoJ8xQGGTGnYFHHIEcg2Q0FFjK4Wf&#10;CN+MW7foZtmkGw7jKICiVeMnGFSXxlHtunK6PLeihVo6rSTSxTjIgaB7+AFAdPPLDiqABPDgNOom&#10;uIklVDpl4NiomxugwTUe548HMY4SiGxgVFViEBXQSAzAmUBiBA4UlRt6BSj0nBiUgwA3esY5Gsfl&#10;z3sqW5+HwdBNVYAHAMJf7/ocr1+TPreaXR50WPnneRzvDdD4X/rlnyGDjbMVfo4EVBkoMvMpfsfv&#10;AkYekQ0YvzlQwEICOMsg40CW/k0ysJb/Lfxn1c9B9clAjYQyxa3JspuB4u/Wk2RNI2sf+VpJmReb&#10;BdOyqNx7FWttcysv1e9UmZAh4T1L4yy9JteZeLVJyoQAHsWaW9+ZTldWOLK6pYMUojosRKOqDp12&#10;2AYnj7JgJgCIayGACDqIQCMf10EWWZN2qG/lCEi2skdE46Z1yokQNmwVeODQCpfWRgnrSReh5kT/&#10;x81gAgPZKoayVWMv2Eebtivub1tvXwoQdktI3iGWwKhqO2MosQxGUdt1YB87BCTc/LsFGgBGW5XE&#10;6boJ1qr6ka5a1Y7odX0CjD4BSKc+bl842nrVsNuxaIyenyGAmG+9y+dYj5hJr5jLHq2SZQS2U4HC&#10;nRpx9S+dpu+pjzX22i/95Nfd66V/tNof9rQ5MPzHt7vtX2UB/pOYyG+aVopprHfR/W96Do3kL5/1&#10;ygm2TR9vt69bl0kXqbLftYsVvHaTfXD+T6z62Z/byg+ft4Z3H7Hl115h67QYqnXcUNsy7g3b8swD&#10;tk872L8RA/ndZU/an697WVsPX7L/8wIJ8W+8ZA81vmuXPHStnXbIcXbiwUfZWdqvfoXq3K/VUq1R&#10;9z5gEz7+yD4Z8aHNkG11gUTgmrQbPMZamut7BkIWXoEJLGLRPK13FXC4K0saCvpIgAi2Xwnr+niu&#10;2McsgQgAAphwnSXAoaMsBPn4WpgK4jtnrhxLi9XHRfcWwLFbnVZ72UxI0JD0uDSQZv2ff4P+26OR&#10;OChIeAcUABS6udARgm2EdoHQ7ICjs0L6AUDDWcmCJ4GHA0jSPVYh4Os1AAOjLJgIILKR0k+N3DbL&#10;9NGo/33CjPjfH2DjoKLH6+lz02scRBixspJAH5P8xl4OWGzVX6hNYgJNuuk3CwRaBBqMo9oZSYld&#10;tAkgugUeAKADCWFHkvIk6dVL1itHG6dbDKtTgNKm120lOS4brY+rYBul45qFRnlsMQRAMmBUgCPY&#10;SOX5gQAC68hMhMeAQqF1uDuKcVRmAZlFVMDDX884Szd+v3KTBUAAAG76gIffPAUMuuHHTb9yAIi4&#10;uWoDI0cfAyAZRPz5/LGDEX1SlVOATWYp6Xs64PC9XczOVwAlg0oatSWhPteMDBD9y2CRgWLwyKw0&#10;ZisYF79/+nkcPAY5s4KFUGVS2m3+/0kHcRaySeOmZN11DQQgyOMqAKKydOr73zMWUPUVOZEAkVxn&#10;4iBS6sYKIIGFrLYdWkS1gw4t2ImYR4+S6N3lURYjraSJZKeWs460qdCzIoywBA6t2H3TAUxCUFda&#10;XQACE2ER1Va9tnGpurPqqpRaF7BoaUuTmAjHxXX9H3WLO7Q00hKIkGDnytKpJjmxetS5tV+jqc+a&#10;V9qOTfWuS+wkra2dGzs0ksojqv5lCuThUJIOsk2MpKNatSIaX7UuGGld1WOtTQDSXjXan+tZPNn6&#10;NYriNVtnf+DA0lE1xt+rR89zOmrFXPQ6mMc2BREBkB0Cn556pcelm2wTCO2VnvKphPLPlDv5TCFF&#10;8iD/+cvtniH5m8T0P/Zutd8pN/LvApB/1cf/Ko0EIGGUxef/Kjbybcdq+13TXPuXTu2dH3KXLXr6&#10;ZqtT6V/1Iz+zJQcdZ62PP6EcyXu25qUHre2MK+2zY2+yr06903574cP2J7GQv97wsv2PS56xHU+9&#10;bs+uf9duH/Oo6uuPsZOkg5x25PF2mbqxrjj1XBt79W02T86picomjHnvHRutM1FZhtmypAIadbKV&#10;1koE5lqjpUnVC7RtLYHFAgEFQJA/jpyIHFoCD1jLbNgGYywHkWAicwU8vGa+QGQBTCYJ8bi5YDQs&#10;JJslvYRxGDd/9AnE9+2qM6ETi2uPbrKI741U/qMhME4SEKBXACiumaTcCeM5QAUWknMUAEgATxzA&#10;KIMJV9xY+bigLpYBoMSYq9madWNoEZA1NykVLg2lSeM2RHsODIgrGk27AMGZRWIXMIzMIGARLfp8&#10;C4xCN/8m3chxiQEgXRrHFUu7vA4fAIk1wgEmsZd+mwC2T/8mPUr2Aygd/LtQ9Y4ugo7BTV8AtlE/&#10;s6/CHXQyeGzQ5+NzgwAksQ6E+A0Cv2AgASLrk34RI58YQzmD0MlgwfOs2mXr33rdsHneGYY+5qzL&#10;LbjcVH1ElYAkMY1VapcAIACOfM2gUgEKtU8UIBLg4UK1zkqWRaWvZfXsan0/P3pfBzG+ZwKzPGqL&#10;nylrK4PE/kFsoqy9OPvKAJL+bfJ4rbgmJhVsKoEHP08ZRBDcvY23AJBybcl3sxvBFrJFN1LnEQLk&#10;cWYXlU2FlfbegWOsLJxHJ1bpsOY2rbYtWIiAo1NhwACElPVYWS/wWKGzKgBELCQODq3vsfnm0ZUz&#10;kTTOSqtv25Me4iMtt/XGGGurdqhzABFYyGbZexvFRFZLE9mgAkZqT7Yw0pJDqxm7r0ZVnlpHQE/V&#10;7p0qadytZPk3ss7uWitNQqOlHesADWkYerxNy5sAkE5pF50CiJ76SSGWa6S1XaddI6tOAUTL/OHW&#10;tmC4tc790Nr0mFGWj60ACX3tJtWP8JyDi0Za3WIjPVoW1aqRloOF9p/3Lp4k4V3sQ0DSLbDZibai&#10;5/aJnezVjvTtK9Vfta7KvmpdoUoUZVB6N9p/AhjKmfxGmZS/SSP5q8ADh9ZfxUL8Y4EK2ZJ//WKH&#10;/VYi/W9UjfKXHQrcffyohPSLrf6yS235P5xgTQ89YE3D3rXNF9xkff90sX1x+p321Vn32m8ufCQA&#10;5Gev2v+46kX79b1v2mv1b9njy9+xM8862U4+6Ggt1jpCFfbn2KVnXmDva53vUvUzTdO+8KlKVo+n&#10;muMd9TmpffYjdTpNHDXStZEGrWtdVq/UtGy/NM1WzZfTSExkoXq0AA5nFBLVAYZ5M+cJCCSmY+91&#10;IT1pIVh/xTrmCUBcFxGYxBGY0Melr+fjeYAMrxOozPOA3XzPQCB094mJbFMpYt4hEoFFzfp1o+Qm&#10;j0gOQMA+EM8ZY5UfYxdekUAjs5FgJHJECUh4nEGE9+K4O4sxF+uZ+SNGoNYs0GAzIrtJOlXy2KGT&#10;bcJcOyRwAxyMqAAIbujlwziqlaZc3ZhhJ+3Ka/jXiXn0sPExb3b0vEsASF41vEOV9Z62T/vqfXc9&#10;4Aqg6HE3QU7ZebM7q1nvu1V2akBkvW6wDhjfAZUKeMA2vnvE/FwHySMrAYCDRYydAI/VAlPOGulI&#10;rmvAPBKA5GsAByyEqo94zSpu9PoaX6okkOZkthEAABDkw8eqS9fH+bUri9fk1+bX8F4BIivVcBsg&#10;lFkLYJNGaM480lgL8ED0zywFcExurzIgBBurnOJzZZBJwFqwtAJA4uer/CwxrnPATKwqNBBPo//3&#10;ABJjqDhuy/Wm3TKADGYeMaLyfitGVYCG17rrCDAcQFwHYU+6Xkv/VWIeeaUtIyq37ipEiI23d2Ml&#10;TNjrzwdwFOBRAhHPjVC8KIbStloA4if0EUKHWXBvh51kNsIoa8lCAcgCnYW2RWezrL2bxUoaxSZW&#10;LpytcZaqUrROEiBp0niqWVkRH2mxO0RA0qZZ8965WtakZtsvZZHdpnETIni/xO1e3fj7pFHQYrtN&#10;H3fqpt+24GM5lBhFTfXntsli26m69Za5H1mrQGPrjLesedYQgcgHeu0Ija3UpIvusWisbZisuhGB&#10;BwACsMA8uvU+bQtGWa9AqV9jrJ66TwQk+p76uEfAgWOrb4madQVsOwUevYsV8BOQ7JFWAojt31ir&#10;fq21HjT81aalypIwvhJgUIGiwOHvezfbv8jJ9VtZirED4yj7plq5kYVD7Q99SvOPed5WH3uGrf7R&#10;mbbs+AttxXnXWN+pt9r2Q64UgPzcvjrnPvvNxY/an65+XgzkFfsfN75uf73pNftg2qv2ZMswu/Tu&#10;y+3EnxxpJ4uFXHDCGXapxlgvnXyebXj3I42X9Je/xO1pY0fbJK1NHa3CwGGqLx+iXSFDVGc+/N23&#10;vb6c5UpkFOprtMZYjMSBpAQgAAoMZK4AYpYsvDMdSAIs5gAWnh/R48RGMog4sDDSwioMKKlJgJT8&#10;Qr0/33OBp+NnqxpFTIgaFeU3YCL0aVHSyFrcTt18mz3joYVNCUQ8xa1xlmslMBExEgDEQQQbrYAD&#10;wIDFOKBoHJbZTHZtrYWRCEBwZyG4h/AujU5suF3OMYoeufHDPBhX0VeVz2bddAM4ABE6rAQqYh8c&#10;ngdIOsUaKHZ0I8CAtcACD5L4LM8SOOxWxT5g0a6gJY4zH28Bpoy2tLrWjz7u08c9PNYVUMngskOt&#10;yt36d2rx0ZdsugCFblh+vhc0ykASwAOAhOgd4OFgkLUGAYADiA6rYuPEaxw4nB3EY5YzcTKYrNLX&#10;xE01wKHyGDARWEgHKwNMBTwCcDLoxNcHAMWVm3ICG+rSHXji4wClABF+rhhnJU0lj7YYdZXEegeN&#10;/Pvyb5BA5Dtso9Bf4t/KNR9A1tlVRbuJ711hRnzMz1TkQP4/ja/SJsKiJBEdQ+BDCj1qSyIgGJpH&#10;1j0SeCS9w4V1jaEKCy923iSmO/NgJ4i7sip70vt0k44dIWRAViVBPQAFABnAPjTSyqHCbO/1mpOk&#10;hYQzS2OsNNZyRxbsAxGdsRUCukADANlSP79yBCJbxEI2aZ/1ei2Wb1yuokasvW7xVWodbQRhXf9n&#10;7a3XOtfaGfZZ20r7VKOr7cumOZvoWaKrtA1u8LCEfrmmeqRbcLNvnTfcQaAXoOF5tdtunv6OAGSE&#10;bZj4om2d9pa1zH7Pmue876/tFhi06HMbJ73izKRDYJIBpLNGmok+16sRVm+9AKVWDi2NyLpqJMQL&#10;ULpqx+ljjbXk3upbIpDR2c2Ia8VM275cte4S2w9sFjjQrTVttP1B1SO/bltrv9m6QmelBPRVyogs&#10;tT8JHP8oMPlDb6P9oWezfaNlVb9tnGV/2bPWOl5+wNYceYpNOuZcW3LSJdZ73m2288hr7LOTbpML&#10;61779fkaYV3zvDSQF+0/bn3L/ud1r9ucj9+0h1vft1uGP2DHHazFWoccbRcef7pdISH9saPOttYn&#10;39Rf/xK/ZbedpVqO6eM/0R5x9Tuppnz4229qDezL9u7Lz2ljn1xdapz9RL1PVbrZL65erC2UCiI6&#10;q5jjo6wqsRJGVIAKDGSmLL1oIQXbSECRASQDB+xjvr4e8OAsEssBoLhWASYCElgJJ9xgEbhbLdaw&#10;RVoDYEJQETCBnWwUG2GM5XoIDi40Eq8P0QbNBBLBOgJAyGJkIFmTXFZcV+nzqwEY2XAZa62Tgwqm&#10;43ZfHUR1dBB0k42I7tptvkEAtlGtCDTpbtLNAifUVgnlAAb9VRv0unV6HRoI3VydynKwMrgISWpM&#10;R/U8wMDNf4ccahRIdsAkdCNqUziwWNwFYPghsQ94xHKvqHdBN1H1i57r6labsRZsHfj0c53PbN+B&#10;T61f4NIDIGn8RW3JBnSNdMMHLOIAHAEeGUBC09jqbIZTaB0ABexDJwNIZVwFcATLyM9xDSZSuaFX&#10;mMVAVvLfgcf3AUo8V2Yq5ccJdGA+rp3ENcZfFYYQN/ik2QAqpVFdBtKBzCTrQkkTcrNAHu8lsEoj&#10;NBfUE7hmbShrPD/I62n/KwCpCOCDgoW+04M6k8oIqwIgFU2k+HqYhrOPDCDBQnpT7sPBgxAhH8NG&#10;SKu7aA5Y6BAqFBPJTixYRw8MBdBINl638hYnRl/ZmRV1JwKTNWHpDeCQfVe6R5xwYTUxwqofCCCb&#10;6+aZH4UMAZHl82faxqWqik9MBIdWC6FDfbxv0Tz7TFrGft1kCfltWzbV2ucPs85FYgoaNzFe6qib&#10;5G6pPhULti4YLbYxwraopp2RVq/cUwBII6AhFrJhovaKTHjemma+Y01iIi0aZ3Vo7NU050PbqM8x&#10;3kJEZ5TFOAwwaZmr5ls0EbGPbr1nvx63S5DH9oumAlhsE5h0LpJ7a6kq1sVE+tXsy8hr99oFro3s&#10;XL/Qvhr1hv16zhj7nVLx/wELYWwlEf3fvpL1lzEXgrvcW38UM/m1HGTfqL/r602z7I/bZFh442F7&#10;96xTreqY86z3nJtt51HX2IETbravzr7XfnXeg/aHK5+2f732JfuP2962/+dnb9u6t992If2J5e/a&#10;yWecoDHWkXb+cdrGqPHVz48+3Vpve8LqVEFC2nqu9IfZpKzFRqaqlmOitvGNUdvsx0Pf9fOBdmC8&#10;9dyT9s4LT2tb3xA5qggKVmt8xehKYTpnIyGSZzHdhfTkxsqAkdlG/jhGWIAHYT1t+xN4sGecawBJ&#10;jQOLd3el3ii6o7z4UQ4yeqVgEKxC7tZf9GQ8GF1Fup0eKYno0khwXjnbYFylQ1gwayhc89iKqyfT&#10;YR+AB5/T4/W0RBNkRXjnNXJzrfSx2DIPs+KyYs85BxABQHBLuSbBDVMAhDMLptKlXR+ARzAJ7ZhP&#10;64Bzz1dU1kc1PcyEFD3XKJGMmpYojEx19mpHzgWS5Xp7H3UJTHbvAUA+tU8/PRDXzz+3z774wj77&#10;7AsByme2e+8BaSq7rE3BxC207KJvOEvYUoDFet1EOTyfAcSfc+DJjGMgA3GgYNufL06Kv/zZ/Mfz&#10;zi4yg3CGkI8qiYrH5ef//uMV+kNi8Nfw3Pc9//feO1hJsAS0kqzDRAAwxnQONj6uqwj+DizJQVbW&#10;hDyz4p8LdpMNBOE2CyYGiALKDqYatYUG8l/u+PhujiO/vrxRsKyBFBpHYiGVxDlWXUZVASAAByMr&#10;sh7BOmKNbQCIrqVxVrbwFs4rH02FfddHXH5Klt6UTsfW62ACcJALEdvgWrb4YuNtasB9VWXNYhju&#10;wkoaiI+w6lVtwqmbo+oRja8AEe0HXid77wqNszYta3AmAnDARDrWrLQvp9H5VCUQmK7R0CK/KbfP&#10;fc/aGEFp/LR1tvSMKt3otaO8R0uWmgUerWIhW2eqCXfWe2IXU6xL2wI3zxhiW6bLDisgWT3qEdsy&#10;7U1nIC1zVEwotrJ11lAHkGZ93CFwAjj8KoBqEbigc3RVj/KMSK+YD6OvHmkknXrdNrmxYCet8z90&#10;NgJL4vW75NRilLVbh9HbfuVH9ktg/62qUv51f490EInsn/a70E5W5I8KGf7tgIob1Q78rarb/6W/&#10;UTrKWvty01xVqyy3qS/dbNMPPd62XXin7T7pZ7bv6Ovty1PvsG/PkpX3osfsL1c9Z/9+25v2v657&#10;w7qefdMeWfWGvdwxzi6653I7Qatuz1LF+xXaj379qefYBuko6yZPV2paAUF1W82TkO1Ags1WY6tp&#10;KgycpMbZcdptMVpgMkKNvwDJG88+bm8+94R9pJ0YM1V/7ul0hHGvOMnp9dA3staRmQgMpDK2Ynyl&#10;14uF5NEVzKNmUQBIBhL2ji+SoA/ABJigwURTbbWep1G3WloJDcANYh9ROBgg4bqG224J7ZHVIPlO&#10;lgMbboyoEMxD84hrPrniJAMIX79WQASwEC5cLZZCEHC9WIXnPmTfhX0AII26aXjViK4OKAKWJuke&#10;ba3d3gpcTtb3513wCTh27ox6+thpEou4KJXkuVwqSd8YYyraiWEfgAmAw2vzpkbGX5y9+xJwOIjE&#10;yWyE6+dffKnzSz33he3VXvld2i/fyyIxsbstLBNj7q+b3Fpu/vpdvhcwfKwVn+M1ftK4CvBwncRv&#10;lLoJ6338WmgfAQC+mU86038NIAEMZXD4e2DxvQAC2LD97zsgFSOuWG9LDXvoJ/wsDijOovg9BH4O&#10;JjEuc1dZMgHwGsAEZpXtx85CsqOssCKH4cABNr0+az//JYAU+z1KjbqFUyrd5P1Gn5ZG9afxlQNF&#10;MaYK4AgdJITyIoXuukdoJBwPDepjB5S0E4TnelOoECuvs4+S7hFjLWkjPAegJA0kQobkQgJAChBx&#10;e2/kQHJSnV0hTYCHBwl1EM9xYomFNGmMtTWDR7XGStXaKli3QOWL2qcunWOZhHK2GbZJAwFEOvXz&#10;7V4h0VxZDtcjZMHdKfcTDKRl9rvWLr2jeZ7YxqwPBCQf6fFIAcGHDhKt81VcOOk110QYc7VKF9ko&#10;jWPLTJUTfvyIbZoktjFvmDXPft9BYuvMIc5OmuXEIgcSgvw4jbRGOsggqndo4VS3fg5ApE2OLn8s&#10;BtInsOhcpJ9FK2kBkN668T7yohIFcR2thNDigcY6OyAQOSAm9VXrSvsXAcXfsPFKVP+rrL7/poLH&#10;P+xqsV8rHPnrJbPsD/r8H3e32zdqBP62aaH0Eq34vecq6zj/Bjtw3j22/9gb7QuNsb457W773dn3&#10;258vf9r+7eY37H9e/Yrtf+gNe2bpW/Zy91i74a2f29E/+qmdfsSxcmJpN4jcWNUnXmGtwz+x+arP&#10;WKAcyDzKAQUkvmBKjwGHaZ98IjaiLXragTFGy5JGio0M0/Kkoa++ZG+/8IzO0/7x+JEjbaoAx22+&#10;AgTAxK8cWEkSyt2NlcZW8+dqPCX2EQBS5SwjAET1ITqACFeAhOcXyQmWWUoBMHretRmNqGoEIAAK&#10;+gfjKvIfvuBKf/ljrwUsCP5ht11HYDBlNwCB5QoahptLuZISiOTwIFcAhdEXo621KoBcqu8DA1mz&#10;Wu+lECGHunVYyCbdfHycxdhKOZBmMRHcWWge2WkVN/5KLX0syqocVvyygdFX+wpUYBe5B4zHrO7d&#10;o64x9sAXa3z1XAYQnt8j9rFfY6sMHIOvn332ue1TM4CzFLGRfQKbffv326effWZ79+4TO9EiMb1n&#10;n34OChvp2AJQAJM1eWc4HWcl8ChAxP+aD+YQ4BEAxGNAJG7iAEY+gz8uP1/+XDxmw19cM6AMBJ8y&#10;sPx3jCSD2WrldNhrHqcs3KdxWx67JUYVAnhiJ4nBxMf6nX08ljWXiqOMz8M6OJnVuLtMXy8NhPbd&#10;/yIx7qWHg51U0jdcQGeZVNptzscJJDxVXgjnSeNI9e4FkCS9JKfPI4HOWtv11i3wcDbiIKIr75cT&#10;68W+9BDPswtrMAMBPMoA4szD9Y7QPNx5peMpdFiIQoOe/XAGIr2DEVbtXNsq1rG1do5trYnrFp3N&#10;+tx6ZUPWqroBUb1u5kSBiHaRSAPZrmVZJMq3y2XVK32jRfbbnvoJunGPs5ZZ0jRgIWIPzi7EONZP&#10;1hIngcnaCS/Zxqlv+vMbJr8uMJigoKBq3gUeAMiq0U/Zqo8f0ghrqDOONgEGQAKA8JwL8QIPRlsZ&#10;ZHoFIO0S3dFGYD6tApZOjbq6qrWBUHvN2+dpMdTsoRpviZVovIW1F/DolcAOU9mvosWdqzTSShkS&#10;ciRfbF0icb3D/lOjLADkNyqB/BftFUFU//XyBfYnNQX/6/5etQX32LdiIr9v0xhs82TreuDnduDs&#10;e+zAKbfZF6fcYd+cfrf9VoHCP12iIKFE9P9541v2y/vFPhresefbR9odnzxmxx5+mJ182FF2kdjH&#10;xedcaKOOON/6Xx5mC7Xz3JthfTthlCt6xbvvAdFiJQHDlLFjBSQf29iPPhSIvOPi+jCFEd/X+tZ3&#10;XnrW3nz2SZ0nNPb6wDMeJNUXScNAuyjrHi6WU4XiTi4xCj3OI6oqAQRAkZlHWQ/JgALI8HkOz+HY&#10;4vGSejXVpueW1OHA0iImjZkadaNibztOJ3QEgobkNBr1f2yuG3UT8uc0hkLnACTWEwQkNS6QCDDB&#10;0kuIUAl1mEvSRtBJgrXEng5e58yGNQSulRAgbBR4tHtYMMTyXo2gYhtisAWE8nyNlb15P7wDh/Iw&#10;e3SofuH1eXwFSAAOHIACpgGI4NTiILznzx84cEDjqs8CRD77tPJYH3+egGKfgOgzAc0Bgcf+ffts&#10;n8Bj1y7tmCfcuW+v7dT3CHD51HbqvXspyBSgbBZDYaQFmKzWv6GDigA0g0RF6Gbn9+YAjgGnDCB/&#10;D0jK460MGI0lFjIYhLZ8Z3xVAAiA9nfGW7xmlX72lenEmG3guO372ZG+rmQAiFxKWcDn3yNsyc5y&#10;3HEVbjQHGUwIyZXmADJ4jFXJdAz8XLn2JNp0AzyoNfHVtJlleM9VKSSY2neLtHlmHQILaksADz+U&#10;KeYurJQF6d4Ye9FhKv2qWM/70vM4a7B914EE5uEn0ucVBhJVJoBIWHcFIKmRF7vuFgBE4BEjrIUu&#10;prdITG9J12Y9blo8z5p10Eg2aJvhBgFJzZQxVj9rqu8h2a2cBwFBryGRUE5anBs9f/m3zfvAmqa/&#10;LoYwQiDwoTSOd/xsmPKWbZnzkS0Z9qA1amS1bsLL0jAkjGvExWmcHqCy9IO7NbJ6yRlHqwADoRyG&#10;0jTz3XBnCQQYYbVozNWsURgMBNaBPtLkX6NRmfQStBjAoknurnYxGgCF53bRq6XcCKC3N43etksf&#10;2SFhHc2kb/FErc9daF9rydXvNaqCjfxFYEL5InmRX2mXOjtL/riv23WR3+9otQPr56l7a7Z9tUJM&#10;7MIb7cCxt9gXp2lXu8KEv1Wh4p/kxvqbrLz/8zbtQfnFW/Z63Zv2xNb37KHaV+zEU461E9SJRaXJ&#10;JedfZq8eeqbtuEe70dXlxJ4LUuheoJh6sHJRIiAyQyL7FNjIKC1T0vIkgGSEVrZ+pLHWh2+9Ye9J&#10;cB/6yovOSBDdR2rnyIyJkx0oABIsuhzAxAGETAmsg88LFGAUwUJCRM+A4Y4vPk8uRXXn+XOLBRB1&#10;tUsEGvWqQaeXisfxeWpL2A9DhYgzB6XdsQK3ydLaIdtsp9xMpL4Rp9kRQoaDChMHEhLoKRRYZhXr&#10;NKICECIfkvQU6SyL5e7y8kVVp+Q6dqpXGHc16ibRItdVMI8YW7nmIbstAjgswvUOWEY6sA5AxT9O&#10;zAMA4eyUqJ51EN8ZL6DYpf3umX3kazAPAYhAABYBgAxgHgKNzwQegAqgkc+n+zXqEhvJZ78e79P7&#10;7OW9BGB79uT31fN67X69xx5dt+Py0hiuRf+mNP8y1/cbsf49VwpQuGHH2CpOAEnl8PlwRw3WQQYy&#10;EB9JfQ/bCHAIQBl8MkPJo7Hy5/P3/Q4opO/D8yv+zkht4Hhs8NitbEtO2k8a55UzKgVTYSzmI7yt&#10;361zByS2u7V3YEfWd0AlCecVACFFDhBEr1W5vt2BplhZmwEDtkF1SVy7/eQAYbb+0okFG1GIUKMs&#10;10u8nbdi3S2Yh4T0IpEu4KAjC/0jL5pyAV3jq3YHjsxEgo2wL32TLLqNEsdhI96LtbTKWhp0HDwy&#10;kAhMlsy3ZmkizYvFTgQkjfULbX31XFs5b4o1a+Nfl0ZPVIh0ScdoV7ivq1Yg4KL2R263bZr+pm3V&#10;AUS2iG1sFbtYz9hKO8nX6bpsxGPOONYjjksXgYVs0YirceYHtmz4Q7Zq1KP6mqFiGSPEKsboPd6V&#10;zfcdjbBGFgDSLLdWkw62XZgHegiCPBoIr3UGonHV5imvqC1Xwv6Cj6SHTFSdiuzDGnXBWMiHdNeM&#10;NQBkp8CjY+FwPZ5m+ySw75HgvnP5NG/s9Z0jsvf+pkWbErVvBJHdwYN6elWl/Kpno/1y0zy5tOba&#10;gdEv257jr7MvTrxdI6y77HcXyYl12eP2t+tftv/r9iH255+/5Z1Y9294w55ufN/OvfUCO+6H6sQ6&#10;/jQtmLrUHjpWAKL9IcukQ3CDZnWtN/Rys9cIygGE3R807UoTmTphgkBkvE3W5r3xWqI0Vpv4YBwf&#10;v/+eA8mwt960D9543Ya8/IK98dxT9tozT9j7sgRPFHshfe5OrZQbyWBRxWgqnRhh6edI4yuAIbOK&#10;PNaKkVatGIb2ZQhEGF/VyVoMgPA53pf1xtz8KTJk+RKjKbIermVICKfht003OoJ7PTTaSqTeqv8T&#10;Z1bizESAQ/ki4jgah7uwdOXrqUMBRLAGL1Qjr68BFuhWLyCAqWVQcokBSIQKEcBJlmfw8Hr6NLqK&#10;Xe5pTJVW8gIgGUzy1XfCiw0AIrt1YmsjIywxBBL7uoFzMusANPbv5wgM/FQA5DvAoc9VQESv47Ul&#10;IIGNACj7eU9nJgIUP3qsj33MBRMSg+Hs1mu3C2y6BY4OKAJQt+wKUJyZiKUEU9HHgAkAUzoAzUqB&#10;uN/cE8hkAPrem/8g0EDf8MPNv/hcedTF8/FxPv/deOu/F/W/T7epgB9srPxzhd4z0ETgmsrfA5Dv&#10;MpI8whq4NCqzBrYJ9pMOL4+6YB0ZEDSuyuMprkW1ew4nZubRyEhMpYMwFBfZyYgEs/GRVlFtEvXu&#10;Rc4D1lHKgngCXeCB+ypW3SYbbwKQtsRAYCH+OI2wGhUY3OoV7zVyZy0KAFlSZiDznIE0aYkTAMLj&#10;zQKQ1QsU3GtQ0eEGZSB00++oZmQ0RuK4AoDSNbrluKJyxEdP8z+SJfc110NwSgEiTWIfjTOGyqE1&#10;0ZZpN8YWPd4w+VV3ZbVp1zhni/SSNeNfsgaxEMAAKy/sgmvzrPddW3EnFmCl79Mk1tPj31c6hwPI&#10;266TbJn+lp5XXkSAs3nKa+7Sap//gRjJDLnFZupnGeYiOgJ7l8Bll6y+nQKYTmkpO7H4rp5l3VVa&#10;u8uu9fbVChG2KJG+037fusF+37FR+0j63JEFO/kXAcifGG+xgrdpvv2+a67tfeI++/z4mwNALnzI&#10;/nT5k/ZXAcj/uO0dt/NOECP7xdo37MnN79kN76KD/NjOUSfWJRLSbz7xTOs+5Xpb8+Eomyk3VpW2&#10;5OV23qIgMdW1z8osRFv2JglEJrHrW3u/xw7TStf3P7DhYiMcZyQabQ199WV768XnBCKP24uPP2hv&#10;Si8Zo13hc6bP8mVWNWILgAeMI7ONPL5iF3gGDkAEgIBpZBBxxgGALF7m19BAeI3Edr3n0gYyHWq/&#10;pQ13OWJ5jKFgEYybsiMLNkEQERbi9SEpk8HHnu3QX9IsK0MARzcJAGHzZeRHlmjPxxw516q1tbDa&#10;0/uLvFaFrAk1KGxm7JIzLG9WLGsexf53F8crJ5iHqu+dfQgcGE3pOf84HdgHI6sMHgDHXt28GS9x&#10;DpQ1D9hHZhkI5joZMCqPeY10D0ZdvLYEIp8KiAAU2AggwmjLgcSPQIMRmr4/hzEXwj5Aslfvs08u&#10;rz2yD+/S6KtHYIl+Qgre61HQCwQkq/RvCoj4ATQcTAAQPe8fw2IqTMZv5iWQ+N6buz6/wl83eNw1&#10;WCuJm/x/59b6PoBZ4czqv3KOVQAkj+z+OyCChaQk+t/ZGphyH5Xq9bSRMOsZCQD6mwAQ5UE0xvIy&#10;RAeONJ4iI5JOFDHG3nS2HnKNtbgbnYH0NAJCAhABiduBOQlEsi4CkDDSYtEUY6zBIFJmIbnSBADJ&#10;ocEspuf0eavAolWMAy1k64olWnHL9kJGW1SbJCBRsLCZs1jsI42wABEO465Giep9Gt/sVuiuc/E0&#10;d1khlLcIPAASxPAeMRNst+gV7QKR5umvuR6yRUJ4i17rr184VkzjfVsz7gUfUW2c9Ko1ibm0V0/Q&#10;VTd8MZHF799l68fr8wIOWA1aCLZehHNGWIAE4MHp0tjMn9NhNOYMRFbgHj2/dcbbLqB3VenrJPAz&#10;0ooR2FiNsmZr3DbMdkhc76kR8M182/rqxtm+NXOtc+4QraSdpLBhnZc97lMp5F/kyPrtFpUzasWu&#10;FzLuarc/qfH3T2r1ZXPif8jy+2dtRfy6UVXyWybbgdvusm9O+rn99rwHBCBP2F9vfMX+84537f++&#10;6W2bP3ao3bv2NXtg5Sv23IaP7KRzj1U31pF2idLo155yjrUcc6V1vDXcZqlufbbyIJQd+ppVuZxi&#10;aRTbB9n3EQWI07TOdqpGU1MEJBPZAS7xfJw2JMJCRg4d4iAyTBmSD8VG3n/9VYURpZG8+Ly9+tRj&#10;9vzD99krTz1qIz94T+8xyR1bOfPhLCSNrupgFQIRBwwBR33dUoFIReOoAMhy1air+wogEQPheRxc&#10;yxpwYLHXg9JELLk4r+IgeK/xq0AFSy7hwLw3RDc39rX35TQ42/1IcnsJoiy6utlF1Ym0ELGbRVoC&#10;NXvyBDEOgaDYx/yZM5SlGWdzp0/V+tkaX/fLuIy98Xlfe3ZTYbGN/SZZSE+jqwQcO13T0Mlgwsgq&#10;AcluxHP9lc9f//kE29AIKo2rfDyl87lEcmcdCUQAg/LYKh4HgARbEZAkAPmUjwUUDhwaYwVo8D33&#10;inVwgn0AYBwX84sDqIiZ7BOQ6HsQZtyhn5nX79Tp1+itU79/s5L7iO6uoQAihEHF/FaIARZMRACy&#10;Qv+W+WNnLT6y0tHjAIAKGBTP8bok1A9gHaXX//eurzKT0ffi++QRlwNfGagqYFT8TAUopq/7jvsr&#10;fu4Y32mERS4jFxrinMoBwIHZjxwQjBt7aB0lVpL3mtOTJbBw8NC2wp6mLdbHXnVfjZsPWw4zgES7&#10;b6VbKwOIvkdiIGH3Zcy11rpcDxGA6MqKWyy/XXJfedqc5VKqPRkAIIMdWFSXIKB7DxZH4AGA5D4s&#10;gMN3pysjouNFi27xlR6iwygrxlf5CFDEUFo11uqnnsQr1KWfiFEgkMMgYCOe85DbqlOPN09/2zWK&#10;DukRBAMZLzHGahXQtMxXoFD23rXjJYyLCWwVs4A5tOjrWxd9Yk16j1VjnrYVIx7yEVYTjEaMJxLr&#10;I4OR6Iq9l89lVxbMZLOACnCBnTDCapzyqgNZy5z3JKCP1mvH+fekqZdsSJc0kX6J6VumKukugNm9&#10;UmOseRqLVY3wMVa3Rl6UPe5VFf1nyox8q+VRv1dW5C+y+v5FOsifJab/TeOsf/t6j/1Rz/1mR4u7&#10;ub5tnWNfaRz2xQW32e/OSQCiPqz/vGuo/a9btft8zHt239rX7a76p+2t3sl247v32Ak/OcguOeN8&#10;dWJdYKsPuth2PKfXLWZPNyWHasudMk1rXWcUWggAQoMuhz0i07U0CiABRCaMGWPjBCJjhyvF/sGH&#10;DiTDh7wbbAShXWAy9LVX7G2ByBvPPW0vPfGoPf/oQ35gKNMnTfGuLRhGFseddTirQNcQmNRqVFWH&#10;xhCv8QVNVJUsVnXJYukQ9QCINBF9HkBavkwZjZXr4goD0eNVAo1VumYQWb0qKtYRv9e7eyrKEBlb&#10;URNPwhy3FEuooiBR9lzq3tkZglgu3aNe2wWrlJKnhBJr8NxpU2Q0ULp/ovalfzLapmkF7gIl/deq&#10;op3d74DCLgeFsOk68ygYSNJBBA47S2MpLL1l9sGWxyyqAyLc2F2zSDf9AAQ0DtjG5/aFACQfGEfW&#10;NzJI8PoKYIhpwDAApvTeoYFI+3DAitEV+speAQkaSwEgyQmGgA+IBCsJQIGV9NLrheaDjsMYjtfs&#10;2S9Bfr8EeYKNO60L6zDhRjGV9WQo8jhLwO16imsqlTNg/JXYigPFoLFYMIUAneLr8+sGCOrfdXFl&#10;lhGjtRJ48HWZGaXvB7hUtJgAuMyeeK2/PgNQoa3k94z3/wGVIhWGUXZblUGiDCClapLkpHI3llea&#10;wCY2OYPo3qyrAKS/eavq4jd7Yj0YRzopf5IBxEHEd6szwsKJFSOrvB8dwHDgSJoILITTCXgoE9KJ&#10;BqLNg7COGF8NZB009Gb24aI646x0ilEWwALrcGE9Fk+5HiJxvcUPuoiAhLGWQKNFY6s2sZC9cydq&#10;/KNQoPZv9MnC29Mww4XvzTqwkU7pIM0CFQcS3eAb1V8FayAh3oYTSmyiwlrkrhKQbJSw3i7QAES2&#10;6HQo5d2yQDd+ObYaPvyFP+/AgRtL1xYYiU7HItWmi30wtnIAwYElNgMjCSeWUuwCC/SPdnVsASBY&#10;jV1sV1p+x6o5Dmzb5NJizEZ4cYd0kK4q2ZAluu+W/gEgkVNh6RV5kR3KkPxy+Kv2m6qp9q1qTX4l&#10;Qf3XSqv/Slbmb9QO/LVe99vm5Uqsb7ZvN7JjZI59Mexl+/UZd9ifL37M/nrdC/afdw6x/3Xn+7Zw&#10;9BD7xZpX7a66p+zZxg/s+eXD7MRjD7eLTjrLLlQrb83BF9inv3jVarQgqVpVIdUupkvsFmjMEEhM&#10;F9tgMRRV7JQdAh6AiAOIzuTxE2zS2HE2YfRoGytxffSHw3SUG5E+8rGyI8Ox/Sov8r7GWkNeURhR&#10;QPLaM0/Zq08/YS8/+Zi9ovP2yy/Z+NGjPHXeAKPQWIqxVQYMgMRZSAIJAGSJL25il3lmITHKQssB&#10;OAALrisSgAAcq2AOJSYCgGShnKuHAV3zUOeVbLfoFzAQHFwsdPKW3gQiK6WrVKura7mqUki/b9Zf&#10;outYPqVd78vo46qSOYCthdqfzpiras4saTCrvAySVb07NNIBDGJUlQ9COSfcV6FtSMB27UOVJgk8&#10;MoBwk8/aBMDg2oUDSYyjPhfzGAwggwGjzEyy9gFo8HNlxoPIz9gsay1Zb9kthpGZB1f/2RMDGTzW&#10;8hJI/c59eh8swYAJIcdemBgMbcce26bfdYdAaTs5FL2uRwDbLeBpFStkERZMhbHXSoF8AIr2r6Sb&#10;93du8ANGYnk8Fjf0VX4qjrAAhuQOK4/IBr13MYoaAFAVwAJAlgMUGZQSaAAc5efLIOPso8RSlESv&#10;AMXf1z4G2XiTRTfcU1E50uNjqgqb6NmskdZWAUjBPBhZUb6YWnyzqO41KGEH9j0gAETKgPh7J90D&#10;tsH4KushDiDlXSB5Rzr2XTIghAkBEx7nTEhq6h2cDQkAETMRK2kTK4Gh+J6QVHvCOKt1WXWAi7SR&#10;ZgEHmkfrknnWKi1k7+zxEprnKVlOlfpc61aKnC6rTRob4bKCWXTW6q95CeEI49zwN015XTfwkS5e&#10;t6FjSC9BC4FttAk4mudF4LBDdt7N0kSaNQ5r13u0LhwnFvKMrRn7rIcO0VgYcwEoHOy/zbyfDuCB&#10;iA+wNEtv8ayIRlQ4wjZNekljr2Feg9IvwGMUBvvoEMh0oaVonAX76FceZNtiAdnUV/2xA42+B+tz&#10;6c3qoxlYYLNXxZDfNq+wf5Oo/ie5sH7bry2IXZtU9b7O/oXdIxp1/VrWZlLtv9F7/brxE/vqEYno&#10;5z1sf1WlyX/c/o79Pz//0BaOGWL3rnrV7ln8rN3b8Lw9u+5DO+PCU7wTCztvzWEX2FfXaHmV/ppm&#10;bzcNvLVay+o17hKGYR3TBRQAxgx0EIEIWwYBksliIByYCECCWP6JXFrjRip8KMvvmOEjbJTAZCSs&#10;ZOhQ+/Dtd+z9N960Ia++Kuvvi/bGC886mLz85OP23CP320tPPuqgw+gMEGkQu6jXKCtcVtI8xEIA&#10;E9gJS6M4S/zKGtwVhROLlbEABeDByczjO6MsjbMyiGQm4ns7NsTeDlgI+gW9W4yiWjTi2kq1hwBj&#10;pXQOxlaLJZgzqmJHzVr1dLGil7r3ldpZskJgQhlkNWl/gcjsyRNtgVL/CO/L9bkmiaaMy9wxxXgn&#10;u6cYD/FxPgAI1twEIFwdPFzghoHstU/1GL0iPt4jINkjEAn9YvABND6HpZTGWt8RzxMLcZArAVoG&#10;jDKY5Mdl8KiMsmAjAgcFHgGQfgFDP9cEKH4VgPRvV9Zkh5gJ9S36fbfpCtggyDPygrXwcQedXtKq&#10;qGDJOgpgEiOupKWka2YbATIJPAY4wBKrSGDiX/89NuN4LvSZ7+gyJUbE98hMw0dYiaHwuAwgy8VM&#10;8okxXP7Z0EDyutlSz1U5bV4GmGJ/eRLC3UWFFddv/tHMS0Mvj13PECOJ2vcAjV6NyDzvUQoPFh/n&#10;9yKYSOYj5z5SzUlRrphX3IqNIKTnLEh5U2EFWCqLptyVlQKFlVCh0ukk1FNKPUCEk7YW5sAhzi2B&#10;R5tOO9fl1XpcZW1LF/rpWT7fl0BtS8ucupUu79Rf6FhwN00jSS4BW6OptkUaYQkMgolEaNBr2JW5&#10;gE0ALO1iEG06oXvQj6Wv09mskViHAKRd77l19jBbPuIRW6/syFYxEjQU8iOblCMBQFrEOGA63bTz&#10;uhNLozG5vmAO7swSCGxUvxYZEVgKC6u69HUspmpWLoRQIRZfHFo7l0+3lplvWa8S7ewkQZthIyLl&#10;kDAoBPldAo/PW1bY18p9fKHrv+xsU1Jd1e+szFXl+191/YNA5XcaY/1OifZfTf/IvqwdYt80fGS/&#10;veF++9sVSqNLQP9/7/7IFox51+5Y+pz9ol5nyXP2UMOrdtLZx9k5x5xoF55xjk1TFuTXF/7CVqoZ&#10;t1quIhxE9WgPOKJ8/wd9V8qEiIGwxXCyBHSYCMAyDWeWnpsKG9F1EmzkEx0Hk3EOJGMltAeQDLMR&#10;779vHw1JQPLmm/Yu9SgvybH1/LP2ytNPSmx/xJ556D57/rGHbIjGXlP0PuQ5VggQAAjYBloHp2EJ&#10;H9N1xdGOkKWrEnNR51ViILFSFstthXkUOkgCjwwgzjx8jIWVVwFAfYzugd2XOnn6trZJr2B74Xo5&#10;slYpcOguLIUu506dYgtnCxTE4tZp0VmTHDWs6W0hfa1VvNXqG5svXaRKGkm1mAiMZLZakOdMnSy9&#10;aZb0lOXW293jAnVmCHlUhHUWYCmPrgrw2C/g0PlM4PGZQOMzgUc+nwIqDiAVW24eX8EwHHyS3hHP&#10;Y+HlxPP+XAKRPcqC4AILQEtahzOlYEn5mjWQLKjnjyObsifq6AUk/QKKfvIuCUiiciWe30bjcDrx&#10;Oj2fwGabQKRfZ4d+/h0ClW2uo8BQenw5Fs6ulfpvyAm3VxohFY4uhPkQ511vSUyk4vYKFpLtxn7N&#10;oJEAoWI/LudZymJ/fM+CdRTgVmEhyxsbbZkaxwGVfLJ5wLuwvnsyK4kG3YGaR7y+yG5k55QAIzfz&#10;BiikTIeDSWYnaCgAS8Ui7O+FhTf1XzGiYmzVn2y7ufKEkdZgEOlxLSSS6LlUMWsgBbCkrqzytsK8&#10;cCpGWFFxUgGPDCLaFZJGWKTWW1eJpagvq11MhNMqAGkVeHQul/axtlZNuwoOapGTj7DUtNup9bF+&#10;wxcQ4LDaNFXOKYnkDiJyVLXKtsuICkcV+zy4eQMEaCGdGldxBYAQ4LmiobTwuTo17eo91ysXgh7i&#10;jix0D7f+vuIjLAAKUZ6lVOwPobUX9gGAUNZIn9ZmtA0q4Nl2KKayTYI4DjHcWQjoCPw4sLoWqsNL&#10;mkWHxl3N0ki2qU2Yn5U0e6fAjx0jnzUtt08VMGQn+x6FKH+lLYb/rp4sEut/lv7x+53tChyKkaj2&#10;HY3kN6uq7bN1c2XvHWvfDH/J/qJq9/+44VX733cNs6pR79pNdY/ZHdVP2N31z9jtsx+zo4851M4+&#10;6kQ7/8xz7dWjzrJfnysjwSTZUdEYZKOtk0uKa03aAYKoHsWJrLSd5kAydcKkxEpCEwFIMhPxsZaA&#10;BhD55GM0klECko9tFI4tObFGfPCBDVNO5IN33rahGm29K7H9Lay/Lz1vbwpQXpNW8oLA5PlHH9R4&#10;63mB1jgfT63QMqilGlsBKoAJoJHBA9DAkUVWhMcABeARDEQCunSLv8dAYB8bYR4+vtrkDITjqXLd&#10;AJp0c4KNkBGpU9p9LStxJabDIqq1VbFWLAM2skTg2yDxfKmCmQBHy5Yt1q3xV6eWZDVx49Jz9Ur9&#10;1y6UYwtmIhF+/vQpNnuqRlx6vE618V36PrivABNcTlnAZmxV6B0+rgI0MmAoBOggItDYWwGSAw4w&#10;YcMtsh1JEI9MR2gbDhowF2kc+zmI5bAimI/Ag+OhQv84QIQxW2RRAkD8OYRy1zxgEqkMkroVPtaI&#10;qk8sg+s2XQM0dHyklQ6Jd5hHZij+tfoci8XSHhRnLzyn1wEo2xnx7f3Udu//TOCy19pZayx2Qk/X&#10;Wv0hgChf6CcJSACFfDwZX3wMYCgtnyzGaDD5cXnkVYzLMgANYiFlncYZCQwksZDMRAoWUhp58dof&#10;hKU2td8WJYcVUPGkuO8BCQcVy6OiziROAEmARNYxYptgcmPxmjTaiq8fnC/J75cqS3xsFSDi+sf3&#10;MpAIF3ZvTOAhkCjvBMmLpLooWUyBwqyLZGdWucrdO7LEPNo1qurQKYBC4yoE8tYVAhN2iTDikgbS&#10;7uwjTtfKam0YVPJc5Ym9WleLNtC1ZIbKEpUDEYB0yJoLaKCJrJ/0urup2tUZheMKXQO20aTREy4t&#10;1tgCGJ362jaBBp/r0igsBwoZceX3xdq7Xi4tgoQI6QQF1+LOQkzXjZ0Rlrf+qjzRE+q8l6+/neHg&#10;AdPoYNsh7cA62wUWJNgBhlZpINvZw14r4JFG0yHGgtjfpzZhquAjeDhGI6959nnTMtun+vc+/eyA&#10;x6dbl9mXras0wtpif5aY/qc9yoTsbFVnVqcXMP5F7ORb/bt83rTU9iz7RHXwI+x3Dz1h/37FC/a/&#10;7/zQVg0bajfVPGo/m/sLu63+MbvslRvs6B8fYmceeYKdd9q5dvvhp9nuo663zR9+YlWa3dOym0Ek&#10;sxDGWYt8/0fs6pijtDo6yGSxjfGjRjsrma6PpzLWEnjwvFt9/fMCkVGMtgJIxoiVjBYr+VjOrRFi&#10;JcPee88+ePcdB5Mhyoy8QwOw2Mc7qkp54/lnJLo/IjB52F7X449JuQvEGrSulrHUCgEEIMIBNACV&#10;WoFgHmHxGj/oH6TJsfAmDaQsqMNCCv1Df70CHhvWc0IToeOKPMkysY7F0l/y3hB6t2qVnSFMyK71&#10;ZdJlVi5VHYqudQKKGtl7G6oXCRhW+q73XlmF2X2+kr3u2guPDZiztF7GAGkmC1kprDXDjMUAK0KP&#10;/Yy4dFOGSXyOzdb1DQGGgOELnc8dSMpgstc+B1gAjgJAKuJ42HQ/dWHcRXEXy9FSdtsBniN5ruPg&#10;4eOr0F5ijCUBH0ZUgMp32QesIDOMfON3FgFo8DmuOizFygxkmwCG8RUnP5+r6Bl9ZbBx/YQRGEc/&#10;E63CfbyP3ne79Bjswrs1mtshcZ7TS0GkjBBb9e/I0izv34JR4KbTf+OcSynS8w4k6XldYSiAS/Ha&#10;wSMs/igYBB6rymJ/IfqH4I47bJncZQNAJH2cn3cNJIJ/sI7Y9VEeYfV4hiMtkwIIUnV7BpHMRIJx&#10;BNMIBlIBkAwuwVBif0hZb4lKlHBbVdp5KwWLMI9Oua061cTrLiwX0OW+8oPzKvaBlHuwAI4Be9KT&#10;iF4eY3U4+1hsHQ4eYhYCjHa5rvyIbbRJLG+umy331XxrQlSnR0uva0M8TxpI53KNrtbKfaXx1XYt&#10;i4I9tEuM7qgRi9DoCS2jWaAA+2icPtTWTnxNdlyNqmomO7C0p+p1r18XO2DFbbvcWl1iMG16Hz5P&#10;mBBNhZFW26IJPh5DU6FHa52yIQAGI7F1GmnBEvgZnIFoNNZHGl46iO9PF9NhXLZ5MgK6Kk5YTsVz&#10;AoboyBrjwnqPRPbtaualegWRn/EaQOOrc6WReGpd4PGZ+q/Ytw7wAR6fbV2u4sUlEtfVnaUm4t9I&#10;NP+Tdor8q7IhjLN+p46sr2Q2+I0A9vc7m+zTzYtt/8oR9q32iPzpmoftf/9MetEr79o1I26yyz64&#10;xi57+1pv5T1erbwna0vheSyXOvpU23rEldb+xgibXyM7qvSP2oW1zkIWeVJ8gcTiRc5G8khrvu/2&#10;0OpaCe3TlVDHiTVeIvqkcXIfTRaw+DgrAGTC2E/sEy2uGj86gGQcQCJQGT18pAPJKLm3hqtj6yON&#10;t4ZJJ3lP9l9YyZA3XiuYyZtiJq89KweXNJKXZQf+QMl3Qo04smAX2XHlAKLnYCoumv83AMLnc4+V&#10;ayA6JNhp180shHEWAjvW4GUal6HJEEzEBtygLqx6MZIldViHlwtYKFlcrT4tvVYgAhDMl+aB9lEl&#10;QX2pmoPXS2hnKVWXmEm7thtuSnrJUr0HZ7GyJIvYVa9GAL6eWnoqVAg+7tENnNHU5wKQLz/dXwKQ&#10;YCKASQCK2ATgMWiEFRmOENsBEGc5Ps6CeQg8vDKlAh4ARz4uqmMpdiYS4j6sY8euYBqMqbipOwi4&#10;3sG4Km1QdIYRN/pwXe20blXW8xwA0O9fmwAkayWZoSCy+24UXZN+gquL7+c7T/x7xvcFoBDiAZOd&#10;hBoFuLsFmOgo2/Qz9+nzbfR5OaBogRQjKt3kARSunACTYCguuHvnV+WU2cVqsYpKOFKvTe9RjM4c&#10;NEKbKcZa0mqW6eTRVX6cR17fGWGVb+xelJj6qCI0mLSMzDoAjQwUns+QLuHMJHabx9eSCUnAkvSQ&#10;CpuJ8CHg4UBVgE5q6C19PHB8pe/DYikdB5PBS6QQ13FlFYWKqdJdGkhnOgEeAg6dToFCh1gFzIJr&#10;h8CjQ+6rdrmu2tXS24Z9FzsvCXaYCNbdxXNcQO9ducgtvH0aYTHGgj0wimLkxIiqRewA/QLm0bLw&#10;EwUChytx/oZtmKqbpUZSgEWrRHZu/G0aPXHD36aa9w4BBmJ8u27wgAejMAR2DgyH78OYi8Q6Livy&#10;JmgqCOndS6bHKCxtLnQtRIfd6mwp3DJNWww11qLqBHBhORW7QjrJhAhASJy3zaMOJRLvvRLZ2aMO&#10;yKDZ7FTdyadq6EX7APD2OGAsU5JdzcPatb5Lq3kpYvy6Y51GWdqjrrHVt9oZ8muxkl/r3+p3Yim/&#10;Vcjwl+0aVUqA/2z9aPv2rafs/770adtx00t23uFH2MnH6xx1lJ142NF24hFacXvYMXbuyWfZaUef&#10;YHMOO9N6ARDd4KhKh4HU+hrbBCC6Vpc0Ea9sT0uifHmUxlpTJaRj5x0vEX3iOO0V8ZHWJD0eb+OV&#10;F5mg4CEAMpaR1se6MtZCIxk5WkAySkAy0kZqxPWRQonDhr5nH747xN5XKPE92YDfE2Cgl7xNgaNG&#10;XW9KfH/l6cfFUJ62cSp5rJVms0a2XJLnOLQiPJgAhEBhcl95BqTEQsqOrFyEiA6SwYPrZnUYrV+3&#10;WYupWJmLXXhxFCoywhJoABQASQYQbvb0YVEjDzNBU8KttUjONq4x7povMJH4rrR6u1xZPXIZoZes&#10;l36yTDpKQ63W8erU8nqdGh2yJuwe2SJ9hWVWu3VzhmU4kAgoMnBkNgKAHHAWUrH4eqK8yHUAHjCP&#10;AA+361JXkmpTMgMpO8VwZeUKley4ihs5IJKZBwwBxhFiOUyCDExfoXFoOZYe+8d8jZ8AEJiLj8TS&#10;GCzeI4260ggr9qRopJZGZtntBTgBSD0I8jzWIQ3fy3uIPTEWwzoMkAAyHLcNO0PpKAAlOr1gHnEc&#10;FBxUSM5nUNFrHDzKJ8DIAel7RloAyQr0EH0O0MjH2QjZFz9phJU1kACPWAbFcxUQCLE83FIVx9QA&#10;luEjK4oPY2RVYSGAQ0qYM+rKTi3cWA5ElfHZwIR61loq47Ls0HIwAax8jJVOYiCFmC5WkssUfR+I&#10;bvwV8KiXjRfw0MhKY6lOja0AET+ucyzyURYspF323TaBh4MGz4kB0a/VAjOpniHg0AhLDMS1D/Z4&#10;SP/g5s0yqHBJKXuhm/5mObAAjxa5qJrESjZMeUfV5Ko1Eavg8ziumnQQ0fulpWzTUilYCGAQrEZL&#10;osRoOF08Jy0EcCJrghPL3Vp6vEXfkw6ujsQ6+pXVQEgHQHopTWSPiDQQBxQ5qDj+vNfAj/TsR5e3&#10;9A5xYOoTeLA+l9+LkdsegcRnW7UrRHpHH3vcAQw9t00sBJBBS8GdtU9BQxjKV1qq9RsJ53/Y3Wr/&#10;qp3rv9YGw2/kyvpKbb2I7p+3rLKdSz+xXy77yH5/8z32+8uftVt+cqJ2oh9upx52rIPHCUceY8dr&#10;O+HZ6sQ6/pgTbMhPT7S2ex6VOD5eAKIbHI24YiJRbaLxlY+wYn1teRd67DxXyBDLr4vqykFI9xgj&#10;VsHBiTVB4DFJgAKowELGAySjYSywEkZbAIsEd4HKaIHKKJ2PPxphHwtM0EqGOzMBTN4OdkLvlupS&#10;hko3AUxeV2XKWy8+Y6PEYtBq0EpcOC+Nqhhf+QiLgkSNq8paSBbV166JNt08tnInlk6jGll5jrEZ&#10;1Sk0/ZIByZsMWZW7TCOpWFYVmROChrAQX6srQKuvqfHRF0BDTxYLr2o1slqi59FB6qSJsMfE1/SK&#10;laCFLFc/2TKdpQ4owUzq9TUNMBU9z5pddrV3aaXubt3AGW19ob+4vxA7idEWY66klaTHAIqL6jkg&#10;KOF9v86+EoB8H5AwxvL8igNIVMRzvE5eN/2CDTjLAAjCZZWZQx5hdbN2FyFdX0P2wxkI7isfawXY&#10;ZHbh63t9pJUZDawmXhdjK9xaaC5iQWIcAALvA4D06H179XU9+h7YgLEEAyRYhlmk1SXhnZ+D1zLm&#10;gjn16HOUQzbrv8FmNQiwrTEzlAwMq902HCI81zKAVF4zMKuSA5EBIHEqbi2YiI4zkvjcD7KOUemu&#10;yuOq8hgqOaeK6hG0DDSPXD2i3EauYvcEegaM1IGVAMS1lLwS1yvg89ZCXRmTJVuw/yy58sRHbPGe&#10;OLs8Y4KlV51YXLuchciNBZik3ejoIe7E8kbepdZNPoTFUgWIaGwlBgKIdIiBFKfQQcJtxWllrKXD&#10;yIoMiK/D1fu2oYvUz7GeFdptrl3nfbLxdutm2y120K00ult1JXQjcjfhlEKnECsJEJFGoZs+zMSt&#10;voCLjmdBcF6JuWxTpmSbMhSd9VoApfdzXQR3FgWLjLD0fNSciMXosEOkiWoUAUifbvbd+jxtwKTF&#10;EdIBDJhGCwI5WRDXPrTUSmMzqt6pfe8VQ6HmvWW2wEOv6dXXwYhgMgDSdoHa/sYlAgqtwdXnuMa6&#10;3mkOIIjr2wQqe9ToCzvh4x0qaPxN7yb72/5O+5MKGL+pmWqfy+77Ted6+1W3erJ03cUCq7Uf26cj&#10;n7E/XXCnDT3+Yjv2oIPtNFW5w0BOOuo4O/qgw+zM4061E449yR756Sm27OjTbOyrj8oppDp3ZRcW&#10;aYQFmCzU4qYqLY2Kk0oQ6bOSO4tRFprELNWTzPQzU0AyU64sgGSM50I+FgiMFpigk0weL0YyVuL6&#10;OGkkOhPGILTj2GLUNUHAIpDRcw4mYiVjRoy2j+XggpmMkB14uN7rwyFDxE7e1XnHPmQ/iQBliHQT&#10;WMnrEt8nCJwyy4B5ZA2E57Ljiitp9MxSfIyVMiF5lJWBBAAhFwJ4ZABxBpJW4bIyl/oSACSDR3wO&#10;gZ+Mir5OgBF72gEa6TV67VI9bqCyRYyE6vx6sRWAiaBik2pUsPiil6xfqzS9do+skADvoCJAAVTQ&#10;TRr8aPuiVvZu1KrdTu1q36WbPCOuX6p190uNbzKoACgROAxtZMDxEZaS5qTN04GNDBxhiR34vpIU&#10;gPQer7Q2N938Q+gOIBgMIDiw2Nfeq8AgwMEYixs4z0cmBFcWJ2kjeszNHQBxhxbgwWMYhLu0ENEJ&#10;Ix7QWEwjq13Kj+i6Q8uxOAjqgEgv7CON1lxnSSwFEHEg8at2yaePuXZKd+qUXbhDgjyA0uj1K1oE&#10;hZ0XhuFjL5xepZHXoPFVtub6yKscgMwAMgBMInnvDMS1i2SrzbbcitU25TxcA6msqY08R+gZRfBP&#10;AOJ9VZmBJBYSoJET56kG/vucX0n/8P4rry+JPqxiW6GXLa5PGojAIwEIRYuECQGRSrV7sI9KpTsj&#10;LH0sEOkiZFjYeSs23rILC0E9PiapLiEdPQQQQf/AsaWDHkKavWelNIDkwOqWlkCJoi+E0tgJcbtR&#10;1lpAxLMcYh70XRXaCFsIBS4kwBtnyEUlRsJjAAHhHE2FUCKMI8ZWckz50aIogQqv8Y91c+/Ra1w8&#10;FwD1icHAGPrZeCj2AEjANLDeblFzr1t39XE3DERAgPbB8ToTjbBwYXWxgpflU+gwLKCSdXfPhhrX&#10;UnoBDAEFgjrspZ/lVHovnqPFd4cYSH96jM7xhUKEv+prtG/FVL7S7/G1gOPrrvViIevEQtbbp3Jx&#10;basZbt9uGG0zb73EfvZj1bgffJidIeA48VCNr4481o479Cg7U51Yp5xwqt3842Nt7XHn2PJZ0zz9&#10;O+OVR2zum8/IojrD+6rYOsgGQNbJeouuAwg6iOy9EtRn68zR/vO8gRAwma40O4xkirSKcR+LWVC8&#10;KM1jssZaUyYAMAEcnEmfoJkw7lI9SnrOgUSMJUZeYyS+j9bhfUY4mIyQoD7SMybvO5AQVHxHbcCM&#10;0RxAkuuqEMthH+zs0Igqlj9tEiMRkJSAZV1iIa6FoIlg6U0MBOdXbv2NDYeARGgdywQSDQjo0j+8&#10;JgXgUl+WsxZZjvnaJTAJvY7xWugkASRLvEW41kdgKzACKPsSYCSnlxp9AZF2hRlb5QQDJFYDJmI8&#10;ZExWeNYEloNrDnfXQgcVAo2tzc22XTfGTwUaXwImOgBLFtcdQFKGJJclfhdAcv4kBHUYyPbtysX4&#10;iW2IzhrSmCrEbiXOSZ1n3SI5qIrnYBDOBHhNsJTy673yBbaQdBNGXa6f4N7aKX1DQLFzlwobBRCA&#10;CWCxE/FclSk4sdA8dum6c5/EdD2/TaDC6/z4aCu0EgcT3luABjNhgVaPftYutQoDKN1qS0angal0&#10;adVwB0fA0qxx42b2yrMvPQFKhX1QxVJhGK6hCGj8OJAQgJQhA9ah3BBnQMIeBlIGi++39A6y+Ra5&#10;kQoDYbQFA8k7PHL2I8ApW3gR4AfVoOD6SiOs6LwKHSQDSMWJVbHwus6Sa0xIp+u4uJ53gyTbLmtu&#10;OeUxVmHlLeVBKqn0ysZCL2Es7Q8BTHL1SQ4b0pNFWr1XHVjblAHp9b/6dcPVX+tkMRg7oS+wObBJ&#10;rICzVU4pQn/c+F0kl4hOXsOzHGwklMtqk7QRQCCDxC7Vo/SKRfTre3Tre9D220VuI7ESwIMxF9/f&#10;7b9iNv3LtVNdjrBtq1SxorEaGgY3fVhIdnzh+srMhLFWjzIdJNQJN2Lvje2GnDFiITPEPub4xwju&#10;7FVHS4FhsDaXWpPt2rpIFTy7RHi8vzEqTvZRC690+wFW3epn/Fpg8svuTfaNNJGvtVP9c42zPkWM&#10;10jsyxUf29Lxz2qV7T/aqYccoWVSR0s8P1YAIiCRiH76MSfZKcedbFf96CjbeOQFtnzkRzZhnLSI&#10;u660+XeeZ+PvucymvPOClkzN8A2Ac7XrHO0D8MCRlRnIHDX3cgAQ9qDPnJ5PsJLp0kgmqQp+tCy8&#10;MBJyIZM/Ufjwk8kBHhN01ZkIiOj5fB0PS3F2Ih0FdjLqExfgx3wcuokDitjNSL0v2skHYiYTtY7X&#10;QYOxVXJfcYVtDEieU80OUAg08vjKAcZBRs9TnOhZEI2wNMpCoGc8BqMo9qmLifiYSgwk2EWMsbwr&#10;SwCwlJCjnufKASQCOOJgMUacR1tZsUzA4rkVvhbmJIeZRPslYinkTto0VqHssUuBxi1y/6xeIbeX&#10;GAkHhsLHOLsYey2WGaJuUZXGZqqa10ItRHvCkIDJL9kBIt0EgT2Psoq2XXIfaCGpcdctu8mNFU4s&#10;WAj23diOmAshHTgAAvays6edjq8SQBSW3QwWulFTbeL1Jp4NCcbi46kMHCVnlgcMfVQV/VqMrcLC&#10;iyiPYA6IACCql9fvt0tXgARHFs/vkKC+Xa4sWEk+DiwJSLIWw/eB9Tg70s/FTvk88urSz4qmEuMx&#10;mQD0eVhKq5x1W1S9gijv7cKk5D0pL3DI4FG6rkyjquUACSOxxGgCXHyENVCDKIPI4PzHwIBhst8y&#10;WkI0164O1yaSaO59WCVnFmxlwDrcopU3HGCwjYogH2CUU+jsAKHKJOseXmviHVi4sBKIoHm4DsJm&#10;wrTiNtl42YveQZBw0PGSxaSPDAwZxt6Q6M0SeGDtBUTSSIv8Ryt17/q4d22dNBCJ6PqrH9tstzOC&#10;CW6d9VCgHFi+hVA2WIRyWnlJo+PU6tZ4iHEXH1O0SGgQ8GHkxdd1C2T6NcbC1bRjXbWYjkBEwjpj&#10;MnamA0J0bTE6g3HwXh16DzQU9qpvEzPqE/j06rXoGCyyIlQICAAoPVhy2Zoo8GB81VElLcXLF8WU&#10;SKMLDGEtuKxgRb0CDkZXhBFhHYAIa3Cx8/JxdwoVsr1w34Zq26723j65ubap6uTLWSPt9+Pes29U&#10;a/KtxmDfbKrXcqqlHjz8om2Vfa6FVP0N4wUiw+zxa0/XOtuD7AwxDwDklCOPt+O0F+RUXU8VCznn&#10;R0famuMvs6WP/8LGPHarzXzkJlt43+U25NJj7OnTf2zv//xymz70VZuvjiffMCgm4vvPZy9wBgJo&#10;OAvRSAsQgYEwyoqxVjzG4kv1CfbekerMIlA4RsL55PETbdqU6RLdp1YABECZKJbigCKXF6ACmIih&#10;4Ooanw7urrECExgK+slwMZIJEu25MaN3ZBdWRedgR0iqL8muKweQeC4YSgCHA4iEzU0S0TfKibVM&#10;mkZmIGw6DDBYLmAIsRwg4YbP6AoAgGkAKLwuHz4ewECoWtFZ1hA2ZAAkhP74OVfLYcbnASUAhRbh&#10;Tfq5WsilpKDixjXKuoiJUKnCjvZVAoyVGnfBUkjD10s7qZHGgm6yXo4vBPgduhnuF1BEsWLsAMlN&#10;u4BHLkwsEvJJA4kerxDSoxwyrd118IgdJ329lERWWEUwkTTSynmOPOIqsiAV0b03OariZp6cWcnh&#10;hVYBcJBKRzwPF1hkTwCWDCYAxk6agtn3XoCIFmEJTAASDgCSr4y6EN0zQ4nvDTMRgOgEC0mjLf2e&#10;nWIprqEIRKlb6dWVjxl5BaCIoaixAI3EAYXmAh1nIiXAyGMut/imkdYPinFRKQNSTqeXrb2RAamI&#10;6WQ9nHnkICA3+rzb3B1UWIDLQcKBGZDYEcLXx9dRVxKV7QQEV/m11/d/5B0gUZxIcDC38PpVH0cn&#10;loAjpdO9xsT3gqRq91Rr0iFnFsdr3nPVew4TUmmSRlQBHtJBtO62ABGcWcnuSwK9VcJ632rdKOU6&#10;YlzEfvMe3cRjhJUYiP5qx6JL+ptFTb4VEGsubEVW3B79dQ8AMCaibiQ+L3uvZ0CkUagaBZF+F4uq&#10;1mjVrFelACAx1grLr76nWAjjLpgLP0sFQFhsNctHWa36GQA3RPZejZiw5tLMSx1JNzqIwMPdWAI3&#10;1z8YUzHW0sdcs+ju4y8BTr9AaIeYAx/DRj4V69i/sUYrcvU7qSa+b4nARexjtzSOz+aNtq/njrMv&#10;BWxfVk20r2d/bN/OGWlfizF9Lc3nW+k6X+jf46vaobb4w/vslIN+KA1E+ofcV6coRHiiBPXTDj/B&#10;Tj36JDvpHw+xukMussZf3GJLnrnV6h+/2QHk49svtVevPd9eu/5c+/D+623is/fZrGHvBoDI1sse&#10;9BhhaW+IXzOAwEACPACXWRpvzZgaIvs0v05zICCZTr3JKGVCuPFP1fOTJ00tGIk/FpDk4x8LVCYJ&#10;UPyqzAnsJLOUUXJ1Tdbrl2tERHbDGQjso0idD2QYzjTcultZR8vYKruwPI3OatoNAhCBAxZhWIiv&#10;y02nQTfueoUXg4GwEjczjFiPG4fVuhx2kwAIUTOfrwEqwUD4WQEQH6+54E92ZWB+hR6uVdpv0qgb&#10;T6vm823qiWrUX7RUqKzW8ixYCCFHH3UtBVzo59LPrkwKtmN0k6ViTYzHaB+mMr7Y96Ebb6TgozQR&#10;FkKAkOCgg0faRcJO9gwU/VhyAQ2d3p4MIpXxFABC3xUdWK6PpDFW1JiEBpKtuG4DHuDOwt3FCCu0&#10;ETQWQooUTnpwMTmyshsru7O80NH3k4iRaJS1S4wEAAEsYCEASIy3gpUAIA4i1Khg+XWhXyzEtZoA&#10;CFLvnX19vjwLSzHA4WOvQj8BWLb5c5xOjb1atW8GhrLe1wArh5IAZYUAZYVGWGVAYfz1gzw68hxG&#10;SZsoVtKmrqqoZ4cpVJhFWHbDqpsZg+c4XAfJInx6fXZxZW0D5uMhwQCOvGkQ1tGjbEclYR75jrxE&#10;Ku/9cLdV6sLy/AcnC+o8HtyBlbqyAI82MROcVMWyqZRID2uvQoW+tZBAYQBIu1/JieSDLiK7r9bd&#10;7lmkkY0EY27QOJb4i52/8GNEpBu7rg4I+gseIMm7y9FIYBHBKLDdiqnAWNA/dM2A0CsXVZ8AYRcs&#10;JLm9+BofZaF76OZOLgT2AVDwnhlA2IwIAyHk16sbPMWLjKMQ1gEH2IfrGOxH1xjLxXQxJwR2BPge&#10;MQ5+djQUF8qlbaB5ABiI5wAIHzO6IkzI+KpDWkq3Vvhu1+d3+oZDHTGUHWu1J37dAtuvfMiXXRLP&#10;pX98rsefaUT3hcZzn9dPt2/HvWufv/eQ7Vs61O68+GQ78eAjpIEIRA4/Tud4O+Ww4+10AcixPzrM&#10;pv3obNt87VU24cZTbcG9l9nCuy+yWY/fbuOeus9GPXKnjXjkNvvkqXts0s8vsRlP3mGzR6qoUfbe&#10;uQKR2RpTASRzZ6kSHmeWgCSAo3JcF5mKWyuEdjQSWAmurOGy7Q6VswptY5IYyXQ1AU+bMsOm8hqx&#10;kykagU3hscDHPxbQ8PE0vd8UgQpnkmzE2IVxgzmA6CbsIjlaSHJfFcWJaUSVAQTQiBPBQbIfOLA2&#10;KkwYALIlAERFjeRAMvvAfYWAzgiL0Rb6BWwCkAA0YmzFeIqFVtEMnA9sAr2Ej3NfVzn0uDoBSAaS&#10;ARZkRlywEuksK9nPLusw/VzNGqMw4upgn4nAAUBZtVw/02KFK9FLdMiaLGHERRJe6Xk2UC6Wy2uD&#10;xPv2llYvUfTdHw4kNPHmwkT95c9NPN3089gqRlcCADEPwKNHLKRXH8fJoypuxAkoKFLklHSSLL57&#10;FiR1YeVGX/axZ2eWg4dbhuXAEohsT2zIa+8ToOQGYM+qpD0luwFEMS3qT3pgOP59AIsKcPSlx4PH&#10;WRFwxM0lFsLZJgaCRpJAhREXJzvMQoDvT8J8fxp7hWGAlLyL8ri8EkPxzEiJoTiAxPgowIDshuc3&#10;fIFTYhHc/L2CJLqtMqvwa2IfxcIn0uM+FgsHVhQjpmR6sRCK8VRKm2/Q1QFEbKO079xZiAAhV5Qg&#10;kPdqPNXr13jsTEQgUmwlTOFCAKVIo1OqyCkDSFp16wDiTCVYShlAENI7NL5qbwA8apQLEZAwykr2&#10;3lYyIjWzbPtsRkbxF36+MYdOEPbXXg5/8ePQkigNw8AFRYDPq0YAHekVjKVIsTO2YuTEY8AAptGD&#10;1qCb/i6Nf9ztlbSQHr0vAIKWgpgOgDiI6ObP99whZtSnnIZbgvW9GHfxM5LdQCAPAZxOK+VDksge&#10;wnoAHwwIwMkaSJ/GVACHlyjCPqR17NEWQ8T3trQRkbQ64UIOVl8S7nyP7fo3AkjYI/KlCha/lHj+&#10;RUecT2Xl3YtGIm1o/4TX7as1I2zMs7fYcapxJ0DIGOuEQ44SgBzrTqyjfnK4DfvRydZ68532wQ3n&#10;2Mc3nmPj77jY5j16qy188QGb/IxGW4/cbqMfusWm3HOlzfz5hTZR5727r7Xp0k2m68Y+O62qnVMC&#10;j6yJACQZOLJTCzDh66ZOEuvQyIqk+jA5rKg1QRyfIiYxU2A0Q7rLDHQUHQcQHR7H87N8/MV78XpY&#10;zAzpNfwlDwOJBt6kfbjmAdOAcSSNI7EPB4800spliuUgoY+wnIHUeg4kNA2J5zr8Jc8NmBGWPy9N&#10;AwDx0ZRAhF0lsJDMPngeMPGlVrAjxl2prysL/qswAcA+YCOZiaTH4RyrVNMXdmVnNbHoCicXYEIB&#10;ZKdCc60wFM3e12nctXKZGJEzE/1cAhRCkFVKzM9X0JHDUqxGjV4ACkCE/SK+dVABw7DvRoVJkSKH&#10;TSQQ6RWI9Ag4KiBChXuEAJ2FeKYDJkG6nLFWCOqcbTzvFSip6j3d/POO9wgrpgChX9nISJVKHNxh&#10;5Y8dVBi90SOWQJBR1zYxqu167206LqgnNtLrgBInp+LdLeZhx8w2pH3oZ3UgQRNx4T3AA4CIUVc4&#10;uvJjwMStxPrdQ0eJ2vou/TtRDNmq+vqtrZ2+ZAtR/gdFVUhyOZHT6FEVO2DRt5Uadh3Vsvfq9Oix&#10;fz6NpXBFdUv76BEIZBbRp8fOIhDDWRSVxPXMMCr17IyoMvMAPDKA6HkBRy8jLABjHaARwNFDZUk6&#10;/jEaSG7kVaW77wUphQoBlu5yIp3xVR5bARi5rTdVwHu9iVt5BRgcsZB2gQhMpJUd6dqDzmIprL3s&#10;St9ao+oSBQn9Ru0MBOCQZsBN10FEN1y5l2AClC2iZ+DU8nGWxlXUqxPO42ZNDUqvN/rKOaUrrIPX&#10;ZibCawgY7lAQz7MhzmAYYUkYT6FFF/ITUMEgtiujAfCwn71dDCOS7tIrdDMPFqGbu5iI3+ABBUZW&#10;ei67yXg9OZKw686wnRLSARCYxg4916drm+y/zaqm5/0IEqJ9AByAE6/je/iudYEHWskegSCg8U3P&#10;ZvtS189k6T2g9PqnAhDGWJ/r9bvrtCdl5ot20QmHioEc6Qzk5CNwZB1lZ0hIP0YLpp754ZHW9eCT&#10;Nu+tF2zyE3fbuPuus+kP32xVT9xp857Ux/ffYB/cfIGNvvVCm/2Ly23W/VfbaxceYxNuOd+mPnWH&#10;TR3xgc1XYn3u3Cqb5SwkBPWyJhIgUmEhWR8BBGARAAnBQq81cUYyzMddMJqZjMEEGoAHB3DheZ7j&#10;+0zXe/MegA1/0a+lUC85sRDJfS1tMbIqAUgWzDOAwDw0aog6k2AjPIZRxAhLttnEKpZJA8GKu1j1&#10;Kd7PhWAuoPFqldzTxceujWS9Q6OttKckj7GKxHwufXQXmYKRAIWDoPQcfezAUkrYl/MsPqpL2stS&#10;AEsC/zoBCWDQrhHKNlbp6oZF11bjhg36eTRyk+hOngQRnjzLUtmBaxVyXKTlYjAr1vJSZQ/LiA2I&#10;0Z+VcyA+UipZdgESF55LLCSL6R4eTAI1Y6HsrsqhwrhRk/uIsRQ6R7FbBLHcGUZpbOV19/kAFgPB&#10;ZJcS8sVz6esiQxI1KDAd9JYYae2R3RdWEmzDf5b8syYQcXE9nQwW+YpeQuYkf1wGlgAT/Zugk+h1&#10;IcQLkPx7i9nwWN83M5SUAxGTYAHU1q3W29xk/a0tOq3W19Lk4NGf9nlUqkjCwksuo2ujRlQbxGIA&#10;DgECAOK7y529wELkwoKRFCwjNgnCHgpQEXj0cWTJ7dsUzKOXzye2UQaO8mNnH6UAIR+7xoH2katN&#10;sp0XBqLHXqTISfvS2ZteCOiMsAAQH1+pMJFFUvXzbUvdPJ352j4IeNDGK0GdniyxkM6lAgcBQ+gg&#10;ylzoL3tE5qwX+F/wgIuPkvSXP1XvGgvRbIszi46pTsZG3lvFuGqe23f7VqqcEUAhx8GYi8/rvalR&#10;h83guCKb0a58COWMhBG58XdSjuiZD6XHxTz6BWCwkXaNp/gZaNKFIXnwTwwCd1UwKDEWzAC6oqP4&#10;2EqPAZadeh2A0aPRlNt1XVSPRVZoJXuV+9gtcGAUhusMtxbgydfCQGAquwRm7FzfIwZyQJUnn7et&#10;FWisUBHjMvslYcMO7Q9ZMNb26ufprvrQPl/yrj3xs7PtuIMPtZMlnnNgIWdohHX0wYfbXf90pK29&#10;7gZb8vrjNlOjqmlP/NxmPHOfVb3xjNU894BNEYC8c81p9u7lJ9n0uy+1+Q9ea8OuOcOm3X6hzbzt&#10;XJuk65Tn7re548faHBp8ZffFmTXLsyFaRJVHV6UxVvk5WISPpwCS8WIkEsg/VLXJ0LfeciCZOlkL&#10;rZzdBJDweI5E/FkI99SqCETQV2bJWuwAgk3Xb7jkP1gYJWE8A4iDRtp1TgNvAg8vVSQ8qHWrlUZe&#10;mnm1lU5/3QMe9WIbjLBwYjGawiVFSBCQiLqTdFJHF1kQauczaOTuLgeUpHvkShXfoJjqVQobcmIc&#10;1LVkN9kAwMluM6zDKffC+xbLtPTcGr1mrW9e3OSV9H09fR5A3Cw3F+l2tiySQVkhAZ68CbZgmMgi&#10;JeBpJqhWqBRmw26Ufs34+cvetRFEbDIZmYXANpKzKo+xwqrLQZSOUY47nHwXSLoplxxXcfOOFt4I&#10;KgbryKdSGR/aTFSrxAnGkU8FXGBMjL54r+zy4vtwI+fGHyOtVIeSU/L9uLHixHgqfv78O5TBpMI+&#10;KoJ7fE1kTGApAAj6So+YUp+uDlxiPeRUOAEquyMH0i0XVbf2d3SrjRMA2d7eZr0tzQIUbRQU62AR&#10;VAEeKUkeGZBNns0IlhEsJAvhWRcJ3QQASaDgwJFHU8FCAI+CdQAeJQD5e+BR1j+iA4sdIOHC8pFV&#10;0k16ikBh5EKiTDFVm6SK9wGV7u6+SgBCCj05sOI56k3IhAhcBB6t6sjqWKq/8gUQsIPtss32YZsl&#10;WyExmmJCxGZu/OxFR8DG2htLnjTKEgtpTutnfUlT0kX8Rq58SY96o/r1nrT8ujAv0GCkBeMhFc6W&#10;wjZ1bgEgW2QBRpinO4vFUJ7VEFigh3TQc6Xvz8cOZs4q1BwMyCSGksGD8RXPOdvRzRxB3LUOnFfJ&#10;vgtI4ODarZ+D0RQ/O8FJBw7ChJ5IT+DjOshCB4/d6+JKnoTSxa871ti3ngdZK/fVbPtixodynFWJ&#10;lY2xT+vetCkv3WrH/fTHsvAeISdWZEJOP/pEO/bgI+2aHx1jM046yZY8fqPVvfSIzdTYavqjt9vc&#10;Fx622pcfsxn3XGHDb77QPr77Gpv28G226NGbbNyNZ9n0Oy+yOfdeYTPuutw+uOQYe+vSE2zsMw96&#10;Xfl8ObZm6WY/k50iaWTF2ApBPZhI6CL55HEUbIJRFVrHeInkFC4Ok00Xe/CsmfPFPgCN+Q4gs2dq&#10;+RVuMJ0Z+jzPc3NG78iBQgBkLWOrbN3NbIRrGl/l4KCzDonmuY3XgUSgwnioTmJ5LY27GlehP+DC&#10;WiJAAUSoOvFm4FQtz9VZCJXzCUC4qefixzJ4ZNDgGkJ6KTUv/YYxVh5bFV8H2GAXHtQynCvsMxjl&#10;zYu4ujx3IpaBZkKKvUPBQ9LvgArjreUCj1WyAzPeyvoO47lF2lS5QP1cdfzuMg3g5qKdGNeVM5ME&#10;JIVd13MVuiGijWRA4WNChOlku6xXmqSixTw64sZKNUoZODIbydrIzlQrXwGR3Bycd8VHc3C5QZjx&#10;GAHEHcqTuEjuo6kADs+dDGBJgFz0bGWwyD+fBxT5uR1gAhQdMMQ2GEth7w1hncehhyDAM77KrIf3&#10;QMQHvHjMWMsBhBGUB/QaBQabNaICNBTq6RGQ8Ljfx1ixadBPCUA8GZ5Eddc60tIn7LZdeXe5WIWv&#10;p2W7ICACOKBfcHw8lcZX6B25mt3ZRwoGlsZWZTDJwjmA4aOs5MaKLYUrrQMwSe/ptt6iGyvcWQO2&#10;FpbE8wEurLTqNnQPwCNS6V60qFR6q8ZY7Uqoo2HwF3cveYxke/UxkW/6U0W72EYABJ1UCUhUTcIO&#10;Drf7sos8ieeAQL9uun2Mu5YKjOS6gpUwrkLDYDdIaC1yVQlAWqV/bNEIa6OKGnO7L0J8tPvOdrG9&#10;xW/4+lig4aMtHzHJZaX33K7vBasBVBhhATIBLthypdPo58Wuy++C0N7NgimswWIiuMo4XkcPKKU6&#10;k6g3EVCwsZBUut6fZDpurD3KhSC4f6Hw4Ddd62KEpWqUzwVQ+/X998ney+t318n2PPVZO+/Yg+2E&#10;w1SmqDqTk5VMP1WOrBM0yjrnx0famCNPtCViFsuev9fmPn2vzZPrqu7tF6z+xYesVvbe+S89buMf&#10;vdMm3Hud1TwmPeS2C23WnRfbfAHIzLsus/cuP8UeOf6f7fGT/9neuuUSmzJsiM2cPMnmCEh8XIV+&#10;IfGb5l6EcgcOPsaZJfbhAKLnZ6KZcJIFmOex9DKemiXA8EPuREwng8fcOQv1dWIlYiNLNW5yW24O&#10;CvK4zD7y4ySeM+5yFpJE9AweudqEj2EcMA0YCAACeKyUE4pRT51GWzAQz3YkW24ASBQwAi4ryXkk&#10;ZlABj9BBALp84wdEykFHtBwOtuRcUe86S1qUVdFNIuuS34fP87qKNThszTApDiwK8X+TnD+MuOjj&#10;Yry1mfI/H81FZUqDAAcQATyoYKmjfkXie7WWjy3W5xqkp1B53y4gQkzftk0aBm27KaRXNOkKOLLY&#10;7CwkMRE0k04S6l4pkruxolcLN1beDVJeUDVgWVVpjBW185mZ5MdoIORHqJuPK/ZfB5Os5Xj1Sk7F&#10;h2MMCy8sKDuzEPgdSFKaHTAsfo+SU6u1o8crUZx14MTq1eMkwAMgPrJy8EonFUACTmRMBCBhw82Z&#10;DUChe5MOV5ZCsefDW3h5XClFDAE92XidgZAO52aeUuIK91E1Esl0jbIYYTm7CPG7V5/n5HFWtzuv&#10;Ui27bvihcVRO+WMfW+m1rnek46wjMQ8AJK+89c+TB3HWwarbABDPf6yW5oHukZdKpeuAVLo0EBfT&#10;k4iehXTfq57cWb2qM/HEt2cksLjSPZUOoT9yIT7aIVuh/AfJcUZSiOYCDKy/fAzDIEfCyAkNJPaL&#10;oIdw5jsY4KTCsQUYdOprW7RXZKsS7hunDfWqk1Z9HxZKIZoDFry2lQxHiXkAdAAVTAY2EExFrEEj&#10;rxDY+ZnH+yiOK9XtgMk2gUSPAAQ7sLMQwMSBQ2xDbAUNZO+mOt+TvltAARCge+wWeOyTvXe/Prdf&#10;e9H3Clx2yZW1T3kRdol83lhjvxSQfiYthOf2qZixv260Hah/xx6+/kzVmAhABB7oIKcBIBplnSwh&#10;fcSPT7BFN1xsy8RCap660+reetbqnr3L6h672RY/fqvVPXOvjb3rGht543nOQKbfeYnNu/symycW&#10;8snPzrXXzz3Knj75p/bixSfa3IljlYhea5Pfed4mvPm8FlBJt5BLK0Bkis7AsRaOKsADkAA8GFGF&#10;m4sxWBLhxWZmu9NLz5M78VEZTjDVgaC9UK0iVxh/5a+BgfjRDTgL6IlxwDqKU9JAYp1tbuWt5EMA&#10;F4oT589CaJ7jWgGV7TXqCqtWSWJOkccYKwAjbtDaSCjWwjXE8xgtDb75Fw6rUtFjfs6vyUVWZhd5&#10;22JmGnl8VQaiosYFGzCtxT4iqwBWdoq5AUCHrYqtcggBKIy2MAjUyK21QGPBWgFGAGfoJTjSFun3&#10;n6t/j3lqKZgvNxe/KyHK1uYOd2Vl1gCb8DFX6p6K5Ld0Af1l3qGbra+0Ley96BSR/8iliM5IdPN3&#10;1gEASBQvr8x1bYSQowvnoX3ESCuBSDmAyOvc/hu7RjgDF1sFmAB8mXkEeCTAAOgAljR+c1BIInoe&#10;cVWqWiJsmD8P4ATTCCCK/EmquU82Yg8SVlLkWHDDWRUZj+TEQih3t1UJaJJ1l3p1Bw8XwclrMMZi&#10;ZBW6h7u5fD9ICOYBGCGSVxjHwMchqKdlUclt5YwlbyBMTIXMR651r4BHJRfC52AiA9baloR0eq3a&#10;0l5035nu/VjZyouYHuAxGFBgKa1F3UmdtIoq3YClAZD4dg0EEFHanLwHbbrYYzXewSaL44nn3AWF&#10;5RfHlN/c9Vc9pYWE/BDgAaSkm/Tpxg4jAUTQPUivwz68uFEMpElZik2qQmlWIBHw2DrnA6834Wz1&#10;5Ls6rvgeyVGFy2uXxmQZPHz85uCBXoINWaI+zq903LK7TG4tBQVdr6EzSyMsEunuxhKjYR0uzANd&#10;xQsVBSiwDiy+dF0hrKOjbNP7MBbbtXquwEL7Q8RAvtDrfilGthdbr5Lp+zarv6xmrFjJOzbtjbsU&#10;IjxErEOtvHJhASLHC0CO/unh9tFPT7aqS88XgPzMFj98rVU/cYs1PHeP1T9xq0264Qybf/cV0jou&#10;t/cuO9EWPniDxPSrbe5dl9hcsZB3zjvaXjj5x/bSWYfb8LuutkbtEG9UId3Hrz5pr198hI1+4Eab&#10;NPQtVZ4gekvHSFbeGUkTyeJ4BBAzgAgsHDDmOSvhwD4YU/noSuWJbiMWkHDN2suypXIjMfpJIFIB&#10;CzmRvg9EShbe8jIpXyhFqFAjMEolZ2oDY52cWIyz1upGCZDMGK998B+PlE5QnVqA1yUQIYXe4Dda&#10;3FuMsQCRsuuqYEjuuAq3WK5WKe8rGSCWO4sI62+cSK8DDrETRTf4FEpEM+HfAEE+F0pmW3Ohp/jX&#10;sc0xKlWwIzOeQ0DfrB3km2inFfuqBzBoB/YciQolfT+K6vP1fLXWIC9aqO2VGnUBJDQ018tYwNd2&#10;KD2P68pLD51RcPPF4itRP10dTDTqAVC8Q4seLA8UVhxRJNGpMuE98hgrA0nOgwRgZPDIon+yISfW&#10;4WHElCXZvnO7HucOrgwk2RmGBTkqTlwHyeBXEtMz0GUmAuC4VlIS272wMTGUQk9JDCxGZJlpRUNw&#10;ApCoCslLorJ+8d01sryuYvn18VcGmnKWwx8LQDwEmN+XEZc+hnkUgjraR4QGI/sRn+N1+TUZZLJY&#10;PvhjDw4SJPQw4aoAjBIb6UjCeiyWCoGd4+CRAMTBg3qTDCAr1dbr+9Fp7I1ciB89z9VBJu0SYZ96&#10;l7YSeu8UgT13YBG6E8NA0yCf4V1U6CBiHs44SKxH0BBrL+4pT497h5VcTs5OcFlFRQmhQD5HnQnM&#10;pHnBGFWiaDTGPhGF77YCICpm3EplvMR079MSG2FHyFY99syI51IibLhbuzsYMfG9+gUc7hJjbOYg&#10;g4sMjSTsvoymeI5RG84xHFcEHjuoPwFoPNFOQl2gh/6RDoDDGMyBRm4sPwKc7XoeIAFA0EP2a3z1&#10;JQum9Ht9Li2EPSI7ZSIAZD4VgCwd+ZAChIfIyisNRKHCOMfaEerLel8Asv7KK63u0ett+VMCj8du&#10;sNoHr7Klz99j7194vA274DibppqTt847zOY/cIMtfOpum/fziwQsl9v7l5xkr555qL11/rE28taL&#10;bcHo92zs68/Yh0/eay9fdbq9dskJ9vS5R9hrt11pUz5UGDG5p6b5CCuyIZXwIewD4BBQqDolGEec&#10;0D4WpquAQ5+fw2sEJgDIfIn37Ej3EF7qu8rVJK6BZAApP06jrMEWXgcTXFgCEWy4iOjcaAGQdWvW&#10;u8tp7vTp9soTD6la/ikbIa1mlhhWgzYjhiOKG3OD1egGi0MrlynCBrzAMduIdUX0ryTmS11eqYYl&#10;AoaVMZYzjQQi1NgXAELy3UdpUWnv/w6k8hmBpeOggq7iDq9UOJmAia/Nq4Pjd12p33+jNBP+HfR1&#10;jPKUvM9g4kWRtAX7eKvWwWQhmgn9abrycb3+DZbJcLBZ2Qd0ke0CAQRtB4ucRk/XvDe9HCyMXemR&#10;2eBK6jyOEucAU8mxBbPwDYlpXwmBSEZWu6lAccEfAFEVCzkSz5IQTsRqnO3GUezo9mL0Gx9FBcvI&#10;DMNdZCm9jquq2EeSChxzG7AL9QXrKpkGkgsNAOlJ5ZKxG8U1kIrwnQGjUtM+eI1szoXATirgwaiq&#10;YsnV4/WcUoo8hRCdqZSyIIXoXrCS/LME8ASYpK2D6ZpT6jlcyJjLAcQtvGIcXKk1YWylxwBIO6HC&#10;lAXJNt4MIIUbqwwggARV7wk4HEhKY67MQAgbtnhGJJLoXhtSgAiJdPQDQCRusP6XPU4rRlPekqvy&#10;RYAEUAE4cEMhahcNusphACLe8htgkrURGn23SvtoViNvk0CjUfUnjbOGCUD0vAR1RlcsoKJjC9aC&#10;s6pDP8sOgQXAQAiRDq9dahKm8sSDg7AnZx/kSDTm0teQkG/RdsMmsRpGV4y1tiegcbARwDjI6IaP&#10;LhJ5EuktMA0xF4oVsf/ixHJRHlfWCgR2XZVSJ7n+DQDSttr2yZ21S5Ut/IyEEHdUaZf8zBfskhMV&#10;JjwkKk2cgRx8tB3yo0PtpR8db5tPucAWyaa7/MmbbdnTt9oSgUmDyhVfP/Moe1fgMOsX19ob5x5q&#10;c5QHqVblydw7zreFv7jKhl12ir1x9pECl6Ntwm0X25xHb7Gpj98pMf4+m3zPNfbmVWfbnScfbDcc&#10;/X/YXWccaq/de6NNGDlCmw0R2AfWnrj9F3cVwCAG4hUpOK2SYD5/nuzCGlu5/qHn/fO8Vh1dAAjC&#10;NcJ53ChTiaLm9FkwLwAli+iqLHERPS2SytbdbOPlCiBQjAiTwJEEgBDe42Y6brj2mKgdmMVXL2nh&#10;FdsTx48e5X+dr/B0ejlUyM19lafQKztIIg1faQvWz+7usZxIB2wiLV80DWP5TQuzytX1ZE84uVvL&#10;RXYHjgASRnqZmeWsib+mVD5ZgJGCkbCSarGLWrmyAMSN+jcjY7KR3RZybdVotFXNjhN9HoMBIEIy&#10;v06gUqPfv0p7ZOap9maW2gqmC2yr9X6rJeI3N7eLccAAwmE1YIxE0NBT4Nyc86KoAA+KFFlKtSMf&#10;lSsW9SYpmQ44ef4jjbzKmgn18xFIDCbi4KE6ksEA4qwoJcpz1iM7q8raByMpB5GUKcmJdtdOBlmB&#10;C6biegtjMoKZsaExg5TnQMo3f68iSfvHByx4Sp1ZeR96IZ7LxussxNkFzKEyvnIGwsGhVS5cZOzl&#10;3VYJMEoAlL+/j7zc2YWWAohQ114Bk8H23cw6AJDIhsSV5wGRTuVEGGUFgGQGEo89D5LtvImFUPGe&#10;mUebShM5jK28VJFOLN+LrqNEOvUmvlDKtQpssYAAGYvIWwTz4ObKDRoWILDIzAJ2gVguIZ59Is42&#10;/LmoRQkdgnGY8iLoKQQMl0r/WDzD1+I2ad8IALKRanhVwvMxjiyyIQ4kEt2pO/HuLW8LxuaL/qH8&#10;inZzAEztvL9ADO2F1yDGM/bqYPRGcy9jKt3UubkjiuOmwpaLvsH4CjAAlLAIx0KplPvgc1iFk52X&#10;PMkOvYbR1h4Bxx59/Kux79ivJ31gn+l7H9C/1z6Byh6NvGAo22resz3Vr9ldF59mx/9UXVhHnaBR&#10;lnaDHHyUHaw1t/f88zHWeuj5Vn3Dmbbssets2RM32QqNsWYLNF444Uf23qWn2NyHb7Ih5x9hc++9&#10;SuzkGjGQC636Aekil59mb555hA29UAuq9Jp5v7jCR1xzHrrRpt9zlU3Xe7xz8xX28GVn2b3nn2gP&#10;XXOevXCPxlqqNPGRVUqt5/oTAANmMVc3H2cYjLJmqYdLWseC+dVJ+6jyqwNJGmEt0OpdwnuMdbjp&#10;hgYS4JGvYeetsBF0j2IPCOnzlP2gwiQ/Xq2/1Kkx4eaM7dUBRO/Nvo9JKnBkQRa18+wseempJ+z5&#10;xx7Wechr5meoA2wZQjqjL93Iua7CagwLyQWOqSk4tiJWGoNhJmg4nNweDIjkEVdmLTlgmG/+WWcp&#10;wMUdW8FCeB+3OXPIyyRw8c+nnIkXPVJJLzCGRS3W7+5gIkaBQ4sgJdbfTQKSDRp3oaGgkwAmC7Un&#10;HusvAMIhP1Ot9QALNAacx9hR7GShPl/Hcq5Va6xJugvZEW6osQcEnSExAd/9gWbBHvaobef4/o8k&#10;ugMgfpyhoLfwPjHqynvavQ7F2Ue2CEfCvbywKmsfWJEBkO7Ug5VT5kUFfCl5nj+XK1J8D0nh7BLD&#10;IJFfsv9GA3BqAYZ9eLAyBHpAxBlICNwxdqIUsTLCShsFU11JZWdIHmPJvbVxg846LzUcCCABJF6C&#10;mACE9+0q9JJBrKVgHAlcCqaStJBCMwFQKutrM7PAxtsJ60huq5w8d9AARAgafoeFUKaoXiwHjxhj&#10;xWgqFSn6GCtGWdHIq6uAxY8/JzDxsGG1AnxRoe4COLZebqYSkcM6i+Yg4Vg3YMYzns/A6eS5EJZG&#10;CSgAFdxccl0BIIyafAzm46woPfR2XF+XG22+ZECaBSKb5wwXeHxoG2e8r8cjdLR3ROBBVXyzwAUQ&#10;ybtEAAwYB+/fgg1Y2kMni6vU4+Uljfr5AYK8VRChfbeE9r06gAc6R7+YhYcLE2jkK2MwPy7IAyh8&#10;rH8H6SDZfYXLaq8OeZA9SqsfmDbMDsyT3jFrlH057UP7YtI79qVq7b/+5FX7+qMn7fPZz9szt5yj&#10;vegHqxNLiXQByMkaYx3+k0Pt2n86wtp+cpGtv/VKW/zQFWIht9nSR29Q1uMSe+fso2zElWfYgkdv&#10;szE/O8cWimHUP3KDLbjrYqu9/yobfeVp9topB4l9XGb1L9xnMzXWGnH5CbL/Xm1T75Aj67aLbPJD&#10;t9m7D9xhr915vb1653X29sN325RPJrgmgr7BqCrAIjq15gkU5olpZBABLKq0bnfhAt2MBCIwkQXz&#10;tTZ2XnXBSMoA4nbY7MDygkTtN0/jIq91TyCC+yoXKGLZpb7E60w4m7R2VlcAZHESwwEQz1aw1lY3&#10;wUnjxqr0cbyNVZr+I42x3nntVXv9xefsNe0ngZG8rO2J72vf+xhV2rP0CuDwfSRp+RSg4i4wWY2L&#10;TAo/bwI6Zw1iO+7I4uaftJJ8s88gAXhw48/PD16sxejMtQ8HjMrJIUUPKnKS4L4MR1lylS3J1fRi&#10;YaTxF7GtUhkR3FkAyWaFL7dK90I/4bkqmQvmzJxpc8U8ABMEdsAHRsJZqHXJgMmsGTP133u2gEar&#10;iPW1zYAJzKRgEzF2it0jCN8BErHbI9p7Yzc6V0Ah7V1PFlxfc5ueLz6XwSSNzSpp+QRazj6CAXEt&#10;7wrJjxHHw64bll1Ag5wHJyzKOVjIeyW7cOFMS3ZmhHgHkZwxwYWV9IYiIZ7E8e+Os6K1N1eyR9su&#10;Ne6xoyP2c2TtAnCIcGEASGgnnKhej9exBMqBZwB4ZFZSSafHoqgoV+S1vh+9VE9SgAVZEAeQqDfx&#10;rIiPtBILSan1rIMAHIUW4nqIyhQdGGLnh6+89dEVwEJDby5bjGu7Xocrq0MspLdaIyZq1MUm6KUi&#10;04Grir/4yUww5uHmilPJb8h+I63TzRwb7UL/C9/HWlSbOAix3TAChDi1cGfxnjAJxHFYAgDSqvFP&#10;k4PISIGI0u0N0kjqZtr6qVpUlQCEUVcbojsBRL0XGgrurQ7el7oUAVe/govOSnBOCeQADrIhuzfo&#10;Ri/NBPDYSVjSx3SAXYzbMjNhKyGi/F5ZdPfp9/KjxzzH8d9bzGUngrqL6+nARFT7joC+e73ASgxk&#10;F4uoxJq+GPKs/XLUwzbsqevtyB/9ULXuR8nSe7SdojHW0T85xM784SG2/vDLreXWG6z+QbXzPvoz&#10;q7//Cpt199X2wfnH2eirzrBq9WPVPPsLq3vuXr3mWqtSqLBOAPLJ1afZ66ceYlMFFNWP3WRz7hdA&#10;XHKKvX3pSfaRPjfqjitt9n032tSHb7dhj91j7959g73+8xvEQMa5thECOQAi3YOxFbXx86o0kpLL&#10;yjUOjacEGAsX6OYkEAFA5mpcxXMZQBhr8TVLNHophGeKFAsQSSykVNmeW3dp3s2P0T0y89ikUCFL&#10;pQCMet08scACAOupStEoCwYyRaWOUyZO9oJI2oGpZHmHjYmvvqwdJS/59sT3tON9iPaVvCcgmax9&#10;8fXV9QICdI31XucOmLDUCpDw0ZaDXaqWz2wpjbFyU2/OhuT8SOHIAphK2xf98z7uSppHSQ/xzi1+&#10;lwGAElUpdIotY3cJ4rzcZfyc9H0BJrAxFmzVSFSfr4wIrIOEPsyMf5s84sOVhUbCdstZ06bJRDHD&#10;d8sAJjHiqo5GZwnvHMAEZrJW+lKralgyK+iSWyuS75UVt9kiXB5/xUKqGB8BLtHoG3/lAyBcuWH3&#10;I9B7aDBqSryfi5FV0jrKY6rcxlsGjw6FMWnfHdh9pZLFlA3J2kk5tY4g7/X1ABc/WxLpPRuT9JAf&#10;dKNX5BGSW3orez3ygqns1Iq1tlGWGE4tmEcS4AUWeSwV13QSsGQWktfRBoCE3dbzI7w+AUu29obr&#10;ipMYh7fwpsxHaUSVm3jztWsQQ8l1Jw4caazVVqo0cSAZYOUNwMDii0vLj8CjGGmlsKFXnqCBsFNd&#10;ifQusZDuBgEIf8174WEsmOrSGIqREDd/bvzFUihu4ACEp9BD4I6q9gwi4cqKECGgwViJ9xEbEQtp&#10;r1GVSK02FSpMuBUWMl2716vGW3P1ZFs7+S1lQ7SDRIwEBsL3bJFeguW3VfUnnYzHBFL9GmNtF3Cw&#10;FCu0GVl6Sda7qypu9rAJRPXt9GrhphLA7FYJIk4uwBCQyeMtsh8I9IBN0Ynl7Iuv0ZG9l9fAaPbC&#10;QgRODjKMxgApvee2taqu12s/H/Wm7Z3wpFW9f4+deMhBvhcEADldo6wTtaHwmB8dZLN+eo713HCT&#10;BHSNsMQwGh6/SS6s2222goJz77lceZCbbcVLD9qy5+62xQ9ebQvuOE9Aco1NuO4Me/P0Q22Kqk3m&#10;q4xx/v3X2qQHxFbuv9VG/lyff+Jem36/AEQi/ORH7rCP9blXfnaxjfvoIw8GxuhK2Q7yHdhxNZZa&#10;ADgIJBxA6NpSVQoAstBZSDCP8slfs5gbsv7S5kacgcSr2tMYqxhl/R1HlrMQxljagw2AwEgADW6Y&#10;XhUvfWI9N3nd5Br03NSJVNJr54myKmxZ/Fi/0wfvvGNDteRqqIDjfY21WM1L+/DHLMLSTpSPtYJ3&#10;pvIwdfrLm5ux18B7JqRSOe+jppRRcTdYsiM7gKQEemYZ5er6YryVFmshlK9AJE+n7MiCdYQuksT2&#10;tP53JWt5xWgAEEZZuLsAZq6AyeI6Ni3CRpYICLS9UoJ5lfIhAApmA+y+WIE3CZhhJ42UBkpIZ0c8&#10;r52rZWVYonG1+fpkretdKEaDJXiewGj27Nk2Txsx68X6YH+bN7d4TUr0aMUIKG89rCylyjfoisYQ&#10;2wyT3gCIMPYq24T9cQjYES4MBgGwIHBHniOEdLqsotY92Eenxm5xBUiU7qdk0ZdQAUSJxWQnl9fa&#10;hzBf7D7xERo6iK7+fXfYD7rWc+PPjbhhty037Gato+zQ8lGUvibv4ojMRVr0lJxXFRCpjKSyY4vX&#10;+wrawoYba2m9jr04UVNS6BlJLC87tLKgDqg4KxFL8QxIzoYk8bzoy4KJACI08pYS6aF/VCpNKmxD&#10;TIOx1qDRFlUn3pWVjle8L5OeIDtvj1hI9xItfvLVtrHeNkBCV8ZVaXcHf/X7EWOJQ5Nu7PmAefSk&#10;1biZgcA+YB64qxDI2wQiLXJhtcImfF2u9qw76/hQIDHaNigXsm7Ku9aqFbL+Otbf5nW4S8Rs9D2p&#10;S8Ei7A4vBw2Bic42AQcfu60YtuG5FMBDgKKb+27lPPZsXKzDVUdV81z3KsMRR3mOzQ22389Sv+Ku&#10;2qfnnXkJOMiKwFYAD0Z9AAeMh7NNALVLY7Qvpn5k/fPetk1j77cLTjzcjlOg8Dh1Y5115Al2jvqw&#10;Dv/Jwfb2P51o2y69xVZKQK+95xJbpp6rZU//3Bap+2ruHRe43rFc4NGgrMiSR8RA7jjXw4fTbznP&#10;3pOAPv3W8230pcfamGs15lIdyqzH7rLRP7/aRtxyqU15/B5bOPR1m/3Kkzbxnuvt9avPsuFvvm6z&#10;pHMUACKhHEsuoyvYB2l2d1oJQPg4M5AYZQEiwUC48jWATmYg2RIbde6VRVFeY5IYx/fZep2BeBpd&#10;Nz4BCB/zXovlrnIASdoFIEI+ZJo0DgDEW4FVNT9WGxh9n7uqWNiWOOJ9OdJUNc8u+AlqH2ZPPKt3&#10;P9HO+E9kAZ6iZVvcVFfqRp33kmQ9AkaSK1Z81JY0Eg8WcrNP/VkDACS5rwBK34uSerRWEjRMJzuy&#10;ytcysDiAyCK8Ijm8Mog4gHAEJhlAuAKCceqdXQTDUOuvRHXcXIAtGZMmSgPFUtZI+4C91UigXyTg&#10;QD8hpMjrOYDSQgHIXI25GGcy8mrQvzUgu0Vuru6uftsmLcHT4N6/JRuwbuZFC3BqA+Y5DoAD+/C9&#10;6uggRc6ESpMIDOaG3n7pLUXtiqfHk8gtAPBK91LaPINIUaIoUOmhmZh6e5hG6gfLwBFtxlTaB2gU&#10;YMZjfe4HOKa6io1+WGLTrvG0qMmBIe/9IF3uCfNY4lTZDph2dqTdHTCJuJkzrsqhvvycvkexxzzl&#10;OPymH+OmilBeCRlWBHSew/obfVtYgCuZkRiVZRDpKBct5sLFdKWB1+2+eVdIqQ8rj6scRBhpAR4D&#10;BPaw8eY96p2AiVbfdmj1bfcKVZBoP0jfKqpI6LNKnVaeJo9goIcDBTIkzCsn9BP0CR8psVeEK2wk&#10;AQkAAutgFEUaHVYBo2iWcL55im6y0j82TBsSICI9pFHjrDWT3rSN85VU1/6NZr4O9oPegVaj799D&#10;RQqjslTkSH1K/+pFtl3sYrvcWdt9kRU18tI+dHbq+Z16bjfMYZOAYhPBP4GCH42h9BzP79HzAArs&#10;JBgGIzB9rcZYgAXjLg4shY8ZlwFMfA92nuwQIB3Qz7d3roKXVcOtecLDdtWZx9oxhx5mxx9+lJ0u&#10;JnK+0uiHCUDu/+Gx1nfprTbtpnPtzdN+bHOU8VipZPpCbSecq8BgvQKEy5/5uS194mZrkD6y4Paz&#10;BCBXyYl1pU2S+2r+/dfYx8qJvHHGEXJp3WLzHrzRJt57g015+E6b9fwjNus1dWuN+tCm3v8ze+ei&#10;Y2zk6y9pPBVJdYT0ORpfzZsToyvYB5oGWkhYdDV3l/6xqEr1GjqASNZBXFgHdEoAkvWCfHXB2llH&#10;6CG+PGpAQj0+v1FbCBu1SIpthCyUgo3wtQAT1tkMIBv0tbisZohJACB0eVEISUX9KO2DZ/PiiPeG&#10;CjxGSif5JHbBi6XEWt+JNlXXqVr5O1kayngBybQJ4z1vQlV7AAVdVTHSKu8ocXNA0kKye6pSXRKJ&#10;dD+lECLMxi27XnGfihlLWZkspBcgotetICOCXdjHWZFs52BSwOrLSItxVqzsVRgx9X4tgZ3UKkQp&#10;8ZwlXIABORFyMdTGU/DY0tTmtmCAZJWYCYl+Qos0A+P6YuxFRUxtdaxUBkAWiakgvs+V2w5Bn9+x&#10;aWurdSvJnpPkvRQ5cgNnJS2dX929ugIskYTP7if6tgAMigxp4i3q3SXQU+3eqxFXZiMADCc36Xp4&#10;UAcwqQjrlcfeSOw1LmnLon/fgTZhWFFRRolu48wIDaSc2nZGUAGHAiQcNIJJhPV2oG7hQJFGSg4Y&#10;/jgdNAkfG2GzTUxFN37GTLnwMN6vsqo2nFdxwsYbwAFoUD/vO0xUuhiFi3Rrxc8D0HVplNYpAOtQ&#10;TUqxO6TYUIhGwkIpWXv1eS9eFECwI72yJz0n02N01bpKo6vc3JuAxEdZKSPS4bXvwUY6l2tj4HIJ&#10;1Mtki12mv+CVUO/1UkT+oifDEX/tu1guQGFs5H/pk/5G75Cm0VWX2IprH6yv5TAGiz3rlCi2U2Ei&#10;Gy8uLERyBHOYB7rHkuGP29KPn7J1GmGtmviWrZz4tkZaGqHBiuTeQqfpVSCxT9sNfXwFMKyvs526&#10;ae/csNh26PH2tbL2avfIdo5Agz0kzgzETCogKNai3wdWwucAF3aWACL7PVGeUuViHAAOYy42K+7E&#10;SODvGS3GjMPi6wVUABaLsxhvTR0m9kGm5X3rmPKE3Xze8Wrh1X6QwwJALjnqeDtKTqxrf3K0rTtL&#10;vVbnHGXvX3WmLXr+QVv+9J1W+9B1NlMsY74AZcnD19lyMZBlj/1MAHKu6ySLBSYNrz5mi8VWJl13&#10;lr1++uE2R+Oq6gevt2lyYU2SjjJNo6vpzz1os15+3KY9cL0Nv/YsGzfkbQ8CkgOZJRCJcCB/eWqE&#10;JVBY6MCAy2qewEE3EQFHtcY+1Yvqk6Be40K6i+o4tAQgi+tjhFUGjgJM3PVE7iLtPc96SLr6FkIA&#10;xMXzGF/BQBiBASCZgXCDb9SIa7Vu9tO114Rur2k6U6hdkTFgrNjFhLGJaYhtTJZGwkKsKZOn+uIs&#10;L5ik0kVnhpL50zQGmyotZdKY0QKUcTZH/xbL9Jf+BpVA5mJHT8pjAvBFU5ElKe8JGaCBJPDIYOJL&#10;qpJ7y7u3kuYRJoNwYn1njIV2knIiK1U/7/UoAkyYmIvqujqQyNrMx4BLMBS0kniOsR/MBCcWNl9Y&#10;CYyjXiyDOnwABPEddoKjix4uihyrGYnpACB8HXtY6vQ+2ICrPLTIaFN/VIi9Vus9V0rIb1S/V6eC&#10;i/0CC0CkWxpFj0ZLAAkuLypTOvUcnVWEFLd7F9WetCOEm7icXQKQ/nR63FEVrqrsrirXkDiwpFCg&#10;C+kpL+LJ86xvlHIuAxPvoYWEnTgDCDmQ4kaeqkfSOCvS5YBGBo8QvSsjpJQ0p7LET9IquOF7z1XU&#10;refd5N1+Q6cjS+/rvVkVwT0DEiAQjCcO4zTv0HLACOCIA5DwOd5jla76uZwdAR5iIS60J/aTWEf3&#10;mrQfPQEIAAOQOHCsFAjodAoscjOv70TXafXAYap+LzMRgUing4f0j2Kctcg6BR7dy9hJrrOcIkS0&#10;hflejOgWWfZ3qFqErYSZcfg1ax04rAQUvo8jAQdAkk8AiMZRjK4UFGyeN8K2aNd6o5jIWjGOhhFP&#10;KHz3lK0Y+6ItH/uyrVdBYbcAjJ8lGAagIMBgBNWosdLmZd6Oe6BppfaWr7b9zdrNsWWFf26XmATj&#10;Km76NAQTQGQktZfjLGOxf55tibsAIRgKJ42i/EooUHmTyoFxMKpSR5a/FuYhRsLXC0D69bntAtnP&#10;Jg519xk9Yl3TnrB7Lj7JjjrocDtJWwpPV63J1ap1P05OrDO1nXDZOVdbnXZ/TL9PYvpr+v1fuN9q&#10;HrjaJl15vM25+WybeO3JNv6aU23FU7fbgjvPlwvrcs+LLH32TlWe3GyTbzjbXj7lYJt447my+l7v&#10;NuCpOnOVCVn4xnM2R5UoM+671uYonT7ro/dthjQQerFgIWHdjXxHBgRv9tXzsAuAo8xAKmMsRlmc&#10;Kt2wlJROrbYDbLJly2zeCzLYRovuIfCoAEistGUc5Ls9JChzI84ZkQCQydH1lerm2Yo40RkHZ5x6&#10;vCSyCzxYkJWXas0sSianednkTC3NQhOZITCaKpF9osZcnFl6nmAiQj6HsVkZCMo23nLVe7itUgYm&#10;pdF9LJatugBDyohUgKMy7nImknImWaRHVIeJkDEh7e/NwlqgFWwkyiQBkMxU/GMqXcQ8ABKClB6s&#10;RHiX/kEVCt1igAkMBDswxY5UqXDdqI+jNkXMQ64ugIRxWL1Ci7Xu6pIeJjfYPKXf50jInzZ1qv77&#10;z/Uq+60ac5GC7/URVoy3ugQgHBe/dXKRYtY+AJNtypcAIn68dBG7cDCSfM2MpACTEpB4IDBpKLFE&#10;K42ykv6BPdi1EFxjzkIYZYVOw+MfePo7j54yeDhTyKOnGGs5Q6C7Konufk2BQRxSgEVRv+6PA0i8&#10;xLDIZYRWUVmBWwkbOnD4Clx1btG7RQ08GxLTqt1+XQsAkQOM5/PyK66Mrzr0e7Q7gMBEGJlV9oWU&#10;bb2wofa1K3XoyKLCJAAkTqozAUDcdVVxXsV4K1LoHXJgdeDAcgCpFZhQuKgthWrn7VrK0ifEdDYO&#10;JkHd93Qo0c3Nf/5HGs3QJaVciGsi4WpCa4hlTnmhE6wjObAYP+UmX/qwtN3Qywy5ioVsElDUj3rV&#10;Vnzyuq0a/6otG/2cLRn5tER1FR1qb3ufWEWPAKR3lcZqHBgRgCIGge7BzRyGwLgJ9oBmgXYBc+DG&#10;DrtAKOd1HAcG/9qFzkyCUQQ4AAqABwuwGF3xvoCPj7NcOA82wgkQSdoHO1P0PfbNH2v7pgv49G/S&#10;pQ2HvTOetkdVxX6kRlYnH3GkkunH2DXqxDpNe9KP+/8dZLNPv9iaX3/CVr14n5jFjbZYdt7FT8p9&#10;JeaxWKL6mKtOsldO/KEtfuI2jbYusWod9JDFOgDNmCtPtedO+KF9cMHRCiVepUzINbbg8TtsPpqI&#10;xPVZApWZZER0Zg55w6arBJHiRJZNYeWFcaB7AByACKMpRlgLpHXUyL0EiGQGAvPIJ8ZZVf6XagaQ&#10;HM4rFyQ6qBS7QdKa2ySoI6D7CAsGorNRI6wNjLD0139mINl2y3tiW+XmP4f9JNTXy1E0TUAwSeMp&#10;titO0pIrAKW8jZFRXaTu5TySjZUzk5OAJDOTqRO1Ez6xmFn6HPUgayhbFAiUcx78PH6zH1QHH0WM&#10;KaCIbTktqVqdwoSeUPdsSFlAj+fCtRUn24P9e6bCRsBjKXtPBKjeQuxgEtf8sV8R4B1ExFboCQNU&#10;cHKRLRGrAEDQPLAF48pixzyspEkAwEKsXrmvOrSThDQ8nwNsGHHljrEGsZjFZFAEKouko8ySy2uu&#10;BHhS8AAXbQEt6ubq0bZE9BHGWV0AiBY5dXDcSaURV7baAhaJiQAmzkaUP+mHrTgzAUyClQw+sJDB&#10;e0MQ0wGN2JUSmxo95e4OMWzIId67M0x6zg+iY4q/1tEs0vgq6RcBGKleJIcCnTmkgGB6DiDpWafX&#10;JtZRLkGMFlyS4VhvIy3uAJLae2NcBTPBAcb+9NgzEkurwvWVrcP+eMuGOFspeBTIuCMsRP2OdRpd&#10;OYDECKuD75myIXlHeojo2HoFInqN24FhHg4c6BswEbGSQjjPoBK2Xtc+HDhCSMeJ1VQ71xqrlMtA&#10;C9HpkZjOCIvAX85XOMvw9bay4aqckDJCXx1Li6/rHfo8rqxk2Q3xPBxa2IFJhFMn4keP2wQibYjp&#10;JM41wto8e5itmPy+RlbvSDx/29ZMfMM2zR5hjXNH+Qiri2p4gUj/Gm01BEBW6MYvrYbxlLuwABe9&#10;JsKMjNnkulKVPOt6cWTtkkMqRHO0jxDL9whoAIbQMcK1BYg40AAcaB9+AJ0AFRfM/fMCE/QSvR/a&#10;CN8DIGIJ1mdThlofFmiBK7X4O+e9YEPuu0T9Vwcpja4RlhjI9QKQswUgR/3zIfbh8WfYZmU5Vr90&#10;v3diLVYX1vJXH7HFz9xpywQqn4hhvH7KjyWsX+fi+kKFCRseulqvvV4ayfU2/vpzbIhqT0Zdc7Yt&#10;EIAskH4yR3XwM9WbxZn7wLU2+ebzbNRlJ9i011+w6d51FTvUc/7DASSJ4oylHEAEFg4eApGaamUR&#10;NM4qg4cDiBgIAFIeYWUROo+AAI8oTpQOkgJ8WRvZIAYCYFRAJEZYvJZQHTfRsNk2+trbVfqrnBHW&#10;PBiSAI+WYEohJ+vm7zvcJarDPoqApIAm0vOxdIvH2STAXnlyE7OxswIuacw1bdIUm6ycCeL7dAn2&#10;VQJJdAbcYJlhue2WneuppdczMD7iyilz9oJEuh1wyDUnoXkk5iFAQWTPu+RXeceW3FtiWV4C6XoI&#10;3VtxAAeeL05mJQIRtCLqS9zFlUAlvw7gCcaiIwAIMAkhHobhmor2uJP6X6OsDWyiXZZequcBE2pV&#10;sFADKItZJ+wgotfLRgxowFTQXGA6OLuqBE4s2VqvEVlzS4eYiXQRjbTQQwCUdu0t7yqBSABDaCSw&#10;Dh4XDEQWYf846SZZG/FRFqOuEhsp239xZ2VtxOtLPPtRcn8lUV0aSLLIetAOwAhwADwAlbDW5nFV&#10;tvxqBJUBhau+rlsg4eMq1xvSATx8dASIZADRa9OK3BiTZabDCApgUbZEbcBkTKLAsSTae0o+6lT6&#10;tIuEazCNEOxd+0iPg2FQJbeW1AAA7cxJREFUpBjhwmAgqSfLa0+oOEm6DMBWaCGLS5pIBpUsmlNv&#10;IgCBbRT9WItVZ1JtW+sXesCwVWJ6JwxETifCfjkPwg6QLt38KSP0VHkqVaRg0TuxZPUl6wGoBIiI&#10;ceh1jLqKK1ZeH4Fpf7rGYO3s4VDXFTUj1JZs0V6QzbOVBxEb2TL3Y7f0rp46xNZLUG9epGVQGmMh&#10;UnO26QQTwXUlAJAGsdtHVov95k7NCTd1HFOfwkZwV8EesoMKrUPPf8pyKBUift680nd8eB27g4VG&#10;Xth8yYfIupttu3thIdh4sfvCPDy5LuCRPbhfgcNPxZj2zRRDE4BR2wKA7J77tI158ho75qc/1W6Q&#10;I7UT5Hi7VlXu52qkdfg//thePf8iaxr5li178hZbKsax6pWHbNnLD1r947fYEonnEzSaev3Unzqz&#10;qBGbWKA6k4YHrrRZN0kzkSNr0UMKH95xqXqzxDwelE4iAFn06M02976rbfbdl9gCfX6y7L7PH/NP&#10;Nvq5J+XCqojoFQBR064ABA3EAUSzbsAC4ABEMoAwwspaSbb91tUEgOSbaxlAisQ5Gweld/imwvLh&#10;OYEIAOIhQo2NYCXrlVDnRsiNs6h5F6hwo5wuBgJ4AGCzZAKYKSBA64hd7ZNcYAckOLjKeC31HmES&#10;qBgG+NwCGobJwxRbHRNTEaC4WD9JzEZgAjtZoPeAdfA7ASbOQPJhhJdq4AM4Kun1nBHxWpRk4w02&#10;EjvkV+qm7SCS2Aejq6UCC4AnTughPJ9LHX20lY7vPeHw+VJPV2Y1eeHVEtdQYiyYO7gYh6GzwFr4&#10;HI/9vfU+ZEMQzVsAAbETRl1bpJ+sXr3GQaM2Ob6ooPcaeu/nUqUKgKKDflLD8i+t9eW/O3UqgAns&#10;BEABRHJzblSU5Op1BPUADsoS83Hw0MeI6b4HJO38GFB1MkBoj/W3sJ28SyQ38lKFQnjyB36zd7ss&#10;moVu6PqrvBtAcGGcExXtlRLEyHt08tc7AFO8NjSGAIsADJhHkQ7X+8MK/GsEFOwWcXBwB1bc/NEu&#10;QgivOLw8bMjn0zW7wjJ4DASQDCSUKnJo44WFZCYiEPEAIqI+YrpS6PoZO/g5qXrXiCoDSU6kw0yy&#10;NuLjLv2OuLh8qyEie27mVXdWm9gHAMIoy5lHYhQhfkeTbZfYAwwEJgKQ+GMVE/I5jgND2urnr6HN&#10;VwcGAmAEC6HdN5UbaiFVM7UlYiAkzylUJOvRrO1+zcp7tCho2KqsSKdEdE4XtSmI6G7hDTG9V1c0&#10;kh7EfoEKgrYL60nX2CEwIadBODDq2rmGXRcmsq+x3mvYARrq2Tk8xqrrbiuBBADhhxW/nilJR5Uv&#10;OblOk++ByUOtVzpQT8qjMKrrn/6wjX/2ei2SIguiShPtBrlKVt5LtSv9CAHIY+ecZU1j3rNVrz+m&#10;OhOxj2fuVvbjfgePRXJcjdbe9FdPkkPr7is9FzJP9t6lyoSMu/QYG37RUVatYOF0BQon/uw87Qu5&#10;1KpUa1L1yI1WJRBZ8ND1CiPeYmPFUp468h/tgwfvsdm6ceYyRUZYwT4AkHBecagqmaebbYyv5MBS&#10;NUa28g4YYekmXl/bUABIedyUnUy+rjYBSDlIuJ7nWCCFjRf3lc7GJKKzlTDv4eA9Y/FUrLqFXTgo&#10;6OfEEMBK3ynYejkumM9Mv09UrwRT0l/HCtFFMjvMAgDgQj6n33W+C8QVC/Nc/l0IW6pPipEZTGSy&#10;tJVpEudxKS1NYUTGW5wQyqO2ZHBineczaHoyP1W+BIAkbaQEIAEWGl+lhLq3/yZwySBTjLpgK2nT&#10;4nJ/rBr75OTKmouv64XB0BGmUzAaxmAJeHw8Bvh4hiU2NebgZOw4WS9zAUuxuqwHXaO9R2Cy1VPx&#10;MBMAhH0nfhUrIQRaQxVLYicLZBFeJHcYPwOutiaBSXuHwCRVsxeOK/8YsXyXHFcCC4CGHSae94i6&#10;9rDyCkTEZgCScnK9zELKwOL6C84rjcS279nvZ8fe/QBIaBQAibudHEQyMMRjB5AkemehmzFR/qvf&#10;r/kv/aJ/irEVABIHIOrUe3leAzBwoCDBHuI7QJLF+FygmCvdHcx8UVS4uAJEgplk224skUqAkVgI&#10;IBINvQAIDGTQoZ03ier+czHeKnQOxlixPySvvfU8SFqFG6n1tL2QupOcWvcRV7V1KlRIkDBGUUqR&#10;U+2uG2OudvfdIABCsUxKIyoHE9WlJxbi1l1AZSH7N0YNYCLsBWnWOlyKDgGQLbPUxisG0uQAQj+W&#10;RHaxjhZVlbTXK9CINRghH7uwg0jsGYmFVaonkX3XwYTHuMMoWpQ4jsiOQytE8DSeSiMnGIozjWTT&#10;9RBhWiBFKBC2sc8ZC6l0jb9Smj33aPmedPqyABb9zr8c85btmPOx/jvIzSZQ66RuRQCybdZTNvKx&#10;y7UX5KdaLHWknXL40XapXFgXH3GMAORHdvNpJ9q6D1+x1W8/7VbdBq25XfHmU3Je3WQTbz7H3jhP&#10;pYmqNlmgvel1j1yvfSAXCkA0lrrmFHv39IPUj3WxTZBOMlztu+OvOF4Acplee7kteEB2X4UOqx6+&#10;QX1aR9szR/+jvXfPrTZTgJFHPOgDuGuKv9jTrg9GWLizsoCebby50oQbcL4J19UQPgsGUtZAAI4i&#10;YZ6AIvIgKlJMH3v7LlUmCUAcRMRGMoDw1zLawgbsvvpaCgZhC5mB0BbMOA7BHADhSkDSgRCA4Ock&#10;DJkS9YsEhIjBGUgAE0ZUCwVIVXIaASY4jhZy+Ldg17zYyBy0kzTimqQciSf61QRcs7DGE+3h1kqd&#10;Wqn6pHBtpVLFomMr9YXhyOKGPXDviKy8VMYLPLzBN4nrjLPKGkm5Qyvq5AOIVnKoWAEAPPxYYTfl&#10;1buupTCCc8bC2CxZiBMrcvDK7EevAWg8Ha+xFf+NW5pUzsgiJ4FJe2unHHLKwEhLIR0fQMJYLEZe&#10;WIAXUaei0RashOsi/TegNZiixy0S8GEjRbiQXeYshUpOK8+CpMc858DRzRGQudOrspUwbyfM4OEM&#10;hzEXpY40Cu/71PYc+Mz2fKpz4FMFCXXDD+0iuabQQfQXezALPYYxZJts+rjQSvL2P68WgXEMvIFz&#10;43emUoBHAhBu9nzOm4ABJ8BrYOtu3v8Ru9PD/ZUDiwOAwwOIlQVS0cgbTCePsdp9J0geY30XSBDT&#10;XQ/R98nFirCNrlSy6KCRA4WujVQ6s7w3K3VnsT+EkCG17/1VaqddIIYhoZwxFIyBrYMAQWwg/DjA&#10;A21DnwNgorVXiXS6sQAdwCMtb4q9IuwSkSVXDKRVez8Aj1aFCKls30xtiZhHBhBYCHUlrRQpeoBQ&#10;4zQxEP6yB0AIOpIDid3ryqQAKAIQ7LtYad1OmzIgaCS4q1j0dEAuLa77NbpCw4gq+EiuU8kCcHiq&#10;HJ3DR1R6T70/fVl+2FqYWEe086o3S0CyR+O2r+Wg+nTYy7Zrwtu2Y+Zw6xMQduj3653zoo147Ao7&#10;ShrIyUdqJ4j2gVyUrLzH/OjHduHRh1vda4/ZmjdlYX76dpt6+/n2oTSL8SpGHHnrhTb0pgttxkcf&#10;WP2QFyWSX2ozBSrLJLBPu/4Me/eMg22W9qOPVw/W0NN+apOvP80W3nWhLbj3EqsSeCy8T9Uod1xk&#10;b2tvyBtnHiYgu08uLN0UU5kiN1uyIFkbcBE9FyYKRKp0gxwsood4HmI6Lqw6MRBubtxIc+Ot91qV&#10;yhEjaR7ravlrHO3DwcP7r0oAkhxZG/S15Q1/Uf2+Wd9njf+sDl7Uq6hqHgbiK3kFHuxpjxR9fB7W&#10;VAFBRnEas8g1hs11kXaKACZcFwlI/KpDjqKa2g/GXWxhlH4yT1kIwMT3qwhQsAOTLcH55axEtmeW&#10;W+WK+rJzK4/gMoCspWfLWYgAJI2nwrIrRpDGVyt0Uy+L7YMBpAwmzkAyYGQAyKl4ns8V8g4SwVLy&#10;OMyBBxArhR5XZo3Gr4Qhpffo58wgskRjryX6Xfme/PdraZX47tsRd1pbm5ZjrWFHyzIfaXEAFFb7&#10;ZjDJ3VxoJQtZEiZQWSzRP8CkLUT2pG9kjYMRV3kXOiDSrnBjq1hMmzSV9gE1J5FKL9p4vQpe5ZD7&#10;Dti+zz6zvZ8CIp/64x/wVzkAAgOBJXinFaMrwMFv/MEOIileGRFV2EBiBRksikR4BoscKCxrFXGT&#10;R/CuZD3SCtvk4HIXVykDEgFHRlksjMrJ94qtOC+qCvdYsBQYCCASgnpaLOW70weCSeRCADT9jMmZ&#10;1enJ9Dhu6cWNlUOFvks9nnctBEHdSxWTNqLX9dRpJW01VSYI57Gn3MdQGk8hfPPYrbzJshspdVLf&#10;urHTwLtotJxa+mtcoy/0kk5AxjUQLLwqSPTlUbGdcOvsD6WDBBMBQJrmS1hXK2+rAKRNKXROp/Il&#10;nQ4i+h5iGQBJDhU6AxF45JEWeYz9Tdh5l6cwIa4rwn/VWgC10r5sX6/FT6vt89Y19kXbGrcBw0I8&#10;ECgRPZLlERiM9t6oL+FKNcoOL1wMMKGx2CvrVQfvWxRnDLNtApBdH79qe4a9aHveesL2qA/royeu&#10;tqN+cpAdryT6STrnSUi/SJUmxwtUTtdoa9ajt9rqF++xZbLmzlM1ydDrzrTXFP6b8eYLtlbOmU0t&#10;XbZyyjh3YU277jQHkBk/O9OGnnGQzbztfJskNjL83COj7v2u823B3WrtFUtZIMF9jgDkw/OVMxEL&#10;GfPoXdpUqOoKNg/mQkVfIqWbo2sGqQ/LsyH6K1x/uUcWJOy8lVLF5MYSmAAg3AAz+3ANJAnjZDt8&#10;RKUrzAIGwqmI5wlAkm02siByYiUAye/rN2YF4latXF0wkIXKo+QxFpkQ2AfjK9hUFYwj/ezoN/nw&#10;s9aSyBaAABTYUwETPuZaLz2nCONR5SJmshBWgqmAMReCPIWEONiSToLgPn7UKGclc6XHLNH4hvLG&#10;9cqUYCAo9o6kbY1FF5Y+DpdVuK+y6J1HULnyhGt5j4gL62nM5C2+rn2IoRSaiphHZi+pggVGwWv8&#10;kHhn5W9iNQABjMUFfQADcZ+v92sI/ZxyPUvUrqyxBpgMhZICRGpo2jTiIrXeqZW9TVthk4363bSn&#10;xUdcDS62w0g8RS9XGHoJY64qOboWUBgpAHdmou+7VZpLdlqVMx+53gRHV7ucXW3SVbi2K3/iV76/&#10;AKbYXOjsY7/tFmjs//xzO/D5FwKRxEAQvgsAcT0C1pEtsLCK0CCifiQyIQN1h6gg8TGRj5BCmHYg&#10;chdXZQzm74M24noIJ7SNqIKvMBACgoBHgFZmGCkfkizFfRL2iwJIf64CONGzxe+AtTdODg76dsJB&#10;ANKuUVYbQONOrsiGlMOFmXEM2CGS94d47Xs+sXDKd6h7On1hCv/pxi+9w4sQEdM930HHFYulwnnF&#10;zg9KFNn21ylmAoAAHKy/deaSwUfMo10HFxbPMcpqEoA0S0QnEwKAeM27t/AiuAu4UgcX35NDFTyV&#10;K2gfCP3oNTHGwgkVQAJgABb7lQ8hTIiVFxayTWwDNxWC+Rdt6wQia+3TljXa56GrQAdXFQ4sd1lR&#10;xJjsvzCSYCf0XqV2Xy9uFOiwyVCAglOtU8yoQwypXWeL0vZd7z1ln31wvw1/9ma38dKFdZJS6Gdr&#10;wdRFR55kJ/z0EDteo63R2n2+8vk7PXG+THmPhucfsOpXHrWF5EJGDbWNS2qVjflQtt1rbLqYx1IB&#10;yCwxkQ/PPtSm/uwsgcSFNvOOi52hVN1zoVXdp+u9l9q8287xzYYfX3qijbn6DJv27MMSnaON111Y&#10;Ag86rQAQ/nLPlSaMsNBBBmdAcrV7/gufG3gGkJwYZ8aNiyo7qwCLDBoZQLgWIOPgEfoHwBE6SFMh&#10;oqMxACCk1VfrxukjLEZMAgi+P4e1vLCPrH8wmsoByFqN2GodGJjNL/XyQECkVjcxHGQOIAITLyxM&#10;7iRApFrsaxGJbAGJsxFpR16PLkZCISEOrrkqI5yp7ztVYjuMBDCZKCCZqsfz9Drel26pvFvEK1HS&#10;yeOpYAEVER2w4DUwtZwZ8a8pVb9z00dvAXhwZwEifqNH7/CFVlHYGAwinF4AADd+H1clncXHVHxd&#10;MfIKl9gK2AcOMr0Xj1ckEPlOTYtes0xf2wCDcj1FYKKv2aQ+rtYWObk6+zyl3i4R3keQ0kxWLKfn&#10;C0YSuknYi+v93x/dBDAhAb9Q9SxLtIVxnb6uWcCU19VmLSQDRodYSIe+DzZh9qO3dcZoy7WRJM6j&#10;f+zcL+bB0QgLAHEGUu6JqmgRWY+IgsNyY265AytyFpwsuMc1NJTYW54FehfnubHLahtuKAFIGmOF&#10;mF7pwcpgkPutsubhPV0pCR9jrcoqXPat53EX2omDHdUmJNPVDOxgkgEugR0COgfwcADJr3EAkXju&#10;tt5UXUKgUCykNTER10tgJL6pMJiIL6AioZ7S6W1aNEUCPHIdHP7Sjt4rNgRSjAgLYQMhq3AdMFxc&#10;Hxvtu848QnBvkw7SptyHgwcgwp4PerEUJmQDYQCIFkyxqZCEOgxkITvSYT4S3TXKgoU4IyqBCGMr&#10;7+FiWVVKx2PtxZmFPsLVxXQPHioXIqcWIUCAhEJFAoifta33ACJgw0FcB0AiA0JpYlh/PYleVJew&#10;Fz2afxl/UW8f5ZPKytRO1ZZFZVtUBLlzxAu2e8LTNvKZm2TjPdTr3AGQsw4VgBxxsp2gdbdH/+RH&#10;Nvzt12z9rAm2RL1Xy58UG5ETa7WsvCteUZHiyw/YyrefcmcW+9LHX3WKihUVDLz1PBtx/pE2+drT&#10;lReRg0uVJzVyZ9VIeK+VzbdaWkj1g9dZjYT0uVpINf32y1Rv8mhUubMwqqgyQTyOPSBkQbKNl1r3&#10;cgIdMMk3bXdi0Y2l19foZjsgB1ICkE0bm4serAqIBKC488rHXDHCAiB8pJWyIDiFcpAQPWWznl8l&#10;AGGclLUN31cigRywg4Xwu3GjZ8aO/RjwcNAQ8+BKap6/cP3oY8Teell0CUMSvitbXGEn3NCiGkQ6&#10;igvvGUjESPQ90Urm8m+p740mwngL9xaNweNUr0IHFyBDKDLX2OeUPoAACyAMiLic8x8ZQHxrYi5d&#10;VJ9V7uKCdeCeYgzlArnehxu3gwNsgvEVX5ucXgOYQwlEnI2URlercJal9+M9AowAEYAoPs7PAy4F&#10;sKTX8Drej3EX+or/fPqYYsYu3dx7xAr6qD4Rc2DUhQi/cQPsSsCjkZdnTAguClTqyJlojDgffUqs&#10;pI7qFulf66hlERh1UZ2isRnXDjEOmAegAYAw3uL5DB5R/a4R1t4DsRwLAV1XgEQ23mAJIVhzcqo8&#10;hfCcMfDXfapg9z3p3PCDYXjC3DcAEhrU4zWMw8iEpCbdJNBHtUkai+F8SkylEzGd48FDaSFJjwF4&#10;CjbjdfDsKsFGDFtBM8lnkHbimkloK+RNulh4JUswFuHMRpyROCuR5gFoCGQAkHaBmz8HS1EepBsH&#10;FqK4Z0QAi1TprsdF+aKDRs6FECaEeaSMyFI5shrmaQxFj5X0i8Q2WNIUIyyNp9y6G5sL3dorR1Ze&#10;dxuZD7GPhWrQ1SrZtvnDBR4CksQ+YlugAEM70mEfLegeYiDekwUDEYDk7qxYKiUQEdvpTCAC+0D7&#10;oNLEMyAOIuxf14jJ0+I10dJLZQkfi1Hslf5BEj0S6qo30WsZVR0QI2HstUdjrz05qe45D1gIOZCU&#10;AWG05SMuKuylnej9eY9e1d2z6KpNwj8juM0LP7G+mSOsd/iz1jpZW/PuPFcayOGy8WozocZXpx10&#10;tJ13uBZMHXyIHfHDf7J3XnjKmpUhWjV/pi199VFreORnKlH8ua164zEX1+vFTGq1O71eC6fGXXGy&#10;6kyutvm3X2CjLzzGJl1+vNWKkdSr/qRa2gcBw4XaGzLjRtl85ciqVV5kvqy902+5wKaI6XgCPe0A&#10;CQeWAEQ3XepLchYE8OCgIWT3VbbwDtRABCD6C56bX96b4TpIMaYKsCifGF+FM4u/SgGNxsaWON6L&#10;pQ18eg7bKVmL3E21Wc8zGsIt5o4qaubdXRVMZDphQWkUAEgNJYGJaQAaARwBIAQUOYs59XGN56gF&#10;IXSn1yUm4ldGLQKRABLMA5F/CVcXoAKIiBWJzTHmYow1Q84trL8wksliI7ATWAutugPqUPjr3QGk&#10;kvEoEumeXK9sNPQQYmIhvnxKIUHXNNJxQCiNozLzQJAHXDLAxOOsm5TLH0uPE0AM0EPSc8sBLBhN&#10;AhQHFRiPRnar6CuDtQiMXDdJIzZ0FBxo/HHQ1tbtYNLZ1aNxl5xY6s/aukXjzfUbYu97qlKhGbiG&#10;BDysRGCyQKyEU60/WJYJTNbIZrxZZZHtYh89vWrvVZ0KY60svrtuktxXWUAHPKhU2aGQIo8jSOgj&#10;p1RFknqjBrizHGB0U3Y2En/5D2jOBSTIgOSTQMMzJri8UhaksvBJYyI95yMvt+gmN1bOj6SvK8Zc&#10;/n1jLFWsuU0BSJiIsw8dlmIVtSjKizAi61FepHfrZgeRYCNxAJbycQCBiejnchFeDAQA6RaQdOU9&#10;6CmZntt6nW14mBD9IwNHBg/ARC29sJDFGslQvw5rwKKLZZdRVsqCuEuLlbOJbXTqRu9bCH18Jc1k&#10;nvZ8yI0EeFDt0S6QcXeWRlstAg/vxRIrcV1EjATQYOVtAAgaiF6r52AsnisRgHQ4iLArXaI9IUM0&#10;EFxZvhsETURjLGpGCiGd3iyNsqgvEUAAEgQLvQMrr6Gl7mSjsiTUnMA40jgLFgKQ+C52hHW9N4u2&#10;2C3C2A7jALvhO+QYozW4CdakPMvO95+3zQpENk96xB664jS176pMkRGWkuinaivhhUedYicdfKQd&#10;+s8/steffsw2rxRdXypBulbU/aM31MB7s1jFHbby9UesWoHBWnVh1QlAJt54gdWoRHGh3FijLzza&#10;plx9qpiHWIfYR63svXO1N/2DC4+yN+TQmiWHFs6tqvuu1KjrHJty/80auSg4lxp3c5kizAPAcNur&#10;i+hRcZK1j8LC6/UlWUTX/6l1I+WvdM9rJBeSi+nsPS92foRdt9zIS/Yj8h4BLp4B2RxpdIACACGX&#10;gEuIkdgABgIzQvzWDT3/LFx9LKexEuOtWt1kABCOA4Ru0osBh3RdTF26bsCLtc+dK6JwQyovjH6p&#10;SHPn4kLGK66N4CgSG3EXl4AkC++AiDOS1BfFSJC+rqnexaU8icKPjLbGi5FMlejO1xGUZHzljqgi&#10;/BfhRLfj+tgpnFXen5WF8VL4ED3Dv9YF+IqY7kCCmwudI42oCoaiG7uXNnr9ihhGWUDneyZwcPaR&#10;mUgeY5VYSQaQzFKcqaiyJo+9fNwFI9HPwc/GiKuBn1VXPtcoZkLGBBDplX7RLUBp0vre1XJzsaKX&#10;xLxrVH70766KlQWqsJ+n1HvUqchqrSvayVKFKB2cpIf4TncxDm/eVd5jh5jHbrENNJBdew6IfQR4&#10;7NDjGGGlJtzCzgsL4Hg4MLmz0ljKSxBLRYi+7Ikbv4NHXLHvwkaKOnb+ovdQYVwZYXlK3LMagBGW&#10;XkAsxHx/Pw82xpgrM4e85CrvDqFOJe9Vz43BRWGjAAS3WI9qUTiEFwEO6k5CG5HIngCjVaDRhpDO&#10;z+U2Y3Iu+j3FPvKJUVYk1OMalSZFoLBUqpgBBQAhmd6mqvf2OkYzERYEOAAArmgcnk730GBsHezS&#10;Clx/HUxFwOGH+hK5rgAgBwF9XZtAwg9uK9l2HUgcQFJ9u+sf7BCJGvg4ev8EHKGHaGwk3QEnFvoH&#10;5YiMsjwVzniJehJyIQIERlkOKhQvAiQCCjqxouaklDZH79BraOgNTYRGX9LmlCeG9dfZh0CEPSMI&#10;6YAI/z6M3BhfbR/+srVPek9dXqqlH/WgXXeGMh/aAXKcyhRPkI33lIOOsvMPP1F7QY60g//xh/bM&#10;g7+wLatW2KqaRbZmSb2trFcR3tDnbelTt9kSObPqnr7Nap9S5bvGW+NvVgvvfQoVim0sUCtvjTIf&#10;Dc/epQT7zQoXnmXvnXWEvaOq9/FaKlX75nMCnhtt0X2XiZGca2NvV8miktaxRCo2ErqOkOpLvN/K&#10;cyCx3hbgGFCkmKyxroGkJHq1buQ5Me5W3rx5sAwgGlUFCwlgiZNAJBcqYuXNvVjSQZZorOHvy1+u&#10;ApStW9s8jwDDYGVrtZhPZkgOIMpu4Mhij0keXfnYykFDoKCbV4BGgMcyCckNVH+Q1PZrtN/mE8WF&#10;rJhN6W0fe6GnxE3NRfikn7j1Vz8XgntOvMPyvLNLwv4MjbYAERLzJNzHjx7t5Y8wFcCQ75GrUTxI&#10;yJ51ZxTc6Ct6R279ZdzEX/R+k06bD2EV3Jwzw+DfLizCFZsuN3IXzP25LJzHGGywzhFCfBplOYCI&#10;VaxipLUpRll5jOWvyeBR0U0Q4V17SYJ7ZkH8jA7asCjYk35HgoboJL3q0epGx5Cza9OmzQIfyiRj&#10;KyM1LLW1MMGor1+ks1CiPIBCmNT/eBBDWap/v80KQJIf2SamgXUXEIF57NrDxwEi/QQJHTzy9j7d&#10;4HOanBGUH2cmlaVO5SVPRZtuCUAAiRDmAxCK93ZgiaAhjij0iKxBcDN3nYPX522CgJRvEkzaBCCT&#10;QobOXByAEoOhkj4VKFYaf0mtx8IrNwW4IytCg8FseEwOBD0mfhb/mEAhP4fafruw8gIijKgUFPSa&#10;E69yD7G83Mobj8VG9LrMTKg6aaqapn3lErzr044QQoU+zhKY0G+VhXUWRYmBFMyD8ZVGVx3oHYys&#10;FsBARrgYT6Eir2sXYORmXsZWaB8t0j7aYR2ufcTiqU4HkChxDPaj7494nurjYyth7AdxEKGTymtM&#10;ovTQbbwAgjIhAMN2WAQVJoADte0EBl3fiJp2ZxnetCuBHDsv3VdUlug1UZtCwSSrfmEgMg/QE6bR&#10;Gj9zk37O3nHvWOc4LcRilDVziFUP+bmddsTBdtTBh9uxRxwlFqIsiBjIOYcdbydqV/pP/+Gf7YHb&#10;b7TGlStsdZ1EVzGQVbrWzJhoC9551ha/+pDVPn2HAAQgudNGXXe2BwYXP3SVNQAwPK/a93r1aBEi&#10;nHrb5TbxlktszhP3SHgfYSvefkb1Jxf4psOhV5zh+zBgF3RJhX2X8VWMrBgJRRI9thRmF5bnKFKe&#10;Ilto8/4QRljZLeWLpNJO9GAhARieSE8spDze8jxIWmvL6CpW2sYYi3Q0f50XIyz9xYqgTtU4bABh&#10;POdTAJLY485fpGqUlWDuoysHjmAZ/tcvYJH+Co7xSkX8ZW7P4fVYVpdSXOiFhVGlzhW7KSBSJ9EX&#10;dhOttZrX+2grWmthZX4Vq3NzAqYFAQkJeg7dXYy1WMsLkNC/RVBxoQKKfB93VpU6rgYvsfIQobOH&#10;nGaP0ZO7tZJonq26OYzI75V1EkZaZV3EsyiZeSQh3sGkpHsEK9noAFI5yaXlQANwyHGmMZZrJQQS&#10;eV80l/TvnMdZ+b9BA0CpA/uDHcI2sXTj5GLE1a/UeS+Zj44e6ShN+t8BYj+jOwG6qlfqJcS7XuKG&#10;iPqonhcj4X/X0wXYc1WrslLaUZPcXO3kRSSqbwdQ9n4aeoiA5AeZGXRn8EhjqAJAUlK9sugpAodl&#10;UHELcPq6zDK8/yqFCt35xO4NP0v9St6CcRF/+TuAZCE9A4hrJpUaeE+qJ3dYTsGHXTcq3LMzLNxg&#10;AgOcVav0vZxh4S4Lt1heOFWECtOCKf+5CA0mB5avwuWslqAu9sEJcMCqm1bdpgxIh28rRDyPWneY&#10;R1vDIrmJFlmzAKSlWs6iJfMCRBDTfcMg4JFYB/oEORH/WDd8LL8aVwEg7XJjASDoH66bMNoChPga&#10;urAcOGAhXEe7tdcBRMc1j1TCmDciZqbDyMitw2k3SN5NgubBQqe8XCpq2qNl19t5xSoIGPrHtPDC&#10;TAASnoNppHW4aBw4rHZI3yAH0s+VnAkLq6iSB0R8ZIb2gqVYoUFpID0zRtiuD17Sit6PbbPq3Bun&#10;vmZTX7hBNSY/1j6QI+2Yw6h0FwMRgJwnBnLaocfaIf/0Y7vlyos0vpL9c8liW7O4ztbU19lqXZfM&#10;176G8cNt4bva66FNhXUSyj9QffvYn53hAFL30DUOHAs0tlp47+ViIz+Tg+te9WjdpST6LVb99L22&#10;csjLbumdrZqTqQKV6QKQWGdLRxQAEuDBCaFYonQS1d0Oiw5SSm/7oqmSoIyIzv/5c2VHeXyVH0cS&#10;HT2koolUsiAVET3vBXEASUIxAAID2QKA6KbJ+Ij6FAKM1VVR9AiQYDvm90KbqE2iOSOrYnSS2m3j&#10;Rhqic7ajZjDJOQxfL+sVIaS14wSYiJHo5wrxXX8Z64aPIA+g4ejKrKSWEkoxC9hS1psor+Qw2gJI&#10;plKVQhuwWAnhxPGjPlYZ5Dj9+0vDESjnKhfvxSrYRNSaeDq9cEZVdtGX962Hs0s3fo2QPPeRw4Il&#10;59VgzQR9Y/DYarkzjwCQFau11CuDyMr8PFcEdphJCOllx1cG5gzOMS4M0CieA6Qd6IMpwrz43wdd&#10;WvRn9VEXj8tKLKW5pV3aB1ZvNmASclyh3y9CjvR0AeyEFacp+Dldmthc/XvW6b8Vo8AmOcPoxtoh&#10;JuIiemYMPnryKpLEQtL4ykdYeaTlArdEaqrWXazWjg6KDPPmQJLeCSQ6dDP2x8k2G3XuUVtS/PWf&#10;mICzhpITi+/nwJZ3muebea488WvkUuK9cgoddlMJCjr7yV1feamUj9Pi5JQ5V0KDnjz3I9AATKg6&#10;gQU5M8ljq3BluevKtQ+S5wIPieeheXAQzxf66aStV9fWxXOtfcl8aQ+zXA+JVDoBQ8ZXeixG0iWx&#10;vQAPMY9CRBfzQEiPIGF8LdZeGAXA0SbdAPBATEcLcb1Doyu0EAT8vEfEXV8ClW5/TsI9f/kn9oEG&#10;Aoj4jg9S5wQKWSxFroOm3lTZvgs3FiK6j67i+d2qfkcX4XNu900uLYADACH7QdgQp1UvugcjK4nm&#10;vYAXDjCsuwLVFvV3bRv2grUoRNgo8NgkHWTz5BftbdlqD/mnfxaAHGHHq879hMOOcQA597AT7Mwj&#10;jrfDf3iQXXbW6bZ00XwHkNUaYa0SeMBCVi/WOEvX+plTbNFHb8uGe5c9de0p9qZGVQ0Sy+sfulba&#10;x1U295azbfbNZ7vWsUgBwiXP/lzM5E4vV6x98k5b/rpW6z58k1VpO+Es6tBJoGPhBThcQMe2K8aR&#10;ASQxEBZKRaYikudFBYg/jnEX4Tz+ysyFggPrSiq7z8POW7H0RolicmENCBM2aQTR5s4kqksQ5wGQ&#10;Jj0HgPB9YR/1dcuKjq4agQhjLBgIAOLOKwTzBCBkFZaVROZ84yyDyPLkUMo16vzlX+wpZzzk7IU6&#10;EI3CYCMuyMfqWT+um+DkgqXw81HnoeyM2Eil0FH1KGqwpRmY46xEIMJxIFEwcYK0Eva9zxTQuFYi&#10;4AIMKqM1bpjSSJL1NrMRgolZdI81wtrzrufclpszIElkL29DzBmQCiAx0sr2XQnbAoqlAiKu+Sxf&#10;iX03ngc8yp/D1rsM0ELf0fctM7vQoSr/Xg7K3sUlI4GHKNFJKozRdR0xmY2yBberPqVo2CWZLsG8&#10;o0OA0twqxsoOGRgK/y6k5gH2JbIEa7+NmB0skDqVev33WcYfO2LHTSqM/A6AVLSM0DN6UlI96tnD&#10;ahsZjQj04YyKfqkAj7jx5zBf9GbFGCwxCu+hSqWG3NT5Oj7n1SQl3STd8P1zmcl4gDByKK6NpOqS&#10;CEACTmkcl7QUBHw/Pj4bCJAOlPy8gMfqBCaDl0vReaWvJ6nudSboICyO4qBvJMdV+9LKittOPeeg&#10;Id2joyEOQAKAtC6eZ20wkZophTbhZYssksKpRUgQvQP2IeYRKXWBhLMPNJNUsJgYSoykGFcBItI/&#10;JLCTUGdshZ4AsPA4vofe3/WWAKHo6VIOxSvnZzor4OaPFoKI7hsIi7GTnFMuhEv3AEh8nBUgshMQ&#10;oaYEdoJ4LoaStZLtYiD9ej8Aw1PoCOe6unjuACIXmFhQ15KpbgzYNvxFa536vhxY42yLAGTdFDUL&#10;j3nc7rzoODtIOseRynyw1hYRnZ3oZ8mRde7RJ8iF9RM76/jjrGr2TFsl5rGyrsZWCkBW1Etb0Dgr&#10;To01LNJoZMon9oEWRL2hZt4qCeb1au9FQJ9z4xmqOLnYlj53ry1/7RFVwasDC6eWgoR1Yi6Ln/uF&#10;+rFu0tpb7VvXJj7XC9zySoV77P/AkZXtsYAJN+MqhfV47vsBJLYYktrmr+UcmMtJ88FrbCsAkkHk&#10;uwCCsIoYunlLq94z7K15hLVVz/GYm6oDiG7gaB257DEABIcWNRm6geCyYoRV6ALhUsqhuHI4rhCY&#10;c1rbtYNUYuihu9ARcubC/3JOe8tdbPeFTmgmWTeJnRyMVrCjxqZHXG78OzPWgo0EiPiyK4BEjGSq&#10;gGSKgAQbMFoJa3jp4loK65HVODu2ouq9svHQK0x850hYeNd451YUV3JdDTNI4JF/1wCMCpOpjLV4&#10;PthFsI/sqgrQgIFk8FhaApWlKwJkuDYg7jt4aJVuBonEMHxkha7EYixfjhXmhjIbBPADfFbbYr2+&#10;Xv++gA+mi3YJ5du002MnhYiqPQFI2JLIcivAZLPswevYbSL9ZNmy5WKCVNpESzDaFWykljGk/rs5&#10;gPSUxk/cbB0syHbkht38+fyXOzd9t+HmkF+wEXdBueU2UuMR5gsAyMcZSWIJRaCPm7x/XYBIwWi8&#10;I4s8SbiwfBmVbzMk3JhHUlEECVDk36PsCIvnEhhqZNYz+ACSuMRgTIy8MgPJYJILF9FG0EPY/UHX&#10;FSABiDSkfSCeA5FGohFXBpDOBB4ACMDRtmSuRltiIRprtVfJdUWwz/UMwEPCtwDAAcTr3qk50RUw&#10;cedWFCh26EbrVt400nIA8aJFOa/m6usBEJiMQIlRVugtEVaE5bh+UiP9RR+zj4QdJD6+EvPgxs+G&#10;wrDxBqDAKtAwYulTgAjLn3i8V8zDASNtI3QdBAE9LZlCK0GMrziuZBMW4wBA+pVCJ3XPKK1PP/M+&#10;ieY90j0aBXhb9LusUznk+mlvW82Qe+ysow72/edHH3SoHac23pNl4z1FbOQs1ZlccMzJdtxPD7OT&#10;NNpi3epKzXeXi3EsF4gsF2hwllUvsuUS11fwnDbGLZw+xYa/9YJNe0osQ+BRB+MQ21ip3Mjad5+3&#10;xvEjbM2o91T9fpXE8ytsicZZS5+/z2pV1DhfoDJn7Ci12Mb4ioONFxGdUVZVYhm+G1sAkpdMZfbh&#10;OkgS0Kkx4cZIepgxS97G56trk1Bebt7NwnmZhQyoMhF4ZADhulJ/Ka7QX6UZQLYkAPHEOJXkAgny&#10;HaTMARKAA22HkRv2XACEm1e+GTnDYKyD8Jy0gux04q9ln9sXOYlcJhgWWJ6HYQEiHphLWkkI7+zd&#10;CBdX3mGOe8u1kuQEyx1QOUcSIAIbib0sGUiyRoJO4uMtaSW0AWMHRidhvJUzI8GQkiiex1lpBDV4&#10;lJXDghkwirxHHmelsROjowyyyxM4IJgXIIKFV6wDkCgOH+sAGrAPgINgIcDNvz83f7dQA7IJYGPL&#10;YrJTu1Yl4PVUe4QRYYuZHeYr/z3J9vBHAfmYLRLK2f2xXUCyfZeOQGW7AKW/TxZhJeFblTXZqjT8&#10;ShfiVakizcT/exBapGYFAIE1+M03O6DyyAem4COoyl/uPhJKvVTc7D3Yl8DCdZHMLHTTdfYyCDwy&#10;YOQRUjiyACOBim8qzCACQKRyx/z90vtne3HxHiXt5jvgAFiUQJDPd4ttcOK1XPkYFlJhIrTyFgFC&#10;RHPGW2gkAohu6SBdywEQatsBEey6VJnErpACQHy5VLAPB5CGBQKQ+ZUjRtIB89DN3EGAziuNoKhq&#10;z/1YHS6eCxBSCp0xFrpIy9z3Q1DnedgI4KJDtTs1KYytCAu6+0rPOwNJK3EBrEi/K7yov/4RsRHM&#10;SZ8zxmJsxceeOE9g4OyCxVJkOaglSaL5LrmzfP95ApFYIhVhQay9ASQBPrxfP91bVJekA3ixNGrX&#10;lPfsqxcftG0jXrGuj1+ztvefsu73nrW+9x620apxP1x9V0dLQD/6EInoApATVKJ40qGHa3x1tF14&#10;7MlKoh/qVe+jhn1oKwhU1WjRj9wmS2VdXC5P/LKaah0BiJjIcp2lApSpo4fbmLdfsNpn77F6Acgy&#10;6R6rVMK46o0nbNlbKmIc9qbVaTEVyfRadozIvVUvAJmnevfZIz5UI28IvFF5HmnuyICEvgGolAEk&#10;u64K8EhfM183NP7CLgMILqzQOyrjq8FZkHBgRQak2IVOmDCBCAwk90QNZiD8Vc9f99yE/K9J9oEL&#10;SACOXAC5WKOlwm0Fc3DbagVA8nKngQASqe0MGG5/LW6sFebCCIR8imcxuLrgzQn7bwEi/tc14nuM&#10;U7xfC7FdGk4wEkos834SwGQQK0nMxN1brN+VPsJ4Cw0FF5qv+03tv747xMEjUudlZhEVJQGamWVU&#10;EuWxRjeAM66ACP9ewTZgIXH830LvE8lzQGKtnFQCisQ2GvQ1S2AMjPiSWQG24WxQ+ZcwHRDiJI9T&#10;AQ8+vwTjAoaGBCCAdPlkEOG/aZ2+vloMtJZMjdhWs3QNqkvYTLhb7qo90jfYQtiDNVgZE5xdXViE&#10;m1r0v8lNzkpqxEpgJj9wkbl8kmbhf9UzeuLGDVDo5o72EQf7bEqbD2InUeUeo6NckVLOlPj3SvqG&#10;A46zEQGJN/SKZej7hEhfsvSWhPWcLQmdJOs1ARTfByCssmVUlT/XJZaRQaRboOBOqwG7QHICHccV&#10;IUKJ55Qpklshnb6iWgDCmIr1tRLKk2geAcIEIDxmfJVBRFkQKt7bsfPqmsGkvX52OKSoKgEs0o4P&#10;rLpeXYL24QWM6fMCD7YZtioXEsAS1e7kPAJAPvSsSQciu1xWsI1IoIt1pDGWi/CwD42NwgU1MwoR&#10;pXXQwOuBQa8smeeW2wAC6R6bZMllZJUWQ8E+HFTceSVmktbf7kggs8t3rbOBkDBhWH1ZTtUn2y61&#10;LT0I+Gn7IuHGZu0saRnxkjUPlwYy+nXb+cojtv2VW+zh6061Q374Uzv8xwfZ4QcLKA7XFkJZeenD&#10;OkOJdBgITqwj/vkn9u5br2vn9ypbLJtiXVWVNTiIJAABSMQ+liVAmTx8qH3y4ds2/5ORVvPqw54B&#10;qVOT7zLVwK9Q+LBB5Yz1cmeRTF9ApcndFyuhfrXGXBfY9Pe1Fz0BiO/IyFsGky232Iuum5tbdQd8&#10;PuVAkt2X/AiFi3mElRdLlatLvstCUh9WqnPPu9A9jZ5GWI0OILFcKde5w0Do2XLnEyJ2GhHVsqaV&#10;m0rSQbiS/QBUuOHkskFurp7S9pqP0AuKv8S5SX6PPuBfk54vbr7cTNOip7y7w3URwEIM0kEkgUms&#10;ncW9FeMsmAgHCypmAIAk9pUw2lJDgLOSCpgw2mKE5VsTGW9p3wkgMk7dW1P1mPcASCr23rjRDwSQ&#10;1MybUuZlQMm1Khk4i7/6YRLONAJMBrABZxm62QtwGpavcxABOJY6oETWI7QN/W8ZC7UHOdGFAJFg&#10;Afz38jAnn+PfLWtLON/y1yW7tVuuk/EhLMABIn70noy/+G/JNssWQorSR1hXu207O9B32A6ts+XA&#10;UAAWbMJblTeho2tAlYlXqvsu8ryvHGttpZMqxknR3Ju1hTwuylmQLMQXLb8lQbzIhaA9JIG7MsYK&#10;HaS7kWVVsQq3ki9JIcXkzBog6qcR1Peyj0HjKneaOeMosw5Ec3Z+yGmla4BJ2kzoKXQdB5DYAwKo&#10;dK0IncNP1kJwXTHOatDndOIxBzeWwIQ9IegigE5iJjAS8iFut8VV5UARtl1GUc5KnJEwyuJ5PUeo&#10;kOdhGqmgERcWGkmzdqO3S/fghtwtYdqZCLpH0jwyiFCj4gAi8OhHONdICWBwh5Rq3SM8qNyGgwij&#10;LAFEGle57uGrbau1UGpZgEpaSeuCOk2+ycbrYMOiKo288qIq2AkjLVgIWxh75EpD7G9UbclGte9u&#10;kpV30wztQR/yuC1/704755iD7dAfHWxHSP8gB3KUmAcAcrwYyZmHqtZd2whPOeRoO+wffmRv3vsL&#10;WwPd5oZIGld/IS0RaMBGGvRxgx43CFyWCFzq52snhYJVi6sUmpPAXqMm30VyZNUqcNjwwj1yXmkl&#10;sGpRqlVrMlHli++ccYiNuvIUm3jr+TblvTdtjpiGO7DYhUEdSAIJrz53cTzcQwMApBhdBajkzEgG&#10;kJyw9sVSWHgHLY8anE4fIKLnhVIKEzoLEVgQnCuXKeLCwg6M2wn7Jn/VezGi5trcoBDzMQTQgcXN&#10;ibEWQOLZh5K7qLJWNgAkg0i+sRY3WC8UJEyX9YVUNuh/0ae/9JNO4k21LhCnub7cQPGxbpK6yZFl&#10;qKPaPFlO+ZlZugR7y+20ASapVsY3KKqrLLOS8vrdPNrS+t7x0klgJ6Tc0YVgH7ASrLpxglW4Iyv3&#10;YqXf2VkYZYluwa24p7KLylkJgngCEEaBAIprFYzy0lmSxlU531HJ22iMmCpj+O/jIIJjLRkMKqAC&#10;0IcLy79W4c6c3YkxZAp9psf8N3VNJI3G6DTDCQiT4edFIN+khHqb7L/sPt9OmSLsZC85kL0CE4BE&#10;oy6Nv4ogYfRg5e6qCktAmA69o9JtFRpJMIQc/Pu7AJKyHc4WEmtwkMkiucZXWYB3Nxb7zRlbZWBI&#10;LrABSfcELvl7lsGjMp76Hr2jAI8snsM+GqzbzxKlznUAkLTaNnakJ9cVrizsx4jpjLFSyNBHVgIR&#10;B5ICRDJ4pCufh31ojNW+RMfHWToS1Vvr5c6q1bgJJuGBQcoSBRAOEjG+YkeIgwbaBzoJbb5JF/G1&#10;trixMoB4UFCjMQBEoyp3eBWiuZiHr8mNDEivXsNYiSAfQBHBwQAS2ENeMeujLGpMEM4JBybx3CtM&#10;tDxqn57nNb7Olg4srL2wGK96j5W4fM5X2iaGApDgzOqTjbdNjjE2KG6eN8Y2ag1v11tPWufoZ23Y&#10;wxfLYfUj6R8BHkdoA6EDiIKEJyiBfqb6sK448Uw7/TCsvD+1N044xzbPlYOIojluirSWCjAWw0bE&#10;RACTxQKNJToAylLApVopXD63QAK4dI+ql++3RQ9cboseVheWqlBqXrhbde/n2sgrTrGh5x1jE++5&#10;xjWQ2Wl5EhmQ+XMTyxCrAAwYYzHCygDiQFFiIi6qlxxZCOyMbwr2kXMgHiosJ9JTeLDIg1TW2Xov&#10;VmmEtYXQoG5quQsL4EBEh4FglcU2C4BwM3IA0c2EG+g8BxDNu5m9y4nFldFMUTRI4C3Vg2QG4oE5&#10;WIk+VzyXmIrnG8p/uXMjzgCijIEL2biNUmWHj6+44RVgEjfNQg+hvDGBnjMRH2vx786iKxZc8W/P&#10;cq+o2I9NiaqQZx8JonuJkcBKpkoXmSQAAUh8Ba+ew0IctupIr7tbK42xyk6rWDhV+f3K2lAZPLx1&#10;18dLSdjW1ZmGA0p8Dv0iA0foHlERA+vg9w0tiP9eiYGkDrJcN+O9ZGgk6Wvr/OMACoAh3is6zfw4&#10;GFUOzQP8b7dG/xvg395/VsKWBFCbO70ri+VV1MMDKNudkexUF1ay2roOUXIsVdbTxrIp32WeXVjo&#10;E1m4zsnxslaS3FgV51Wy8+Y8SBbRfdyVbLX8HHwf1trqRBI+jaZyUDHZjMvW4zye8p/3e0Ty4vOF&#10;7pF1kBhtdQsQAJAena68kdBtuoAH4cHYhc4+EAcQDrkQ9BCu5XEW9t0lwUS4xkm2XsZYDh4I6glA&#10;dHVnVv0c7e2YPHBcVewBUeI815h4H5YChWms5att3bEVdl4YCJ8LANEIy91dESTkuRDOo9ixB/uu&#10;DmMsnFGwAkCAoB/HQUTsARCIQGBYdrHwomsAIjk8yG4Q2AijrAALLaNKjbykz3Fi9ZM4B6y44sTy&#10;56SJ6LlmpegbZdldJ/DYqhFW25DHbOWI++yaM47W+EqjK9W4HynGEQzkSOkgcmEdfIydfahW2558&#10;jp15+PF2yI8Pt7v/4Qjb9PoH+j8kLERjGDERgKROQFEjF8liGEid/rqGkTDeAkDEQBoW6lQtEKho&#10;O+CsqVb1ztNaJnWlXFpXKQuiGhP1ZNUogDj7/mttuiri54wa4eWDIaDzV2/oHvlaGWFVRPQCRPJy&#10;plIuhBsfI6zcxuuhQfQPnECqtsBOWtS4p7FVkUQfZOOFfaB/ACBYULO2AnAAILw3+QpWp6KDeJsu&#10;/1YOIEuKLYoN/BWrGw9/1RbMwv/ixtqqgzMJ0PDCQu3lSOMsRlt8npuv22KTDTbeozIeKmywPO/J&#10;bmkCAo6cAvcRjoKQ5BIYbTkDoQ4lierORLwaRV1PLLhipEWyWmFEbKfzAZGUxclAMiftb88gQnmj&#10;b0ss5UkmyAY8fjSsZKKXPC7X3vToKKtUx5dBJMZ5uc5EQOPhxHBslcdWOSeTn+cG7aBRPkXSH+ZR&#10;0T0y6wLgQ6+Kf4daVuDqwCDCdh2gAXgs0h8BXoDpY6oYVfHfN4Cl0msWfWaJ3TjAaAWzA7NaAgBu&#10;z5tgEV5j67GKb2717qw+bTzcqbqTH2BhLcJ/pRxIuLPSqCoF8cosJYNDHidVciTRfZUBKDSPilZR&#10;jLgGAw7jIbQQ0uaqHfG8ib4/p2AjCSBc8C6J54NdV5mRfAdUVldEdIRzX2Ob9Y/kosoZj3ZtG/T9&#10;5yUWAnD4ThCcWs5ASoK6RlNdApBOHR9ZuQMrgUkS0oN5SEhfjJgu8Fgie69e1+KP9Tm10Eb2I/SP&#10;LJ63zB2mjIeWRwEgjLcy62CkhU4Ce9EYq1nrbTOAABKdEujD+huLqDw8KNaBgN6jCvdeatwFIJQZ&#10;9skV5SwkjaPIgpDn8OZdz4IwjgomEuDBVaFCDw8utP2bG1SouCLS5tSz06XlNSgAkvQV7LwalZH7&#10;6AO8BHCAGsDXOPMDWzfrQ9uMBvL2E7Zx0os2+pHLte/8R3YUrEMtvEf85FDpIIfYkfr4GK90P9ob&#10;ea879Vw7R7Xuh/7kCLvs/zjMqq+43VaoUI45P/UNMc7S/yFU11CnkRajrQb9n64AEmciOrL4Nixc&#10;EKAi0b3uk+FWpQqU+fdeqK2EV1udRPYlrz1qNVqXO++Dt21WqnDPABK1JLHBD6eV15m4CyvaeTMD&#10;qZQr5iJBvkYsSDfM2AcixqGbMxsFs4W0CBN6iWJaLOUspMJACBACHGUAAXjKDISOLACkRiMqZyCp&#10;nwpXDTdpblD0YDHC4udhNh6htLC3OssAPNZuCQABHNJZyT5zBzzAJYOMruxh94R31LDnv9qLbYFp&#10;6x8OrekStyfILUW1Sw4hxq5xChpz2JAFSxrZpJJGB0BqUdLJ2xJp+V3g9fGZjVAhrxJMMZE5ypHM&#10;EnCwIXGmjl/RSQgnsnpXzi0HkjFjnJ2gq3CThY14w28CjDALhOvKwYJRn9hUudk3j6sygOTXeR08&#10;oyzYSKkehpu1sw8ccm5wqHSSeaW+AMSF9CSqB4PEFZU1DYosg3U4w0jPI5jXUMvP1ydLr4MHYCJ9&#10;KRdmLkniPN87FzFSeQMguSMPt6D+e26kh0t6idt4I0iXgGTQX/muZfhWwkpGIwvcjJ4qXVipB6v8&#10;PjkMmJhH+Xvkm37xXA4e5qJDWoJzDmWwlpFyG4N/5gxiWecY/Hl+z+LAKHKTbm7czQFCXySVKt2l&#10;i8QYKwEKHVhpU2GXnFed2ZGVRHUX1gUgjKw6KFIswAPxXEcA0ybhvVVCe6sswS0cPdei17aiiQAi&#10;3sAb2wrZCe4BwTliFxQp6rk2pc29A0u1JQAK+Q6ChAAIyXU0DvquvAE4LaEqsh+MrxID8SDf/7+x&#10;94qy677OPPk0D2NblsQIIucMEDknAgRzAnMQMylSDGKOYACInIFCzjlngiBIRIJJwXK727acball&#10;xbY9q+2e1Wue9ny/vf/73FMletY8/Ne9VXUrACic73z7C5sMiDMCgGRNdF2V3ioHAVxZYiO8z8dU&#10;egREqDBh8ZTbfB00NnhhImyEj/P2D7WqFmbD14GJ0LNFkPBzAowS0NFk2OF+ZPlU+2jOC3b6jSfs&#10;0PyXbPc7d9j1/TprfCXAEHB0EWh0klW3vcoUO6iRt7PGV70EIP3adLTr+g+1kV376f2dbeyFHW1d&#10;93F2SLZUH2PpP9cu7q4plRN4bBdQ+KMOIAIT2aX38cgYC30ENrJXI659si1uXb7Y1ikTsu7+CdqN&#10;PtG2PjHFdj59l22d/oaPsHBh1QHCV8B6u2wEBMOhxYpX7Lox5vJKE9+PHmtis7aDC/ZR/cd0/YM2&#10;Xl14AYA4DVtvLpIK8FAbL7s/Soiw7sD6RCtTudhROMhoDOBAA6FU0VPfBUAAkToDoQcLW6+PkTyc&#10;FjZX1zlK2d9hAchRgYS3xwrwDutrHyrBu6MCPkDjSKXf8JrCRtjJUYCk7uJKZrJy+Wp7d+rb9pbM&#10;EItlyebC6LkRsQD+HO4c49+0Xhtfq0XJcQ6sxFt+vfU39CgHEnrLBAZsRUwgAUA8T1KAhEzJcjET&#10;bMBLpZX4eEsFjgjvq9TJxd8X+0lYvwtjjL0gWGdjxW283RDN63Uvue+jDiYRGhQbEVD7yMkv/GGv&#10;9s2P5d8nWUhjhFXq9F0TCRcdIBFsg9FUAZEagPBxBxIfg+nvsmRvuHnIqn7+nhkj8mfJxDujTkwL&#10;jDdjxKXfDUKqAsAL8oJaT6HXWULuM/e95Jyq2iT2jFcW4MIowvWU1t8SFCwW2WYAUliKv69c2NkM&#10;6M28as5ljBUMIqy2jRPaRuN7/D7weTCQTEfZZ94MONAwCuvwmnael5Fb1JkEK4kK96gw+cwfw2EF&#10;I0FQZ5R1XgykASCbxEDiOHA4eOC6Uq2JQCL2p++wM/u0U8QfG6twz+rrnhHwsD8EhsIucwcKmIav&#10;rn0/2IWKEhHaAZRkIvRhIZazWOqMmAprcgEQb9z10kXS7ugoNPyS/0ADiV3t1LcDID/QNkAABEtv&#10;OrK42PvF3x1a2HB5jG4r306IAwugEOD4c8ZfvtZ2szQR7Q3RCAsnVwQHS/YDFqLzhTQXAATzwDHl&#10;PT6e95J9+tqjdljliccXP6m940OsizSNLq0COAARHjvo7XYCky4Cj15aa3tF6452TZ9BLqR3UjJ9&#10;zKUCkFZD7PCKdbZdXT+Mr3aJgXB2CETyACLb9B8CYOH4a/QI+9gNuIiJOBsRK9mpx62LZtnaJ2+V&#10;E0urblk4NfV51TuoN8gBIhhGnYHERStyIQ4gbOYrmkd9RWzUu0cWBNE691w0ACSCbM1GWKXKvT7C&#10;agkgAEk1wioBRYDjY40feESUdgDxC08shXJLr1t5NQeXBuAhvwIgOX5iNMNY6nAZqx0BLFixqwNo&#10;8HhUzIhzRCO4DOMBINVejkqAbji4Uoin4XjurLk2mz0gYiJcxFmHy24S/n4AE0KHOLJcbC9MJMda&#10;jW6tWHKVe9ujPp5RI2yk7K/X1/WFVrASFoMVjQSdxFfuOpBE79ZSWImAZJFswDQCL1+sMacACmYU&#10;e88RygUChbW1BI2sgql3iLWsh0/nVOgUnIbWEdmLMrYqjKQaa1GQqH9LGMJWBxzKKnNUFQyjrods&#10;078zIBKjLZx4Ea70ansBtVuqPbAYvWW09MIC+X6ULgLqPg7zEdquYCC/xwyKWynGT7EfndZbXxzl&#10;1e9xHEBauKUya/GfsZrsxIpHCdMpTnuNeiTNKUH0IkS+vo/S9mqUFY/NBPP8OfPPkOO4HE85WAgQ&#10;CsOqAMLZTmFdgFbpwGoGLD66CivvZ9JC/MBUEkQSnDw4GOl0t/Tq7bNiJr4C98BuH3n58zysx+V9&#10;9ffL/ntGQHMGFqIxF6n1L5fJbbVagrku/uQ7AAcsugDHGYoVEduph1eBIgDirMRtvwVApH/EwiqK&#10;FGXt9RJGUukaY5U+Luy0ngXhCES+UjI8mIgu/GIK/igQ8RGU91dRc0JKnbGUwIRCxdJ/5Y+e91AI&#10;Ua9hG+FPtIGQz/+BUudemqgTFl6tr9X3ZOPgyXkv22evP24HF76h86wteWK0RlKtlOvoqAVSYhuw&#10;D42uOgtEOsJCNM7qIvtuH9WZDBKIXN93kF3Vd4hGW51sjHSR1d/oZUdefc92HdR/grJTOoGiAhFn&#10;ImzK2+CMpAISBHYHEF3QN6yPs3G9g8imZQts9ZtP22o5tdZo38gGMhO64FXsojbCSj0kAoalH6u4&#10;rpyBlB0hXvGupDogwl2gj7AAjFqZYgJIptNzO2GOr3ykVRhIjrByjAUD2U/1ty5wyUDIl7jjig2C&#10;VZkhle1caAQgAlZGF9FZpQsLie2y6jXAI9qCI8yoo+/tgAFwqC7jiADuiJYW8QgrcRcW4y3/XPQC&#10;RllRD9JwNYVLi62I81VBAnigW/CzUJ+BFkHBn29JdDDBoRWZEZ/fC1AiHxFLrfKCy2iLcRgARPo+&#10;bb851lqvMGLsaWc7IhZgxlsFTIp7C0bSBJCIjTQJSHyPu0BkvljJAliJPtcBlzAkF16qWbyjqgT6&#10;EMprNewtw335dvZYJftoJngXkG8ppOdWSBijr02uNBL+DopQzr8rbKa8HdbdOL5p0nUUbiD2Ooh4&#10;T9gBGFHDyEAOJ783QA6I8G/Dv0UFIAkEDTApNSDUhHizbmOnue8FKRmOSu8obAEXFHf/XLgbXyt7&#10;saLKPXar04BL226pNeF56bTyTAihQtxeej/g8SVAoot2MJFkIWnJDVsuAUAPAfr+juizyp/hfBl7&#10;VaykjKvq4PF1ANIAEZiIAKWwDq915+fF3qvvFYABMAAaWH732Rl9f0ZUZwQQfBwh3oEjd6xTxiiw&#10;YZR1RpZgZyEafXn9++YV0geW+GbBU1pZe5oqd9ld2UAY7IPciNxZyUAYZ3kPVojoVJmwX8PtwQQN&#10;6d3yHSRoIRpjCUioUI+DpVfgARPRhd2T4rroM9ICRHwEJcCAPaBjUMEeY64NbtFFbGdEhdCO7sHn&#10;8fmsqv2To2HbdeBAg2Fxln6mL1bKqrvgVTs/9Uk7rMfDc5+1TS9eayM6t7LOl7W3bgIKgAP20REA&#10;EXigg3QUqFCq2FubCQdI97ih90C7of8wfbyjjZCovvIP+9ih8equ2osddLfaWbX2U/9JcGO5tVdn&#10;u57DQLaqmmHLho2uj2xTrfVOfcxdWth/cW4JOLavk71zzSrbKTDZrl0K6+dNt1XT3yysAvYQ46lM&#10;nHORi1xC2EkTZOJumLGVQKPsGg8GwtH3qwOIGngz+9FIn+ce9Bhd5QXc23jLFsL6CAsGAhB5ZYcA&#10;BF0lR1heEaI79Gr9rO4kuSDDSPzCoIuup5wrBhI5iAaAMFLTz1DYxrECIgkmyUAAENiKV4MUR1m1&#10;z9xF9wzoBZiQ7l8wT4G/hUtcCGd8EwJ6/Lw4q0ieEyYE8ML6G11aASYRjgx7K2PM2Jzo2RG5tfga&#10;m928kG2/ak9W+2xkSGgVAEwi4Z7OraxLYcTldSlYgFXnv0QZkkWuk6havliB1+vffIcu1vxM6Atp&#10;q40uq9h9nvpIZmZSP6lrIR7idDG8jKR8D32MqgIkSwGl6z+wSPSKfJ7sooy03GkVI6pYTVx0ENdJ&#10;shm5YY8GKPZQgUN5pI/jpNEIsAErr5wRmHhGx+tUdjcHkGaNujWRmkqT2OFBy60u9JnMLqOn1FHq&#10;o6IsU4xW3rKxsKy+9Sp3va+qV89EOmE9BxXEdBp6lUNxO2+yD0KAtcR4AkTJmrgd2EdQwToaegdv&#10;x/s+LaOt/FhsFmyUKHpJYmEfngkpll4XzSsmIsahLMjZ0ih8Tl+3GcsAQAQuZwRapwUQHMKIgM7Z&#10;0uB7Zm8ZYzHe8hEXeghayCZnITz621uXiYEQHpSN1wEE9qHiRG/dVYmiHgkMAiyMtnzfh7OPsgPE&#10;syLKhrgWEsWNWW3yhcZYzgoAkN1NMWpKNkJaXDkRH0P5KIuMyCYHETqsflhE90isCzi89l1Jdrfn&#10;IsoH63AgQgvBcUXvlXadYE/+82cftL+6f4qdf/FBO6/cxYmnrrWb+nWyTpe21draztYd15XqS1w4&#10;l/bRldGVRladxTS66uMAyGAxjuukf1zfc4A+3tGGte9uG1qPsgPtRtsBXfz3qmF0DyBC5oENe4CH&#10;j6+kgwAisn5u1eHtLcqFbBeIADQutgtAdoqJbF+3VgCiu0z1bG1ZtcK26vkmBdZiEVKUJGY9SY6p&#10;GgAS/ViRTkcfCd2jGQNxHUTZlDLCyvFV8xR6vUAx23jLRsL/Dw2kASAfCEBO+KIpxHlsqjt0F8kF&#10;ITIhASCMLLDFcsH1i3KZc0dHVACIu6yK3gGIMLY6Jgsx4JHHx1gaYaWYnsDTHEQikJjshu9BZfui&#10;+dqLrhERa1hjhFIq4kv/E6M3LLuR4IdF6TWeYufuH8dWBuyY8XPi4ucLsqiwL64t7p6r2vhSKcO/&#10;FcaHeCyhRLESt//Were8CVhshDp59pN4tbzAZP6s2Uq7L3CthYtzLrmq9CRS51mFX8uDZCV+WnBj&#10;QZdccMXK64DBBd+ZQ1p5Q0xPsR0WRAV/sI1wWmVY0LURH4sFiISYHkATPVr1NcWFyTnLI9AZIUZY&#10;VTQqRwtwBBcPfP0IqyWQRAW7wEMuJg7bBDMTUWkoMJCy3TC6rHBwxb50Zx1+0E0KcJQiRN/HUQAk&#10;9JCSC6ETCxaCnbc+qqqxCv+YBx9V6FhGUfHzpLuq5rJy3SNAxEsUi3mgGejlsqiS/XCHVqlxZ3Tl&#10;ritARML5Z/tl0RXQwDLOcmAVrmswolLw8MhBAYxApIyx3Absa3EZZwk8GFvBTJKB+AgrAOQ0AOIg&#10;stFB5NT2Vb4wyjcQssKW7YMOJBLSBSCABQATAKLqksI+MmDIqIsG36iMB0QWKg8Stt7cx/GlNAm/&#10;4AscvuK5GAMHUAFEnIn4nhB2eahVV8zFx1xUlAhg0EV81KVKFO+/QvtgbKWvFQAF04nngNzHi16z&#10;D2XZPfn8nXbqe1fbXcN6WteLtbJWANFdYNBNAnlnVZR0EBMJJ5YAhJGWwKSbj7C62SAByA3dB9pN&#10;vQdJL2lvg7Vkan3r0Xaowzg7Knvu/n0KRu1We6jSzTthIcyLBQ5bBRRUMWzTxRIA2Sp2wCMjLRhJ&#10;As0OAIVxls4OgGQtQLLKQSR2fDMa0d4RjRBoswVIko14N5Y7gKSBYPMlo+CMowjpjK8KoMBA+M+c&#10;Nt7YMhgurJarbOvLpDz70QJAMguCiI7QTRcWoi/uLnaio4GgHXBB5eIa+odA1uf3e6ukt6fCiwMr&#10;bbzoGLHsCjYkwNCSK7SPw4CFj7P09RHqARNGWUUbOaTvHTpI7DppjLMCQFJQZ5nVYt3ZL13S5FoM&#10;F61cHRuV6hoH+c8Z+QgXdsUeGAHu1M8e83tKGgETalC4+46xFmwrFivpAsxCq7LIKjcixmrd2NfO&#10;Wl0swGEFFiNBF0FsZ6ylw3KrXLmbS64cSFwnAUhm+Z4SmMpabf2jNr9KjRdx2wsSPQuiZHgmxwvr&#10;yBLLehjQu8kcROSWE+Pgd2fZ0pUCUooxaS1GJykAkjkPnHXOYqLvjEPGJ1gLQBFCe9WEnMl1t/nG&#10;KuLYSBnsh7FWgF0BEv3ONkZYfpGu9V7VtJHsxMo9HrAQ78gqJ6vdvUgRy6+PtxhJxamCgjwHiBj9&#10;+BirHIDFv1+wBn8kc/IRmRCxkJJPaZZML5Uo7rwCNHxsBkjsinoS1a/DIPx4ZYmAQ68BoBizESCM&#10;15USRWc2PE8BnXQ6QnqMrVgqFSxkaxzPf4iF6PVn9HVcFHcw0OG5vtdZ/VkZZ1VaSDW6QkjP0VWM&#10;r3BixRhLonsCSXFnnebjaCNbFqkHS3ZeAERAclZ7zzlUt/tqW+/Skqjuy6nYUqixlvdoCUB85wiJ&#10;ddbhzi+72BljARbl4q7HH9KSS8mi2Akf+0InXFrkNnL1rViIgMUZDKyFZLlABeBIgPHeKwEMiXd2&#10;vn+2TRpM2Yr48ap3bN+iF+3wWw/aB89fZw9N7G0dL2ptPVsJGCSG97i8k3Umfa76EhfQdTpLQMeN&#10;xemmEVYfMZArLu9i13cfYHf0GybNpIMq3jvZ/P+zjx3tNNGOy1V1aP9+2y8xfd8e5rtsxWMHhhxZ&#10;YhmACI+MsrYwW9dFiPdVIFIsv9sFRM5GdHbp+XbtF9ksECEICFgAGtsoI9QdIKBCqNC7sdhQSHus&#10;RjGx/ztHWMFCGuChi6A+zl1eaiCAB+BQd1z93o70Kv8RWwgBjnqQEABB74gRljbW6cL9EVpJWXWL&#10;dTdGWPRicRcflSFZFeIZEL3PKz3Ib5SWWs+mMGJjjAZ46fsywvLnEulJwPM+QCSYSGghLEuKUKSA&#10;BedWTRPJRU5U5DO+cgDRvwt3uFSeYPGt9pyTDHfXUgAJFzZfhKS7frQOrK5RzhhtvyG4l9W6PEeE&#10;T0BBqNa/G3pQ2H9DJ9mk3wW3AQP+OLfERlxsJ5AImNQ7t8pYK/eSoJHQBLxIY615M973fjYAZcXS&#10;Jv/5vA1YTCQ1EkCEkZUHAcvJDrIdjOXKOAzg2LKZPR1b1fy8wZYuVVW9boCWN+lmRvoHIFUBSHFb&#10;Zd4DJrKNEVYR2LN9ObWR3HPv+0W8UwsgRgOBeQQIxwIwbjp2Ry1+KcPUQqlGkK/SC1rcnfsF+Os6&#10;smplidlpFYyisApAoZ40Z69G2UaYVexoIb4EShfbhqW4LIKCWYiFeG08gFKBVqmNLxd9xlqNepIE&#10;BoUD0UxImevn53mjNBEWove5KB8uMAcV/tyMtNyBRScW6fTYjV5fb+sA4loIGwjFJvS1zqB/IJ6j&#10;ZwAO+9E7VAd/UFoIYAIrQR/xkGKwlTPYef3APgCOYCEAyBmYiAOIGIien9LrTsn6e2rrcju1LpxZ&#10;vgO9LJAKABGo6DFqUebFels9BmiwQ730bfk63di5DhPxVt5dYiOAhQDkCz3/gn0hOLX0sQAKKth1&#10;CAOKjeDgIojoLAaRHFaisVfUt5P3IKiIQC/tQ7qHu8cEfB+tmGoH5j1j+9++y/Y9PdEeGNHdulzS&#10;TpqHmIdAoIdOT7GQLtJB3L6L7qEkehdpIF0pVFSYsFtbAYiq3PsJcK7p0s/u7DvUugtg2Jf+9v/R&#10;3Y52HG9HpVkc0YbCw3v22AHtCNmrx2QiAMd2ZuLlTpT5+BZYCBcPjUY26sKPLgIb8SS7ayORYkcH&#10;2bJGgm5xVTG28js7/Sd2tw+1JgKWbOfFWRTjqxh1OUsptSeMsrLShDtqGIgDRQsAqTSPkgNxFqLn&#10;sA8Hj9oukBTQARCYDI28XHxzqRQMBFeNMw+/YLHqlBFWNOG6918X1JjhKwNSqzBxBlFYUd0+7OBV&#10;wIPHY3o79RHYymGxloMafR09WhxbFYCEsI7ll6T3SukbS7TvnB3osAscQLmzo75/w9e8loqQqO6I&#10;Pw+fswpnlf7OGen4CMxT7VGP4mBSrKs7Ndr0EVdxokUoMbSSLUVwTzBZD8sRE3HRXWACkDDScjBB&#10;G5FTK0/sJQmxfemC+RLcJbZr0dU8OcvmzpzhVfPcTGRjL3s/AEMfOdWS4p4eL6Mi/nyw3eUa8TUt&#10;W2mzZs7T78iH9t/+23+zuXMX2oqV+h3T75LnRLxqPS29Yhk+yipfu2gqyVictTgz4+8lKuFjr0iM&#10;p/YoTwWAIKJ7oaW/NhhJfJwRlleVNCrWc1NfFB5GhYl3ZLHXg7Wzupj7pr6yaCnq2QvL8Md4XnVc&#10;ldR5HWAcRCoxvbHXo9pYmJ/jYjosRCDC+wor8ou9swVGVIBBMKe0/EazroCjpMx5/qWPrhoH8KhA&#10;xJ/H13CdpAAIj5/pfFFqTgJEYpTlYjruK1xXeo2zEPQNxlI5mirjrDOwEGciYiuwkCK6AzTBWgJE&#10;AjgCNJrnRAQcAqaT6tg6qebfT1R/clruq7MChFNewLhAYjtFiwIQz4oAGqp3l7DOmttMrqeLyzUR&#10;F9RLwJD1umIJFRuRmP6ZPs77AA9PsDN+8gVQ1L+zGGpNrMTl48pz4OZy0KDfiqO3/XP1MQ424hOr&#10;3raDs5T1eOUW2/LoWDmopG+IefRq283HVj10+rRh33lX63Yp4CELLzZexlglD5IA0ksMpJ9GVpOl&#10;gdzdf6T1FgCREXm51QA73HmcHdbIaf/eXXZoz247olHWwb0BIHs10tpBOh1NRIeLBXegm/Wf2teq&#10;CjjICmzQ6GGTnm8QWAAk7tTCvaVx1haNuqjMSOsud4DcXeaWwRiFKAdS9qQHU0Ez0ffx7YQNEMmx&#10;Fv+RyWtklXuI4xEUjEdEa5gJQcIGOwnmETUmdRaSAJIiOuD0oUZOHC6i6AFcmFIfiLGPHDYIzfqz&#10;IFJzl+zjK8KChAjdfRW5lLp1OAEMF9hxKuOTffiY62MBiHIiAg00Ebf6+qKmBguBmcA0ABAss7Tl&#10;AmTc5Va1J4y6cHN5ZUo25lIPr2LCMlbJTYeI5CGEr3ZgyUVSjf0ZzatSuID6rnasqWVXOyDqrKSA&#10;yUZuLDTeikyJqvpLRYqL7SVH4pmSTLbrz9G0OPaScKiTd/eW9pPMETPhz8kFP1PtiNYwgch9EPbj&#10;7j+s1PxurC6utL/6q79SW+5/sV//+lf2s5/93PfaL14sl1jTKlsnxxqfjxsLS+8WGEdxX23NVDqC&#10;fNFBIi8SQjosdLeYEDpHY4+L9sOjQZW9MtTgA8gAyG6BCz9zVabovVakvwEJF7BLtTqLm8r2v2AL&#10;2G3LulfvuQqBPIT2UlnChbgFcCSwoJ844KCjwDzKThHfLugife1zXUyPhl7XZRwkamyisIdMpbsj&#10;jNego0h78HGWj6oCOIJp8DxYSeM0AMTFf1iILv4RIIzKEhxYDeYB+wBAAkSocnfHVWEhtPICIsFE&#10;xDT0s8TZaaf9bUCkASQOQGUEFsyEsVa4t06XzAiPp/Q2B2azo2m+bXvuHvvxind1IV/mYOHjLa86&#10;UQARBuIMRToJWkmm16lI0SiLMdZnxZnlhYsOKCyaWuKM4nPfkLjQQYT3oav4OIqxFqyCKnbsuABE&#10;SbvzOq9KAZCy/VfPz26dbyeUpD8m8Pjouavtc62QfbJTD2v1BxcJKNpZT9lxu4t19NYIqo+0j/7K&#10;eXSXwyrHVuHCKiMsfZwRVg+9doCsvFerjfeO3oP1eZ2URm9nL/UcYUc6SUTXmGHPHjEPthKKfRzZ&#10;t88OoYmIjRAiRFQnpb6VcZZfLMKWuElgsRFnji4MPAIk3Hky2vIgoljIFv1HZV93Pf/hHVhZlugX&#10;GjmxWDTFnnS9n4syLCVZSIQIsanGlkIv8itMgRLFxsiqOZDE/g+NjYr7qmWQMMdYH5cRFhcDjgMI&#10;AKQLOBcB/sweIPOQWABGWDT1MyroyMXMt9mxK9xT5+gYHzqzSGDL0Zn/DN7DpRGW3F8fwEBk6XVR&#10;HYtvBiL1/Rl9RThSwFJAxAFEozKsuqypXcmFXxc+KtYzwe723wIgLdmIFxYWh1OOtrz+XX8u3FVc&#10;8LmwOpC4PZk76gjMxUKmKGuMWX+tsJEGAwEI1e8BJLFFMrrOwmHn63bZSZJbEmuljWRIENudjRSx&#10;HSBhPwnOrXkS3dFJYCTc+fuuFF2s3W1VBPKo3NfoSmO6RWI2P9Hejn//93+33/zmN37+9V//1f7u&#10;7/5WQLLVgWQLbLgAiGc++PxysqzRcxzF2RVtA6V1oORBuOlwB1ZZBeyNyWVslR/znfdifxegX3C+&#10;0oWa4wACQJRxkQvflV7BvvHQLQARd0v56wJImoFGMxBJhpJsJbQQBxUHkfI1cWfxftdYAkwALy9Y&#10;xE7sANC4+OfoqUq1O8iESO7iuC7aWd/ujKR8zMGkgAgfh8XEVkJ9v/oICwASeFQAUitQRFR3EPEd&#10;6bro6/u5oM7ns+I2WUgFIgKJAiCAiAMJjAUNpcZMcGydVAXKSfVoMbI6XUAE5nFSHVufqFsLEX7N&#10;glk2dcRQO3C9GmSV4Eb/OC93EwByWrrIGW31g5VwnIV4eh2WQsOvWEtxZCUTiYVVypQISBhrwUaq&#10;FbpZh1LGWlGJwjZDpcmxDLtdmJ0kMJtwevH2OWpZ+L7L3rDTrz9gZ5682n5w/UT7p+H32auXD7bW&#10;39CaWqXNewowYB891LjbR+OpK+Sm6i72QYVJ1zYECVWmeBnPBR4qUuymrYS91Ic1SM8napR1Taee&#10;+jy6sjrYMxf3sEN/1NsOvTtTd6a6qyq7QfbvVIJYQHJQmsgegQpVJu7OQljHwVJEVR9fCCDWsWcC&#10;EAEACKAJRAATxHY0k5YAUtWVlEp39oM4A3EAkdiuixDso65/ZHOv7yjX3aIzkFoDb4BIHUAamY9k&#10;AAkgaeFNFvLxJ+ecrQAeWRVPFgQQAUCCgRQAKbZYLqheW1GCe1zQcErhqCJt3gCQqFHhe7v+UbIo&#10;8TNIA/Ejx5eYkQMIrIXDnwV2koAiRsJ4CwCBaWCjJXPB2A9AY3wFcMRrwgrsYFbcW1mNUt/TkfUg&#10;CSSEJnFt+UpW6RoAtQfnaK5NECmVHtR4eI4ErcwF5MhIwEpSbE/nXdw8RPuvJ9xpZob1EEgkhEi/&#10;FgBStiSyKbFJYMHaXVxbJNwR3AERgpOwk1VajOUreHG/ofM4wEWgj9HaXGVkDh0+bP/zf/5P+x//&#10;43/Y7373O/vrv/5rZ41oIrQjbATsVEWzmZ3yZedHjrS8wLHUufueEf0dAzirZBjYwBZKZ52k6cU8&#10;S0tyAgblkpm6R1PL/jIBSGngLetgGWf5CIoxUeoerlswtoJpACIBHgkgnlavualy1OQjoa9lInUA&#10;aWRDPhU4ubXXQSQezwEwvqlQrMgFcEZTySjCfpsZlrrI7uMw2AcfLyMtdJAcb52XyO7ZkWZ70EtK&#10;Hf0jq0yceQAijLPERDxMCOuI0OA5NA20DQBE3/O0QIwRFfvSk4mclWUXBpHAccqtvWIjOjAKsiKn&#10;BBAABiABeHA+4QAaGl19vFPPd27UI/Ze3b0umGl3jBqlJHZ/G9+9mz04cYRtnPqInd8w3bcWAiAn&#10;1yrBruOAQpOv18GHDbiRDSkXfwEHFSoOArr4M36KIsZgJp5oR3x3RqKSRpgHTi5S7+76AoBwhRFw&#10;ZIOivr+CjV+9/bT96b3X20+uGmc/GTLe/nLAjfbLUY/YPLGEtn98sfQPAYiYRHdd/HtK4+gvdtFf&#10;Y6zuiOeXtSm6h8BBLAQXVnfKFLWNsJe2Eg4SiEzo2N2uFIgAPu31+d9t3d1OtRpqZ2951PZore1O&#10;KkooT1SqnC2FhzTCOogzS1Ule9iy5sI6TIQZsubghM6KrZMLA31KgEVmBXDm4PqpJ9DrS6KyNJHH&#10;ABGS6GQrKP3j4gyIJJAwMosmWe46uYjCPrjDTyABBHK5VIYGEzQ+rInnjI/yxErbs5WI7ouTfIQl&#10;3URfj7tcLopRYRHaQW64y10bXMAdQI4cC0uufi4HE3dgRfaEE1pHZEKShTDGcjeWM5GTES503SYA&#10;xD+HMVZZGwtQMpZiLTAJcMwHDiA+PguNpA6sAEm6t3IfR1Uprwr2erbCgYSKEN1xwzIjREjjsH4n&#10;mPdzQfWaFOyqYVnN59FWW2yzxQqcJoOwY+tmw8eeAhJq/StWon0ky6WNoI80qWPLH1cqjBiMhNO0&#10;ROl2wIQ97mIkC+fOtbkzZkgneV8As9BtytSmcOd/SK24iP+LBUA//OEP7Re/+O/205/+1IEELQRN&#10;ZC1OP25SBBwASD736hIficV2yR1lLAaA8LrFS5brcautFAACJDCTHHsmSAAmaWKI53UA8b3htUbc&#10;mvsqXVY5tvKRUzWuwmGVLKKMpf7TERZfvw4yRSeBvSRYFCbi4noNQM56LkTfF2ZEuWPZ5ZGgkADg&#10;Ne5e/kj5oh4BEDEQr2oveggsJNhGQ2hP11VVquisI9xb/rHabhCvMqE/C9Dw8ZY+Tr4jMyYwCrQQ&#10;woWUMRYWEmOpsO5GLgRAYZwFiPBcoymOd2PFmIrnrnsIVD4RaNQPVuENWoQ0YchgG95/gA3t0896&#10;aaXr8O6d7fHJQ239aw9qc6Eu4mgkGmudFis5pXW3OLfO8EglStFJsAD7bnV/G6swy6xwcrHJcHFl&#10;/SW/8amcVJ9ulQDv4y1EeBZVxbKqc2U3O2L+SS22Orn0TTs2/Wk7/sDN9oNRE+3P+ky2n/a7xf56&#10;8J32y7GPWlOPCdb+m5dYl4uDgaCB9NLp37ajDZATCzsvANJNb2eQEFG9qxgKQcKenbpaXzGQ0d16&#10;2ZUDhwiEOlob7U1/6Prr7djytXbynqfs8OxF2ttMH5bGNVS2q3F3rx4PiIUckjNrL+K6DqOs7RpX&#10;bNNFxQHEHVNRcuh3mTq++U4XtuxVio6rcGJldYmvqM09HwVAXETXxQbnCwcA8RyI7w0pn6/v4wCi&#10;O27S435hLlpDgkeyEWceNetugEnsAKmXKZ7QKInPzTFEiugOIBLRIywYYbCtvlAqBGayFc5AioU2&#10;EvBiEX7nHyK/f08WV5XlVQEUMbLiZ/nwI4T0PNpi55qIQLGWVHdG4vvGQ1c5rK9NkLBJ+sc6XTy5&#10;qPt2wMJQ/LXl9QBZgEijnDHfru9sRx/BBpy9TmGlVdZFf74MJeb4yG3M5eOx8a8BKAkkuT8l9rRH&#10;Yy2jo/xdiV0kEUpcW3IksZNkles6WH85AEmTXFnOUFhy5WMugomqSpkvG7AswHOllQAoy6SjAB7c&#10;AHBTwihuhcT0eWIjn332uUD+oNt5PYnuv18aQQoYGENu1qNnPgBCQFR/p9tLQHS9WDSgcezDj+wf&#10;//Ef7S/+4i/0b3BEJgRphyV8miuWeXQ2qEfOwYORVj+g113wpbubspG3UWsSq2ZDYPfHdEu5RTfB&#10;gMfYaJjMpbLsMobyht1kITHq8rFVMhN/jQCjJNAjYBhjLPImZ0tm5GzWnAAOAIgE6QSQtOLGiKrs&#10;d0dnOYBtN2raOS6iF5tuLJCK1Ho+VsykAMf5FNJLmaLnOHT8sYBGoy8Lqy/70qkzkXZBCp3Mh2sh&#10;pdoEjcMrS0LbiAxI0TkAjBqI4LgCOJKNwESClWyyk2IhLLTaoN0VEwYPshFXDLQhvXtb/y5d7Ioe&#10;vXzk07t1K3tg0lBb+coDdmzxKwISjbE2zdA4SxqJQAQHF/tDzlCFovETRYyukWD5hZ342woollW5&#10;6eLyWhR2k5RqlE9hJTq5tIperpMaVx2c+aStee0ee/XFa2x1/4H2Z+2vsb8eeJv99ZA77G+H3O0M&#10;ZHuva6yzRlidywirm5LkvdE/BBKD6brSCKujrLw4r0ihe6kiLiy9hiqT7gKQjpddboO69bQH733A&#10;+nbtaa2/fZE9eM+dduDYMduzeLntnTlfF0ZYSAjgO1XXzgIp9oEcgIkorX5AIvtegQy6iFt4yYkw&#10;AvCQYIwp4g4z1qdmOaLnO0r7bornmUZPl1WOsQAMGAhZEebyKaRXnyfgyWVGWHlDA6nnQCJ5Xuke&#10;EqcbLKRRppgMJMdZuLAYX+HEOiImAQNhjOUjLF2IIn1ORkCBPKytDiCUPRYAwf5bAINHX7Xr46qw&#10;7mLZDbYTjzlWSycWIMI4i8dG5UlUnTircRCB0Wg8pgsTOZAVutiu1wiR+Xp9fOUjrCpDEmOvrEaJ&#10;xwQUlT6W9bG+wz0De7VKEcAJyyxgzk3BGtdJpHG5G61s+asApGwDRGgv+1Oo/8im2nStuX7mi8QY&#10;fwZzDUCRRqI/VzPrL11byzjZt1Xr3KoYibYmzhCITJ8uF9csF+cZbyGwb96kEbbYAo6slUrO8/uV&#10;ziqsvlv84xukmSwTKK+3zRplZbZku7fv7nXXFn/Xn3563pnMf/zHv4sFHpEOtb7ZemUAA/BK8Iil&#10;Z4CJ2KlA5IKoY8/akgIGlWW34aiKcCBAAZjodfl2pZU0dn4EiDQCgtXbqW9UABKvY2xFcjsfPT+h&#10;i/BZgQiVIKdhBap590xIcWDFKlpZbKstgiGYV/qHMw1ABCtu6BiR64h8R7CRyIwEiylgUnv0upIE&#10;CweQ3BMijUMuLNdBENJLH9ZnclJR6X4OMGCsVapKcFqhk5ylSLFKoJccCIzEx1cxwqrGWBpbxXNp&#10;IQKO0zsVLNyxzs9n+3Rhm/mWjR800IZfMcAG9+1r/bp1twE9e2lbH221ykToznxEnx529dDe9uyU&#10;CXby6XvtsxlP2/lN0+xzAcpn2Hq9sBGX1mxnKQ4kbgdGS8lkO8usqI1nIyLsRJ8HuxFL+WKLalN0&#10;vhIrOd30uu2c9pAtfukme+qVcXbjO+Pt9qmTbFvv4faX3W+yvxl2t/3N0Lvt74d/x341+nHb1+sG&#10;6/aNS7SK9nKxJ7muJIL3FDhcoW2DQzr2sB6y5VbCuQcJw9bbTR/vLLbRtaNeN2Cw9ercxW685gbr&#10;3a2HXX7xRfbo/fcIFHAXhcvKU+ViHV5hwqjGbbmxZIox1mHdwR3A4rtLI60CJDnS8rAgAOI6SFwQ&#10;cu6du0BCx6gzkXBn8f7Ig+jt0uEEMIVQH59TZyFkSRgPHClhvXpZYjbvVqOjwkB+z0pbFkqd0DY5&#10;LuoJIIQJj2h5E+wDEMFNEwAi+6vGdug+LtqSRHfnkcBWH6OqHIeXfy3cVPrZ+BkAKFgHoyp/3iLM&#10;eIzEu06CRwAI51TVlYUbC12FsOGx4x/7HS5Oo1W6c18vRua6TU3/aHSCNUZfASJFG6l6toKVZM9W&#10;fZ1uA0yiORcARVBG92G0lTpJpNtDI3Em4m6lWAHsQOt9WwEi9b0kbsYoGxLj75Fam+hDCyCJnq2o&#10;SQkrcLT/qiIFZlLKG2ElhBJ9jzvuLQnu8zXamj9rhoocl7gmx+9LrB1GcI9AaLb3sqsGy+/Bg4d8&#10;RLVGoBajrR0abW1Xjxs3CdulNa2VYWGVnTolNnn8I0//A0aMqACTw4VxHIIZCzhgsQEmtBGr2l7P&#10;L/iKJHc9qFdbQdvYGghohHU3d5rn2801jprmUcKG0XRbACWrShDHSx3Kp4eK1iEQATD8eG4C66uy&#10;E9hqYS0OIMqFwCLQMlzfYINgbBP0wGAFBqF9hAuLHEcDQFoCxdcBSAQSyYPosbixYnxFGy9pdBZJ&#10;0c6ro4t8HLYOlj3p7D0HQKg6KdbeqoG3uKrSaXW6gEY1tuJt6R6n1eTrjEM7Q3h+WjtETsu+e2r7&#10;Wq+K3zT7bRs9cIANE4AM6tvP+vfqZf1797JObdv63fmwgYN1Blm/7r2sZ4f2dmvnrvZAl3b24sT+&#10;9t53rrbNbz9uB1Sd/tHyN9z++6n0is+3zbMvtkn8hq1sRDsRY9Hj+c0zJdBLW1mvveXaSfLR8jdt&#10;/4Ln7YPv32k/fvBWW3ntEHvmuyPtljfG2sR3Jti1c661G5bcYo+9cYMd6TLK/qr/7fZ3I+7T+Y79&#10;/ciH7FdjnrAT/W63Xt9oZV3EMmjW7eY2XgGfRlR9Nb7qVoKDMBAXzxldCWQQ0Lt10ut1Bva7wrp3&#10;JLGu/qw2ra3Nxd+yR75ztx3YqzvM0nuVtSWwkO1iHlUnFs8dROR+EhM5qvLFg3JqYfMltZ4gwhiL&#10;FtcNGqsAHplWpueKrMfX7TtPcGDEBYhwp4tQn9ZQZze1HIm7sAqAZFdUliemZRcLbwBIGRP9f4AI&#10;bIAuLPSTGGEd8hER4BEuLAGsLppRZRIGAs+FyIXEjB8A4Y4VAEnA8ABgGTe1tAw7gJSfC0BBPA8R&#10;vT7GirddE3FNBQE9xHk0H9dA6LqSkB4MRPtRPPUeAcS6BpJbGoMV1ZZbeVFjFDZmzxZsJLMsX7fk&#10;yZPrPr5iH8qOMq6kfkZ27VKS6EzN9ZCo/4jVshGuy02J9VW77JjPbYm4p7yFQF+PsVmetSTcM08i&#10;B1foJFElT0XKbLEPBHbEdlxcSySyLxQTiXDi23JxzfYxGT8TYBtusrABL1QYc79CtP/wD//gzq3l&#10;y9fYEonsZEaWifnEqFCaDCxI9t9Vqm+BsTAi4+YCdnGYQy6J1QJlxYDX7PjOF+lSDiAf2gU/PKEd&#10;5NmqW3adewtuLSQI2wAwXDQvIOJOrQQUd2PVGAgXeR9PlfcxBiu6RqMSRTqBLvh+ofUSwr0K3CFG&#10;i3VQmQLI6PM+9fBh6CDOQhifZZq8iOMOAlnDXkZNv8coijCeafXQN/KU6vdK9yhpdF38z+uCD1B4&#10;C2/lvBJwiHmQTv+MR1hIHUR8H4jcUgCIV5wwrmoEBxldnRUIpU039A+dBA+Nq85wBCQ8ntbY6vQO&#10;AGSNgwhAtXXeNJswdKgNF1AMEYj076UxVu8+AhCNsHr2thHDhjuIDOzVx/roYtuzi0Y8l1xul/zB&#10;Hyv1fan1a9/WRvXW3fvQXnb/lYPt8evH2LRHb7LZj91iux+6xc4+ebft1f6LdfdrC98D19rbt4y1&#10;Zyb2tde1YOmhyf1tQvd2NqnNZXa3RmaDLr/Qxrx2pU1afLNds/gWu3nZHTZl9b321Fu32oddx9rf&#10;Db5PwPGg/YPA4x9HP2q/HveknRx4j/X9I1W2i4H0FQPpobFUZwKDclsRLOysx06UKgpcAJCu0kIc&#10;SNA/BIbdxTy6CTw6tLrUurS9zHp36Wj9enSxl597WgulRNNLaSKdV/ncH+tHd4vRe7VRI61d9sEh&#10;OU30uQjrWX0CY8C6GWWIdFrFcTHWGUlZJFXVkgSzyGAh/ym97sTHVzCQTD2XivfCRgh1wUD8Lq/G&#10;Qo5zYSZPUQoUv250Vb+gVzZeNJACILlUqsFAdEGEgXjPEQV7sd7W3T7UoMNI9BwA4ft5MWMRvaPE&#10;MXSQlt+32c/GSMsDhQAGB40kmIk7sRyQSLULQKSNAHAJIOt0sUXcztBivViyUe8SY710dEVPV0sA&#10;iQ2I+9ltXrGS2HHeclsgFtdc+4qraYP+rblDR/9ibJSljZ4ZKRpJlht6jbxXf0RFTKNqXf/mhBMd&#10;lMt+kvI7lMyErEr2bDHmwqE1T02/MJK5ApB3tB9lzsxZ6tiaryzJfFssIFkgfWTmu+/Y6y+9aO9N&#10;neqaCjcDiO1bt+xyRxburL/8y7+0xYuW2oL5S90a/dVXX7n4/rd/+7f+uFn/N1ZK84BlpdHiEOMp&#10;/T/wEZUzDRknygE88uTemgu+lEXW3UvkK8qa2kbqvDAOB46SMP860Mj95h4qLDbcAh6fHmGXeO4T&#10;BxyUztbFPk/Uo6QgX9NISq1JFCDSLaWfRZsKfS+JZzqKyyoF8RIqbJQkNkZSvmWw7P4I0MidIGX3&#10;R74PUdxfp0OpIsBRAxFfc+tgIlDRyMlBowIPngcL8Y2ErLAVYzmrP5/be7HqEhhE95CDK6tMTmuk&#10;BYCcLEFBRlmMtM5ohBXgodGV2McpxldiH4ywYCDbFsywScNH2IjBw21wvwE2sHd/69+zj+7E29lg&#10;jXZGDh9pwwYNFTsZIMG5m/UWK+ksp1Lrb8s6q7v67rqT79FBp6P2i3fUXX2btnIyXa5AXiubKPH6&#10;TmkQV6pKZPill9nQVrrIX9zKemtD4P2Th9iNI3pZn1at7Ap9r77SLvp0EcOZc7vdtOpOm7LqXrtr&#10;7YN2x+aH7fk3b7MTncfaPwx7QMDxsP3jqIftZ2MfdwD5ash3bOQftbbu+rr9BR69OmiBlJxWHcRI&#10;6LsiPNhRYcIu+vrdJKp3JZ1eakx6aHzVo5O2EnbpbKOHDrKpr70qcXKFjwlYZQtIeHliqSzx7qty&#10;oom3lCkCLhpvbS9VJYd113ZE/3n2q4RxL0llmAh3k+gWtUrwqhbcsyCR4/Bqdg8IJmBEMp1qEwAF&#10;AAkQqWVOXGeJ2TkaCP+JE0C4oB5Fc3DnlC7WugAf45ADYXzUYmxU2XgR1MsoiwtsiujcTX4EM3BQ&#10;ORhhsEwY6+KXtRXhwopcCAL0yVOf+onSxPjeKejn93RNpACdMxG+P7qIWAiOq+oU26/bfwEUt/fq&#10;6+rnYp86hgMYyAaBNZbRlszj9xuKw82V4Jb1KKmNhDOrMdL6z0Zb2ZCbi50Y32UbLg0CvlkygSRH&#10;W94S3GAj2ZJLYaFvC6Qhl/4pr1iPvfMeNvVOtDBoJIgwDs2RFsxjs7JIv/3tb51BnPzkpL0/bbrN&#10;el8pdoELKXeq5N9+4039O4oxS8N769WXxVZm+hbFeXPlmpS4/m//17/Zj370Y1uiERbf9+c//7l9&#10;8cWXcmut0/uW6u//mAvnyzVGY3SVVu/QOthTj8YRoyvfU8Oj/o2OUKpJqLNoIxd8ob6pqAmRAJ07&#10;0cvYCebhTARQYLTlpwEqX582D9bhoFHpBwEY3qGVo60U1wtQ+Gv9wt78VHXraB9iIF8IRHwsVkZZ&#10;7qryLEcpSyzg0GAX6ZIK0EjwyOf17qsqgc7rapUjqWEAHs5GxBYYWQX7iPGV6x++nXBLARCxEDYQ&#10;EhLU35+zK73+nEDnrHdeNTYSwj5SNHeXll5DRfz5Y0cFJGIisA9YCGCihVOfa4y2fdFsu2rEaDGQ&#10;YQKQgTawzxXWt3tvgUIXGzF0hI0WgIwBRAQmvTv3cDdTBwFDq29d6B1T3bHCdhGw6G6+f7du1lcX&#10;434Ckit0Zz9YYDNQrGCAbLL9dWHvL7C5AnutakSevH2yPXLLBFlo29nAdu1sAPbbTpfbnYvvtbs3&#10;PWx3bXjY7t/yXbtn91P22uu325nuE+yfRj5i/yTg+NnYJ+zn475rv5rwlP3FiEfsOq2gHSSmMbRd&#10;N4FYF+usnzEXSAEWnQkTCkC6qjSxa9suEtKx8Wp8pT9jF/38E0YM8w11R498oICg6hU8IBh6B8uk&#10;qGjfvHatJ8dJk3v/Vbbx6jUUKuK+csAplSUHxEAO7ReN10Fc3+laigTwEioLJhJsJEdaAEWUK0ZV&#10;OCMr7mJ9L0gR2mEfDRYS+ykQrOOiIoDTuATb7OGjOIxIW8f6VC6yDiCkz/0iToVJTbCurbJ1YCmv&#10;ddZSACQZCACCpoHPv+o08nLCslNDQBIXuqhLB0BItLO6FLDAaeUjqgIkKZ6nNTfGa5ENSYcWz92K&#10;rM/153y8sKl0m/E+BxCxupUCkI36O+HvAtdVvZW4wUgaO+J9xFUcXdH22xhp5aKqZsHDai97VMkf&#10;wPZbhPZkJV697nkJ9sKjM4Q2RDmmr/wVMHgZomskUewY2khjs1/oErA7QnuNcGKYFNjfHsyW3yHY&#10;rAcSxRLmzprj2t1f/PmfOwuhrgTr7rR33rWF0kLQRN55a6q+7lb7+7//ewHKIpv5zjv2vj7+0nPP&#10;aUT5gb9/j0axn3/+hUZWq/R7c9zOnfvUmQnGjjUSymdrcdePf/xjX3mwbOly18LQxACS/erCYuwJ&#10;iOAMTLDg5gYgcYApnWQXfPXJh2qz1b4PZyClINEBhHbdMqZyAGkusNffTueVj5tS28j+rLQFJ2CU&#10;C3+dBXwdcHwdkJzXHpLPPzrm1SrOQmAv6aQqYMW62Tpw5R6QqGwv1tyq6ypFdXaHtKyAj3LGek07&#10;4vh5XewdQAQAgMfnYhuf5z70XGsrId3X2mqd7acCl9OyE5+i1oRsiN5mS6EDibMNxPIQ0XFbASA4&#10;tc6y8pYRloDjDPqHMxFABBeWLo6LZto1ApBRg0cKPAbaYG3mQzjHjTR25BgboxHW2BFiKAOHCljE&#10;THRBbn9Ja7v0jy9yW2zPzt0FIN2lkfTR6a3P03M5uQZ06WojuvSwkRKyh5C16BxnYEfVp+vcduUw&#10;e+LOq+3akYNsaHdE77Y2eeIwe2jtE/adnU/ZfduesId2PmP373/O3nzjNjvXa6L9bPRj9vMrn7Sf&#10;j3/K/vuE79mvrnzafqpR1u2X9bArtcNjQqc+DnxdEcj1c+K+wnXFyArA6KJcCAujOqmupAupdf3c&#10;XfV49dhRduyIkta66O/eVvqqtM8cvYM96IynNin85+4qVZAkC8Fpla2828pIyx+dnWgPiEBjv2pP&#10;DuoOb7/+I+5S6BAmUgeRHGWF1VfV4uQBvPNKYECflL4/z7H2wky2FndMjLOwWAo8ymFOzpIeT4xX&#10;o5hgIK6FlLv/KFnMJHqDEXBRr4+TfLzkdSef+AWBcRAXgag8OekXB8ZVfIz5fziPoq02LKr6u9Td&#10;NYwI9vDJ6fNGst3HY8Vt5eyjsIx6oBCQcADxfqwYV3nhYildDE0ngojVTncHEI2w2DOvu30cQoye&#10;YtuhwKKsyHUwqarko7E4R2qplfhYjB0kHjaMrYfNAYS3i1PLwSNyIy1BpA4mUbMei5ncuaWfk5YB&#10;NxsUW2xWrkdyvLaznMJG3xTYGG2lzgSIwFhjU2LUyM+bI+egboR+8id/Ihfjy/b+e9OciWzWzc9M&#10;MZE5YihzNNqi0oTK+XfERGa8+669/+57Yh6f2T//8z+7fkKW5LxAY/bMOe5uY9zKzxgX/iOui5w/&#10;/5kHE+eLtcCyPQuks9fzMQoU+gkgOaRxZjiwGq4slpVd8INTx+2r4xLS6wwkLbyVrlEcWPm2O7HK&#10;Iiiveq+FDouOEh1ZJRHeDDQQp5MNpAYRLKHOQgjnVbs6km14Ml2LrUjD14R4AIWcCB/zbAospwBG&#10;M8YBcLgoXmy8BTQaVSjRp+V17yVgeI46dsZPLIRyBlJ0ER9daYWtGMFnAgrcVy6i6/EzMY/G0Zpa&#10;L1zUKAtrr0DhU7GKc37YjZ4BwrDuehYE8HAdRAymAEgdRLDx7lgy264ZPsrGCkCu6NlPTqxB1kfg&#10;MaBXPzGP0TZW7GPcSLGQYSOtjwCivS7Kl3/7Urvsmxf7xZnRVXeNsPrKBtuvRx/rLwtw/64CCgHJ&#10;yK69bHSXXjZEwDFUHx8sh9NggcpgsZUJA3oJuPra95TvePSO8fb4PTfYPQ9cbY9sftoe2vucPbD7&#10;GXtk3wv20JFXbNrLt9sXfa+xX4wTcAg0OL/Q+eXEZ+xvxEamXNLThohZjOjcy7UN7LkdpHswxvJR&#10;lle5q0RRYMHH2IXeGTFdYNNJbGXCsEH2wf49dlwgsm+ngmHbAA/2eShXQfFhbYQFA0kW4vUlOdYC&#10;NHhbzixnJ7xNiaK+BuBxyCtQFMIqO0Vyn4SDReWk4jlCKWAhlqOLhVeCMPf2XehKr8uBFY29hAoD&#10;PPxOtITRABDSvs3tqQEgR9V+6/vPC7twBuJ22rhQt7TvJhNxAGEzXllr+9GJ6M0CGBBdvf6cssFs&#10;qKXmvQYgMBX6r0iQOxiUsKBnPQqAUF1SH1VVzbwp8gM4JNNxZTkbiXFX4+IfiXYAhLtjBN6NujAH&#10;gJBeDzuzBxEdQGJklbX2/ly1KI0xVoju6dBqAEgAR4616u4sHGAASI6yGhpJaCV0beWuDt8YKHbB&#10;vyeaDUFRshax1CrswV6VrsdYbJUbADPdXsZZlDbqRoK8hocR9TuClXjhvEVeWPgnApDpAgVGVZ9r&#10;JHX8+HF79+13nH0c++CYnTt7zt55803PjMyc/r796Z/+qf3N3/ytj7Gef+p7vijr7Jmz9toLz3sj&#10;8DIBykrlTtC+tmustnihQsCflxwJYy4swpgpdPxRIIigvl/NwQkgzkZwaLmFV0Cif6MLfnBSAPIR&#10;4jTraWPHeeW0qqXIq1bdmsWXEdcX0iS8ZDFFdxxTmbdAU6hssbUFTw4ItTv+tPV6QWNYdxHSz0lY&#10;926qCoB0ASYJf+xIAImDWBmxJdMpYnpdRM9xVpU6R3z314tlNevYosG3XgWv0RsCfxk9wTyCfYT7&#10;CtCAgQAWgMnn/nYCyEY7v2uDn3OUIwJCiOpYegUOfhhVeS5EIEICvZQlnmZspY+fFYCckQvrjNhH&#10;MBExEL6mRmW7ly+y68Q0Rg+UBtJXWZB+WFq7u+YxduRoGzdqjABklI3SOKtvj77WVuyjlQDk4j++&#10;UMJzMJAeAoS+Etz7SWgHQK6QFXiIACMBZJiE90G62x+s9w2Vm2tYjx5285WjrH/HtrIQ97Qn7rvJ&#10;Jg3uYeMm9bRHdz5njx560R7e97w9duBle/jYqzbjhSn2J/1vEmg8Y/990jP2i4kBIL9yAPmu3XiZ&#10;XGPSO3q3V5Jc7IZFUQAHDKnDpa1LnbuAREJ9V43Suqptt3sn1ZzodARAhqo4cccW+/jIYfvwkGi3&#10;QoEEBreLbQACgAiMYosadJkrZ1V7pYF45kPgUYCDR3/uO0P0+Tr7tNHwkDQR2AhjMg8dluR6tdnO&#10;F0YFWITrSoyDC7EAIliJAISgot7nba/l4hH1JpE38RGWz/0Rg3ESRViuPvd33aOMj1paeDNImGFC&#10;z2UUEZ27SVxOxzVGQkg/oDvQvOClDuJ9UDoOIIz0uBPVz0MVeyTNI1HOGMtZRtFZABBEdh9xlaR5&#10;1rkn+2i8DSPRkajuAFL2njDeYpREBoEgGxdVLvQBICUz4mtyW4JH7Iuv6yBHjlDU2HyMlftMknkc&#10;lC6CsJ7so+WaWQcQnT0KIu6mY6uAS9SANJY9OZBgi9W//Vrd4bv5QBdeX2vroUQswDHWSvuvr98t&#10;eRICnNxo8OjrezXOYiMjAPLjH/3IZkx7396ViM6F/kNpFm8LPACL//Kn/8ULHGe+954tUfgQtxau&#10;rhliKNMAGYHOFt0gnT19xt5+7XWbLQCZ+/40mzvtPVsgFxcjr7de0SppMRYyMD6WI3yo31US84vY&#10;yaKlXvxOeo6ITrQcZ5FC53nRSC74ydlP7MefHGsASAYD6xqFBwIDWHJp1BdUrHs7L/s/iuOq9E81&#10;z1c0dpK33L9evZ2MJ5mEp9FjedW5sh63WjfroUIBiHanO8shPOi2XmU73LLLmIqcR9h6QxRvvt42&#10;WYaP7ejHOiRGcmiHAoc072p2SBKdrwNjIACoi/s5XbzPiWmcE1jAID6FSWDdBTTKCCsBpAEiwU7O&#10;a5eHg4in1AUiAJIDCF8jRlm078I8TuLG0tcHRM46kOgXQZ9/VkzHwUSH3esHVy+xm8aMs5ECkKED&#10;hsnOO0yg0NOGDxphY0aNs9ECkTEjxtiIISNsQJ8B3lR7idjHpd+8SM910da4qxdjq96yAOsw+hqo&#10;cdbIXn2dfYzo1MuGdu5tg8RGBgs8huj1wwU2t00er7c72ZAeWiHbr7sN7dHeRo3vak/uf8UeF+t4&#10;7OCL9uiBF+2BD16yWc/fZn/eb4r9cvL37Z+vfd7+efJz9ournrNf6/x0+EM2URpIRwAEUBA4wIwY&#10;swEi9F8h+nfSVkLcWZ3lLuvSQYK69JkeYkMdZfu968Zr7GP9jhxVaeLxA/vso8Pq8JGbapdYCAzC&#10;mQhg4vvPNXJQu241xoKRwEIEIB4e1POKoSQ7cd1EjiCBCAByWLoIo63ozyL5yxw7tJBGmDCcWX53&#10;qdEUNSgABADi+gJLrLwyHa2BwCKpdAodt/u4IEdYXOwSQLJYsQ4aHyKI15xQ9XW2CSJsHwQ8sKpy&#10;9wigsBPE92lUPUshpqcNFEfRVoKXjLioQGGEVjSNSJorQJjgUdLolZju461GK3BYe6M9OMZYYev9&#10;UCAS2wyDYfAaZyAs4VrNaCgABPBwq24BEQecmi6SwBE6ScmHeEFj5ENyUVUGC+uPASbhyKpXn1Rg&#10;ogslALJLd+B0SHmPVCls9B3nqZE469jrF1vyK9SxUHUDC3GNJAFEIIIgv1xOq9g7nwugYsRFqt0L&#10;Excs1t/9Ltc9YCAI6IjdMOSpb77lC6r+5Md/4kCyWK6sFapEWbZggZLrscRqoVxa77451X+vT586&#10;Ze++9Zasv9PdArx4zhybr96t9wQqS/U5586Kobz4vHdx0TTMfvcV6uP6yU9+4oxnmTQYbij2OROR&#10;HbwcAMU7shhh/eTMx/bjk9JBag6s2EBYdoAULYQa9wCLSJ8noNTBIzcKVgK3d1Y10u11APHdHoyL&#10;KmDar1HaUfuBNJkvJewDIM5A/JSRFxd1QErg4Qyk2Hi9qoTdHQKKqF4PAKl2e1Tieexpjx0gUXES&#10;SfYIJH6p59GXFcCDDnFW5YUwBQRxZxpcwNE2BCDnxRgAkP9sdPXZ7vUCiA3uyEITOStX1mkcWegh&#10;+hrUt1d6iGc/tjgTOUWRItkP3qfv56/lCETQQgCQQ2uW2M1jpXUMGS3RfJQyEYPkTNL4acgogcdY&#10;Gzt6vI0WgIwaOtIGSWQnXAh4OAPRaKiHBPQeBUD6CTT6aww2tGd/GyM319jufW1M9/42rHs/G6b3&#10;DdYIbKjGXEO797Bb1Gk1dpDe7tXJrhzSyx68fYLd99hYe+rgK/bUB6/bE4dftUcOvGAPCkDmvnCH&#10;/c3ge+1X175g/3y1QMTP8w4gfznsQbvymwII9n9IrGdU5ewDELn0cmcfCSBUmjiQtJXFt51yIQoS&#10;thdDmXL1RPto3y47umu7fbBbILJ/r504pDyHQoG7tkbOI9gIIjon3Fh1oAA86gASo64AnC2su0Vs&#10;1+fCbA4IRA64Qys2HGYBY4BI48A6InGuygw6iryNN3qwYCUBPgVESiYE1sLIAOE85vd1AIkxT0vW&#10;0dJK25KF8HFvTdVdcwIILCYAJFaZRgdWYytdAEhUm/C5CPqpZxxV4A8gqHq3xDziuR4ZZRVNJPWY&#10;EMzDOeZjL/QPrzqBrYSVFwBhPIdOQfnkWv09EnoDUAAQwCNPXe9o5EJqDKS2ZyT/DqmhDysva3k1&#10;wiop9eaOrKKD1MDE943o7K6BiNfG83fHWLA8sk0w18/6tkCNs7ijX66U+LoCJOgka3UjQQaD6pOF&#10;usNH78Gl5QK8wIURJgwG2y3C9g9+8AN79eVX9PW2ud4xWwDx7tvvyu58WLvtTzjToBaFbYleIS8g&#10;Wa7akyYFDafrYzDuk598Yu9pzLVYPVtNsAplShbi4Hr1VV38pYfohuh1jbhmvjNVifdpXqeCdfm/&#10;ScBHYF8k19cG/T/Y7XtVyEjJWKLDjQ76CFraBT889ZH9SDoITizfBJjA4WwjuqViU6CYRLNqknrZ&#10;YoBEgkIsZsoxURQzxqbBxuuyQdeBS9/nSwHUl+6yOuLFiYyxgoEAICFoo53wc9DQe+4DGAjdWFFT&#10;kpUlziB8bBbJ88x7YOPNn8FBrVasGHXv8fMDjAjxVJac80JExkw6upB/JkYQRyxEF3lnIlh2i3X3&#10;MzEF2IazDo2aPuUU8MB6e0723dP6+UipszAKUABAAJKz7ELX93DwQAtxEGFTIUumABBYiEZZZYR1&#10;aO0Su36MRHQBxLChw62XWEIPjaXGjNAFfsx4PwDJSDGQ/gIINI/LZcO9RCDSXjpDD7GMXgjoYh/9&#10;ZP8d0EuAoTNGvVpjNPIa2bW3RlYCEGkqQ3r2FZDoeY/eNn5wf7vn5gl281Uj7NbJozTK6mFjb+hr&#10;L37ynj1zbKpA5A177NBLdv/h52zei3fbP0ks/+U1Yh8cB5IX7Ncaaf105GN29aVdJYpL1/CqEjXu&#10;CiQ6aY1tp8sDMLroeUeBh4OJPt6hNYAjNuIg08auHTPcju7YbIe3bbIjO7cKRHbYB3t22fGDWiSl&#10;/yC7EdQFGAkiWyWm+wFEkmWUsRXjLRgKwLGVCz7ZD6/yDm1kq+8E2eo71g8qvb6P2m22GzKaosHW&#10;59gBIuHKigLFLE70DAhrbwUYsBOCg14T7hXh4cjy8FwlAAeA5Ba/yF7kxfj3MxiZ/6jvBAEs+M9O&#10;rxXpYsZX8b6w8cIyfPMgi4vYB8Kq2CKkAywJIFnimEwovweg4QBSRljZjwVDyWoT9I7KeuxjtRDU&#10;nZnUBPc6gNAiy4WfkRmglSebiRv6RwYMA0RgHlS+5wjQwUNvH5Almlr6Sjz3PqfIiHxdYr1iJWWU&#10;5TpIiwMbqZiJMxIZEnw1rVxb9G2JReU+mMXKabCr4+yZcy5ynzjxsV+YV65YW20hJMgJ81uqjqy9&#10;+t09f/68zRfDwFGFgWPG9BkaUalJ+9w5/VvtcgZC8HANyXY2JFLauFQgIiBBbN+km55PPv7Ypisn&#10;AoBgAQZcFoihvKex2Gf6+mxRnCaGslDMZZHYCS6vWe8rwKjXLNHPTDMA7ix0ExZv7daNhoMIWwsV&#10;1mW8dcFXHx+zrz7+wCvdfXVs3YkFEJQcRqVZFPdTVKAEwCQYxMbAr2ccCTDNgKOwDx+NFYtw7AeJ&#10;Vt6zAh4fYZWfIUX1c/q5zmrnOB1aAEhuHnQQ8S2CjK9ilOWFhyUHUgexLFTMEZd/7eLgQvfw3Iif&#10;6LlyzaNUlXwOiBSnVWQ+4gAgDiK7lNWQcwrWwvvPFRA5p88n8/EJLbyMxmAgZVTl4ypqSxhfeQJ9&#10;k328Q4CCEwuAwRKsgx7ypX6m9bPelog81MYIJEZITO8uvaIH4veIsTZO7GP8mAk6VypMOFQAorJF&#10;CeJtL7pMNt5LpIGIgcja20sgMUDs5IreV9gAMY+hApCRAgs0EPSPYQKSoToAyGCdIQKaoT162pj+&#10;fdTDpdcq+d794sts4HX97IVT0+zZ4+8GgBx8ye478JzNf/V++4XEcgDkVze85OeXMJDxT9tfjXxc&#10;AKKxFWMqsQlnGGIhHZUtaafcSUe9v7GRkI9JUNcYywHF9ZE2dpVE9EPbNtjh7VvssBjHUQeR7XZs&#10;7277EBApde6+SRAX1jrthdB/rG0bAZGGKwvdAxYCgGwSlYd54HpJu66DCLoFO0E0GgBE9qkuZbdG&#10;DYwKHET0H82F8eLxh4G4WO4gwWMZWRUgAUCw9XrFO4Cj1/EfMhhIXOy4EGYWol5t8nWjqzqA1DMh&#10;jLAAC2bYVLnnCMtZhwvowUTYUugdUe4iYpufLhYsdEKLcOE6ig/ry6QQzxNE0rZbaTBlvBYA0mBP&#10;0eAbTi3yH8fFRvh5+T7Uka8RALMIyavjS8gw8iKNFuC09jZLp3tbcNGPCovj72+/OsAOwOhKOj3G&#10;WI2+LF/ZWxhKjrKajbQY1ZTgIVpIHUgcRGAi5ezx4saik/jfJaOtSIZv0A3Ir3/9a/vf//t/eyYD&#10;zWSdRp38PbuDi1JLMb9lSqJjq/7Hf/wHDwMCJjMEFmgSc2Tx/eKLLzx4OEPuLEoYWWLF2oHVSrOv&#10;pgFYQvlsvZ7FaDCQGRqDMa7i/QAI4LJKr/1CFt9pb7/t63bRUQgqYhHOIsf5s+e6O2yXgMNdWdTf&#10;64ZjNzccPBbLr+dAPvd9G7FLI/eSN09yR3Cv5QiqUZ9enEu1Nt46G/lPwQMmUA8mFncXte6cSKUX&#10;W24tOU6m5IxXvWuMRXGisw5KE8sIy/ehR+dVs5xHFRjU+wEFpcGjVTcfC2hkiNAzHxEWxPlEzsPd&#10;VSmWFwHdLbsCiQo8xBJ83OV6iQDEtQsyHKKVYhSfFBDxjYQ+noo1tmeL8+oMle008ApAENapeyc3&#10;Aks5txcNZLM9/+DdduUoieUS0sl9dGZPuEZNY4aPsQmjr7TxoyfYWGkhg1RmOLi/xltyLrURA3Eb&#10;r+74e0kY792tj/UVuKCRDJT4PrTXFTZGTGOMA8kV0jyuEPPQ+3v0t0EaZw0SiAxX79YIie4jxEZG&#10;CFB6iy2MvnOUvXh2hj1zfKo9efR1e/zQK3bfvmdt9qv32H8f+5j9GgC58SX79Y2vOJj8ZuJz9hfD&#10;H7GJF6qC/bJLlTq/TEByuWy7AhMBCEyjo8CELizfia63EdJhJB3KaAur74RB/W3/pjX2wY6tdmTb&#10;ZjsiIDm6a5vODj8fCEAOiZHARHaozn07wjp7zRHXa+FCd2HpBAupHTGK2CSI0B5NvYy3OOggAAgn&#10;xlnsRi8rUb3vClAoQcHSxuuNqWV/ta/BhZGUcBnfAwDxIGER0R1AdFcd+YcY9dQXSdV3oOfzvIAn&#10;iMBAqNvgAkCKmEAibi/XPAANAKSAiAu/vlpVZgTfjy0B1XeUhBYBsAEidctwxUByhJX9WMXuG+3B&#10;hZF4liXq3B1YUlMRgOCCWkWLrf7eqCCP3SMxusvv36xGvmQ/Uv9gZ0hoH2HhTRMCjAQA8ZP23cI+&#10;GgykoYW0BJHURKoVui6qx+t9xFWBR7i1ABne5zqJV4zs143FDlu4YKkzkNOnBZbqqCLgx58TGzWs&#10;hdeRbKeNeI9s6f/2b//mC6MICwIcS1SMiMD+I4nrBw4c8BzIfDEFQAEW4jvbyy4S9JD1yj+hgQAY&#10;7CBh1MWGRNjHx2JABxWafffNN2ypWE7TIlWcKE/ilSkcFl4JWDhLBD7sxuEmapdAjlHWLlL37uba&#10;IQYiAZ3jDABdABBxQVq7L8pdfHRK5dKl5qMoBwdd+AGTqH+PUVBLAKmPrxJ4monqVasvtSUCD7EL&#10;AKRh7W1u+T0jQDuLnZd6+VrGw8Vz/eyug1Qgkvs9GhUluW0QhkG/FT1XNPAinH9K4pz3Z2EilSVe&#10;mIhoHsCQj4BJgIVAQxrFeY6L7QINjovgse8csdwbeQUIn4iBnCxaCMK8f7xiIwKNAiDs/zgFiOj7&#10;nObrwXb0s73/ygs2UU6riWOv9OR5+9ZtBAZ9bJSyIRP0vnECj8FXDJKNd7QcWgNl2e1ibZX6vkQa&#10;CAJ0T4FHd20F7CVtY1B/VZ4oSzKi1wC7UiAyVoAxoc8QG9VzoGy8sBDGWwISsZThfSS09xZL0ehr&#10;mMZmvcQWJj892V4+P8ee/eht++7R1+yZQ2/aw3uek1h3uxLoD9pvYR1iH78RgKCH/O6q79uPhj5o&#10;oy5qLwBpJTYhELm8tey6Ag2d9mIjiOtd9HMmgJBMj5FWa6XTg7WM6Nfbdq1bbkd2bLJDWzfobHRX&#10;1iEByZEd2+wIQCIAYa3tbomQO3BWSRdBG4GJwEIYZcE2YCCbyW2wgVCHwjr6i0Ig5zUBJH5gDKwP&#10;FWjARvawN1p3ZQEiEtjZK0LWQ+OqzexCpy1VgBFjKwR4sQ9VTngluD4HlxZAFQCSGYYywmoBINmJ&#10;xSgomUjmQOoaSAIJwMFYCsCILqMTLoqGaB4rU4OJxCgLECH4BpBwAeQOPbunAI9o5G1oMg5UjLKU&#10;E8GN5d+XfSCZ+0hh3QV3ieilUNH3h3hFS+wR4UJNCn0tuoHucrnwZ+I9R1Z1AIkwYuofxbpbE9Cz&#10;ZNHZXDXCipFVXf9I9lFnIS0LGAGFBBB/7jXxso67U0v23zozKawEjSRW7QYjQdtZJl1kwfwl0haW&#10;yka7RBfm9R5KjCxOWIABkKNHP5AG8SOVH27S7o9fKPi53/MhS8RCGGnBTv7u7/7OtRB6s1h2xtbM&#10;BBG2HdKTdUZgRYKdURVjLt+EqHEWK3HZSTJr2jQBx0LfTUJtfG5PzNqUWMNLkaNS7ureWoYmAiuB&#10;gdDqq98TB5AvTxwNJuAZCFbGhiCNjsDFOO/kUxx3+2utwbe+0Cl2cjQCiS3BJMZcpeW3LrAXCzEB&#10;RSrdg32EjbdlehxQ8YoQlk95N1aI4en+QhSPpt6sM2kwkdBEYl3teS9GFLPgwDAEHLk46rwvkgJQ&#10;9LqyiTAAJZLmmfPAxuuA4WI5eoiAQMd1E2cN5fluOa8EBCnKExhklAW7SBYS46wAElgIDOTE9vUe&#10;MAxNJBp6+TvZsWKZXT1mrE0aN0nieTcXxmESozTCYqw1XDUmowUm40aNV1fWYInPnaSBXBYaiC7O&#10;vQQgXbWIqY90jsFXDNXnDrRRfQfbJAUSJ4h1XNl7kI2WgD5cADJSb4/S+0cqazJMwDFCQOIAIhbT&#10;Xxf129++3V4pAPKkAOTJPS/ZQzu+Z28/f5P905iH7LdXiXVcXwDkGgGIGMgPhj1kQy/Wrg93WqlU&#10;USyjqwTyzmwWFEPqLPBA+GfcBiPpgPaBPsKoS6wHEBnYo6ttlp2Z0dXBLWt11mmktckO6hwQoByG&#10;mSgfAhs5hMUXeyoA4vbecFihhwAgm3Fq4ZoSeKxzAFF9he//0FiraBq5HxsQiVGV7ME6WHv3yJ21&#10;W8n17diIXRspFSgFdNA9YCBebwGQUK7oY6yoPOFru4jOuKWMWBhntRxhNWrdQ1toOc6q7wTh4g4o&#10;+Axb/+kBEJxZ+/aG3uEb+RhNlDR6VplHsaI+XgCEC26OixJAgvGUPSQFQBxIOL6ZsHG8WNEBJPIj&#10;7EwPFhI1J+gyXHC9e8oBRPsvKgDJsGBkYVKHyefVOMubeaPiPbWjRhYkQKO+wTBGWc3HV1/X3Jsb&#10;DvfK+rxXoUOcWTyvmn0dQBpMpO7UqkR3QEV/l+ziABy3S2z3UKJuLHCeYbTAucXSK0oOqRmht+ot&#10;6RO4oRC12f9B/fo/aHcH47Amja4Q19eJaVDhw++r/+4KOBbqws+YCwCZLQABGGAghBB3qoH6B1/9&#10;wAOKi+fPc83EF12V9buwFBgLuRFO7nNfotf6Pnc5tnB/rZZbi/05F9Bw+xkOq2ovCAASW/wCONgH&#10;XrPB1lxTqYME6wjm4UwkwaUmmtcZSH13ejMrr4/ANJqqRlcJHriw2PxXnFV0aelrny6nUccOaDSW&#10;RTWYSYOBAAq+WdB3nccBQD4XgHwugIjmXoAjRmAVE0lWkrXwgAkCuxcllhETzbulfdetv7i4dNEn&#10;PHgONxfZDgED4UDyH+ggMBHcXm7zLTqIt++W3R+ASLOFUkUXOb55lT1x9xQbPWyUX1w76mI7SFmQ&#10;0cOkicjKO0rOLJgIH4ehdFHKOwGkre7eYR89ZPsdKFAYIgC5QgxjhEBjcv/hNvmK4XalGMhYvT2u&#10;L4+DbRQfF8gME5AM781rxXY00rpCF/y7pt9jr302254/8Z4YyKtKoj9lD2x6wl66aZz986Tv2e+u&#10;fdl+e4POTa/ar657UYDyffsLNfKOvaSjtROj6KgRVmcfYREchGUITAQgpNA7aozVXoDRoZVep9d0&#10;4tFZSDt1ZF1uS2dNkxNLIw+xj4OABnqIWAgAcoD3CUwOM94SkByBiVB1IgBhN0gykBTVXffQCGuj&#10;HDOcTWUTIboIrCNLFQGaHG1tKil3Rlr0Z+0pIy3eZiwWDCa2DqJzMLbyXiwBCCwkdJBgNoT6AkBC&#10;4AVAvLSOEjvXALiARieW14PUmnnrI6x6wNAZiACBGTtfizbeABB0j1jt6tXmKlYEVLyhFw2EWTf2&#10;TYJjZXRVbUnEyiswgHE46ygAko/N3v8JjIT6dzIgCOjxPMshY0x1ysEKBkJiGu0AEEjm0WAgjeR5&#10;w5HVcGE1qt2z4j2YSTqyEjDqdl5nEXuUtj4YzrcAkQCI3LPuz73uROABiBQ7r7MMZx+RGfHcSAke&#10;5igrR1wpuLsdOJ1bblrQDhb9XuDcIjE+V0wDAMGFNUOCNs2+AMVigcA66RpUm6CTzJ+/yP7sz/5M&#10;/257fBVwaHbsrVnrWw4BEMZlFDLCQNBAyImcOXNGv2OHXUMBLHg/63eXL0MjWexOruWLF9kKHF2M&#10;teTc8vGWQCkr5tmeuGD2LNmHF9oFOJ7QQNye6+Of0BFiIx/sozAQD/OFZuFb/wgRFiE9OrQKiLAr&#10;5P+HkP57mRDAg3Q5wnkpW2y+i6PRnustvvp5fHGTr8Bl7AZbagBFYyVtdmQFG4nxXGFXYiAJIDCQ&#10;z52BAC7oIoyx4tFLFEuehL0evH3Wj55Td0LYMHd/eOgQVhHgEYyijKdKshwAOasVtWggH1OiyFZC&#10;b+OVyC4gcQuvXntKrztVqzA5JfCJJVNiQPozz3vnTS9R5C6+l3IcZECGDxop8Bjj+gdMZOSQ4dqb&#10;MUT9Ud3ssm9f4jbettIPABDYxxB1aQE8AwQkgwUSAMSYfgINgENnfP+hdqUAZYxeM6zHFTZYZ4hG&#10;WsOlf4zQ+KuvLuT3zviOvfHVPAHIu/a9I2Ige5+1CU+Ntyc69rH/cdNr9jud3978mv2mAMhvBCB/&#10;Nea7duWlAhCNrjoIQLpI/+ipsGA6r6K+nap2ihVhIHJmtWW0hSMLBiJmcumlNvXF5+yoLLwAxUEB&#10;xcFtgAbgsd72i5Hs1+OhrcFKnI1IF9lLSSLjLI0IABF3WSGk+3/CEM+rRVIExLD0AgIaQ8BGYuQU&#10;r/EQIFkS3F5iHoy0QhchcEiFSWRFENVhHmyJg31g94wthQKVAiDkMRxAypjFcyDlNMY5tQqQ4nCq&#10;s5D6WltGQ7THMr9mvn5Y1R4fejZEc3cJ66y23aPnWWnu83hPo2sJl1gA4JIAUm/G5fvxfejJ4gAY&#10;PDqAlJPjLBfXs/Kk7EqHiVQFi8VdBoixIW+t/k6pDUnQ+kAp/PzezV1Y9RFWARHvwQo3VmOElXUm&#10;AQ6MlFL7ADB4e/ZM1abLwhrM5yMX2SvtA2BwoChgAfuotA70jrqw/oHtFavx4KFrIQpsKkfydSDi&#10;gEKVjOsk/L3v9VHnLFWPYNX98suvbMaM2f5v8dOf/qVq2RcrJ7LJE+cwEVxSjKIOHz7q6289EItp&#10;Q79LTdJXEkBwXWHzBSgAE/Il68RWeM77ViwVuAhgVgpAVur5SjGSlcv0qOfoK7GCF0aiIkf0kVIv&#10;73qJQOWC8+wD0QiLjEfjTr4GHNyFZxCvpNDrVe8OIoV58FhtNyzsA+dTjrEcgGpjq0isx0KnakxV&#10;Aw+37NLEmxdvLtb6fEZcn0pAdyuvCgfRTBrA0FhHWxUs+ogrCxfLQqlkHs5CYCUI5UX7cNDM3qxo&#10;5fUCRG/SpYpdOQ4OGoY/qqrEX1MHjjp4UMseLirS5cFC5KgSwHwi4PiYMsX9u7yRN5dKOZBg69Xn&#10;4MzypLqDTTT3Yqme9fqLNqRvf1WYKEEuoXyUBHS38WpsNWakwoR6e6RsvkMVNuymtPdlSqJf+I1v&#10;WxsxkN5dervugejOiAsQGQTDUCBxiB4HCVwQ1UcDJgKRUX0Gy4ml3SNiJUPQRsiIyAY8QNrKlHtv&#10;sGl759lbR2bYkxuetVsfv05jp0vsuW5D7F9vn2q/u/FVZx8OINJAfj3xWZUpPmoTxEDaSAPpoMZf&#10;tguyTZGd54ypuosx8TbAwaFluLPKG2EjPO+CY0t5kSfvu9O2r1pqezetDwBBCxFwMM46oLHWAR4d&#10;TNY7IzmisdZRthDqAr9DLAQQwTPvtl7GWCWxntXtLJIKzUOHxTyFiUSRYkMfcReXwIeUuovrslrC&#10;QgCVZBjBOrBrUrIXAEJPVn4c/cEX9pT+Jt9BThLc3U/17qcU0+Px68ZYOcqCaaDJJICwkTAAJGy6&#10;gEgK5riuYqdEMBAu6vtIHgvQuJMPQZvHaOWtgKMGJHRmZSYELSSPV6F4kJDHU16PEmOs0FMqANE4&#10;JwAk9q/Xk/iNEsZ6B1YDPI4eVUX8ERZfASLBQhr7QcJ5BUjARHykpb9nxOu5s+e7uPzmK69IU1jk&#10;TAMgYpRYZyKATdadNFjHBwII2IfAQ+l2GE0I8fE+DkASJ6y/LrKXHImDSwET2MjixU0KS0qTltvq&#10;5Zdf9VAhrIPsCPXrAMhyjY+WLGkSA/mvXr3O+BOB2wOu+n1bKYBZpWJGGAhCOwACGCCQ//CHPxJY&#10;xrIqxlo4t1aRJ5ENeLXGYqt0whIcrMUZigDGwUQgFo3AkTdpUjOwA8j5MsbKnRo5uqrnKNwCm9kQ&#10;KkSKZuHsw+vVyVI08hSVvdd1FV4T9eu/V2iYF+rSgBt5j1Kp7mCiTAaZkNyZLsZEK6+HCT8UeOgA&#10;JOgy+bUDLHLTYKlMqd4Oiy/BQYAD668voypsK0ZWYhZUjggsqGT3R952O3AyDvZ8sGWQvR4kyRlZ&#10;UYLIc8Ty2qkYiZhIAZAzWHKpKhGIfKwRFnoITMSLFXMnup47aJTHj/V4AsBh5KWfef7br9t1V15l&#10;IwcPURpdmoU6sCaOneQOrNEaYSGg8zhUekgXXehzhNVGaW9ChwOlmUzQa/spYd5bGRLChMMFNoMU&#10;ShzQp7/YzRU2UE6sAegk0kMGanTVH0cW7qxeqk/B3tuttzYJttPndrMJE0aK7fTRlsGLrfWFF9rU&#10;fuPs3+94z3538+v2Wwnov7lOVl40kEnft8+H3C8NROMpXFUaWTGaYoQFaDDG8h0get5R5oCOuLIE&#10;MB2llbTTIyDCx9tqr8nd10+yFbI0b12+2PZvRkjXyIrRFeCxOXSRg4CHHvc5mEho377ZPpDVd79S&#10;62Q7qop31y6oV6cckZGTRlBoIAKKzQTcsJiW3SCxHz3GU1msyFhrk9gGri5ABDaySzPnbSTQPf8R&#10;GoiPsYoWwl2nu7zk4IoRli56dQZSlQcm8xBoVCWCNPPGjvSWS56SiXC3HPs+djs4ASC0rTKqImC4&#10;BzsyTER3wp4ZqQAkACbGPupAYtVu2b/haXQBgo+qAIyagO6ZEBhHyYd8rMePNcaqA0j2YlWOMgEK&#10;d+I08bJNj2VWaBn1mpK0MefoKru0PIHu9SWMqwCQBA9KFeN5LpeCcfB9IlRIFuSYf6/FC5vkVpph&#10;b7z8sj3z2CNe80FIb7c+xtdI5sLnVtXvPs4CJMRiUhtJAIGBHND79XbjY7yuoZV4AJFTUu4wFsT2&#10;JpUcHvtAuTxVr7/++lR/xE017b3pXsX+p2IdAAgpcRLqAAzZon36NyWbQQ0Krb5rJKqf0uctEEtg&#10;zwgX/TVyan0l/WPBXO0bEdNAL8G55S4uHgUcAEiGE32HewGRfEwg4euxHfECX9YkDcTzFy5E5yio&#10;ZoPlIgtzqNWc8BzwyPFV7iZ3tlFS7QEapVrEResYC4XbKfeSh6DNaMgv3ICGr7ilsJGfi0VW7E0v&#10;dSl8PQCGn5U0unqxABAHmAJGEWQsAFICgw1wIaVetJ0yqoucCPoFoJHAgbU39oj4qa2nDcYRx0dX&#10;/rHydnFZxRKpcFydRlgvDbvhtIpFUWd20HElhqGPwUKw91a70B009D5aegUYH+tzOCcAHL0fIGua&#10;PcNuve5GGy8r7yiVJ44V65io7McEMZCxYhajhmicpRHWsCFDPXl++cWX2GUXXuKdWJQSwjwmj58s&#10;/aOfX7RJgrNzvFfXHurH6uui/CAJ6zySE+H0E2DQ7jtQYDNQtuErNDrrqVLGrm2oHGll3TRa6uqa&#10;RRubPniy/ccd0+y3U96KEZZ0EBjIvwhATg+6x/prcZTXlpSkOYDBCMvZBiWKqmxH+2Bk1fHSVrLz&#10;trHWF18qILzE2msRVVtlUG4WaK1fKHHvladsc9Mi27NxjQMGrqwDm9fYgU2rBSxrdNb64WMhtouN&#10;iIlQUbKLJt/CFqh2j3Q6IcKy0lZA4clyrLmlgptdDrnitmWtO0yEr4G9FyCBlXj/lYT1AI4oWyR9&#10;DAPxcGEBEEZWmQNpBAmTffw+C6nvBfk6e20CCEEw7rgZYbEjHWsvIyrAYy8XH6WKYQG7vL6cHdpR&#10;ZZIXW6zFWVLIhR+ASgYCiFSNwDiwEjyKK8tHWJWtF/dYFCtmKy+MhIvpKtWAUOleZyAODDotASSt&#10;vVUPVnZgiYHw+mAg8VgHkLqdF0DBLLBkUZOWNs1ROeFUe+OlF+zlZ56ypx/5jn3/iYf9LhvgOChg&#10;h13s1d8dNfeM9sJ9lUwj9BHeH44tMZLCQAJEAkCw/vL2TukuOdpKRgKArFAf2DGN7T5Vky5LrciM&#10;rJGuMXeOwn26YMNGFi9e6h1WaCPUn8BmqRVhSyALoWiHXq/MEwCyWIwBU0iTgGCjnIc/kDjPWAtA&#10;WLtSaXmBCkCyXo/p4gJQcsmVb0oUkMBichTmYKKfAZ3kAgcO3dWfLxdg7sRxYQX7iPGVj7BKCj1z&#10;G4yxGjoIDq7IkLjLqjiivPW2aAouTutC64I8jbgsagI00BlgDCysot9K7OJTL0vEoksKvXx/vhZW&#10;W18rGxkOHFjx2sMaa9HQG4n5KGDMZVGF9ZS3qz8XYFZlSxqjst8DjRZ7zc/RyltAJareG5XvDigO&#10;IDosjfKdH+z+AEDYA8KIK/qtAkCiIPGMBPZPAIfswiqjrE/0/o9r54Q+58QusRV9T5jZ2vmz7dbr&#10;b7CrJ0wSaARwjKfGRCWKY2nq1RkxWD1ZYiC9VEPSWqOiS759kV2qMGFnCdQj1eR7lRjLFQKLbrpY&#10;c0ff6psX2uXfusja6Hk7XbxpvaXypK8su/2UUu9D8aJyIgMEIAPk5BogECGkyH6RbhLUcUcR9EMc&#10;XzDqJvtf97xvv7n5DfvNrTrFxvsvk5630wPutH4XU5p4uXUQEPA53XBh4coS4+gCE8GRRQYERsLX&#10;llGgnV4fYUgyJG2UhO9j21frP9S86Tb9+Udsi5jIPoHI/s2MsKSBKCeyf8NKB48Deg6gODPxsdYG&#10;B5EDatvdLaZAbXuUL8qd5ZqIUuKwD4CjOK9S+1ivO+XswQow0a4IPeZuEM+BFF3Eyxd9f3ZhIA4k&#10;6B87vIiPjiQ+jgvKl/f4xa95iDDv1hvCcmN81bLSpL6VkHwFu0nw7FNnAns5oIucAwj20SKic1Hk&#10;OdqHj7AIEhYAiXESzKexwKkKERYBPYOEBAOPa1RV1Z1kvYnvUS+rbrHywqI8WR95EMY4q2VrZX83&#10;biVS5Ky8bSyVag6e2X3VAJLQSnIfSF1QT0D2JHrJgiSoACBLNQ6aP2eBTX9nmr3z+ute9fHik4/b&#10;E/dOsRcFItNef8XFZUKWBwASOrTIgmDnLYJ7iO8tK1Fagkhxcel1gMY2fe8162X9xvGmP/9OjdMA&#10;kMPab/PrX//KweOInpMZYcnWUj0CIDv0e4rQ/l//63/1NmCqafi3df1MPw+v5XeNERaCOkWL7Bbh&#10;95EcCSl23FlsPmQktUYgsV4ggh0YMAFIYC2AiO9w91GXVuHmiKswE/SSC7zChLEQIOKOK2kCxX3V&#10;0CaCgdRX2CaQVJmOdD+hZzjT4CKPwwlXkx4J7vlK2CJOc0FHU8EBdlwjKEZp1LEzrvIxFp+faXCA&#10;JtxTDZFb7+N1sBMHEH2+NwHntsECPA4mxc1V2oFTnAdwqvQ5wnxdDIeJuGDeYCJ1wPHX+uu1MEo/&#10;m5/cd+6PwT7OZhVK7gCBgaB/wD4AEB0yH4jjjKhcVId9CCxIon8isf0TWIcS1ic4e9BM9L2Uy9m8&#10;eK7dfvPNdv3k623S2IkOImOHj3MgocZ9pIBjxKAhNnzwUOtZAAQhPQsVxw4fL8YyyfeBdNUdP3f0&#10;rQQwgEerCy+2b3/jm277vUyAAri0F6BgqaXFt7/GV+wf6S3wgClw0U93VDuxBYJ+myfeb//rvln2&#10;m1sEHjq/vuV1+6XGWP8y6QX7sM8U63lh7P0APDoJcACxbuq5co2DzisxG4KFfqg5oc5Er4OBUHvC&#10;80lq5N2+QhXYApHlM96y9194TCCyyHatXSFdpACJHmEdgMm+jQITQIS3BSCMtA7t1C4OdBHpFhQx&#10;UncCEwFEYBOuURT2EStus0Ax1tvGZjn2XbM7HWE92IvXmVCcJ6EcgCCgx+bBbXJfpQYCgPgCKo3P&#10;0Ct850IBkSpprTvScF3l7P/3A4X1TEhaaGEIVJUj1G/XXaoDiEY+CSAOHoV5wEB4G03AcyCaxwMg&#10;7gbz1bOUHzb2oueu9HReJcsAQOr18imiY9/1n7EI6R8ITDJQyDgKfWGVAITOKC6kDiA+gsqd6Ggd&#10;jRW21XirqnfnY6F/BAMpo6zKlNCiysTHhBphiXER0qNGffb0WfbeW28LQF6x5x9/2J598E574+E7&#10;7L37b7Pp99xkM++92Zpe+b5YmjQagWmK7XX7b/25O7cEFmgjqYekVsLoaq3Y7D7V4qwGNCm31L/B&#10;Gv0+bFdu509UaEjQc5l2lm9V4JCwIdUnhAzJhlCJQsEi9e1kMo7qhgMgATxgKPyunTx5SnvQZf/V&#10;yGu58iXUp/zsZz/zFl7cWF9++aV+F7e4XXf9arGQkifxTIkO+0YAk2QmASQx8nLtREzkgi8PSw/g&#10;Is4F3HUAXbhb9Ejl9r4YY8XGQb/4VxsMs6sqra/hXvpMbMGFaX09v2gzLiMjQm0KxxdDSSNB5IZh&#10;sGujYiZF0E47Le4pPY+m3JLPKOK66yEwEfam8/V93W3ZPuiMBACMni/vuUJXYVSGQM9jEcWDWRTQ&#10;SOCALVVMpeYEK+4rRP4EEgcT10SKLlJlQqK+naS5ayBeScKBgUTq/LQ+5ixEjycFEuG20vvIgwhE&#10;Phbz+FhAckKM5ASuLv097GhaYPdNud2unXS9TVQehHOlUujjRghA0EBUrDhi8AjpEqp6106PttIP&#10;AIRLv3Wx7u47S0Afr9cLQDSWAkAAjssuuthaadTVWiBwiV53kVxbAAgpdgCm9SXaQa6LfG/VvLPN&#10;kABgO1Wk0F9FCSKbDzuJKfD19k162P7jnln229veCQCRFvLL61+2f534fVvZfbK1v7CVd1wBHgji&#10;3fQ5sBC+fuf2elT7bkcVKBKSRPfoWOy87fXnAEzaacf7hIF9lYlZIBDRHeIqWRHff8Pmvv6sg8gO&#10;ievoIm7xRf/YtMr2AyAbNdZycEFk1x0cQKIxFns/9oqJsCN9Gy4tgchmAoal58rZSHFMNarcQ0z3&#10;HenlMEJIm29uHgwACTEb8KCNNbqx0EBwZm13/SEZSFp3PffBIim374bzqL6MKYsKvy6JzoXcAQQX&#10;FvUgCSC6sME0yIGkjTdHWFh70UxiI6EE9JJE90bcksOIXq7QXVILcbGc7EcNQACV1EPSxguAADK+&#10;L73kQQADwGu1QHiN/g65WIaBoDCQogNFpUo4rRqjq0ale7CP+JzmDKThxKoq3d2o8KH+nPtVCbLc&#10;xfN5M+aoiPBd7Rt/z1579ml74dH7bPp3H7CZ2sA576ZRNu/GETb7uiE2//6bbLV0hJ2UVDISpDJF&#10;f7exV6Sxb93BRH9/e6W1BHAcczDh7Np7xGtb9gtA1go0duxWa7L+vmEjqyheVDPuajIxXimDeK9G&#10;AQHXihWy7LJjXf+mTSpnhPmSA+F3D5A4fvwjX2n758qOEDqk+uTw4SPu3CJnQ1HjwYO0Mx/QPg+B&#10;mIBipWzBXuOjs1G/u+h+zcCkgEiCyVq+FmAiRnLBl1h30SwEIqkNpHheCd55Ac07+Bwrlbv9ZmOm&#10;Ug3yKWOww4CGLuYABS6vTLujS+hrIGL7WMtBI3QRz2n4c7SSMuIqjw0ACb0kV9DCPBxAvOIdBlNG&#10;UsXRFe3CWIQDMM5y8S8nFlclW2m+6CpF82YAQk+WXs+hZyufc0FHl6gApLiyIgvSEM/dwusgkkuj&#10;VJhYNg3itHIW4oulYrUtlt1TSlqfFGP5WI+ug/jmQo1cdNG8b8ptApDrPFA4adxVqjdRjcmoCbFU&#10;Sk29jKkGaV8IonlrJdEBj8u+hQbSWQK6BHe5tvooEMhdP3f2lwosWl0krURgcpHGWRfp9ZcLINpe&#10;1EpV65dba72/pyrV+8vC21sBxi66+HfQ+7HVttPXp3KE1bTdxCwOTn5EADLbfnP7e2Ifb9gv5cYC&#10;QH6nYOH32w72cRTgEeFAuq+U7RAL6dJO1l1ZdrvyqPe3l77SUV+3E9sK+T76PF7fVjrIhAG9bfcK&#10;3YWJgcBEdqxcIk1E3vf337JNS+bZjtVNtm8Tdt7QRACQfRsBkhhl7UMb0cf2bxHIkGBX99A+AoFp&#10;71VmJO2RAQyNcRbAkVoIj2yU4z8y/6kpVXQG4qWKwUAYDTE6qvZlY+tVuBAQwdqLCwsBPQTkhn3V&#10;69CrLX4BIA4cJYyXXVP18F66sKgtIYPCGAvm4QxEFyofYQEgZYzFBcrHWAAIP6cABlGdiyLsw3eB&#10;lNCfr9WtgYdbeItwDuPwxVW+cKrYems23rT0+obCklbnoo+FmPI+RlgwkAAQsQpsucWF1qhvD7aR&#10;mkwsmeLt+LuJYsUIYXoOpNpM2FgqBXjwPWBc9EwtEgMBQBDT586YZW+p5vzl7z5oMx+71+bdcZXN&#10;u2WMzbt1tC24fZwDyczrRti8B6bYyvem+ha/Qx+oIsYBRBsyfbwVWsi+FsARABKAslX23bUbxA71&#10;GCwlhXc5tlxcl813v8BD/y6VRqV/n00yY2wQy8UYwb8f+ha/cwvmLdANyBE7e1Y61IfK/Hz4kbMQ&#10;xHX0FP7N1+l3GCDBqbVCILBWxgXPMmlsyyO17hvcIEIwUfvppZ9sVFgxR1zUya/Fbk3/lj6/AEiw&#10;ggaA1LMTma0o6e26a6p+Z14Yhmsq6BmeOC/tvrieClh8rgtr5C1K7Xr5eqmLhMjOKC1ABPbib5eU&#10;eDIQF9xlvcUl5Rd4hHQfZampl0ZdWEYBkhxr+QUetgEA6GdyVuSMpOxs/xogqcCigEaCir+/jLAq&#10;Sy+aiDuzQkD35VElFxJhQjERsQm38cJGHEQAkGAh5DwQzU8wxgJAqHZPcBGAnARAXBORrVev2btm&#10;ud1/mxjIxKvtaonhk8YGgEwcPVEsRHZejbMAkAFyU3XTvo2sMiELwkX+6gnXOdj0kWhOvuIyH1fJ&#10;QXXR5XbptxlhfdsukuCOZtJGbKGd3FvtpDuwjAqRvZeApLNGV23FTrrSW8Vpo53lWofbQ8+PTH7I&#10;/v1ejbCmTBV4vGa/wIU1+QX7c+1Hn3QRNSUCDXdgBYAgoqOjuBtLlSb0d6GFdFRGhJLFjgIYxmht&#10;L5GgTjZEnwsD2d002w6sVwnd6mW2TawMIFm/cJbNfe0ZAcmbtlN/T3s2im1IOA9dZLXtQxdBYJdb&#10;y/USsZQDuLUIHu6RQ0lMhM4sXzLFOMs99hEgzL3odRYSd4IJIGgi4dDKUsVcKMVoAQAhiexMRCDC&#10;Bj4+jrX2sO5WEbsdRHKlLRfu2irY+nbCAJJouW0JIFzU2SoYC6sEILqo8XoeWV+bDIQqEy5QXKgA&#10;EMZpXueu9+3XvB/LrVtvfZlU2IbrInozAEEDQSSHacBASi7EgaNm6+XrwUD42lzkcYEholOB7gBC&#10;nTuuKs91hI05gcFDhrVFUg4eProKwKm/rqWI3tiTTrV7iOgAyGIByALZeefNnKvlSzPtLYnpbzz9&#10;uM155G6bd/uVNn/KGFt46yhbMEUgcque6+3Fd1xpc64bZgseudM2r1rl+shh/cwHa3vWYzkV9l4d&#10;2EizcVYR4L1Xq/Hx+o6S1Fgi1Bggz42AsxJs1liCuQnQvxu/VyuWK4kuyy9gwm6RlXqb6pwDYjrU&#10;r3sVu0wTuO92yeDBpk2s5mFDZ/yq31sxEVgIALJRQEIOCvado1pnPByNuC74ktFQ0SJc/C5J60hh&#10;h3OqEayjLyoyEn7RLonwGE2VvelelQ6TACioB4mwXoroaCABBhHYczeW6yNs+kMjoZcqGnB5HV/H&#10;H7NmRAJypY0UjcKFeEwAYiG+rRAXl+snxRJcHlOvqBp+UwMBaMpIy9lLYVYt2crZZC+AkAvozU9D&#10;A0FETw2kHizMJHoAiG8jpJ6kVJWcdC0kbL2MqXy9bQLIdgBko30sAMox1/71q+2hu+6268RAJo+b&#10;LAFdDbwChPGI6RpjjVagcIRsubisemi/eRvvwooRFhUhk8ZfbaNk9e0tJxXjJ0ZVraSRcGfPqOui&#10;b4iBfBM95DJro4s2y564eHft2FmCen/rKXEdAOmg15Mc9yVQcnf16NrHerbubCeue9z+467p9uub&#10;NLq64VUHkH8RC9k74Fbr9seXyrElp1VZHOX6idt3yYJ0cCABQBhpAW4OIrARsZ02l0h0F+jwM4/s&#10;08t2LJpuB1Rvv2fVEtu2bJ5t1dkpJrJuvsRCubPWL55jO9Y0+aiKniwfXW2GgYiRMMpyp1ZkRsiL&#10;UIdyZK/uwEX32avuWwpZCEXhYhlhtQSR+M+VY6wAEI5XwhMWpGixbCVMEEkAicVSsQXQ14aW2g1P&#10;ogMipYm2vl8DQRtQ4UQvVmQzAkSivJCLPK4g1uwyIoONAD48Mkrj7tt1D11EcWC5DuIMRBkZBQ0d&#10;QAoD4etlfqMl+0BrCeYR+oc7rtA6EjQ+kUvLyxZjZwh5EMZYiOhHAAJd9HEgJYDwPPeh1JlECue0&#10;7jbfRCjt43Aj+9FyhMW2w5ZLpRJI2CpIL9Xi+broCkDmq7hwgc47EtLfeeohm/fgFLGOibZIzGOx&#10;wGPRbeNsxbMP2KI79T49X3zLKFv02J32/mN32/zvPWgbVanuGROBIqK6BxIFHAEe4cLKMVa4sHBy&#10;wT7QS8ReSjMwOZJqLFayJe4AK4I5LOegwB3NjN8ZbgrQQAAIOtVgG/yuehGibnzoakNg36dgI68B&#10;TBxE6EljXbMvSQsHYvyeo+/BSKjyiYDturK7PfS+qPoJAGHE4zberC8pFR6VGF5LZnPn7hdeLrRU&#10;nLAnhKxFYRkODIBG1IIkWHhYz4GgFBO6myrGUA2xPECL4N6nFBg6gIRwnhUjuLhydBWfXw4/k7MQ&#10;2XpVsJh17G4Pdl2jXOydfVDSSOI9WIqPo0poMQR8XlP0ET0ma6nGXsk8ytcMO29dRA/wqB9svJFQ&#10;z1oTsQ8vSSzrbAERgYODCCzEbbsCF18wBUNRMy8AIhaCDnJSOsv+dSvtgdvvtOuvusGumXCNTZIg&#10;ThPvuJHjnYFQaTJsgGpKZL9l3S1rbS/RhfuSb16iMVBbmywGMnzQcN8VQr7iMrGOy3UACt8dIqC5&#10;9NutpIe0UfgwMhht5OTq2qmLDeg/0J1d6BKMrgAPtAlqVXpJU+ncupMtHnSt/T/3zrB/vfkt++W1&#10;L9kvJjzjAvreEfdYJ33dLgIxtBIPDJaxVPf2AiAdgKO7tBCYiLMNdoHotegeZEdgLTwO6NjONs18&#10;3Q6smm97ls/VOGuBwGNREdabbP2i2Tbn1adt2ftT5dZarpGVxlViGwCF23uLzdfHWgIV10M2ywmj&#10;wOEHAhE0EV+Pq7xI/AfjRHbD+7B8kVTenQEgYe/NRx9l+e5zjb7EYhgPoYXwiFjNgR0AMugSh3QB&#10;yc4m9BAPEpYtfNlem/ZXX29bShVbFitmVgMtg5oM5uYAB1+LXAc7r70LiyJFerGoNcHG6wwEvUYN&#10;vrrIxG5yjczY8VFKEuvfKwVzRPJs5j3hgBEH0Pjok0/txCnyIgBNFC26BqKf30VyASXfFxF9vRje&#10;LoEaDCTE8IazKkZSAEVD60hNpHkCvZ5EP+4X8sY+9NwDEhrINjFB7tQBkEVzF/pZMn+hva+lTNOe&#10;fUIAcqstuG28LbljggBkrC0W+1j1yvds2QM32hIByrLbRtt8gcnbes1bNw63eS89aYumvW1r5dqi&#10;RgZW0qiAb9h4nYk4G4kkO0ASIcT4+VoK87G3JEZj6FJVW0ExXfA7w++OgwmsR/+WXs4onQT77wpE&#10;dP1eorMBNA48pOY13go2wqZNgIT9H3IIwkhop3ZWwu9wo33BHYiMurQUSyOsAiBkQcREot483E9+&#10;YUU7KIuW0BHSKuvJb4GEi+7FcdVwXYWbyzun0n3l9elhv3WtA2G7BP4+J6HO2z7OKhZfd2vVASSC&#10;f4ywAhBSZM/KEf28NPiSUKcO3oGgkd+oAMTBgRFXAYgipDeYR01cb6mXlLer0VWNgZxpBiCI6GHj&#10;zfZdwAQAqdecEDjE8utah4+rBCICCBjJJxLSyXyQAeFtZyK4sjTK+oiadwHInjUr7L5bbxcDud6u&#10;ufIaWXKv8iDhlWMm2lgxkJGugYxQ39UVvnO8zUXai37h5XbhH6pQUSOmaybdqCoTZUT0MXIbl2tU&#10;1VrA0U6MAibCqKsV4jljI7Xu8thGINGre08J83J2SUQnp4G43lnaBLZbBPSenbUnpIOafr/Vyub3&#10;nWA/veYZ+9cpb9q/KIn+H/e+a0tH3mTtvy3hvbivGF+5c0s/Qw/VmQAg2IJ7yIWFJkITL+Mrxlno&#10;HyTTYSO4sPq2aWVr3vm+HVg+y/YsnWF7Vsyz3WIiO1ZKVNfZKWF99dxp9t7zj9uCd161LSuWqMFX&#10;YIF47kxEIOJjLD0viXXvz/JW3812bN9eObTUPFoCh1kZESOtrQ4eASANEEn2wSMAAgsBPOosxAGk&#10;AAk7saN/SjZRXSBwYYUI3BhjpX3XtxLmlj8YyNdsKsw8CMyAERZVF/wMXDhgIIxAIm2ubYSlSjzA&#10;JEYhodXERkIuZi7a+/6ORgOws5DCeJoJ+IypTn7qoOHAcfJ8OTwvTARHlliSu7pKVoOx1WpdkJjt&#10;+wpenGjoQIjitWoSZyS1veeNfegZIsy/u0YSnT9Dow+rDiDHNfbZIxfWUqW0xUI0xuIsFaDMVfHg&#10;+y89a/MemqLR1Vhbcvt4WyrGsYjRlUZay+6Y6G8vuXm4zbxxmL2pzZzz3nvZVovRNsnAMX/q6zb3&#10;1RdsvdxKWIf3eP4jciORWA92EiWNpdW3Nuqq18one4odMdHSzKO/P9lVrWWYjzHWYqEVu0Woj1+t&#10;cRN/zhTcXbc5eMSO8HlkV5x98vsgx5fGlyyx4sYnxrah+6WZJNk3QNJgILiwBCLOLshfaAzkorf3&#10;WmGFjXFWCtsOEAcDQJwF4LQqrqgYeQVrSTGcmvTIh0Qy3DcAOnBEgv1Lji76XzhTadhnAZtgH2VR&#10;VAVEpYa92H0Zq53TjpAAEDYa6s+QQFi+HpmNM/u1UjbZR41lpMAezqxwcCXI1EV3nke9SiP/4ewj&#10;waTKggQDIftRjbOadWQBMAVAHETERMQsTgEO27QMhsyHAOS43Fe+E4ReLHQQtfOeoFBRyfVty5fY&#10;nTfdZtfBQK681sdYgAcMxAFkqNbdquuqn3Z3cPfeRtrGJX8sbeMPvuUi+tUTr7crBC7dxEDa6gJ+&#10;qSy82Hx5Hal17L4I7+gebXThbofTSkyDoCG71nvrEfcVFl8YAWMnGnT7aFFVV2khrQVW3/4/v2FD&#10;vnWZPd9vpE0dNsneGDDGxmvMRXjQd52TG0GIL0ulemg8hpXXR1iqNemqr4cwz/cBYAAQthG6jVdM&#10;qXfrVrbyzWftIACy5H0X1PdIUN8hg0GI6ottm0BjzfxZ9voT99icN56zrYDIWv3H9mR6uLTqLb68&#10;D/DwYkY9HpWwfkB3advZZ+4LpHiM3R/0YiGuN4Akn8eGQk+q8x+w7EJPO6+PsfzIlVWYCHeMDiCl&#10;Uba+MKleae7Mw1fEhh4R62JjbJWBvtQpuFOlvdVX5uqulK/DnScaB1bdCkAEHFkr7ixJ83RKBhNA&#10;gjWEFZfvl7Xt7rKqL5ZScWIwjxqItAAS2AojHoApd57s1vdiodR6/V15C7DnQMJhVQ8FptbhIcHD&#10;yVDStqs/GxsJAd9aiWKyj6iIKUf6x8GDx/V3gI13qfIQBUQEJCxqohJ91msv2vwHbhHrGGvLBBxN&#10;d4y3RbeMtXnXj7AFN2qcdeMYm3v7VQqxPm2LF8yyFdLVlq9VwG5tk63ZsEquqAU2793XbMms6c7q&#10;9uvP5OBRObXEFBg7+fgqQIRHxl11BhLdXfmzNzYp5jbF6O0K9xcshd8f3z2j39Gf//xn9n//3/9L&#10;oHvUHVyMYvl9Xa3iRhLrAMRBMdPD+j3hZgNG4quOvVQTdowTEat5qdxpASYCEAEBYrcA5FOdz3BM&#10;ebEh9R5oFRpFCSh4/qlaa+MADNI3HEBqmogLyxG08/Ahp4AF+0R8za07sMreEU+JR3sulSKM075w&#10;ZhNgBGsAiACr2DQYY7AcacWorJGc97GU2McZhHSqTb4GQM4eUAmj1uQmiDQT0ZuJ6THaqlxWbtuN&#10;7qvYWNgcQOojLFhHpNAzTBgVJ17nXs4ZMYuoQAnwiCO2IZD4ZNtaAcU6t+4edyYicIGBbFO6VOcT&#10;fYz9IORA7rr5duVAbpQgfo1dKxC5avxVAg+FCUmjC0hGDh6uC3ovv+i2FQO5VA6sC//wQrGEnnbV&#10;xGu0kfAKjaR0sVcx4cXfkmVXAIKITm/WJXJhASDtxQDao3XoQt5ajqxu0iawBzMWQ7eAgXQUGPSQ&#10;UA+A9JTji3yHMxmxmgsFRN/4gz+0S77xLWc4Xluij3fTaz0wSFU7QEIHlhgI4yuYR3cBGwFCdBY+&#10;HhkQOcIEHKy19UZeMaOF0jkOCUB2i4HsXL7Adixf6Ge7zjaByFb9RwZEVs6ZZlO/9x1bMv1N2yqN&#10;ZPf6lV6wyLgKET1zIdnii14CkFCPwl6RA7t1Z8bOD4GIC4/y0DOayioTBxEyIg4cAEjcvfmoS8dX&#10;2bIrJC29JW8Rgjr7sQUgaA6+d6NeIhjLpOqttPUd6TlSyrFVpr5PaFzERZOfhwsAll2swIxAvLLd&#10;AaRUupMJodyPxUYF0HyhlC54ubOj3ruV9tx4pKq91LertuSEMxBGVnUGcl6vE7AUPSS7sHwsRT8X&#10;de4OIIywxEBgGoAHmwZLr1UAid6H3gF4+GM278b7+bxDYi2HKEVkmVS5GDsD4WN1ENEIC2ssANKk&#10;LAggslQA4r1R6oqa99brtuTx+wQeE6xJo6sm6SCLbh5rc68baXNvmyQBfaTNkUtruXSGVevXCDiW&#10;W9MapbT1uHLNUlu1bpmAZLkASbrKjPf866K57Bd4Ye+terYKcHiyHbG8gAjMpdrtXgO+asQFAyl5&#10;lsa63gAQgIlMzbFjH9rn2j7Iv/96tR7w780YC5YBo8CNtcZX1+70G4z9BzBShC4WxZowZfJLzdcT&#10;5F4cBxAKEEmAf6ZeKWccDg5Rc+5V5wVAeA5wuG5Ra76t0tuuJUQ4j3GX50YcIEq1iJ77PnJpJvF+&#10;gYI/F/PQKA3w+BJwcaZShPoitsNMvnAmItCgOdfHW1nHTnYlGnPPijmdQQMhme6hRiy/oakEU8CJ&#10;BQvZ58WMoecUx1bRQRIgWj6maN4MPEofVrMqE693L6DRbGxVnFe+6xz9o2gc/hhjLDQQlkghlH8E&#10;A9H5CM0DHUTAcaqcc9o9sll21TtummI3XHOz3XD1jWIhkwUgJNLHqdpESXRVm4xUnUkfaRIsaIIR&#10;eKGiAIRthNdeJQai5VCd27dX9gPAUAZEbqs2F2ucpUfApP1lBPlkrVW5YXtd8AGUru0AkFHKgYiB&#10;kMfQ+7i4s5ekJ0uqBE5dxTIAEFxdl2oUdrEcXT7qQvfAZVW0DzQOQMKDgmIZsA7Ag/d3o52XTAkf&#10;B8DEWhD4217c2gGxk1xYXTRSm/fqsxLRl9quVYs11msSeMiJ1TQ/QEQAgjNrCyCycpmtXzLfZr/2&#10;rIPIZqXWd61fa4e0fAoL7wFZefdJ/9i3iZFWlC8epMm3aCaAzUH1Z6XgiC5CxqLahy63ygatKeUA&#10;IKyy9WAhYwAd9BNfOOVJdI2tyhiJcRGMxispdPFo2QGVmkdqIc3YSDKQqiqk9GLhlBJjcAbiLGir&#10;j6fQVJiVI7JykeB9vhOk2gsSm/FgIFxI+HlgCoBSZlCySJEKEzSOD7ymXdqG3FfptgoHFiCiEdap&#10;8/YRR0wkhXRPoetnBCBgC7AOAnXrNRYEQAAARlw8NhfFAQ5Ec8Y4UZbYGGsJHPV6gCJPXqjDttuw&#10;9LpmcOi4BwlxYS0rLIT2WcoDl+ksnPqGLX78O9Yk1rFcALL8trG2SHmQWdePtNkP326zbxprc5QT&#10;aZKldeUasQ/97jXp9xAWsrKcVXp0IFmrhU6L9bs3/V1bNmumlx96qt07tWprcUvT7z5AppacTxbi&#10;4KH3p5uLR1/Z65UtwVLceaY/H2C1cuVaB+YNgIf+rR20aAj20Kjq5PVvTaaEERf9bjzPck3/OOMs&#10;AAQgoVEBSzoHHVA3RRd8pdEUF/RPSaIDItSRsNGvBiAwjQQUljCxm6O+KrYCkGKLdfAAiLJgEVA5&#10;0Cg3jD0dBUQKmORu8y/5HH99iuVFQNcY6gvYx/4tZXcHzCSXQeU4iy4tgYNGWGePKhMCQKhSBPDg&#10;nCPk58lxZUFYiVtVx4tReEVJc2ZRFSdm3qM+pqqAo1h26aeCeRTgSNH896vdAzjSogtgeNocey5B&#10;QT3/COYBcIh5wD68rVeMBnZyytnJWt+zvnGeurBuuMUB5Dql0SdPAEDQQCYofT7Mzyi18bLqtqMu&#10;3AAD7qpvaazUV6WIV0+8zq5QPUkn5S1ay10FgAAwbSWwX67cRytPn+siTbAPLUKg0EYidlcxDfQV&#10;AITdHQEgVMRrQZXYDoDVRToGVSOMwS78o2/ZRTptYCoI4MVxhc4BOMA6fFQllpHv422YDJsUc5FU&#10;B4EFI6x2GnfRoYUjq5OCjXPffNn2r19hmxYr/zHtVYGHAKSAiDOSFWIkYhyEC7csW2gbly2w2a9/&#10;X5rI67Z5xVLbuW61AERLqXTIgwAgAInrJC3OAb0GJrJrWxQvNnanBxNptPTm0qlG7buXJgIUAEh5&#10;BDwQtLeVosW4YDc27WWNe7VMqYQJc81tSyZS1Zrooo5GgVUVHQYGxN5zhHnGZFwUfOcHd6QJImQK&#10;WHokRsShZpwLDoCGyyuBjXGWFygWTcN3fLBt0Nt2w7qbGkj1CCsRmPA2gMMIy0dUnnD/xEGDYN06&#10;XZhIaR8S0/BkuVgFQJGAEcyDk027RfPQ29h4+TyAgtfQXxW70KPCJAGnutDq4zAQAGSp6tFhIsv0&#10;2KQk9/KlTbZk6pu25IFbBSCjbYXAY4V0kEU3inVMudJmP3ibzdQoa+7Tj9gSpcVXrlppq2QXX75G&#10;DGa19mnIFQhwrIKR6HdvlbS4VcokrVotUXvW+zbr1RdtuTqpcJzt079JtvLmWtxkIe7galmRUpxc&#10;ezyYqMbgAiqwEQdG/o2LPuI7S7Du+pir+SKs3WIc/HtjtAAgGFVR2LiKbiz9W8CIucGAiQA0bLZ0&#10;oV0sOn+HQ0RHuMaFRSuvLuiAh4+onHE0wMNF83Rmuc23nMIW0Aw8oe4NvGgcMaLyUsVSp55rc6PB&#10;l4+FNsJx8IC9aNSVANKsS0tsIkAkR1qNfIgzIh+diYUAIEekgwBENQD5NC/6jJ8YY+n71J1VzbId&#10;LW261cgqShcZUX1aACPF8a97rHaCeO4jShSpZz+J3lEq2lkq9TGHEKHeR3UJuofXuHtCHTE93Fqn&#10;BB4nt6/R9kPd2Wquf9sNwUCumywdRICANRcdZISAY6CcUjTr0l3VBUYgYLhUIHHhH35bwrqKFCW8&#10;k+cguNdK7quLxBIYX/G61rAHBQvbiRl07djJGQjMo7WApWv7rippHKORVVcxgdY+lmKHeXdd8Huq&#10;2qSPyha7KyMC2PD9+LoX/RFfO+y3UUtCcSPJc4GIvn93CeYACPoH1SgI8j1VAFnVmSiR3lbV7/Rz&#10;sUMEEMGR1VmAQq39Ac2f12PbfekJ27Zktu1skpVXZ4eYyE7pIrvkzgJINmqcsFEsZMPSBZpxP2dz&#10;3nzR1us5IAI4HBQb2QdoOOtQNkQMxDMieuR9+zYTONTraPKV/dF3gZTyxdhS2LzmJEZZmR2JihPX&#10;T9zNJeuuLtT8R2UzIWHC2P4XaepYJduobs9UerWFj0R4CRTWd4+7FoJOoQu7j7ConZctkztKBHrE&#10;9B1iGFwYHEDSzquLxY6yLY/sAMI2Fx3/OUpQz8FEXzfX2FZJcxfGxUI8/wGApBOroYUEmJzz1xyk&#10;Lt0LGgkKCkB2KxUNe1M6n4vpYS9FBEBYCJUAAig0dp4H+4gthFHbHiMu10n4ugV8+D7OTHj0apO4&#10;yDIa4y59mbqwOM5E9MgCJgCkSQykSanzJoUIV0yRfVdC+aLrh9vcWyfY7DuvtRnKgMx9/ilb2rRa&#10;ALJCR4WDAIbOyvX6egtm2jzpKHNefsYWvPWyLZo+1ZbNm2OrtW9jxVJVp7z0nC149EH93ioIi5Cu&#10;n2u3dIho6ZWtmrxHSa67O6sAiT+WTEkFIGWclasAUh9JK3F9xW7sN4mFWdVyK1bUwjYEEqxaXilW&#10;RevvWll3YcuuiwAgzk6lkRUQuYDRkQcIcWE5gOjC7u6qWPeaQML7fHd4AZAYY4XlNdpsddzSGyDw&#10;RSWSh2ie46wEji+ogwesCpB4Mj2dWfXuKgephqsrRHl+ttgcGKc0/VK9rue+T92FdNl1BSDRwRWH&#10;tl235XqoMIOFkU4PACnOLW/ZbZH1kHDt76sHBMuIyoOCvn2QNbYNyy4rbL040bMeGkN5vgNGsdNL&#10;ETm+C8TX20Z4sMp+aJkUO0G8J4s6E3QSdqnDQLSDff2c9+2262+z66++SWn0G8Q+rnYAoRNrlBgC&#10;bbs9pFP0lNjdW6tpO8lae5lyHRf90YU2bOBIAch1LrDDCgABRlat5I5qeykXa7EQjbzaM3ISQ+iu&#10;HElnjbLaaXzUo2N3MZBRstnK/iugaSdmwSirmwoaGWP1UUq9Z5eeDiA4uRDtyZSgX8Bo2HvuQKGq&#10;EupKOreXnqHqErIeXfV+bMVdcWJ1FvsQuHTQ+zk4wdpxABAsw/q5uwqI5r3xoh1apxxI0xw5sTQe&#10;WDLDz269vWs5IDLXH3etDE0EENmwSEdAMu+tF23ZzHdtqyy+O9bKxrtNbqWt6igCNPQ8zmYBSHn/&#10;lk0CGI21BDQHcK3oPxV9QgEkAEWMtFL74O3QQuJjOcZKIOE/YoiVaCrbXeAGIGJsEyJyjrDqVeY5&#10;zvIciO7gfcxEzbrehnnwnNWyAAYuLA5ljd726yMsRNIYU8FAqA/hThTmQbiRcRrAEgDCdkBpMHRR&#10;6cJ8TD1WmSRv7PsAPH5/hPXRJ+HCSkdWjrGwBjOe4s/I4y5VeaypAUgFHj56gkkI+Hy/eYJFPKZb&#10;zR+deUT4sA4g3sDrmkhjO6GzEL1/m9hf01J0ClhIAAnjrJWyva6Y+po13XejLReArJTzKkZYY2yW&#10;Uugzrxtlc++62pYvnK9qdRUNioGsEMtYuVpa2zqBx+z3bM7Tj9pspdnnfO9hm/30wzbr+7IFv/a8&#10;LXr3TVs2+311SWkp0/cetfk3yA781AO2UZ1UsK89BBxzbwgX+gwjlmwIeZFGngQGkpsUQ3xviO7x&#10;dsU8PIwYu0h2eQalsbc9k+7oZGgk6HTrZeMFSFZKbCe9zhgWkCGvhE6GbnJBsA0uuhKdVWpIYaK7&#10;rQqAACK08/q+jKoNt5Hh8O6oYvmlZwoHly+VKmwC/cMZCTXvOdICYMrr2KEe9eswkWAfzlbIaBTL&#10;btqEY5c5Py8A1+jGSmdY1sQDBqmDuKCfIIKVFi0kSw+pZWec5UxEojljrHSAfS2ARNtuYzwVgFGl&#10;zLPrqkqZs6Y29I5qz4e+Lqtsc3nU6ZJGT5AJ8NggvYNx1Xp/9J4sjbo+IkTI7hC+p3q2Vs2YZlOu&#10;vVUiuhiILLmTxl9jEwUg4wGQYQoRInR3kU6hcVA3WXURv0mbX6xxEgl1LL/9dLEnT0HI8DKBB9oH&#10;I6y26A04o9jLIaDoro2GXdsianeyPl16eUixp4CEihMcVNh4u0m/YDMi+ZCe3bo7+Fws4Ljwjxhj&#10;BbsBQGAhjKUAh05aEtW5gzSOfK5HwIQRGCyG4kZS6AAHPVxU0rfWaa8thmwy7HbZpbb49Wfkwppt&#10;uxZNs72L5cTiLEVUF5gs0/vFRHaJiexWPgR31pZl8x1ENmuUtUkjrVVz39coa5ltWtFkW3UnCUAc&#10;QBMReLg2QvgQECmAsh9W4tsP9THGWQrdIayz2TA1kXrlCawkbJCqbkdML1qIP+o/If8Z+Q9LN1aG&#10;/XLu3xJA6u2z3klVurKOlsJF3FkZMHQA0YV1Hat5SwYAACErwEXAnVgAB0ejnGQfubOE8QYXHHdK&#10;lQyGsyN9z8MEAKk0qdp2g30kAwkthOBg0UGKnRcA+VDv9wQ6Xwcmogs7Dbx0Qm2Qe4gajxhDlbm+&#10;M4fjmvUXACk1JME6gkngvoKdwECCwUWxIjqDA0iNfVSOJr3PGYi6oJaKcQAgCSIrl6uR9v1ptkJB&#10;whUSzgGQFbeJgdwyzubogj/renVj3XWtNWm9K5+/Vqntxe9KdBfTaJqq88SdtuzxO2zZE3fbgqfu&#10;tbkyb8xW0HDWc4+JeXxPNz0vKC8iRvK+NJF7r7elNwy3JRqJNUmU36SOqd3oHGRIuNgDKsXuWwGC&#10;M5DQQhDl60HJqFSJPAhMpD668qr5Ah6ACGwHsOL7RA19JN65eeAGA+s5v7OECFfRzyXBneYEbjD4&#10;nbkAbYMQIAzkMwCEUZbvBAmbbojoIaj/PoAAHtGK66lt3fGfAzxyvW3ZjZ5rcGPhVAM8fA2uC+1h&#10;6fXRVbHJVoulCgPJGvb42UrpY8WGALxgOoj4JMZZdXtWQjp23nMS3R1EBCC5x7za5wEbAXAYUenC&#10;ngDiVSRlz0cujkLf8DGVs40oSMxH6knOlU2DPCZwOGPQ14ZlABzutgJUnJWInQgUTrPetjxSaULd&#10;+2nXO9bHkXWXmpOPdm6xD3WOSxc5o59t8btv2ZSrb7GbrrrJw4ST5cKaOFYgMnaytI/RHhLsr62C&#10;XTR6AgioGmEXCFbekQIYVt7iwGqrZDcjrMtgIRozceHvIEAAQBDfsfyy0ZB8R9d2XX2b4WjVpPTS&#10;yKqtXs8oqaPE9m4ac6F/9BWr6aawYUel09FVvinR/kIYiF4LULXT9/Mad2zBKkoEQLAS03eF3uI2&#10;Xn0tvkZ3HQClgwDkUrnEWn37W9I++J5KzF90kfVSZ9byd162A9h3F4t1LHzPdunsAUCWzLSdSqnv&#10;WqqR1jKl0cVEtiuljqi+eek8dWXNFYBonCU324q5MxT+WmibVy63LTp7BCKHdm6XwK6SRXdjydLL&#10;20UrAUD2apwFYzkoEKE/a0dxaDkTITiYYUNP8gaAJJgwxopFUtGRxW4QKt5JEXO3X/U81RgIOkiw&#10;ETqfSidWVbBYxlklFwKQYLXl66xbQ4pYFSECDUJ7jDl8rl2svOgAOzW6qo+vAJHYShhW3nQxhW4R&#10;eoi36Za9HriwUgcJEIGNMMZqOLEaushZZytHxZaciQhEKBEEQDYKRBmv5CZB/77NLv4CjMJKqo/p&#10;z+SOKweT0otVtBDAqQ4gLXuxtuvPDYNYqoryZQKRHGet1PuaxEBWPHSnLZdYvkpp9JUCkAXXDnX3&#10;1ewbxkhEH6/RlFiKwGaFOrEWP/uYLXv+u7by0dts9UM32JqHb7G1j99uK5+8y5Y9c58tFpDMe/I+&#10;Acl3bOazj9isF5+0+WIkS79zk62QVZizTD1biyXarxB72agFTzvZZEjg0FuT40JfObVKf1bsIcHe&#10;izU5WUcykXg797sHQ4mNibkhMZda5e536mt4DohwoxE3ObsFHGgkG2UH1shOFSmYRS7wmhGEbAT0&#10;43Jhea07Y6Gw8IZVtqGHxBgrR1mlUt3HP7qDZ2REfsRBhMVS6sPyU0T1SjjXSCvzJWn3LdUpmSXJ&#10;xyx0zC2JHmA8FBqN92CRC0Esl2h+TsfHV+xKF1CdOSIAIVQIkylOrKhLKYI346yqPbewi3qHVX2r&#10;oJgHmkfoHABI6baCbQAcymac1fu5sAMap8RmTgNMAg5GU/6xAhox1opzGi0kG3kBEQEHgcFgILiu&#10;1rrzirdxZwEeng3R153/zlSbIv3jZp1rr1KdyYSr7apxGmMJRLDwkkRH/+jWoavGVxo/XdJWrqjL&#10;XI8YpaT6cGU5uknfIAlO8pzKkss1kuqo0kK6stohVGuc1VXg0Q13lfIdHS7vqBr3vjZ62FgxEGkg&#10;Ao92YiGdBCAI4n1U8d5XrKabRl7t9L6LVZ3yLX0/RljoKgjrncQ+qGiHWcBAOskFBkuiXgUQIUzI&#10;eIwCSKy8sJW+nTrYI7dcYzOee9xmvfCkPf/AXXbbVePs6qH9bN1cAcZy6RwCkD2LxD4W6gg4HFCW&#10;zLKdi6fbTh9rCVAEJFuXCkh0di7VGEvLqNbNn2lrFs6xRe+9Zes0VtiyeqVtWr5MYyxARM4rBQvD&#10;2gsLkRZC8SLsg1EXOgkgs0s2SNbYMs7yOojGqlpAI/QRxlmxnAoAcVBhcVWpOcHmSwCsMZaJO/9q&#10;dNVsrW1cwL0jywsEP3JwSZChgBEQATAIlK1VSA+AcIFVFw/GZhWA6C4cEPGxVhlhocfwPr8z5aJE&#10;cI18Cj+Pvk/WqwBSng+pja+CiSSABANpLqqHe+uYXncEoVx/rh1iQWtJ9atYku+Z9tXoBSv6haen&#10;IxPB+yuLKwBSmAaAEVXu6chKMT1YTGogmAsQ2Ldu3e17NmAgy5asqABkucZai1942poevF0OrAm2&#10;6g5tvlQSfcG1Q2zWNUPdiTXn5vG28N13bPl779iqR++wVd+7z9Y+84Ctf+BaW/+dybbh3gm26b6r&#10;9Pw6W/vorbb6qbtsxZN329In7rD5sJJnHlT9yQO2XKOwVQolrlTOZAVVKQDJDSMUYBwj4HnUNmmM&#10;5I2+As4Q1yljzH3r5EcAg0i0c+HnMReBZdAwLcO/J6QXhgMb4e89XGGRK/G97jAUB5K9rtGRL9mo&#10;f6N1azfLArxGC6VgGeggarL9/KNj/njehXX2gpABycdgI3HCNht9WZH5cPcTziadSK9zUQ9A8a4s&#10;1zVyXW0wFndzuTD/+9pKy0bgRtV8SbTzvfk+WjzlJYpYd33slRqG3FbJQhjPoZPgxlI2I46AwEXw&#10;OL6G1plFOayNrU4EAiv2UZgHoOBBQQ8LCoAADIGkhwpp4S07QFwXKSJ65kAADpgH4UFCg7ixEMyp&#10;KyFM2BxAJJxv04pKAcoJWAhLpfQzL3j3bZty3RS76ZqbFCZUGn2iciBq5KVll93oo9FBtNO8uwCE&#10;TYNYX+nCQkQfrrp3siI4tDoLXFwDUUakzUViBAT99D7YQiexj54SxXsIPHqq46qTxlhX9Bqgtt+x&#10;rlW0h1G4BkJSHOcUIrqS6IjoAguAAxDh+7bS16eQ0S25HkpU/1UHsQ7pIF01/mIMxtfoIiDycZjG&#10;b/49FHK8dfwI+2DVPDugrMd+jaYOqEBxr55vnv2mbV843XYsnKYR1nSNsAQaeoSJ7BFwwER26XGH&#10;xloACGOuXQves93z39F5W8Ayy9bMnW5LpYOsFogsnTnNNgg8Nq1coTtAdq1rJS6ggb0XZxbiesmM&#10;ACS4tACa/bizBCL7BSI72SmixVSRWg/dIwX2+gjLx1pl8yEsBCDBWhsjmJJE9xqTyIDEOKuxDxzA&#10;ACR4bFh8G6/FLYUWsFYMZI0AhHGNp5h1EYaNxEngEIjo49nP5QxEs3DuUtPlw5jIAc2Bin0eUar4&#10;EYyjGl8BHtF7lUJ6I42OHhKiuoOMHFv82bjgc5GiiZccCCMsHzMV5pNMwxlGEcETRACE0Dj0eh9l&#10;MRKLsViedF/9XqZC32OLdrMAID7Gkg7ieohGWSv09iLpF0s1plp+63gHkJWqM5l/7WAByDCbdcMo&#10;my1gWfTGy7b2SY2dHpti21941LYIIDZ+52rbeP8k23jfJAGIHv3tybZWj2sfvcVWf/cOW/Hdu6xJ&#10;7KTpkVtt1V1X2uo7xHLuFIjcJr1FByBZJtcXIDJX33vZi1pRIB0CFxTFhrsUvPQKlJpWUt+5nlpI&#10;/TEXhH2dI8s1FfSWcmL7IiBVRH2EfcZa+p3ZKgOGryKQNVgAEpmPz1VC+NnxD2I7IXqEW3kFILrb&#10;DyApgUK/4JdUOunzsrUwUtuNPRtnfZQEiCBmC0QQ3QEKdJQCGiGGlxFZ2UleBRNLmDAaeQEpdopk&#10;tUoBKEoTseK6/TbqTVzgRseAXehncBYicKkARBf2T/3EDvOqLbcSw4umkW8DIrrINwRyQEOAgH6i&#10;vydnGfqzwTz8a1HdXtbWxnOACHACRGqsAwcWbiuvbC8gkvs/ABHGVmIeAIefravt1Na1Chmut+M7&#10;BDQCqUXvT7dbpYHcOFkAojqTq8VA6MMap1LFsTojBqnKXeto+2qsRBtvB42jLv2mGIiE9NEsnwJA&#10;ZLvtrFJDBG6su846dOHnQu9sgJW1AhA/PfpK2O5hQ68Y6mHF7hp/MY7CnosOgtMLxtBbLATdhK9F&#10;ceOFcmExymqDpkLlCaFB2nflvOreGYFe2ooEeBLnbCAEQHB4Ra6km4/JHr7xKoHHTNs2+y0/O+a9&#10;azsEBLsWTLPteuT5zgIiu/S4E5AQcAAqOwUezkAYa/E586baznlv2q65OgsloC+eaau10XD1/Bm2&#10;ZsFsWzj9bVs5f65tXK4tbrL5khVx/UNA4Q6tkhcBXDgI7n54za7ttlcLqnzPuifWo5iOxG8sm4rR&#10;lvvoSz1E7kT3skXNlr1pllFRaeMNJ1YAQ30furfylhFSy4wIYIMbyxmILsywENiFu3RcA8E+HAI+&#10;VuIQ1SWg465h6RXBxrJUyhlIqdEA2FLUhz34oqhyvOrE2QgjKgBEde4twoQBIGRHTuvrqFBRNeiw&#10;GnaTs5FwXQEQ3xzIKaAB8OXz3DCYGgjMKMT1yEAASPmxlnbf0D8adSabN+8MBuL6R7iwyIAs1/Ol&#10;auNdcdd1roGsuVss4a5JtkD7QGaJHcxUEn3OlEnW9OT9tvHBG2zTozfbtqfuth1P32tbHr3JNop9&#10;bLz3Stuks4Fz/0SdSbb+vittnUBl7QMCk/vFTu6ZYOsEHmvv1Pe4Y5ytVlhxNUzkdrEQPS6U82vm&#10;jaNs2jXDbcbd19r8B++w2bdfrcVWz/sCKsDdQcSBJEZcvJ+Lf6bZUx+J/SQaYenvwO3BnlwPRxfv&#10;Dw0kGEz0cx3WCI1aeR2qTnzpGLvc2VwZhgsX0YOBKIWuEZa7sbDXMsIqoPGFLvScbNX1jitApCyf&#10;Ct0iV+CWQsTSj5WdWYzB4us1HhM8yJ24ruGaRik/LADioEE9u+9Jh+FEj5Xbb9EvaqJ3M/2CURQu&#10;K0ZaviOEMZbAixGWLtrnleSGYbgm4mCypWInFQvJMRVsAj0EsOB7c/J7pyMLTaR+aoDkte2lFJFE&#10;udtxWVsr51UsjxKjADzIgpALAUBc+2B8FewjD6DiVSYaYS2eMV0i+i1241U3qtL9OruaPiwxkLEj&#10;JaKLIbATfdiAIT5WYiTEiIgL+kXSQMaPu0ZbC8c6uDB+aqXRVhsCemz9wyIrwRvrbi8suRLNe+h1&#10;zkTECob0H6yyxrEaU2kNrsoV2yiE2F45ki4afeHWou69m0R3+qtayQp84R9907MgzmzEMAAPtA7X&#10;OwRC3dipXhZJhRNLbEQjtO4u/HdVVXxbe/uJB8QqptmWWa/b1llvOohsnztVQPKO7Zz/nm0XoAAk&#10;2+frUYf37Zj3toBFzwUiO8r4CnF914J3/OwUA9mux+1iKzsEMBsXSAdROHPdkoU2561XbN7br0lY&#10;17IdaSI716kzy228Yhyqf9+rrMiejQIPmImKGff6AUg2236NtPZo7WhoIojmjSK6ZCC4rnLTob+v&#10;dGXBCjLjEbmL2AfeGE8lmAR4ZOo8dZH6HhFqTQCitWoJXqOqdCzDsA+6sBDut1AOqZ/D/f0lMEaV&#10;ewUqzkAiQ5DWVyyzMSYr+0FqAOI/izfxMr6K5t0Tpz61j3XqTiw+5qOrYlWG1QAgjTJFJaLdllp3&#10;XeXzRqVHZh5cRC/A4O8rb4f9lxFW2nax8DaaefmczbqTXqKFUiyVSv0DG+/KZQKTF58JAJFwvvru&#10;ybbiTmkgN4l93DTCZt12pfSMezW6uktM4xpnGxvuEWDcf7VtfViAct9E23jPeJ1xAonxtvIuMQq5&#10;uFbdNdHWC1DW3SfguHe8rbt7vK3Xx9aLfay9fYyt0eNqgcnKO5R81+N8tf2+o+zJW2I874qJvP+d&#10;W2zuvTfanBvVzyULMTmNffrz+sVdNe3sD+HsKeHE2OEuMHFRPcZ/5EW4IfDjvw8htmeJZwLJbn0u&#10;4IHIzqN/7QJQZEhgJBe4RqG1trEbXUI6DKRkQerMowIRmInXh5S1teXCH86t7MvKUZdCfxVgFBZT&#10;qlGirbdYhUsho1uEYRuFadDFRU08wOGjsLK7o+qmqu0rj/0bRQQnoyE2AqAAHuwI8bJEgcV5P5vF&#10;QCR6C0Q+5cjRhKuJt+PwNsn1Bmg4mwE4kmk4+DDWCkbj4FG0kcx7uJDueY6S6dDHT+vgyAqtROFA&#10;PSfjwY4PQOQU4zUMAQKoT7aJdeic5IiBnNy6SixEjzi1BCCL5BK57bqGiH7tpGskpKtIUUHCEVoo&#10;RYgQAOkrFgGA0LLrAKKx0pVjJmtvyCR9rJdvFGS85AlvaRrsDUFwJ9fRQ+DTRU6o7ipQ7ENmROxg&#10;YO8BNk4iOuI21eq+IZBwoNgF1txunZQmp+HX95drfCUGQtDQWYZO+9KuizUX91WAiUZX7EQnpa4+&#10;rE56O8BF1fE6y996wbbO1ZIoNe9umfmGbdXjdsZXDiICDQ7AUcZZO/TcmYje3q5x1Q50EDGYnXJl&#10;4dLauUhMBIait7cLPLYvnqYqeOy9s23bKgXCZk+3aS8+ZSuUtdm+bq1t09khJkIOBACJE2MtFlYF&#10;kGyQsB42333SS/Zoy+H2LQEg1VZD6SGugdDAW0DEWQnv08U7hO5ok80MCIzkA20ETH2jYiNlsRNA&#10;0thUGAI7GgXvh4FQekdDMGttD+HY0QWFSpUdhAnlIANAspuLKneyAMlKuOPMBti4w//Qf5YPABF9&#10;/axyd9DwvecaqWEnZoTl+z9gIWdrIIL+cS5cWFSVlCoTRlgrYSDSiXAGcXGrOqxqo6sEjeYfC1bB&#10;yAuB2J8XQR1RPZPauLiy+iNHO5Q3LnH2Uay8SqITJFwlG++yV79vK+642lZqjLTmnsm2/B4xkFu1&#10;SEqOrHlq4132ziu2BvvtvZNtkz628V6NrAQiWwQmm++dqOcTbLOAZK30kHl6+10FEqffOcmWP3C9&#10;rWfEJVayXu9fd7fAQyxkzZRRAhCxEQHOar1vucBlgcZm0++71t6TU2u6ernef/xem/Hs4zbv+9+1&#10;WfdPsbn33WZr5mg0K1awlxxJAZC42IfwHppG6dkqInr1PlgIAOJ/dwEi/BvDSAIsdAqQOAtxYILp&#10;8LUPaif6YSpEFNCDhfh+dLb6yRWli/oXlQtLDETPv/D3SWCvxk1hAWaHur+/VIvUgYfnzl78UZZg&#10;T5Jv8eeupRRLrm8vzP0cPJZKFPqtGIdV47HSV+UgUjIZ1fImZyMAB8nzSKBTV3IWIEIH4f26gCeA&#10;ACIOJIAHGRE+F2bB56CfIMT794mR2DlGV4WtBGtJnSTGVme0qjbHV844OAQAK9twVL67qF4YlveA&#10;HdtvP/zokP3oo4M6B+yHxw9IV9lsx9cvEWAINLYDIqvs5BadzTo71uvjW2zx9Pfs9uvRQG6JPiwB&#10;yDUTVWUyTsukxqjGZMQoz4Kwv7yXRPAOl8RICWsta2/HiaVQWkgZIq27BP3aMcrSwYXVHSYh8Omk&#10;C3mv3n2sP8WL0kQG9hoocBrjLIHxFRqFW3PZZd4BACBU2MnHUdTDX/gH37TH77jdxg8dIl0E/UPd&#10;WmggynNQ/w5T6Sq2Q+Ejn0NwsTP5EDEcWEg/gd98Xcy3zH7DNs54zc+Wma+Jibxh2+aopl1nxxyx&#10;jbkCCgGHH8Zazkb0PpiJmAjP3ZUlwEBYRxNhGRXC+nZpITtk993atFC71afavDeftxVzprs7a33T&#10;Mq25lQd+o4RoZUX2OvOAgeg5e9YTSNBDBB64s/ZsEpjo+R7lRbw3y6tMGu2m1aKpoo/49sKigQAg&#10;vpGvaB4NwEgmkmJ5VIyQ+Wg4swprYYQlfeSw2IbvbxCAMJaK/REAiNxfGmHVwQMQIYvi4OGgopyI&#10;LkwAiFeFl22JgIevuC2LpXyEVdLpgEYWOeZukBMOIsWNVVLqsBMafo8I6A6LjWwT2wkGosoNktPN&#10;GEh9k2CtDLEGMg4oJWgXAAITIfsR9l/XSWAf3HWXJlv+XGv198L4itrzSKFHlckqWWkXKwC4HPeV&#10;NhGu00V8lUZVS6VlLJYgvvQZdao9/6ht+K70Dwnlm++aYBvuEqMQS9mo55sLmGzWx9ZJ91jw+K02&#10;94nbbIa0kvflylqi56u/o4/dp1GWGMnqO8dofDXG1vI19PZagc+qe66yRQ/eaDPl6pqpnSMzxHbe&#10;VzfXzKcf09rmlzSBeMeWvPi0wOlGW6j1u2uXqppHbQPORHRx5wIPgMTekZL7KKMtRl2ub/nbATD8&#10;vcVKZZLsEudL4LD++clC9gig6Nv6fwET+bvU2xGocwAAAABJRU5ErkJggg=="/>
  <p:tag name="ISPRING_PRESENTER_PHOTO_1" val="png|iVBORw0KGgoAAAANSUhEUgAAAUAAAAFACAYAAADNkKWqAAAAAXNSR0IArs4c6QAAAARnQU1BAACx&#10;jwv8YQUAAAAJcEhZcwAADsMAAA7DAcdvqGQAAP+lSURBVHhe7P11dBznty2K3j/uG2+8e8659+6z&#10;9/5hGB1z0EkcBidxwHES2zEzS2ZmZmZmZmZmZmaSTLLAFtN6c66qapVa3epqkOwk1hg1ZEuthqr6&#10;5jfXWnPN9X/8H0+/np6Bp2fg6Rn4K58BkUx5ejw9B7gJvH5lpiRJ+u0ISTl5VBI3rpVHM6dK7KC+&#10;8qBtC7lXt7rcKfez3P7uK4n4rKREfPiu3HrvTbn1TjG59XZRufVWEePgv/XAz/k7bwd/r3/n9rd8&#10;fIk3JaLkuxL5+Udy+/uv5W6FsnK/Xk150L6VxA4dII/mTJfELRsk5fQJSb93WzLTU3P7WE/v+7/4&#10;2lfcfwp+f0Xw84wLmYnxknrloiRu3SQPp02U6G4d5V7tqnL7h1IS8cE7crNoAbnx2oty4+XnjOPV&#10;F+RGgZflZqHX8Ls35GbxQnLzzcJZgJcb0PnzOxcoFtHnv1kMr1OkgL4uX1/fB9/PKzhefxG/fwNA&#10;+Z7c/uk7BciYXl3l0axpkrRzm6RdvyIEdC9n4Cko/oVA8SkA/mUuds7lrmB37rQkrFgiMQN6g8nV&#10;kNvffAH2VURB5LoCyvMGwBFsAG7KyvwBrsf02JtgnArGhV83AJKfg5+nwEty691iyh7vN6yjrDFh&#10;7UpJvXT+KSj+ZdZCFuF5CoB/2oueE/DS79+RpF3bJG7sSLnfuK5EfvM5QKIg2JMFDibQvYlw9TEB&#10;V56/LkJrZZAA9Buvv2SAPNjjrbcKKyhGNWssDyePl+QDeyQj5oEHkvhXjBb+vJ/5KQD+qQAw+3rl&#10;AibgxQ4bJPdqVJKIj95TNqSLHov/ZhGErMzN/VnBzo/PpYyRoIjwXs9PwVeQz/wQ4XMNbBgjAIh7&#10;JeNR3FNA/FOtl0x5CoB/+AtqW5OZGRrSPpwxRRkeFzBDPg393njFCGFZXPADGP6yjyVTLAZ2rBvG&#10;swqIkV99IlHNw+TR/NmSevniUzD8w6+dpwD4B014Z629zKQESd67Czm8PnLn1x+NRWsxPPz7KeD5&#10;qDg73QwIiCjyWAUgVrXvVvxV4kYMluSjBz1Um/+8YeOfqWj6lAH+YXYxG+iheMFqZnT3TpCefAl2&#10;hyQ/QI8VUZWbOF3UTx8X8Lm6iTzpjYKvKju8Wfg1uV3mO4np31uSD+6TzLQUN3b4FAyfVNB8CoBP&#10;NADa1lFGmibmKee4/e0XRmgLyQfzVk8My1OpCo63iiG3iONNFhxwFDePYgwr/TysvzWfi8+th/Va&#10;TwKIkx2y2sxNCKHy7Z++ldjB/STlxNGnYfITvb6ehsBPaAictW5SL12QuDHD5U7Z7zUPpYvscYGe&#10;BW4WqBHMipqABqBSYILE5Nb7xaHBw/HJmxAs4/jqLVSc35Lbpd+GnhDHTzjKvI3P9I7c+cV24P+3&#10;y+Dg7/k4PJ5/x7+PwPPw+SI+LA4xNA4An4IsAdLtfRB0XSCZ3wBpgqEywyKva5j8cOpESbt1/Skr&#10;fALB8CkDfGIuStb6yEh4JAmrlsn9+jVVnnH9JSThGd7mVwEDQJcDXAhwBECC26cAtVIANADVnXLv&#10;yN0q70EsXULuN3hfosI/QKEAR8sP5UEbHG1xtMfRoaRxdPTjsP6Gf8/naf2hPm9Usw/kfvj7+nr3&#10;apWQu5Xfkzu/ATgBmpFfAywBlHyffL8KkDaQ5ufy2YkSKtCEZpLFJ4IhO1iimjXSLpXM1GR75eoJ&#10;3YT/GmH7UwB87ABoY3uXz0vskP4Al88MbR6lKuyqCNWC9PQ8drAzgYIAQaYV+eWbcvvHt+Xu7+8q&#10;0NxvDIADuCmwtXcDMoIVf9YOv+NBwOLBx4bqsJ6Tz09Q5Ou5gyp/htfj+7zfCABZEwBZ4V0DHMki&#10;PwAwkjlarNFirnl5jslWixc2ulUgs7n94zcSN36UpEXceMoKH/P6ewqAj+0CZN37STu3SlSThi62&#10;pyFuXi1IAh5DWCsXBzBQsANzYjh6r/p7BtC1BNARaCzGpgBnA7dQgVpePA+B0gJJO+PEz6JaABgb&#10;vi93q4E1IuSO/ApsEaB4802cF4sp5jFLZLGKrJ6s8EG7lpJ8+MBTIHxM6/ApAOb7iTfu9cykRIlf&#10;ugDs6lejoAF2kFdsT8NZE/CU3X0MZvc9mF3ldxUMNFwFc4q2wMIKOfMCnB73c1ohue2zKijWByhW&#10;BFP87m0Ixk2WaAfEPNiQqMtki97NQq+CYVeRxA1rRDLSn4bH+bgmnwJgvp1s477OiI1GUnwCEvxf&#10;uQTKIc/t2XNfYHssSCjgIVdHdqchKQBAAY8hY6hD1ccNcv6+PtkiGK6eDzJd5BqVJVYiICKnCIbs&#10;yiWywOLLzcZfsERul+mOG6+9oFrO+AVzsEEmPAXCfFibTwEwz0+yCXwP7ms1N/KLkgh/nlHZREjD&#10;XIKemdfi80Z+8SYKFGB4YDYPWtlC2T8zu/MX+Lw93mSJFiAyHXC/bgmA0zvorkHIzHNNdmgVhvwF&#10;vFweT23hDRRNuEE+mjlFMlEQsylAnxZMQrxenwJgiE9oluDTuG3TCXyjhqJy+oHmfdh/GzLgs0AP&#10;wHfrPYAeJCOsiLISy3xddCeT0fzVGV6wwMjzR4bI8wm2eD/MCJcpz6HsJy/A8Gah1/V+uQ3DiofT&#10;JwmVAU+BMPSV6acAGHIANBkfGufjJow2gQ+MD21UIQE+W3jLxUc5yt2qAD1IQ1xhHFlesIs+L/4e&#10;oSXDS7+OvHgfwT6ntbkgfRDV5AMNlRUMLWbIMDlErFAF1gDCSIjfH82dCQmNvcsk9IDwpHZs5NX7&#10;egqAIQNAs7iBNii6ElPKoqGuAp8h3A3m0EIGwy58Z3jLRRfV1AZ6zGMFu7AD+XsCGosoLajPw9EE&#10;R7h5hJnf+bOmeAx+/6C5+XiG5TzsgGj9DM+lj+Pz4e9yPB+fnz/n8/Gx1vME8v6D/Rucd2WGAMP7&#10;YQBDSG4YJmulHddLBdlBXnsVfQMIqSe883NpSVi59GnVOETr9ikAhuREGvdj4vrV2rGhoW4ocny2&#10;EJeJeMpUqG3TwoUZjuUL6Jkg5wI4C9gIappfxNETQDAIx5gPJWYqjnkfSMzyDyR2HY6tOHbj2P+B&#10;xB3GcQzHSRyncJx+3zzM/58wfh+Lx/HxsbtwbMGxFs+3DMdcvMYUHKNwDMTr9mB4aoCqCyz5/gi6&#10;Ftjy/QcLdE7+3mKGDJORe2W3CwXZoQyRNUeIFsi7VcpL0p6dT8PiINfvUwAM6gQa91/K8SNIktcw&#10;hK5Q/ge741tsj+yB+rx7Nd5ToDGYRh4vZrxOFNkcAcQEEmV4nQ3AiZ4AEFoAQFqPY58JWlfel4eR&#10;OO7jiMERh+Oh7eD/ecSav+djonM5+HsefLz1t+7Px7+/hyMCAHoZBwA1do8JlPPwPsfh6I/33clk&#10;p2SN/DwEbbLGvAZFM2dIiQ2r72Ttlv4yFFVkrRrDBCOqZTisuS48BcIA1/FTAAzoxJkFjvt3JbpH&#10;Z+35VFfhIFvVXGFTiWJyB+xBJStWp0NeFTIs5mSBHYGBbI5MbiEAZRtAjqzsuglwBCULjPhvAlGU&#10;+TsC0t18PPh6BN0HHoCX7w2/j7uKg4wSLDJm/gfKHB90N5irK7RmKE0m64Tl+fsYhsim3Iite+xI&#10;cRVOgg2P2WoHNsgRBrHDBz0tlASwlp8CoN8nzQA/mmK6KrtBtqtZDf0U4LLtjG1cVl4p5IuSC5/5&#10;MwDeA7IhMKToYUbIGrsdQHfmA4PNkYER6MjA+G+CXH4DXLBgyvfL9219Fn4e/pusEeG3guIsfP7B&#10;OA9g1i7Wm1eAaGoNmbtl7zLb8jQ8DqZo8i41ioXk+ovPQDrzpSSuW/mUDfqxpp8CoOOTZYa7J4+h&#10;XayiVua0ZQ03YKAhrwv4kDS/h9Ysgp0ltQgZ8JHRIRembAdhLfNlCniLzJwcGJIyKAvsyOjIqoIF&#10;nyf57/n5+DktJguQjLtshNAxDJ+Ry6Q43GKIIQ+ZrcIJNiMWsyI+DhEQFsSEPPSQ3w+vL2nXLj8F&#10;Qgdr+ykA+jxJZnU3OVEniN0sZsyNCBT0tKJnetwxL3SvJoDPCpNCFeYS9FhBJcsD+EX3BuDN+FBi&#10;d4DhIV+mgPcIB8NEMqR8AKv4eyUk8f57khL1rqThSH/wjmR4ONIfvCup+H0yHpuAv3l0t0Tevz8y&#10;RZ4TK3dJQLxgMkQUXLTQYjufIcsf4nrrhoeNjxsgXXZUzB4MI2RXCdrrbr1XXDuODPkIv55KZjyd&#10;g6cAmOuNYdw6SXt3quMvwwzt1w2Q9VmMT4EP9lGu/ttQAJ8d9FgwQcEiZsmHmv96eMfG8LjQ8wHw&#10;EgFeBDqCXErUexJ75wO5efNjOX35C9l/vpRsOV1a1p74QVYe+1FW4Fh9/EfZcPJ72XnmWzly8Su5&#10;eO0zuRtRUkGQoGg9D4E0z9+/BYgWK2bIfIg5RJzXvmZRxdxcQgKGFhDiO80oFAiDCY0ZFmMcAmVY&#10;rBZzSHzW11MgtAPhUwD0CoA4TYkJEtOvp2FEyupuoMBnasIiGerWAuOzrKT8Tah7ejzDWy5GVDYV&#10;9CAVYX5LmR1ZHnNe+ZS7SwJrU6DC98hbH8kBAN2iwz/L8J2/S+eN1aXZmtrSYGU9qbOivtRa3kBq&#10;Lq+Pg9+tfxs/r4vfN15VV1qvqym9t1SRSXvLyXqA49krnyuQ8jUIrvkChtwsGDJbxR8WVrCpsECk&#10;YGgxQ1aWg72eBEIWTAiEELczJ2xpPwONOBitcPQp7bcEQ7OessHsG8BTAMwBgMYtknxon1qbK+sL&#10;cM6GJWfhjaw5PsteKtiFYlYwHyCnF93LqNayUusCPUsiksdMLw7PTxCywtbrNz6Rtcd/kCHbK0nz&#10;tbWlNgCuxrIG+r3+yrrSEKDWeFUdCVud+9EYv2+ExzXA39RdUQ+gCKDE8/D/nQCkU/f9JgfPfy0x&#10;tw0wZLic56zQOpfcTLipcHPBz6hrjJkN8Otmy7MGW1FmRGCGxswRql0XRdWBmDDYiiRkg6kXzj5l&#10;g7Y1/xQAswEgUyUZEjdyiA66uVEgQNZntkTdgpyFnQGu4kawoa7F9pgznIjwdi9A73b+Mz0CH0PT&#10;TIAPw+u9576REWB5BDYFPDA4gp0voPP39wTP+mCQZI4E1Q4basj8Q2Xl8rVPlREyd5hvQEhAJBiS&#10;GRIMb72vOVbKh9S52mTlQbFCMzSmXRmNGDR/zL7vQIAQf6u5a0hmHs2e9hQEzXX/FABdSWKRtKuX&#10;wNQqBJXr0xsU+q47sIt3yVmCAT4uJoqSyfb6oJCx0ixkWALhfKzYKuNDUYKsi+xrHXJ4XcDIGLaS&#10;pZG1+QtqwTyerJKA2whgO2Z3Bc0vEghZaMlXILTCZOYMAYhx58AKF6NNEcUTrSRTbhSM8JqRAxgh&#10;+445J8UqovkdFttyg1FNGkg6dKx/9ZD4KQCatwD7K+nQq4LmAHo3LUfhyC/fUi+5oOUsDHOt3N5o&#10;AB9ayXRRk23kUyHDHUQILixubD5VWtkXwaceQtRgQCwUf0vgJSvkexm9q4JcQgGF7JRVZ4J2voMh&#10;UxC8TtBTsg0weqiZKwQYBiW4ZqsdcoT3YM1lFUoC7TXmcK3ILz6SpF3b/tJs8C8OgIh4U5J1vi71&#10;UwHp+qxw9/1imrh2zakINM/HzgwCH1hjzHSEuWjxcrWE5VMxww4YBBDm2NIBfkdRne29paoBfAhF&#10;QwFeoXwOhsgsqDD8nn3gF7mHKjKBkHnKxwKEZOdkhQDEuCMAQqQttAOF1zeYPKFZKKFoXrtKGHX4&#10;u2mTDUI3eBPtdLRr+6tWif+iAGhcboa8d38vqyFvIG1sVijCwUHs+VTWF2i4awEfjAUot4i7aC4e&#10;JtwfA4tx5fmi35EbKG6M21NBq7c8QglaefFcDIkJ0q3W1ZINCNMNKQ3ylY/hPOprWrlCpC3YaUNN&#10;pgqtCYTW9Dx/N0wrP4iuktvfvmXqB/10niF4QtZ1/cV/Y8JeLWxy9/5yIfFfEACNa5y4cS1akd4y&#10;EsP+yltM1sfq7v06JYILdy3gQ0sa80Zx18D4GD4xjHoMC5bAR/Ex83yUnCw+XEbCUdwgs3JSwfUN&#10;aLUBoLVw1JSwNTVwVLcd+D9/vpqPCT6faOUIe26uKocvfO3KDz4WNmhdS7Mtj0LrmDk2IAyUETIs&#10;Rosd9YOuarG/bJAFEobEX30C9cP+vxQb/IsBoHFtaU2vIydpWeUn+Cnrg67vzs/vuGZrBFTps0Ih&#10;tKaxLe0hzQYeY37PAltWUqnjoyCZeb7qYFLBVXQBZgp0VY2DALcKLHJlEwlb0UrClrfF0Q7/boOj&#10;OX7X2AC/NdVwVDG+K2AGDoh1kBtk1Xj0rt/lyvVPjfzgvceUH7SA0MwTxl0yZTRggMGExow+GIVw&#10;9ovRTeIvGyyuWtebRQtIPPrc/yoh8V8IAJHvS4jHTRKmlN/vCWx21lcvCNZnSSRww9PbLu6qyfge&#10;U2FDtWw4LBHzmStfyMDtlZXxBVfgIMMDgBHwVjaX8KV9JXzhZAmft1iazFknTWZtxbFDmszcZRyz&#10;duLYLk1mb8LvV0r4/DkSvmikhC3rDFBsYAIowTAwdkhtocFi68o8SGeiIj808oNgu4+VEVpAeB5A&#10;OA2VY1qRsVgSSNXYbKnkLORbyEmrdtAfNmhWiTmTJKZ317+EcPovAoDI9928BgeOn4x8nz83BbVX&#10;5hxd5vr0xmQS2t+cDXd4mhGgcyBmMoAPN/zjZnyWkJlAcBudG9P2/yb1TeFxwIxLQ1oA38pwCV88&#10;xAA8AtuM/cYxcy+O3TbQI/DZDgXEPTj24fEHjMfP3iDhC6YBDLsYbFCBNTBWSDZLVtsGXSabT5bW&#10;qjar248j3ZDtNU1zBha9olH1p8hdHa8DuM9UMgNHoUjmBk0Xcb/uedhsaV6wbnXJiHnwp84L/gUA&#10;EF0dh/dDNvC+IXHxN+RlhQ2CZjUlJfAFYj1vCpjpwhJ3FMBnVgYf16KzGA8LA4/A/tiHy84NQ1MX&#10;aKjJMBfAtKIFwGqKwfAsAFOAA9sL9CBgmuAZPneFhC/pb4bJDKkDY4QUVPPz9kGr3TFUt1nlZrX7&#10;sbJBhscUVuOIhcg9uh9AsLHR5ug3ENI4F7lBDsmyDDj8AkFs/NeRF7z9Qymb4eqfr4/4TwyAxsaV&#10;sGY5ciJvoJ/3Vf/Azwx5OeyGA4cs1w6/bkTm+XgDd4WOD95zWtiggPkxFDfsr2k5srBXt9umagoE&#10;bDMLjPWRkVVGmNoIIe5Eg80p8DGsDQL0vP0tGSGff85qCVva0yygMDQODLityvY4CKnZypeJqjer&#10;xo8dCLlJonocu4ZzX8z8oL9hsVkpprFuxCeGwYJfIAiywFx5xIdoN9y360+ZF/yTAqBxrR5Om4gL&#10;iGZwDibyg/lpyItiB00rVdfHw89QRMNd7Nz0l2OblIa7lEPQmeUxACAXNBP/DHcvQyjM1jUWBthr&#10;Gxh4sLhBBlYLoe5ghKmbDWAKlu05BU0Fwv0IsRcYBRQNi1lF9h8ILf0gq900b4i+/aFWwVkNf2xA&#10;yPuEOkLcN3FXkB/EnBU1sA0kLKarOO5fpnCsTiXHQMi8YCHoBVEcSVi19E8Hgn9CADSuUczAPsZw&#10;IrjlOr7YVq8lQ17YVQWk6zNlLXQZVoMCAh+dWR4j8DHRT+Bj4n/uwbLaOsbOCRYGAgEMQ7oC1oWc&#10;HENSg/EhTHUKXqF83EzmFXdrgSVsJSrIZKNB5gfbra8p205/J8nYMB57fpD3jZUfPIBIBO2QGlX4&#10;K5uxCiQQ6+v4Tg51d5oLJwiCRNx47QUlFX+mCvGfDABxaWBm8KBTG03i3vLTxYUhQuTnb+q4yUBC&#10;Xq3eIeyIXQ3gY1WX+ZzHwPbsr5kGLz2rfa0NFnZwshazsgu5SjikElqoIBMLJaAF9Fxm2D17ixZe&#10;NC+o7DSw/CC7XOg+039bZTl56UuwwSckP2imT2IWmXlBMkI/IxPe15wsaFltOQZBNfItBL3gs5g/&#10;MvBPA4J/IgAE9qUmo9LaQK6/APDzxzHDzPdplZedHGbI4Pjmopofqv7okWB9ELg+jDfDl8fI+rR9&#10;DQv3xKWvpM/WKprnY+I/IMangIIQE/q98EVjTPkKmFdAYJUHeUHrfWix5ICEz1kl4cu6m1pCsNUA&#10;ma6VIpgIP8JbMHN97PlB3k+mzyOji+gBAbJBFvPAICNLGVViv9YKSAXJRQyGgf0ZmOCfBAANjd/9&#10;OtX8lrmoiQFyfuyrVDNKP6u8muvDLhy7Brk+hipU+j9G4LNsqm7e+Fgm7Cmn5qK0pwoUBAxBcg1U&#10;Xvsiz7c+tAWO2QBDHE3N7yEDVJXa7ANLnWeIrS09YgBAyPwgN48m+NulR8u4DFlZPX9s+UFGFWSD&#10;yBEqGzSHyDvesMkaWSVGbpuzpv3OC8J2nyTjQfuWf3it4J8AAEUyHsbJ3aqo4iHnd+sd50OKNA+C&#10;fsiA8n1mhZcDdOLOmrm+x1TkMNrX3tfEfRza15YeKaMLtkZQ7WumrGV5e2kyb4kJfNDnBcj6ms7e&#10;Kc3m7ZLm83fr0WyuUSUOn7ldwmdAJ4jvHh9DcAzwNZswPzhrF/KDE7RKHUx+kFVyAmFHdMewS4bd&#10;MvnuP2hPp9iLJJBW0RhXO0n8qRSbVeK7yAuqea+fs0gIglHNG0tmetofViv4BwdAgF9cDCZr/QrN&#10;EsDPn0ov9H0RJdHLGxZAvo87LvIvMQvB+hiSMNf3mFgf831W+9rus9/CMTnY9jVTaEwh84KpWaLk&#10;QEAI4GUBXtj0bVJ31Dqp2meZlO8wX8o2nyU/hU2XHxpO1ePHRtOkTPgM+aXVbPm980KpPmCFNBi3&#10;UcGv+YIswPQfDK384Caw2EGmkDqI/CCq5uwoGQTX6zPwH+Smwy6ax84GYYyrnSTMQ/upG9S8YL33&#10;MUjJz+IItYIIh5l2ykxL/UOC4B8YAE3wqwA3Fwg2/QI/5D0iWOzgjeJnV4cWOjoj5N1vsj5KFR4D&#10;+Fnta6zunsOsjMFYkFyYwclaKCWpgzzfcADPtoBlLWRyBC2CVe1hq6Vcu7nyfb3J8nXVcfJV5THy&#10;VZWx+DeOauOyH/w9fmc95pvq4+XHxtOkYtdFUn/sBmWQzeYHoi8kwzTzg6hahy3rGpL8IHOqU2DP&#10;H3kL+UFch8emH+T9Z442pf+gOs2YqRnHYTG7R8I/UFLgr72Wdo00rvuHBME/KAAC/B4h7AXzo4uF&#10;v+AX+c1bRvXMH32fFfKOAOujYwuFqo+hwmtvX7sT8ZHM2P+rDhqiI3NweT7k+pb2UIFxlpAZwOEn&#10;8yPjY1hbre9ysLqp8jUBDUcpgNk3NSf4dZSqMV4BkoDIvy/bYpbUGb7WAEIc/r43o/fYyg/O1q6V&#10;YPKD7JphWMxhT5xux43Q0A8+xvwgdYNwpI7ubxZI/AmJUfwjKSA58Fc0zRZTMkH5g4XDf0AA5LS2&#10;+Kycn9Ow117pJfD5U+wgU8SOyoSzFjp4PAbWR8BlZTce3zlSskXQ7WuWrKU1BMXzAQ5mr66foEdg&#10;UVBCXq/moFXyQ4MpCloEL39Bz+vjAYbKHHEQCMkIyTKbzgmwzU7zgzvBdschP9jQBMLAZDNWfpCT&#10;7/ae/QYpiceYH+R9yZQM8tE01KU6wS/PQRZHQA5cFWKnWkENhwGCMBv5I02f+4MBoCF1uVcX1V4W&#10;PPwEP1a86J3mF/hRa0Vt387HG/Ja7WuH4GvXfXMo2tcoa2H72gTTkSUwWUvTuUa4W2/MBuT1ZgL4&#10;jNA2ZMDngTVajLJCpwXSeOpWAwgRdvvPCMEiKeKm2cKSAaZHIfODgQnEjQl2DWTojkpy/urnGhY/&#10;lvygJZdBlBK7znCY8auDxKwQq7WWn+1zWh3u0OoPI5H5AwEgzmlGuqHzU0cXh9VeMj8UPO6Uh8zF&#10;T8dmVtVYXXNVefM55DXa19DFgf5U+tiNwrwLatPobxfoInW1ry0ZaFhPBdi+ZuX5CEAsapRiqAp2&#10;lpfAZ39uhsdkmd/VmaSFFcppGH77D4IMi438YJO5y5Af7GRabwWuH2Q6gmmJ6UhPME3x2Gz5qUpg&#10;SAw7/gcw3NUCiVPhNCMkkIXbZSCT8VMrqDpB2mm5vp5cE4U/CAAaZzKaHR4UOTul5Sb4qcbPH/Bj&#10;3gTtRtGjAH4RpuYqH0Ney5WZC+cB+lI5+pE+dsG3r4HdwF8vfO7yoNrXLKAh8HxXe6KRowMg5Rf4&#10;ZQNC5Aa/qjRGfkKxpPawNUHmB43OlvD5M9XDMBT5QaYp1mBWMtMWTF9Y/ov5mj8GE2Q/sQqnGRI7&#10;BUFzUPudsn6CIHWCAMG4UUOeeBD8AwCg2ds7qK/R3ua0w8MCPwyW9qutzXRq5rDrx5XvY/8pQ6et&#10;mL7WNiTta+iPpSnp/FlmESCw9jWr+ECgYXXWKk48DuBzf01WmJkfpIymwfiNIcgPQqOIrhd1r1Yh&#10;dXD5QbruHDhX6vGM7bTyggDh6PF+FkcsEMRcYn+Y4E10jLBt7tGsqU+0POYPAYAPp09Czg9hr9Pe&#10;Xgv8KvsJfsyVIOcXuwrgxypvPpoYWNPXWEVk/2k/s30t8OlrVvtaPSzk0UZoSE+9AAocLDQwz9Zg&#10;wib5FQBDoCHghAL4Pvp9lLz/2wj5EiH0t35WiT29vobhYIW/d1koYdO2GXIcv8XUlM1Y+cH16mat&#10;TjPaXxxMfrC+uvC4xnbmpy2/JZVBpxKdyLU44tRQwRRMczi7XyDI3mG4MSWuW/XEguATDoDw81u3&#10;0rC0curq4mJ+7/nH/ChuBgDGbs/frg7X9DUAH/tNJ6HvVNvXgpa1oH1taR/Dft7lz+enrIV5NQAI&#10;RcwVuyySb8xKbCiA75NKo+XDciOk0+A1MnHeXvkJOkECYShCaSs/WLruJKnWb7kWSALPD6L7hf3F&#10;c5dgdkkHMz8YoO0WwJP5wYboKnksYzut7hEWR2DYofZaTkXTgTJBuMjQj5OmxMbXk5UPfIIBEE7O&#10;Rw/qyVM/Pyd5P/ecn9NcBz3WcIHjDpnglw/FDnv7GiU1K47+JE3XGLqywKevWe1r7SBrWWS6KAfW&#10;vkbAIPOr3n+FlAY4fRmCPB8Z3pcQQL/3y3Cp2nKO7D1x05UjiolPkb7jtsjHFUYJWWEoQNbSELLj&#10;hPpBewue30xYnW/2oDtmOtIJTYNqq8s+tvP7/B/byeIIDDtit5kVYm7+TtaKe07QyZqkqSrMiCNK&#10;vitp1688cSD4hAIgZnjcugEXW9jYO3VyNnV+d61qr5MLysdwF0SFTAeQ07svH8DPal9LRZ5vD3Rj&#10;1I+FxJU5BO1r1PIRKOqOXCdlmswImZ7va7BHMrzStSbKvNXHJD0zUw5vPCSrp2+QiMsRMnvQAklL&#10;TJLTV+5Lw86LpMSvw+VzhLOhCIu16wTHr63naBgfuH7QbKtDl4wObFqFanwQ+UHX2E4Mm+fYTtry&#10;s8c439rqCILoaNL+YadGqyYI3v7JD4kMQRDjZ2+X+Q59+7FPFAg+gQBoCJ05wMifGR7MTajOz59q&#10;L8TN0bCr1wFFzPnlcaXX3r52ATqxoTsqqm4sJO1ri4dlzeEIwJXZkLXskUaTNqN1bZ7RtgbQCAUT&#10;+wis7mOwur7jtwiZ3oObd2VI09FS6h/lZVyXaXLn+h35/rnK0uirNrJ/rREqrdp+Tn6GoJpA+HUA&#10;XSQe84PQKDKMZ2tdOML6wPKD5iQ7teVfizRD7xDY8ltjOyvI1fwe20mZDMwUVBvrBwiqRKa0fyBI&#10;7e79RrXNMPjJCIefMAA0NoeoluGG1s+h0JngRy8/tbOin58D9see3ugeAL/LAD9aC+Uh+Nnb1+5G&#10;lJRZB36RBmAPzAcF68pM37smc1cFJ2thoQDta5V7LJFva01Q1kegCAb8yNw+w/MQwMK6LZGzV6PA&#10;8JJlwfAlUuXtRvLL6zWl7Gs1ZGqfOXL3xl2p9FYDKV+4rpR9tYb0rD1IIs5fl/jkNBk+fZd8BplL&#10;yQojg3o/1mdhfvBLPB97kxnea4EnYP0gp9fRln+RMdtY5xgHnh9UmRPkTpQ95dvYTt73BEFEQJw9&#10;ohGRg/WjgNmupN8dI1RyxA7s/cSwwCcOAOPGjTTkLk7yC3SppYsze3v9aW8j+FHgfDV/NH7Uf7FR&#10;fv2J76Xl2lpBTl+z2tdaqt9d0O1raGGrOdhoX9M8XwjY1lfVxynw/dZ4uqzffVFv9r2r9kqjr9tK&#10;mVeqS+W3G0q1EmEKgi4AfLOBVH2nsVR7L0x+faOWVChaT6b1mS0pjxLkSmSsNOu1XN7HcxJUQxIW&#10;mz3GdKCpg3A/NPnBqToONBjbLdfYTsifNkMGlcSxnaZ+MM/SMwRBagXPAAQ7+gGCZttcxGfoHeb0&#10;RCdrlvKYV56ThOWLnggQfIIAUCRxywaj4vtmYUcnkyedjdu6Yzns7VXmR/CjoUEe2liR9TGfw7zO&#10;EeR3eiLPY7gyBzp9jbIWTl9riPa18eb0teBkLeynpS2V9tiGoH2tVI0JWtn9Cs81ft4+SU7LkOun&#10;rki36v3l51ery+8ANQIfQY7HLwVqyeRes+TurXtS+a2GLgDk76q800h+BljW+6ylbFu0HXmRTNmy&#10;/4qUB2C9ByDkawTDUK2/ZZjPcP+3tnOl4UTmB/cE2F9s5Qe3wpYfrHc1rnNQ+UFzbCfkUDq2M69t&#10;+QMFQU6so4ECXWQczhlhUZPFzZRTxx47CD4hAIiix42rmGaPnaTw687AjycbJz2qBXYth64uahHE&#10;sJfML4/Azy5ruXb9ExmDcYuhaV+rqf2q4bPhkaeyFva++idrofMy815sX6vQcUFI29c+qWjIWjpA&#10;1hL5IF4SHsTK+M5TpXyhOvLbG7VdoGeBnwWAk3rOknsR93MAoD4OYFmxeH0Fwo4Ve8vlYxclJT1T&#10;Ji44gGryOPmg3EjIZvxzmPEImmZbHZllpe6L1aA1sPxgln4wfM6aEI/tLG+M7cxL2y0LBE+b4bDT&#10;nCBST7TSUj9BJ6aqLIoUeFluf/O5ZMRGP1YQfAIAEJt7SjIs6ctqpchJ3o829nRyvh/2vnM/P+Y2&#10;WPDIo5yfvX2NYxUXYrwiWQA9+oLL87F9rRN0aOh3dU1f8w/41FSUeS4AoLavoX82FO1rBIwvTFlL&#10;zTbz5ODpCHjCpcmaaeuk1odNwfpqZGN1dvBzBIAmU+RjfytYW8oVqi1jO02R+KgYiYiKlw6D1ijo&#10;UlMYCjbI8J/5wR/qT5EaA1fC3cZwsfZbMqO2W1Z+MERjOxE9cGznYh3b+UHeje20QJA5QebTHYIg&#10;i4/36pYwABDu0j7DYYAgiyJqoeX6yn+N4BMBgNE9Oxt5PydFD8pdcJJdNvZOEra8iJS6sNqbRwUP&#10;tq9xENF2jFPkWMXgp6+xfa2p9qUaHnYBtq9R1oJFXBs6OPbLhqp9jZXZEr8Nlx8ApovWn1R564kd&#10;x6VlmS7I81WTSsjp2cNdd/DzFwD5eOYICao1Pmgia6evV3OMfdASUlNIbSG7SUIBhJZ+8OemM6Tu&#10;6PVB5gdDP7azvTW2E/dbnozttAojNFGgRMahTpAgeLcK7PWZD3TYssp1/3Dy2MfGAh8zAKLTY+0K&#10;TYreestZEpVFD5e5gRPw48WjyPlU6KUulqyF7WunYY8+AGMUOU4xNO1rI40QN1C3Fnv7GvRvoWxf&#10;Y0X2U4S8gyZtk7jEVLl37bYMCBupRQ1Wcj2BXSgA0AqLCa4sprQu21XO7DkFTaHI7JVHtTgSqm4S&#10;AqnhXD1OyrWfJ40mbwnCdsuy5d8c8rGdp3Rs5zu6+YZUP2iCYOw+gCDXECcfOlhvBMHbP5stcw6K&#10;IjeLF8bg9VcfW6fIYwRAM+9XAsnTIgV8U2az4uuX3IVtPrhwrg6PEEld7Hk+2qFP2VdO6sGiKjTt&#10;a73d2tf8HApk5vnCZ6B9DXq3b5AjC5VNFSuwBJimPZfJxZvRkpqQqAJmAhLBr9q7WQUOJyDIIkiu&#10;OUBbCOzp+Qi2v+I5hjQbIzER9+TBw2TpOWqjfFR+JHSHIQqLrfwgBNyVe2I4FORClt2/36Gxy3Zr&#10;FdIaoRrbWV9cYzvzIj9IsTRt9pk/d9I7zLAZOfnIr82Rm75AkPnAN16FnOYzne+T3+1yjwkA8TER&#10;vtyt9rtjsTNpNYeWa17CScWXF4vGBlZvb4g6PKzpa5QkrIINOu3QWd2lPXpgjfJW+1pb6MkWmrKW&#10;ANvX1JV5p9QYsFJ1bqFoX1MmhNCSspYKqMBu2X9ZK7I7l+6UBl+00gIFdX1OAC+YHKC356/6bmMF&#10;X4bHS8Ysl4yUFDl+4Y7U6bBA3/MXIeomYX6Q6QPKhSgbYsdM4PnB0I7tZNTBKYDL0E4Zi6mAIbfl&#10;JwiuAgg6nTpHeQyIR8SHDivDZj7wQetmfx0AjBs73LHeT4seJYpJVFNWpyB29kXFmbfAxVJXlxC2&#10;t3H6Go99576RLptC0b5GV+bG6C+dbJhyst80ALcWV/sapq79rO1roZK1jEeldQQ6McbJlMUHJTUj&#10;Uy4fvSCdKvUxZC3F6vvM8+UGjMEyQNdzo1pMGQ3D4ibftdcWO34t23zaMFkIYTeJkR+ELX+zWeqC&#10;rW112HQCuW4hHdsJAbU1tnNXqMd2sncYOsGYOVhX8Mn0uf64PlEZvt/wfYzbdFgUoYcg7LMSli3M&#10;VxB8DAxQJOXYIY37Hen9WPSA5MWvogcukvr5sb2NFy8I9qeuzMivUH5AG6PhO9m+Vj/I9jVjLGP4&#10;4iGozG4JPM9nTl9jfop5Km1fC5Er88fI8ZVEKNll2Hq5E5OI8xgtYzpMlnKoxrIiGwjjywsGmO05&#10;AYQVitTTDpO+9YfKHfQYP0xKk0GTt2vOsiRa8kJRJLHyg3TBpht2oymhyA+Gfmzn2SshHNvJ6YeY&#10;hRM91iAXTkBQiyKVURRxaKuvpifvFZe0m9fyDQTzGQARPSUlyO2fvkXc/4qjqq/2+P5m9vj6Yn78&#10;PW3s4eSsZqZBjKy0t6/djyyp9kVU6YeifY1jGcPn2NvXApS1IB9VpedStK+FxpWZRQQaEJRARbVO&#10;+wVy9PxtzGBJlRUTV0v1EuEKLAw5QwF+gVSB/Xld5gYrgqHOGjBfc5UXkLMM775Ew2LmMkMBhC5b&#10;frhiV+m11JhhHFBbXdbYziY6trNL0GM7eZ/WR156qo7tNGz5gxrbafkJYv5wdD+sM4djN9me6ni2&#10;CPOBr74AslPV7BfOe1lMvgMg+wCd9vlq3u9L5P0odHbS44ucn3Z50MY+yMlt7ODgPI6NJ7+X1uus&#10;9rVAuzis9rUWkLXMMULdQGUt5kjIWkNW60Bx2sGHon1NZS0AB4aMyzadVlnL0S1HpNkPnUxZi9G+&#10;5g8I+XpsyEJgL8US5iaZo2Suctfy3coqNuy5KL9iCDs/K1v2QgKEVn4Q14PX5Ukc28l8ddBjO01n&#10;6bhLZsucE3kM8/VISUV87DAfaE6XezR7Wr6wwHwEQPj7HdwL5vcyQt8iPqu+rrxfM4edHqz4Uu5y&#10;NvAWN8uVmW1HbD/qFZL2Neb5IGJdOM5oX9NxjH5WdvF4y5W5/riNOhYyVO1rBACGujQcGDZtpxoQ&#10;3L50S/oghCTjq1AEspYQA5+9FS6YKrAvgLVkM8xVMmfZpVo/bc1LQove2Dl7tUDyIT57KECQz2Gl&#10;IH4JxdhOde/G2E7cN7x/gmmrs8Z2duHYTuSvgxrbaQmlD/ohj2E+sBHygdQGOhBJ3yxWEDrCIpJ2&#10;7VKeg2A+ASBC3+Qk+IGZoa+v0rhpbHqvRglnrs6s+IKSu0ZX+il3sctabqDdaNye8pi8xulrwQwb&#10;Z56P7Wv9dexiliuzn+BnuTJP2yq/d1qobC9Ueb5PAXofQNbSovcKNRxIeRQvM/rNRXGjnspLHAGM&#10;D6lKvhRBHL4HtuSVL1xHJnWbLokxD+XG3YfSut9KPQc8F6ECQs9jO/287tpNkldjOyvKhaufBTe2&#10;k5Xh1X7mAzGczFE+0AqF61T78wBg7IjBzkNfu72Vk7wfix6L/Dc0tdrXKBuIQXsR24zYbkRZQcCu&#10;zLRD4uyI5R3Rvoa80Ez27VLWEliejz591fouF9q7h6J9jYucHRPsnKiESubOw0g4Z2bIlgVbpd6n&#10;LYOStfgLmHkdAnt6P1XMbpLaHzWTjXM2QY6VIbuOXpdKMIWgyUKouknUdiskYzvN/CDuI7ZDBju2&#10;k22Z1tjOGTq2s2RgYztZXERXVcwUhyDIFBYUHKoPdOgcwzlA8Yvm5ikI5gMDFEk9dxrIXwDVXN8u&#10;L6z4RnxU3GjBcaL3o7vLCFvRw4+KLyUtdGzZCdlAhw01gmxfq2W4taxsorbpRvtacLKWOiPQvgY7&#10;91C1r3FRUshMcfSMZUckDXq+C4fOSfsKvVRCQuOBvAp3PYFR6ecry2hUlu/CIJW5OkpZ/AXRgB6v&#10;JgsN9DXblush5w+eVYfqaUsPKcOm9CcUs0m42Vj6QU7R4zQ9tiUGrh80x3Yu4NjOZqbtFvLLAQxq&#10;om6VshmO7VzrGtv5jn+KiQeGj2Z0H4dFEegDo5DSUtMEJ6FwkTegJXxH0u/dyTMQzAcAzJR71Ss6&#10;Mzow+3zv10PoS3NTX+yPSdjOprWVw6KHvX3tDGQCA7dXUsOCoNvXYHwQvpjta9sCl7WY7Wu0Zfqt&#10;zVy1cecRitCMczY+Qgtbz9Gb5H5cksTevi8jWo9Xp5ZycGwJCEgchp7uUpVKAB8CbvMfO8vJvWck&#10;JSlFJvWYpXZZ+RF6298PP/tv8B/kuYi780DuxiZK1+HrNS9Kh5tQnHsrPxiasZ1sqzPyyJz2F6qx&#10;nd0xtvPgeT/HdjLVBBaoPoIkLA7a5dQ0oZrZL+wrFcZQ+OXnkNtv/kcFQJH4xfONkZa+PqzZ6nYH&#10;fYSO5vianR5xmGngxM7eJWuJfkduQxYwbf9vKhNgOBDIDqp/s6aa2qGHL+2p9ujB5vlow1Sp22Jd&#10;dBTbkqkFswBdshaEdvWRPzx56R46JVJlydgVKmcJtazFF4iqxx+KEbVKNpOlkNakJqfanEBELhy7&#10;JD3rDJZfXkNPMYsvgQBsAH9jnYvq+FtKfuhoc/jsbaHDDVMFdLwJhQmrpR8MfmynlR88iPvOHNup&#10;qRfcjwGwQf5NHbOVk2M7L0PvStkMVRA++4utnuGNzjtFVBrzrcNQGALpG6+9IEl74AmpX6GVxuQh&#10;A0R6JTpKIj79wFGvLx1e/Ap9mfdb4DzvR9eMeITHq4//KM1B+0PSvraiDdrXFgTVvqaSCbRV0X7p&#10;e9gwhSrP95UpaykLaQbna/DrwHrkkdApQbcWDTfzqLrrCbjI7MjwxnedJvcjo2zAZ7+hjR/vWr1f&#10;2SFZohNXmZAAJc5FJe0mqYbX7iTHth0VNL7IwnUn5Xs43jB1wMFOwWxIdlt+XueQje2ksmBe6MZ2&#10;cmrdnIO/yIPID7WtzmcjgZkPjJ7kMB9ohcLo7nJSFaZm+E7Z76FJTQk5COYpAMb07mqwP182V1a3&#10;B/zE2ELjM/TlMKNByPtR6MzDS97PXt09AdeM7purIc/XUCgLCGynZJ6PspZGkCdMMqp0gcpa0D7F&#10;Nqp6sFv6uenMkLWvcZFR2vE5FtjoWXskMTVdbmG+BudscN4GrebzE/jI5Mg0e9QeLOePWrKG3HZy&#10;4x5PTkqWxeNXSU31FUS/MdhjSIDOF0MEEPI9s794QOMRcv/6bYlNSJF+GOjEwU6hGtmp+UHTll/H&#10;diLfGxpbfo7tbBJUftCy5W8L262950qpG3VibkPcTZF03C34c3Z35iGoXSJVnXeJqG3W1Al/FABE&#10;u9uZk3B3fs1Ru1u2oUa+8n5mnsGX3o/gxyIHWd88DJnhsHHS/MCAj3b0VvvaYMhaNgee57Omr6F9&#10;rXz7+aF1ZYYxKCUdbQaskuuQeFDqMQWOy5pbQ54rXwDEdHK2LKuagU3tWr3PC+PLLZwx/oR2+WPh&#10;LE09Yr5+BjjbEATJCucNWyRpAOQzVzGys8vikI7stOcHfwv12M7VwY3tpMMRU0RT9pZTkwVGUV5D&#10;Yrs+kP6bTpxj/KgKqzbw/bck/W5kSEEwjxigyP16NQynFx+5PxU8v09re2dV3yiaHKwxQ99c9H6k&#10;7tT09YaYmeakAbu1IMen4If2pHC0KQXtyozkNdumQtW+xgX0BXqArWHje47fUGkHJR6UeuQre7Jm&#10;eYCx1YRp6eJxKyUZk+CyvgLJ3xh/fe7wBelea2CWONsXkwvF72mygG4ShuIc6LRvjQHkq3ecl7IN&#10;poZ0ZKc970sbs7CAx3Zm2fIzLx2mYzsDzw9SDsb1Q/OPy9c+1dxgriExzEdi5jk0TQAA0tVdzVN9&#10;VYVNx5joru2fdAA0hxu9+jw+mG+TU7K/e6DCjgofdslLLiYHvEgcNN1sjaF5Coz1me1rK9m+Njs4&#10;V2arfW3oGvmxUeja1yxZC4eNz1nFYeMiZ/aelja/djdlLb5dmUPJCnWaG5jamE5TIW25FyTwuYOl&#10;8XQ7VmBo0fcdHbtOh+TzAQjJonVkZ61BcuvcdUlISZcRMzCyE6kGVoxDkRvUsNjUD5bOq7GdqwMb&#10;20mvS2pk9yMk5vqiLZxHIIyySWMcjNjkumevvxOB9E1MlGNUmXL6RMhAMMQMEDWatBRNWKrZgS/2&#10;B81f5JfmSEtfvb4MfdnqdgHsL8bzyedF4cXZgnGCDHkpbeFF8w8AGe4yz4cLvmis0bYWaJ7PcmUe&#10;v1F+aTnb5TAcisXCXJQOGx9nDBuPRqg4pNlolZHkt6yFoMc8X/eaA+UsmFpwjM93WJyUkCQLx6xQ&#10;a3yCEsXNIQE6B6zRAHmYDGCaXfLDeLl6O1Y7ad7/dUTIRnZqWGyN7YS9Wd2QjO3cDX1qcGM7OdGQ&#10;3VHsj/cKgpY0hnb6lKn5CoXNdc8CqJOBSowq79ev+eQCYPyC2c5kLyx8wCuMnmGOPP4Y+q72Hvo+&#10;ultCK1Zs+q4FXV8DVLL8Az5L1lIDspa+yPOtR7gLmQELHf727rra17bJ750XCmUPoWpfU1dmyFoa&#10;dV2sOal05KYWjMgaNh5Kt5ZcQYVVU9OavmnpjrJ9+Z48BD7PbPAOBqqPaj9Zixa/epk8lxfAaI3s&#10;rPtpC9m6cJsaxG49cEUqAKzUZCFEs0mM/KB9bOfm4Md2zubYzmHG2ghgbCcLJNTNcp3lygQZCs91&#10;FgpTFnOvJgYqOekQsWQxO7eGBARDyACRekp4BGvrTx2NttTCx08ONX+s+g5G1ZfKcw9VX4v58aKw&#10;jY0XyS/w0xwJWN/yDpC10Pbcal/zv3+TlTwaF1TrF9r2NWvY+K/oKLAPG29sDRvPR1kL3ZfJvGq8&#10;30QWjl4uZGR5x/p8M8IzB89J1+oD8rfKbRvZ2eF3jOyEUSwNYycvOhjybhIda0BdaNBjOxnNwHiX&#10;c2bmrMZG30N1rP7qBymT4TpbA0mZ15wgQ+FIkBuMoXUyWS6aBZFSzrSBHKl5t+Kv2sJpfAWSWzb+&#10;JqQA+HDyOKPf953iuYe/THjS4bk5aLKvdjdSaBRI4k54d3nhRSAt587Ei+Mc/Kz2tXAND4xRhkG2&#10;ryFcKQPreOq8QjJsHDc9599+hUIHh43TycQYNj7A47DxvGA89udkCMhZHCPbTxIysMcDfJ4Z4dal&#10;u6Bz7JBn9l3ezm25gnXUKJaGsTSOvQsD2e4jNqDzJsSyGXNsJ/Wi1I3SibrZPACavxGKNbYTHSXh&#10;8+Zj429jskHn+UHDG7OBbD1dWkEwR3XYrArH7jbnibBTJDeFBwsijU0HaQcT5dghkrBu5ZMCgGB/&#10;GHBsiJ7h6uor98fJbhXedVb4oOB5nmfBM086T/4BtPAwN+EX81NZSx2EA8NxA20NXNbial/bbLav&#10;jQtZ+1rWsPG1Ogc34UGcTOgyTR1NvA0bzxMApNOyWQToWr2/nD5gCKuD3X2D2blz/q3xbhIfJcr8&#10;kcsMA1cfc4lDea5c3SR43WXjV2rHDTtvGnRaZJiwVgmd24xly0/9aOjGdk7S8Qz+hMXU01IqQ+s4&#10;pp/iPKky0CoXPR7ghwKmL32vTpQr87ajgsiNgq8a4ug0q5soMBYYIgYoEjd2hCO3F1fHB3cDX4UP&#10;JlG7gf1BYPmQlNpWebJ0fizNh6MPtz4KHs6Yn1ndVVfm1bb2tQDcWiBkDocrc6Xui7VVKhTta4as&#10;Ba7MWDTVW8+VA6duiaSn6xxcQxSc+7DxUC5qCqaN7gi0+33bXrYu2fUEAp9nNhh57Y6MaDNBymuv&#10;b2gs/H2eW1s3SZPSHeQgOm8I1Gt3XhCmLkKdH7Q8IUM5tjMM+W8jJHZmslAXAEhDhVs3P5YUTzpB&#10;9OizcKlr3VevMKJByyzBpyyGxqmcIbJicVAbcQgA0GJ/oK/09PfF/pDovItmaEeyFxY+tngufGif&#10;IsSZXaFPcjyO0uyVNLo4gnRlZvvaoFXavqbT1xCeBFvdZasVW644bJwtWFzaJ3daw8bzsS3MHELO&#10;ym51LOp5I5cqs3ryWJ/v/OCpfWelc5V++Z4ftBgzK+M3Tl+VZKQuJszfr2mRkLrN2Md29liiG3Jg&#10;YzuzbPnD588yTRac9RbXhESm79Yq2jscjyObPMbsFY5ZBhB0MFBJO0TKO/MNDAULDAkAxo0f5Sj3&#10;p1ZXn8Hinnk/X+yPhY+hps2VB80fKfc0zDugSNMR82PIS6uqucuN6i7dmf3MnTDnwiIHp4GVbRba&#10;9jUO7GHIO9AcNn4fw8YHBjBs3CdLcSD1UONQMKfhrSdI5FXLiii4ZHNow11/wh0Dtjcv2iGNS7Uz&#10;+ovzsWBEpxnmTJm6iI+KldsPEjBoap1qByljCnbTdPUXU2kAU9cfINAOemwniiSMjsJWNDc7oHxL&#10;ybgOF8FP02NRxJzNw3EVPgsixAbk/SM+QB2BTRI+CJWywFXLAmaBQQIg2N+jWMzr/ciZ4QHY372a&#10;YH+++n2ZMEU7TdxRsD/kEOg5Zu0qDH0JfhRkMgnryLiUFd4VbY0WNtX0+Rfu0pSUu2pjTP/iFDDt&#10;4QzR9DVL1tKkR9aw8TmDs4aN56eshWJfhtidq/SVk/vO/MEYn282GB+XIHOHLYFmMH+dcCwTVuoW&#10;V05ao4Omjp2/I/U6LnS11YUKCDU/iHuTG3S9MesDHNtJNshi4FYUSNqaecHcQZDFR6ahzlz+ImfL&#10;nFUQwYxup7nAuxUdskAaJZT7SeeMB5KTDhoAH82Y7Ej3R/YX+YU54MhXvy9C35jJ5lhLN8U5aXb0&#10;7Q+lPQxMmX/wyf7UnbmdAXo6iMg/8LOmfFXtvUy+w/SvkLm1mMPGy6NivHkfho0j4N25bJc0+LK1&#10;shS2YOWLaYFtpm7jUm2VKWX/8odtPemPNT5ZxOVIGdZqPCq3yA+GaMSnT+Zt0002QyfL4U2H9b3Q&#10;qYeOPaEc0mTZblljO7lx6/xibOTOo56s9eIUBJmK6r3FSyjMKI5jNRHV+Zwox+iQg5RKUhztmwXe&#10;eOV5Sdy0Lr8BEEs2BXM+Sn/lTPdnzvb16fZiKsfjzoP90eTUrfBBij0f5gaOQl/m/Fa0MkxK/QQ/&#10;WlTRqoouvj9iilgoXZmNYePjoRk7ICnoX7ty7KJ0rtxXHYqDHTbucyHaQmCrclkN3oBzhi2W+Lj4&#10;PxHr880Ij+8+LZ0qm0Pe88slR2cXG50zveB9eOvsNXXsGTd3r3yJ4hclT6WC9IF0t93ixq1jOynQ&#10;n++PsN8EQcyuNsJh3zlB2sxZnSI5pDE0Tz0MFkizBB+yGH9mCt94/WU1Xc5nBiiSsHIJHFuf9Rmn&#10;+83+oCB/CCW5e69hMuzrr8HgIAxVX9+SFwg8aVsFw0iDzjtnftwtOez6V7hzaKUNGrxQhChZw8bX&#10;yZ3oBHl0Pybkw8adAiCZD7VrQ1uOk1tgRH+sAkcomKb1iTNl4/xt0uirNgbzzsf8oNU7Pan7DEmI&#10;jlOpU8cha9XOjPdKKO45y5b/S+QHf0Il2gqLCYbO2KAZDs9Zg/XEiCv36jDD4Daw0aKXIOcQ5+gX&#10;diqL8YcFsjukwEuSfMhyHXJ+fwQYAjNiy1A19o0CDnp+NffnwOaeZfIOyP1dBfix68Mt/M2AL9lk&#10;WPNwl8k99IXAGU3fFHmq6t0p+JktbJztaoW7wd6ElMdw/CJDnNrt5svRcxw2nqbOwzXeD/2wcV/t&#10;a0aer7p0rNRHju0+9RcEPs+ymUcxj2TW4IWiXS4hHgCf2zVxuWRD4rRm6jqXGzUH03NAPQfVB3sP&#10;Wn/PtjqGxUzncDaJ85AYIMjCCGeRKAtEv3wuPfaMzpYf/cmzQBp9/HGnwAK51n30CSsLdJoLRI9w&#10;VLPGfrPAgAEwad8uufH6iz4dX/yq/DL3t8hkf26iSrK/K9D8Mdnq09oKRQ/2OxrVXmc7HW+GZggP&#10;KkPTx9kNoejisA8bX4ph4/zisPHmeThs3ONis+X5GoLpbADjYf/qX4/1+Q6Lb16KkMHNx6h28HHk&#10;B1vACfvY1qN6aZZvOSM/N5gS0vwg5VpkgyzmsWWTh9M1QhAMW0KdIIqKuQAgTRParKspUd5Y4EOH&#10;0+TsFWEfdlmcNX6zeEFJvXLRLxAMGACjmjVy5vdn6f58VX65I3QC+F33xv7ekZkHfvXN/tjbuKKF&#10;6eLiLN+h4IcdsULHBSolCMVEMPuw8UdJxrDxvg2GZc27yCc7eiPPV1OZDRnOQzCdp8DnGwiP7jwp&#10;7dHjm995WXWjxvXiYPrICzdgu5Umo+DsbQ1xL4WIIhSMkCBIA1a/QJB9xFBSMLXkKxRmlLb+xPdG&#10;h4i7dRZZIAcpkQE6YIF3HOoCr7/0rMT075nXACiSdv0KnFwK+3R79qvrgy1viz2zP+YS7mJ+acu1&#10;tXzY2dPKqhr8++Y6l7toYng3ho4v0J0x2JuLA7YpZm7Re7k5bDxBh41XLFY//yeeIcdHJjO42Ri5&#10;eREdJa4v5zmSx6ffe5zv0Uynw1h2/dwtWZX5/MwPmjNUpsB2Kyn2ody890jaD1wtH6JIEqppdbzf&#10;y7WdZ4zpdJQTNEPhhRN9skAqNHrBjJhrl05NOXKBZIFTHbTIsTsEngH0DvDVHcJGjIjPMMfkYaxj&#10;EAyAAYrEDhsI6YuD4gd7fjEN3mfXh8/cn2F24DP3x/zEss5+GRqw4FGl5xJlfsFMYbMPG99+6Krm&#10;SGmVVO+z/B02TukMK8lkLu1/7yVHdljmkbwnHieo/BFf21hHcQ8eyowB86UKpEnKpsGqnRabgnmc&#10;lR+sA2fvdTM3aH7wwOkIqQnQ4hB3tkwGu2ETBCt1W+RH94gRMoetRFU4F3NVDmCnJydn8XA0RQ4A&#10;JAs87TwXeLuMM9NUCqPjF87JKwDEEkpKgG3NZ76Fz/44vjD3N99z5Zcnjvm/gdsq+5jpQfaHnlWd&#10;0ubM0YXMr/bwtZrzCzTszRo2Ph7Dxg/rsPGL5rBxglC+DRtX+3ajb7fBF61l3ZwtwGDLLugp+AUH&#10;/sZ6un7+pgxsMlrnCOeb6aw5xJ3XteXPXeTEjuO6jTGn/FM9Iz/IXHOgQMj7l/d/bbiVO26hg11c&#10;uAMWSMLCtJXXyXKoCMdMdMACMUWOTjFqne/DKYZGzHcrlzM3e9/3vZ8MEG4ba1fKjVee8y19Afu7&#10;A9T2yf6YA6DT88Wcuj+CXxKLH9c/RceHj+IHc3+w9VG/Mwdtbsx9hE3bJrQeD7TgoVPC0MLWY9RG&#10;c9h4lIxE+5hKTPJx2DgZCQf4kKFM7z9fGcvTcDcvGKdxVg9vOybtyvfM//wgWup4nfs3Gi53kFNm&#10;bnnE9F2YADhWpTOB5gd5/5euOxnrYauzoghNgh3kAlkM6YiGBQ5UytEjzLxgLFjgMdM52pcukH6B&#10;3zjwC4Qk5mbBVyTl2CFHLNBvALzfoBaqvy/lDoDmkBOi9oP2PsZckv1N99z1QQDk7rEOyVTf4S8q&#10;vwsnGGamDiq/ZH+shPmb97MPG2cr04lLd2F9lCJLMWycguL8lFAwvCLQUk82MBz92GAoT4EvL4DP&#10;/pzGGc6AQ8+aWZuk/udGiiPfOndwzX9BfpA55el950gyxOvX7zyUNv1XqclCoPlBGnqU7zhf8+FO&#10;1g/XWfiS/rnmAhkG0y7LaxhMEEQoHD3Sd3eIukbXhms0Gip89QfTKzC6e8dQA6BR/LiF4sctDCfJ&#10;7U2o8PlrzPoAaufqAUbUp9npSe9zPpg/GLXrdx+OL9D9QaTJKVgGA8xd+sKkL+fxUhPlT+hryVo4&#10;EWzVNsMT7+AGSG3UhDMfRbQMi8w8X9tyPeTQ1mNPgS/f85vGKY+FwcHUvnNVQE12lm/5QbB96jnr&#10;ftICEwA3q2Xa3hM31UKNYTHzg9ysnYbGXAdcD/XHbjCKIr5IBNJM4fPnGY7SuUhiSFyWHS2Taxgc&#10;u8c0Tc2tRZbCaBwRn7zpc3YIR2hGOiyG+MEAkQweN9JZ8YPC5xoOTA/o+DIK7M/LkCPSZmqJ2kFZ&#10;nuswcxY/lnc029186/54gX9tZQwpcnqDWMPGRwFgEzERLOL8DemFYd86bBxDcvKtb5c3PsCWxRUy&#10;EDKRp6wvr1mfb9nM1bPXpT/ce/J1KJUtP9j6l25yavdJYdZ30fqT8iNCWn/zg/Sz/K3NXGcs0AqD&#10;V4blKolhf/CwHRUlBaksj1Pk2COMI7qfb6cYFUbDSNnJBDl1jF6xxCcLdAiASCGnp8mdX36Qm4Ve&#10;y52ConmZTcyq73FgeUXLbHV88TBmLyXqPTlz5QuAXz0hnfa601D4vGiUo/CXPb71sMuVqobEMXY9&#10;XwD4KYeNI7Ro0w/DxhFqJMU+EkoT6PeWn4O6rTwfrZym9pkjMfetUr/vRG9wBYDHCS5/pNc21tqB&#10;TUd0LGm+FsAQFtMl/NcCNdVC7d7VSHmYmCpDpu6Qz1Dl5ebt6z63RnJyTTSYsEmawfrNEQuEsXBu&#10;PcIkLu3W1/Auijb9AmPXggUiHZZrxEhJTFNIYt51UAx57SVhus748n4fOQbA5CMHjFGXPmb9Ep3v&#10;/OKg+AG35+g+YH8EPi8zftOR/9uMEZec9ZFr65tWf9H25qD6yxxHBWj+aG6Q203xpTlsvEqL2ZI1&#10;bHyz1Pmoeb4PG9c8H/I+/RuPlKtnrj9lfPke7joFYuPSpEOusmr6BuHUOAIhi1PByGGc/q1rkyyO&#10;6uuAeZLyKEGuRsZKq74r5QNoUz/BZu4LCLku6HDuqCLMPOCikbnnATFYnd1b569+rmoOr7OE0QDB&#10;RghfrtHMBd7+Drb5PibI3XwTqbp3ikrazWu5gqBjAIzp0x3GBz6qvzrqspjcb8Tihw80p9vzSs/C&#10;Z+sksQAy++AvPgCQ+b/6yP+t85n/Y8dH+Izt6uJcqrpngwNL1vKdDhs/imHjmXJ232lp+1s+Dxu3&#10;TR1jeENmEXioa/vTbP/0tLCtBzhd9E8f520+SfS9GJmMaKEixofme37QTJNsWbAVFZsM2X3shlRt&#10;OcenfpAV4R9hmqDCaF/iaM0Dwj3ah0tMbRCY3We/kTT08nsEQJIgCqNnATN8sEAthtRyVgyhVvnh&#10;tInBAiAub3Ki3P72C5/aP8euLwyPQWfjLntue7NOEkPgETt9FEA40hKiTLW88iF/Ye6vDnV/XgSk&#10;9mHj0fHJ8kCHjY/J37wOwhkyBjIHMggyCTKKYMAvNTFWbhxeKZd2zZeoqyckNTHOAyIaQHb/2llJ&#10;T00O4vWeAmIWIBqn8TIs8fs2HK4gyFDVKaML6nG2DbTtbz10E8fUTpm/5rh8j5EL7FbyqB+EFRf7&#10;hbUYgnRRrmEwpyjOXWaaI3g3SGAEtxIja73qAc1qcNxxhMEoiuZqlWW5xGCQui/HaNUEVimf673s&#10;gAGKJO/d4Vv6Autqhr93K6Hzw1ffLyZERUMA6S33RwBk+wzn/fZEOw1L6d7zf9T/tXek/yOtp+rd&#10;mrHKcICVMroyM2HcqAuGjV8xho0vxBwMAlF+7txWCFMRIcyknrOEDMJ/4PPM9hKibsjRJQNkVqNi&#10;MiushKwZUEuOr56MPk17SC2yd94IGVOlhJzcsBBC6qcFltDkT41rsm/DIWlZtquZH2yQP4UzSyqF&#10;FMrgpqMl6sYdiU1I0dELn8Jyq2SFnPlBro+qfZf7LoZQcYHIixFY2Go6MHnO03NmCAXR6bkxQIIg&#10;HKCihwAAm+YePbIYcqesg84QqFXUIOHyBa8s0BEAxvTs4ij8ZXKSSUqfs35R/Y3d6734QQBkD+ED&#10;0/nZVwU4fFk3RxVg7mhlW8zCjF2j+msfNr5ul3GS9q7eJxw2rtqufOz95NwIgi2ZwuVTVwMGvsyM&#10;NIm5cVQu75gsh+a2le2ja8qmIZVl+7hwOblmghxeNFgm1ygoI399Rob+9C8ZU6mwrBvaXB7cNFw0&#10;7l87J70+/5d0/+RvMqlhaTm3a20A7+VxskDPG4Czn+bl+zbeQRrGZa6Ysk7qfIxc8mPID/Ke5siF&#10;1PhEuRwRI83Rs042yB52Kz9IdQQ1sr41gRREbzLGaebiE8hK8JjdFTy3xNmLnwiDY9c7KIZwhnAD&#10;DGF707cmUMNgzCs3vnJeXx8AaLo+f/els/AXk9054T3XSg5HXWI4ysPbQHwOS/FQ/eXPaH0feesj&#10;NUDI1fyUlvdLe/ksgFj5vx9gP848B5vK6cBLJ14OG+fkrm418nnYeLY2p67KEAJlfIkPrsilLUNl&#10;54jvZWW712Vh+LMyt9HzMrv+SzKjzssyufoLMr7iMzK1TjGZXPtNGVe5kIypWFiG//a69Cv1Txla&#10;toAcWjpJX34ygK93qRel+5fPSudP/yWzO9ZEZfFJnAVs3dBZZy0pPk6unjwg+1fPlU0zR8rmOWPw&#10;fYQsHNxOZnZvLDO71JN5vcJlxfBOsmPOaDm7a508iLhiLg53mMwLQDRe48GdaJkAI1SXSca7YfkS&#10;GlOwTeBt8Hkr2bYY4w+Q495x+JpUaj5L84Ms/nF9cOawb6ssAiDcoleGIw/o3SiVM7uHQArDIgij&#10;Oq95QIy+pRcoPUF9FUNUE/ipb02ghsHVfve6rnwCYPKBPaj+vuy7+kvbq6oOtH/s/FjgedC5/cSw&#10;Be463J+brqmtVSTvIXBVCXcCgGh9azR5i3yKcJcVsQ6D1sCB9xGGjceaw8br5t/8WOb53jFuRDIB&#10;MoJUMAP/wM94dMK9s3J2ZWvZ2reYrG77rKxs+5osb1dUlrQqJguaFZW5YUVlZsMiMq1uEZlSq4hM&#10;qFZIxlUB+FUqJCMrFJLh5QrJsF8LycAfXpUen/y3bJ/aX9YMbSvdP39G+nz/hvQsXUDaffQP6fbt&#10;a7IVQEKTB2+7aWjCRX9AJ+uMndm7SWb2CJfuv74nzT55VhqX+Js0eu+/pVGJ/8a/cbz/N2n64T+k&#10;xUf/lJYl/yGtS/5d2nz4N+n46b+lzw9vyMQGpWXz+J5y7dhuib0bIWlpKR5Ioz/vzddjjae/eOKK&#10;9K431MwP1s0XEMxmmFGhl5w/gLwvgHDOqmNSGsW/98oO00JhE4zYzN001RkA0hmmH3r5SWpyBUCC&#10;Ix2jJ/nuD9Yw+DffYTB9Atm4wSYOT/etTwCMHdRXBxDn2n7C1rf3EP428xH+Wp0fJ7x3flggaPUA&#10;hyOvEAoADENF6/fBq6R6qzmy/6Q5bHzGeqllDhvn5K6gks4Oxk1az09JC3f+Cd1mgAk8CAj4UhPu&#10;yZVN3WTnwMKyoevzsqFbYVnTuZisaF9MlrQuJgsJfuFFZVbDojLdBL+J1QvL+KqFNewd+XshGaHg&#10;V1CGlC0og38uKAN+fEP6fvuSjKzyofQu/br0AgD2AAB2K/2GdPzqZWle4j9lTFhZuXvtvJ/v2RcY&#10;BPJ74y0c27JChtb7XsI//KeCXIvPXpTWX78mbUq9nu1oi/+3/+Z16fTt69L52wLS9bsC+tn4GXsB&#10;3Ht+/bx0//Qf0vebF2Tor8VkbJ0vZW7XerIdLPHGqQMoDCW5AWIg79l71X3P2gPS/KfOjyc/iFbK&#10;YS3GSjSKfjHxKdJv3Bb5HNFRzXEbfLBA5wDIucGGNVYuDNAEQGqDfQ5OokEC1CZUnfg0SAB+PZoz&#10;w18AxOORBL/z608+xc9a/UWjss/WNwxDiR6I8BdU15v2zwJAdYCGCUKwABiGXazmpM3SAvm/TWdu&#10;oRKWiWHjJ6TVz12NGbGQKORLF4eKVY08H3f8i8c5Cc76crqYjMffOzVXDo3/ULb1eg7Mr4hs7Flc&#10;1nYpJis7mODX3AZ+9YrI1NpFZFKNLPAb5QH8Bv5UUAb+9Ib0+wGg8O2r0tsCPwBFFxydARwdcZBF&#10;tfumgBxcuyCA9+/0c/ruvLh95ZyMa1lJwgB6TUr+2yPo2UGQANjBBMAuAMBuCoAAP3xOMsD+AH/r&#10;HAz68TUZ9MNL0u/bZ6Tb53+Xrl89LyOqfS4rB7eVMztWSUpCqM0mjFOZkpQiyzA2s3bJZvmqNbWb&#10;aczHcKy0hCS5eCtaBq46LLUnb5YGMEnwXA3OAwBkWiwCYXA3o00213Sa0zAY3gX3G9XxHwBTL56D&#10;4PAN372/DH8rOwx/l/oOfy0LrGABsA4GG/HizTlwURLx8e9ejoBpwMh8DzdY1SXYcofnTh8o8KXE&#10;3ZCLEJbuGfSc7Bzwhmzr/6Zs6pUFfkvbgPkB/OaB+c1uBObnBn5jwfwU/MobYa/F/AaVMcCPIEAw&#10;IPj1xEGQIFOywI8Mqi3Ar/lnLyjwLBvZFR+FYMWvUICbr+cwXmnvilnS5utXwfgQxn6dnem5Mz/r&#10;/+0IgMr+XldA52frCQDkZ+2Lz0z2SwAcjHPB80JmzPM0pmIhnLOC0u/7l6QjUgFdPvmnjKz8IVIF&#10;AyU++m4A19I3uN+PjJJxGKSu3UaIFvIrMmGBhPdpQ4xm3bl0l17To5Ex0mnxPpCITdIYGtrsQJgH&#10;AGhpAmGQ4muGMNUmd351EAYXLyQRH70nGdFROe7VXEJgkUezpvqe+mb6c0WFg7bmJn5m+AvjUw5E&#10;8db7654DvBogA6wP0KuFnWv4xuNyOzFFkmADPxOuzGR7+SlrsQwtuaMvxRAk7vCBgl/MxeVyfMp7&#10;snfwC7J7aHHZ3r+4gt+6rmB+HYsJwW9RC4BfEwP8ZtQH86sD5lcTeT+EvWMrZwe/oWbYa4BfQQU/&#10;AoEFft0RHlrgx7BRwc8KKwE6rb58VRq++79lUrsakpJo2ez7ArBgfm+cucVDOyK3918a6rYBGHsD&#10;PIbBrQGS1tGu1GvKYAmA/Fz8fAR5ft5+dgBEKoDnhhvESADgaADg+CqFlUGPxfcB2Ch6ff2idPv4&#10;bzK8/NtycOnkAK6pr/NgPOX5oxelJ0Zn0oSVVvn5AoSWoS4HZ1XsLef2ndH+4nWInpoijVQL0VQ4&#10;oioDCJ0DYJ+tVWGJBXmbl66vbIUR5AGpEvElh2HEeb8+RNEOqsE3XntBErds8A8A74fVkxvoqfPp&#10;/MKB5+18VH+t8JcU18FJYA6QIzCbrHGeA2w0Y5vuVF2W7peTd9ErCwX8ZliaZ3NlzqdZHNy5uYNz&#10;J+eO7j/wGcwqMyNVInZ3lcOjX5D9I96QPcPelO0Disvm3gb4rQL4LWtrgN98gl/jLPCbTPCrZoDf&#10;aIv5/VZIhv4CloOF7hX8bMyP4MfQ0QV+Jgg2/+xVafnFa9IYYDSswY8SH5tzdw0dKzQY5qweYdLg&#10;7f/wGO62Atg1++IFafLZs9L08+ek5VcvKTiSsbYthUJOqVelHYCrw1fPSadSz6Oo85L0Qp6ThZ5+&#10;yv7e0PPB88LzMxzniUUiMkDmTQmAzKWymDS8HDaMHwoiX/qyyoXmtauEe9oaOeAL3Pz5vXHX7Fq1&#10;T5q5BmnlX8qGvpYcqTAco1MfXL8jj5A+mrbnvNSbukXqIroyAHArqsBNcq0CswjiFwASI24BAH2F&#10;wf6IotHFFtO7q1MABHY8jFF/fVrL5AqA7P0t56D3l9Xfxc7CX8sI1SkAhi3pKbUm7pTmqPRuPB+p&#10;wdjpXSelHayitCkdBYd8yfMBXLlT0xOQO/e5I9aEKmMB+3cItFq35MqqCnJ41LNycHRRgF9x2THQ&#10;AL/13Wzg17KYgt8cE/ymgflZ4DeO4IdFrBVfD+CnhQ8PzI95Mgv8GD56YlphJV+RFgBBhsMDa5WS&#10;+Jj7OW4w/z6zt3NkMD+Cn/v7aPHlyxL26TP4OfJ2FT6XGQ2qy/JWbWRdh16yvtNgWdtxqCxvO1gW&#10;tugrMxp3kvG1G8vQiuWlX9lPkP8rKL2/ewHh7YsAwNddADiMAIgCEdMFLBgpANYsrIx6FirqTDFw&#10;UyEIMmTu/cU/ZTQaAG6d2p8Hn994yuTEZFk8bqXUdBXt8q+/WD0uUSRcMHyJ6gdvPEqSQeuOgg1u&#10;lQbToQMMNQBaYbCDmSHaG/yj797gGzBxoZkL6xrGl3GveQmBRZL2oPsDw4Z9VVhIP+/Xp3YnFwbI&#10;8Bf6v7ijzsJffwCw1vLfpN7CTjJr7zVJwEe6dyVShkDxTqeWfHNlBvAxvGb+hDv1TuzYgTE+K58G&#10;ecvdg3J+Xkk5MuYFOTT2Tdk73AS/PgC/7pC8dCoGuUsxWUzwa2qA38wGBkOZTLkLKr7jELI5BT+r&#10;4svw0AV+YH/ewK8NWGHrr16ThiVecoHgkLqlhTo8+w0WPADCYWXNPITb/5mN+bX6CjnAT56RLj+A&#10;/TatLccHjZArY+fJ5TGL5NyIhXJs8FzZ33+27Oo9S7Z0nynru8ySVZ1my5J2s2R+q5kyo+kkGV9/&#10;oAyr2kQG/fa9DCxTRAb/9KIM/flVI/9nAiCBjiyaGwrPLSVFTDNQZkRWOAAgOKRsIRRMngd7fE2u&#10;HYW2zrbAgv/82bWO927dlzEdp8CCrW7+uRHZxqqySWCXmR88BCF1h0W7pPqi2tDqcl6w504Qvxmg&#10;VQ3e4bsarL3BsN7zZY5AKczNNwvl6ArxCoBxIwb7zv+hBO3I+orVHIqfaX3jIPx1AoD1VlSTGkt/&#10;l8F7+8itlJvqjDtn0EK0r+WzMSX1fPAE5M7MHZo7dbDgF3dlhZyeUUiOjX9VDo8zwW9QcdnSt7hs&#10;sIMftX4EP2r9GhR1af0od8kGfljMVthLxsKcH5kfc18MAd3Bj3kyFgy8gp/JCBkWN0MoXP+9l6TV&#10;V69Db/dfMr5VZVsLnb+s1/3xIlERVxHGvo6c3wsm+ysgTfHvlmB+S5rVkIgJUyV25nKJmLRQLoya&#10;LaeHzZDjg2fIwf7TZE+fabK951TZ2HWKrOk0RZa3nywLW8PkovkEmd5kgkwOmyxjG06X4fDOG1R9&#10;oAyoUE8G/1JShv/6sowq/5puHmTQ3EyooWRRibIiMsBFLYtq1X1yLYDgj8gZ/kIt5Yv4XkAizx3O&#10;IxDM2iDPHjov3WsO1GiDYJhfEc7vSOvQiLVzlb5y8eA5IZ9adXmF9gNzPTZelbMnOCAAtETRHX2I&#10;oi2LLMjwfJE1mrnEL5rniwEav79XszIYIATQ6PH1dhB1b3//tqPe39xs7z0pw73lABuurCHVlpSX&#10;jptbytFoVFRxT2xDj2+DL1rluzU5WSZvPu7Id7EzBw58WTf2g9NT5NSUl+T4pIIKfvtGFJedFvj1&#10;KJal9bMJnRmWWUJnC/yYu3IJnZnzY9EjF/BjVZTVUYa9LBa0A+h4KzDYf848YKP3X5YGYIL8ecN3&#10;/rcsGd45RACArpQOtVTUbBU8wj5+RnqXfVcujBgk6QtXYpzCAomYOEuujZsNAJzlBwCOl0mNx8uY&#10;+uNkeJ3RMqjmOOlTbZL0qDRKepVvIkPLl5RxlV5GAQkiaTA9SolmAACZY2W6gcybmst1XYvjMYU0&#10;fB5errAM/B4dN9XR8RAVGaJz4D0twBfYsQKGBKUNR/L8lHTp3BscI9tMkJibsRIn0TL52Bipvayy&#10;HnY2GBAAWnb5MEz2WQzB2I3ILzEvxIdd/o1XX0ChtqVvAEx/cF/LxjeLFfIJgHerOJC/sPcXdDY3&#10;8wN3EHQHQO4sNZZWQFGknqy9tgKVqTQ5t+eidKiQz8OrEQ4Q9DTPB0fos4esRuusvEJAYQ8SzPeO&#10;DpOTk5+TE1MKy5HxxWX/yOKya3Bx2dqvuGzsUTyb0Fm7POxCZyxQFToj7GWXxyhXl4cN/Ey5C5P+&#10;LuZnyl3sWj+n4EfAa42KcKMPXpa677wkzAm2QfWVnReHNy4JEgBEzh1Agv2Dv7tC38Yf/VtG1Swl&#10;DxfPlczFyyVmxly5P2Wu3J0yTyImL5TrExbJpbEIgUctkhPDFsihQfNlD6r/W3rMlLWdp7kxQDcA&#10;rDFa+lYdKT0rjZROFcZLO7SF9fyttoyrWlSm1npN83+srDPVQNbNEJgAyHTEOuRjKZkZChY4ogIY&#10;4Xf/kqXdq7nyTAHdD45yxsYpTopPkoWjl0uND5poNJJfon7qB7kOWJ1ePHKVpMWnydWki9JvV3ep&#10;jrXKKI1AGDAAsjd4le/eYJXDsCvEl0dg4dfl9k/fYryopcbwmAN0mP8zR9QZg49yESzS+gq9fb6s&#10;r3IDwJpLMRJzeRWZdmKCxEssLJ2iZWjz8fk+ntDI81XTPN+hrUeDZHz2nR29oWB+Jyb8Q05OLSpH&#10;JpjgN8QEPwid11DojAW3lF0ebkLnKU6Ezh7Az9L62cEvm9zFS/Ejm8AYTLHpJ69KvXdf0oPV4Raf&#10;vyDtvysoMXesIU3+hsLGZjKi0c8SXvJfWskNA/iNrl1KUnbCnGHjOslYtFRSF6xQBnh5xEQ52GuQ&#10;bGzTWZaFtZD59cNlbl0c9VvIwrBOsqzlAFnVYYKs6jxLlnaYLfNaTdMQOBsDdAHgCOlSYbgCYLOf&#10;xkrrn7qjM+ZzmVX/FZmFHCtbC9llQ9kRQ2BW4lmYWtq6qOYCR2DjYfFk4Hd/lxNrpwe5CTg9b2bU&#10;FnFfxnedroJ7ju7ML9mMpR8M+6a97FnOfvZM2X9vl7Td2FSqI1qrvby29IarkyGD8TAk3Vt3CGcH&#10;o2tM+4JzmxqH+sO9Og48Aq084CWrk8kLAD4cP8p3/o/W9x9D/sJBJrlZ38PaJnoo8n+wuvHaBO3h&#10;BGgr3LUSUmtZBem/u7fcSL4iKQ9TZf6Q5dpHm78DqrHTMc+HHZZ9u+lp6XJiz2kZ2mIctH1Wzs/p&#10;zeq5HSoRRY+TU8n8isqBUcVlN8BvG7V+ti4P/4TOWS1u2YTOZs7Pq9DZAei5h8ZkgQ1LvKwAaITC&#10;BTRsndqpboAAIPCv26zsj6/V9JPnpF+F9yXt6BaU9w/Kw4Vz5Viv7rKgXlWE9Z9Kx88LS4sPX5Im&#10;JZ6V8PeewfFvCX/339LknWek2TvPSev3XpZO8I/r++03AKd6MqVebxRBJshUNPyPbTgFIfAYGeQG&#10;gO1/HSqtygyR8O+HS3jpITKkyi8yL+w1FECKoKJcVKVHlCCRAW5FbpbaTFaKh6HSrpKj315F6PyW&#10;JMRYYulg7g9nf0udaTK6OK6du5GVH0TOLr/yg5R9kYF2qzZQLh++jhgtRZZfWoh53nWl/bqfdTSm&#10;Ix2ghQeUw8A0hfUDFlG9doUwD9gcVvkl4BHI1rhc0nY3Xnk+26wQD0UQWCJR/+dj9KXm/35wkP+j&#10;/GWR97GXOUHxA4m7847E33lVIiLLyNEHqKji+u9YtE8afdUmf6evgdpTB8UdlTvrQwiqqekb0nys&#10;/PBCFWlcqp1tKJGzm9RzOMRNM0NOzy0t+4cX0MWk4GcJncE0FPy8CZ1NrZ+9yyO70Nno8siSu0AI&#10;7Kb185f55WSBr0izT8EEEQo3+fgVLVyEoVPjLEwKjC9/zo/I+NZw+fngHxBcvyKdfygs97fOl8h1&#10;C2RB42rS7Zs3Jfyj56TxR89A84eCyNevSGvIYFiZth98D/xcHaABbP/5y9K25HPSBsDYHkDd7ZMS&#10;EDVXkuHVusuIehNkcJ0p0rfaaITABgO0ALDZD4MAggTCkTK0WiVZ3Ow15P+KagV+NXqvmZpgimL/&#10;yDdlbdeiKqBm8YTV46E//lN2z+gdwOf351xlVYkvoL2yzifNZatZpd2/8bCEmxMLOUsmX4DQXDNU&#10;YIxpjwJVxEOJynwgy88OkpjIIiiE4vDVD2z/PYenT/HdFcLxu5Ffwh3GVx4QABjTq6vrmrgBIG7T&#10;pATT/RktcD4KIHcrOzA/BQOM3Yf8H4Yg+/7gJSTudgE87gMYp9HDK0ku7L8inSr11crT7/mo5+Nu&#10;xvxG91oDdUfl7jp32BLX+EPmAVuV7RYyAMxMT5Jj076WXYPeUKHzJg9CZ+3yCKnQ2Sh6BAV+KjZ+&#10;XUXRZIIEQVaF+e8mCFuH1v/Bz6qwyB1Yb7X8HJ0ekLq0+uJFmRr2MyqvVaV5MYBegb/D0QW/w/v2&#10;VaSxGyBo+9v36P9ljzP+ttvnL0mn95+RTu+hq+PTj6XPzw2lX5Vh0rPqRADgSADgEGWABMAmOJr9&#10;MBitjCNlbN3fZEXb1zX/x/5rblK8XpQpHRhdXPOw3IjYNTK24uuoEhcHC7yTDyAocuXMNWFxoszL&#10;1aRDxT7aSUI3cXYhVS8RbsyszifTD74OX4+vu2zsWsnAEHcMkZXE6EpY46+D5Lyp69wnJjAPuBFh&#10;MEyUc+sL1jwgZhH5ygPeeOPVbC7ROQAw9fwZdVHNdfavNfi8oY/B54zdUcZ+CI8vNUDIBfnjbhfG&#10;iSkiqQkdcKLuyK0rj2RIi0l6QXnkVz6DOyUrapz1u1/ncGTKtmWsMrc22CcH3LBdCAAZSgBMjDon&#10;e4YUxmIqmrvQGXkoJuRzCJ2RhHckdHYxP99CZ18Aw9+3YlscJDDsySXoEQwbf/gywlaLBf5NTu/O&#10;2YLknRGKrJ00QMLQYUIpTie837YfvCLhhf4lrcHc2r8HUERI2xyteO7dKe7v11P/LwGwN+Q//dD5&#10;wba2/myJA9h2ff9Z6VqymHT/voZ0KT8UIvpxAMChLgBs/uMg/H+wdCo3VGY3LQVZTQHN/1GUzhwg&#10;AfDElOKyuFURLYhQhkT94Iiy/5Sjy8fkGwAyT03wIQNjHnBYq/HqOBT3IE7GdJpq/Dw/19Obxnoi&#10;E92+/LgZCSyVR/e/wnp/DYwwlzkhxIto5AFPAwBZS8glD6h6wJq+84A32Rf8cQnY8xuqjRwAmLBy&#10;qdx49fnc7a+o//sQoy8JcEHl/xjuFlfWlxjDqtkxiX+YIXOGrtYB07pj4Xt+gJ99x+KOyZ3z/NFL&#10;2Ek9V5lDDYA3do+SzT2ely3ehM6q9YPcheCnvn7+C52t/l5HQmcHuUACVC2AU11Uf9vbGBkF0mEl&#10;X1aGFo4wdkIbXlsnYTCF+mmQpHwtrT5Fyxpa1Tp8Dmb5DsLX916RdgC/5sVekJ4fA8DKFJUWHmyv&#10;7CDIarbV/0sGyLDf6v+1DBC0/c1sDez3DTwRS8IBBsO3O/0QJi1/HiVNfxgGBjhQCICtfx4oHQGA&#10;g2t0Q/7vbWgyi6g2kzIlVuxPTmU4XAwVeKN7hGxwbMWXZVH77/1kwYGFwGSAFgByzRhrCMPakTNf&#10;gCpxanKqXDl9TbpW768RFaOcfAmLqZwwI6puNaCcOEyJULxkpAxVAIy7/QbIkZfiiJkHjGYeMDd3&#10;GOYBmzgYmYmpljcLvirJh4xmhRwAGDOwj0/7e7W/+hr2V4i7c7WrAW2Nmesp/2fk+bgDxN//Fm9j&#10;lb6ZTYsOS6Ov2+W7Hb1qmpizwA7JnfLB7Qe6c3IH9dZNEjoAxBjF5DjZN/ozFDzeyN7lkU3onNXl&#10;kUPobGtxc9f6sdnf5evntMvDAfgRaAgwPxR6UWq8/4qyNQt8yAJZDW71JcDrK+TncNy7YbUF5ra4&#10;RW6cOSytPwP4waOvM3uQS4BJvguABfg1LfKc9P+6uETNbC9Huv+GThBLHJ0zHLbCX3cDBLW/cuv/&#10;pRciheJkbjwGln5Fen38nHT5spQ0/6GPhP0w0gWAncsPkL4IlWc3rymbexXQ/N8uFKwY/hIAD44t&#10;ruCnAAj9ILtFJlR+We5dYjThZBMIBPwMHak7ACpxsHVxMIdudCllyp51ByXsm3b5nlOndpY59dEd&#10;Zsrdm/RoQnrpUQtgQSGNAD1GiUifxUwAAEJO5xVvTCIWgc3rlg9zBAqiH82e5g6AxuW5V6+GIwG0&#10;zv71NfyI+r9t7vo/K89XQjJTR+EVE+XkvpvSqUr+29HrroSqFXdE7ozcIReMWmZWmXNnn6EEwFsH&#10;p8n6zs/KBiTUmVhXU9NsQuecXR52obN2eXgQOmeBn2FtZTE/f4TO3sJgAl7dkq/KZy+/oN/tDNDS&#10;B5IJ8t90ZqaFlW8AgMJl2hBp/v5/SReEph0+wd+/A/ArAaODos/JoG/fkti5nUQ2j5BHM9uAzRWQ&#10;ZgiFPb3HbPk/NwNUAqDh/5fTAIH5u3E0jaWUBaYJPT4vJq1Kt5WmP45SBkgA7F+tP+al9Mb1+ggp&#10;i8KyB0Wrg2MMADw5rThSFFb/sOHCPbbCM7J3Vg8Hnz9Q8DMAkLNkOILTY57P5vLSqTK6OOBEnZaa&#10;JovGrpRq+RxtUafIajF1i4vHbUL3FN/9PuQHKygpypEfZB5whTM94O3SDvqCUQiJ7tI+JwBmJjsv&#10;gLD/LlcAZLyOI+4MABBxPJE9DhUg5vpS49vixSMl8lq8DG+d/3kJu25pL3ZC7og7V+71q8ocGgA0&#10;3F72jftB1nV+LXehMxaSu9A5m6Ozgy4Pu6+fk/yet8eQ4THf9z3Y31ewGWqCMDU38TQlMTsWT/EB&#10;AMavx4X/Im1hbtCFDi5gfWR+LYq/IH2+KCLRszsiQThIklcOAlKOlN3tf5RGH3tmgZ4MUD35/2kI&#10;bPn/2fp/yd6YahhZ9hXpiwJPu9LhmOg2ygTAfrDQH4h+7OoIfwtq/u/wOAP8zs4ujsl7RZQB8u/Z&#10;QTK5ZgGZ06SEJMdH5yEIilw6eUXoPekrbWTl1Ue0naiTB2Pux8qo9pO0syN/84NG/3zT7zuDmZ7E&#10;uaHx1kJIZb7UQokrPwgGGHcAAAhHKV+FkLsV3vWrEGILgVF4vXoJ/XTw0KePvrcKsFMBNOP1ngh/&#10;IxHu3ntTP1BiTGV8wMOS+ChT5o9ch9xePlemLOU6vi9C3y53QO6E3BGNKrPznEioAPDBpR1wLHlJ&#10;wc+ytspmZ4/2KwqduSAtO/tcHZ3tXR5gUcx7MffXjYzKlIX4LB5QOmL2A7szO4Jih+9el0rIy30K&#10;9vdz0Rd9ts0RAHcv8yUKFomFpVS37wuBqb4qHT8G6LwDdofXaY8Q+NrYZjClA/itGCgpa4ZJ2ubx&#10;krGku0yo+JY0+gRVYbew3Z7/o8GDGqCa/n+eDVCN8JcaPu3/RY6V530men8nVC6A0Btawh8bS8fy&#10;I8EAAYAN+8jq9u1QtX9b9o00xOunpheX83OLo0PHAED+PQtW7CGeUOnfcmJVXhZDTAboAACz8oNG&#10;lEMWmJaaKpe4FtDjq2shv/KDCNOtzqrutYYi707d5CPJSB4EAHwbuFEQBVREjZcBgByWxGIItcee&#10;DgqiazsohMDhKvLzkpIRF2PPAUJ0sm0T9H8v+iyA3EIBJMpXAQThb/RovPFo5vlK4UMtU6a1ddlR&#10;CfvW7F3MT22S2bs4Cg3xMdj1ou/GCHfAQHe9UAHgySVtYd/0PKqKxWUBdH4zwR7U18+no7Nh3Mn8&#10;lSdHZ1Y6eRD4mn/2Gjabl6WZD6ZGZkfgawrGUx15vd/fflmLHKz0WqBJ8Kv/0atgfi/KJy89Jw0+&#10;fjVb/s+jbRb0gIfWL/LJAE9uWyltOIAJnR9kfkbe71nZ0QFTvTYMBvj1B/gNldR1IyVl03jJ3DZF&#10;Ysc3kL5lCkvYZ0YvsnVQ2pMt/wcAZP7PZYDK8JcO0KYBquX/pwYIqOCSbRPACF7zmhSTabUQMiMv&#10;2f3XltKv+lAAYC9Z066H7B1UCvk/GFdMLC5nZhaXcwBAiqUnVjPAjz3abKGbXqeALGj+niQ/yivf&#10;RP8A0D0/2Bj5wN1r2FufKbtW74fGtW3+5wdND82xnWdDb8sZLNfQ/NAUkWNBzK8uKtEDHAiiYczM&#10;8by5GiOwIwRO96lnT2YHwIfTJzkrgKDxONfZv21LSlSDtyRm/nuAvGH4IAly5mCkdK02SHNu+Vl9&#10;ynKv6KchQqjyHsEDIIofqfGyZcBnsqr9GxhWXkSaQkDc75c30GtazHB0NlvcfDs6Zwmd1dYeR3uA&#10;Vp0PXpUfEaZ+U+BFBS2Cgrewtp1ZxPgN4WbJF/4t377xolQE+yLAEQCV+REcAaL83XvP/FNaf/O2&#10;LGv2LX5mVHy9HU3QzsapbbnnAFEKG9lF2n38d+nyObSJ7zL0fV7Gln1fMlb2kVSC36rBkrJuhKRu&#10;GCupmydK2o6ZCIXHyN2hVaDjK4qiiMEEPef/zPkfueT/LAPUsZiax+KFvf+X5gcz6xZAgaSI9K/c&#10;VSY2wvS8dj3l0MCKKHwUlOOTjfCXxxxcy0k1jIo9AZTV+9kYSD+1+jNyaH5e5QIDAEBrkJcp6yLz&#10;64L85mXmwzGlkJVjSx3hK6wOlVLDclGv9WEzWTJhi6Roo9UeSUwsJ9HjCkhUY8wLb+Ol+OqPQSod&#10;ojeszg6A0d06CltFfAmgaUCYW/4vqvnbEtOnrGRGX9RKz8h2Mx5bf2Ij+pdh2Dl3tt1r9oes8hUK&#10;AHxwdb8sb/2q9vj2+BFFBXRR9C6DfBHEzi47e4eOzjQ4IPg1A9srV/xlzc19/NILUrYorapeg54u&#10;J0C1hNC4BTot2qNI0AKP+eylf0rZ4gVkUJWv4agMZoe/sUJgfm+Bqi7zfu/86x9S9+OiEjennaxr&#10;+7NWY2lB3xzPlaNNDs/T8gv4Sp6nBoxfnlsB+fPxjX6ULl88Lx0/fA3sD8/11otyaUQj5P0Q9q40&#10;Qt/U9aMlddMESds6RQEwbe9CkZX95cHwajAlLSENkRNk8UU1hLb5HxyAZM3/sAYgufJ/rAAj/0cA&#10;nAjzg1l13pJx1d7QYgbBi/2/NJ9Y0aG4zKzzKhj3pzKhYT9ZDQA8PrAu2heLyAkUQM7NQRg8A4/B&#10;36h9lsn+aKFFAfucxoVkTsPX5MG13M5FoIUQjti8rOa/wYCVpYgY3WGyxEbFyoO70TIcji+W+0uo&#10;gC7X57H5azb/sSvW7WncN+mSehJTFFt/JFGtCIJewmB2hECh4rMjBJXghxNGWwBo3Jr3aldzVAG+&#10;+3vuHSBRjQpK+gb0E4PGVn8/3JxwlU96PjPPx51kJvwBH8XGy7Wz16VL1X4hzW2EAgAvbZ+EAebP&#10;wc6+mLRFNbMxXFXaYfFy4Xiys/ckdOZitlydqwM0Pn35efnw+WeldMGXpD6qs50BYnaJSmt6+IGx&#10;NfroWelYupD0L/8ubORfkk9f+Ie0/+kTiV4zWg4Mh8U5fm+BGf++xZevg/k9L2/98+/S9vsPJHY2&#10;BOur+4DhfKGFiBZfvAwWVgy29NlBsBUkMGSQd29YU/A8A2DsnRvS56dC0p3Ai6pvy2LPy9TfP8Zr&#10;9JWU5f0kZfUQsL+RkrpxnKRumSxp26dL2q7Zkr5nvqTtWyLpi7pJ8oS6sgqMtDWeoznEzZ2+ec2Y&#10;/2FpAJEOyC3/ZzhAF5KVTT9C2P21TKlTCH3DBdV1ZxEMKNj/uxb2V1OqvSxjKldGDrCfnB4YLscn&#10;vCUnpxeDgW1xOYJQmMxd2aOL/RmejQylZ9d/UTYO+AXFL3ZGeNsQAgFBACBa4YIFQHt+sDoYIjWx&#10;ZINHd5yQ9pghTIf1fOvIMicpUg/ct+Foicfo7ERU/6OQY/UGgOoQXcZBRwissaI7tskCwMzUZPT2&#10;lpKbRQr4nAFyr1YJic7FATqqcUE0ra+WretOyE8vVc0fsSVOlpXPG4IZp7cuG35sSbDw5uxfy7Yn&#10;VDtYKADwyIKOMq/h8+owTAAM+xAdDxAVj8IinIwQzJedfZ/vX1dzU+a2yr/5srz7zL+kFFy8O5Up&#10;KV1RTCD4MewlOyPoNUb/bNNPX5S+GGGwumNFiVrUR8bW+ly+efXvMo9i5f0wizy/XUbX+06afPK8&#10;AmBHgAervJ+88C/59KVnZVrjsghJ+4lsGS+pS/tIn7LFpEHJZ2Vjx3LyaFozGfjbmwDUrJC4+afP&#10;S+/KnyKUUa2DVwZ4evtK6fLZvzCQHYCNokdrhL+nwa5k7QDk/gYY7G/DGJP9TZW0nbMkbfdcAOAC&#10;ST+wXNJwpCzoKplTG8nVITVw/kpKG5imtgH77AIgHPxLMRn0cxHpgmJG3+9fMybA2fN/5gAk5v/G&#10;VMHslU7fSuSwKrK+dUmZift5brNCAMCi2v62vlsRGfd7EVnavI2cG9xKTk96D8yvqFxcAFOEYXSK&#10;tkJfMD+wP4IfQZTO3QubEwSfkdNrmRp6MgHQyg+yK+q7ZyvKgHDK1ahYyJD182CD7+qKyp/+YjJa&#10;9t6fOIa5KyANxJfcAPAuxhP4bomDNrVGpSwATL8Tge4OICdaRYKqALf+QKKQw5J7J2XO2HWa8wsV&#10;6Hh8HkvfhJ2p/e+95diuU3qx0lMTcSTIzYu3hBcy1B5poQDAPVPCZVa9F9RhuANAKgwtZI1hLtoV&#10;wDWpepEsO3vL0dmm9evxzSsyvfr7CNvelu/feE7e/Mffpdk378vGLlVlJG6AFp89ryDWGIJehrkE&#10;vYUty8rpMS0kaQVkJLsw8W9Wd6kHlrhveBuRU7CZurhXbqycpOyJMzbI/Kq8/Zx88Ow/pEmp9+XM&#10;6BZwnx0nGTtmSMauWcjx9pA5Db6QswxTNwwXWQER/fBa0hafpQVYGAGUhgjTutT3sdiBc6O6SBcM&#10;Ju+K6i9D3yHfFpfkRV0llezPyv0p+5tksr85AMD5kr53kaTvXyYZh9dIOo6kJX0kbUojSZ/eTM4P&#10;qIpw9hNUgNH7iwLGjvY/yba2P8jo8sUxCwSzj0sjnP25QNYAJGw8loB5bPUCcrg7OjimhMnVQeVk&#10;a6ePZFk7mCB0LCSb+3IQ1esyvcZ3cmFIezk3+QM5PauIXFqIQVXdi6JibxQ+aFTL0FfBD5scq/uL&#10;kEtc3LKwLG7+qkRdsUakBsL43P8mdAzQvs6Yr2/xUxftjEpONMYd0BRkxoD5Rl88O03yoVuLOLJh&#10;OZy2z28CABbyDoAOrbFI9G6X/ioLAFNOHjXY31tFvQMgrWbeRwUY1jNeiyCMz1EEkcS7Mrj1lLyb&#10;W0CFO+zvjTmmbWTDvG26Q1FLFBd1R+5HXMNQuCQ5f+yyFl3sF6m6qY4viyHlZIY8OMWNF9QpWIcC&#10;APfNaCfTaj6nOT9q9Ah+ZIFNcAwvX1AB0DDazBI6M2/VvdTLMrcORLgdysrnyNuVQpFjcasKcmdq&#10;azThl4CU5A3Mrn0fi+9b2dajmlyZ1FYSVw4W2ToBO+g0Sd85RzKPrZP9k3pi8cK9+cxmyTy5TeTC&#10;HpkcXhZOK/+WhnBOKVPoGan/xbvoUAGAbRiJXPRsSQPjIvNi/i2DP9sEJrMFtmAAqaTlfVHs7wGQ&#10;+dHVpUFz1D3LUazIhf1lwglnUqPvpScGkHdB/q8FRM+rGmOAzZr+kmyGv+kodmRsBfhZuT+L/e1H&#10;+HsQBrmHVkn6EfgEHt8sKRsnSiLYaPq0xpIxq7ncHl1XNrf+QebV/UTuja2P3zWVU73Ky/IGH0Gk&#10;XFQGYpbHoF9elZG/vwEABPvG/A/m/ybVeQO2W3gfAMHkcXXlztAKcqLvl7KjzzuycyhC2sZF0JFS&#10;Ty7N+FjOzC6iOcAFzYzilVH4MENfACBNVDm5bzEE7svaFpclLV6VjX0+R+97qLSB/gMgw+VsawBd&#10;Gu5gxsc0/b6j2r49jL4nUbcxfiLRGAx//fwtGdQkf+bvcI1OH7YSMxLOSVQz2PCBaHlkgfAmvR/2&#10;voFh5sheT4ROe4I/eDsLABM3rsUITB8SGLSYRHyauwdgVIt3JBY3TWZKgrSv1M+YV2BVm0L03epx&#10;JADOHLhAHmFH4hdHM/ICPbhzC+1sN1H3SJazmMxWoUh2ACTQ1S7ZVKb0Xyjrlx6U1fP3yIgO01WZ&#10;/kuBmo7ebygA8MK2WTKp6jMw2iyqrK8RPPXCAX783gksamzFwpqz6oOOB2uMZU9o5CZWegdMq65U&#10;eAuGAKXfl4gpYHA7YBa7fpxELR0iiWtGSQaYkuxG98X++TgWScb+pZJ+aLVkHNsoGSe2SvqJbQoa&#10;cgxOHfi3XNwne8Z3kxpv/qc0hMFpzwpY6AOaSPp6hD/750rGgWUKNOkoOqQDfDL2zJGLU3rKgUEt&#10;JWbpIElFSKdgtbSXpM1rJ8MwM7cx8oidy76N/u6YXAHwwc1LyGO+Dr8+zO0t8Zq0BQM8O6iuZK4G&#10;AJrh74PFAyVibn9JR+4vfTfZ3zyD/en7WonPgv7tw/gsRzdIxqkd+Nkq/O0gSZjaRFImNxSZ2UwS&#10;wLijxjWQpKnhAPTRANihEjuxsZzp9atsbP6ZzK7ztgLg2KoFZALEy1PqvSHTGhaQM/1+ktTx9SVp&#10;TC1JHl1LEkZWlVN9vpIZ8AdcWh8MePJHcmVpUTkMLaBa55vsjxubi/0hh8hKMm3NaKW1EgWVpc2f&#10;k0MzwZ5dX8EwQWOOMO9LX4zM8NOsoQYFUwcuwRo4oGtgGOalaC+xjdHZAZDri+uKayzmHqYvZhhe&#10;mIe3HZe2eTyBkbZ0AzDLRZLuS3S7j6EH9FIIQSU4qgWkMB/48AYE0btZtEAWAD6aySHoz/nM/0WW&#10;ggQmt/xfU9j/4CaJx+i8hl+1NeYUhAj4+DyWy8UgTH67ccGYxcodyQK96LsR0PhFuADwHAwN3AGQ&#10;ILdpyW78JfJStzDK8O5RzgGVyIhYGdBkjBZLfN1EoQDAh3evouBRCBoxJP+RoLcAMBzFELJBVnbb&#10;ff6qDi9ij29f5vzKFJI7o+rCofg7Wdm6nMh6hLPbJkrq1qmSjqIAwS7zwFLJIFgdBuAdWSvpR9cb&#10;wKfHJmVJevD/x7dIJgDj4e6lMiv8B7CT3+XqDEg1tqNz48BCyQRIZhzB3xNgCDZ7F+P5F8uthcNk&#10;c7dGcnNOf0lcO0pS1g5XsErCiFJZ3lNO9K8mdUv8E4OHftTcYjrCa88skBg8Fy1n/5R+372h+b8+&#10;n8FNekZbSVveB8wS1V889+XJXWV9x7qys08zSd6J4sde5P72Ldb8n7I/hL/6PgmA/IxgtBmndykQ&#10;pmBjSJrfVRKnN5fEyY3l0ZiaeK+DJfPcPsnEOSIrFrz3hBktJRLV5HP9fpFDPUvLBsgtFiGdMx/5&#10;v4sDyigAxo+qJkkAwNu9yxqzQH4oAMv8IuoFuASu0Do6Exsa2R+rx8zvsoLMQtcSuHmzkMJWR4re&#10;1eW79TNyZcdYHykCJ8DoAADN6mq5QrVl7sgVkpCIqkIyrLoiEIrfPabvYXjbSdmithwACHKh6wvf&#10;CYRxDyhczlRbuDWzNkn9z1tqoaQKXZNCuO65httW6KPEKq7PTwC5dzwzQKsnGETNZ08wNM9mJwhU&#10;+IP6+gZAmqD+5EMCgwpN6vxOEhkZpyDC3SboE4ELxwvBE8ud5sj2E3qxMrADRd+N1AthAZ8vAOT7&#10;oaVVBMBOdk+RRwPLSvyIypIwsYHI8RX6vJP7ztPXyu19hwIA+Vqr+1SR8RXR6gVhrgIgwC/MBMBw&#10;ipDBxgh+rPR2R97veHcUGyaFya0xjaGBQ0cEQsMsWYhZGNC8GBgfmREWeDpA0AAGAp4Jfvx+YguA&#10;Yit+tklStgM8qas7slzkKMDEBMeMoxsNcCHIHFwO0EHIiTA4cQs6O/bOFdmJaixycwQpSlWSwQBT&#10;FiJ3N689pD2FZAHyjrLR+F1mgicmCOzp10R6f/Vv6Q8AJPsbV7aEpC3pJinLCICD8NwjAPJgtHtn&#10;SeyacfraGWSi9vCX79ECeusz8vMB3DPO7MHn3A4GvAbFk7moKI8AWx1gAuV24zFgxZl8DrDbW5M6&#10;yYG25eXWkLryCAzy9shqcnNoeYBfddwrsHYfXUOS8fOlzT5CDvZ1GYvcIQsf2jliC33J/hj6coQB&#10;Q1+yvxXK/gwzVdppre9WGCM7X5Goi2Dh+uUE7DxX0n0xQEY+5WH6sXMtjRlSJW0TKqvYDHj/Pxr0&#10;C1zojsimFYe0T9e6970BoGudmdFWfNwDffdxDx7K1L5zlfj8ghSTLyLhFBv4fA2+bKvEKmFMHdQZ&#10;4EaVmxQGRM2JFMYFgA/aNkcI/IJPDeCdcj4kMKjQZG4eI6dPRUL7Vye4E6B5PoydBBjV/7yVrJuN&#10;RZvOPF8m8nx3XeGuO/jlxgAJgFXfDZOIW8i9bEfYiB2d4JcwHjf78IrIMY3XCzkU4QATr8wXerpI&#10;wQOg0cB+ac8K9Jv+S4b8VtDIAZoAyO8NYCzaBgajDH+7AfwW1ftYMqY3lSTo79KhfUtB2OnSxW2b&#10;hsWNHB1Dw9yYkR0csOi58MkCFQAIBKcACAyP+TOCIIBTAZQMEICqwLrHCINlH6rGB/B9N8BwJ1go&#10;pCpJS3tLEgBQlnSRReGlZGHDLzDACGCG8DjjrrsUBu2XKUkyvtZnGCn5sgJgmzeflwU1vwQq9pbk&#10;Zb0VAFMhfs7cMhFMcg7AeTHAD9KX3WCACvLM/3kBeQKg9Rn5nZ8PrNAARHxGiw3zOz5nJj5v0oHV&#10;cmXxBPT1DpGz0wZKKvOlCLszIL5ORh41eVk/oxd5/QjZ2b0scq6vqeDZ6vig5s899GXhg+xvOdgf&#10;wW8VZjprNRl2+jRU3dijgOwY9C7MAK4GAYK5M0BNG7GQsIiRT7IkzW0v8SOx8U+or/c/QVBu7pUt&#10;q46ohZYdAJuU7qjjXjUENhmgJ8LB36UkGemoa2dvSP/GIzW3Hor53Ma6bQxi9RAEq6NvKYyTYemI&#10;eF0AeK9OdWcawKq5myCoBObYUtm5+YzuAE4R3v1x/LD8eyL/tH7zkIC18nwPcgW+bAzQQxGEz0sd&#10;06XzoP4H5+EmqGIA4KSGejwaUQkLaqEkYeApLzyte/IOABk6YM5Jmx9laJnnpCXYHkHPAsGG78IH&#10;D7ZSA34soOHw7SFVJW1uW2VZrrYwCoPZFaEAOEsyERrKcYR1J9aDzaEyyryfFRq62B+BwQ0cXECB&#10;nxP89LEGMGhxgUzSAkAwTDm6TCIXj4BFfUUZXvZL2di+lqSvAyOFRCYRAJi5qJMcBrvd3eobSUEB&#10;IXlJL8mIOOO2wDnI/jTCyFdR6EGrGUJ9AuC6JgibVxkAmLZ2iFye3h1DzMtJr3LfyvYhMNI4hDB/&#10;P8JfslEr/+eJ5Xr9jBbwW6kA43Nm8HPieeQEDFxPrsP5QxoBlea0Xcg5ovJN/SF1iJTkCN7X2RGc&#10;GgcANAXPnM3sKny4Ql+r8GELfcH+1mOS3EbMe9kM/8et/d9UL8gjU8tIekp8gCCYCwBiEyerG9nR&#10;sIBKXtoTG39V3O+NJJ73PgEQ/5eoU7J81vZsyo2Kxevr2E1fAGisOyMsZn4wLc2QPR3aekxa/9JN&#10;i5U0agjUf5DrlmvxzOnbkrlxlE8pjJMpcRyT6QLAO+XKyM1Cr/nMAbLZOFcNYFhhwP8uWTF3T8AS&#10;GO4Y3Dm4g1w/Z0wWu4cTfP70CYmKvJEj3PXKAAGAF1AFdk8M87n37TiH3qFtOQCQIEhWKA/OyYlD&#10;V9QT0BONDw0DNFhgxOl9MqTMC/Cfe07qv/Os1Cr+jNQs+m/8+yUFwO4ofCwF+8ucAfa3oLMkL+5h&#10;AqCpjTMBMH3PXHm4ebrsGdxe9o/oKg+3L8DC5qI2c4Ce2J+dIem/LfDLAkAFBuYTD4EBIueWCvDZ&#10;M7iddP74Hanwt/+Uiv/4b/ntP/+3TPi9lKSvRhgMUXLq/A4SObah3OpXQeLH1sOi6y0ZkTjn+pU1&#10;x+LM1mXS9+t/abWbTLft28/Ljra/obsDTBJ/k7lxhAJgLQy8ee8//kPe/9//IaPrVwQAI/eHXKeL&#10;AVoFEITsrjA/VwC0fc6jaNM7uRkIsgPFIBzYPJRdAujJqFVziBwrUw2pKAqlrB4qGasHye2pLeD4&#10;UggAaHSMqObPKnxYoW+2wgdCX7A/hr4ccE/2t7lPEdk7+kvZO+JD2drjH3JpPR3R7efIaUiMQVKH&#10;L+RQPHDz5obPCOpRIjZcbO6PuOlPbuTa9MkC48fWBjLelsn9F2dngH4BoJF/JwBev3weJOOMpGHU&#10;QzpMR1ZN3yh1P2kRVH6QhGjPdkx0O7zQJwDercyxvrkoWlAl5twjBcBM0Nbb332Fqkguc0AsG/wG&#10;udjgqwbwTUxVOiszRqz2T3zMPB9ONsPdNr92l8NbjXahR4+i5fyZk3Lq+BH9HgWaHWMWOjwBnzsD&#10;9ASA3A2XTN2CxOfFrBDYZIC8MeLH10GI0E5ff3jbyR4/R+gA0ADB4yunyhbo1M6NaSaHh4TLpNrf&#10;SN23XpBmcFbuDg3bqe6/SMa8tkjmd3IDwCwGmL53ntxcOAKh2wC5u2aqJO4GSyIzChUAKttaIdHr&#10;psilmQPQNvaTVHvmH9LwjZel6j//S37+X/9DDvWBZAYdIknIASZMRSM7+nSZs2QOMCPqeg4A3Ddv&#10;pPQr9U9tQ2M7WocSL8juDuUBgL2gAewjyQiBGwFoS/7336RMgVfka7zeu//3/5JtQ+ELCO2iSwJD&#10;AFSma89zemO65s+tDeHkFrmyYqrM6YBRmh3DMXxpBp4bIIhQPwsApwAAIf5WAByivckP53WSuY3e&#10;BgAW8qz581D4MITUNvbXr6jsGvqenFvZEr6CAMMhL8nDCBTm/AZB7wDINbVlBWzfkiIBdCjk8F63&#10;AyDSP4lIrUhmovSqPyJbyOofAzQAMPb+bblx5aKu2dM4bt24opte7P04mdxrtq5zFiL9zQ8yhF+7&#10;GAWbS1slKiwXLaDa4wMAfQxIojO0AmDazasS8VlJ3yJouCxEwW3BuwYQ4Ni6BFDrlozEDNZfwLSc&#10;hMCsGPEi1f20hayegaQ7RJfcOa5cPIeTeFjOnjou58D+eNw3KXZu4OfKAebCAIe2RZUzIw70H4yP&#10;eRA7ALJSCBaYeWad5hyYPNZZILaqVqgBUC7s0rBKkJiWLbBN2jFedvSqI/XefkZlMLdH1pbUuW0A&#10;LMjHkAEuN51RbCFwKpgKq8ByFHqpY2uwIgDyZ7fi3wAFBUGrAmwBg3sY7AYMZg5QGaCZA0zbtxRx&#10;zVINC5sXf0N+/8//RyY1a4wh9ZgD++XnMhN9xLK2n5FjAgDGDqkkCbPbK3BkJhtpDDsD3D6ltw4S&#10;H/17QZ2k1gUDj3a1Q3V7BarJkMFcGN9Wvn7uWfnyn3+TvevXytGdO+SLZ/4tXX/G65zGiNJsVWC8&#10;zxzFHvfP6v4Zwf7O7ZTzSycj3VJY3v6f/1N+fOVFOTgJ3S4nMOxbw1/0HGv4O17b8ah5TIbmMRXX&#10;YWWrj9Ey94ZXzZ+98EHLM7I/TpLjLBG6SW/HPJFtfV6WC2vayaV1rWVX3/8tl9eGhQwAmYdvU66n&#10;Ou2lgLWS6cXj/rYDIAshaSv6SlJiijTGbF8NVc17PVAAvH75gpw5eUzX7OkTR/XfUQBGfl05fV36&#10;1B+mKS5vKSZPuEEAnDsO6Yk7eC60FT5o40ULCJXK/XolUAXOfUTmTQxKVwBMOXIAXSDv4g8KByeC&#10;bsn84Geg0g+kT9gYn+aKVp6PJ3lK7zlovqbSPFN3DO4c1gm0wI/f70XcUIodDAAyJGhepiuoeaqk&#10;IEEfP662AYBkf3qE6f8pmGW1bFyPOTnC+dABoHGvp+6cmdXzihArbT1ExjsmypS630i7z16UO6Pr&#10;SOqc1gDADpK0qLtLIExgMarARntYOkI2OWFIVs7NHCpnZgxFch83zRkk/XOEh3YAdAMGSyYD4FR9&#10;nQIgcmIIDTMBsikouLQtUUwqIfyth1zKzbOnNLCNWDZGUhD+JkELGD+xkcThfScv6iFph1FdzsFq&#10;0JAyo58M+PZvAEB0v6CS2hsi7y0tfoaUpgda7vrKzemdpDR8Bz/63/+P7FoDYMfXzvXrZVxj5KyO&#10;sSjjrgM0pTD2arc99+n280ywvyR8vgafvC8f/+2/5PuXnpf3/+//KWXBNu+D6Wbuh/AbRRB2oKRu&#10;HKsVaRZmNKRHLnZ7l+8AgAVggloYR0G0vaHyDTE0NX9LXJo/I/S1Fz44S4SjTzlPZNegQnJkSimJ&#10;u7FbDo0pJMenogqeZFRVnVeFPTNAgsaeLeiOij6Him8NaCHDFAB5n1ubvub/Di+QK5fu5eglDgQA&#10;uT6vgrycsREXkhgywguI4uLjocDA1wEMHWtZpovj/CABc3xvmF/EXsF8kHdBtkC4PFWCYYhwvzHE&#10;0KZ3qbfONka8CoCJ61fKrfegm8HAEK9tcByEVBKlZxoSehmEFIU3FdujNLaaR9Kx6oBc0Z3ITxrc&#10;t8FwuXrmhp6Q+zhxBD3uGHbQs/7Nk3jn1rWgAdCQwiA/dTNGMvfNMsJgFwBid8RNwuPR6OqojK7C&#10;42K1GGOX9IQOAI0QOJWgsgyN/wA/mn4moOk7Ffm+uzM7SZfvCsqF/pUknQAIZpXExn8+VlvEYBCA&#10;0Ew7JAiA+xbIbuQAO378roanlf/539L3u88kejuYIUEwGwDY2JGr8JGzMOCSwYBtaYUZhQE5skR2&#10;9W8hVfEaZf7H/08av40xh1fPSOaKIfJobBNJmN4SzA8dKLPboTNjjGR6dEPG0ywbD8HxB7J+SCMZ&#10;V+klDBZ/TVY3wpwYaAkJMjRBHV3zJyn+P/6X/PhGAblxzbhXkvledqEX2F0KQ7aqLBAHizgegTBL&#10;Bynnd8qpuaPlE4Dfz2+8BjHxIVk5fYq88z//L1nft6UW9FhgYqGJvcgsgFDvyKJOJgDwcN9fZFz1&#10;F9DqVlxWtftIVrb9QHWDC1uwdzi75i976GtMk9uNeSJ70T+8b/gbkvTgolzZ0FQOj3pGEu/56xiD&#10;y3vofDbNa3k0IbT+FRsJzlcKVAPx4+q47m07C1QAxOttWHYgx0YfKABevnA2W+RmX8MEQkZ36ZCx&#10;pcFoYcWUdVL7o2amaYp32RzniQxCdxm7zKJxrr2Koa0BSe/57gZRAHw0c4rZOpILAIJOcuCIIq43&#10;AIQN1sOB5bB7JUqLn7sZrhF2MaTm+Qwb7JY/d5WDm4/qzRz/KMaV57OHu+4geObkcYm8cRXOwcEx&#10;QL4nKuG3rsHrQ/tkVMQsBpgFgAyPEyGOZXvd0NaTslW1Qw2A6ed366Ki5CNhTgeJGfQ7wsfKko4K&#10;3fKwr2R/l18lc04rSYQEJmlhFwWHFMgxyEjoj5cGhpK+e7ZcmNYX9loNYPb5pVR/9p9S/d9/k1//&#10;3/8F2/dvJPM0pC4EBbsY2hNAmLIQ6uqy2J8pgaHG0CwMyL45cmFSN1nStJJs6lhDoie2lsRxzXE+&#10;m2DzaAxQRw4NLXeewc8A/qsHN8i2CSiYnN4tY8s/IxPRgbGs0WeSvgRhPswWUpb1137gZR1qw+rr&#10;HVk1qAsEzABu9CK7ukFcLNASRJsgaIXD/DzHbMCu/zckPtwUri6bLF/C4uub5/4N+zYjT7lk6hTZ&#10;PaIjRN+oAmNzycr/YYPC+2EaIh3V7gswTNg/8HeJWwz9I3KDzFnepk1Y5w+h+ytsaP6swkcPY4wm&#10;2R9nCe8aXFz2DCsu+0YUk/3DX5XE+2ck5tIqOTLq7wBAQ5jsDwM0ALCuK7fGtNKm5cj9PbqquT9r&#10;Y7dYoIbBEw0ZjGTEyoiO03MoNwIBQEZnF8+d9giA1ppWogMgjED6jV80KJ7YfaYWLFmk9BQCszja&#10;ox40ocmxEtPlK0ylfM8zAyQAol2Xbbu32L7rzd0ezvcKgLFD++XO/vgEaIOL/BwASPDzBoAogMSP&#10;BM2OT5JGpbLnEjTPhw6L2h83l5VT16sxaVp6Mmj3eaXGuQGf/aTdunZJk6zBhMA8uaTTo7sgZ5YR&#10;47oJXOGvyQDZOkXRK6vaZ07c0pDeStyGGgAz4+5KCu3eoe1LhKtJLIoHcSNq6Pm81b+inBlYQ1Jn&#10;opNhNvKA81EJRsdFNpcUMhSEwRlofYteO0kaF3xFGryB6WZlSksNmBnwuL8eYmeAoKtbwp0h2YDB&#10;Aj/tJqEIWtmfIYJOA/NKQ8ietm0qNICQViBUF2jkEtFz/GhcC0iJGuF7M1vOz9tCxmYee09OrkWo&#10;iXGYC1p9hj7cl9Ai9p4kzGqL9rpRknYc2rzpGGCzCTf+7qnQAyLcRy5O83JWP7Cle3S1xEH+o5IW&#10;MxwmEFpgaP37iE32cnqTDK9bSYr8f/5PqfXF5xITy17XVNU6avV3M8JfbDI0Y9XwFwJtah3JxgmG&#10;smksWgbBxOlWTYnM5glybVo4tH8Fsmn+NqLqy7GnVui7G8OU9o7ARLlRReXQ6IJY11clKfq8nJ75&#10;FkiEv87RFgM0AJDAxU6spNRMSYcuV9M8uJ8tEHSFweNqwdWnp6QiHdT0h845SIsCIFrmkhOTctUB&#10;2tcj9YAMdZ2saUZ7ZwGGD+4bw+MvnbwqveoOwfqskSOCJLizvVYgFWK7ba7dIHCsZ8SaKwDCGVoB&#10;8EGnNrkPQgcAZo3C9O7Jz8Rk4qTGEhOTKHU+aekyFyCikw1O6gEHkXuM/5nnu+o1z+cp/OXPuGvc&#10;QHLVKQDSDOECPNL42u4VJ/6MFzwVBRfeALxBNCxwgR/DYNwwExogT9hdL07HKv1dFbLQAqAZBkPg&#10;a4W2D8fUlbhh1SQWIPhoJNT6M1ujqhoOP7SWRiFE84AMmVGRVJ88gAIS9RQK7+jbQsr/539IHdhX&#10;XWMuddd2qY+S/6V56Os9AwB0BwbmBvUgUAA0zLyfC/zM3J/RBwxZCHpxUzdPBgCPkMT50P1N7wIG&#10;jaLHxDZgGs3l4aBakrjUsnvyxWIgP7tisJ1LuxbCa++faB8rJLfBvlPndMU16ABAbaLPnbykn+EG&#10;TT/AbehAYUschd8UZgOcaYmlukC2//HQyrAJhPzMevD/KJ7gdwzt0wHumex8ObJa1g1oB63hd3J6&#10;yWTkTTEng56Dyv4ofxmtdvxG+NvTqMazT5ktgEv7uopSvB6ZyMtGzGolS9sW1Fkv7oUPhr5kfxym&#10;tH8UJsqNKignZ3yKTSBFkmMuyO39CP39Yn/G/WNngGR/s0ciZ5oRrYW+RAW/nACo4e+xJXLpwl2P&#10;fcSM2NgzrAAY510IbQEg83/3I296TGF5W9eu/CDyyAkJhuPM3nWHpPlPnTVa1HZa0/WJkSUjTEaa&#10;NF72mAO02uE+ZjtcLgwQKT8FwPuNajoDwG989AGj9ScZC/XevUcwFmgKDV1tZVq96w3FyL5r+sFY&#10;CSLie8vzeTtJBgAe1+Sq0yIIAZBDjzwBIAGRLjG88HJ8qeYBPQFgIlqeEqiRgmRmM8IJq0UuLwAw&#10;494VZRdcVInzuoAFVlYWGDcMIToBEEWZRNg8JUKiQwZihMFGr6x65YEFMiy9hMJC1X//Qyr+1/8r&#10;nb78RM/7hX27JWLpOHxWI6x1MSQXMJjAp+BgCqi1/W2FpFETt4+hLzsw0Eq2bgJC8b7one2BXB96&#10;bKd2RgEJADi+FRLtkL6gDzj1DKraDhdxZiZU53CE4dfO8Y3QW/s3OTn4V0mb0RHgFyYPB9SXOByP&#10;aOU1H6EmmKFhijpDq7QKgmZrXBqKP6kwmWDPsoq3CYqmVZbrOws6FIjr5zO0jZlo85NTED+fhhAa&#10;ekoFP3vuT4sf7ARBtZTsDxsQUxUPoXGMQ/9wHJg6dYsqksa1ODOuOgCwAHqEszR/VujLwgdHae4D&#10;+zs45k3ZP+w5ub7V0P9lpDyUjFQyUKf6P5um0gyBmd+mcoEKhsyjS3D/YkPifWwHQC2GoOCHwojE&#10;XZTlM7dphOYeegYCgHdvXXfE/tzX+tlTxzQavIqoMCMzRcfULp24RmrCz5PSNa65sO86SmICwHhE&#10;NcMVxlMRxIxSIz/z0Q9sAeDdyuV8hsAUFd4u/ZZPEXQabo4b12PkRxihNvuhk+zbAA8vfCUkxMoF&#10;ILzTcNc6OdT+6YEBJtwpKK5k/6+TEDg3AOSF5gVfOn0rciSXsbgQbnpggHrjQBeYvnWcJKA9hIJS&#10;3hShB0A7CzRAMH5aC4kdXFFiAYCJi3qqxRMZauJsFEMsPaCbW7KyQJgPrGpXV+rAHbrs//j/yqI+&#10;YLB3cVMByChm1oWv7imGh162g8BA8bTm/1bDch7AR/Cj87KGvrMAAHBZAfglzuiO9wT2B5YWP6E1&#10;zmFzeTQMXQVT22Lmc24GqDm97IwFj8ATnnPr+38Hq/2CAHswSjznw8ENwSrRpTMKn38qi0A4P+sQ&#10;HlvWWBYIkgniM6ZumyHx87pL/OzOkrIZaQGzl5mf2wV6ZLUERzyenyt100Q8J3uaUehYPRLsju42&#10;yOktBstmrlXZH9xpyP6Qg01cgA2KDB3XJm54dU1ZJC1GKMkwGYWsrb0+lpXwDsze8WErfID9HQD7&#10;OzSmsBwZVxCh7wVzw7C++Q+Apw+e0xwgSceAptjsYCOfhJQJOz7cAVDzgMj/Jc6ExyNa43o1GOFR&#10;teEvADI/zzw9yUpuZCZ3okOCxPygQZoe3I6WcV2ma26wCtpYHz5MRK65bu79wMgDRn7xpk8toDLA&#10;Oz9+7QwAf/BhhIAukFTcIDeuR2Pg8SpFcFZ6iOj+At/ZUycU+C5dOA3gPKknkwBIEH0A89ZQAKAm&#10;VesyVEuVRIQsvCGyQmCEmwA/PQg6U2A+IGj0HrjYZa3fqmw3dcFwynR87+pMSUYa4dRqVHix6Mgy&#10;Eud3Mf6NG1nlOTNagAUCCOws0G1ehhxcIHeWjZKzU/rKnSWwxyJDsiytGCZqvswABPtBRpSyaYok&#10;wRo/cSl6YbfCP9BlgWUwI3VXWTgAQAxQngEAnNoBDLAtzl1rhMB1JfU4WJRD9pfznCAvGBMhG/t/&#10;IleGlpHUaWCBBFYc8SyyzOoMAATTYui/aZwh/yETRDgsB6iBNDpE0ihiZpUYzI6skOGxhsh64P9k&#10;taggs5CSsnYkPk8fgEFXiIQh3xmHewFsNmEK9IvIeRJsU1bSmRr6RrI/AGDCjNYAPYAfGDrB79GE&#10;xnqNBCH61amNYZ5awOj4MAsfqvmzFT72jyT4IQQe+m+5fchwXPZ9f+QGiiCvB85q3owFvsN7LmL0&#10;9iEtfrjuY2WBhsJBVQ7Q/2VsG4+UVZLUKtnMox+m3wCICO8mxuvaJWyXL57RtWwHvatXzsn1a+fl&#10;+vXzwIsLcuOGcdy8eVHXPNc6iyRnAaQP0PfPr3NHLsEafwS6wh7C1QfWZqoF9DYbBADoYDaIAmDk&#10;l6iY5GIeyCqKMkAfTjAPwzBqbiEErOYXEdzQ83mWteS2C1y9clbWLVoLvV4nVJQ7Sbvfe8ixgwfl&#10;wrlTyDH41gLSt8wXA6S4ucb7TSQqKkEydk5WZwyPADgNOSjkCOXsWrl2JUrZH2+00AOgwYLSTm0C&#10;8+huzsEgo8A8jK3IuUGHxlA9Ee/HYoFJeJyRN2RF2AyFYRyQRosnWtwfXYqeZ0hXCGJgcgoMXPwu&#10;MMgCBjmJ/uGzEAbD5SV5KfJtYEWZB5ZAI4YDxZWEteiEYEGAOTE3SQilOdxECA60LApuQUMZ8OCa&#10;HBtfFsBClgKARSEkEYwuCfcXnVzUCMIM+8kE0+FPeHsmJpqNgsEr+pQpYlZBOI+TEIWjayQDn0UZ&#10;rR44DzwXAM6U1Uw59NQw/tGIZhI3sJE8HAqGBBBMgXtM8hrk+Vj5RW+yocPsJo8mhin7UwYIEEyC&#10;SQK1m0lISWzs/j6KH4Vc7W7uhQ8NfUcjBB76jFxex43VX7bn2Q2GAMicWfMfu0gaHpK6ZrAW+LID&#10;YFYekDIviTwouzef8tq15S8AMj11DYSHAEgQuwgw27N5p5w7YzQy6HccoztPkD6NBsuQVqNkRPux&#10;MqbLRJnQc4pM6DVFdm3YLgRNi/SQPF0E8Uk0jVjpe5wMH8dojB+NCtIRRgEw4qO3c58FbALgnTI5&#10;GSDfQBwU2clt35Pjjd6FB+dIeRAdbSC4Fz2fE2p8DbvD8pkrkHOrgVkfhiHBod175eL5U3IHwOor&#10;D+gEAFUOg9zCtrVH1Q/NEooaIGhjgACcBITHyVjc/OpRZ6jOOskrAGQyPBXeflrooPHBwm6SfvmA&#10;yknix9czbmp621ESw95gVoStUBi5quQVlGoMw8Jm4n4cFjCOVXAzWT4Kfn307YNsZhfs5Fk95UEt&#10;Hb7vbVZD9jWviQQ+Fs5WAAMX/5ZpcmfWANlY+QdZ9OX7araahqonc11WRZRgzcJMwqQGknYFsoug&#10;2YyxESTG3ZQ78w0Gzsp30kKeD4S/OiFuqKGBZFEEgExXmpPwJxz577/L5pq/yOVx3eTOvCFye/Yg&#10;OQ9d5OH2YPcbEA7vM9vbWOHVkH62gnoy2G4C2ebI7ACYALPZpIWQ5Ji5P248vCYJs9qpVCkOBaok&#10;pCfUsguAfHREObC/112h76aehdDxUUw1f7uo+WPhY2Qx2Tv4Gbm4qq5kpHH+bbDszzhfBMBv/lVB&#10;Fk3eCPS7a0QLjGC4YZrRjCsPSAmMRjWPZGSnGV6NS/wGQKSnLiNNpekqgNih3ft0MNqiSYvB7i4Y&#10;qSywugZftpIyL9dA2F0HtQLrqC3fP1tFetYbKFz/dpwgoBIIr6EIGp+YKKchnboXjqJrWy/GqOgG&#10;iUTNwlc7nALgrfdQLvamlTF/TgZ45+d3XOMwCXwxAL4kvIHI1h9D/Akr9dqVZOSwQeJNBOkE+KzH&#10;kCJvWLIeynQIkMHUqpcIl71bdioA3rp22Wcl2CkAMq8wBBo/zi5OINAxzFQAzLpp2BHC4kPCxHpI&#10;SJyRXRtPSOlnK+URABo3cyZcYtLh0px2CCHbNQC0mSNLgWCatl2uirArFDYcYhJnIznPosT0biic&#10;IESd1Rs/64uQGb+bNxCACbnKXIS2mxA6KgviXI0FMD5dKqt+/lKG//0/ZWLBl2X6+8VkzuclZBb6&#10;cCcUelVGPfsvWfnDp3CaZjsY/P1UDoLqJ/RwBGEuthRIY0KzmLMS+2mJURK/DJ9jKkBQjSDIeE0Q&#10;RK7NmBOM1sGd0yQCmsQJ6EuegM6U6TC7nF7kNZlQGFb3EGvPfKewJOIzZ6BfWs0NdvBA6MxqMuQ8&#10;BFFuHIlzUNgBE2RIn4giTNJ8vB5yewx9mXbgfZCE/F8yXjtxLirBYH5k3gS/mzOayXLMeKY56gbM&#10;BlnX6SXZN/Z79Pp+IDsHFoPm703ZO/QNgN9zcm1LJ9R9Qps+ObH3tFRAZHL/fgKu5wIoGOpp3tgT&#10;AFIUnbYWYwySUoWjY+3tb/ZCiL8AyPQU01QEQIa0ZHc/vlAN8rdmcmDHHuG6PnnkCAavt0F1N+cI&#10;ChZv6n3WQqM9rvWcWuBj0BiekQF9ekjv+r/K4ZZfSwIw6FGb7F0hNGy5/e3bPg0RDAD0AX5WCHyn&#10;bBYAEnljAYAbm38vXcKqS1ijOtIEADhmUC+ovLOjtz/AZz32yuWzsn3tFgU/HgxXt63Zgl3lNJwm&#10;IIW5l7sW0CkAssRe7zPkfOJTJH3jSJdeyh42uAAQu2YaNFUpmGjIv6FdVuA5QBMrXN88FQbcHwMY&#10;TEsGkHVUfaK+r1lsj8NCZXcIhNQsSCRMQaWM1dmZKFLM6oVFjfzWXMhVeMxBKLd8pAEC9A8E0+T3&#10;zIOLJAouz1OKvi4zAHgr8X1T4ddkQ5HXZRF6fsehoHK0XU3tUc4OfigIkKHR8DQtJcQAaG4GSXEI&#10;MQHkYCwKgsqMkQekDIXpAQAQjWETUB1e+ck7cgjv+dTbheXEW4VkExrepwIII6ZBWoKUQCrATvOG&#10;lLewv9cK6TlwiWE9ixiW7x9ewwC/Lhr6smAQD+MAyl+02MEDTDQTfxeLjWBN57cgei4sazsVkDXt&#10;n5Pz63rLlW1DZFvfAujOKSY7+z+Pqu/bcu8UOmly/QokJEbmYv1Bs/iRCs9IALilGsjGAI08YDzD&#10;3yvb5eiBK16FxwRCBcBvnclgGJXdQ3qKa5jgdezAQfT3NzeGJ71eC5HTAM3xHd1/UEHO0wwey65u&#10;49L1Cpbu2MFcIgF2QNe20rhuNWnaqLZMbFJOLrX+DFGogUkkZwqA34EB+nCE8RsA4zt9oIh7CMg7&#10;MLyyAl/LRpgE1rimNK9TSYb16YIk5ln/KkDICRgf7KSeOCZBb9y4KEf2H9A5HQS/34vWR05wnRAY&#10;SbFjfFSCnQKgJYreT3usm/v0xnAPf40bCSEnig+Uokh6FDRWq9S8ITAARLEj4iz6Y1GNPbdLKILO&#10;+vJ18+Nv70HZj4XIQ2UxrAoTBNHXnDgX2rmJ7cBgsGDBBAmECbCTSpiJqu1cMLaVAD+CAP0D3Q4B&#10;azjdr5lswGyYy28WkvMAkQs4zhZ7Q5aCQT2Y3xuefwivXcwP4AdtotpWJRr9naHJZ+XcDDJRHU6C&#10;DCUB8z2SYIipIAjA19CfVVowskzMRTnZtoYcQD/v+TcLymn08+7G+78xDnnB/Qh1kdM0DuQweSjo&#10;IYSmxk/BjGkDFJ9Y8ADLTEY3CtkewY/XPQF54NTDcA3nJsSQl/3ayMsS/Db1KIlZH6/LitbPYmrc&#10;exKJFrrUxAcIe9+TrT2fA/i9LOdXYqOIMSqb9i/Kn9JPbkLXzFrJjDUMA/w/j4b3HgFNru1WxxcC&#10;tt4fvH9dIbCRzqEPIDWCk/ouyNW1iQAYBoOEJEhPEuD67M0Q1bLBuq0V4GNa4FgydSnSV3U0fVW+&#10;EMY4jIDb9q1Lsh9MsOaHTbS1lObE5fA7Pk4nN0Lvx5B47qj5KJBc8AiAfP6e7ZpKy/pVpQ1wJxwY&#10;xO+Lm/0sd9p8pFFpTAcUQb4LEQO8CYYYWaSwPCxTXC51+FwmNCkP5K0jzYC+BD7raFGvMpC5jSK0&#10;e9XHSmgyuWlVfPgBr109j26Qs1rcOHPiGKjvITmwc4/s3rRDVs5eKbXQI0gGyJO0dNoyfTxV5rld&#10;CMsNxlcRxKL62hXSmeHbIyP8xQ3iYoC8eXjMAAAiyc/fZx5ZJHduP5Q2v6FQkewv68F9B1soXWyo&#10;PqbiSMNiTIcjCRojHd78eOil/UYPM8McFwgaCXqdfzGjE4APADgT/58LoECOK2UdrbNQyKCtk4IA&#10;wIAdJLZD9s2UE+1ry67XXpKzGBpzrnhB2QkzguNt4Y6zGflFZUUABuTkeJ6SMLMjb8EvKxyGe4Wk&#10;IGxlC5d2xLAKTmccghXC/9Q1cKRGceR49R/lEFjrgTKfy91ZKMqhgyR1PXSSLJrwIODR1orOLrTy&#10;Zz6RfdUUORPcAazGecT5Q55Vc664/hlXDun1uQg95Iq278rRYRXk8NDf0HpYRBY2+aes6fiGnFiM&#10;vGysMZP66OzqsqHjf8jx2b9LzBXL8t4CN0Bc/APoMaGW4HtipXk1Cjvb0BUTYBEpPi4BHVbJMNWA&#10;RpP3BETzunHrPZyV0mEeORXGtalwV28KqVqOllVb+6o/AMgGhZuwwdKGBaztYW1hiAItcCWC6Hft&#10;NCxmbm/Huq0KflzXJDj9mwyTvmFDpA66xPhzAuC47pMUJ9wZIFvsjh7cJ52a1ZPWDau5sKd141pK&#10;xrqFVZOtLUpLHAAw5hsUb4vm7gmYaw6QwBcBsWB0sYJyBWYJ86v8KG2a1HIhrh38+G8ics+2TQBk&#10;R5HszBm/k9ltXbUZUpIZMh4VH56gvo2HSJfqfaT1b12lyfftMYaxpdTExDbuBvaBSjwps7GDEDR5&#10;Iu9GXM+1EOIPA+RFbog8SGIy2vPgakx7/GwAyJvJBECtdCIXJOkPZdXsbRL7wFCuO9+xAV4nNmLR&#10;oWKL8Iu6PbVaYj8vqrRZbNA3E0w7u0MZq4sJMhzWnCByVNpLC7ACMNAGiVVTXewU9HLh00WGQJAN&#10;FACQmJaWAXv7cz0ayF5M1jqIMPJEWDm8XwAo7e4JDAivmEBPQaWZIbl/n9/X58pd6sHXSsOApcQF&#10;nYzQ26zKaiEI7y91FSvEQ+QBcnlJuJYZm0dpvk43HNeB/2vfLoTNLKhQ32cBHws6yvqQRiDrA/gl&#10;4xzxuiQ8fCAHYO01o+Z/Y7j5vzGY6m/wA/yHrOn6rhxf1F5ibxmzavh159QKWGr9JPfPQVzt4Yvm&#10;sKzUk4WqnlHDcWxGeI+MDgI7p9hcrx5SVs4NQgGQ961bHlDbOy9ugkLjJpgX2zs9j32wQmB/GCBN&#10;Drg+SXQ6Ve2NnGQ9JS9c52SFV6+ek/WI5Ai6zAHWwxAlgtzde9ekS42+qq5gYWRom9EeGSCjy307&#10;t0rbRjWkDQ53DGqBaJSMcEjzytgAP5GoooXkLnp+vaX5zCrwOx4fEIXZmbcBgOu+/1K6Nqgm4U3g&#10;LoGuEfcXtf7fGo/p1Kw+WNw+bYZ2R29Wgcb1mCzf/buy7gwENZ6c8jhJDHEJRDrEHDtDVQCgvX2N&#10;jyVoclfgDhNx/UquhRB/AJAX+lc40xzeewnDThE+QA6TAwAZThBgNLeCcZGQVwAvVevoD/jpAkbV&#10;VWd5EAAhb9GcFMNRLgLOn7htF8XmDghplw+qflFDd+70vOlZHYZQWjVrZEgEQso4yHAol2GYx9wZ&#10;mY8dFCj25c/x+wz03sYu6CkPZnaWtDUAFQqAYQCq5wUgm3be6vTwB/yDAT8bE+QZR0hMZ2p+Vg3D&#10;1SQi6/OmrgLwQ7dnfG6O17Qd/BlYkjJHK89HYCfwzUXqgMCHEDIJoJh+1RDyK6id3SU7xtWXHZgO&#10;twcs9MSyXnLrKMZvPryXDeI45zghCvdS9p+amIbe3At7zWsPZsrrrjlJMx+JDYrFL/8BkCclAxV/&#10;FGd4r/I+xWatAGgPg9kNwvAXaZxpg5ZmG4DkyYDAHwaoPcAkPqbkpflPHdVei2t3VKfxygpJYBZM&#10;WKTVXlaB63/RSqvC1wCMnav1USxgODy4FdzgPYTAlwGw2zaslpb1qngEQAuLmjWGeUZYHZlQqayc&#10;+QhzjEDibnMUplu9w9ABflXSJYTmA+7CF5Dgt/fLj2Rgzd8lvFldaRmePdz1BIIWIu/ftQ0dGznz&#10;gPxA88YucOUFnJilWo/hSaRmiM9BAKTWKLdCiL8ASPHo2O4YugOxs3Zb8GDYYCWSCSzMtbENjYsO&#10;AIMpNn7eqMbD0yDUZUim7M8CP3rOocE/laJe6tquHrEtn9xBMCPqBjpFekDDZky3M9gqRMNkgxYQ&#10;ImfGkZW64Ml2FARyAwa0nC0Ho0IFls9hpAFaoNKLuSOPrEb9/AY/+3kwTk/Gw/vIy63EZ0Oxhwud&#10;VVpTHqRsleE6DwI4DxY1+H+eDxfoobrL/C5YLcEjGQw5neGu2Z6XBUZumJYD4HK+v6zN0Shgaa6P&#10;Gx2vNQ0dtN/YKMrozwmASG8EAoC8Z3jtCeK6UfMeoGjeBoC0v0+F+Wkawt9m0Av+XqxerqbFTgFQ&#10;CyDw6iT7o9SF6SxGdPx7rt3h7cYqeaE0ZvvarZhPMg46wCFaJbaqvU2+7+B6PH9OwHQnUVcvXZC1&#10;yxZIszoVvRIxC5uYF2zStK4+bsEv38k1RLEPAISMai0gNDpBynwjN/HD23BHIFKe/ug9GQ/kbNYE&#10;eT4c3hif+88JgERmIrSnSjDzd6vmrFLPMifgRwZosUAmUXvUHaCVIdUYgWH6ssR3mgO0qD7lAEmg&#10;dRzuk4A8iQsACSgKgMg7EQAZHmGhpMJ7L5AbNQ2LIBX5OL3ptZMBoZAuCFRmUZXlfF/+nAUSVFkc&#10;vIax+6eioZ+DwNXeywJCgLb2DrNIggqq0cdKYAAAWODg+k5QwAHdoT6WYRTDKSwkhrsZ9+0J/FCw&#10;uVA8h3kFCC43T0oKJD1kuvzMmv+C1bsCAIFADxsj4gbHn9FdhykBDEPKiI7wwNw8Vej9ee8GY01D&#10;G6JeVw52p/7QJcWxsUDkAv0PgSmbgpEC2L3eo0wLcJPmtdc8oFkIoaAf0Y1c2ASA8h3++hMCk4xE&#10;IiojObFaV1v9AoBFZMf13qFST7mKAiYBjakwVoNJZi4j/8/C5q6N242iCCI/RofTkCbzlAO8hhzj&#10;ollTpGmt3x3jUqswhMXIGXarV1U2lP5C7gDn7oPgMSw2zBCqlJcHcEe9yjzfL6W1okLk5Hen4Oei&#10;nrUryuol8/Fhc6I3PyhzgCx/G+AWprk+/p96P80XqDAS4TG+8+RZA5b57zbluiG0zqLYdJ2Iuee5&#10;Lc5fBmhVgw+xhejGHiMMVgZo5f8IgABIZVXUhyHExCJjBc8/EASm3TylSe8s9oeJY2QD6m7C5n4s&#10;EAp1ER6ln9iEvlonYlnzXWD2burBZcr+dP7DWHS3sCJIMCAjIDviZ+Ai4ecgMOqB0I8GpgQIaO6U&#10;SYEpsurJ9rysL38Wfn4+1v4W0zHt4K4CYhr8/vgZUuG0k4KNJYVONtBSpqLimoZQM+PuJclMovmA&#10;+1eo3jvAKe4exOaLTfMGGDfw+tJqH2zaxQJZmTfzgN79E729J6N7SJ2CuHHxenIDyJYHZCUY4S/u&#10;BUl/gDz8Ep/hr38AyA6QLBt8EhXKXkhcDHuuBrJx2Qa5FXEpG6s7j3A58vZlGdVxvDJFviYBc838&#10;NZovdGeA1y5flGnjhvsFgK4iLaLYJohmB9eoIPu/KKlRrgJgVHgd2fDtZ9INRQwiZWsgpr/AZz2e&#10;yDx/+kS0jF3M8eZJf/dv363A9strteDGYthUUU7S9MeOmjQd0HQ4cn2TZd6YBbJ15SZtjWFegAWR&#10;RhBPnjwKW21WjLHTsOnaW0dIoACoHoGoBivz4WGxB+ZTEFZoeEHw441GPziKcB2xtKwcFmdjqBRF&#10;HU0M9qe6PG3qJ/jRcoo2T/Dew+/SwezIIJwBrfkoCqmvH9dFn7SkN3pXEeLR9BVVYz3Y94zODcpK&#10;NOQHo9WqKoogqbCHSr+DjSADSU7XV6gAIT+eJ7dQ1Z8wNtj3CvBDeoLXMZ2bG68nryt9DBUELRZI&#10;b0WwQBZEMHTKeU7Z1EkiB2lVrfW+5MZG0bY9D0gjDVzzVDhDM/z15P0XbA7w4tksE1Syt4l9piK3&#10;XttlZdXwq9aoAG9T9qd9v5C6URazbPpyJUFa+MT3uiqEPuRRCM3IcvTAno5CYG8Yxqi2OY5Jv5cx&#10;AHDZ5DHSDOjoJM/nCxib1v5dJo0c5JEBMjdAFfjUATNk7uj5snbBGu37O7rvgCZCL186o5UinhzS&#10;4zvQu7FixB3BKpkTQAmkqjViHtCLOWogAEiQbfgVwr4khMEQRbskJkwqM/9HAFTmRABEpZXhIn6W&#10;VRBwumCwCSO81covcn529qftWQp+6NDgwmHfKoZzq2WTSy/o5HWyL/RMMEMOJmdXSRrcp1lBTsN7&#10;SEcRJR3zesnyshxc7H/r5LWePiY7aBnnLyPyvGHVBdmM9mIrANJSDBuctdlpKGzkAnk/BBJRpOyc&#10;YWzGmtMkADI6cQNAdjIhIuBEtdPHbpjmvt6rv1lDkXzrAF0egDAwsTcyMNoj8yPJYScXiQ+jPlaE&#10;pw+eJTOHzpbeDQdrNZgAWB0aQAImSZA3DeD5M6ekf5c2QsmdLyzK7feqHwQIKgCuWTwn14qKPy/U&#10;HM66Q3t38lgEOacOLyf0wxHkWPkh6F08bzq+WA3T5gQ4/m7n+m2aFyAA8mRuAo12kgcMBACtMPjA&#10;LswevbVfha/KAF0AaObStLAAAGQejSBIIfCj+w4Zmrlrw9VWQyBzmFF29meBHxaN2lEZTsz8d+Zd&#10;K+TmyzkFHn8ZkdPnffo4T242kon5u1cOGzNLaCUGb0LLgMFigWm7rFAYAMj7AJrMdIwPcMbys6KJ&#10;9GtHDINcFrh4L7KSzftT84C2QgiLWOz9zYzB7N9Fjmd2OymCxN6PVFWG3QGG65xSGOb+qPSwAJV5&#10;Pv7fUIHUNkJkCqAR+pIB8vXY8cV0mXv4ywrzScxs6dqqkbSC4sQfXPJWtFUA3L1pjT6ZJ12Nvy+i&#10;WkCotDUZ6kEL6E9bHKtDR9FOU++zlhoCl32tpsxHFdm1OwBQvU2JCwYAR6E5nL3BhoDUlJbYCiDq&#10;xaciXKMbgbtuKnZhf29eMjKVwiAZboREFvsj2FngZ5oV0LoJCyltN4adX8PAHCwy/17vKVg53zAC&#10;PVd4hZREST8Ddk2zCZpMWIcFgtzI6K2oaQ4zFKbxKtsR0fLn/JqysBILHeMAY0ogAZAbMtv2FAAR&#10;BtsKIUx/pFEPmpYu4WjhzE387N4L7EsHyAKIToEzx2DqGsfaJMHZsHidavvsA8U8FkDB/ri+h7Q2&#10;lB6ecILKEipMFKsaVg8aAFvjORQATx3aK+0RAocCAPmkHZBTPLx/tzYt+wN43vr+WE5ngpRUetaw&#10;ORom87E84YYxQk6D1EABUHuDYXqakIgwePNozZOpnmoOK8BmAYT9qGYXAuUXqifDzpsOga7zG9gA&#10;sPSrR3XkoibFuShcoS/tq2zgh8E/6mnH71xEWGSZycHaTgW60J/+naeQlykKWvGrzZbpP2j5DioQ&#10;Kgi6hcIqfYL201V9dnpuoUGFsQMdilTaxPtQARBVfojE3Qsh8TD1las75MTha8Lpak5UGE6LIGqA&#10;4GUGCMFsLLo6fn6lptHqZh+SZvs3Q19a31E+w4jQE25wftCmNculBaJMf4mZp8eTRSoA3rh41mwt&#10;CR5VXVKYjWtAgXNWcfwFRPYH0xVm0/KNaKJGrtA2a5QAeAXKcE+FkEABUC2yoAncvfmkjgqMn4Cu&#10;EFcBxNTVaUM+zQeoLzMAkCMtqa3LdFVMnd/IDJc0FGZeSENdk/2Z7EFBzzL0pJMxDy6mI2skM/qP&#10;UKF1ei7+iI8zt7wIjHnU0QE4zGvkumam+aqmMkwvQqPARUOKWdoa6ffGCXs0hrwp1HPCIkzvQ4re&#10;FQCtSjA9FJHTNqU/cFlEixlmXOP+DhUAcu3Rns6bAzTXL8NZCqGp7KAJsTY6UAXCkBfqj7KvoosM&#10;khnWAvhYb8OUWFhdPGdaQBVgTwDIaFUBMBYTmbq3ahySuJovxErw8gWzUAjJWQn2FwB5MmiOStbH&#10;PkI6yFJnxJ+r6BJMMOr2rRyawGAAkLmJvo3o0gtlPSpq2leZrQJsFEDUHt0UFmsfKR1KYEbqX3uY&#10;mTC/dcYIhZk30ryfwf7IINzBz+XmDGdjtbm/DrD2qxL9RwSaJ/E9gwcmx0vGud2w2cIMEgCfumtz&#10;zognECQA8rri+ir4sfXRb/MDehjcMrp66ByubXw2AHQVQrIqweydTt85RR4lpEndT1p4tKHyBoi+&#10;coAsQtKdKVv4a+bws1zcT+r6XTNvNQaL9dIZHyx8EAhpi0WlB9dybuDH56K0bvKowSEDwOZ1KxsA&#10;mJ6SJH07NkdlpUpIqCUBkFodanb8BTw+njIXe0WYAEhqvAd+gBRSnzh8WNXmVhjsaVZwMADIfAUb&#10;uG/diJHMM2vgrNEgewWYYYeVd9E2Mzgy05qJHnnsR6VjiOvL6cI1JRMQ8qYzQc7FQvDbbzo2c3Gp&#10;jb2blT0XGxffqa0oxDwI4HWdvr+nj7N3dWgJ6v51Y94IrlXO8QIcO2CwdSt14coHUhJD9u5Y2mST&#10;UMEoIYXehXTBYVujBYBmS1/2SjC0nezbBgBKwnVZv3iva6hXqBigzgA2/f9ca910fc6h4TONTw7u&#10;2qt64B0ocJ4+flQLolzzuY/RxHgMpNQG9+wgLLSGIgRmN4kCIC/m0F4doa0JzRMbleDOPm2xWCli&#10;oYPIb1WG6QxDrd9OyGNopzO22yTpVrs/ErftlbYzV7B5xSaXVxh3Hk+T4iwANMZi1ssxFtPXDcAp&#10;VFNQLUO/G6rAMECwLKeYX7EVQKw+W1ooKQCyn5Y9pH7nA83qMNrM0mmTBRC0ZllwEXmb4eFaeGpz&#10;v0IywSSzWrieglZoCx9moAoQyrh4QDepDKQmPM1Wcf0sGwjiGpHhI3/r3PknC/x4XdPgaG24f9PB&#10;hgBoONhoJOKhEkwVQyrMIThzr/WvPaQ8hib5uvedFkEY/nqaAMcIjWtalR5gfjoTxCQs7BNmJwh/&#10;b7lAOSFJrgpwy9BUgAmgTWpVyALACUP7hoxatmpQVbq3DoOF9WGjOdpGie22WGR5xw8d0rL3wvGL&#10;tD+wExqiKXhmfkDL5QA8lspJxZlEZTFk/tiFrkqRhsE44e5hMAEwk3OBjwEAMcPDfS6wr5uAgsxa&#10;oOoxcSm4wecbDfdmO5l7AYR5GLVpp7uIZS4Aj7oMgpF++QNEZiXx5Bat+DoCP2uwkZkbVDYYZ8ly&#10;/H19f97rX+mx5pW8exUzhL2xvpxDprJGbyKPywr+lSPm/eDPdTFeO/0kXITo7kNXHwVA07uQxg4W&#10;AGarBIMBQuQuUafhxnzWr9yfEx0gw98bpv2VtcYJeHRtaluhuzY0rMBYi71bdxlWWKgKG/K382ps&#10;7AJFN3zwBIh0md+zfTMssKqHpFhLAAyrUS4LAOdCDB1eo3xIqCULISxT792x2SMLJPovhCMEewXp&#10;BkERpNUCZ3R9oFXOS8XI3lhtnSijK4TuMFnV4GABkDcAZwDPH4cJZ5kw41QbLGirPFSA9aYkANJi&#10;iQAIy/hU03oqq3/WH7Bg+hHtXBf369Bvd/bncaSlOedWmQeKJuk4Mq5i4Dj84fwPx/15r3/2x5rA&#10;Fw8hOdxgNN1gY30+rwWvBwdQkS1GOnX5sZ9TE/zgIEOn6lTTw5CRhmXeahRCYFVmrwTTwAL3bCr8&#10;GvnVpfpAtb7ytfG7/95XDtDe/cH1yFxfz/oDYYNf1dD5QQJDEXTTHzpg9OYgGLBOk9XIBdIen/l7&#10;q/GBbW9kht7YIOsJq5fMk2ZotQ1F+KsAWP23LABcDTE0fxCqJ+cb9dYTzF1gcr9p8sPzVV19wU4v&#10;jNVYrVOjTOF0VjU4yyY/FABISQyTxo8SAEYHwQLRT2tYsrtVgAmAajNlACDt0lNpuEnDU7Q3ZSJp&#10;HQgT5N9k3Dhl5Jg0we5llq9tti8f40rEa6UY09DAWp6CoL9AbZ4xmAywyMROnGy5Pg5d9zRXOdu1&#10;MDcj5GkzH1j3QADMDyoB2paphZoauWKwlcu92vIzdK8EwxCX7uX3TsKa/rL8CtNfp2vMSQis1V8O&#10;QLfN/7UYXTPTBssufma114rouIZrwgiVspe+YUO1K4QdX4f37PNeAQ6iB9gbpmUDwN1b1oUUAFkI&#10;mc5CiIeeYHZyrIdA0mqN8XZhGPLyMdxJePIYxuY2NMVujhAKAKQ9N8cMLpxAhT5mkbISTBG0AqC9&#10;AmwBIHZljqZUAMTNCrt03rA0ugwGBNn9oSyCBQ/XAgOwEdzMw74YXSBoskHq0tJPb9em/KdA6AQI&#10;jbPE0QNppq7PVeHVdIMd/NbimtivA/9vDpsnC8eA+azilJPXtuX8GPbC4oqu4XovqX0/7ifcXwYA&#10;wrvRZehqB0C0xEH+QodsfnWrOcjj0HMngOiNATL8tcZfWqyNKS06uVd+y5jhk9vzswJMMbYV+REU&#10;OTiJhU5rJKadDV7CGAyjABJcC5wdDJvWtOUATx89IE1qhiYE5ovwjQ7q0d6jGJpUl+PyaHdvnSiC&#10;m/YEmieO/6/1UVMkbrvKcHiDsQOEbtEEQJ4496EpKorGQGarNzgkAIgwmCywNt5n7MNUyTgGlxX6&#10;xdklMKwAmwUQzcu4A6DO0MWNC7Gz/3ovW/Uv5raxsFgJPrLO48GFaC2+7MPO4YZCcS7D6UsYr5n0&#10;6CkQeszLmjw9FoJm5FHZzZHKany2IfJZ4GdsPl6uBar36ae2qUwmYPYPT0LdSHWEAQ5zfkk2ALRX&#10;gmF6oVpAzmiG+YVEn5fDu8/DeMS57s9pCEzzU0uOZgEV1RobodnleuEaZcGS+XuuIZKZ3PLwVF3Q&#10;HZoKD3V8suUFL8D67vjhA9K5eYOQSfWYpmsF1YurCnzr2iVpVT93l1V/wmPDHbqeHDuU0x3amuxE&#10;CvwzXGF5osj0OCuUzjBWsWNM14mmc8RFiYi8rG4xzBGSEdJW3+4XdoZDmG0egaECQLJA5gJnDFmK&#10;+xiea+y1pBGCZS7qAkC6LFsAiB2bMyg4dIcAyHY3ficI3obLiuvLP0ZAm6SMYxsRDoOFHFnvdhgL&#10;0QWC9pwgFjClGMxDsd2OcoyM6ydsekV/wjJ/3vMf5bEmRMEwIv38HsOIgqYFFKC7VeDTXaGvHfzs&#10;1wLXYT/SFefRFeR4xounnN8ewyyDU+tolU8A1IgCgMgBTq5CiK0STABkZAIrrLQt47Ty265CbxUf&#10;O2F7Tt1gYhH+Wt5/Obu3TiiIbVy6ASqK6dIdCg4WNfncBEWuX8MgIbsRA39OR2hWht2fkw4w9Bil&#10;TC8U3WrEMXaBdILlnwsAH8Y+kM4ArFA0Gbv8t8ACt6xbiQ+Vc0wmw2Cqw9uW766JUU58IzDy35ZV&#10;PgckW32BBLux3Sa6ftcbCVVWlewniyzwzi1jaHrIABAXrvLbtOppJHfuPJLMi1vVVy8LAFkBpgTG&#10;rAArA+TAbjcAdM19mARHFhQnAgVBsLeMk1sBgsj1HYWBp3UoIFogaIRgWaGwIcylrEa1aGSD2yG6&#10;ppAaHQxZIuq/GhCawEcxM1xx2IaoYnQVoRsCdK3Cu7SXFvuzwI/n3HYNEO6mHwBDvwQ36YCE6Yx5&#10;YWN2cjPAbnzW+E4FQHOKnScA1Cl2hhRGTW6RqpGk27J9zWG/dX9OGCDXFyczeuv+IIPj+uaa5Xdq&#10;eI/s3a/OT8tnLJcRHcZpNGd5ffI1SWrGdJno1QR1wYxJUKlUCFmNgm4yfTu1yALAjPQ0GdCldWhj&#10;bLzhuVPHe8wDWg3TRHzrREXeuSJrYYRo0OaGUh+U+BQ0gewN5GPmj1uoAMidpGXZzi7nWXs1+Cp2&#10;C+5QoQRAskC2D43sMFVXDAFPtYBoQTIkMJxPawdA5GnsAMheXwIgm95pe4Rd3XB7tvz2/GFKfAOJ&#10;knF6R04QxAI0mCGZIEHQLIggb2UJco12LdOdBGxQZ1LAgy7jDmZYuAwW/uxAaAIfjGYzsBmlQXye&#10;igHpal3FLhxbB469Au9KL1hhL8+3fRM6AGbOyrs5xN5v+RPMDdJg7895xcbQdjpFY36xfXYxIwur&#10;EuxBCkMj3PQD83VeTfi37eG56cx93WknCIXPHEiWu2jZ0PdSEsPxtiyUkBFO7D1FB6BR+WF/PbJB&#10;+oMuw9RHq8/fTmzIAEf27x6UB6B79ErbvrGYYe5igLwlJgzrC3Ggc6tpXyGxMSe4s1DD46m8raMz&#10;UclVi3uzBN6xci8dpMITxAQpQ11OjLoLO/ZRnY1+QoJjw69by4kj0Bna8gXWRbkPDSBzFMHoAN1v&#10;COYvKCM4d/ImKmun1VlZARCDd+wSGKsCrPkazd1MzJr9Yc79UDt0WqPDeDQzwZqn6w/o4LGQt2Sc&#10;2Ql2AqZnX4QKglmhsL0qrIxG+1JNALQMOrnYCNAEwmx2W/68J39A/HE91qTdCE0zYBarjG8LPjfN&#10;aOnZxz5sqwUR7Dh7+GuwPyPv5wZ8PP9MS1zLmgrnHPyM95SBrhKaXNAgVwfW0yPQEwDqWE9jnKcW&#10;QlxawH7GzBPkpyneX4TCXZmXq6kZaaDhL//OvQhC9ude/LC0vfTptMTP1Peya4tzfBgCM8S1Ul2W&#10;KQKLJUYRpI40QaMDq8DuUhjqiE8dOwwLLLbqVg0ZA6QGcP608RYAGl0IS2ZPCWklmOF05+b1kcDc&#10;D6DyrvEhiJEqM6zlBHl7+ZzAM6ztaEyJGqU/pz6wMtkhdhGeZGugip0FcjYpd6pQAqDSdABgp6r9&#10;dX9P2z5ZrYfcNYA5ABDhi2v4EQfg8MbmzA9a3m+H2zOMD5R9+R0SkwmCwZwCE3QHQWWBRkHEaxhM&#10;pmMadKpDMYwYUrdgShlCrbRDkHy4rP7/DCDoDnzzEGLic+J68HOrLRXzfjShsAGgEf4a4mZD72cL&#10;fe2bDtMRVwJJazDkTUP4fdg0RjBGIrgAkGBIBogIwpjjzEIIAZASKzcpDCKRROhUMy/tkHv34nWt&#10;sGAYDPjlAECMBaXSgvo9dwbIdUizYoqge0EHyOhNR1yac4Gt96Ggh5wkf85iCQ1RKZY2XGDYDpdl&#10;qso1Tfa3feNan1PgfJEx999TArNlzbLsALhr89qQAqBWg8ECaWFzBfMCPIocwQBpkc2Chx38rBOm&#10;Q1LoIoHDEkdTU0RhpTWByv68/BmteaK0EyQ54E4QbzcOCyKbl2NqV1q0Dg/SEBhi0+waQM7XNRmg&#10;BYC0wOfENzU8MGd+kHXQAguOzxTZZvWGOgUd8AzmBI9vMvJ/rkXpzgK5iK08IFkgm/Jp1Gk5FAOM&#10;+Z7YoM/3aFYcOb2OzMR/cH5cDM/T6zIizYCe8oR67rGIoIUFfk4wP+NamA7cLgC05//sshcTAO3g&#10;R1A8jzGWrglyTj67GYLDySf96DqcdwKf4RHIzUg3SPvEOM4KcQGgIYVJcUlh2A0yUHPSqdAH8mt4&#10;m8lG10eQ7M8dABMfRbsGn9vXHCM5pqno6PLTS9VVsmaBL1UdlLiolA1rmFKX7nX6y4LxCzUvyJCX&#10;hz2Ssz83ZXTzwNRCmf/TNjgoXk4e3pcdAM+fOhaydjgLcakHnDF+hFdjBDI/SlwIcq7uD1w45vn0&#10;JLpfRPyf+YKBzWCbbfoCugOrJYlh1TbQVjivORG8r3qftpSH8emSeXaDVoUtEXROCQx2bAIgZ/+a&#10;AEj3XxcA2lkHFwCLEjdP+9m9wab8G2jKtwMgQjKwQIqgDRZoshizMT8rD0hvOi4805iToaDmnowx&#10;jSkcnI58UxoGCAUWqjsBg7x6jBlaYiZHKj6jDqLfYA4hZ2hpDaFyAaBpQ2aZUJi6S+PcWeEvi0xu&#10;4S82n6yhSr4+iwl8SHuwy0f1mWp/xpSEsRkZAAg2rpsRIgZrWBJSKVlSGHctIIoguA/l4TU5tv+S&#10;zrj2t/XTSQ4wPu5BDukL1x71f3s275QqiNZcxqdmlTfsu3YKeBMw03v13FWY9XFQW+E48jK3zg9r&#10;TdMEdQh8CkJlgGAYP1eX1ginI29ezQ6AD+Ds2i6spvbb+UspvT2e1ZZ+nVtrT7Dm/Gz6Hp6AAzv3&#10;KE1nXk8vAgCOOwYnwNXDcBTSaBcb1DwcSvp4zF4KJnHiPbFKiwUqA6QZQgC9wN5uCM4tIAsc353D&#10;k4BVVOXTCzCHBtCSwBAAjQKIsisb61DzUzvrYH5uzyIwuXUwNThr05DZSFgO/RrfBELhY2CBlMi4&#10;VYUVAK1iiCWH0UIIveksADTt2TX35JZ8RzWS8h5KMMii/hhskEk1GNqe3moMfsesXWVQVjGKoaVt&#10;Cp81gMq6Fpb/olX9taQvBsu2AyD+TfbnNX1hv27YqODWw3CXhZU0WmJpy6JlkZXFxjUd4Q6AlhTG&#10;gxaQRqjpR5ZKCvC3+U9dsq2ZUIXAyYnJEoW00ukTR3OsOeb9GPqS5dnXavX3w6VrzX4YcTlT1i1c&#10;K/vR/qYzvc2eYDVJcBuDYV/PNFQ+cmCPdMDsjlBiEn0Ae8CrIDkxPjsApiM53K9ji6AHjtjBUPuC&#10;cezfiWHpbsUQ0l5qhjgtygJA6gGZ3zt9/Jha5jT+pm02tXjznzrJFrjB8CTmVok6fQJDorHTXjxx&#10;JaQAaOUhf4Or7qkjV3XXVfEpVfmWBEa7QGwaQAsACS4EmVzCLq06wtUlg8aaTLhDUpEZhXCegtps&#10;g7pNNsGK8NXjBvAd3+wGgkY1ODsAQg7jAkDmAa3Qy5pV6yX5DhBhvpNskFIN89UZXz5hhwE0qTtn&#10;6vs1OnJYjLIAMGsOs85gNqfwuQZQaQUYwGTP/2lF3S385Wajmw4YINQLzOXl+AIIkzln3rkMz0Do&#10;C3ltcV0tv0CjKGUBIKRJGgab+ViycTsD9KAFTAarTdYe9MFMJsr8MatCUviwg6YWQVBNTkpIAmu7&#10;nNP3zzb7g1GcO+Ba3R7M+zGia/Bla6G8be6Y+bJv2y7t+uDhaS3T/2/NUgxBR8U2VIRM/UrRpjsK&#10;VWV+mVXgrI6DSSMGqE1MSF8Qz7cETq6e2uIYxnJKFJmdtscAADcsXq/6P4bH9AtbMWuFTpHjz8ki&#10;raFI3C0Iop68xLhTxcTcyxMA1Ap14TrSogzCX5y6jOMrdfRk9hDYKQAaQ48M49Ms2ytlHRQzQ1eW&#10;zgojAe7MLjCII9qbmnENx8VDknECmkCGZQQ/BUAsShsLNITRWf3BrGzqArfciV2jGn0AIJPvzDvR&#10;/RrgktVN8iQBIKup2JD4PhX8TDmSVuMJgEhF6CB6SJHsxShzBKmGogRA6iXdAdC9+su8q3W+yQwp&#10;S9Jrg95tVIP12rBAxd/x+uHQ62kK1AmGrqq8ypJsbNycGawRg6YjkAP0IoZOWtxT5D6spS7e1Y3e&#10;Vwuav4zQDoDX0WnlbnxKx+fTx45qk4LV/WG0uOa0v7e6vayhSDRJoJyNobGnIUgEwPFD+wGwQguA&#10;YdXLyaKZEz0D4Jolc/OkEDK8b1ePFvkEOtpbsRTOIsjE3lO1KGKV1gluzBlYgMiGa9Jmw2/sIkrk&#10;R7Ua7G6tQwCMjb2fZwCofcKQGcwculRPZAoT02hLUhG0exeIiwFaw8/tw48M3RndW+yiWyPssksu&#10;zNCLYMd8n5XzI+BZ4OcCQTMUdlWDLT2gWQixQi9XJdgeAnNEo1v1kWxWAdCUX1D+s3m8DuV5cpgg&#10;wA+zjNUpmea0DHsVAHORIykDtF0LVwXYEkCbuVN3+QvZX45zzkKU7dq4coXWdTPZuM2swjkAUgto&#10;iaGzukGSl/XDPYKuHlyEDhX7GCFoCAofXhkg5u9wXZGEMIfH0Fc7N7AeuU53rNuq7s4tfu6shsIq&#10;e0HO3Fs+koSnDIomSyYvyZHPZ8rs9PEj0g2haiuErKEkZKwA79m6wTMAHj+4F7ZY5UL6gjooqUld&#10;THjbi2pR9rwd6e/+7Xs0b9G+Yg/N63nyEORJ5u8Ijqw4bVu9RSvHdT5t7nGSlAIgPPGYA6QYNFRJ&#10;YfvNoSP+II05c+waZqnfADvqZxoheOgCoQjalXdyAoAeNGfui+7EFjBA87D/zsoFZpPD2CrBHgHQ&#10;qD7qe7T0Z5b8wg0AU2j6CuullE1wugmo1zXUrNEwLjCcuWERb3PkyQGAWoxykyPp3F67BtAOgLYC&#10;iMWs3QHQ23XgNfHGxlGVzwJAez7WKkhZ+VijIJUFgNiMWJxiygV6QI5tWDh+rRH6ehk4FMzPs4XA&#10;aJc9d/q4zvammxM7ubavNUdYmqSE65OscOvqzWpmTGcYixlaM4KzJDENdeIjCyPucjZ2j21euyKk&#10;xQ+jAFJDhypdw7wijyHwPczX0CpJCAsh1pyQVYvn5qwGc/fACWPPIGcAX9WhKIYWiN+5s+hOg5/T&#10;KWJK/xnS+reumjPkDsPQmUJLhsr2UrrBAO/J5VPXct2Fgrk5rFC46fdwiUYKKPPcFpXFeO0CMcOu&#10;bKzD6jzwEHYZrW22pLsd5HTRIfzVA//2BIAuUXSWHjBbSxwZjxkCG7knCwABEAwV3fVndi86tv6h&#10;6T51x/QA275CBYLM+d3XXJjOZDE7crzqMU0AZJEhmxwphwTGGj3gFADN6+B+LXIAoFWVBwDSwNYa&#10;mOSRjXvrBkG0gXkgEncNkq9bKBpCduLDfSXQ+7xi8foQKWPucGKSXL8K8nHhFAaG7cC6qwunpBqq&#10;yWWXx9XLWW2pjMauwBiBERrZ4qZlG9XsmK7uFUx3J4Ih1y7zge4trVz7TJdNHTM05KoUssmuLRtK&#10;YvxDzwCYnpYq/Tq1DGkhhABI//1R/XuosNFT5fak6QJhJUMJfgx92UYzb8wCYYcIWRxBz53RkT1S&#10;dc7WG+u5CYBRsOy5dTlSc4s+55IGuHsyj8Gq8NguxlzgtF1IvmvV1MwB2tvgPAEg9Xg58k6eZBf2&#10;sMtifjYAtC+8bNXg7KGXIwAkQ3IAgGwBTIY9WNqxNY8pFGbuP1WZKMHY6MgxWhIdAaAWQMjG3arx&#10;3iQwLgZoSzu42J8HADxmK0pRlmS69RjSGkuXyc4cc1pcjnysZwBMWTFQMs9vkyTUopr92NkwOwhx&#10;6GsBJtda61+6ocaThnD3HADwNByeIXnBmiLocj32qDvA1c7KoWXM65OwkNgQDI2+YKMlbj3y+MPb&#10;jdHi5k8vVtfcvt3UhOuX88TPYP32aNNEWLENZfjLAsjoAUYBxAMDNDpCpo8dKuEhtMbiBzDC4DpG&#10;GOxhXrC7EJI5v03YWbhr/IrcoDFc2XNilSeyS42+rjkhPIkEwNvoWYy5HwvFefOQqOK97aIE5rKv&#10;Vpftqw7i7CVg8SH3pDZG2aUXVuI9e97JBwBasgt7ri8b+/PAArMVQnIBQBvrUCCwGKAJgDk6ENwY&#10;oAIgm/ABgum3zz8GEMSGc3ydOnW7xhJ4A0CrJdEVAjtkgKb7Szahea7XwgsbzwGAZn+2vTfbAQBS&#10;1pO2d66e69Gdpuvmy004UIbn6+8Irt1rDcKrZarbEqVrrN7SuYksjuuyQ+WeCnZUZyxGPm/JlKWy&#10;ZeUmVXIQ3JiyUmkawdCUwDBiI2mhGNp97TP8pYkKmyhCCX6WC/TyeYha9CvTvQpsAOA2vHjjaqFz&#10;h7aLojkuM7dpcTxR1gg96wR7ukgsqTPpy4oTrfXJEnmC7S7R11BFSktJhTaqs4bBvi52ML/X/AZy&#10;gtevYhZH7DWTBaL6aNOeeQZAT5VHe9hlhsBW1ZGhri8A5GOPmS4lpjFCVvXR5gpjzqi15Bc+AdBD&#10;DyqBR40hsDCzxoG6Ntg8/UfGg5umNRnykdZcFjdXbm85QF8hsMsEwR0APeb/rE3I/J4tHWFW5b0J&#10;07Ui79abzc3IgyYzhcU1VLQh/JSNi3fLz9h08yK3bV8Hv8BJekzHqXodreiMLjBsXZs5bLZUQI9v&#10;A8jYaG2nrs/m7F+uB7I8DkU/iZ59d9maVdz0pOAgPkwaOSjk4S9xiPWNo/t35w6Al9GTR0v7UHlv&#10;WQBIRB/auxPMEbwPTOcOwwHodT5uruBmp/a82BRJk3azpWZg8xGaf+DfuHeFWMOS+En7NR6RTaQZ&#10;DNDlJpBmr3BzhCQJyajLXT8EEEQo9qQDIK2xTP1ZoACo8yhgwZR+brukpYsc3HxEDmw6rN9Dfexd&#10;d1DOHDLYZsq2KTqoSqU5TywAZlXkPXbmOAVA9C6zK0eS7sn5kzdU8uJqHggwfeNkHRBkV0xZj7Od&#10;lk0EzWIH53poKIw8IA1M7GDMfxMEy75WUwGSg8+4Rn25yLjMD3T6W2jDX61roL5x/3ZE7gDIBGE3&#10;vIFQx98clNQWVZgDu7d7HZlJysxSOtvdLPAznFhggwVAbI0OkVnD58oRTJFnKZ6U2r3DxGWMgDBY&#10;q2SjV+hu6eSCB/MYzQdinGa/xqzOgWCfRVFkzQijEwTSklxD4GziWw8M0EcInJktB2hpAbOssTwz&#10;wOxFEJ8A6CEEdg3kAQtMWdEXZzsVw29GyLf/+l03HQrGQ3fUllJ/Lw9d6DaReLA/GH+qL2M2APSS&#10;A/QUAjvJAeZ1CIx+65wM0NJkmjlAFqNgiy9RF+X+/XgYDbQyuj3yKO9nXwPc1E/vPycJkDyxucDI&#10;0Z1U8TILGBWK+Iis8B5pb1fjg3Dt3lK9n5vhgb0mQO3fuuWLQjr8yEXAUP0d2K2NZNi8Gt2E0FmC&#10;aI7JDLUg2mhCroDm5gmo8rCknt35gfo+srl2v/dQpscLYYmj6RqxeflG/T0Tqk76CKkjSsTwaV5A&#10;e5tOMCDn5G8pSZjYc7aCYMaJdcgJogHfksHk0J45zAEeddOe5agC23JPriKIDwD0VgX2owiSNZGs&#10;p04hk5v7YRl2S+VBoQ7PmMZo9DVALzUT+r3pJgD2svkyPu4iiIeKfC5VYKMg5aEIokJoVuQNmzLm&#10;lCXypCQkpWNERHdEQLXyNO9n3eO0sqdMJT4uXiJgNMy8OhkcSQpJiJIUk31akRnXGcPibFMdAYKM&#10;2iiW1vbVXNrfWCQdNaBHngCgZYFl5f+85ACNPOCmlYuRB/w15EnIlrC17t2huVrquDM35gMobG78&#10;bVsVUlrKceb3bt26pHkEb2yPJ5XVJtJs7lC8UKwk3cK4TJbwG33dFpQ8b/OA1s3A913mlWoya+gS&#10;gwme3mSIo6ns99Z+5bH7wJcMxokOMLciiBcGCHNQVoEdFUHMkYzJ6EhgOJq6dqh+5o6V+4GlBG7F&#10;7mmjIYufPWIFTmgswK+9Vn7pgafyF1cI7LwKbLQkBlkFPm67Bp40mbkBIDp/DGMKL1VgVuKhJpA7&#10;pxX0u1YfoC4veVn0sJ93Au3gpmP0elrzP6jXY+MB+/QtXZ9OaoRKg9rA8TA9oLU9ba/c+/gZtlMS&#10;w3XqSQnCwUeH9u6CH0GtkMvwrALIod2IHoxVqYdXBngFlZvmeZAHtCyyDKv87BZZBEC21YR9204B&#10;kDtJ52q9DT2RNVnezhpBpflzlt6pH9wEhti/yTBtuiZD1HwDDn5N6DYDldrAh8M4YX72x3AHZIVu&#10;2oAFxvm+cdjIB4IJetQB5ugEQf9pjvYrs93NSrJ7WnD2fmBvQmjLGj+b9sxIvDsRQqvxg/tQbgCg&#10;DuMhC0y6Javm7gjajt39fJIBXruMItP5jZI0syV6sLt7BUCdzZytFc6zL6NxLdzNUL0Joc2ClHv3&#10;jVchtIe2RPvY0mwAmN2YwnCFngmB/U15+ChFulTrr+mV/Ah7rfPODWf3asymTk+WU4imCFpkfzOG&#10;zHZZ1zG8ZUMCicfNWxe1UYHDkdgV0r5iT7XGsp6PLJDD0t1lLxYYMiqcP33i/7+993CW8tqyPP+I&#10;iemeie6pLtsdMxPV0xFdVV31quo96cl7IQkPFy7ee++FFyC89x6EExJCeOGFFSAk5AAJ7733Z9Zv&#10;n+/k/TJv5vVOEhmRcSF95ne+ddbee+21LUos6eqvz//VlaHDmYIB4P27d1y/TurV06Ckkv4wZkf9&#10;4UD3SwoAJkJgTZVnV2EHwU0CPWDSjhETSAOaK+ausF2HKtSr/1ctmytySgfDJ1y/dnfv3ZAt1pFS&#10;CcvyAkaYICA4rM0EibLvqHh3SS1sn/icoDwA0zfgewFurlY4qz6maXtL7Q5JAUCfeC9kK5wxwJgR&#10;Z2ornAGghvFEMhgYmOXiAEAB05MDH7uzZ66Z9rKk9JdVJPbtUm2g9mxlGVcO8wxQABhms6QyQOvL&#10;VtXaROmZnLlLshUu3XHgeCUYYAFb4XCBkVTHfb9RJ+oDd/jQSdfm9R5WTMCJqLAbcVEfT7TUVMYF&#10;d2/ddWei8Dd0Y3Wr0c8PN9L5hjkJMhdLScVye2hyj/70nVng81hrGlAef0CzD9MKn2GYRIVEh0SJ&#10;JY05bSjAylYr1bcxAwP0YfDsUtADBk1g15b13T6Vo1Nb4yhsjNYYTHYL8n8MUN67bYexPH6k0A6H&#10;jojQuJ2aqdll2IksZP4f3i2a+89qIPgePRdLfi6EECR1i7ooivo8wpamz3dy21Z/5Xefiz9E9uez&#10;bUBRYgZFbABPkgNxphastOCXhxkC7VcZzBAsHExlgPFZFLFeYFrhDADpu1X7WRwAAab7ug13kp5Z&#10;Q2UakcMAivr78TzYz4LxElw/OG8s0ybzRQDIMKB7KSGwB8BkM4S4M3eJmSGkBb6IqZO3zQCAucwQ&#10;MMZV7vWxZoK4u+fc/Qdydxm3wkZKosUrq7DXjlHU5/7RmOW2XDFA+F5EwsLfPQp/5fbsZWgNrB0O&#10;5pfq5Az5AASZE8x5iYYXQkPHF9Faah4QMoRxcmlo/8Cc5ur//fQj36wQdzDKEwB3bl5f4sYIAdmh&#10;uR+lKYaQH1ir2aKhCMKP1kc/Gv2H6Px2btpuDK/ZC52irpDkvB4/Ngemb4Mh7mMNWWF2SL/GQ9xD&#10;WX0d/PKQd8pNGclXnBOzIM9l50ZRj6ZqcPOx7ucfoeHSi5zc71kgoypxhFEHQnr9WawdLp35QTon&#10;GE68oAFM8QNMZ4cVALAgw3hs/GcAQLwQYwzw7qKeYoEKg++d0RCrVT5sK6ZMw1QAAoFDB+ROfXST&#10;uzOrTRIA2vvHx5MC0HEAjLpyaO1LDKdKuMEER2iMSYMxhfJy8c0okx1WXuCX4sqTOqIgMaQKX0Ac&#10;wfd84tzVo3Z67vzioGv/dm/lkeukNwUu5u+Z3/EAdOv9obW7fvmGu3zprJkSEIEx84Pzr65ICeSE&#10;84yZ3TnRVkpRM8rF08xASgsGOLjFCIvo/GjcHH9QxM9jSqn4EYqvP6iKXSgAvHjutEO6UtJ9wXwg&#10;Quu+nVupPeZAkvkBYTAldowR+MEMPBQOs+sgtsRkEXZIAjYpRyRQAyzRRjX4Y1vLUXCATItk0pSR&#10;9t0HNR1lQFSWuZSc4ojcrPXeLLCp/Re4C2dxU7kvzeBXJoV4sF0nISAYHJzTDeHJEwAzGKIWxIEk&#10;MYsiU/8p82i9G0wqABoDi0JgA0ABlPt5szatY5Z2KO6Gw+8Fg75zW8OMNO82wQCjAfWpAHgvAGDq&#10;eNJUABTjTfYDZCYIzjzeEj9fQ9S8UhIp5rS5NIB6jwfkHjWICnkLrOT7r4+5AY21PuXoXFYyl1xg&#10;qPPtzb/Och9P9u2NnJ9Bu+cNjHe47H9tbQBow8mk8ftGkxvjFnUJN2fT9O6x8zG0zSFxO6vBW7BJ&#10;xNS4yeD6vGvbJsMafAhKOvxFztdH/b93b98sHAAyJnGUprohii7pDxUMEjA8TPIJVB4BbR+SF3R/&#10;idkCotyILeOzRDl4jNRjsRACI5/BeRaX6eYySKj0d9kGnswp6Fajr8IKlfN/PmvV4JIYGJPfTprp&#10;fr4DCeZs7bLzRn7sLl+kMVtAePKAASC+dI9plE/HPMz4NF0uMBb6GvvLxxLfbNhjlvhJHnTpxjFm&#10;Gsg90LwQqQJbVdYYYHv3ePMUd+P6HddQMooaxRzOQ9piUItx+o3uunsaREWYbSGw3s8GgScxwGEx&#10;d+6CWJPFGWAyAJqBaZIlfspEuNAVQs9vnA3GQ9+kKX34O3J8cf2WsexlhmE9cUe+P+VGdJhspgZU&#10;XlOHhhd1nRXleTDtdnKVfvzoifLW53Uufp8wLIWxAVrY3AcCwrlH/h31BkoNQNLYnXLz55SCmjls&#10;jp/no/OUc/GLFRvM/YV54AxOYiDS2TPH3ayJo0pFdmfdH2rrnTlueC7wy6MKnKMHXL18UanIYUI1&#10;eOj7XbUDYJGVQ4fJJ1ApmjNinvUBp7I9D3w+pwDwwRbpK4Q5kndALkOP4bB2Y8w5ZlzPyVZdZtfh&#10;8un01QLF2sUOzYqywBLP0U7LDkqRhOlY80YuV4Xquj6dbGXOHjIX50e4QmOmmeoKA8DFmWA83LKc&#10;U3w2cI77SLIRQvJQpBwb9siEk0E8aU04ZTGPFRODoLCekgj5rqyxzBVbYmgDQEaGKj+nOFg5H5nd&#10;0qxfjLCNMHrxFPm33Tnp7sxuq97j7rkBUKE4OUk/nyUKgc2bMe7OHcYTSF5i7tzqB47E0LmnwqV6&#10;AsamwiWNIY1vSCljCaKNyFIRAlOO55OD6+TiwqAp9daqwDGy4xTb2IkMkrRzxfi9ivpb1/yfTe1Y&#10;HZaF3M0bN9zgVsM1kXG8TXtDwBzaVFFaEIWF9+E5pJowNqBBAaDE+IBZP5b/w+hY37H1G90MHAE/&#10;yAlRWvtKvQWee13Pdmpp1RTJ0iBaLdTWu2vLhqIB4PGjP1pisqTb4rw3l6bGSZ29cc3KXJIYQmFK&#10;60yPou0NICSkxXbbQmD9oF1VjcJNlsKI6f+YOSLwDHOGuY28RZg6RSn/tAahcBncbHSpN5IXaCEa&#10;EDaxz1JPocWsoUvc2VOX9QnVTnfxsIBOTG4X4Vjq/N+o1zf1ZIxyf4n8Xwh/I/cRM15Nch+J2bAX&#10;Yg5FXgB4d2E3scB2VrCYNXy5z7sW44R+V90kX+1QmHh8m7szo6WZLwC0xgAFvMYA0wIgpqgZADBp&#10;PksBxmLGO0LSzQVOdxzYiDQyE1b/5BDdK16C8d3+n92wthOtnQ3gK6lKeXF+Y54LKVg+VcxUl+3r&#10;thgbfetv6riGf2pnbW9HDh+yUBctH2wuPsQMksK5SQsrLs/0AfMYs+mKBpktnrzEfAJtro/eD1Ds&#10;XLm/WzJ3eonb3gcgJX2HrvDqpfNFA8DHmnUwpJeanQVUpYHOhNdMfScJmk4ciSsMvcHzxix0H7Yf&#10;44ZoGtzUgTPdBjlPwPgSwBfZ4wOG7FYAX9wcwV5boLp/9y73za5vNFfcmyS8U0aq+oIsTmOECo2p&#10;+DF06diRs8YU3LXj7sk3X+hEkmU+LtFpT7ZgfpDfYHQAMLn5Pp0TDBXTBAO0QTypk8gyM0AE0QCV&#10;O7fPbVn7tToGlHMtIgDCHsj7Xjh/wz3ZOVf5xdYRA8wBQMsB0g4nRprMAOMAGJvQZ7b4s/3gobgY&#10;OmkwuvKAFEJSwuCc2SBphqPHjwsblp7rflTj/f1Ldhz3bf9es69HWeTigS+3u1FRf6fiPo+839gu&#10;Uw0kLl487ZbNWCbw8xsXbC2u3+OcG95xrNZq7uOKABpgY1PnueTwIS9oAs+cOWpRHcyPNQ6R4Zwe&#10;2rdjqcjtQppt4ocD0oJfAUJgL4dZsWhOqbjDBIdWkpTbN66TV2BuhTjhMDoj5DGAIXKYYJAKS4Tt&#10;kUjlvm+VjN2mnYtdZufGbQnhZrDjIT8BnW/0bDt38dwFd/nsFdM6lVVrUUEXKflJCjf8HdVpqprf&#10;o9m8NzXs/dBmP2MiHRCa8JnuEa858zMo8hqJySSyHDt8k4akHcadCQAHpwmBxc4CAEoPiHDZunqK&#10;eLLDktpXkh/dg/vuwWcfmACa109igITgCQD0M5qxjcrlCRj6gVPmguQSpidmtMSq8qbNZDgSTt1R&#10;h86+NCw8mvvhjmh29CMNRHr82H25br+EzJJgqU0MNlvSLYIFXVeZHvemWjcHCZjZay9KKPzTDwfN&#10;zgoPTtgpQDVSHn5BwEwqCXKBRpf0RCYzVo457XLM8D6we487dfqIzEvWGAN886+yZLTaw82fMsW1&#10;b1KzVMiVyV/UzbZ1fWa/yjxkMDl5wGOHvy+1rhBDaRNGD5A+KMPw9JSeYWNzdIEwm0C5QrRGw+QM&#10;Qx6CxQVwsMOQc2AeKZPn2LUornz+0efutb+o5Ya1H21h5rnjF1yLl7qU2CDp4i7G+PNhP7AnJDSD&#10;W4x1B3f/5HeyO6Lz329NBsJU8LN5wDnDkHIZoaYdiZnGDl9moyYmxgqLEaCMmZTnnpmPRm1wPgco&#10;UbLlACMAVCX40boxqtz6NsTACAr7+wAYw9prgM2TG8otdnZ353WKALCHvZ+FwHEANFPU4Rls8SfL&#10;5TplMFLaSnCwKEvOA4b5wAkWyEYTwmH7rXWi/bxXn/WWe/Dgofvik50K8foZ26OQU9GAj89D2PuB&#10;3JIePXzsrly+oHzcV4kU0mkxtoHqwX/9v9R2S6cuM11tmNUDmTisQgddIDBZWB3MlsJl6Avm70AN&#10;PEPCRneIT0195z6Z/YmeN9XtkqRmaN9OsqgvHQAM3R+M+/WX3C7kBQJAwuAPenVQGFw6H5T8IgnQ&#10;HZs3pB2clC40Bvwodsz6cK4B3rv/rb4xDQ6GF156Ks4OhDAabeGlKyfMn4zbuG/14s/1kzxw1y5e&#10;d91rDHTshBVtkVrBR98JlkqyuV/DEW6/QqkAhE80jeyRJsdZjtCYXxiGnoH9Wf4v9ADn5P8oCORM&#10;IWMGhRxIMHRFQ0cfc5DAAIDWBpcDgMwHsbY0KrTk58gBIlZe3FNr7q50nEUvhMAwFk1WAeT2MXeb&#10;/J8KLJ4B6n3iAMigJtnEx12hc7SAYTCSvo++V44WMF4IkRA5aU5zbDxmIgz2k92MCVqbop/4RqHK&#10;HcUM95a7r9TK2sXbbGIgLL6k+6ELu4GkfXyUd8a0Y1Jvbw56WTmyAH7hfINc9G88zLpQMByGaNDq&#10;FtpMbVyFIi9cXgiRMTtoL29OipKjVDyhNZVzNNGWGhEZ8ogXL51yq1csLpW2t7j/6IRhmpqXAfwK&#10;GAL7MHjlkvmlVg1OxOrD5epcQBZIyEvzNfmJdJIWAzIEz5GOEHDcsmqjmzFktgEgtJ6qFTvTzRtX&#10;tQM+clP6zrHdGjlCeegE81vcNhLA7KXquz5y6d237Tt/bG+d9TlCChxRqBZC3xzrdWbQxgei+/A3&#10;J/8XA0DL/8UBMEcD6PuAozY4iY9zNIACQElTEgAopnZ7ZmsVQi64aR8sKXIhBE3cri0aYHN8u7s9&#10;TVquAIAArQEg7XA4wgRDBFWCI1fopHa4jHOa0+QBw5yWSA8YH5GZYIGMK1Vxyv20Q4HEDXf//kO3&#10;+qMtCvd6WB7X1lAR856l/Tzy3lR81yzYaMvn3JmT6vX1zC/M4kGsDIDB3E1qJrUFoS5dWnSDhOFH&#10;PIe8u58Qx6Dzb7xjUzTWNi15keU9jxuotrd2jUqHVIXwd/sXeBmmZ3+FAsBTmgjFNKXSqAaHXCAD&#10;S7ZvoriRviASfkx2EHSCiSpTbKFxGzkGCgr0IPJ/wmE/cL29dqttrpH+wgq/O/i1mSmw853XMCgu&#10;u9fvU0jc1aZsFTVsK+0F7LtdvNcejPDbvejJ2MZ/9syE4duq+hoI2vzZaBZwbAh3zkD03Fb4SQWQ&#10;dTljGAGUBADSBocdfpIIOgJA6fQIV29PberchQMqWO0tEgD6XuLmqtxfcW7XPHd7enMzXoVhGtCK&#10;ccb7gePdIBnF0AkG6AshD6PhSOkMKvysligMDiwQfSZylm8FHvcuKsf3RKHuDhXUelkln3RFaR//&#10;or4+/dSAc5+6muHxk1/vuKYHo4NwflnxUCmmVq91M+VF6EEmJQNxoCo8d9R8C4GTjIiVk7ee3jzs&#10;rqxFTqYHny6eL8fnkjc9COyPiLKb2m2vX6EAVQIAaKLoAaUnig65QLzAfslQEY4DID2FHBxbDGJ5&#10;sEBCRGx5KLczNvPzhSslgKZxu6GBIMxvokJg5hbwl10r9DCyCOgZfvT4viZG3XWLxn5qs0RoR6qo&#10;i9oPiSL30sB92G5iVDWWfObEAffYpo35li5OYmt/S4S/OS7QpoNL6QFOngaXpgBibXAxDeAyaQAj&#10;EbQBEwAIAwQAv14unedZk3wUNr1AmqLNG73cg/v33IMVg41RJgGgiaG9IUJCDG1aQIXoCS1gqARH&#10;YbC0jZYHzDUeMwiiowFJ0ZD00BViLFDFETYVd+UXO6X2bP7Gdana30Ldisr4QhshwIdb+eZPvvRB&#10;w61rxvbw+MvlyxkJnunz9edVMpsNM3/bvd3DrVmy2thekKClY3zx23B8RiPYT11g7UrB9CAAIOLn&#10;GeM+zBP8CsEAfRi8Ze1npRoG+5mdNd3mdasyymKg13u/3GmauVB9gu1xoD+auDgxgQopTJgh3Dly&#10;l2EHo48RTRO7HNf4PFKavlkQ586csO97VbnBpRNXmhsHbAs9Gws9tRulqDtyST3PhjLps7FYZw9b&#10;4m7dvKcK5HWFxRu86UIAv5TZEw/pQQ4dIAiDU+cBWwGkgBKYAIDk5wIAzmjhHq0ZqQ3lnlqmCl8I&#10;Adx9AeSmcortJYJu5wGQThDTAqZ0gyRpASmEyBBhdQSAaQekq+MlmtWcSw5DGGyD0iWHoSos0wp3&#10;VJVd9XAfP3rOfaCiVMjLltRxLInXCUVAyACgx8bTs/Zgt2n5lzYfh5z3cY2cZMPPZE8PKSAy4vzx&#10;tlZ9jflZRBRzpCHCglzMGDrbM8E8mF8onsD+ls2fWaq5P+v+qFPZHdyr9EQe7K/QAHjt8kXXTaLC&#10;0lJs88EZnzm8v58bks78NJglhBkEYfYAllhnzv6ctBOZe60OIpXfYK5AtYrc34VLx61dh/J8XEto&#10;u2K0OC6cZ3aAlowS2we//M7NGLjAdXqvr7FOAJEEPcBD3pC8CidEuV3t89Rxz/+H91zdf27lVi/a&#10;4u7fvu0eHztgIGiuMwaAtL/lkf+zIdyx/F+oABP+xivAGbpArEAhq3oYoJkWzO+k3/CeRieOci//&#10;p2qF+n1e+I+V3fLZEhDfOOpuT2nsQVCvlwOAkRYQBphGCpN+QHpyISS1I8RkQfxe0Zxgm5cio4In&#10;Grx+9dINN33QR8b4Xvw/q9pxL7fjHa01cqSV9DnCWgT46CzC+WjJeHluHvISqsdP7ps5MBt8OtaX&#10;ibmhnCDHN3/sQt+QICCMM3lISCVFVtxPXj7VFSb+ukyV+0ZdH73aNS3xcRtxjTLMsl/nljpvZUFX&#10;cgAYG5lZt0qp6XYMBCWOXvPpUpsel7pLUVX6TN0fBmhRcnZAk2G2W6U7iBw8NIEkcqmmkgvsVKWP&#10;tezMHb3ADuqSKUtzWezzvsxAwFX6xC9HNBOBNjXw8Ik7d+K827flG/f53A1u7vAlqqTNdmMkIh3d&#10;aUq5X8d0nuqGthrnBjYe6Xasiey3rp7xPcaRB6EfgpSq/wuzgOMtcFSAYwUQs8FKVwGWFCUmgfEA&#10;2NG6QQCuJ1cPu+1r90tuMaZQv88wuRGfPCYPxYMr3O3JDT0AIoMxBhhpARdH3SAJABycoRKsSrYV&#10;QmKCaMJgDXb3gmiMETBHBQAjg9Qtuk0s2t1TdVeOzMsmr3T96n/oRijdMFq/c0U43uO6TVPxbq7D&#10;umr9ki3u0O4f3JULV6MT/7G7fv2SKSvY1PMCPtY70VC8oyoURAIb5JyhDS7IXQIbhBmabd32nZlH&#10;VTDtUexv7tRxpc7+0P7FR1+mk7/k4widWy/jnyD5mapFrUoZAAmDB3RtY4BGziBpaIqqtuuWrzUz&#10;Rp8Dq29SGDzJUgGQg4r4kjmlVLG8Mr1loo2H0Jk801syS6BfOJfxalS2JzS2RLFCgysatv7w/i39&#10;EurZreAXhtxjA6asoLoRbrtHX691j0j8R9Vfn//TyZ8IfwUIuTpA0pggyAg1aADNBSZJAiNgUqX2&#10;ztwIACc1cA80/L04l7sKbW9Pa2YmCx4Ac0thfCU4Ph0Oa/x0PcERAAY9oMxfTQCe0ANSFBIIbp7j&#10;Hh/ZbRveI4mZHz5QWuGJLMwq/OW+u6/N+qQ2bQM9XVm/eebmtK7pnMJEZL46rkI3VZx8JKq9YnlE&#10;VLS62TkVhcREVpyHmdyeya/v+XKrEaeOTUun5zfRWKHK8unjP+fL/goZAnsANE1gTzSBpdMaF/cL&#10;XDJ3mu0a2NrHLXa++nKXqyeaD/2m4ktbDkD3fYpdPpT8oGaSYrEPYAKAVBWpYhFCU0Th+VRU8Q7M&#10;NKsgvLctJH2W86eOuyvnT7lLZ0+6y+dO2fWKwuWKeA2f7a4cvjmBH6sn9eFGbPkFfjYIPchfUhxg&#10;YEqW/8vkAhP3AUzWAJKnMwBUzo5CCNViFts1ac0K+ltd1m9767Y2mhsyQJX+744KIB4A5VKcCwBT&#10;naFTTRFSCiGJjhA5c0fDqux30G/ySL/JQ4Hi45PeOOPW9WsF/szldfxtDUrFcPncSXdF/z4G40tT&#10;3MgEgqSaYH6InmkSoMMDNkdUlS4NxYgKuq4wGrHRtZHbM6JnzEjSvQ/yNlzgW9erVqrRYyu9/vih&#10;eWv/CmiImpkFblj5cakWQwBB8ozdWzd0+/eIVptbTI7ZIo6yCDMBr1DYoHn7zNmjtnuRt8CaZ/uG&#10;LZIndE/yVoMxUsKneoVwk6ox+cP8wC8OgiyKiyqUXL1wJgZ6gGBFvJ62Exiwvn3L+6E9MhDElj+a&#10;AcIUOMLBjSn6v8gFmkJCcv4PCUzkAhPzAUxUgGMAeGdmK3dnegv1M59xt+7c1uc4UYDf6bR93vuw&#10;r+83u9sT61s+kZAaYM1dCY7ZYiUKIaktcePcfb5PLj0gcpjAAr0d/ZNThyzeuSEJBZ+jYh7X1LV2&#10;2tbjcQFNvowvdi6Rs4MoUECEEARDYYqMqCkARnruU9kgTI8CCeefuT2LDfZtOCTXecTzAL+Naz4z&#10;0lRaMrpAnFrI+Xnfji0FYn9FYICeBaKtwdK+NIsh5uIqndDkUR9YLjAOgOwyn81bkRh1SRjb5LkO&#10;Jm9BlY5bxehuE2xnYrBSTq6iqTz4WslZZJcBJJVi+og5mGGSXH5lfO5ngf0o+64LAsFrSSBYMVmg&#10;ZyaA4AmBIN6DApYDqzSkSQUPwr+o+ptb/5fTAZIMgCk9wAkJTFQBVqGCThCsq+7MbONuT6jnHn27&#10;QfVHSRUNUPL+nYwl6ndltd1bO87dnqT8HwAoRmmva5XgSAuYthIcOkJCS1zMHj8BgPEhSb4aTPHn&#10;8S9f2ftev3IhAuuKfExzPltRwI+1TOi7QzlyPDI5j+xc0dXcXRQZ9Vd+nUIhrM/OjWjuB2oMcoKc&#10;T0EfiHVWagj8o1JYP4kwDOohQ+NSjhopfvSXvObBvbulCYAeBBdMGy+7/MqlSmeDLGbj2pW2i4Rd&#10;CKEljK1voyGm7SOvhzYpzAUh3GU3i8tVTCqirhEMGtEthdfidTB55P8ZR26m6UX+7ltA8KC7cFog&#10;qLxgfid1RbkfRmPh8IM7ciRWJwhM0NhfGII0xRcKUsJfy6dZB0hqD3COD6CvAHsNoJetAICtrYAB&#10;gLJyruq3yi8MBiRv3lDR6e51vYZeRwJogNReLwGAsUJIsMUKeUBcYawn2I/ItI4Q8waMFUJSw2CB&#10;36ODarnT5ea1K7868Dsm7WxhmF9c9Ew4O6b7RMuNJ0Aw8tx8VyDYUCMwlytFBFMkuqJYQl8wOb+g&#10;ESQaWz7rk6QQ2PwDlcLC7qo0Jr2lulNR/Fj18cICg18RGaAHwBPmE1i91Cktuwa7h58h4Asi0HZo&#10;OSYHraVWJwEbNFShFzjJVEAUHfAbKistWF8AOnIcXypMJkeIMDpdISUvRvidBJ3cT07w1wKCPl90&#10;0j1UePnkws/uocCOGcCp4a+Fi6kWWLEWOFrPbCavFUByTBASEhjydbM8ABIC89fdvuJu3ryZLwvk&#10;891Th8XjX/aKPSr8JYzmdQBAXjdIYYIrTFJPcBiQ5POA1rliAEgekCFJafqCKYioOORU3Lp75467&#10;JGZfUTasvD4HrI/rL8r5FQX8YH++0Og1fysXrLT8OMwvcf7ABkUoALqBmui2edUXRhgAO8upY3aq&#10;PCBFEW5HWhbOGQofX+3c7rq2KP1okWi0i6LGKxfT+/5lqgQXwAwhcy5wwrD+pWZjHUd3do+FGqDE&#10;bhJ0RpZbUEUYet69Vn8DQXYw2qdge8GJlp2Jsv1YVXnpVeQAsYNB1ZG/wB454BxEqlu+OySn6JJf&#10;SMxjuZ49eezXA4ICmGty/rB84L6VlhfLCX8jA4TYFDgf/sZdoFN6gGMmCFYBjiQwFrYCXDNa+TD4&#10;py/dfQFbnmFwVFCicn1frNTyf6kAmLYSnK4jBHfoVGeYeB7Qh8G43Tw+pgFVek+KCPkx1IoAjiH/&#10;/LNAprDgZ64s0YCj4OpCAZG1T1iLxT0efqkRFCBI4ZE2UkLk0IPPuYdxcTyy+kGEhY4uOrtKu/AB&#10;VpD7mz+NsQlcMmFWkdxgMgPgt/t2u5Z1SzcM9mVzDUvRdefWjd4zMNG07RuxsdjBfpuqFLsSNJ5d&#10;C20Sc0kpeEDf2ekIeWGAwzuMtTAZKYz1Cus5CEi3rdtsiyM/4IvfH0CQ0vuvhQmSD7x3X3NIrp/z&#10;hQGzvxf4iRHeT4S/fghSOgH0PeaA5GqBU14uXgCJA+DEBu6++opZTVdkT5QJZADHG9euWoh+Z56q&#10;yVMlfxGAGpCGQgiVYDNFiPUEx1vigjdgzBor2Rghpy3uwToxYHXDuMcP3c3rV/NlpxUF/Pj9jkhY&#10;XBTwo7Cx+fMvDOBQUByR36ZZ3iuiISfOv6dp8iLnRGggCIwQLS0zXoIYGgH2oBbDE+dVvOPjc43T&#10;KAvwI1WGa/3JXxguVYYA+OTxI/fh+12se6M03KLjr4k4+sO+3WyCVDxXF9p2ADiMTymCrF26RsaL&#10;a90e6Zo4mIinadOxkFf3Y9nNrhVXtAOCb/9tXcuFZNIy5QWKgCCL8aTajMhzVYQTJa/PwAl09eI5&#10;A6RHX69RiKjwMNhfxcLfJAOEoP9LMwfEhMmRCUKiAGIAKPACwKYpj6cihrt7w/J7mVjgZYD5keQ6&#10;J752t2B/PNcAUNdEIUQSm7gpQtweP9UbUMLtHD2gl8MYwNuwdAH+qjFW9X2oH6IgBZryPq5ssBfl&#10;3kJhofDgp9SRCMPXe/e6ZhoaRs4cVQStbszQCdFPCIk5h1q83DlhHwf4WXQVNRSQVurXaGjCASZR&#10;IJFq4+C+Pa5n2yal2vER7/udPAKpVeHArxg5wByz1N1bN5S6JCZZGzg9lzYwAJMNThd7g+VxtWn1&#10;ovbmKB2FvFS4oPI4XISDGTz3oPSYKACahWGA8ceyKH+Rm80VOesmy2QqXjURFnj3ngS+Ny5401OY&#10;INeE/CWwP8Lf1EHowQPQD0JKaoFLVIDF2gIACsRujc92j9VPm18YbOGvnKlvKWzOAcCIAWYohNyN&#10;d4TErbGiIUn3kvKA0Xfle0oKhD7yhgofFR0AAb9zSrUANIUFv5Drg+Xh2QfwhWHrRELk/tYsXW15&#10;8KCIgCke+nq/zeFu9VrXxHAjmCNOMfPUScX5lsvvTwXLibK2Q8VR2sSoE2oRGR/8qKJkuQDgQzl1&#10;DJKvV2mXuIM2ELrLDNGfBTL55eosTyj2ZyGvqD5DW3zIiyDa5wqZWRomzJH7IK8YAM2MEvJp8E4H&#10;lCzOIz98p0riqQotk4mzwIfKBd5fJYaUq/obc4CO+n9zBqFHBRAzQY31AFOoiCrASQAoQLsv5mVh&#10;sDYI8m1xRuXDX1lfPbzr7bSmNEkGwFAIAWCT8oAC4BRvwOQhST4PmFMN9oOSsM2Haf4a2N81pQ1O&#10;HTtqaz6/dZ9R8BzZXI3gXBDoJXw0dT6QAyfknfXhHOuICqAW8uW859Y1myy62qK/vAdRlwdLr9EN&#10;Vlerli82l/fS1vwFH9Exg3sXKu9XTCF0ak5QE6Q2rC4zFkgoPKRPZ3mRHcrVJpc48ByQPEJeKDy5&#10;jVGacwDFZ5AL4IiO0Dd0KxciFviNukjibjGFYYWmFRTwVvQKseUCNW/jyRUJjwFApCJR9TcxBN0s&#10;8KP2t4QAOsUCi3wc+b80BZDA4ugKuU0YfO+m8m3qsEjRBFr4K2Paxye/MfZ3e7o6QOIhcLwSnOgI&#10;KUgeMC6HicJgZDEqsrhH9yt07s9HEWdkdeZlLkUFv6CeILwlGmLImM+VR9o/5c7D8HKqvTBFgDC8&#10;H8+zJgNFVvwF+FLz4EdUkDmwd6fr0VpzXOTtWdrsz1xfVIM4tF8ti0UIf0sgBPaSmPsSHvbv0qrU&#10;LPNTf0go7/zpE3wonEajF1p7mGOQpdxe3M8sDGpBDzh31IIEK2wSTbjH5JFcIW64sMNFk5YoLEj/&#10;PvkBYtit2bkrajgMCwwV4QcyAXhgw4TixY94+CsBtMlf/BxgL38R+woegFYAQQAtwXKsAJIAQMlh&#10;LAz+eY/C4MdpQ04Lf7fOscclAWBqIYRWOwohCUF0bExmyANqZokBd+QPmGOPNdZue/zjNqv8+oJM&#10;xWtnvHbxjLuoTaIoxY742mQzt1m9UfGQ84NQd5VUD/U1xjLJUV2mITjctHmjuyRiWzOajKSufZ9+&#10;+sGNHtynTAofwT901IAewjFWTcErvyXMAD0Ibl2nBuna75QJ6lMVRvW9yQTSyY4xYSo94/a8h1nT&#10;RCeIDRlS8WNi32lW+Wr2QicTUCP2RMXOogD8PpHGiRA5VIkxVqWQUpTdNxRH0GpdPufblco7kZ76&#10;/jCxB5KnPDlxUIAxzDRzuau/vv0tEf7m0v8FAXTUAZICgIDZbQBQzO7ehslRGKy8aBQGW/h7VfOQ&#10;H94zYMNFJiMAJnWExJ1hYkOScKqWZX/OsPRYGCyme18g725ddrdlGebb8ypWjpZ831nNsA6dR/lt&#10;tpnup20U93Q0q/FcnUm3zv3sNn62wSKgpBGdComDifDHM5Z7+3sRg0zr3+F1+BMAAFsbSURBVATP&#10;Ml9YMm9GmQieE8UPSV++/QqPxsIXP4roBpNZEkP7yYCurcskF8gPgGNMnw7Nbaq87xWOtHsKfaHo&#10;ACDDXOKtPRg4zhw6x13UcCSYXfA2I//BGMDzF4+5OSPnW/scwEiSmBABU8ktqzfZ6xZ1IRK+IOQ+&#10;f7riiaZ958U1SU9u+xyguj689CVn/sf9T2Ptb6H/N67/Cx6AGfJ/AQBvTwlh8K2kMNjEzxb+fhuF&#10;vy0MMHOHwaEjJFUQHc0IySiHURgciaIp6DzctSTqTDlXoXR/YYMMPb1F2XTDGj0l4Pp0zqe2kdPS&#10;RjGQNcxrktpBFztIBgbW/RGJmhPKiKgdjuhpXK/JaYsdIe9Hl9b2TetcR4mRuZZF6Iu8ZvRAhm4V&#10;nf2VUAicUxHeuXl9meUCfQK0qoSW/awgEpfGsFux2zHXlNweuxk9iyvnf6Ye4MOWx+A+bicXiH7w&#10;9OmjGrI0y0AxTLM3uy1Nm8MD7dCB/ZlzjunGdqZrn9MuzOLDqiio+CsC8/Ah4BmzzXq0b4Wxphzx&#10;c6j+Joe/yRb4GfJ/sQpwAgBhgePquEdHd0dhsGdfl3X11d9ZCn/rRuCXDgBjHSGJQkiavuAke6zg&#10;DhOxQIXGT1T8gPVWpMovrI/+8uKGvAATej765QlvES2zrntkDfC5PVV3qfCO6DTOd1HZlLim5pbO&#10;37gAGmYYBpvv37U7V078sMgHnpn9upQd+enUvK7l/rDmKw77K3EAxH9uSK+OZaILjEtjFs+RbZZA&#10;Jex8oYhBlwiGp81V6MAUFSpPPmTb2s0GcjZuUuEvuyT5QhYJoS8LIhx4pmAR/rJjFmc3jn822OBR&#10;LRz0XBVFOA0Q3H/02D05fUiho8AOthTm/wb351ztb+T/UvV/afJ/09UJYmzOX28K4O7Jbj9Ug+PV&#10;39sCtVuTCX/TMMA0eUBvkR8AUHnAFDlMIgwOvcF0tEgS4+5c0+iA/NvyymKDCpthqPIWReISj0yO&#10;HD7k9mzbYUAWQlkYHuubzf5bbeZMVGRz53YAkr+Io3F2JgKy23QeoJhAL9hUOXLOJ1hkXHb2yxHZ&#10;XA0fWKahLzUAutCKC34lDIA+F3hg93ZrSykLGhy6RNqnyQcGEATsEHkih+E2KmCT+09P5Afbvd3T&#10;ukistUcLxsAvmn41SUPVrYPE8h85dlxFDYNT9YL8/3RUICnv3KCFwTdlQCBgQDNnhYOo99fMT1Pt&#10;rwh/oyHoif7fYICQIf8XQO0W+T09xqrBEkVfVFrAwl/EzwLHWxJNxwEzOQwOesDIGSY4RCfNCs7x&#10;B+RzM8DJF0PUG6zZwQ/k+6eMpwnBy7vtLQib2RCLW+VlPSU0sAKqBYCZIpy43IX/Mx3RRM26ch+3&#10;YQmHQxIkYcXcT72Tkm4nFQQzpCASzqGwjilCLp0njaDp/eqWyTmPtKaNwt9f1P1VAQFQIKgm+zGD&#10;epeJCDKALLNFUZ0f2LvLKlGBqfGXnAe7Fv+mdE81rN1bPUz3BN3HHr/Rs+1t4Au7nU3BUthMrhAL&#10;oDAikPxdkAHAIk1kXQSNYKp0wLPB7721Vjl2kFg1WIalAMODrbONBZqjCuGwignx6i8sK1H9Rf6S&#10;sMBPr/+Lh79WCBHA3RqXJcflnQlRtIW/cqXh9nwBMDjDpDpEJwYlAYCqUls1OMUcQSz20Xcbzc+7&#10;PMHPWJ/SDqeiyKW4rM8quwIvHJ0Xjl9k/wbQ8PQzIKMYGI2PtSFiUVcHGz8zcuIjJfg3mj96fgmR&#10;V2oEBedC/Lw6po6nTSp8InehKFlWhAcHqtkTRpYI+JUCA/Qs8KgYE/m5shBChh8e4eWw97sKsKQP&#10;lEYwHUtD5Eyxg4Mekr02e1aMzyy1tDBYLGFBYLtFXzCsEacL+oTXLVtjr/GVJtORZzl+XPnHmBi0&#10;KOww7Py00RFylRcbpEqNLOTR16v9sHEDQD/+Mnf1NzX89Rb46eUvvgKcAD/Z25MHxOsP4DPrK/X+&#10;3p7Twayz8gbAdH3BmcJgudVQDY71Bt/7uL97cuYHY5zlkf+7quPLRoc+NOT6ipNa4blEKKxR7Kkw&#10;9qDYt0yaVjZqct78O2z4cZckChwjOo6zAWHxzdyqusoR4hPIc62VNMppG6kQydi/Z4dIR+NSHWye&#10;CqodZKXfSUWWC9EM76JKX0pBBpNbHD174sgyDYXNQFW5gWljhpmBajpvP8CKnB65kKQRhFHFCwMF&#10;DniwAif8xRp8dLeJJphm1+QxsEUs+XGhIXcIG7Rm8kK4yKQCpcllBLKHxTSRP1yV8r+sgdDygJEN&#10;FTo/k5AQ/gbtXzA/SFR/Y90fof0t3v+LC0wkf0kFwNuTG7nbuv+JLLKs+CIjUtgfYulbAGRSGBwT&#10;RMfzgGnlMCnVYEwbAEAYLaGwrrT+3ZI7dlkDIMBHdxCi5iCPKsqGGQcj1h4ARaUW8CN3bb5+inB2&#10;fLHNqrfIu/DzQ9FASJuwjtPGT478k9mfeCu4WETD5wuvHX8/GhA4t4b07qRuj9L3AIiDYLPa77oV&#10;H80pMfZXSgzQs8BL5864zqLGpe0aHf+BYJwwz6XSI6UTSZMfGaC5BzRxJ+ab0gakhQELpEpsoYAW&#10;AuBHZwiOMoQBxhpDM7iqw+QLc5rJ+8l4YYdV14oDgkFWACPE9SaExVcvlI1GDUC4o97gJxeOCvT6&#10;R+yvIOGvDFDzk7/EGCADjgzoxtZ2DyVG5nJPbjT837pF0gDgbeaCJLpCUvqC421x8XnBiLWtGgwI&#10;ShPIVRpH2OaNq+r9LaNZLmEjo8iBiW5xw92wTth0Ee4PbjEiYe7B5lxV4EcxI97FxLqm2AcAhgKH&#10;r/7q8fGoJ2qXy9Rg8LPAe6KMByAbZRX2muxNaa4+7Zu6OzdxNC+67i+VNRbDDzA/5bVzqz/+yDUr&#10;I3F0OBgmkpaJ6rrPPo78A3O8/cgFYqLKRHu0UWFCHH8JbVkkRv8FfuRR2FFDhcwMEwR8LBZuJ0+I&#10;gDRU1xr8qa050QCyxQXBIH61zyKNlfUUl0F+0AYRMTfk5kWBH4UPwC8++yMafkTxI6n6mxL+ZpC/&#10;hBA4DoD3ZHrA5c6C7ub9lx4AU+UwmCzE5TDRnJCkajCi6JhHIGG8wPDBxqlKUz/WjN+CD2gqaiU4&#10;VHfPnvjFmH1JFDkC+LHZspa71uiXMAQmnZP9h9ZpGR3Pg+V9pk0eO6sECNICF+W9kYGZ1jVDbhtS&#10;sWDGpDKt+IbzGrfnXVvWlyj4lSIDjFrkZL0+UOMt28irqyx3i9CH+OXmDUmdIgAKAIWeCWnMmxqH&#10;Sbsb5X8GqIfKMc3e5AND4pjiCAuG8LdHrQFmmYU2kPAhyAwAxNavdzOdFbtycUKbVMkMrOGkFp8V&#10;KkoRCHn963RjPLjrO0Ei9hRa30z7l2/46w1Qc9rfcuf/DORggMhhPpckBe8/s85XWJxggGKJMelM&#10;2r7gXHNC1BWSqAb3cnzeRDEEFqj/P9y5yEJuM2Mopfa3AHw4t5RUdTe+ntioGQJGWoaNPIS0rMHZ&#10;w+ea0D/TJsxzMf4l4rFJidFYS6Kb1/9LbcsjppvsdvyXo+6zpQtsZnenZmVX9PCprarODA+KKXpO&#10;lzMsRQboQfCbr3ZaLhDbmrIEwbbqFOmlyvD+3fIEjHIu8d0TX8DOVd63Do+4ky0N4ITJiTxh5JQB&#10;UNI7CYCyiE6qKoa8hjwgoTAsspLmk7CLFsVPMC/ADPkici9UDSlWlAYQ5rjDqBKsCXEeQDA+9db3&#10;95J6fxE/B/fnePU3BwBvp+j/LK8Xhb8JAJTeECt68oG3NPwoAY4FzgNGc0JyhcFBE5gjiaFn+dG3&#10;60utAhyAjwIHTs1shmFsQnE3RGRYFDtgceTsWG8UOxKpnIjJYWvFtLZg6pHufVm/qxev9r5+Sv/w&#10;WoBnq1e7ul2bt7vDkY1cOF9gfkx1a9+4VpmmtILMjdEbJxQJlWToW8KtcHmFw87NGDu01AcopQNX&#10;dqsBXdtqqPlX7uhPyfIYErx2jY38I2eC2JNFRJjAzkp4gA4KWQCzhwEhQBKWF0Zptn6jWyIfiMYq&#10;dTZCcRd/LkaI5EFAGELjkiyWAIJUgh8e+NyzKVhgvPiR0P6p9zeYH8SrvwUMf0MOkNwfO/uduRJA&#10;hxA4bR6woGEwvcEK0fmcWGRZa5zPBXL7k7M/uLsPHpZoAYTJgByDc6eOeeCLzHFL6rjzOigNEDBP&#10;6DPVoo5QzKj8/zaw6IQoBTAkRcP63b3lyzxz0oAgaR+e9/bf1DU2GdfLJsiCCoo7FEl1aVHPobct&#10;SxLDezVT6PvxPLn2lGDerwyqwHFAlN7qwjkbWFJWFjnxg0TP4FC5VnNAcZOOhwapleKjkrUQ/hIe&#10;sDuGgc/0B58+c9RyI/RPMv+AMBpZDTsyshnygZhG4imIRCaumC/JEyFeKGE05wlJZ0JHSUkAIXnA&#10;u7LKf6IwCq0f1eBc7C/u/ZdU/c0r/EX/p7A2zgBH13QPoklsd9V7fGusrwLH84C3ChIG27xgPAKR&#10;w2CVL+AOxZDQGbJIYKguEOyvSsr8NLBwcnw+1PWu4CV9vHk9RMgr1Nr25l9l2fpkYybyGNtjkkUy&#10;weQ3dG4wpIjNPFNOGkbpmeAqM0hNBUxLB6nL46ud20zuQkRV1uCHx2jfTi3c3dt+nnVJyF7KsAiS&#10;DIJb1n5W5gWReLscNj2U8A/LqDRTfgRdHyFxAED+MiD6qy93iSkiN/jRzRUYvvlXKrSogwSJDIsI&#10;11xmDRPyIDtAPxjswUvjZEhlhHaCqGpM6MU83eKExz7PeM6W24MvF5jHHywqefKbWFbC+y9D+GsS&#10;mJz2t1zhr/J9tLw9vo74WoxT1eCbo2ukAKDkMCkAmL4rJJoWRxicapEVscC7ug836hz7q6JV1tlk&#10;YHyw71PKi4XixnfFkEAVdI3g7DJKMi5ydWzQbMTnNJ4SBUID2VohfQnta+QG22n0A9EIG3u6Ne81&#10;fWoUiHrn40Jn+uu//mq369u5ZZm2toZzln5fUmcH9+4oNfAr5SJIclhM5W3MoF6uZRmXz3NAsIob&#10;P2yAdV0AhOkWBKwNZke+jx2WK/8+sGePAR0VtLcULgCM7LiEGsxNgB0a8CEhKGZ3SEFPhvjjQshl&#10;2i19N4YzFSc8xh7qzp3b1qp2T7q5uzArDSA3VhU6P9J5/xU4/G3mbo6qbr5/JoSWOSpDie7o9W+N&#10;kxFCKJLkygNmMEdg/KaxwGhWiGaTxFngXUl0HmybayfS9auXCh3+BvEyhRM2GXR8Qc5SEhX/gh7z&#10;UFxjvOv65WsT3RvksDd8us6ikETHh0Jb8tiYftDFlGpbH3/PuLlpEDp/e+ArN1BO723UYFDWzK9z&#10;83quucBv9gTlh0uJ+ZVhDjDHLeaMQoUOap0pS21g/OChXZo88gPLB9Itkm7xoq3qVXeQksINLQQm&#10;3/KxRKR4p+3XyEBshUJvpVfXN5Gx6nxjffkNVg/iUlT2efmrFfSESPe4eMGEE5VKJDIOzDULHCJH&#10;s4MfaDgRU+Noi8Pi3tveh9a3mPYvrflpTvU3Wf5CF4hCXYGqu3/b3Zbshl7gBxgxnP3R9wJPalAw&#10;OUw6UXSsGHKHIU36bPc3zxDAPpD3381Cef+FogampKeOHbHNJb7ZFOc4FeW5vDdgFVyZ44yNVAy6&#10;VXKCcTcXNKwMLiK68YYemXvaDfx0bnx3cJ/7QKYmZTHRLR244vXZs00j26x+QwDoq8JffP5xuYXC&#10;oVtkyughGUEQCUDwUAtOGU2e62DhLi1D7KQtX+mS0FGx4771N3XcqkW+QpxpYbO4UOyvF2Mc33uK&#10;L6bovYpyIhTkOYkT1WQ5GgqlXCFehB4M8+8ysQHquj5Qy5i7d8Pd3zI7Z84HTIurOT9Hw8/zYX+W&#10;/0P6MqaW2eI/uXbG3Y/a0UyQrLDSOkIO75AfYLa3xIoYYMY8YADApN5gPpvygQinlQ98eHCN5Y7u&#10;3L4l5of1Vt7Oz6GgAYM+IyZNUYPfu6Q0fJmOXUE20PyOO1EKA4xweYlPPAQEP2w3xtZfqpV9PJ0C&#10;+B2StZV1eZTBQKN04IdapIUKH/t2bCl18CvTENhTTgp+j8o1FMa1AiY4ZfRQA8HUcJiFCAt8v/4H&#10;JjA1sbTkBiSVcc8d032Sz7VEjeW2uDRjmBA4r/A3FEXQCr7+l7U1mrOXOfUWZwJdfidEaq4QUEyA&#10;IflCc6jODIYBBO/INdl4vHpo76tqy9yP21ObeNdmq9hq5KVydf4q5jdNoWpM8oK8xUwOdL2L7OXW&#10;FWN84fXND5Bh7ZfOGQg+Pv2dwKubgSXW+Dexx9J8YCug2OsK3JgXYu8XpDV8HukI9Zg7Kt48kN4P&#10;9mohtgYtXUqZPxLEzZbTizYEmB6gRz6VAhOgV9rAZ6xLhbUwXS0YdxT02KaGskQXQ9uOToijE+tU&#10;Ei38/2zmdUqaJoS9+PoN6d253MCvsyrNhL6zyiD0LYcQOCcUPi8fPAadl0dVOJ4TtHDYcoKxwohC&#10;BBYjKvuWr3ZJjA8MQui4OJpEczcp8bHXt7ajPMIL3DSw3fegKrmCQBXtlQlPY83mRVn4hXlOPIQj&#10;gU+YfOYEOcOTFiLnDpVP2X04xdx78MhvY+oUefTTl941hhxhFGoa8AGImuYWgPE2HRsLe7j7X0wx&#10;t2eef+fu3STwC2AECPIZ8CV0jx64Rz9ssZm+hMvoBH0FGaDTtDgGpgOAYpN3P1K1Wo97sGuxe3xc&#10;4xGVuwT47ty5Y8wy3vMbihgAP3pKcnpIio7GmF5pg16o5AddH9FF3wZDXP/Gw/xktSKOX2D9AaCs&#10;R/SpYfQluUFMTRkCxv3Jc7VV7VXBg5yfD3tLf5RlppwilebeandjQH1ph77lCICeCX75xZoymyGS&#10;6Qc3Y8UPBxgrwlY/nlMJHSNIDLDWNwshhkJraEzQWzFI6WsVSPIyQuA1EUYjYSCfGOQ17MzvaFee&#10;pPkkJS2cLiggBjC0CXYK85ByECqTNyQEJOlPSMhIRmNp5wRQYku0y90Hoyy41PFULu/JrUvuydXT&#10;7smlY+7JxV/ck8snFeaeldnBVY3dfWCAhAMLA5iMjWXowzVWGI3HvI+7GotFnSL+9c/odU9Er6+/&#10;CqMxU3iiOSI8js9z7+Fjd0NFlcTnjTE8XvvC6RPmwQjLoziQ+A2KMW6yoL93nJGHmdUM56J9jc0U&#10;kMKqbeem7QUeRpT63p5Rfu++3b/PZFn0vSN2nqcBYBRLUgseNAkcVLV3YPd25Qp+9PG3sglve8oM&#10;/MohBE6WxswYO8woLyLLsq80+c4UQHC0/AtZSKliaZumJYnA9A9mOXp92VGp/qK/ou9yk1ro8lLc&#10;syMT3qDHavRMO996FIXOwXBy5QI/cCl1IZeE32BhTkxOnBxAVLId3aQ2huM6Qagqkz/0oJgjHzE2&#10;dfm86epuqkn9lvJst8W6uN5S2HxTQHnj+nU95pI9D+ArqAEBIOgZ4Vlrz8My69atW+6WqtP2+lz1&#10;f27nfsLneJGH90EfeVZgDsMjl/eT8q5x0C/LCm78WHBsd0u6QjqEiCBsrlZ009pCeG8OLYlhRIUz&#10;4/Us8ke3ff0WRTFdzew0OBzFQZhZHvt2bXf9Orcqp2pvTncYngGlKXjOpCEs5Va4vDtEbonqvt+h&#10;mWtbxr3CqWBLryFegoe+3perbc57rR0W09srh92PXN+GQ2ya3JIpSxPmCZkT275rhCoc1vvkE8NA&#10;dmyL6vxzS7Pqt/whfmsCTHZoKnYIU/kbH9RekAQ6i5/PXJwBTiFESwULQieYMmEzoELoTAh5UWau&#10;OeCWvsiAo02oqiIryctgIP/H6j2iIg3ve0HgDGuF2Z34+ScPdmJ3oXhRFrm8wmw2HgC/9J1GuJDr&#10;L/ZqbJA2iEudHWy0FMtYG0WxWguKAz4X6yj18x1Te9uurRtdr3ZNy0Xnl6TOUNg9TLO+Hz64V6bs&#10;r5wZoA+FD3/3tVlcl6WrbDq2Scmftrl96h1OHbUZciuEEKHSG0KYvKq+waE39BUjn2msijLaQsIS&#10;qsmHvta0uB88M/H+az+6KQNnmKZrgCQ3tODlJZsJkgg0Ynw+OlXo59y61j8vTAErzAma13eKg2LI&#10;lQGMh2VESwj9y2GZxIpZAJCnjx91dEnQIgaDxN4LVkaxATYJePm/yVcec4GrwlUAFhZHcQI7KUJ0&#10;ABiQg6HC6gywoy6MONh9X8BhVSXx22R6jVTJij0Oo10d6y7V+lrrGtcPWo60400YHGbSwA671exn&#10;nUVswkX5nOZonvI7MD9n09rPXdeW9ctsimOmCI86ACanHOOyyvuVcStc/rZZaz9ZXK7SmHBw6B3u&#10;1a6Jw0Um09B1FlMmKUFSeCFJDPZY7O6hcMJuT4WOnA+hDm1zABbPo9UJoGVM4TsaTA1YMtGOv9xG&#10;rhFmF96DajX/pzL9foMPXId3e5uFF0AAANb9l5b2+ptWbshhmKUECInwOeqBDSCUBEaxTgkqrIBm&#10;pmv8dzTAzed1yyuUTQdI6OyCxIljip08IuVUFsdmhTlvsFwjX8fkQY6lTWqLUiWsAVyHyCGzoRZn&#10;OBefC/D7fPki0+Kityuv1BPvS97P21xtKBfwqwAM0LNAPsiUkYMsH0gpvDwPSuh5XBv5CeYnbk53&#10;EthYTlXbOmveCKEMOzrSGSrG5BO5jaQ3VWEKICxsQmES4GFSl50Aeh6PRYITN1iw4e/a2ScoRCLJ&#10;/ep/ruXe1l9OHEIpQJFQ/bn/rbLNRy6vIkuuBD1MLco1FuRvURhPeT+HYwOrx3Kqd/ZgOya0TcL4&#10;4hsn7uRLpi41JYD1nOs405fLHA/ciBI2V1ixKVqggIYNG6F9YavEPi1yyDHBbdHsKZZy6tCkdrme&#10;Z3R74PC8aObEcgO/CgKAHgTJB/bt2ML8xsoTAHlvaDmD15l0T6I4U9dIppMNQJv4/tSkndzGb2ra&#10;1nBpBlHrs/Mv1DS6y9dOuuWzPjHGxu3xKnGWKs6cGCSx0xVbYHsIsId3HGsnTze1PT3/v1dxI6X3&#10;Qsz94n9UG1PV98tEa1jewFNR3h9wYh7v239b144dygHAjJwxG1Fgq6QmtmpiYZjOxmOIDs6o44j+&#10;XjR7hMaBCfI4wLSDjAsoblhRw2bR5Bj+pmekvruDFAXaV/Ld5Z1uguTQEju8b1f38H7Z5/0qWAic&#10;ow88pvxRewFPeeoDA/iySNBETdWMEZsIF5s2l1eOjJ0dmyEYX5gxTLjbpdr7FooigGZhc9/mVRsT&#10;jJCcIOEuE+oAvlARBNRIYqcyUU4mKoXTP5htNknXbp0xY9fGPF+MggZ57h/Xc7Kxx6Iw2YoCKhXt&#10;c1ihSgoBNiWOA3+DoN1ASRsTFmlBMM/fVq91sxRHSGPwl+MGuw829eSEOU4r5q/QOulp6wHZVbyr&#10;g7WU9U/Nrf3SimZRDjRjDlJ2Vgf37XYf9u1mioeyHFSWl96vm/KPF6XDLI+8XwUFQM8Ed25eb60w&#10;FeFAmTZJi4YKMSM3GbaU18lImINzDEOkw+KnL5McIMUMngvAUeWjEEISnAXNCQAoDm0z2gASL8Jg&#10;v79myWrfMheJrNnx2f3XLF1tr0sInP2HVm5gs+FuvTpLyCMtm/6xOQZj0oCDSH4soaIBTIX8PBHY&#10;kLsj/YAEipGTWKXxd9PKL2yjocABKC6auNgq/4HBUQjDSSiMXbC8r/LEvesNtvCWTa/uP7eyweVV&#10;/7sGk6siTCGMdeH/LX9KG1SuziTd9sp/qmki+kztlyHft+2LtRIXN9MAo/IwNchtgtxRuUeIxffy&#10;6Cxv8KtAIXCyPhA9UFnPEskr7GbxMHeYyhlJ5Ey7LosRxxjAz3J/iJ3Vl0k4fO7CLzZcOlT4ADiA&#10;0Ba4/nIS4e1mJwM5IeWGaMczjWDUuhRE1eT4rE850hVyopAsf0sW/zOGzFbP8rFSM1uokOBUSsWd&#10;eDEGOzQYPBZUsDM2H35zUhkI5ev9W2tzEqLTIrA8dH4w+3hP+Tf79iW8IgHKCX2m2GuEmTM2oEvR&#10;AbexsTHnl3RG0I3yngzqmjd6gTHN1LUY2h1J3XyyaK4DcEjnlHdayYoeGJxK77dx1ScVAvwqLADS&#10;Lzxp+IByF0nHFw1TqXDEXTxnmrUOpZqrmhRDLIFwFaCjFemNv8xybd7sboyBxb526RoPWlFYQ06H&#10;EIhq8ecLVxroWbcJ4zcFihtVwQ07vIGf2AeziakiA7I8lpMF4WwYzjRdAJiu6MHJG2Q86aQRv0dg&#10;K8h3Dr2636mwYf3h6t5h0+K3p6rP8YSFU6lHwhTWwYmTfrBWfAQrx3vKgBmx4Vs/Rg4uftMzENSx&#10;JwIY3HKE27vN+01SGKGSjOdfrzqDlN74MpEDjLdf8lnp7EDETr4PplVezkvpABfwWzh9fAR+vvhZ&#10;3tdyFELnLZK+rc6CwWrPaaWDWJ6dIvEDSV6QJPLYIX3dN/v3pg2JAUHTfglwCFFwf0EOQZ7oIxU9&#10;OFk4aWCIw5T0Jr9I6ITxqtmcK8xh9x/UYrgBlj+h/KQ6BlXjQRiS44AgyXJs+I01CEB5Dx4bP7n5&#10;LOQCx2i+MSeSGbcqCf80NM6/wwI2B8vqWr2fMT1AirSGyVNUcYflwdSYFxM6eoJE6QcdN/rJAwsE&#10;2KjS79uJwa4EztosyQMDpGHkKswS+zXGL4RjxHEKrZmsl3TC6BDy7tq2yQ3q0d7WaUVII3H+cP62&#10;qFPZjf2gj3v08EGFYX8VlAHmFEUQw3Zv1aDcO0VSdzN21t7qYNm0dqWFxKGnNCdk8slpEyJHM0dY&#10;7Bs+XW8A1lBtcStUEYapnTn7s02YM6Yg8OPk4kqlLyx0XofOEPKHYQodj8cY84sV6w1QYSTkE5fP&#10;Wm7vGz6L5SXlVs2J+/bfCnwFso3/3MF9pBxV2vwR+sI04tmCsKVfy2NMphQb/JPX5+YY0ZGBzIjj&#10;E7wgZw6dYzM0eC6tjvwFANnsQgjMpEFC1TgL5N+ju03wmj59jq/37rXjEWbQcAwBQGPxcXONyOjA&#10;pDSx201AjwBdEpdPFfJ2Vt66rKcw5hleC/wgMQO6ti5Tk4OCMssKygBzQPCIDrivDJevaDP1IBMS&#10;IySdN228ASBhcV6MKjSpkyfixAGkKG6sX77OGEKQv3CCIJVB+W/MD/BTyNPkuY6J6XNMA2vxchdj&#10;EMwjsRySwupqSp7b5LpYbzEn0sLxHyUS8gAlrtZozVKZIicxJ2XoJeW5vBaMJi8jzYoOfPbZo2H3&#10;hKmMMOA3ze9zA5J7tu2wFIOvyCo1oc0G2RIGucbiVGQ6EzmC49L8vlxdJvWblujegd2T5kjka6PW&#10;N3SfP2umDDlDpEqB1Yfcb17ekvHPTWGOaARTD7qZ8gt5u7Sq67q0rFtmOUE0h1R8z6mjpyIUPcpp&#10;JkhxYn0nJ+at5hSR38Et60SvD4mrmIHkTvVV0j3y43ceQDJpsljw5g0YtUN1re4rwX4CnfJ56g/m&#10;5OTkCsyvyfMdEkNvglSGsZ4YtI7oOM50ZpychNDrP1HIrRMrvD8nEg7X4T2Cy3UfVR/jXoRWXRbo&#10;Apa43JDTmvnhHLdK+kLkGvnJLfIDk1K9H3mJNkrYNt8X4I6bzYaJajiv4Ojd7MVOVqmHfeU1w5kU&#10;RJzBAVJYzJuxKJ0sek+srOaMmGfVWzYymCIFEVghxxmmR6U4lQUOaT3SS2jw7xOTB/h4PikSBNR8&#10;n0y/eSh0AH7rP19uVV5YVn6jZ7u1qesaV6rtWtao47q2Lv0xteTM24soQGIqIvhV8BA4uTK8WUOV&#10;aJvpKIpfmkDHDtm1td6jZR3XpZUWiv6f3/u10dxS/A0pkByRtyBsML8TnhN0mSzMX/+L2marj7yB&#10;LhBydbA/ToxdW7aL+eWAnwevRpY7hJ1QWe6jxDzgBoMkdCanFIANQMBaKZgwhEQ7ucNOlftYqMZJ&#10;FnJMOzdt8/Nm9XqckJyMACsneaaQMZgvADxBF5fO6Zr3ChXSgoTYPJbX5LUAHD9sKndfq/3O2kzw&#10;b6SYhGwIQKJaiwSI+3lvujNIPyBQprMCMFsrvWZeTAtNJ+Lk0JXBX3KugRlTnWVDAtxCYYQwmf9T&#10;jApuLjBOQJf0g+UQKXQo18exOq9NbOrAmZK11DBWT2qCIkZe7Zb0qh+Sbf20sR9aeqggLW2s6eyX&#10;arq+2SNUmOvqWtepqbVdeiAIWWktcnBg17YKC36/KgDkV1y1bIGV0Usludsi24CvaeUaru5zWa7B&#10;C41c9nN1XYM3qks5n5XvjoncILjK7Ngim6w0ucE4KHJSMmNkmizMscoiLK2n6i4hMnnBHV9s8zk/&#10;G7qeUyH0TLGpMZjxvSab5xsnEycV95E7DE4wACmFmMA+gp8hTJE5sN/qxASMclr3GK+o1qzo/QBK&#10;mE0AynSgDjgRhlMkgI0S/pHDSmJWAigGS+0XK/pGPnWEhelYcqi4Av78DgAU4Sb9tIDbkZ88K051&#10;NOYzjFA3DCAEi8JQgO+8XJ8j6O4AUlhtmPXC/VNlOpFXm6A5+TQempA0UbjCsIDXgqGzuYQ2R+vb&#10;JryldU2/L4BH5dhMT8UC48chyJx61B5gmwaaTqrDFKc4Zr7DI7lAE3J9sL51K5e799U1lbbQoXWc&#10;umF3aSHwey7bTX1/gYHR93uOuKw/NLCGgy4tSx4EiYyY6Lb9i9UVGvx+RQAYeoadWzpnaolrBLto&#10;0XRqXsdlPVvbDW42xu1ac8D98t0p982XP7rpAz5yDf7czDWrolxGm/wXC2yQBbBgxkRvciA9VqZw&#10;OJwchGJjlBifPXyuiZcpbDSUUNoXPHxPMCAXDBI4wWCNMBIbgBMVT8hVYYTgbc9lXaW/Xap6xxEe&#10;x0kZ8lE02AdmxwkKmMab8DlJeX3s/tPlCsN34j4kG4xq5PHIRPjcoYgDWMHekJAQ3mMl1vSFjvYd&#10;U8cB8FqwUIpC5pgjAGYDCPkxhOOwLgAvbgpgejpaD/XeoWsiVNQRhANYvPbs4fMSmjuYtJlRRCwx&#10;3TEyBqjwNDBAjgEFi2/2feUOi4FzP9V63pO8LZtSKJIAsMhg+GxsBhiUwuY5dnwvk0DpeJBj9F0l&#10;YVBW7sq0mSsovcKYSlzM22qNkYOOAx1ruLOArk12LREEbdgKd+02qrDK+bGpLxrzWUKCsnHJl67G&#10;v6gfuEWWrvmv6/yioHC/GRyox3f9iqUVHvx+ZQCYA4Lzp44tURAk7K3zTJZbPGZlTKOU889Th8+5&#10;Tu/1dY3eLhgIBrnMAI0V/GL1CpPLHIks11NPNHZ6O5l0kpK7I1QjPAVQQjcJ4SiJckAFhgWQcVIC&#10;DIEdwj6QZQRQ46Si+yTMOOa1yPuRwwqASDcDYTTibQCB17D2veBEovcgJ5iRJUXg1r3WgKS+VU5+&#10;GveDCSdghVsNn7n6/5BIXN+HgkE8/CTfBnOkmAODs6KDWK3/TOgdfZWb1x7WbrSF02EMgRkLqNc2&#10;GAsEIwkrFqm9DPBBVrJO70n4axo+vX5DmdwG8XI6AOR7E07H83d8B8TmFEH4DPzeXOnpxugigCW/&#10;NxpQM7EQo+O34HkcV6QzCJzp2ok7/KT7DOj60Jx+umie69FGLXXk+lLSQISy5Nuavt7E9Va+t13l&#10;Tq7xa41cx0ay02orIKTwoXROzT/UdgBfuHw0SiH8v1f3KR8BZXGvfC4itJVL5lUorV9eFeEKXgVO&#10;VzzR19GM4Vnjh5cICLI4Gr9Tw41oNzlx0C6dueJGd5ri2r/bzY3pMtXdvXXP3bx6W64evVyLmjUL&#10;HDagwCdHM3H4IPMZpEjyk5rSfziUuYGd3Z5uAVqpOrzby5gCuSs84Rh9yEkJSNLni7tMwmpLBRQe&#10;R4WZfB0n3OT+0xMnL+BA1wHVX4ABEGQoE2FaYFswyXZv90iYtvLadJ1kYkmc2JzghOEhvxXsvwjf&#10;ycsFGRBgEOQ6gBrgG5f54IzN5+J1zBRUQAWIoI8ErJihwucDvMjj0TZo1W6BMEBKGyDPDQzQgD8y&#10;IoDp8VgAh17p8JvxGyBAzzSTJeRQa6v3NoyaDBsKvz+b1pmzR421c9wYb0Al3uf5mhkTtpysqvWW&#10;8lBYT5ui7+g57MEvzRyZRLgr78NtG9daHy/Sq3Q98oSwbetqDb/Qyk3qOc99u0OstPEY9/b/rVTO&#10;CzVcvZeru8bvVtearaPIpLbL+tdG7sevjibW+uiO01ydF6oaUBYHAAP45bg6Vwyhc35ymF8hAHom&#10;+Fgza6fLUr+4LXPsfnWfq+32bTpkr3vl/DXXRo3sdV95z8wiaz33ruvXYFgid1L3mXq2mAq6WFgY&#10;yBMwn/xo1mTleQ4onFGeJ0NCH0boXagVOok5faIcGH2mcQsk7r94+bh1EYQ2KjNb1cm9f9cehb60&#10;Y33j2qllK7BIclS8FvZYZuuvk58c2cBmHxpz4kqODLAgjxbCvbwqpQAt7AfmGZyNA1BY76vmUAAO&#10;5P0I9wjbg/vJFrHTMKsWoCS0rCrAA/y8eUBXc7rZpzwpTBb2GtoEATY2hqVTl1noGByW6ZAJOspW&#10;soInJRAeS4h6/uKxxPcNnTMT+kzNMw9I6IxtGQWhwCz5rQHbXnUGGtMlBcD3i/d/vyPR9EQBYsjH&#10;hmIR4TgbRzpZkT1Gkiryxwf27jQjDuRfpFUyrTeYXf0X6rvvdx214tib/7WqHb/RXSa5z2d/4VbN&#10;2eRGdZzqsp9pJOPhWq513Rqu2Usd5aitYfS6PLj30PWqPcQ1eKtagVI86T5HAL8lc6b8aphfOQ9F&#10;Ko4sJkcj+OjhQzdNM36LA4J+AdVzhw94R9rx3Wa4Oi9Xdt3aaUe0wkiWy362gTt77ILd3yNrgGul&#10;Chr3sfsWNHygKoZkhvkLn3+8KCFezVQtThhrKhGfrmsjCHQDAAJY5JgALO77QqLrwIhChXivWCR9&#10;yUE2g/sITKXq33vAgQ2FnlQYVw+FtnlZ68PgYIhBI0f4SnjOa3AStnmju4ETnwlGyONSizV8VuQ2&#10;5O9ClwW5QooegCfPh2nhr9heVlABZGBvbeWfaG7Uuo9KK+FumN4HOx7VBcNR77cHYNJvvWbx6sRt&#10;vAYypHSjIsNxYROC5XZUCB+q4oGJ8hvx+7N5AO6hSk+oTlGDIkp+5rn2Pgw8j/J8bJCLlOfu3rph&#10;FO7ms9m2UMHhrdZu5sDF2tTqSfI00J0+ejZXKod8dpPn27m29Wsq4qnmetcZqsF7jJFyGlVw3Wy2&#10;WtWiKFI4JhjAb9HMSb868PsV5gBTgVOTwASCDFcqKggaA3y+ttsvBvjk8RPX/LW2rkPTSHQtkGvf&#10;RLmVl9u465dv2gEe3m68a1q1ukKGbNcmK1vPVdJZBZSCSgqQLMAIh77fxfKDSGbI8+Qnm0m9H1CA&#10;ebz2F7USjiEUF2BTAAfGCiF3BWhgymkW/WMXJiX1AU5AY7t6jOMhM8Ax1iQ56Ys41vmgz0AoGDSG&#10;gB5ehBQ6QrsY9/NYhkoZACo0xfWECmqYhwtYJUwgokpr/H1No6jwHwCDyQaQJkymuya0Hob8Zuin&#10;BpypTsN4jRkK7PHqIwdnRSXdRmsaG0NeMh8+J1pIKsDezLa+heh8H2OD+je/F1dAGeaamMCWx6hU&#10;fheAD1kLzG/FkvmurzZIqrsF1rxqjTZ8oZmYXzU3sPEoW6M3rtxy0/rPdyM7TFJkczABTD9+9bPL&#10;/pNAv02Wy3q+mkLmOYn7dq0+4Kr/gy+kFCa64bxbIpPVnEtJkJuye41faQicrBF8LPMEywnWeqfA&#10;By8cZHR+9V6r5j4aLYcKvWyL1zrIlJViR12BXB1X/d8qu/kjPk4c3x61+yuMqGn5lGavtHGTesx3&#10;DZ9v6tpmSzdYiGoauUGuozSRbsuG1QaCBdEPBiAkjKKCSJKe6iggR8gXRMuwu5CXAwjH95piwmlO&#10;TuyWAohwHzIWABUdWngOchjyVfG2ulQQBqSQd8R1crP1fxP2Ur0VQwKUYGew0wCA5PUQe1P0AbCp&#10;noa8HK9F6JgKvIx6xAgCBhm6ZngsgE6Y6jV7qthGAMn3mqWqOsOswqChUJhgBi+gFUTh2M2n0y6G&#10;72s5OTFRgBbj2SGqUsNu6cHmSn6TajCSnWCHn9+GFoCPmdSrP13iBvXsYHm+gmj6kgCqmSYb1pIg&#10;/4327vb1OwZ+rd/o4rJefM81ereKq/5PtdyquRsT63d6/4Um7erWLsvV/Neabt3CrSaLafV6Z71O&#10;TuU4PxAMzG+ZnJt+reD3G2CAOeGw6JtbMFXso7A6QYEWIW33Wv3sOK5dsNlV06LJfrWyq/6v1dyH&#10;bSbItfah3ff97iOOHKAtHlXPVs70swwO7Tzs6v6hhVr2FK6YHKFgFTUWEQ7YVPAwWNi6YU2MEWYQ&#10;/UbWT9YNoJOSZDrJ+i1KtpNzQ3KBbg4nGpgZoAMzo+qKq4gXO/ueY8LCUZpLQSWY2SFIRwJ74m9c&#10;U5ipSkp+LA6AACIgEcJs3h89HxZSgKtVq+VqQu4QQMEYgCJMkI/wPJhoKgDyXXkOjC3kGXnsVOko&#10;eSzXaYNn5gpvqdYS2pNf5Hm8D7nCUOnGs29M90n5jw2I2unM2CLqtT4gcAVg+W24jWs6DV/8tzOA&#10;FONjFvWaT5eqi6izjaQsjGUVYSrFO0vR6G+DN6u5ecOW2VpcM0+V/2cqu+7tEfRni0nWcln/1sAd&#10;++6k3f/d7sOmCezapo7JZer/uamr/4z8AuvW0m0FW7eoHJC6fLb411PtrYBjMUua5vp9aOlcrxMs&#10;lO23ihr1n2/oTvx4JlokaoH6cJnbtmJ3YnN7eP+R61ptgGtZu4ZrpBzKoMajE/et/2ibq/eCwI+F&#10;iaZQwBYWaH47qfmkGRBWMyAcM7iP+Q4elWyG0KggLWj06lJQ4AQkH4YbNEBEQQPGREiKyBYWE3pT&#10;MdREm8fzTp85Ykwy5BMBKhhkkHBkYjPkAPvUV3EiauUz8IpyXyEfBxPEsj8UV0x+IuE3FVHe+6A0&#10;dUkMUAwOmUsqAJKnQ+PIKNE4ANJmFlrKYKzBh9HLXPz7AIJsDrDC4LoSABBgRHbE71aQ3zr8FgAd&#10;+UGuBcnzUf1Hy8d7rFq+2H3Qq5MdcwptBVkj3lUF4EKsX9PV/jcBWNNsq95S7d24bIetx41Lv3S1&#10;/6yCRlTV5fH1XqviZg1eZPef/Omsa/hiI9/ppBx2h0Z1XYfGdD0VDPwIzRE5rxNr/TUzv99AESS9&#10;RIaDQsdIi6z3CpxHIQ9Yh0W01C+i1MvF01fcwEajXf3XGSZTyzV+vo27pNu4nDp81tX7UxMbMsMi&#10;6thEryWpQfYLWXZbam4w0WqXhiUGRggbGN6vu1uzYlkiOc5ckvzCKu43ZqiTEicSAIpcG76CcSt2&#10;ZlFgqU5xAvZIhTnktywsFGgxyzivNrFw0iObCXZPAOA0aeHQxM0c5jtQACsqvBRZAKV4sQbQAQR7&#10;qrAUQBTwBTz5LrC+8J3Q8aETjPc0WzubPBb5nHxXxNVhyLj1RqswQTEI1gZI0mZoYu9o5ECi6KJ5&#10;LLvktmPFkBI2V8WpBfnTtwe+css/muMGdm9r7sxh+FZBwQ+217FJtmv8egM3XFHJwhErXPbzdVz3&#10;DnVc9ivV3PLJvuuCXHXzVxROq9oLowMIG7xV2Y3vPtPu37P+oKkeEsW7QkQs7VSRJkzftmHVbwL8&#10;fkMhcHJOkKOzRb3DVF1hVfktMkCpUaVqbmLPWXZg+9YbJunAJOUFP9Vts7WgZGH1Vg2FFXVc7T/W&#10;FjPcY4+jaNKn7lDTWRFusNtmPVPLrZ6zWaHIZtfi1faudS2vxDfgE0Cye2e/XEOfy6v1M8kKyA8S&#10;Hg+UJ+LHC2dLSrLHGAQDbgpzkgbHkhxLfXVmKKkPIACKXMnDERbSi2y9rfpLf2peBRBAlob/UN0N&#10;7V30sp4WWAGuMDBsnuJ5OwAKRko3Be9N/o4cZKgC2+sIgNEsnlLhg8KNSWn0ePJuAWwBP4oZVkgQ&#10;G0snyTF/RH0e3oP3AujpMuG9TFuo14D1vvGXtU1ITR6xML9tpsfC8sjp0gW0d+c2N3/6BLNP8zm+&#10;wrkzs3YAK9ZPsyq1XcdK/RPg07/hSK29agZ2vbIGJ27fs/6Aq/m/shWpVHGN36uif9d1h3b9aPcP&#10;ajLaNVVXU6GqvbK0Yj1ibIAxSc6lpKO4sn+930ARJDMT5GB1MB2VDng+4zY7qC+y2Stt3UPpopZN&#10;XOle/uvXXYO3tYC0wNo3qm07afPqNVy/+h8mjv+nU9e6Wn8U+AnIAEDkBf0aDE/cP6zlJNfwzZpW&#10;UGlVrYGYYWM3ocdMt2LaeiWtOykZnb+omhOGE4d5xbMmjnI7NLMYECSP5EXV+Zt65vUYgIE+XWbU&#10;MrgJ0IK5kUcMDsfpng+IbmOqmblS+z5kAAVBM4zLJuOpmJE05pMZydaHrO6MqAvC9xkftCo1DJL8&#10;JK9JwYLRnnRMTBs8y1ih73xRCKz34zN+PCPyPozcYFJF2ea9p+8FkIecKawTAwlMTBk4hY6P8ZTk&#10;F/Prysjvtz4stofGk4ruxjUrTQDPurOqrtZXfhtxamsb66pZVeWjtWHSa96tndie8nc7Vu2zNXbm&#10;5/OKPpq5js2V53u2ltvw0fbE2gPwPmw73g1pOcZ9u9OD38eTVylclglCho033eezz6/111061sMS&#10;8PtL2QNVab3nbxQAc4ojR7UYe6Cp0iLMa+awuWVINT97sM9tTOw1y9V+poblWSz3glzmxeoqkmyx&#10;+8/+csF6hFnY5FIwTMhWKExIzOWrjd+4rD/5FiTCl05NxDr+Jdt90HSsm/z+TKs6T+/3kWv0lpLP&#10;BWhFMncNLUROhBEDeriVyxZaWMUJR/W4MPmr+IkMMMCgYEmwKHJmdIjACvPKbVE1/VTjOnFJ9nIQ&#10;X2AIHR72WhIxm0iagT5Rex0hLsyNoenBSJZqMP54FEPibWdIY94TiIXh4YAfYS16PATMqZVbwuAu&#10;ahl8TQ47aPNgepbnjPp9fXrgkOVDEVjbmIBoqlvwQcwP5FLv5ztgRsp1/+4dbqlGqQ5WRZc0BqFu&#10;oXLRoR2NcLexJFYKVfs3HO5mDVriGj3fwjV8u5pFBWyet67dsXX22fT1WqdyI2pe22X/sYn1sade&#10;njx6op72Be71v6nq6kj+0r4BnoAFy/mR78PM9OxJr5MtLSAqr9f9jQOg7xq5cOaUG6JF2Vx5wbzd&#10;axXi/ntd9/msjfa8tfO2qIJW34obXi9YUwtsv923bOIqSQ28YBp2WOuZam7p+M/tvvt37lvVk4IJ&#10;C8182N5V/vC9Hq7Rnzq4l//2Vdejdj+3edlu1/DlBq5L68J1lhCOoCXEB276uOFu87pViVwh7LCo&#10;YAgT8zZUGsOZz8xZWN4nsz81eQtFDStMKLfmc2kCGbGyMB+Z/ldyd7S6AUowwBC6hhwfYIbrNZrA&#10;oKkLHSmApj1X+TuYGwUN8+RLcUeGlTJrGVa3aNISt+7jNSYVirvH+G4LL55OdZUpKPjh+cimAws/&#10;9PU+t1a5WgxJu8m9HLYE+BXHsYjwtPa/1nPLxq/xuKDLpTPXHG1rMMB3//Fta9E0OHryxPXOUjNA&#10;NakJtBnX/ZNYb6epls/e9tleFfM+VkdQF/fm31V3Y7tOc+sXbnOt3+5oKZi8zoUgc8HG/sY1n+8u&#10;L5Aqzff9HQCgX0F3bt10U0YOzlMm45mcz/NNUO6PBdjotZwcDPqpGXKH4bJ1xS5X+R+qWBUv+7X3&#10;XPfqA9zDSFm/eOxnLiuqxBFu1H2pmuteY5Dt2o8fP3azhy5y9JfW/IcmruFzLQoVGsUXLUWWkFci&#10;V0iu6UuNFYWVWL5Qs4yLCoYFAQPzEhSbgjUimaEIQZ9yABZAhtY88m6EnVSC6W8e3GKEhb3xz2YD&#10;fcTUsLxiEDy6urZv9jDnGACTcBXJC6EqrM2em8YyitcAeGG0FEcM6PIRIxfku5rrt/J6gB7dGoS4&#10;08eNcH1kS0WrGhXdPNleJFnprM4NUwjkYT7A/Q1er+nmD//Y1tqD+/fd93t9GEvHUv9Gw9zz/+Fd&#10;t3TiCrvtmJyL6vxbI9cJZxdVd8lJE+oi0kci07BSZTeo6YgIxJwdgzbZvpsp3ecg2mguJcWCaeMq&#10;3AyPkgbD3wkABieZJ+6TBTOtjJ9p+DrhbjBIqKMQtkPD+olwoVMz5WCeaewObv/BFtOKGessHKFX&#10;+MKpS3YbITChcEdprGB2MMMhLcYbOF67dM2tmKldXRcKLNkviy1k11dYS3+xf9/C5IniFkQIaGEf&#10;LN4PenV0C6ZPdMyEpc3KwmSFaAWtJBcEEOKCbEAG9mWhZjTCMzA7K3RETjc8htA4U64t0f4Xaep4&#10;DYofCKlDuMrzy8qen5weUiSKGaQb6NyZMWGk69eltQ9xsaAvQG4vpDgavSnd3bPyCny3nhXE8jre&#10;nQSUdf4o/d73pwSAD22D7VlrkNrWfA/vxo+3mb3YV5t8yLt4rNoY/yyBMzZYUcTC+7IBt1UPcOeq&#10;vRXRbJWaYZRr/FYGo1+KHfa9qroNKz34+stvJ+f3K7TEL8kf3x/OXVs2KMci9qR8Sqa8YDq5CjKX&#10;Ntm1Xb0/NnVfLM6xFQrL5PqlW67Tu32tWNK5ZZar8Yeabnp/zxjv333gWr7cTbu3L5KQY6TAYr5t&#10;et122fVkt6XQqTnmq0UDwqApDIUTQB5LrhnjR5iJJn5ysEIAkb+wmsKAXbEfG7G+grJSQtxQqS5q&#10;uFqYz8wGYaGtfh/kK1/t2q5c60dukiKHPh2aG9sPriyFCXGbv6NWPLH9WQOXuJM/nnWDm4x11f+x&#10;jmudhRIgPQujqIbedHBTrzdl8zQbr39q6BaPk6+fTguY4ZULITx1ZmpA0SS1wgvYtqlTR4xQRghV&#10;VQTJYIffUnlyhpB9uy9H//pbBr/fqAwmP8D0cHXsiLRv2snzzQumhCrmvdZQtkJ/Erg0GiFJzF7Z&#10;C/0sn7Udyvv1MkdpAKjWv9Rzn83wnSJ3bt51/eUs/NrfVXKblnvgJDlvOUJjnHVck1eauUGNxrpG&#10;LzZzTd+jsFKvSGwwziA5SZEBwVTIG/ZsK5cQCa0Xz53mtn6xRo7Q+xInPCc+3QkYqRYGNH6tj/Um&#10;Coym1PwQNgQJz9kgvlj9mZs/bYIbJguqri0bWGhLMYN0Q1HYOc9pU7uBayJ/vl71+yr8H+1qSgpU&#10;71/aueYvy6C2GiqBTCBITjpL/bzf2pr5ducPrsY/Z0mzWkWRR2drYws5QqRZrd/o6lpWj0T4Kes2&#10;IadJY3YQTEyH9+1q+fLfOuuLg/rvKATObaRw68Z1N33MUMsLFrj53Bx2fVW4WTU812q5es8pOa+/&#10;7RrUkl9gDdfw2Vbuqy/CIBinXXyse/O/v24Fj9NHz8vK67Fr925n6/uklanxe9XdB83H2Lo7/sMZ&#10;hTrRTh5N8DIdWAGrdnmdpHxHJEGBxZC/ogVvkWaZMOLz6727DATJc3GFJfL/gjK2igqGCbCL2B0h&#10;LbfB8NZ//okB3ogBPbVBNIlC26oWChapgpsmt0c0QbGsebVarvb/UuFq4AJ39/Zdd+HkZROIN6lM&#10;6JrGyl7HnPXUtVo/9/jhY1sf0/otcPXfwBuwpqQvNcyxZ0jzcdqQs+T0gsC5YNXdsE6IElpo1s5H&#10;M2j5vPe7Ar/fKQPMLZrGvrsdwmN81/LRCyZptRIi1TpmnNDkbSnzVey4dPqqLSQW+eWzV93F05fc&#10;mK5TXOvXulvV7sKpy67xy80s3IX9Zf2xjoSqP0WLjwrz5+pFVjiik6bx6/VdHVn1t8rKHLoUhZmw&#10;68Nq+M6hkILj8LD3u1pl+RM5ENObjC9dEPYCioCHAaPYEyF0RQFHPge6SNyTQ4U2gDgFlq92fWmF&#10;i6XzZ7rJoz6QVKWjVW19RV2Ap7+F2QTz+83Z2OLtkGxi9V6tplydt6Xf8qmPBM4dv2jD05toE0wH&#10;gqRIav2pulsXya9uyuyg7dtdBdS1TH3QsnYt10QKAz/usnDgZ+7SKvrt2LQusfZ+6yHv7zwHmFk0&#10;zei+/l1aWUhcmPxOOBEIZRu+ku16CACp1N25ec+KI/WfaWFdIVzI4/hQ5if1DsMKBJra/Qc2HunZ&#10;348n5eZxw62Zv0kni4ApW2Fr7cFa/NtM6U8bVKEU/IWwOec7ozEMyX3CZthBjzaNTNc2ftgAm4H8&#10;2dKFbvP6VW7vjm0KodXNIRAEEAFGQkkrGiis5DbGAACUsEge5wHTg2a+1+jxgBrPJyeHxAdw4/WN&#10;pfJ+vJfex5y01S2ze/tmAd1nAvC5bvak0W7MB+9bHrSrwM7nRn1IC/suKYaXvCnS211HnUPVXa0/&#10;ZLvWNeonOjkaqtto5uCFdqwbPdNe+eH59u/zAkG0keT8UkGQddW2fi1rb7t/54E9fnLPha7On71+&#10;NGGMUMhj3UxmBh/26exOH//5dwt+TxlgUnXLudsKiedMHGkhQUFa6FJZAIu3Zc1a8mdr4tq+0dM1&#10;fru2OfpmPSuNVqUe7pfvT9hi26TG9ewXZbnVPkuSmzpmY86ld50hbs8X+93+zYdc/VdrSLRaPTHD&#10;Ycfn+02ek1ogCSLtgjrQ5MdcUnOICLwBCwS4MCUzbdB3wuGayWS4mRBGwxoXzpxswEMPM4YOX6pr&#10;Zc+XW93+PTtkerDHKqkIoE0DaCDoQTEHHKNZuGJs3x3cb48nL8c4AYBtu5gK4LbqkyXWHojsZ6pS&#10;GFiKAdLoIvn8CaAT2MFw+byAXVE2tnx/r0gkb0CkK/b0TV5q42YM/MhtXb7XNXm5uQ0e4r6mVau5&#10;ER0m2rGe2GuGe/Wv33VfLPWtZRcVFbR7q6eAExBMLoLx/wav1XITu89147rOcA1faiQxs3LEBXQd&#10;yvkOvsrbqm4VmYZM+12GvE8ZYJ4lfb8Z7pSWrqtC4ZZaKPmeAKnJZuQN0mJ5YSoWQ2J66iGu+W81&#10;DNi4LBm/0vRZzWtUU1V4hN1289pNm5mxf6sGfH97wtX695rKE3Zy927ft/sHqHrcvDqzHXLCHHPz&#10;0ImAZqxNPULkgvu5FfZ75QbGOiYBAWwsjKZYIIC0Rn/rG/Wg06VFfdddLLJX+6bu/U4tXf+ubdTf&#10;3N4A6wMNlB8iFmJXASnyHW5H04jUBIDt1a6puSPTkuXBOHo/mFzs/QBpQthSA7pUhhUBH96Q9dSq&#10;1jbLM71WdWSQK3eZcBnSYqyxfO5rUauGjvdQu+vz2etdzWffde/8fTW1tu21266ev+66VOnv6suf&#10;MgkEKZTp/es+K41fJYW7klcVNtxlaHpzyb/66Dgc3Bs3/civaPjbvv93XATJdGD90r1w9pSbMLSf&#10;DWPPpBlM2zupnR4DhHbvKE9TSWGNtF8wgEbPtXQXTly2157Sd65OiioyTqjtvt76vd229bOd7uX/&#10;XNl0XZfOXnZv/7daEkx7Cc3Rb07IhxA9YnLHCCdV49caug9bTXFda7yvSmNj6RZhBkWX0RQHGFNB&#10;0sJqgSDABTgBmPyWgCOABZgRctuVf9u1lt3P43h8ALUAbKXC4goRPtp3FCB1aJSt37uJOnr6uym9&#10;F6iK39yOjzkLPZuV2OxwX0ExwEaI+LhbrfftmO7deMBV/vs6ctCe4E4eOZ0AzJvXbqvffLhrUim3&#10;YNpPdyv8seU3Rfs6U6bB16/6Negvv21wK8j3ewqAGReBXyKb1qxwnXUiF5gNCuzqP9vYnfv5kmYu&#10;PHZjOk2XSUJN16JyPQuDaVgf1GyEDV0a0DjHOIHhRO/94zsSuG4XG7xhvazf7vTgOOX9ebLikmYw&#10;rg+MckMkxLk8fvjE9aj+gVUaM+YJC2F9VFJA+Ft8HdIOrevWVqdKT4WRfq5G77ofGMPrIXuqBm9X&#10;NokUBS/mbnSq3NtcxIkI2r3bxTSh15XrPX/ioj138/Kdrm/2h1Ys43Ll3HXX6I9dXLP3igZ4cYE8&#10;wNdTDHz31o1PgS/Nuf4UAAsQEp87ddxNGNbf2GB+luVmrfV6XbXMLbaFTDtdvZflOK0Tg6HVdZ/H&#10;hVfOyP9c1+0VO+Dyw96jru6fdeK8VcUcO25cvSGT0E46Ue6rfe62a6aZJKkdB1ZVVKg0a/Bie43L&#10;Z6+5Zq+2sg6UVNDhsdwOAyFUtsHZZRQu/xYBkO9kw7Sel0PK194kANv5yv/0jrp71Hr2fHM3qfcs&#10;A0Aun8g1qM4L1VznVmJib7R11y7esNu3fCrt6Ds9XJ3nlO996T3LAS+fvM56xpu/08AMEQqf5yNF&#10;4nN9LetUtlERVy/5gV7+8pT1PdUBFnoR+KWzXeJhnGXIpeQVipGfafBabSXAWylEleOwHGVsilyU&#10;N+qkOQ7N3taw8yq9VSHe4oaqVY5BS00qVxXbm6O2uYdu/xYPjqs11rDOc95yK6naqBOw7rNMs/vF&#10;P26uHqeiSZwlWp5ILVX1Xqmhz9LSda35vutSvbf+3cKMHRiTWFjdWEUCtPB7AkaEn4WqkHM8grV8&#10;YUNgPd5vQFXdnCHePejimUvykfxQYyg3ujs3vJ7u/j2fvyW31+SlVhq2VcM1fbW5mJ8PQztXkf1Y&#10;pfdMzsKQrabvqv3tz5olraqv5QALXeTwvexs1H07tZDjzbanwJfPuf6UARYYDP1aYjedO2mUma1a&#10;K12GkwcdmLEx8napC1n/p2JsjPA5Nay/2MD+36y6psW1HptYtI9luMpQodAxEpfctMxSuFV7QIJl&#10;0GLniyQRUJo1P/2kdc1OKZx0vPjNK3fcqtmbXMvXOll4Hm/HAthDO15R8k1lBZCAe/uGsjB7sZZr&#10;+W5zddA0FYDIM09AkuszGNglF48AGUwDWtdOvq/An1+vCZvuWDknDA4H7sCW79T/PdbCYswvuEzo&#10;Mcs1qFTFNXq1obR/PtT16REdsyivl5dbeEE+F7q+tipILdFYzds3rz8FvwKc208BsAA/UnLY4NfV&#10;dwf2uqGqYuKaUZgiSRKL48SMtFyAZLsGEjy/3kWs7rh/Dw2wQeGfKn3x3oTV3CdTvLECM4sbPt/E&#10;gCu8viXjBa5LxnqLLi671+03xrJvk+9SIWzu9J56l9WOZdb9Yqa04nHFi65FtRxxrZd5+CR/RQBG&#10;vmuLN1vL3mm7G9Nxpvt6y/fuw9YT1Oif83vxORF7s1m0rhONJ1CBqMkbjc0cYFSHKdLXtbciTUEA&#10;JldqQcyzjiqzQcZ0TDKnlq91NuE6bL7Wv9dO3Hfk4HF1AtU3YfuqWZstr0uE0K6eZ6JFef/wHIpH&#10;sL4xg3q5n6WXzLk8DXfzC/mfAmChATA4y2gm8YP7bv1ny1w3aeIQUBdXWAtLoZcz+5kGbmT7Sa5P&#10;1odW1IBNJlVYdfIzivPcMZ9E/2zGessxxec8MOkOc9AoDeWWT1ntqvxDNVfv9cquyj9WlRTHWylR&#10;Ya73rGQmrWSBJBOHwc1Gq13vgtupObEd3unjp4Xp/ZsKNOr9uYGr95JyibUUvsdYbegzhe1iyURI&#10;ap8lrxAuFGRS/6aRm4RQNQCvVb/frOu6VxssS6jP5J0ntlu1l2v3Zm/3xl95920e2/TNxq7lG+1c&#10;7+zBZqfPb4n4nO979GuvyRzScrRJljLKSiIbK29sm3wc+Bz136gmQfMCe63rl24o1G2tUFfVXnXx&#10;YGA6vtsMu+/urfv6PXurbVKdPX+sL+MLTEwLL2eJrwOzrRLw9ZH+kfRMojG4SGv69wmWTwGwWIvF&#10;77WXL5xzC6ePl5yjhmup0Lg4Ug0DDgEJrVGN3kBHl2yKwIlKvnBQUz8E+5F6RC1Mzoq0Y1GekUE5&#10;tNR5pndVvoPNbaAT+SZkJy1f75DQGPbOHiRNXQ2BY1W3aMynCQJB8r7uS1hsKdR7r6f7af8xt2bu&#10;VnPC7qyT18Yy6vMCnOQUG7zY0DV6qYmG9WRLy1bdJCyZBsZ3aCy5UFSUIZTk2la91KluOB0b17MZ&#10;FoCJZ6T1pH3U7JL/2dRMVt/7f+rL4LODFRMGNBopofAs1+RVbxPfVILkUz+ds++Dg3ej59oov6bv&#10;Kd3epo932u18X1rUUjcZsyfTcaB620AgV/fPKm693Ch59nNUiW/3Tjer7HKZ2neeaTxD4anF6+3d&#10;jP6LVdjo7pq+1VDyGVmfFVHOklzdrazccpbs3Wa5W9evJo5Zfozn6f3JQP8UAIsFgDnW+6zAXw5/&#10;7yYNH2BKe1quihPWJFhVqhsNoa3aoPas9/MZbl27Zcn0rD+pKimpDKDSndkRqjYHQ4atGu9JpTEU&#10;UjpoqHtLVSNvXrltr8HsiBa1qpqhA69LEeba5etigudcgxcauWY1qiRyk6cO67YXpUk0RqQQUGE2&#10;g6FwID77y0V3/eItd+TgCTd36DLX6k0Nmc9CnJ3DnCx3J0v2pi+1lclpX9elRm9p4/qYPq5D5e4W&#10;ftd/VexVzwFEAJ0Pmo2TpftC16HS+/K2q215yxHtprgj3/yi4oNnweFy98Z911zDqGBhDQXIYdQp&#10;9x9SC2LWv8m4Qga2Mwb5lrS9X6RMSTOzC20Ssidr8oqE2HUHCiRXuJ/2HbPP0ayqd/lOSjVI93dw&#10;m5csYU6areIUmxjg36q63g+htHKOZn1WyH7dVG0lox3oxpkli7Mcm3re+ffJ4Ir7vZ8CYIkuHH8a&#10;frtvlxvZv7uJT81goQhVxozP0clZ/7mGbkznGRLbfuce3PVD239WKDtXw7G71ejrmr3VSIwlyx3Y&#10;4jtPVs7aYEzOm2XKYaR2dXNnDjKNvg2G6LaqOuGbWsXy1NHT7v1s37GAjVf1P1bSa3u5zdZPd5vb&#10;MBPy6vy5tpvzwbIE+Bz/4bT7cuVXcrTxwt5ZA5Zpfi0hcTIANlXIOaz1ePdEEjpcTphZwb+5nFH4&#10;zayUBi+LXbaVZOiF+uahx2Vqv3lyzqnqGiu/NrW/H8qN4cTC0R+7sd2nuv5NhrhO1bopXG9q7wmg&#10;M8IA950pfecYSDA3952/r+J6ZPWz5185d82ADmlQoshE+Cxbs0GNx7qr527Y4PsFI5crjO6Wy24K&#10;5tioUnWFurPseIztPN3nY1VMMrlMZJhRlIpufA2woVJ4Q451WG2EOZenwFccEHwKgCUKgDn5QZJv&#10;e9W/SqGEGcXYUJUcEMo8VS1RJOA7vNvDzf5giTvytS+cXLtwUyyquav7svo9J/gQ+Ps9h131/yUR&#10;riyUOrWo5ar8U2UZLkQGDRekOXyllU4uMdZqvezxP393zKa33bl1x21YssW98teV3OoF3ttw6YSV&#10;ZsdExRl34XCZMXChq/WvGgwlHRwMsVv1ga7Zm4TKyblAC+GrVHMjo57YS5KPAMawwIVjcsC0a/W+&#10;9pvVe7FOwoF77rAlCoWriq1SLff2YedPXnTv/n1NV+2ZN1zNP1dyWc9rFGp9vb9C/XpKA3w8yc+w&#10;7VFzkBvezvfhzhm62L3+lzXdmV88sNLNQc40DlI2E+OV1vLd62AFIcLa9g3p6U1TZVbxqP5zjTWv&#10;Q7lJVXVL7jhLcC2217JuZTdqYM8Uo1I++VPwK+5v8BQAS20ReWh4/PCh9RYPUZ9rSTJCmAchIlo+&#10;Qt+6z+r/Nfq4/vWV1K/UQCGgHERe7mCVXi7Lp6xyjV9s5Ro811SN+kraR9WRxWNW2jQ8JDgjO0yy&#10;x3635wf36l9Ud7vW7VV+6ZZ7++/quk2f+JGLE3vNdE2qEC7Xdns3eK0if6v/s5L6TZUPlCMxs2hr&#10;P/eevOxygwEA0qRytcRQn2Pfn3ZV/1FAV+kNV+V/ZJl5LJdOlVXUaKR5Ky/WVvXah/uAGeLv1vWq&#10;uz71BtltiMWHtBrjhrYZ7eaIpc4atNQ1fqWx2ZPhuD2+xwx7HPZTL/wfld3mT3wfbPu3ems632z7&#10;96Tes20udFJ129rdVEVWO55Zy8Ni89Tl+QmAJVEhRycK4wP4RmoC4IHdOeMu7QOX2pr9/QHqUwAs&#10;9cXkl+yjhw/UjvSF/Pa6mEKfBV6cYkmCZQQ3Ep18FBKavCsTAiXa0RU2ea+m8ma9lb/6xZ82kqQF&#10;cwX+v+PzfRql2Ej5Ktn8iy0tn7zaHrd95W5X6f97143oON7+3+rVbm79Ys8YBzRRZbpmVdf0teZy&#10;MPF27Ng6NXq3inR4dd2QZhOVr5vvhncY5/pkfyDfw6ZJ1VNCwsbv5QDT+VMXjAF2z+rrVs5e634+&#10;dFwGn2Ndw9ezrHsmW+H2lk+8RfvaBZsNrDED7VS1h9rQfPgfvxz//qwVfOi/Rj9JeM/l4ukrxtJq&#10;/aGeijm/mDXZskm+Er5+keZrvKAcaeoogiIIkYvD/lgP5PhaK9QdI4ebg3LRyans2hF8ei3h3+Ap&#10;AJbwD5p5kfrT9MnjR5qUts2NGdxbgMUuX6XY8pk4GCZMOMUiuskduHl1uZU828gNbTXOZhrv26ih&#10;3SpYjJQGjhGK7RogHmbgdh33dZTIZ2Zx9quVrWvh9nWJpueuV/O+cmkSZnes0t3Au8UbrTWgx7d0&#10;TegJK6xirHDrJ18l8OjyGXVAyA4qrk8EAPG9m9THs69Hjx6KpV6RiaxnqttW7nKtX+3u6r9ItVSf&#10;SwWEdQv9LObtK/ea8JkwvtVb7eWdeMtuXzrpM+ty6VC1q2v+RkvXsnIjKzhgqtD2nc4JH70edd53&#10;jd6r7BqrGoz9VLicUYUYiynmuBQHwIr63A6q5rbQpoiKYPKIQe47+SwmX54CX2mB/1MALDMATK4Y&#10;s8B//PaAmz52mA1oQkdYVEF1XicelUgmjDWtUt3YU12BVN0Xa1oXhI1ojIa6N325tbt52VeFh7eb&#10;IJansFpi62Dmyu2XxKKavtrSdWrpxwD8uM+baW5YtNVV+8N7rlUNmcK+KIeUmgPsdibkeWDJcbEB&#10;oDEGnSpHHC6nfz7rGj/f1jV7rYWqt+3cvs0+3F06fpW1ExLefzp9rd1Gh0X2C3qt1hIay30l6CBH&#10;SDNZ6Z9edg3eedfVe6Oy2KxC+krMc66jKnITG0PAhVm6hPpmVfZ2L+vVvnXtrjuw+XuBYluFu2UL&#10;gPSVo+PD6mrelLHumExknwJf2YL9UwAscwDMDYRnTvzils2b7nq3a+ILJmqxK5HwOFZ9ThqVGLpP&#10;ImunjsrdNX6pubnTzBy4SO7EXUzDh7sJ7VzhgsSjnjR+MMZGb9eQWHuK3UU1eWLPWSb/qPovlcz1&#10;hguhZv0XPJOLV1gx/QwyFCrGSHjaNa3iqvz7q9ZCxuXq+RvK5TUx4faisT5U5fVMgtNGRQm1D4bC&#10;z+r5GyQF6mNjBxaOWi7D2Z02RwO9Y/YLWe4bxpjqZ6diDTj26KAqrwZPtX69q2tTqZNVmltWlbhb&#10;rLmoLK6gz+O4GoOWQqBf55Zu5dL57uK5HDss/1uXLQj8nt/vKQCW+2LL2fNv3bjmtm1YLQlND+nG&#10;quc5v7igJ1zBH+cNO+lsaFlNoEWbHhIP6fCGtBjnPpJgeFKPBa5hbFA8vnezBy81MTYXZqGgPTx/&#10;0ruPHFB7Wh3JcZIMGhj6rYrq3A+9icC5E+dd27e6KVTtJM3dIMsBctm95murADdU/+zcYUvtNoYI&#10;NZZUBwCs+1yWqttHcn682L8YT9q//igbKNSiijR57/aX7KW/qt2tXeua+Cp6ORBDhAiTE50rJSlX&#10;SnktY3vMo1bb2ng5aO/Zvsndu+MZ91PQKz/AfwqA5Q6A8YOfczoc1UDxj2ZOEitsakBIo3txW+3y&#10;A8MAeolKphkqIFupbqFo/ZezJDGJ5pJYC5scaVSkoOXu40mrbTwopgs/quiydMIqSXR6uxZVkweA&#10;U02tp9daOPKTxJdFC/jwvgdRWsYYMdr0xXbWG83EvLFdZrhLZ665QzuOqpLdUv3TtWU5lq0e4FnW&#10;yTG5zxyTxfSo3c+6QuhGafJ6I6UWBH7N5OxdU2yvbo3crWelXOSARdMZRDW3n9ywP54/w53QHJPk&#10;S/md/L9n5he++1MArFAAmDs8hhVSPZ40fKBOZm91RIjcMRLa5gdqxb4/ZhuVy0MwqkCjoctWaFnv&#10;ebE7dV9k6y//x+0mtRUOACRXyDjIvg2HuH6Nh7mBzYbblZa8lm+0N90dHR9UstvXl+bxReUHX5O1&#10;2EtN5ZOndjRMDho00CgAnyOkqNJMukRvOlrb+pETvcjR5y+uELmgvyOblIW4SmXQI06Od7/Gbyaz&#10;PSDwKfBVhN/gKQBW+IWYwxcunDnpvvh8uRulGbbo0xJgqJOuoCdoaTwuly9fZIbA7enfr55rV9/L&#10;VAi7W0R/W9XRaMpIdxcXHGMa0LGZBpOb0YL0eGKlOe8ZTUYz78PSz+Gl+z5x0MM9fPzQvm6rJudd&#10;uej7kJ+GuRUX7J8CYIUHwNyskBPqtAon6zR9bbQskJjtCuMgTC7J2balAZZJkh3YWexaXgBWlO8J&#10;06Q1jfQE32HCsH5u89rPbJZM7kvFBYCKwMLK8zM8BcBfDQCmzxVysp07dcJtWbvSNGQ4VmPGgK4M&#10;W/SOCpuLcoI/fU4ym4Tl0ZoH4LWWWJncLOEtQ8UvnfctdU/Z3q8P6J8C4K8SADODIVO/vlYHwZLZ&#10;U6wPuaMMQTlpEVxjnPkUEAsWJgN4bCAtVMDg9yO0Hd6vm1su+ynMcMnNPgW9Xx/gpbLNpwD4qwfA&#10;zGBI1wkawy83rnVzJ49xg3q0iwCRk7qyOdUQMpe05vDXxh75/jhHM+LAbxZ47dWxDWShhq/v3rbR&#10;kX9Nbkt7Wsgoz9C1pN77KQD+pgAwdUdO5ig4WAOInNBLZk+1YkoPjUykqhxOfEDRKqllVWUuRe1d&#10;OiDme/H97DtH7I5B7ojQx37QR1KVmW7fjq3uvADvyePcvcYldeI9fZ2KwR6fAuBvGgDzBkTgkZAZ&#10;f7nNyiHCdrBd6t2+qQmEYUIUVwifAQzEvL8GxugZXZZ93mAnZUUiFS1ICbzfsbl6sfu4RbMmu+0S&#10;nv/803cZQtqnLO+3DtRPAfB3BYD5AyKnPBPFTv5yxGyY1q1Y6uZPGyd29L4b0LWN69aqvnUzhApo&#10;yC+2kvaNIgF5RhgWAEQezabM2aS5guXeUllb4vl6DV6P1+X1aXODrVL5NqBW6GqCcYEc4N1dxaBB&#10;3dtJktLPfTRjotsg+dDBvTuNAd+5dTNN/i7cVDGYyW8deCrK93sKgL9rAEx3smfGhgf37rorl867&#10;40d/MjDZuv5z99mSeW6B5qFMHT3EHG6G9unsBnZra3NpYZI92jQ2MOrWqoHrKmEwM07smgEQuT08&#10;hsfzPJ7fs21je72+6qgA2LAVI2SdNmaoAdznyxZoMNBq9+3+3Qbe1y5flLW/n8+b+fIU7CoKEJXX&#10;5/j/AeI9dbigEJBSAAAAAElFTkSuQmCC"/>
  <p:tag name="ISPRING_PRESENTERDATA_0" val="Tmd1eeG7hW4gVGjhu4sgTmfhu41jIEx1eeG6v24=|UGjDsyBoaeG7h3UgdHLGsOG7n25n|bmdvY2x1eWVuMDkwODg3QGdtYWlsLmNvbQ==||ezJEMjIzRDUwLTM3NUItNDcyMy05MDBFLTkzRTFFQzJFMjk3RX0=||SVNQUklOR19QUkVTRU5URVJfUEhPVE9fMA==|MQ==||SVNQUklOR19QUkVTRU5URVJfUEhPVE9fMQ==|MDk3NTM5MzY3NA=="/>
  <p:tag name="ISPRING_PLAYERS_CUSTOMIZATION" val="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K6iYU0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uomFNN+3p9MwEAAA1EwAAJwAAAHVuaXZlcnNhbC9mbGFzaF9wdWJsaXNoaW5nX3NldHRpbmdzLnhtbNVYT0/jRhS/51OMXO1x4/CfRU4QhQQQIdCNK21VVWhiD/EUe8Zrj4HsqdKeqlW1peqlqlCXom3VFtRWu5cmhx6M+j3cT9I3dhISkoCzlNWuEAmeefN77/3en3lYWzx0bLRPPJ9yllcmsjkFEWZwk7J6XvlYL92fV5AvMDOxzRnJK4wraLGQ0dygZlPfqhIhQNRHAMP8BVfkFUsId0FVDw4OstR3PbnL7UAAvp81uKO6HvEJE8RTXRs34Es0XOIrbYQUAPDrcNY+VshkENISpE1uBjZB1ATLGZVOYbtkY99S1ESsho29uscDZi5zm3vIq9fyygfzS/KnI5NArVCHMMmJX4BFuSwWsGlSaQW2q/QJQRahdQvMnZtW0AE1hZVXpnKTEgbE1UGYGDzxHUuYZQ4kMNHGd4jAJhY4eUwUCnIo/M5CsmQ2GHaoocMOkgTklRV9p1peXynuVLb0YnVnTd8sJzaMcUgvPtLHOKSv6+XiOPJp4dc+2S4+LK9XNnb0ra2yvr59eQoY7SNEU/sZ04BZHngG6RKmCStwagxTG5L0Co0+EZDmNvbqROclClHcxbZPFPS5S+ofBdimogHVkINq2CPEXfJdYoiHMmx5RXgBUS7hEkAwDGLZzYmZB92cmJvvc11NtF+6NdRKbZ+ahFew58WpMmj9DfoncpOXWTkxNTt7vQ0jtGlYCGxYkMJgWUyQpvYudcR2OesjWD6jGrfNLq3EqRGzgh3SU5nVPcpKIDmhoF1IBRsI33IJQ1XMoBtQAUEwugB+UPMFFXEXKLWllzyKbQR40K4I2qwOBMWwsOf3xb7LoCxBo/DpqkWRYYXNzxJOktVR0h9GzROGjPAVcoKodcSQoFHzbxeJqPXSQLWoeQpLXnjGLFQLXzTk+m/Ijpo/M3RIHNjCrI4MeRSUhn/Bw54Vvmb1xfTKXQu0UGTx8AXosuDTAqgfA3RxBLCg4p8/otb3BgBT5EWtYwp/Ra3ntK281zoGH9mxNe9LBacCPQ6whAHgqHkOFHg8hpdK7iVFv15ZKT66hwRH2NzHzCDjKxNg+/kdqknoj9U8TYLJkB3+yiCWrR/A1/BMRhUEL47C0450LwOPA/oETjQN5NtQQv02ZW8XVid8Lddbz2OP32ZcezUDEcN8u1VYDZmq9aj5O+Dfma6Rsb05qhdH8YORxrjxvY9bQRxoyLLvhgRQlvLTvt4yRnMCa7+MW1TbcS9oAN9J7QwqAv+TztROL1h59WYeGeGJMUSFsAiPTflFevInYnDipYhdfMasVKpyE5NT0zOzc/MPFrLqv1/8dP/aQ+2xYtvGlHXmiuWRc0u6U1emlxsOXTPDDJwtcc+BC5WYA0qHz2Xtu3vwXtNUeecOv4LjeeVdvYE3IMtl1UEiIRGeOWhP5r2zkCYzylHrK2iJVxGEzLFGGoCNdu3L6SeN/GZ80dtpS7IzXKSRhZmzIWeFE5pGWh+zOVx8HbW+qayi8DgVLWvht5XV/x9X72kM6V2Vrek47uQQ4nMhu+YzVKfQr+DClG3ovWgio+r59v3nrfSQW4/xSRO6mx6iX/YNCO2dpcN70azvkud3ibXkqfsuoO+ff00d+ppF7jiUUQe4lINc991MYWY6p6nDtzIZQOt/1VXI/AdQSwMEFAACAAgArqJhTZAsLH7NAgAAcgoAACEAAAB1bml2ZXJzYWwvZmxhc2hfc2tpbl9zZXR0aW5ncy54bWyVVltv2yAUft+viLL3urumk9xIbZpKlbK1Wru+Y/vERsFgwXG6/PsBhhqSOPGMIplzvg/O3UnVhvL5h8kkzVspgeML1A0jCJOMKHgorqf3f1aradJBBBPyGRApL5WReNmEamDWIgp+kQuO+pwLLmRN2HT+8d4+aWKR51hiC3IsZ01y6K+Z2WcMxd3xbWbWECEXdUP4biVKcZGRfFNK0fLirGnVrgHJKN9o5OWP2WI5eAGjCh8Q6sim5ZVZ4yiNBKXAmPR9adZZFiMZMH/TpX1GcvqrTnu/R9tSRdHSbj6ZNURrSAlxkK9uzBrGc316nJWZWacJCH9RQ798NmsQysgOZHz43VezBhmiaZv/qZFGitIENOacTuI7hwlS6PYzVl2adZZgHDIXnc2CC4/19S4Audew71PTrlKwJxPXvYFgkp4xmKNsIU38rtOpSrw9tqj7A+ZrwpQGhKIe9KSNfiKt8sfEsh73G94oLwKQE/SIV8HaGhadvQEwlvf4xeLWjorQvndZYKCErRMGFvbCHvlLh/UAGQh75DOjBTxytjuA72s6jk/xLXHJPB19rQVO9NbHy++81ty0Mo2rgqudwGNqUcBcGXNeaA0ma2liZZ1JyYFNKSdbWhKkgv80uGxnnVFpsqdwlXa8rlKkyOBYuVkb9ZAO82X3cTU6bVyO3Uehd67bT1DP8OspQSR5VeuPkppOHE83iQ5M9zU8ZJgpqeEgH/hajOTURG5AvgjBxt7CBUKItZ4NgUXXWUPwNAlCkCbHg5y6Q45Fn7d1BnKpk0bBV00s63AVLSumf/hK4Q2KmDCg7JhY6eM4oe9FGQhcBQCReeVLttt0mrplSBlswTd+ILAOD3mWKl2iQ9V2gytYY1hvTjKqIN2c6AslxMWKI4RXbZeIJ06oOD+BkWTKOhZ1vR/A/cHRSPaTzFReOMTs3hVSdLDWHwZQC81/zX9QSwMEFAACAAgArqJhTYO6wwK5BAAAxhIAACYAAAB1bml2ZXJzYWwvaHRtbF9wdWJsaXNoaW5nX3NldHRpbmdzLnhtbNVYT08bRxS/8ylGW+UYL38SINYaRMGAhTE03kqpqgqNdwfvlNmZze4s4Jwq5RRFUUrVS1WhhqK0agtqq+RS+9DDon6P7Sfpm13bYGxgHUpohTDs+L3fe+/3/syzjdldl6Ft4gdU8II2lhvVEOGWsCmvF7SPzcW70xoKJOY2ZoKTgsaFhmZnRgwvrDEaOFUiJYgGCGB4kPdkQXOk9PK6vrOzk6OB56t3BQsl4Ac5S7i655OAcEl83WO4AX9kwyOB1kbIAAC/ruBttZmREYSMFGlV2CEjiNrgOacqKMyWpcs0PZWqYWur7ouQ2/OCCR/59VpB+2B6Tv10ZFKkBeoSrigJZuBQHcs8tm2qnMCsSp8Q5BBad8DbqXsa2qG2dAraxOi4ggFxvR8mAU9DxwpmXgAHXLbxXSKxjSVOH1ODkuzKoHOQHtkNjl1qmfAOUvEXtAVzo1ouLRQ3KmtmsbqxbK6WUx+GUDKLj8whlMySWS4OI58VfvmT9eLDcqmysmGurZXN0vqpFjDaQ4ih9zJmALMi9C3SJcyQTujWOKYMavQcjQGRUOUM+3ViikUKWdzELCAa+twj9Y9CzKhsQDOMQjNsEeLNBR6x5EOVtoIm/ZBop3ApIDgGuezWxP0H3ZqYmu4JXU+tn4Y10Etjm9pEVLDvJ6XS7/0V9sdGx0+rcmxicvJyHy6wZmApseVACYNnCUGGfvaoI7YpeA/B6hnVBLO7tBK3RuwKdiHN64tcQ5uQewYMr3mEoyrm0P1UAutWVyMIa4GkMun6xbb0nE8xQ9DZMJ4IWq32ZcFysB/0JLtLmeo5a+bTJYciy4man6UkpKcXSX8YNw84sqI3yA3j1h5HksbNPz0k49ZrC9Xi5iEc+dERd1AtetVQ578gFjd/5GiXuPAW5nVkKVUwGv0BD1tO9JbXZ7Mb9xywQpEjoldgy4FXB6C+D9HJHsCCib9+i1vfWgBMkR+39in8F7de0rbxs95xeMkNbXlbGTiU6HGIFQwAx81joMAXCbwycift8lJlofjoDpICYXsbc4sMb0yC78c3aCalPzHzNE0mRyz6mUMuW99BrNGRyioInuxFhx3psww8DukT0GhaKGDQM70+5a6XVjd6q85bL5OI32dez1oGIgbFdq20WqpU63HzV8C/MVsX5vbqrJ7sJQ9WFueGjz4ZBUmiocq+GZBA1cpPe2bLEMMJvH2WjKh24H7YAL7T3uk3BPGnk6ldXnDy5t0isqIDa4AJ6RCRuPKTiuR3xEHjtUxCfM6dTKZGx8Yn7t2fnJp+kM/pf3/xw91Lldp7xDrDlHcWifkLF5VsWufWlSuULlla+nQXhe/CDUrsPqODF7H2Zd1/rxm6umQH37nJgnLuyq3d3p27AnWt+gxKB8noyEVbqtLdfJZaKMetFzAEzyNIVVWNLAAr7W5XC04W+dXkamdZm7CzTmSRhbWyobaDA5pF2hxyHJx8Gbe+qiyhaD8TLcvR15Wlfx/XPDMKsoeqhtF+MrshxcdSzcnnqE5hQsEVqQbP/2JsXNTB158472VqDNzU6aVjIx00NzM1zNNJAcm8sQK4vYF8e9T+l4hKn7qf6Xs+xBv6wK9LRuC897unmZF/AFBLAwQUAAIACACuomFNhBtNY6EBAAAsBgAAHwAAAHVuaXZlcnNhbC9odG1sX3NraW5fc2V0dGluZ3MuanONlE1PwzAMhu/7FVO4oml8bnBDMCQkDkjshjhknddVS+MoyQoD7b9TZ19N67LFl+bt09exK+e30y2XSET3vvsbnsP+Ld4HDUjzdgnnsa5a9Jx04VQ2hXGWg8o0iBpS7D7dy+sDwRkLHUwnq3eydRU/gfRmJpWr4oaxsIzmGK1gtC9G++YS/0SVbavaVFRp82TpPepegtqD9j2NNpeBEWfPYVULrMFYgD2CzmQCkekgrDby4HgzoKhyCeZG6tUrptibyGSRWlzqaVv++cqALX/4YgP07waPo8hOZc6/eMjriUdDinbSWHAOtnlvRxQsrOQEVMW3H9Y/aGTcLKhGF5nL/I5+uKCo0kam0OjS8IEixnTp1ejmgKLJefj2G+LqkiIilFyBbVg9XVNEIJqlOeEHGospdaSBNnu+RxXKaabTbeo+BcvRYcm2rXuHQsPxn0Q0QlgboTkzkXnbxXHC1Ht2cF0t6ys384oTubzIaIb7uGAP4+u3CO0/ukJ6L5N5Xl4O5cVIDQdXPoN90TMkIZd2AXaMqMpyPo8dvNiLm+Sd9R9QSwMEFAACAAgArqJhTTyq9qMdPQAADHYAABcAAAB1bml2ZXJzYWwvdW5pdmVyc2FsLnBuZ+29CTzU7xcoXEIoZUmZCBEpCYNQlkT8CkllyTZliLKFZJ2ZSNnGUglFJNm3RtmZUWFsUXYNM2Visk5jG4wxd6aVfvz/3c/73vu+93PrU6qZ7/Oc85xznrM/zzf09CldTo6dHOvWreM88Y/2mXXrmIHr1jFFsLHSP2kb1Cun/7Xe44zusXX5LYLD9P8w22saaK5bh4jatHiRhf5/9qv/nPdYt27La8af9WjXTNt16zxTTmhrnvO2Hu//WOBkel7jy5LB0vql9RJkTon3/Lh4Skv8qJRztvY2PclQ9zvRXNlP714wYnuH2cH12nizg0sEZ6cA0znf3bdFOS/rfYi14QaicB5QlOf5/uZmrOMjauIRx1bCnr3jas9nk6qS5xN9WhYmFOWjxrILlHD+HuTJJhkikhThaukPm28CzeaxbpatXrdh+Y+raawnD3IDjtvyzXSLDQrTqDgaJG2j+B5uHrnfnqyu5tlw53xMQbgIfqYbtMPmn27+CzfWsy7/8cGWU/s6NyiqcqbLYq9ftN4ZAPip1+8gE4MD6mWFQrsTvKtb8evJyn6JgJXz6BziAtSJySDnnoi8btvN+jsUZZ8Ndy6qAt158D3iof+aPG695u2a8U+8SoYnCTNPP5FmveWXL0FuQ+BmzdsiN1fifSPg4mY24IVdrDnnTPY3rVy2SD2XLRvwdyT4626IbOi6+OyktXjBbzj8DiDg3AaZqum2CTrRcFWkOoEjoP2PmfZztbKQErlaOdVexohotY8Ett98c+ju2Z+EXNzsPygF6q2iE/KSC+P5Lx58IYTb3pEO45x0ADryD01s65JxwgeEPKJUvgPftgFHWyIb4M4dZTn34QLLgMqTIns2IDPgjYP5HQBxK+Dn5P6c8aisGxyZ1ZYs5n5BIlrRu+uXLU/kTXUfc904A6hI/dugtoenpQ7iW8mN4WgsuPX7Gmtv7HvIkXmDo9n4cZG92Z3dc1z+y4gQfemCCxP+Ot/p9Xxctg7HLhtk8sWR8mt+PRH/5Cf4W3yAwK0vNy6j32XWIQlZF9P19OGatyViuoLM3QBEjs0/n1gG2vQPQVf/Bf0X9F/QfwT6PT9fKYy2NNGVZ1GBFoYtDlDe6Qr3W1VcH3+KxMc3kmoRdXKU9zprzF4s9+b97Hltkav4uoh7HNKxQZJuza/gzj3bVkXVCfywaPx5qc/U0NXdOuyHB3ogEaCALuuLx29/0Pry8pdSPfowgJRhhtG4edYf0HCXDyAnEVlFGJ0dx6gl9EpkMQVuNpDMYy8aAGL5+H+p3ac+Uf35ZgFpKS+zIh2ljwfxux1Enspgyqt6Fbb5ZfCH5RpaYUOGvLH7nuD9V7PX17bhr/jY6oXsrnfIMl8yW5VKR5e21atZFjMFM92cs42u8CJaXyfHYZewVX47kjPdPyvHYTV32bABY03Gr9QVzXJIAZmFA7cuMx9tmy3fKNRXWaYzxXGyHfTASWOsh5Qzdt8WSU2bnAezAB6eNue9UmtXKSX7i7bzZ0XIV3s5LCVESscgJU44v0TKMboh0BucQhevCuKTYUDfazuptwJclrNQixKiSosWA0LRQhl+dQhl7cJ+oFQmtfUvd5Ix5VFdeNXt9EWY5yQfQa4qhyJeC2Ci47nHiiJmeHW/2XfuiR4MAATueoxOdAp7mmKKiWVdBdPrX0OUZhCEov1vebhyPZPVKOd9E/UYS2gViy4xcCx4Jqr1ZffcCkN0FNuBTurOrm67cSGPMtrfehdvuZOOkq/wrcRx5lXXoNIu5Gf1nEmPKVCRWOAF8kD38vwYsLrAuqerzZZfYhliDBgFUg5fT8yjLwIPjKpZwHAAFVJeSHSENXmbXvhF2a7kyR78ez5+tfrP7HLMAEep8r6l1ec+qFSFmDE+d2FaBP+W1Epd3H9lVD3W+OiqtHnmtBPc8Tr3hgj+ogkOovt9e0VdUsirh5M3/hS9q0hW/fZTKKZAeDsMXgwNylM7RrfeXLYrFcQo7zPpxGQR8KaogR7C2ka8uqc9Z0rZV7POR7Ulwz82T+31ajtD1cfdiVbAlLoRoOSKVfXegsZ+acfDDq9h2hNbzjXcEcyu/qypk2hqGK9ZM3xudS324Vr6yUjbJk2dbw+tTpWrh8+K6xbOiKQqNosMXNv/9r1Ubj2XP5v6Mk/sH/mvD7lvoe+F/zaT+0HNujbZmyHtWUdXlbfqYf37gg0qLAC9V5tF6bpidcXS/mC/yl2PTcChbw/9B4VC4LcV3CQfovyIg21VUTpln/3pnxbFeuVtl7jcDvM5jPOZ2LKpMwsv8yifApQfZd0Vu8wJdOkv9wQer4BQZifeFzn6oeKEPr1JUMIVU9vG4U0FN0S0eE86HssrhXux3P61JBjHJ6GDFgFa619Kariq0A43O/S29PRxvFhdY5yCjUEiOOA8ZpbXj+tkGbPLd2U+guSeXd1UVB9uF/RryK2OEFDagnTCd2hFKs8mFbDJ+z86tYZx+LrcLcYfHtgnAQ7Vh4DJilCW1bcx3hBRDGMlE3E4KxQUUiorFqkS2d89twaF+GFhnkL2XAHVvIaqcvrx3Oj9NT2RBqsjfT3dvEWb5ZxIzhp8O88rTDFez9dzag3MMA+uqPDynQ7IXYOGtgb+Y6Ys5y4cWcM6O9lnD+rTPfTCNYQ5WpGEANHnH19Djp89yoqVN1rPV5+9uggf7apBQ42PshSvxbW/BPjfQACyN4sLDlnlN5KVcVumXaqgstBvkYT2Ik/0CyxZJlZ/XEMf6GPf7+daXzMz2k12uTY19MbKH4eCwbzG3xdZ6U9uhahNNcvvWF+9HTmQ6NpXSvLIKHy6xUKZ5qEcvLrP5BEflOcTaeeOdGV5lRqlXl7hQWip7e+v8iN/7o8UtB2zMHAf7coLX7cX+eQQd5t2tLxpsKKwAKUxZw1l4jryvF8NzRE03HRMtDpEJNX/+GkjWG2QOnQ7jpt5bBOwsbUp/jILwaUAHUeJwu8nWxRwhdKivqT0mSxZBAbPka8dP9EH6xMiWM8Kg0cgNeOe0umeyib3DguGnX6qjoQE/KNSUursS+mbdzW1b3mwuuP0Sd+vuKr7sgO3/RFOpYE08UEpiV5u9xh2GPN6Nz9q29258/B9uzUXYbv21LTi1RvVbTDg3ZpjtNC9Sd4YSJcMLYRai2paGliy8WdntqFcVuYiA2RyQonKxWwCA7RRkdQ+oRRd/07PTOMxTLETL36g56S0DQ2BW/C2cbKKKq3CQicWS6SvUZ/zrircuRqDKlFqXTJivWT3e75MwutfXmPR1e/Qi+ZOOapf06Qn/yQQsXO3xAiJrwS9NIIhYGGidd28FCByy/7GpgsD6qIHMqNIp6ONIi+DvHk1wiH65OeG2hBoOwZfmkEs40b7fq460YjoePm2bz45uG2mpXD1AKEqq8VnPKsSYZ84g1Ral3cTDkk5SqdN4cBj614uigzvlBYxw83JuA55n2vGrUNTnx2YrlmN5APM7I+GEPgwHbtrUvgA4omhb8ELPLFaBMUq1KSQIHdYzaF2fHJYn1clIa2Y5rS6E0k9mzCFLYT6NCD5dsRxAkfIDfVsQFH/LNAEkPPQlrx6Mx5b/VZqdIy3IZwNaJN2fP5FHH/FnnpJGY99ntk3k3vQltEeWF9M6+ou52PISXD4mQDgfDIyufaa6K57Iwt2gu18XBTrk0am82/HEZMp0Pl/qt70aatbX+HBoN1q94cNZ4eIa+owc7VPPUQyf3obBs96MgkVGrQTbY8b6JBJC/VIglaOK4w9OAILwyzLeFgFXPypVhwSWvitTB9XXhyapgqma+rot+Er/O8rlR+QuRUC0+V3l4yRTNGiZgmRaAgDKhIgralTKZhaWUZAGjLvy1FsVMcviQpmmtrWkLoIfODRowNvG0Pm5hWUQ9c97RCbkLpyGNIa7e7nM9WhNfNCFEzFta++nWcyVAnP0cCyqNMXFowL2ELcEL4plS/tF70WzoQA0yu7teYVog//E3I1BVm15VBkP6wsz9rOKDBaOba0oDRvi05jdrA7TBz+AHrmZKKuE8h6RM7qhJvDcZ0xe191z8dnTK7XQPX6Ry6IQU2g1tYPB9SAk1Dy6hrQ56ywX74U170v8ZlEP4AuwBRbOdkTXwY5kOXbZ6i/kJEj2oh+MHEkCUzJi/JroMbJDVrO5rE9iOwtmbSNMH8hSFSJcl7d1SE09JYlUaZTTfR22SjWIjvFMywzzCLcDrCpDIKFh3tWR0fMIF1w9DCfpIxUlsaEovVhIAQU5jkh7SXDXalvGvsJi/eZqFrdBVXNsGsph6r84xN6OzuzOmUtrdzPyKhdyF/DXnjw8pfk0CPu1ZVm9TYDFvrwoTWsnaxSgFsFI9hfA/S7v6D/gv4L+v8y0K6VpLo+wa85eHvLAO9Ihif9hs38HT+xkeOXI3vmW11hr8Z8A8CwPbGcg6HCajy0VHUPQNT34RlYKaRePn6pUuPaz7mnDn0ZCJeZwPpPGTxXYeQQvU8HeJ8KIdxOWmIUOq69HH55KWFqaUMdnkiyX14gUdzMKCUEbv69HHNbTqT+hid/ruMer9nd6y+t+K7u0H8pnhigTxmoQYU0ln9p9vrG7xWJrz8u8G8I3GwW/LJcx91emOfCyu+c/ktZp+PaWEcHnkAC/29eUgumWglJiugnI8lV/QKulW4kSCRosA+Pws23eF2XQc4NpNG205rt1Z/7LQxneBFhNIqXofr8pwkEWuhIAlGZMEnNMoRcIfd5tFqVJyVl1Hkn8dChLxYuK2pFXxFh2gyiSH25Kbx4gXy/wD+tbAk092rHdSKUXNEq8cKM523l1CNiJZtnEDc4iDvOJ5FuRmNB11a41ZWLk01A+AMO7fh3wCxGjuGgxLieBJmgPFSwNFLwcKT3jB/YUGwPt62DObQBsFzSv6QKU/+JRjxmQlyxa9ijYmLDJjcEUueVUTx/xhB8SizeASL4Fd7VFfAOxL8WmKRJcRHFgEop4eQgZbTxdjXCmJp83eZ9Q9CNA9c1b6crUmzLmO/KYSB3v/T4On0H+gHI+nRbkxSXK5Nvbhfp7t0kdmqZy9SdKP8aS/vUKSvNOh3hniYFAcwC+NYv8ZDe0JRB0tFhiYTcPaHf3KoY81mF6C3fUSSIab2stpeDLgXQshWLEklyyKnOKUCWkxFzbXHIPTWf5xx6zWpFg5TzuGwi0FrRKZfnay+tCDsxCtjPwrQ5tJ9wuEWJCzvwcOBmGZle65CPakCF3Be3i3QaLwlj/NtIpb6W30Apy2xIPc5rqDbTMUFCC+Nq7y8GzxQRDTTkcZ+mNgjPVU8w0sk4tPUr0tjz1gl1clnrOHYm30sxeL8dzQ2kB5LgaeVD9KPVZxG1mDGMV+4lUuXzPMIuKWAQAJq1YjVveVi1b1ylR5HhxMvRXxqlClRLpV1aF/ajvzTLt9r2145BM4RrdyYjEdcmUa59DH3SP1qAWvoAxflPvQlHH4EK4cGdx+YPX9ew02/183zhQqmVgZJs7s0R7VrUiiM6D9A3Hyvzzl3L66YHgLJHHAtYOzTrviapLuvr6NUjZkTwGRrUYcwVCl2qs/2AwlIiWyBFrAC74zqGz97y2NaERZnNu/Xe5x9U1phO2SpduH+Mf+8YPcjfMKn3ZoUvnCSCZ5Qlar2onvi6iPDk+7KpfcXENJFBe1Jh0KQnPdC2yi3MRIHvo6cdy0XFTG7XtNokD+Ys5lor8lAeTmhMPCePopZGUUKqEqRhAbWPmsxMiAVRpM1dqCQ/3VPXLuXefcxf96oRCm47Mbhbrjhol52w+IF9npIaMjTIZMNe4USLXGQIRRJToxKXXFS5xw6UZ2Mc/tgm8bHNBIKHsUtSVrIAeEdm97F5V3bRxqaTNvfrFOp7yGeiJ5/z7NEHxZ6ZdaMtUXtFxF6F8gtTDoAG7WeaDEei08ZoLY+OSGfQihGDg+KMLV1+DB7frCvCBeK+JOgHCj9cHy90ldoWWWbM16pBW2x95NqL7DsdeH+S6AqjYLa2FKhi6aGx7JPFXMLgAc/H3DnmQxJoF+G9n7lWQ/CezHrtXGiI7OPcwJD7W0lENlbfQHghqgcWJMB9oSNHcQScyCqmFwh3t+S+FEMFXVLUETT08WloN9To32WrTUdq0EAVPKNVJWqD09MThYe8fewkgIk7+sEsmlvzxHwYtQ5CD8Z4HsdgBszoEfVh23JUs4hYpO5puVOn5chm7EAFadTbFdHAZ3agKHPIaRHrUzwgQ1VSzc24h9PMgHa+nejIrL31PSXHUgcrt0ZA5gfjvKpkpEK/XNxpq29qHXMDjEuATFB6ESKpcI3phr2U4qpGEbGRj4PigfAXe8vLPtWOY14SENNmwJ8ZHaW3wJSCDcFsMqIvQkLdFpWWdoEI22z9yRW4cesII9SLPeqIPUu7csREr4aQEZmmVxLpAX2OhSrBCa+CDts8XAG6tEK5TbMCBgf3iPdJuuaW7akPuS8ol19ZmRok2h51rd/LSc/ENiYuO4ZcL5mcCaQ+vR/roaEw2+Nn0Vy13qEy8Yn/cW+jOkNTw1xu2xhD3X0pDdM9vvTQ0c+hptsOJyYWudekhGG2uBy8V7RxdBxtskVa3+Emgo1gfVd8wC2Xo42w6xSsw3heHmMHjIjQwdvpwyug1AWsFoacJT6ojkfaYCbrksTrM3H6ChMaUGtsVOrgIjmCmoCaT9DLawxRwtBF8azuSeVnQ3SGSoZwiSFFD4TEFdVQnGOUJix5bGOUNkUoMUeMj4BBYvUhYLiSId8luPAlszsppLnjK7VjkzZ0wXq7nfhxn/MNyLjYGtvKpZposwgj7PMnufUhXE9z2yRTatpEwOXOfaY+Hq0LZ/VGDM+FUkLcgrGnX6RJyA0nWfjIefn57GuYhjbtDctFiKZC9+lBNNqjQHkbQi+XcuccHjFUDK1Oq2xFm2vejouDC9vUEINEtNpPOprfbXFWPeEtqBb5g1iADdL3ZrEI7kPaDnI7BGviJ/t9QXrF4RQZ/CzkheMoJJYU5+Nzgl1lwE6CmzWGWPYllTy7AB2gWZDPYtFixyK6nOPgMMIR3OWl5wEqz0TAG7YO2O0Md6ZefPXLKl9+7DWJLbdiZkM8EUN2b+YewUtSUGO6OcVJGDuQdaFtIOwUWH3qQSubPGvyxk1AVtg6+YRICCX1l4v5oZDVfO94Fb4pI6FG73AhslHPbMgEmguhOVZWfkoMDCvziDDeF+fpTAmm9EnSvZI58RU0r35/b8GjH7dTRuZBwofk9nHQQltcW/MmlUmtLXTjOrgjfoXLSdipmgvBzqAzks5+iPbMJ90pYwperN6dUxe42aBJRnZFHr8r6W3y6NIAr2qhxAyhFEdG0aiXh55LEGcpzz8cZ5hGlpWIlLFuBRCoWDLSNJ7UA87p/FBGSNLzkLlWbzW+u/7ti8VJ4IqyIvgYLJ8yPXl35hjc7NbkdLthRtkOutPzoc1smcbi76guu72FPu3CaEFB8c6PgqBTQDWCF4rSn2TKCrFGiILfbjz1Ki7hS1bBws/pR/nr498mT6lrfAnYyiZv4u/TMI4puQXY0BLKAtig7vBw5LCB8a7OOz9g1CtdbUm56WG6nq8HFKCE9QbvkIJb+w6n5YucoDuonwNThwlKEEUT8PfHewLX8371qZXPBZRgfR2/+mI+p/bTWaOQ2ntMy3PLkqztjwXk193Yl8gIEARzqhkEHFLJoru97+A67aiH6QUtI83fUbaQvcCRwUQPBDz4HCD5vLaMvb9CS8YnVJdaMUKRX8mRnH9+PZHuwGjkkTVdo6xexg7HGNNDkdVz7RfC0r+DXjVdswro5XkZdLqDxuLHrV4g2kK3F4jyvvs63UpVuipeuABmHfA6AkXjvag9pqsX4hANTf0VXl4FlZONExs15gL02uh4COQeXXRBE70X8zcBFR6+0Gl/GAQg7t+0vLsLLSGD4HgdRw+FZqVkyRXY97r0MCiM7fiK4EykvmdpTycgu9qSgbm++b3LBi/hXjPLHMaWGyJglzDCdb4eRoWK4d4s2wCv+blsnWB3RzYb0wM4+vZwjE9XjGup6OcT/DmewsoM8DirWpJDR+NfAQMjVgBT7p2zz6RTlmGKXytIm5oVw27Vgsfkvu+cAJUNBCHbvgov4gB+LySrOnNlU8ZLMq+hKoLhpw+c5fldJjaDP2TfhMdf6C/zsCcxOzZUx1dLU8NO4ORbVZ+HrxOT8FVyxfbVtvpnVYfwhXBNfG/vcCaSIwSUtj+KpevMnemX36RNuXixBP/AuQcZABfBZ2UkHVZGhEmh9faa6l264EXEVpVyVBGlIsG+IO6nNa0DKESeDB9/ERN39a1BNjnRxJwNZWzKr7z7tl/s74v7PayjR3QATZ1ee/1cG1G+HOGRArM7iK79IWw6os96yHz3yhbsxNxQg2Y2FUWRF13ufr7OV595NGgHOjDs8Of4TYz6f5esQRNf7DjoIonfDw74wbqjl6K572WYzapTw9jN2Plt9Ocjk9Fe/rXjgzi0xEW3TpVjoXPZoEM8tHzi3qVdlH2UA5iYZNAQP1AiazaLzpFSuo2sJXYjjh60lDl/f/e/uccAkPJy2k4YISoqYWI3yaepDQ8dJMqpS9gj3EWh26WkB1CUV9HuffRPHAdHPM7raFQll6rN8pJ3gEfYP9hFXXR5Nfx1NYtC0j6weHH8t7U4HnzkVSGl/FOaZzltWQHcXDF82wehA5yHRsl5ISKiyCZTeFR0SiXzU0sjrFfiYJqUmwW71pZ+wz5rYT3q3bgmQa065k514wsnWGKZtyGSGZP/S37rNwMbr4QuqNvcP+5jGM6j3SHMe97EJsY5suqBfZ+JiZk+7u0zZLL3g5P6QzZpur2gsruQXrAZ8KOCDgtw/2ns56kePb1X/j0a0+rAwdL/xAgjVNDTPkNmNvHSkNMpdFcqX6hbuHVnjuQWg1eNIxE96GuDuhANBIqfVyMHd1ZsgliIjpbTLDLkMzsTEKtESUR+nLhG+1c/5cXNtix0uoxR4jvZlBoFIHXaudYn5CCgcOViNqGRC6nq2FLpY3d6cNMGWzPI8pyHG6EH/TbrSSTWZR41YWnMhrMNj9wHkCq2fbRaFKrxgh8pdmfEc5ztL4bafEoqAn+qPyfcUZNo7mQOIKRM94HlfcoBTe15Lyd5qxTu9cep3NkzpC5XJnOUMHoaKjqWidsmJ3FtJiGiS8b5wZHbk5Mx7oIzxW6JM6jnEgWzOUxpTB+Vx+KqB3pgUbcAa6zIRn/vDIl4uC/k7ZMt+waKF2ZLnXc6xeAfYU3URxQlrrdT9iU7nLG25qFJ641bRO1+dc8d7qYx0xg1Cd2V3rv/aiefZPI0b4CVDx7zBWA9ehV/Op5hXW9fNs9/5kTjCEf3gH8YFQ/WwkB4TlK9dBmK7UijbtFBAMpVn1lE3D/0xp5ZU+QIxpfseoTP7DnTxcIt8iOGzNlE3d+7TGThAR4cwK5EkfdxHPAzATyXBDnkBlTXEmQ2oM6DyMOn+OpzbqyiBQLhlQ0pajnVkv9BGwbCjdIfRp5lmdy/qj4Vc3V3aN0ve5LlP2Fw5f8RBmgJ869GjGGTJD3k0FlM+98aBcztisLNgEEerWLtGOHL/dXeb8KWJ4Zidyof8pn/uBVW6vfx1o7rbkVdJTtlnxlsIB0RQo0Gbs4B5jYux4Rtw64dV52fMO2/eonPbCc81s3E1uGGlkK1SU9dxcmanz02twPkE6JUrPhOB0RyvFAHbfo9jdW2+VrzZadv0/yqwme48dXgP7j9ELrgyx+ah8CnTFnOPU5lyms1WsXAf45v79FmOfeheXldjPqrLqb8fD6+3Xg93+fMNWrx6MQ6CUYS02SNWvyDN+jEfI7Mo7prdIwcHlI4ZER3qJ6vkUdtcVIfukb3Xw6vkYZ9K5eBCKU7Aw/W6Lq6emlKLiPnKyNX948iVSIM6A5OS+4avUBl8z0JrsgySjBsLrgftFgLGlv6ZLhkS27xQrbTOS1bGjBnFYkbnuuPxJHKClaHAeaNNwVBPMk94Khxl77Sjxac/D2ZPwRrdbDge3FRsEW8RIHAo0qOjCCPIjoYuo8sFcS33A+4+KHnU+2VzfesAtA+/CE4T0ZOTbvdnaVu5VQ77vVMxdf4Jqq1XDz6r20eROfciVy6ttK8fVtR+7X7TG3njl+DZd/y2lbidxF75rHXOYMECDtczO7sbua6tGKGAKwIvqjbGjOPvcSZBJk97zrpe9t1cj9DNzmY578q5Xi9rNm+5xK/24PoE9Fu0By5yhfaIbtrfs8Ba9YpTDM0QHrrprwUslieAL+M8YpUdRrrV5NX58O6o52sSWrjYV+UZV9sY7VP1Lj98yHnnVy239K/MtLcNmxyv+kTrehvhl8h7+LD2Jz9mMrsAbeZ0u+BxNFwOjV+PvKb73X058cMRZQjnqXUdX/XzwUkfMPtx+gVCvXXpN9UkHGxj3EtfsTN7jvK2zcsG/kvDbgcYxO9M665Ukd+brNDnN+W+n30vyj67eNvtiLbaSo7DN2Jb/yOmfQfY5wX+xRrZnp9FRJ/fWyZ0FfL/pr0q+W1NO4dMuaLykHf/46Z+eY/xlj6RBUif+xXe46CSP0yuDd/qwb8mJTh45ZlF77J2S9kGiX1HbMX/H+MsfldX7BV709VWHz5F99XCRd+TJquqN/ubmyXYGqsmi9k+qO7QO6PMS7aM1NXXvjLQ2m/sUwMV5iA28smZUQog9mNhwqyvS3V8r9j9tbmjzG+cmIkwtPuVyyQ/sfi32R839na+FfO+8Lj2j/GuPNuh8Bo45affV8Gfyz+//MbVrlbBI9AC2GqiBAipnYPdIJyU3jxw1h8GUSwQi1SLJIApJSOFaOTNpm/esdP+WeUtU7vw/JTSxeyGADAeSL4rbQvW71oJGEaQllwbpGggaK00hZbSyBoW1VoF69gDbVEfwivPoC0SVigkcfFoIbms7vAGeizRLCvBVGlRKgdQQrcvLbC6mIDirLNdZUgi/xmOk13BHMFSxCrcnhFtS8/6On+WNs3Ak8SAfuqeirLVxlE79bmEl1xgOvYV/W5U7MumTafDApik+ad1AKD03R8GnQXYUGbk+eb7Q+a+NVAapxJxLmDH6s9WtVKKHTnxduNhnij8LanxGCXbc34zHVGnUO4jz5ml20Mfh/6mat4PRK/L0ejcanxSgzEkzKdoUH1IPTwtE3Di0TBH++ln4MlZCGXKZXN8K9kNxOrl+QlKAbCfYXtCoVTtII45V5G3RemA4+EtVYp2DYcau8EcIdpK/NqJNNDoUztz0YTKOZtnt7PiGn7PfmBVh+Nkj0EXft0VdDKsTneNIZ8vOZbt1yovp7fUm0WETsWymMSw8fdLpKaOxvyWOTYrZ5L5QMfevwsD/SmY9UDg8yMjHC67EI2M7UKpT3kwntNzABuyw5yP8+WmdwaSQxDsnY/jJUSx1vuI5n55P7wcZoYokeSvQmHuI6ocALTwY0c4WZFp6275MiXHnlgOjBxcfCxTUAbSx92PapOml7g/TQpoE3ftMHpOGh5mIgW/274cjmaYqgZ+LtAOPC8TMox/UlCILzMOV2zbhpy6CSbEbbj2kHZ0uYweGlBjve+hmnB3Pq3Xw7hvhTms/UU5Bj85HPnV1kB3oSbyXHLjPcokTSm74aC6XADQRLzJNzkvn3iHT1eGujiXjIpx60ZgTu8mGl6tsbZ7lZNiuGRXi/Vdj7ATEJQF0FQxnEfkWqEpYEPKp/HX/+XVuT6iq7iTfgCr27jHv+FpK12bWq7KoiEdjlukQ6Zikxck+gSDJcRK/g+fenp3eGM2BqKewwlNO5hh5SCjVNZgVbyXR4CUC1poUpRNDNTo+ipeiub7giV6Cf/TjFwkxRQIWv3w5gcAVM/T62qzoQfBwS/MjUXYGur/2x8qg7LJ+3YXRu2+eXtC8t15+5vuhOew87RtUWoC5vMUKFPLkdcvVUtV3639scqPv2wUnC24//ShFrLNOFX98dOjNx4eyFb5ocY/7kS3Tm4PwB/7Xj4z+Si/J/bqcI7XnZazp2xP9b/5wYjwv1+tVv5k1+rBfy5Te6tryhMKb7y4zxk6p8bR52ykx+Urd7Z/BDsyT+35vlOn6x6T1sU/XB6jP58aKql+NXEfIef51Z9/id8rUOT+U6Zee+/24tqyT93eozyeZRPmb74yQHVPzdTUgI+poc6TJx/ZEy2/fHQLklTdsEMKfOfUUTSn5vk+xGVUgJXcop/LCjsj4c6xuQwR7bzSf8M8Fr/3P1o1MHe5ywytvixoD/3AxQbjZnQw2Hbf1YI7P/c1bITIzbefp8t/f/f7TrNCiB6o49cR5acvwmidoL6a2u6yD6dH3o8NB1lv3katJWeBiP4Qwv5Ndt2BSUFyMtyMfIIqzsMjNTDHFrDhceP9Z6ZlEyL42AtEn0E2s3ybzVHf9SH7lB4mdjFf+I4XOwswsjOWzF287vVnHPBR1WLOAHUTJ7ruPrcy63mDy7asW4QUOBCYUhH1Mmdk4k84Crd26e1JV/9t2qD+f9b1Yb/xYWOsQpq8tJwMp1PVjeFdhT3uqyBhtrZAjY5a79xRZxA3svnreqY168OCeSvkR5p7dOLRoxz6Ua/m7JAjDuvMWO7DF1qUtERznV5a83TcZJRkHIDJ7hJrd7B/PmBOTtdANVcnORd1si1+KabME6WRwlg4Barp2tWwFkj4SJfxKhH+Pb1XOpbI2ezHM4azErKus8ohuHrDuFNVmfYCjirn8OY1s9jWHUhpWJAyRrZm+VwVj+l9tj+ijh9806XIt6UrnGgZQWc1fv51M5K/WTh6u2EK+CsLoQrWLiW8En9FZX/z0UFcDGBQiYSJ/orSuZOW9Thqvy8SFBD58drMP7VHvqoDhcbIK3jrOG4EGyRFE7cm+RtQ26UKmhuCwuF9EosCVC8e0CD8bFCumpQF4xjd750/3hDhOMaciLH4F+7CH7oTUJF4eHdSxqv4GAQ9zXVhc+pFUe8JsZE15VCKLO1MOHZbkt+OTWk72LfCN0y7Z18sXey62mDt6nc8ss43sq7baPTL7LsPA9rTfxod4FwnwGzYKvqVHOtV5DgoBRTtEWJi9Wi6qu7PNCa1qa5OdddYTUno9gAIxg8bjBnrKBPKEdrFlKrd6oxvpC2YImf9TU+IegF2eIZLaeWJC5l5gs17X6fPqPSErY5JeLt7ZU7h3cXXaLx8Qnx1a159SGh/oxukYsLfAGMY4dCuW0hNJmXmswbEANiS7tw4tGSMkahycfZeCj5rjklobQo4lwYyY5GopGmIJo6gvZq+YLklLjYmKkc08QOTZ2OvceietRnPSVVh+epzT3LDi371iwTn2Fu+vK3lIXeZ5HbB5oE3okf073KlaLFvE3cWzJFqyyqMHv30i4wmUW4vXMXIornUA1J+/Fp5MiX3Uy3fGvRKZ175CQC4WAZ6aySCMrBiyd605kBaTozyFNUu72rq4tAuHMwT0FVFxTaqk5x2hoerjQHf3zxRIgRTtNpx70lnm3aX7hoIBS3A7vArMEc+dZWzzk5TpMREtolYXtKbmMmrnn6bRh8YSlDU8eJ1zO7tTVss+HkZcPJvH0xpPyry87qlgckAXL4AOMfjxo+/vKseJgdaKN43Efln6isHmTQtna+be33N81QLGqcuYP0TfVqmg6N8AE8S4GcwC15XcrXhMRDQuKqBTcB05NfnWkpqExMyzi11TGhiyBH32LygYDfthicscXeG7DLiSpLEq2MsCjRY7cX0gTsKuZ8mNcPStXFxAXr48BidZ0yR0I7t7QXsAFPinCDwaBBToWovPJ4rOmYH24kpMde5XYhzT3fzn/XlRpIt4xXKGakc4+bhQqtzPDI8PwuKz+BZQqJe5lCCmLUsDL7tfllIQ+0FytyzXrIyO3tzgODOz2fGWHXPR8rSZqOU/oEx5z8h6ekG326oDDkPvcMMiP5IE9JnDO4YvhkmHL38FITBdRBeTihNGs8K7D+RBWO3yIZjaSMzfc3v09fQy8MiP3faUI8XJJ8R7IY5w1nt/gNPbC/Thp3TFxTBacxSJCVkKDkihzXLXHFYasmG6V2aITTUH7kiZsYFoAaynOrl8Aa5mb6n6/crWkM1xWGTNvcP37+shE9pJdn6FMr5l1uFot+O21rWkU/hxB5oNOlLwys17Rt6l9rDPWl18ff35QVdQn/8oSZV8mlr6e/3HN0AEcm4mAW0dw0JJS6cPOx2BIonu68PaiIWIMnCwze6/drRxvB7oukblFsHJ8Jg3vLRND1sGqPwtI4Vd4XKuVRcnkNfi0xwgZHFgC3d01YxJyrPzqMcWGCq93EoTXM1HAU3UwhGJV3bocoXcwn07WMFQfD7IxtAg5QDzZ2T6eJk4aSKdbmPDkyA4N7kKcq1jKDw/fo88t5TtXwGqp6h9ZPQ+QGItTx4mLcLjV7EzuId7g/6jpZ0OdJhtrc+oboGvLcLvzXJfrrPf/1nv+Kyv+RopLDBvR3LWGlzbrSuv5DiF99m2B9yoDl3IW0NZhk8pDQE8GRWX17DT4/+1gWd/bsej6zta45uj+kcj2Vaf+zj2twx8l7YrDj3FEWk+zVCXIhzSeyP/MGh1PpGjQVSPJTUeQ7HXB/jcPRZpeTwEqM7sy/JPhLgr8k+EuCvyT4S4K/JPhLgr8k+EuCvyT4S4K/JPhLgr8k+D+FBJWkOgGBJOjXVTSZiCSJMTIg8oEmCnUVhb+6OZ51VOvJVL2gNBhC3XvLIseNj7IcMgvwdgkhhKS17rVL/HV3bfDPDt6rWFZrf1JtP+PAxMvL8WfPrOf7nHdUdW+Nh5YhjNEgU/5h+sLzNz609XgSeW7Ftf07Wf/VsPOza6f68OYuxbtHKNHr5Fd8Bxb4V0PTz66m9aOyZmnp4Ix0IY0o4eVf5v77CMTPti/W3NcXrMTKnm9ll135XfH63zvifrXFPdty0/jK4etXRkhTc3L/65b04Y4w9bPuEdyV31/asG6DGKOzyZ35/Fp00P2HdVcqc8KK62zqFf/LNTeKHmcNZoxBK757+Z8v7jl8DPiZX7xnBRpH8/8L6bIfJFzJXnaCm/Ed25qU+8wBRJKriOPqlN7WCfXFj1uJWAqWPCHkN4a4R4nEh+HD8XD8rt3G7vA2w+U4ll7ZMLM4sY1w3RSiLxcFJ6KoGJTzQz2dXeCEQqqxMHlfP2jWslKlfq7FC/ncr7sC6+n+shaxUTpSKZKSnczVlyxRsxyRDKcPCbjFoQbrRPVboT7N4qk6HlEX4QDnJH++mQgWVr0RJVPc8Pgbzbq96qTQlGPwyQ81biXb0d4GwQEzm3Or7uZ4dd7HmxHlZigpsd8b15xFDs4mjXBQcuJtZaqiMpKhvtcPAsCxE8S+uluIoh3bFTYCUtP13fqSHNDQJzNzEZQ5u4JP5uUjjW5wx3oiCh35bfN7ctbUPkpQcn3oL+OfEKQCI2w/9SLJ1cxiSlr44U141wb1NJLHnLkrrU4JiaCM45bG+/srvHYE70HRKChU+PgIZYFC/2c41RIFpQ5QZGiTMjuIBTPxEbR3E6ClQZBQx5ERaw2h5KXpDGHVLV8vMqrAUSew6IGe0jRKvPp2ilMNFfZZS/i9o1jkkeJ9LgOVs2pID/yA+oAlvvS5v2XtyXzxnHxBdDlsnZ0PAhTF+/3uc9aBKmbDy/nXR9BA+8mOKNq2SJnmN51uw+OB8Bav9IgT+ILFxoIx6HAcdNjGpvLpB27vmkPtCG5L7Xhu3saebpnFVzIKt8T0JjDxyYo3vZufYI1GMyFB642S47/EoZ8H7aJIkNF10v3oaZKyrdiExqtY5SSbfGYZtz5u95pWvP9AD1mtBV13X/agZR2yMPEHmrpLwsfP3x7rBqO/CaYv64DaplMXbY60yTXPCwxbCnUhDkJQd8rM0Qw8RcQkIo2qS3ciFepDcrB6JhYvxjwabjo1tyZNN43ElUug5sJR3tyiBsLJhy1D2GEPPgsLeI0Vg6Ne7xbglu2Qgr4yPL+PB21FlGeKGgAyRV8FEDydLNnfDvQBb8JzfAsTn08od1E2OOR3uZg6fr9euv3oASIZyT+eXK5CmM9eahGkQgfEJTyKLN0rRFLl6yVrndl3NQb5TASESo1Ky5g+wCRjYF3aswY9TeBSIgLeKWeE8lYVlVTeZn3fDT3rNuambJs6VuIk8FEbUjmjPuoR/iw193AoKbjufvIm4PuEXoQEkHykxBXTH1BgCJ2812+qPxT5ejxjfmM6uhb/6tu1GNUJZ2ap/UrkeLiQrOUgCa3b0dLpMXFds46PBeB2q7Iy6GPPTR7TviY6Wi89/PzujXICR8yFN0n5BsLBh3xvwi9/kTsWTUJEQZzIgzIwH8YZdCviJ8iE10B20mO/SDAo8p1FsHuSB/rj7CyBS/Gs/FfBv8PZV+aRQWFqMKbu8swmy5NLk0fc6L+rvrzaFMchL2QeLUdNrTr4BYE5OHW0+eNoGWQ4DO7bS0uhhOZ8bs8hqKFtE15zzm67SUeiZXf9XPVG9WeU2RIUtRhEaYVMeFgZXG+Btk6hU8ChG9RfoJLw8erEma7H6ull+KsVGnXfb3wS3tCbjO2a8ur6B9NMzVfN9QhFAfCBH16X07AUq4Wsm8EjB+tLA/kAg5wiUR+jciZJULZgdXHwxA70eNPD00Q/244Zqyk14JDTNFJXRwVbRq6XxAt16ekNsI/NdINgssFRNFyJKL7XPrmKf4fUtsiqi4Q+omYTr3OfoWBTSrXokXrvqTdKXtyTLwSnro1ZqvUhx3y0HnWEflXTm1i75jI75zCfxITn628SmxYfufc6g5mEQXoyS6q0xakdMEwtidxHTgzogpxyPN+tuLQlAuVHplotMm6DGiCQcMrkUhFvPlcHnC9Urw40RKVbKlMu2xglB9UgVBD/4L19AyismFjBxTqKUcyCzjMjk5c1rQPUEyfjz6mPiwmVsAk27o0XZAg9JIqWGDGsFyHaI+l6UEBKpTEBXUfqJD7nRpur93/qKQ3eZRvz+EI+e63eqZECB22KxLyjYrzDHu49MQXDYYg5L5NoboIJcoD/YHv80MjH2UoC4HvnccBZIBfxxDNbGx8nfQgpa8li8GIeqwMnsBF3r2pH2JBQa9dCF2yjoelQHe6J224Z5ADKDkei0fXIm6bjyC6KND51i57WYyzFrNCKSLFjAx4E2NZ0zpe93S1RY3emjLhDRKKtndhD7JMJx1B22s7Xv8v00Z8cNZYdfKOAL16QC0nuTl5yc7BUlUC7JKhf8jhk4x/EV6tLdXs2eM+k0bno9dx5dpXICCk0L6WfbPTcEYAh79m+z2M+rIGC2Fuu5RqkApl8dASbRIln3T6IA2jq+BjCyw/Fnegl0FeJJHB5nlX6Ju2b/WdyQFXXQoyO3Zyr2LOkgWyqjSv9Umj7qnw2vksEX0jWIMeXTKBy6yUDjncU5zaWNt/KTUMbBT5Kw8ujb70rWzjlusPWEljvIF1K2olT2dlDrjFNUhUzUJ+13RXqQeV7A9xpymyQJ5NWqh8txynbtQWY7joGeCPdMgOUkVPRdWzp9TjwTXW7Kl3tNdwXimpv7L6mqHXe+LSJXQwsLs61BoaXglovbZGSCZakwFHsePUB14q5MBRnU8/k87n5aVfU5WhuMt/Hk+eNBWh5puH6UXmeNuqEbE+Y3SJyZ60zJfDhcHb8gs2FDskr51Fky0UaEp9tui4OvbtOGrKYDksgJ/n1HoS3dJpG7y510GkLa/SGHdXnHPNzlzK8QVpAgg2h7XvfaxnWI6JU/DIEbceOFM+BU7zm8Xd9mzubxqFx37YsP67abu8DuydVRNdnw7Z+DdrKB7H6pp4xcYYxm6zE2fbl8I2IPN2iPUBsKDymFBhZiJtz1V8Y7RRN3QhI63ITItHap7Joxfmvn0CSA02F2nvSc5nO89h2bG/MTiyyTmpbsAQfv30BfH2yO6xxjiSAfR/1ESECnmgoqOT18Jm09hPXVinWkgGpvOARG1UeWurpKeEZfHvIUSNyluD1zWMLIG1upjrLeVFS+DZQTDgPsANtKiYvxbpp5mwRazzZV9j2mFmAIoEPtjY/g6Wk5OpLEpR8o41MHmpLD8g9SILNWxQv5plZZwsqqs6WeEMwfXhToSg4+fhliAv3N1fzqQDjwFGh8+Vr59e/YtPUOX9QxSrNzaFTx1FLFlqpcUrtkpD89xPyRAjRT2ZGaDvJS8d/3OKOHKfokMQrufXJyOmULcABIhJ4UUZGSmVaSLA91J9aeLdwZ+pShRvj5Ri47MEnF6g8dzLxiHX7XZIjQYWi+EJF1W0Pb71TQVubt8lepi50o5CM69QPWkcZw9CtA8VdNgIF7xJzAiCG5oOhz6C7PiGkmNKG1XLjYjuklBrvwYgnQ8qkhCkuBXHruogJRlg9MO4QYeSNj1/+t6MlH+xZ1WnzraD99Zmvbw3rxsWSnSR3GKcTHxiZmMXE3Y7BNHGET5INqo6VBIkNDtYGY7chtwBH4lRjyNZS5KIiPkAw1sKlXDS1Y+ntCAFMp4ub22eShd9xHX5n6qMiUbDhM+7dx5l3MBqHvp4qpPYmU3sxSNxUEnkMOqUEm7KBH9VKdaKmHUGTKBK9M3s9mqsqn0Jfty6IZaZTHuWMt61LgQKarrHUT6dJqK1/1YaPj8xx3H5RZ7HCsuizSmSZb1n/lMD3M6+yXz5uhc2duagzj8msHPZdrKhsfgylhS3Yz1AU9G/CS/OsHxnRpM1QL+19tgZDYISxTUBRsyyN8mt6UsCTz3gVDxIdjVDroewSjX4OMeE3go8FD/td0Y4gCKEWeE1GyGLDVMyh4k0Jaq3ygfAT0aT3jgXjUIIX1H7HxeOqn4ORGgvvoqzhoQiEgSHJ+XlE3Qe3RJjgVrWyTmKlv2RzCO7lQn9GFORVQx/43eQeAc4Bs3+iZ3jiysC5r+G+oSkiYOzHxK0lObu/OlEmnP5EP9yRhX1uHjBYzXj7JjWS1z/6D0dRb9KTD+3A1ODOitdn0pBh403HHwzjAvRMJk6BzM9IfBy0kx2czcutDzkcV94B2xBrDCQ9n8OUQ4dbUjoPGN1bsMMMEt+XoWUiU7AwJ68x9SHL2qVXl1qJj0TAPLY1I+E4ShXuyE6bjo868Ahn3zBXgTeTlpsFfXmkZMIlDetm7O91n4CVQVwAGEs1QpJ+RkncbYRrRTCfreCC1rHoj/O2LSgM4OK3Kz9NUQudjAvUUIoDriWTchnisvHWtmF8fHJDb/283/QLkc+aCAtahPp9Tit1w6EP+hctqZnVtVKXpidKPCsm+fVbny9WCRKsYTwNCGqc20xCg4yPf+P1uPlrVcr5O6y9U/yEqG8D4V0bnSLo3jrjmkjS3TtgKbnZ/lnGnYYVKEoFCkOlO+oVxJdXvmQZQkYGxLWRW7tFkh4PQb2GXDRmKQKGse22XguXdO58MgTd65V3A+F9bBvUD56NKqMavk6GFLhavr9KiGwfJ1A3FqBxeMYrY5xaq+01KL16wYBBInySjEkxrI2nJFzCjSOOpeZuC0HRfJlCwTCBGcH2NlTOwedExWKrqcqtENHmnejzs6RQQ/+BMx6bNXWKRMWwNfJYXvBOk5oN84zDsTtwg6kio3KwRTSskpKqsSC2u+7Cbh32pCD+Kc0WO1r0A7+2cAm+UD/qmXuFqgcf9rZFCT460lKGNxudzcUrb7MRNN8F9BJ0wWGFM4XORu37KkWJAfQoJ5/nUofpkh8TXeK9OmX2nXfndsSpi5qdl7dUQYuIDZWTzJrzbk9QMSrqaU/J4uK1JSKpHEDoaAl0dCDbddeZmk9XyttEoSZRoUqS80UgiiLjiO9zqSNDOwf6xqsM3fMwKpFo7GxwA92Rmoiy+n4jRWu1F3LqUf79LXmwOGfnxT5iY1eL0pQ/cv6Nq/UVRR3V7YHw/fWMO4Za8+qUp93vDGdHMEKn7V+17UZ1rHdezFIP75U+tOVNN0ECGf0+kb1E/mt8fDWSHgaxA/dmW9CdsHvSSR51KowrnmZdZ8vMNwEl7h3UrPNBooPjYj+hXuyx3hBH0jYjejSMjgkGa5jEKeiAlb+moZQ3bjAleRnN4mCmZTQVXlOfA6nY7ruobsJIH7Xtbk7pkwek6gNl5hXENHFSEn+7MaCd3PCl7S5iA5emDjT6TlWQHBSFVx9KmqNPq0+Alz7i/qr9PYBcU/Hwsu6uWQBxWJYgWuc0XtmtmvzskOnrWEwCyBx4xb1kDzU0yqiffCmZNhdFmxNpDqElI3P3YMfk1W93ZsTCAQ5swMmbcO8zYd2v7BSaeuybvuJ+2uLhU0Tlt/PuvUdnjycp7n211QOkN3Q3teVewZN8PZnDxYv5ihsBYjYg81JCkt/EgNoWcw3ojBIUr3QdRu2GSdfzf1EDLs2AaJ7PiY4Ik6NTjD2Sk54hbXi6bgH/6743Ra4dPjpWnrCT975wExpMjVGx4ZF6MFzCTXizVA7gllOVOWUj7MvGCnIlQS38NZxfAHNAutStzLBmJAe5LBnxAlBvjngoh6pohBS3iHeSxpMfd5ujYnGYfJHUwS06AhTGazkHqoBY6oSXMKe8+g/t+caBMOyNSerr1KtaeY1xO+NijCm3O9z6NRS7mrsLc0S6TYAtZMB8Se5BpQYhbjuj1VK8BVcOmmIM4rXdtphMWyR8vVX4oHps0VJkcq0z9EQLPq4GP+a28nLjU+gbIvh/otePDB+dMfM+8Fvy51W1GG1Kgwa2C5D9/Z5l+lDsUVv+qMU5tIb6/Ib75Sf6//VuUBEgXBe60J7MAXzq8u+3kE6yir72tiXDULmN0VdOHAL8/s5Puw13rGq6j0dzg2h0xeY32dC0b0cHYv6W/e9Q0Edttw+OakZza8w1GEIL/UbzSph3xvL++2WmWkpc3956Slv/vNBJv27qWeM6+q8Tx09p5x+7EPg/AFBLAwQUAAIACACuomFNuOq3cEkAAABqAAAAGwAAAHVuaXZlcnNhbC91bml2ZXJzYWwucG5nLnhtbLOxr8jNUShLLSrOzM+zVTLUM1Cyt+PlsikoSi3LTC1XqACKGekZQICSQiUqtzwzpSTDVsncHEksIzUzPaPEVsnU3BIuqA80EgBQSwECAAAUAAIACAA8gCZLqQHEdvsCAACwCAAAFAAAAAAAAAABAAAAAAAAAAAAdW5pdmVyc2FsL3BsYXllci54bWxQSwECAAAUAAIACACuomFNCr4S8MkFAAClFAAAHQAAAAAAAAABAAAAAAAtAwAAdW5pdmVyc2FsL2NvbW1vbl9tZXNzYWdlcy5sbmdQSwECAAAUAAIACACuomFNN+3p9MwEAAA1EwAAJwAAAAAAAAABAAAAAAAxCQAAdW5pdmVyc2FsL2ZsYXNoX3B1Ymxpc2hpbmdfc2V0dGluZ3MueG1sUEsBAgAAFAACAAgArqJhTZAsLH7NAgAAcgoAACEAAAAAAAAAAQAAAAAAQg4AAHVuaXZlcnNhbC9mbGFzaF9za2luX3NldHRpbmdzLnhtbFBLAQIAABQAAgAIAK6iYU2DusMCuQQAAMYSAAAmAAAAAAAAAAEAAAAAAE4RAAB1bml2ZXJzYWwvaHRtbF9wdWJsaXNoaW5nX3NldHRpbmdzLnhtbFBLAQIAABQAAgAIAK6iYU2EG01joQEAACwGAAAfAAAAAAAAAAEAAAAAAEsWAAB1bml2ZXJzYWwvaHRtbF9za2luX3NldHRpbmdzLmpzUEsBAgAAFAACAAgArqJhTTyq9qMdPQAADHYAABcAAAAAAAAAAAAAAAAAKRgAAHVuaXZlcnNhbC91bml2ZXJzYWwucG5nUEsBAgAAFAACAAgArqJhTbjqt3BJAAAAagAAABsAAAAAAAAAAQAAAAAAe1UAAHVuaXZlcnNhbC91bml2ZXJzYWwucG5nLnhtbFBLBQYAAAAACAAIAGACAAD9VQAAAAA="/>
  <p:tag name="ISPRING_SCORM_RATE_SLIDES" val="0"/>
  <p:tag name="ISPRING_SCORM_PASSING_SCORE" val="80.000000"/>
  <p:tag name="ISPRING_ULTRA_SCORM_COURSE_ID" val="4F113E39-374C-492E-8D6C-C293EC24691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OUTPUT_FOLDER" val="E:\Tiết Huế"/>
  <p:tag name="ISPRING_UUID" val="{76FE7F82-7587-4AEB-AB65-033CCEFC15A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é trải nghiệm"/>
  <p:tag name="GENSWF_ADVANCE_TIME" val="0.00"/>
  <p:tag name="ISPRING_SLIDE_INDENT_LEVEL" val="0"/>
  <p:tag name="ISPRING_CUSTOM_TIMING_USED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é trải nghiệm"/>
  <p:tag name="GENSWF_ADVANCE_TIME" val="0.00"/>
  <p:tag name="ISPRING_SLIDE_INDENT_LEVEL" val="0"/>
  <p:tag name="ISPRING_CUSTOM_TIMING_USED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ò chơi: Bóng ải bóng ai"/>
  <p:tag name="GENSWF_ADVANCE_TIME" val="0.00"/>
  <p:tag name="ISPRING_SLIDE_INDENT_LEVEL" val="0"/>
  <p:tag name="ISPRING_CUSTOM_TIMING_USED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Nhạc:"/>
  <p:tag name="GENSWF_ADVANCE_TIME" val="0.00"/>
  <p:tag name="ISPRING_SLIDE_INDENT_LEVEL" val="0"/>
  <p:tag name="ISPRING_CUSTOM_TIMING_USED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ẻ thực hiện nhóm"/>
  <p:tag name="GENSWF_ADVANCE_TIME" val="0.00"/>
  <p:tag name="ISPRING_SLIDE_INDENT_LEVEL" val="0"/>
  <p:tag name="ISPRING_CUSTOM_TIMING_USED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Phần thi: Chung sức"/>
  <p:tag name="GENSWF_ADVANCE_TIME" val="0.00"/>
  <p:tag name="ISPRING_SLIDE_INDENT_LEVEL" val="0"/>
  <p:tag name="ISPRING_CUSTOM_TIMING_USED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ò chơi: Ai tinh mắt"/>
  <p:tag name="GENSWF_ADVANCE_TIME" val="0.00"/>
  <p:tag name="ISPRING_SLIDE_INDENT_LEVEL" val="0"/>
  <p:tag name="ISPRING_CUSTOM_TIMING_USED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GENSWF_SLIDE_TITLE" val="Câu hỏi 01"/>
  <p:tag name="GENSWF_ADVANCE_TIME" val="0.00"/>
  <p:tag name="ISPRING_SLIDE_INDENT_LEVEL" val="0"/>
  <p:tag name="ISPRING_CUSTOM_TIMING_USED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GENSWF_SLIDE_TITLE" val="Câu hỏi 02"/>
  <p:tag name="GENSWF_ADVANCE_TIME" val="0.00"/>
  <p:tag name="ISPRING_SLIDE_INDENT_LEVEL" val="0"/>
  <p:tag name="ISPRING_CUSTOM_TIMING_USED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GENSWF_SLIDE_TITLE" val="Câu hỏi 03"/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PKH: Sự kì diệu của chiếc bong"/>
  <p:tag name="GENSWF_ADVANCE_TIME" val="0.00"/>
  <p:tag name="ISPRING_SLIDE_INDENT_LEVEL" val="0"/>
  <p:tag name="ISPRING_CUSTOM_TIMING_USED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ò chơi: Đôi bàn tay biết múa"/>
  <p:tag name="GENSWF_ADVANCE_TIME" val="0.00"/>
  <p:tag name="ISPRING_SLIDE_INDENT_LEVEL" val="0"/>
  <p:tag name="ISPRING_CUSTOM_TIMING_USED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Nhạc"/>
  <p:tag name="GENSWF_ADVANCE_TIME" val="0.00"/>
  <p:tag name="ISPRING_SLIDE_INDENT_LEVEL" val="0"/>
  <p:tag name="ISPRING_CUSTOM_TIMING_USED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Hát và vận động: Phép lạ hàng ngày"/>
  <p:tag name="GENSWF_ADVANCE_TIME" val="0.00"/>
  <p:tag name="ISPRING_SLIDE_INDENT_LEVEL" val="0"/>
  <p:tag name="ISPRING_CUSTOM_TIMING_USED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Nhac"/>
  <p:tag name="GENSWF_ADVANCE_TIME" val="0.00"/>
  <p:tag name="ISPRING_SLIDE_INDENT_LEVEL" val="0"/>
  <p:tag name="ISPRING_CUSTOM_TIMING_USED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Phần 1: Khoa học vui"/>
  <p:tag name="GENSWF_ADVANCE_TIME" val="0.00"/>
  <p:tag name="ISPRING_SLIDE_INDENT_LEVEL" val="0"/>
  <p:tag name="ISPRING_CUSTOM_TIMING_USE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Hát và vận động: Điều kì lạ quanh ta"/>
  <p:tag name="GENSWF_ADVANCE_TIME" val="0.00"/>
  <p:tag name="ISPRING_SLIDE_INDENT_LEVEL" val="0"/>
  <p:tag name="ISPRING_CUSTOM_TIMING_USED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Nhạc: Điều kì lạ quanh ta"/>
  <p:tag name="GENSWF_ADVANCE_TIME" val="0.00"/>
  <p:tag name="ISPRING_SLIDE_INDENT_LEVEL" val="0"/>
  <p:tag name="ISPRING_CUSTOM_TIMING_USED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ảm nhận của bé"/>
  <p:tag name="GENSWF_ADVANCE_TIME" val="0.00"/>
  <p:tag name="ISPRING_SLIDE_INDENT_LEVEL" val="0"/>
  <p:tag name="ISPRING_CUSTOM_TIMING_USED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úa rối bóng"/>
  <p:tag name="GENSWF_ADVANCE_TIME" val="0.00"/>
  <p:tag name="ISPRING_SLIDE_INDENT_LEVEL" val="0"/>
  <p:tag name="ISPRING_CUSTOM_TIMING_USE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é cùng khám phá"/>
  <p:tag name="GENSWF_ADVANCE_TIME" val="0.00"/>
  <p:tag name="ISPRING_SLIDE_INDENT_LEVEL" val="0"/>
  <p:tag name="ISPRING_CUSTOM_TIMING_USE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é trải nghiệm"/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</TotalTime>
  <Words>327</Words>
  <Application>Microsoft Office PowerPoint</Application>
  <PresentationFormat>On-screen Show (4:3)</PresentationFormat>
  <Paragraphs>75</Paragraphs>
  <Slides>23</Slides>
  <Notes>23</Notes>
  <HiddenSlides>0</HiddenSlides>
  <MMClips>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Segoe UI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 ky dieu cua chiec bong</dc:title>
  <dc:creator>Welcome</dc:creator>
  <cp:lastModifiedBy>Admin</cp:lastModifiedBy>
  <cp:revision>110</cp:revision>
  <dcterms:created xsi:type="dcterms:W3CDTF">2018-01-10T11:15:30Z</dcterms:created>
  <dcterms:modified xsi:type="dcterms:W3CDTF">2022-06-06T10:06:49Z</dcterms:modified>
</cp:coreProperties>
</file>