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FF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318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671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419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114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929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312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881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647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3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387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36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D8A1D8-1156-4086-BC46-9C19B7408976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039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81752" y="627381"/>
            <a:ext cx="7924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200" b="1" dirty="0">
                <a:solidFill>
                  <a:srgbClr val="FF5050"/>
                </a:solidFill>
                <a:latin typeface="+mj-lt"/>
              </a:rPr>
              <a:t>UỶ BAN NHÂN DÂN QUẬN LONG BIÊN</a:t>
            </a:r>
          </a:p>
          <a:p>
            <a:pPr algn="ctr"/>
            <a:r>
              <a:rPr lang="vi-VN" sz="3200" b="1" dirty="0">
                <a:solidFill>
                  <a:srgbClr val="FF5050"/>
                </a:solidFill>
                <a:latin typeface="+mj-lt"/>
              </a:rPr>
              <a:t>TRƯỜNG MẦM NON GIA THƯỢNG</a:t>
            </a:r>
            <a:endParaRPr lang="en-US" sz="3200" b="1" dirty="0">
              <a:solidFill>
                <a:srgbClr val="FF5050"/>
              </a:solidFill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8116" y="1610970"/>
            <a:ext cx="846408" cy="83834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779937" y="3020105"/>
            <a:ext cx="56053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TẠO HÌNH </a:t>
            </a:r>
          </a:p>
        </p:txBody>
      </p:sp>
      <p:sp>
        <p:nvSpPr>
          <p:cNvPr id="8" name="Rectangle 7"/>
          <p:cNvSpPr/>
          <p:nvPr/>
        </p:nvSpPr>
        <p:spPr>
          <a:xfrm>
            <a:off x="3495820" y="4125509"/>
            <a:ext cx="79107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err="1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600" b="1" dirty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tài:Trang</a:t>
            </a:r>
            <a:r>
              <a:rPr lang="en-US" sz="3600" b="1" dirty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3600" b="1" dirty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600" b="1" dirty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3600" b="1" dirty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endParaRPr lang="en-US" sz="3600" b="1" dirty="0">
              <a:solidFill>
                <a:srgbClr val="FF5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600" b="1" dirty="0" err="1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3600" b="1" dirty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3600" b="1" dirty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600" b="1" dirty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MGB: 3-4 </a:t>
            </a:r>
            <a:r>
              <a:rPr lang="en-US" sz="3600" b="1" dirty="0" err="1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sz="3600" b="1" dirty="0">
              <a:solidFill>
                <a:srgbClr val="FF5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600" b="1" dirty="0" err="1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600" b="1" dirty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3600" b="1" dirty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3600" b="1" dirty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600" b="1" dirty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3600" b="1" dirty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endParaRPr lang="en-US" sz="3600" b="1" dirty="0">
              <a:solidFill>
                <a:srgbClr val="FF5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94895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46917" y="1603716"/>
            <a:ext cx="46293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NHẬN XÉT TRANH</a:t>
            </a:r>
          </a:p>
        </p:txBody>
      </p:sp>
    </p:spTree>
    <p:extLst>
      <p:ext uri="{BB962C8B-B14F-4D97-AF65-F5344CB8AC3E}">
        <p14:creationId xmlns:p14="http://schemas.microsoft.com/office/powerpoint/2010/main" val="41188047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63733" y="984738"/>
            <a:ext cx="232583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66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 THÚC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90313" y="1584902"/>
            <a:ext cx="64041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CHO TRẺ ĐỌC THƠ “ ẢNH BÁC”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488" y="2322121"/>
            <a:ext cx="2753075" cy="3656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0261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45058" y="2954215"/>
            <a:ext cx="4349268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en-US" sz="5400" b="1" dirty="0">
                <a:solidFill>
                  <a:schemeClr val="accent6">
                    <a:lumMod val="75000"/>
                  </a:schemeClr>
                </a:solidFill>
                <a:latin typeface=".VnArabia" panose="020B7200000000000000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9766243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0332" y="812973"/>
            <a:ext cx="1057890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b="1" dirty="0">
                <a:solidFill>
                  <a:srgbClr val="FF5050"/>
                </a:solidFill>
                <a:latin typeface="+mj-lt"/>
              </a:rPr>
              <a:t>1. Mục đích yêu cầu</a:t>
            </a:r>
          </a:p>
          <a:p>
            <a:r>
              <a:rPr lang="vi-VN" sz="2400" b="1" dirty="0">
                <a:solidFill>
                  <a:srgbClr val="FF5050"/>
                </a:solidFill>
                <a:latin typeface="+mj-lt"/>
              </a:rPr>
              <a:t>* Kiến thức</a:t>
            </a:r>
          </a:p>
          <a:p>
            <a:r>
              <a:rPr lang="vi-VN" sz="24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-Trẻ biết ngày sinh nhật của Bác Hồ là ngày 19-5</a:t>
            </a:r>
          </a:p>
          <a:p>
            <a:r>
              <a:rPr lang="vi-VN" sz="24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-Trẻ biết nội dung, ý tưởng để trang trí khung ảnh Bác</a:t>
            </a:r>
          </a:p>
          <a:p>
            <a:r>
              <a:rPr lang="vi-VN" sz="24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-Trẻ biết dán, trang trí khung ảnh Bác Hồ</a:t>
            </a:r>
          </a:p>
          <a:p>
            <a:r>
              <a:rPr lang="vi-VN" sz="24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-Trẻbiết cáchnhận xét sản phẩm của mình và của bạn</a:t>
            </a:r>
          </a:p>
          <a:p>
            <a:r>
              <a:rPr lang="vi-VN" sz="2400" b="1" dirty="0">
                <a:solidFill>
                  <a:srgbClr val="FF5050"/>
                </a:solidFill>
                <a:latin typeface="+mj-lt"/>
              </a:rPr>
              <a:t>* Kỹ năng</a:t>
            </a:r>
          </a:p>
          <a:p>
            <a:r>
              <a:rPr lang="vi-VN" sz="24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-Trẻ có kỹ năng, trang trí khung ảnh Bác Hồ</a:t>
            </a:r>
          </a:p>
          <a:p>
            <a:r>
              <a:rPr lang="vi-VN" sz="24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-Trẻ có kỹ năng lựa chọn, sắp xếp các hình (hoa, lá, chấm tròn, ngôi sao, thanh que, kim sa...) để trang trí khung ảnh Bác theo ý thích</a:t>
            </a:r>
          </a:p>
          <a:p>
            <a:r>
              <a:rPr lang="vi-VN" sz="2400" b="1" dirty="0">
                <a:solidFill>
                  <a:srgbClr val="FF5050"/>
                </a:solidFill>
                <a:latin typeface="+mj-lt"/>
              </a:rPr>
              <a:t>* Thái độ</a:t>
            </a:r>
          </a:p>
          <a:p>
            <a:r>
              <a:rPr lang="vi-VN" sz="24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-Trẻ thích được trang trí ảnh Bác</a:t>
            </a:r>
          </a:p>
          <a:p>
            <a:r>
              <a:rPr lang="vi-VN" sz="24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-Trẻ hứng thú trong giờ học, tham gia các hoạt động theo sự hướng dẫn của cô</a:t>
            </a:r>
            <a:endParaRPr lang="en-US" sz="2400" b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529713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05244" y="1510827"/>
            <a:ext cx="1026941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 dirty="0">
                <a:solidFill>
                  <a:srgbClr val="FF5050"/>
                </a:solidFill>
                <a:latin typeface="+mj-lt"/>
              </a:rPr>
              <a:t>2. Chuẩn bị</a:t>
            </a:r>
          </a:p>
          <a:p>
            <a:r>
              <a:rPr lang="en-US" sz="3600" b="1" dirty="0">
                <a:solidFill>
                  <a:srgbClr val="C00000"/>
                </a:solidFill>
                <a:latin typeface="+mj-lt"/>
              </a:rPr>
              <a:t>- </a:t>
            </a:r>
            <a:r>
              <a:rPr lang="vi-VN" sz="3600" b="1" dirty="0">
                <a:solidFill>
                  <a:srgbClr val="C00000"/>
                </a:solidFill>
                <a:latin typeface="+mj-lt"/>
              </a:rPr>
              <a:t>Khung ảnh Bác Hồ đã trang trí sẵn</a:t>
            </a:r>
          </a:p>
          <a:p>
            <a:r>
              <a:rPr lang="en-US" sz="3600" b="1" dirty="0">
                <a:solidFill>
                  <a:srgbClr val="C00000"/>
                </a:solidFill>
                <a:latin typeface="+mj-lt"/>
              </a:rPr>
              <a:t>- </a:t>
            </a:r>
            <a:r>
              <a:rPr lang="vi-VN" sz="3600" b="1" dirty="0">
                <a:solidFill>
                  <a:srgbClr val="C00000"/>
                </a:solidFill>
                <a:latin typeface="+mj-lt"/>
              </a:rPr>
              <a:t>Nhạc thiếu nhi</a:t>
            </a:r>
          </a:p>
          <a:p>
            <a:r>
              <a:rPr lang="en-US" sz="3600" b="1" dirty="0">
                <a:solidFill>
                  <a:srgbClr val="C00000"/>
                </a:solidFill>
                <a:latin typeface="+mj-lt"/>
              </a:rPr>
              <a:t>- </a:t>
            </a:r>
            <a:r>
              <a:rPr lang="vi-VN" sz="3600" b="1" dirty="0">
                <a:solidFill>
                  <a:srgbClr val="C00000"/>
                </a:solidFill>
                <a:latin typeface="+mj-lt"/>
              </a:rPr>
              <a:t>Mỗi trẻ một khung ảnh Bác chưa t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vi-VN" sz="3600" b="1" dirty="0">
                <a:solidFill>
                  <a:srgbClr val="C00000"/>
                </a:solidFill>
                <a:latin typeface="+mj-lt"/>
              </a:rPr>
              <a:t>ang trí</a:t>
            </a:r>
          </a:p>
          <a:p>
            <a:r>
              <a:rPr lang="en-US" sz="3600" b="1" dirty="0">
                <a:solidFill>
                  <a:srgbClr val="C00000"/>
                </a:solidFill>
                <a:latin typeface="+mj-lt"/>
              </a:rPr>
              <a:t>- </a:t>
            </a:r>
            <a:r>
              <a:rPr lang="vi-VN" sz="3600" b="1" dirty="0">
                <a:solidFill>
                  <a:srgbClr val="C00000"/>
                </a:solidFill>
                <a:latin typeface="+mj-lt"/>
              </a:rPr>
              <a:t>Rổ đựng nguyên liệu (hoa, lá, thanh que, kim sa...), hồ dán cho mỗi bàn</a:t>
            </a:r>
            <a:endParaRPr lang="en-US" sz="3600" b="1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958025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898248" y="1881346"/>
            <a:ext cx="44803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 ĐỊNH TỔ CHỨC</a:t>
            </a:r>
          </a:p>
        </p:txBody>
      </p:sp>
      <p:sp>
        <p:nvSpPr>
          <p:cNvPr id="5" name="Rectangle 4"/>
          <p:cNvSpPr/>
          <p:nvPr/>
        </p:nvSpPr>
        <p:spPr>
          <a:xfrm>
            <a:off x="3635493" y="2847925"/>
            <a:ext cx="82355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CÔ 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CHUYỆN, DẪN DẮT TRẺ VÀO BÀI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687889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4026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28229" y="219780"/>
            <a:ext cx="59197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 TRANG TRÍ ẢNH BÁC</a:t>
            </a:r>
          </a:p>
        </p:txBody>
      </p:sp>
      <p:pic>
        <p:nvPicPr>
          <p:cNvPr id="5" name="VIDEO TRANG TRÍ ẢNH BÁ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28825" y="1143000"/>
            <a:ext cx="81343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378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515" y="3662212"/>
            <a:ext cx="2143125" cy="21431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8065" y="3581325"/>
            <a:ext cx="2143125" cy="21431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285" y="734081"/>
            <a:ext cx="2341685" cy="23416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895" y="865674"/>
            <a:ext cx="1847850" cy="24765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749851" y="182435"/>
            <a:ext cx="71928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 LIỆU TRANG TRÍ ẢNH BÁC HỒ</a:t>
            </a:r>
          </a:p>
        </p:txBody>
      </p:sp>
    </p:spTree>
    <p:extLst>
      <p:ext uri="{BB962C8B-B14F-4D97-AF65-F5344CB8AC3E}">
        <p14:creationId xmlns:p14="http://schemas.microsoft.com/office/powerpoint/2010/main" val="384021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297" y="2489981"/>
            <a:ext cx="32117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DỤC TRẺ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24497" y="4276578"/>
            <a:ext cx="1051531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 GÌN TRANH CẨN THẬN</a:t>
            </a:r>
          </a:p>
          <a:p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TREO TRANH HOẶC TẶNG CHO NHỮNG NGƯỜI THÂN YÊU</a:t>
            </a:r>
          </a:p>
        </p:txBody>
      </p:sp>
    </p:spTree>
    <p:extLst>
      <p:ext uri="{BB962C8B-B14F-4D97-AF65-F5344CB8AC3E}">
        <p14:creationId xmlns:p14="http://schemas.microsoft.com/office/powerpoint/2010/main" val="30443406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74720" y="703384"/>
            <a:ext cx="39033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THỰC HIỆN</a:t>
            </a:r>
          </a:p>
        </p:txBody>
      </p:sp>
      <p:pic>
        <p:nvPicPr>
          <p:cNvPr id="5" name="WindyNight-Elty-70690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687951" y="51358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42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8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292</Words>
  <Application>Microsoft Office PowerPoint</Application>
  <PresentationFormat>Widescreen</PresentationFormat>
  <Paragraphs>35</Paragraphs>
  <Slides>12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.VnArabia</vt:lpstr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9</cp:revision>
  <dcterms:created xsi:type="dcterms:W3CDTF">2022-05-19T13:55:18Z</dcterms:created>
  <dcterms:modified xsi:type="dcterms:W3CDTF">2022-06-10T14:28:28Z</dcterms:modified>
</cp:coreProperties>
</file>