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134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00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6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77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02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31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6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9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3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99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94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18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1BC90-0797-447F-9AC6-A997D83BC63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B5DA5-3F42-4F59-8A6A-AC966A07E3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6146" y="292369"/>
            <a:ext cx="9962865" cy="1020336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TRƯỜNG MẦM NON GIA THƯỢNG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428" y="3016155"/>
            <a:ext cx="6755642" cy="3841845"/>
          </a:xfrm>
        </p:spPr>
        <p:txBody>
          <a:bodyPr>
            <a:normAutofit fontScale="92500" lnSpcReduction="10000"/>
          </a:bodyPr>
          <a:lstStyle/>
          <a:p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( 24 – 36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2020- 2021</a:t>
            </a:r>
          </a:p>
          <a:p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85" y="1312705"/>
            <a:ext cx="1885069" cy="155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6773"/>
            <a:ext cx="5647765" cy="955343"/>
          </a:xfrm>
        </p:spPr>
        <p:txBody>
          <a:bodyPr>
            <a:normAutofit/>
          </a:bodyPr>
          <a:lstStyle/>
          <a:p>
            <a:r>
              <a:rPr lang="vi-VN" dirty="0"/>
              <a:t> </a:t>
            </a:r>
            <a:r>
              <a:rPr lang="vi-VN" sz="2800" b="1" dirty="0">
                <a:solidFill>
                  <a:srgbClr val="002060"/>
                </a:solidFill>
              </a:rPr>
              <a:t>Cô và trẻ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595"/>
            <a:ext cx="47468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V.A – Làm Chú Bộ Đội">
            <a:hlinkClick r:id="" action="ppaction://media"/>
            <a:extLst>
              <a:ext uri="{FF2B5EF4-FFF2-40B4-BE49-F238E27FC236}">
                <a16:creationId xmlns:a16="http://schemas.microsoft.com/office/drawing/2014/main" id="{12DAEEB5-B05A-467C-8352-49C72103D0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D1CA42-8A1F-4E18-9CAB-2D6D91B69B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1003" y="0"/>
            <a:ext cx="830997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6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75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1057"/>
            <a:ext cx="10515600" cy="576991"/>
          </a:xfrm>
        </p:spPr>
        <p:txBody>
          <a:bodyPr>
            <a:no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1047044"/>
            <a:ext cx="5120312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>
                <a:solidFill>
                  <a:srgbClr val="0070C0"/>
                </a:solidFill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+mj-lt"/>
              </a:rPr>
              <a:t>Cô giới thiệu tên bài thơ</a:t>
            </a:r>
          </a:p>
          <a:p>
            <a:pPr>
              <a:buFontTx/>
              <a:buChar char="-"/>
            </a:pPr>
            <a:r>
              <a:rPr lang="en-US" sz="2800" dirty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+mj-lt"/>
              </a:rPr>
              <a:t>Cô đọc lần 1: Không tranh</a:t>
            </a:r>
            <a:endParaRPr lang="en-US" sz="2800" dirty="0">
              <a:solidFill>
                <a:srgbClr val="0070C0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en-US" sz="2800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6B1407-AE62-4824-8D1F-9318B6C114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56894" y="0"/>
            <a:ext cx="735106" cy="73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85192"/>
            <a:ext cx="12192000" cy="7343191"/>
          </a:xfrm>
        </p:spPr>
        <p:txBody>
          <a:bodyPr>
            <a:noAutofit/>
          </a:bodyPr>
          <a:lstStyle/>
          <a:p>
            <a:pPr algn="ctr"/>
            <a:br>
              <a:rPr lang="en-US" sz="4800" dirty="0"/>
            </a:br>
            <a:br>
              <a:rPr lang="en-US" sz="4800" dirty="0"/>
            </a:br>
            <a:r>
              <a:rPr lang="vi-VN" sz="4800" b="1" dirty="0">
                <a:solidFill>
                  <a:srgbClr val="FF0000"/>
                </a:solidFill>
              </a:rPr>
              <a:t>- Cô đọc lần 2</a:t>
            </a:r>
            <a:r>
              <a:rPr lang="en-US" sz="4800" b="1" dirty="0">
                <a:solidFill>
                  <a:srgbClr val="FF0000"/>
                </a:solidFill>
              </a:rPr>
              <a:t>:</a:t>
            </a:r>
            <a:r>
              <a:rPr lang="vi-VN" sz="4800" b="1" dirty="0">
                <a:solidFill>
                  <a:srgbClr val="FF0000"/>
                </a:solidFill>
              </a:rPr>
              <a:t> </a:t>
            </a:r>
            <a:br>
              <a:rPr lang="en-US" sz="4800" dirty="0">
                <a:solidFill>
                  <a:srgbClr val="FF0000"/>
                </a:solidFill>
              </a:rPr>
            </a:br>
            <a:r>
              <a:rPr lang="en-US" sz="4800" dirty="0">
                <a:solidFill>
                  <a:srgbClr val="FF0000"/>
                </a:solidFill>
              </a:rPr>
              <a:t>   </a:t>
            </a:r>
            <a:r>
              <a:rPr lang="vi-VN" sz="3200" dirty="0">
                <a:solidFill>
                  <a:srgbClr val="7030A0"/>
                </a:solidFill>
              </a:rPr>
              <a:t>+ Chú bộ đội đầu đội gì?</a:t>
            </a:r>
            <a:br>
              <a:rPr lang="vi-VN" sz="3200" dirty="0">
                <a:solidFill>
                  <a:srgbClr val="7030A0"/>
                </a:solidFill>
              </a:rPr>
            </a:br>
            <a:r>
              <a:rPr lang="vi-VN" sz="3200" i="1" dirty="0">
                <a:solidFill>
                  <a:srgbClr val="7030A0"/>
                </a:solidFill>
              </a:rPr>
              <a:t>                           Chú bộ đội của em</a:t>
            </a:r>
            <a:br>
              <a:rPr lang="vi-VN" sz="3200" dirty="0">
                <a:solidFill>
                  <a:srgbClr val="7030A0"/>
                </a:solidFill>
              </a:rPr>
            </a:br>
            <a:r>
              <a:rPr lang="vi-VN" sz="3200" i="1" dirty="0">
                <a:solidFill>
                  <a:srgbClr val="7030A0"/>
                </a:solidFill>
              </a:rPr>
              <a:t>                           Đầu đội mũ sao vàng</a:t>
            </a:r>
            <a:br>
              <a:rPr lang="vi-VN" sz="3200" dirty="0">
                <a:solidFill>
                  <a:srgbClr val="7030A0"/>
                </a:solidFill>
              </a:rPr>
            </a:br>
            <a:r>
              <a:rPr lang="en-US" sz="3200" dirty="0">
                <a:solidFill>
                  <a:srgbClr val="7030A0"/>
                </a:solidFill>
              </a:rPr>
              <a:t>                   </a:t>
            </a:r>
            <a:r>
              <a:rPr lang="vi-VN" sz="3200" dirty="0">
                <a:solidFill>
                  <a:srgbClr val="7030A0"/>
                </a:solidFill>
              </a:rPr>
              <a:t>+Trong bài thơ chú đang làm gì?</a:t>
            </a:r>
            <a:br>
              <a:rPr lang="vi-VN" sz="3200" dirty="0">
                <a:solidFill>
                  <a:srgbClr val="7030A0"/>
                </a:solidFill>
              </a:rPr>
            </a:br>
            <a:r>
              <a:rPr lang="vi-VN" sz="3200" dirty="0">
                <a:solidFill>
                  <a:srgbClr val="7030A0"/>
                </a:solidFill>
              </a:rPr>
              <a:t>                         </a:t>
            </a:r>
            <a:r>
              <a:rPr lang="vi-VN" sz="3200" i="1" dirty="0">
                <a:solidFill>
                  <a:srgbClr val="7030A0"/>
                </a:solidFill>
              </a:rPr>
              <a:t>Chú hành quân thật nhanh                             </a:t>
            </a:r>
            <a:r>
              <a:rPr lang="en-US" sz="3200" dirty="0">
                <a:solidFill>
                  <a:srgbClr val="7030A0"/>
                </a:solidFill>
              </a:rPr>
              <a:t>    </a:t>
            </a:r>
            <a:br>
              <a:rPr lang="en-US" sz="3200" dirty="0">
                <a:solidFill>
                  <a:srgbClr val="7030A0"/>
                </a:solidFill>
              </a:rPr>
            </a:br>
            <a:r>
              <a:rPr lang="vi-VN" sz="3200" dirty="0">
                <a:solidFill>
                  <a:srgbClr val="7030A0"/>
                </a:solidFill>
              </a:rPr>
              <a:t>+ Chú bộ đội làm gì?</a:t>
            </a:r>
            <a:br>
              <a:rPr lang="vi-VN" sz="3200" dirty="0">
                <a:solidFill>
                  <a:srgbClr val="7030A0"/>
                </a:solidFill>
              </a:rPr>
            </a:br>
            <a:r>
              <a:rPr lang="vi-VN" sz="3200" i="1" dirty="0">
                <a:solidFill>
                  <a:srgbClr val="7030A0"/>
                </a:solidFill>
              </a:rPr>
              <a:t>                         Giữ bình yên đất nước</a:t>
            </a:r>
            <a:br>
              <a:rPr lang="vi-VN" sz="3200" dirty="0"/>
            </a:br>
            <a:br>
              <a:rPr lang="vi-VN" sz="3200" dirty="0"/>
            </a:b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AA38D3-0418-401D-BFA4-E7DC1BD49F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470" y="0"/>
            <a:ext cx="681318" cy="68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7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48670"/>
            <a:ext cx="12192000" cy="1632487"/>
          </a:xfrm>
        </p:spPr>
        <p:txBody>
          <a:bodyPr>
            <a:norm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</a:rPr>
              <a:t>- Cô đọc lần 3</a:t>
            </a:r>
            <a:r>
              <a:rPr lang="en-US" b="1" dirty="0">
                <a:solidFill>
                  <a:srgbClr val="FF0000"/>
                </a:solidFill>
              </a:rPr>
              <a:t>:</a:t>
            </a:r>
            <a:r>
              <a:rPr lang="vi-VN" b="1" dirty="0">
                <a:solidFill>
                  <a:srgbClr val="FF0000"/>
                </a:solidFill>
              </a:rPr>
              <a:t> </a:t>
            </a:r>
            <a:r>
              <a:rPr lang="vi-VN" sz="4800" b="1" dirty="0">
                <a:solidFill>
                  <a:srgbClr val="FF0000"/>
                </a:solidFill>
              </a:rPr>
              <a:t>khuyến khích trẻ đọc cùng cô.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BFBB8-CE8D-4DC0-829D-2004B5C10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03106" y="0"/>
            <a:ext cx="788894" cy="7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9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3429000"/>
          </a:xfrm>
        </p:spPr>
        <p:txBody>
          <a:bodyPr>
            <a:noAutofit/>
          </a:bodyPr>
          <a:lstStyle/>
          <a:p>
            <a:r>
              <a:rPr lang="vi-VN" b="1" dirty="0">
                <a:solidFill>
                  <a:srgbClr val="FF0000"/>
                </a:solidFill>
              </a:rPr>
              <a:t>* Dạy trẻ đọc thơ</a:t>
            </a:r>
            <a:br>
              <a:rPr lang="vi-VN" sz="4800" dirty="0"/>
            </a:br>
            <a:r>
              <a:rPr lang="vi-VN" sz="2800" dirty="0">
                <a:solidFill>
                  <a:srgbClr val="0070C0"/>
                </a:solidFill>
              </a:rPr>
              <a:t>- Cô tổ chức cho cả lớp đọc 3-4 lần</a:t>
            </a:r>
            <a:br>
              <a:rPr lang="vi-VN" sz="2800" dirty="0">
                <a:solidFill>
                  <a:srgbClr val="0070C0"/>
                </a:solidFill>
              </a:rPr>
            </a:br>
            <a:r>
              <a:rPr lang="vi-VN" sz="2800" dirty="0">
                <a:solidFill>
                  <a:srgbClr val="0070C0"/>
                </a:solidFill>
              </a:rPr>
              <a:t>- Mời tổ nhóm cá nhân trẻ đọc</a:t>
            </a:r>
            <a:br>
              <a:rPr lang="en-US" sz="4800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GD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 bộ đội là người bảo vệ tổ quốc, để các con được sống trong hòa bình các con phải yêu quý kính trọng chú.</a:t>
            </a:r>
            <a:br>
              <a:rPr lang="vi-VN" sz="2800" dirty="0"/>
            </a:b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2B0FEC-3CE8-4503-ACA8-6D81D66019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753" y="0"/>
            <a:ext cx="699247" cy="69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8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342</Words>
  <Application>Microsoft Office PowerPoint</Application>
  <PresentationFormat>Widescreen</PresentationFormat>
  <Paragraphs>23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 Cô và trẻ hát “ Làm chú bộ đội”</vt:lpstr>
      <vt:lpstr>Phương pháp, hình thức tổ chức</vt:lpstr>
      <vt:lpstr>  - Cô đọc lần 2:     + Chú bộ đội đầu đội gì?                            Chú bộ đội của em                            Đầu đội mũ sao vàng                    +Trong bài thơ chú đang làm gì?                          Chú hành quân thật nhanh                                  + Chú bộ đội làm gì?                          Giữ bình yên đất nước  </vt:lpstr>
      <vt:lpstr>- Cô đọc lần 3: khuyến khích trẻ đọc cùng cô.</vt:lpstr>
      <vt:lpstr>* Dạy trẻ đọc thơ - Cô tổ chức cho cả lớp đọc 3-4 lần - Mời tổ nhóm cá nhân trẻ đọc *GD trẻ: Chú bộ đội là người bảo vệ tổ quốc, để các con được sống trong hòa bình các con phải yêu quý kính trọng chú. </vt:lpstr>
    </vt:vector>
  </TitlesOfParts>
  <Company>Tien Ich May Tinh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Le Tien Duat</dc:creator>
  <cp:lastModifiedBy>Administrator</cp:lastModifiedBy>
  <cp:revision>33</cp:revision>
  <dcterms:created xsi:type="dcterms:W3CDTF">2019-03-26T08:53:32Z</dcterms:created>
  <dcterms:modified xsi:type="dcterms:W3CDTF">2022-06-07T15:01:28Z</dcterms:modified>
</cp:coreProperties>
</file>