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88" r:id="rId7"/>
    <p:sldId id="261" r:id="rId8"/>
    <p:sldId id="289" r:id="rId9"/>
    <p:sldId id="283" r:id="rId10"/>
    <p:sldId id="268" r:id="rId11"/>
    <p:sldId id="290" r:id="rId12"/>
    <p:sldId id="281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B8DF02-60FB-4573-BD1C-EA040B9005ED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17BE20-69EE-4120-9C19-8DB9325DDB6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618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CFA76-A3F4-42A2-A3FD-1FF0EEF5F71D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CFA76-A3F4-42A2-A3FD-1FF0EEF5F71D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91F32-A88C-441E-AB95-302C1A0F3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C2%2021-22\Dung%20-%20BGTT%20KT%20TH&#272;T\Th&#225;ng%204\Vui%20&#273;&#7871;n%20tr&#432;&#7901;ng\Vui%20&#273;&#7871;n%20tr&#432;&#7901;ng%20-%20Copy\NHAC\Vui%20&#272;&#7871;n%20Tr&#432;&#7901;ng%20Xu&#226;n%20Mai%20Official%20(online-video-cutter.com).mp4" TargetMode="External"/><Relationship Id="rId1" Type="http://schemas.microsoft.com/office/2007/relationships/media" Target="file:///D:\C2%2021-22\Dung%20-%20BGTT%20KT%20TH&#272;T\Th&#225;ng%204\Vui%20&#273;&#7871;n%20tr&#432;&#7901;ng\Vui%20&#273;&#7871;n%20tr&#432;&#7901;ng%20-%20Copy\NHAC\Vui%20&#272;&#7871;n%20Tr&#432;&#7901;ng%20Xu&#226;n%20Mai%20Official%20(online-video-cutter.com).mp4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C2%2021-22\Dung%20-%20BGTT%20KT%20TH&#272;T\Th&#225;ng%204\Vui%20&#273;&#7871;n%20tr&#432;&#7901;ng\NHAC\Ng&#224;y%20&#272;&#7847;u%20Ti&#234;n%20&#272;i%20H&#7885;c%20&#9834;%20B&#233;%20DI&#7878;U%20ANH%20-%20Nh&#7841;c%20Thi&#7871;u%20Nhi%20Vui%20Nh&#7897;n%20Hay%20Nh&#7845;t%20Cho%20B&#233;.mp4" TargetMode="External"/><Relationship Id="rId1" Type="http://schemas.microsoft.com/office/2007/relationships/media" Target="file:///D:\C2%2021-22\Dung%20-%20BGTT%20KT%20TH&#272;T\Th&#225;ng%204\Vui%20&#273;&#7871;n%20tr&#432;&#7901;ng\NHAC\Ng&#224;y%20&#272;&#7847;u%20Ti&#234;n%20&#272;i%20H&#7885;c%20&#9834;%20B&#233;%20DI&#7878;U%20ANH%20-%20Nh&#7841;c%20Thi&#7871;u%20Nhi%20Vui%20Nh&#7897;n%20Hay%20Nh&#7845;t%20Cho%20B&#233;.mp4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file:///D:\C2%2021-22\Dung%20-%20BGTT%20KT%20TH&#272;T\Th&#225;ng%204\Vui%20&#273;&#7871;n%20tr&#432;&#7901;ng\Vui%20&#273;&#7871;n%20tr&#432;&#7901;ng%20-%20Copy\NHAC\Vui%20&#272;&#7871;n%20Tr&#432;&#7901;ng%20Xu&#226;n%20Mai%20Official%20(online-video-cutter.com).mp4" TargetMode="External"/><Relationship Id="rId7" Type="http://schemas.openxmlformats.org/officeDocument/2006/relationships/image" Target="../media/image7.png"/><Relationship Id="rId2" Type="http://schemas.openxmlformats.org/officeDocument/2006/relationships/video" Target="file:///D:\C2%2021-22\Dung%20-%20BGTT%20KT%20TH&#272;T\Th&#225;ng%204\Vui%20&#273;&#7871;n%20tr&#432;&#7901;ng%20-%20Copy\Vui%20&#273;&#7871;n%20tr&#432;&#7901;ng%20-%20Copy\NHAC\Vui%20&#272;&#7871;n%20Tr&#432;&#7901;ng%20Xu&#226;n%20Mai%20Official%20(online-video-cutter.com).mp4" TargetMode="External"/><Relationship Id="rId1" Type="http://schemas.microsoft.com/office/2007/relationships/media" Target="file:///D:\C2%2021-22\Dung%20-%20BGTT%20KT%20TH&#272;T\Th&#225;ng%204\Vui%20&#273;&#7871;n%20tr&#432;&#7901;ng%20-%20Copy\Vui%20&#273;&#7871;n%20tr&#432;&#7901;ng%20-%20Copy\NHAC\Vui%20&#272;&#7871;n%20Tr&#432;&#7901;ng%20Xu&#226;n%20Mai%20Official%20(online-video-cutter.com).mp4" TargetMode="Externa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2.xml"/><Relationship Id="rId4" Type="http://schemas.openxmlformats.org/officeDocument/2006/relationships/video" Target="file:///D:\C2%2021-22\Dung%20-%20BGTT%20KT%20TH&#272;T\Th&#225;ng%204\Vui%20&#273;&#7871;n%20tr&#432;&#7901;ng\Vui%20&#273;&#7871;n%20tr&#432;&#7901;ng%20-%20Copy\NHAC\Vui%20&#272;&#7871;n%20Tr&#432;&#7901;ng%20Xu&#226;n%20Mai%20Official%20(online-video-cutter.com).mp4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C2%2021-22\Dung%20-%20BGTT%20KT%20TH&#272;T\Th&#225;ng%204\Vui%20&#273;&#7871;n%20tr&#432;&#7901;ng%20-%20Copy\Vui%20&#273;&#7871;n%20tr&#432;&#7901;ng%20-%20Copy\NHAC\Vui%20&#272;&#7871;n%20Tr&#432;&#7901;ng%20Xu&#226;n%20Mai%20Official%20(online-video-cutter.com).mp4" TargetMode="External"/><Relationship Id="rId1" Type="http://schemas.microsoft.com/office/2007/relationships/media" Target="file:///D:\C2%2021-22\Dung%20-%20BGTT%20KT%20TH&#272;T\Th&#225;ng%204\Vui%20&#273;&#7871;n%20tr&#432;&#7901;ng%20-%20Copy\Vui%20&#273;&#7871;n%20tr&#432;&#7901;ng%20-%20Copy\NHAC\Vui%20&#272;&#7871;n%20Tr&#432;&#7901;ng%20Xu&#226;n%20Mai%20Official%20(online-video-cutter.com).mp4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C2%2021-22\Dung%20-%20BGTT%20KT%20TH&#272;T\Th&#225;ng%204\Vui%20&#273;&#7871;n%20tr&#432;&#7901;ng%20-%20Copy\Vui%20&#273;&#7871;n%20tr&#432;&#7901;ng%20-%20Copy\NHAC\Vui%20&#272;&#7871;n%20Tr&#432;&#7901;ng%20Xu&#226;n%20Mai%20Official%20(online-video-cutter.com).mp4" TargetMode="External"/><Relationship Id="rId1" Type="http://schemas.microsoft.com/office/2007/relationships/media" Target="file:///D:\C2%2021-22\Dung%20-%20BGTT%20KT%20TH&#272;T\Th&#225;ng%204\Vui%20&#273;&#7871;n%20tr&#432;&#7901;ng%20-%20Copy\Vui%20&#273;&#7871;n%20tr&#432;&#7901;ng%20-%20Copy\NHAC\Vui%20&#272;&#7871;n%20Tr&#432;&#7901;ng%20Xu&#226;n%20Mai%20Official%20(online-video-cutter.com).mp4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tai-hinh-nen-powerpoint-dep-don-gian-phu-hop-voi-moi-slide-3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143000" y="457201"/>
            <a:ext cx="701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PHÒNG GIÁO DỤC QUẬN LONG BIÊN</a:t>
            </a:r>
          </a:p>
          <a:p>
            <a:pPr algn="ctr"/>
            <a:r>
              <a:rPr lang="en-US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LOGO_final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0" y="1143000"/>
            <a:ext cx="1295400" cy="106592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981200" y="2438400"/>
            <a:ext cx="5715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GIÁO DỤC ÂM NHẠC</a:t>
            </a:r>
            <a:endParaRPr lang="en-US" sz="3600" dirty="0"/>
          </a:p>
        </p:txBody>
      </p:sp>
      <p:sp>
        <p:nvSpPr>
          <p:cNvPr id="9" name="Rectangle 8"/>
          <p:cNvSpPr/>
          <p:nvPr/>
        </p:nvSpPr>
        <p:spPr>
          <a:xfrm>
            <a:off x="1676400" y="3276600"/>
            <a:ext cx="7239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: VĐMH : “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NH: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TC: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3 – 4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Dung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 rot="10800000" flipV="1">
            <a:off x="3276600" y="6324600"/>
            <a:ext cx="3276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: 2021 - 2022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dep-powerpoint-1_082903321.jpe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228600" y="297384"/>
            <a:ext cx="8915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DẠY TRẺ VẬN ĐỘNG</a:t>
            </a:r>
          </a:p>
        </p:txBody>
      </p:sp>
      <p:pic>
        <p:nvPicPr>
          <p:cNvPr id="6" name="Vui Đến Trường Xuân Mai Official (online-video-cutter.com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 flipH="1">
            <a:off x="6629398" y="3505200"/>
            <a:ext cx="533399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4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dep-powerpoint-1_08290332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34621" y="199807"/>
            <a:ext cx="8534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2.Nghe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600" b="1" dirty="0"/>
          </a:p>
        </p:txBody>
      </p:sp>
      <p:pic>
        <p:nvPicPr>
          <p:cNvPr id="8" name="Ngày Đầu Tiên Đi Học ♪ Bé DIỆU ANH - Nhạc Thiếu Nhi Vui Nhộn Hay Nhất Cho Bé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800" y="1828800"/>
            <a:ext cx="845820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21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8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457200"/>
            <a:ext cx="88392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Char char="•"/>
            </a:pPr>
            <a:endParaRPr lang="en-US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133600"/>
            <a:ext cx="8077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bịt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bịt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mắt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xong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tặng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bông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nhảy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lò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cò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tuyen-tap-15-hinh-nen-powerpoint-trang-giay-don-gian-ma-dep-1491800802-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5240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1028700" y="274638"/>
            <a:ext cx="79629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4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4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25098985-cute-plain-background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Rectangle 4"/>
          <p:cNvSpPr/>
          <p:nvPr/>
        </p:nvSpPr>
        <p:spPr>
          <a:xfrm>
            <a:off x="533400" y="685800"/>
            <a:ext cx="73914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I- MỤC ĐÍCH-YÊU CẦU:</a:t>
            </a: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1.Kiến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28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năng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, to ,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tai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xạ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nhanh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quý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bè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powerpoint-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5" name="Rectangle 4"/>
          <p:cNvSpPr/>
          <p:nvPr/>
        </p:nvSpPr>
        <p:spPr>
          <a:xfrm>
            <a:off x="152400" y="533400"/>
            <a:ext cx="8686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II. CHUẨN BỊ</a:t>
            </a:r>
          </a:p>
          <a:p>
            <a:pPr marL="914400" indent="-914400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1.Đồ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tử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 , “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bóng”, 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non”...</a:t>
            </a:r>
          </a:p>
          <a:p>
            <a:pPr marL="914400" indent="-914400"/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2.Đồ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gàng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imple-cute-desktop-wallpapers-wallpapersafari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Rectangle 4"/>
          <p:cNvSpPr/>
          <p:nvPr/>
        </p:nvSpPr>
        <p:spPr>
          <a:xfrm>
            <a:off x="381000" y="533400"/>
            <a:ext cx="7162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algn="ctr"/>
            <a:endParaRPr lang="en-US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III : CÁCH TIẾN HÀNH</a:t>
            </a:r>
            <a:endParaRPr lang="en-US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47800" y="1564452"/>
            <a:ext cx="5867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endParaRPr lang="en-US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1.ỔN ĐỊNH TỔ CHỨC</a:t>
            </a:r>
          </a:p>
        </p:txBody>
      </p:sp>
      <p:sp>
        <p:nvSpPr>
          <p:cNvPr id="8" name="Rectangle 7"/>
          <p:cNvSpPr/>
          <p:nvPr/>
        </p:nvSpPr>
        <p:spPr>
          <a:xfrm>
            <a:off x="838199" y="1951038"/>
            <a:ext cx="7467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6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en-US" sz="36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3600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”.</a:t>
            </a:r>
            <a:endParaRPr lang="en-US" sz="3600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dep-powerpoint-1_08290332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0" y="1981200"/>
            <a:ext cx="8763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pháp,hình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4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44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dep-powerpoint-1_082903321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304800"/>
            <a:ext cx="87630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:”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</a:t>
            </a:r>
          </a:p>
        </p:txBody>
      </p:sp>
      <p:pic>
        <p:nvPicPr>
          <p:cNvPr id="8" name="Vui Đến Trường Xuân Mai Official (online-video-cutter.com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 flipV="1">
            <a:off x="0" y="6857999"/>
            <a:ext cx="914400" cy="45719"/>
          </a:xfrm>
          <a:prstGeom prst="rect">
            <a:avLst/>
          </a:prstGeom>
        </p:spPr>
      </p:pic>
      <p:pic>
        <p:nvPicPr>
          <p:cNvPr id="6" name="Vui Đến Trường Xuân Mai Official (online-video-cutter.com)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09600" y="1143000"/>
            <a:ext cx="792480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64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dep-powerpoint-1_08290332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-28433" y="624313"/>
            <a:ext cx="8915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*CÔ LÀM MẪU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dep-powerpoint-1_08290332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18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828800" y="274638"/>
            <a:ext cx="5867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endParaRPr lang="en-US" sz="3600" dirty="0"/>
          </a:p>
        </p:txBody>
      </p:sp>
      <p:pic>
        <p:nvPicPr>
          <p:cNvPr id="8" name="Vui Đến Trường Xuân Mai Official (online-video-cutter.com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 flipV="1">
            <a:off x="0" y="6857999"/>
            <a:ext cx="685800" cy="45719"/>
          </a:xfrm>
          <a:prstGeom prst="rect">
            <a:avLst/>
          </a:prstGeom>
        </p:spPr>
      </p:pic>
      <p:pic>
        <p:nvPicPr>
          <p:cNvPr id="6" name="Vui Đến Trường Xuân Mai Official (online-video-cutter.com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267200" y="1708436"/>
            <a:ext cx="304800" cy="19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inh-nen-dep-powerpoint-1_082903321.jpe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1524000" y="990600"/>
            <a:ext cx="6477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xem</a:t>
            </a:r>
            <a:endParaRPr lang="en-US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Vui Đến Trường Xuân Mai Official (online-video-cutter.com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 flipV="1">
            <a:off x="5588000" y="6857999"/>
            <a:ext cx="508000" cy="45719"/>
          </a:xfrm>
          <a:prstGeom prst="rect">
            <a:avLst/>
          </a:prstGeom>
        </p:spPr>
      </p:pic>
      <p:pic>
        <p:nvPicPr>
          <p:cNvPr id="7" name="Vui Đến Trường Xuân Mai Official (online-video-cutter.com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951132" y="3429000"/>
            <a:ext cx="440267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390</Words>
  <Application>Microsoft Office PowerPoint</Application>
  <PresentationFormat>On-screen Show (4:3)</PresentationFormat>
  <Paragraphs>51</Paragraphs>
  <Slides>13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</dc:creator>
  <cp:lastModifiedBy>DELL</cp:lastModifiedBy>
  <cp:revision>60</cp:revision>
  <dcterms:created xsi:type="dcterms:W3CDTF">2018-11-28T04:07:21Z</dcterms:created>
  <dcterms:modified xsi:type="dcterms:W3CDTF">2022-06-10T23:09:02Z</dcterms:modified>
</cp:coreProperties>
</file>