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83" r:id="rId3"/>
    <p:sldId id="261" r:id="rId4"/>
    <p:sldId id="263" r:id="rId5"/>
    <p:sldId id="265" r:id="rId6"/>
    <p:sldId id="266" r:id="rId7"/>
    <p:sldId id="287" r:id="rId8"/>
    <p:sldId id="288" r:id="rId9"/>
    <p:sldId id="269" r:id="rId10"/>
    <p:sldId id="271" r:id="rId11"/>
    <p:sldId id="273" r:id="rId12"/>
    <p:sldId id="274" r:id="rId13"/>
    <p:sldId id="275" r:id="rId14"/>
    <p:sldId id="292" r:id="rId15"/>
    <p:sldId id="28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07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CE021-2AFF-4A30-924D-8909119704E0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C9488-B39D-449A-897E-87E2CC4C3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539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_final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8600" y="1143000"/>
            <a:ext cx="1295400" cy="10659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47800" y="1600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600200" y="1752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447800" y="2438400"/>
            <a:ext cx="655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LÀM QUEN VĂN HỌC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90800" y="3657600"/>
            <a:ext cx="5867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3 – 4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15 – 20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0"/>
            <a:ext cx="662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</a:p>
          <a:p>
            <a:pPr algn="ctr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6600" y="594360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smtClean="0"/>
          </a:p>
        </p:txBody>
      </p:sp>
      <p:pic>
        <p:nvPicPr>
          <p:cNvPr id="4100" name="Picture 4" descr="tranh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62775"/>
          </a:xfrm>
          <a:noFill/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4572000" y="457200"/>
            <a:ext cx="45720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 err="1">
                <a:solidFill>
                  <a:srgbClr val="FF0000"/>
                </a:solidFill>
              </a:rPr>
              <a:t>Em</a:t>
            </a:r>
            <a:r>
              <a:rPr lang="en-US" sz="4400" dirty="0">
                <a:solidFill>
                  <a:srgbClr val="FF0000"/>
                </a:solidFill>
              </a:rPr>
              <a:t> </a:t>
            </a:r>
            <a:r>
              <a:rPr lang="en-US" sz="4400" dirty="0" err="1">
                <a:solidFill>
                  <a:srgbClr val="FF0000"/>
                </a:solidFill>
              </a:rPr>
              <a:t>dạy</a:t>
            </a:r>
            <a:r>
              <a:rPr lang="en-US" sz="4400" dirty="0">
                <a:solidFill>
                  <a:srgbClr val="FF0000"/>
                </a:solidFill>
              </a:rPr>
              <a:t> </a:t>
            </a:r>
            <a:r>
              <a:rPr lang="en-US" sz="4400" dirty="0" err="1">
                <a:solidFill>
                  <a:srgbClr val="FF0000"/>
                </a:solidFill>
              </a:rPr>
              <a:t>bạn</a:t>
            </a:r>
            <a:r>
              <a:rPr lang="en-US" sz="4400" dirty="0">
                <a:solidFill>
                  <a:srgbClr val="FF0000"/>
                </a:solidFill>
              </a:rPr>
              <a:t> </a:t>
            </a:r>
            <a:r>
              <a:rPr lang="en-US" sz="4400" dirty="0" err="1">
                <a:solidFill>
                  <a:srgbClr val="FF0000"/>
                </a:solidFill>
              </a:rPr>
              <a:t>hát</a:t>
            </a:r>
            <a:endParaRPr lang="en-US" sz="4400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572000" y="1295400"/>
            <a:ext cx="3962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Rủ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1" y="5791199"/>
            <a:ext cx="86867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dirty="0" smtClean="0"/>
          </a:p>
        </p:txBody>
      </p:sp>
      <p:pic>
        <p:nvPicPr>
          <p:cNvPr id="6147" name="Picture 4" descr="tranh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50813"/>
            <a:ext cx="9144000" cy="7113588"/>
          </a:xfrm>
          <a:noFill/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962400" y="609600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cười</a:t>
            </a:r>
            <a:endParaRPr lang="en-US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0" name="Picture 6" descr="CO DAY MUA"/>
          <p:cNvPicPr>
            <a:picLocks noChangeAspect="1" noChangeArrowheads="1"/>
          </p:cNvPicPr>
          <p:nvPr/>
        </p:nvPicPr>
        <p:blipFill>
          <a:blip r:embed="rId3"/>
          <a:srcRect l="61526" t="6734" r="25140" b="41074"/>
          <a:stretch>
            <a:fillRect/>
          </a:stretch>
        </p:blipFill>
        <p:spPr bwMode="auto">
          <a:xfrm>
            <a:off x="7696200" y="0"/>
            <a:ext cx="14478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962400" y="1371600"/>
            <a:ext cx="426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4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endParaRPr lang="en-US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1" y="5562599"/>
            <a:ext cx="63374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29570"/>
            <a:ext cx="82295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: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video minh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hơ bạn mớ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457200"/>
            <a:ext cx="8534400" cy="63401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 MỚI</a:t>
            </a:r>
          </a:p>
          <a:p>
            <a:pPr lvl="4"/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endParaRPr lang="en-US" sz="4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/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Vẫn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nhút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nhát</a:t>
            </a:r>
            <a:endParaRPr lang="en-US" sz="4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/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/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Rủ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4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/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cười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4"/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5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47801" y="533400"/>
            <a:ext cx="7086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1905000"/>
            <a:ext cx="6858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: Cho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endParaRPr lang="en-US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9600" y="2819400"/>
            <a:ext cx="8001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 : Cho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4343400"/>
            <a:ext cx="7620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 : Cho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to –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3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2651" y="381000"/>
            <a:ext cx="86868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36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228600"/>
            <a:ext cx="8458200" cy="518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I- MỤC ĐÍCH-YÊU CẦU:</a:t>
            </a: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1.Kiến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nhấn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ngắt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3.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50-hinh-nen-powerpoint-don-gian-tinh-te-nhat-hien-nay-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Rectangle 9"/>
          <p:cNvSpPr/>
          <p:nvPr/>
        </p:nvSpPr>
        <p:spPr>
          <a:xfrm>
            <a:off x="762000" y="304800"/>
            <a:ext cx="7848600" cy="49552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II. CHUẨN BỊ</a:t>
            </a:r>
          </a:p>
          <a:p>
            <a:pPr marL="914400" indent="-914400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1.Đồ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914400" indent="-914400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914400" indent="-914400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‘’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non’’.</a:t>
            </a:r>
          </a:p>
          <a:p>
            <a:pPr marL="914400" indent="-914400"/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2.Đồ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gàng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 algn="ctr">
              <a:buFontTx/>
              <a:buChar char="-"/>
            </a:pP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76200" y="860286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1.ỔN ĐỊNH TỔ CHỨC</a:t>
            </a:r>
          </a:p>
          <a:p>
            <a:pPr algn="ctr"/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non”</a:t>
            </a:r>
            <a:endParaRPr 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9600" y="152400"/>
            <a:ext cx="808198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 : CÁCH TIẾN HÀNH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ường Chúng Cháu Là Trường Mầm Non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88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687" y="304800"/>
            <a:ext cx="914400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pháp,hình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  <a:p>
            <a:pPr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2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1" y="0"/>
            <a:ext cx="81533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</a:t>
            </a:r>
            <a:endParaRPr lang="en-US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22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1" y="0"/>
            <a:ext cx="81533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</a:t>
            </a:r>
            <a:endParaRPr lang="en-US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8400" y="1905000"/>
            <a:ext cx="4086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endParaRPr lang="en-US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vi-VN" dirty="0" smtClean="0"/>
          </a:p>
        </p:txBody>
      </p:sp>
      <p:pic>
        <p:nvPicPr>
          <p:cNvPr id="3076" name="Picture 7" descr="tranh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600200" y="4800600"/>
            <a:ext cx="3505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200400" y="5410200"/>
            <a:ext cx="3962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200400" y="6172200"/>
            <a:ext cx="3505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nhút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nhát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" y="0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en-US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416</Words>
  <Application>Microsoft Office PowerPoint</Application>
  <PresentationFormat>On-screen Show (4:3)</PresentationFormat>
  <Paragraphs>62</Paragraphs>
  <Slides>15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DELL</cp:lastModifiedBy>
  <cp:revision>37</cp:revision>
  <dcterms:created xsi:type="dcterms:W3CDTF">2018-09-25T09:13:20Z</dcterms:created>
  <dcterms:modified xsi:type="dcterms:W3CDTF">2022-06-10T23:50:15Z</dcterms:modified>
</cp:coreProperties>
</file>