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83" r:id="rId3"/>
    <p:sldId id="261" r:id="rId4"/>
    <p:sldId id="263" r:id="rId5"/>
    <p:sldId id="265" r:id="rId6"/>
    <p:sldId id="307" r:id="rId7"/>
    <p:sldId id="306" r:id="rId8"/>
    <p:sldId id="305" r:id="rId9"/>
    <p:sldId id="301" r:id="rId10"/>
    <p:sldId id="302" r:id="rId11"/>
    <p:sldId id="28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07" autoAdjust="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6CE021-2AFF-4A30-924D-8909119704E0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C9488-B39D-449A-897E-87E2CC4C3E2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952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52B32-2403-441F-8A89-EB28A7A25A7B}" type="datetimeFigureOut">
              <a:rPr lang="en-US" smtClean="0"/>
              <a:pPr/>
              <a:t>6/11/2022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FFB98-6136-49F1-938E-DBB5B57F1D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2%20n&#259;m%20h&#7885;c%202019-2020\B&#224;i%20gi&#7843;ng%20t&#432;&#417;ng%20t&#225;c\C&#244;%20Quy&#234;n\Th&#225;ng%209\T&#7841;o%20h&#236;nh%20t&#244;%20m&#224;u%20&#273;&#232;n%20&#244;ng%20sao\T&#7841;o%20h&#236;nh%20t&#244;%20m&#224;u%20&#273;&#232;n%20&#244;ng%20sao\&#226;m%20thanh\Chi&#7871;c%20&#272;&#232;n%20&#212;ng%20Sao%20-%20Nh&#7841;c%20Trung%20Thu%202019%20Hay%20Nh&#7845;t%20(online-video-cutter.com)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L&#7899;p%20M&#7851;u%20gi&#225;o%20b&#233;%20C2%20n&#259;m%20h&#7885;c%202019-2020\B&#224;i%20gi&#7843;ng%20t&#432;&#417;ng%20t&#225;c\C&#244;%20Quy&#234;n\Th&#225;ng%209\T&#7841;o%20h&#236;nh%20t&#244;%20m&#224;u%20&#273;&#232;n%20&#244;ng%20sao\T&#7841;o%20h&#236;nh%20t&#244;%20m&#224;u%20&#273;&#232;n%20&#244;ng%20sao\&#226;m%20thanh\video-1569216248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2%20n&#259;m%20h&#7885;c%202019-2020\B&#224;i%20gi&#7843;ng%20t&#432;&#417;ng%20t&#225;c\C&#244;%20Trang\H&#7897;i%20gi&#7843;ng\H&#7897;i%20Gi&#7843;ng%20Trang\H&#7897;i%20Gi&#7843;ng%20Trang\hoitinh.wma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_final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38600" y="1143000"/>
            <a:ext cx="1295400" cy="106592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447800" y="1600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600200" y="17526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447800" y="2438400"/>
            <a:ext cx="7010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PHÁT TRIỂN THẨM MỸ</a:t>
            </a:r>
            <a:endParaRPr lang="en-US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133600" y="3657600"/>
            <a:ext cx="6096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3 – 4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: 15 – 20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Dung</a:t>
            </a:r>
            <a:endParaRPr lang="en-US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76400" y="0"/>
            <a:ext cx="6629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76600" y="5943600"/>
            <a:ext cx="358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vi-V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vi-VN" smtClean="0"/>
          </a:p>
        </p:txBody>
      </p:sp>
      <p:pic>
        <p:nvPicPr>
          <p:cNvPr id="3076" name="Picture 4" descr="loading_circle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08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15" descr="XMSTRE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176213" y="1039813"/>
            <a:ext cx="223837" cy="449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5" descr="XMSTRE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48713" y="746125"/>
            <a:ext cx="22860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CRNRC4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" y="0"/>
            <a:ext cx="1525588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CRNRC40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9525" y="9525"/>
            <a:ext cx="14065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1" name="Picture 9" descr="CRNRC40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02538" y="5764213"/>
            <a:ext cx="1541462" cy="1093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 descr="CRNRC40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922963"/>
            <a:ext cx="1617663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3" name="Picture 11" descr="Bauernba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057400" y="5434013"/>
            <a:ext cx="5181600" cy="14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5" descr="XMSTRER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400000">
            <a:off x="4849812" y="-2868612"/>
            <a:ext cx="271463" cy="600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21" name="WordArt 13"/>
          <p:cNvSpPr>
            <a:spLocks noChangeArrowheads="1" noChangeShapeType="1" noTextEdit="1"/>
          </p:cNvSpPr>
          <p:nvPr/>
        </p:nvSpPr>
        <p:spPr bwMode="auto">
          <a:xfrm>
            <a:off x="1676400" y="1066800"/>
            <a:ext cx="5638800" cy="28702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5523"/>
              </a:avLst>
            </a:prstTxWarp>
          </a:bodyPr>
          <a:lstStyle/>
          <a:p>
            <a:pPr algn="ctr"/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Nhận</a:t>
            </a:r>
            <a:r>
              <a:rPr lang="en-US" sz="4800" b="1" i="1" kern="10" dirty="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 </a:t>
            </a:r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xét</a:t>
            </a:r>
            <a:r>
              <a:rPr lang="en-US" sz="4800" b="1" i="1" kern="10" dirty="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 </a:t>
            </a:r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sản</a:t>
            </a:r>
            <a:r>
              <a:rPr lang="en-US" sz="4800" b="1" i="1" kern="10" dirty="0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 </a:t>
            </a:r>
            <a:r>
              <a:rPr lang="en-US" sz="4800" b="1" i="1" kern="10" dirty="0" err="1" smtClean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CC3300"/>
                </a:solidFill>
                <a:latin typeface="Times New Roman"/>
                <a:cs typeface="Times New Roman"/>
              </a:rPr>
              <a:t>phẩm</a:t>
            </a:r>
            <a:endParaRPr lang="en-US" sz="4800" b="1" i="1" kern="10" dirty="0">
              <a:ln w="9525">
                <a:solidFill>
                  <a:srgbClr val="0000CC"/>
                </a:solidFill>
                <a:round/>
                <a:headEnd/>
                <a:tailEnd/>
              </a:ln>
              <a:solidFill>
                <a:srgbClr val="CC3300"/>
              </a:solidFill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3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1143000"/>
            <a:ext cx="8686800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thúc</a:t>
            </a:r>
            <a:endParaRPr lang="en-US" sz="40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40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28600"/>
            <a:ext cx="8458200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I- MỤC ĐÍCH-YÊU CẦU:</a:t>
            </a: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1.Kiến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dáng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đẹp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Rèn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>
              <a:buFontTx/>
              <a:buChar char="-"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giữ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gìn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mình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Char char="-"/>
            </a:pP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hứng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thú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giờ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Content Placeholder 8" descr="50-hinh-nen-powerpoint-don-gian-tinh-te-nhat-hien-nay-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Rectangle 9"/>
          <p:cNvSpPr/>
          <p:nvPr/>
        </p:nvSpPr>
        <p:spPr>
          <a:xfrm>
            <a:off x="762000" y="304800"/>
            <a:ext cx="7848600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en-US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II. CHUẨN BỊ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tử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Bút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Mỗi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quyển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vở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914400" indent="-914400"/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2.Đồ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-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phục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gọn</a:t>
            </a:r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gàng</a:t>
            </a:r>
            <a:endParaRPr lang="en-US" sz="2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914400" indent="-914400" algn="ctr">
              <a:buFontTx/>
              <a:buChar char="-"/>
            </a:pPr>
            <a:endParaRPr lang="en-US" sz="2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4800" y="990600"/>
            <a:ext cx="8229601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1.ỔN ĐỊNH TỔ CHỨC</a:t>
            </a:r>
          </a:p>
          <a:p>
            <a:pPr algn="ctr"/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:”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861538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 : CÁCH TIẾN HÀNH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Chiếc Đèn Ông Sao - Nhạc Trung Thu 2019 Hay Nhất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 flipV="1">
            <a:off x="990600" y="2806890"/>
            <a:ext cx="7086600" cy="4038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304800"/>
            <a:ext cx="9144000" cy="15081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pháp,hình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4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chiếc</a:t>
            </a:r>
            <a:r>
              <a:rPr lang="en-US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4400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i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endParaRPr lang="en-US" sz="4400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98361598_284540869612319_6695677263674867712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533400"/>
            <a:ext cx="9143999" cy="6324600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3151825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</a:rPr>
              <a:t>Quan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sát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tranh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mẫu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*Cho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video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màu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đèn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en-US" dirty="0"/>
          </a:p>
        </p:txBody>
      </p:sp>
      <p:pic>
        <p:nvPicPr>
          <p:cNvPr id="6" name="video-1569216248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" y="762000"/>
            <a:ext cx="85344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C:\Users\Administrator\Desktop\705846c04a0d0c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838200" y="2514600"/>
            <a:ext cx="6705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tưởng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endParaRPr lang="en-US" sz="4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pic>
        <p:nvPicPr>
          <p:cNvPr id="4099" name="Picture 4" descr="2007032403352960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525000" cy="6858000"/>
          </a:xfrm>
          <a:noFill/>
        </p:spPr>
      </p:pic>
      <p:sp>
        <p:nvSpPr>
          <p:cNvPr id="4100" name="WordArt 5"/>
          <p:cNvSpPr>
            <a:spLocks noChangeArrowheads="1" noChangeShapeType="1" noTextEdit="1"/>
          </p:cNvSpPr>
          <p:nvPr/>
        </p:nvSpPr>
        <p:spPr bwMode="auto">
          <a:xfrm>
            <a:off x="2133600" y="1524000"/>
            <a:ext cx="5791200" cy="3276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Trẻ</a:t>
            </a:r>
            <a:r>
              <a:rPr 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thực</a:t>
            </a:r>
            <a:r>
              <a:rPr lang="en-US" sz="3600" b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hiện</a:t>
            </a:r>
            <a:endParaRPr 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6" name="hoitinh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 flipH="1" flipV="1">
            <a:off x="6705600" y="4038600"/>
            <a:ext cx="1371600" cy="137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727</TotalTime>
  <Words>281</Words>
  <Application>Microsoft Office PowerPoint</Application>
  <PresentationFormat>On-screen Show (4:3)</PresentationFormat>
  <Paragraphs>43</Paragraphs>
  <Slides>11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*Cho trẻ xem video tô màu đèn ông sao: 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</dc:creator>
  <cp:lastModifiedBy>DELL</cp:lastModifiedBy>
  <cp:revision>81</cp:revision>
  <dcterms:created xsi:type="dcterms:W3CDTF">2018-09-25T09:13:20Z</dcterms:created>
  <dcterms:modified xsi:type="dcterms:W3CDTF">2022-06-11T00:43:44Z</dcterms:modified>
</cp:coreProperties>
</file>