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6" r:id="rId7"/>
    <p:sldId id="269" r:id="rId8"/>
    <p:sldId id="286" r:id="rId9"/>
    <p:sldId id="285" r:id="rId10"/>
    <p:sldId id="270" r:id="rId11"/>
    <p:sldId id="271" r:id="rId12"/>
    <p:sldId id="272" r:id="rId13"/>
    <p:sldId id="273" r:id="rId14"/>
    <p:sldId id="274" r:id="rId15"/>
    <p:sldId id="282" r:id="rId16"/>
    <p:sldId id="268" r:id="rId17"/>
    <p:sldId id="261" r:id="rId18"/>
    <p:sldId id="277" r:id="rId19"/>
    <p:sldId id="283" r:id="rId20"/>
    <p:sldId id="279" r:id="rId21"/>
    <p:sldId id="280" r:id="rId22"/>
    <p:sldId id="262" r:id="rId23"/>
    <p:sldId id="263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A53C720-D900-4CEA-9304-3AB6F8648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7DA7D-4706-404F-AF62-E9E2C562F0F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BBF6C-833C-49C0-BC16-AD0F05065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D\NHAC%20THIEU%20NHI\nho%20on%20bac.mp3" TargetMode="Externa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UNG%20DUNG\Dung%20pp%20t%205\video\B&#225;c%20H&#7891;%20v&#224;%20Thi&#7871;u%20Nhi.mp4" TargetMode="Externa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UNG%20DUNG\Dung%20pp%20t%205\nh&#7841;c\NhoOnBac-TopCa_33vqn%20(mp3cut.net).mp3" TargetMode="Externa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UNG%20DUNG\Dung%20pp%20t%205\nh&#7841;c\DemQuaEmMoGapBacHo-PhuocHanh_pjmu%20(mp3cut.net)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"/>
            <a:ext cx="96774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43200"/>
            <a:ext cx="8153400" cy="32766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 HỒ KÍNH YÊU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 CÁC CHÁU THIẾU NHI</a:t>
            </a:r>
          </a:p>
          <a:p>
            <a:pPr algn="l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990600"/>
            <a:ext cx="1524000" cy="152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5200" y="6248400"/>
            <a:ext cx="2491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icture 7" descr="white-wallpaper40_thumb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81000" y="609600"/>
            <a:ext cx="8458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Gương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04800" y="1600200"/>
            <a:ext cx="838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gương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28600" y="3276600"/>
            <a:ext cx="8458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701675zush4g2er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6" name="Picture 10" descr="BacHothamcacchauthieunhioYenTruongThanhHoa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304800"/>
            <a:ext cx="8458200" cy="6269038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bg11111_gif_thum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9144000" cy="6858000"/>
          </a:xfrm>
          <a:prstGeom prst="rect">
            <a:avLst/>
          </a:prstGeom>
          <a:noFill/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152400" y="2286000"/>
            <a:ext cx="8991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múa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khuyên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ngoãn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cha,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685800" y="457200"/>
            <a:ext cx="876300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77836" name="nho on bac.mp3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8305800" y="617220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3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7" name="Picture 5" descr="72031lclw9lrfha - Copy"/>
          <p:cNvPicPr>
            <a:picLocks noGrp="1" noChangeAspect="1" noChangeArrowheads="1" noCrop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95238" name="Picture 6" descr="BacHoThamtruongmaugiaomamnon-ThanhHoa-10-12-19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8382000" cy="656748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bgrnew16_gif_thumb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609600" y="685800"/>
            <a:ext cx="8153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-"/>
            </a:pP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con?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609600" y="1600200"/>
            <a:ext cx="8534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kẹo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72054xz5nowbuz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6" descr="800px-Ho_Chi_Minh_Mausoleum_2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endParaRPr lang="en-US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ác Hồ và Thiếu Nh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533400"/>
            <a:ext cx="78486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bgr12_gif_thumb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685800" y="304800"/>
            <a:ext cx="8153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ạ!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già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b.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“ AI NHANH NHẤT”</a:t>
            </a:r>
            <a:endParaRPr lang="en-US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620000" cy="10207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I.MỤC ĐÍCH – YÊU CẦU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tụ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 descr="bgrnew2_jpg_thumb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4800"/>
            <a:ext cx="9144000" cy="6858000"/>
          </a:xfrm>
          <a:noFill/>
          <a:ln/>
        </p:spPr>
      </p:pic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838200" y="838200"/>
            <a:ext cx="7315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-"/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>
              <a:spcBef>
                <a:spcPct val="50000"/>
              </a:spcBef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spcBef>
                <a:spcPct val="50000"/>
              </a:spcBef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0_189429001246867386"/>
          <p:cNvPicPr>
            <a:picLocks noGrp="1" noChangeAspect="1" noChangeArrowheads="1" noCrop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676400" cy="1676400"/>
          </a:xfrm>
          <a:noFill/>
          <a:ln/>
        </p:spPr>
      </p:pic>
      <p:pic>
        <p:nvPicPr>
          <p:cNvPr id="7174" name="Picture 6" descr="0_28369500124686738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5181600"/>
            <a:ext cx="1676400" cy="1676400"/>
          </a:xfrm>
          <a:prstGeom prst="rect">
            <a:avLst/>
          </a:prstGeom>
          <a:noFill/>
        </p:spPr>
      </p:pic>
      <p:pic>
        <p:nvPicPr>
          <p:cNvPr id="7175" name="Picture 7" descr="0_18942900124686738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816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0_28369500124686738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4425" y="0"/>
            <a:ext cx="1679575" cy="1676400"/>
          </a:xfrm>
          <a:prstGeom prst="rect">
            <a:avLst/>
          </a:prstGeom>
          <a:noFill/>
        </p:spPr>
      </p:pic>
      <p:pic>
        <p:nvPicPr>
          <p:cNvPr id="7177" name="Picture 9" descr="Ho%20Chi%20Minh%200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1295400"/>
            <a:ext cx="5791200" cy="4343400"/>
          </a:xfrm>
          <a:prstGeom prst="rect">
            <a:avLst/>
          </a:prstGeom>
          <a:noFill/>
        </p:spPr>
      </p:pic>
      <p:pic>
        <p:nvPicPr>
          <p:cNvPr id="7178" name="Picture 10" descr="Flowers-thum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7086600"/>
            <a:ext cx="3276600" cy="304800"/>
          </a:xfrm>
          <a:prstGeom prst="rect">
            <a:avLst/>
          </a:prstGeom>
          <a:noFill/>
        </p:spPr>
      </p:pic>
      <p:pic>
        <p:nvPicPr>
          <p:cNvPr id="7179" name="Picture 11" descr="Flowers-thum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-304800"/>
            <a:ext cx="3276600" cy="304800"/>
          </a:xfrm>
          <a:prstGeom prst="rect">
            <a:avLst/>
          </a:prstGeom>
          <a:noFill/>
        </p:spPr>
      </p:pic>
      <p:pic>
        <p:nvPicPr>
          <p:cNvPr id="7180" name="Picture 12" descr="Flowers-thum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0" y="1219200"/>
            <a:ext cx="280988" cy="4343400"/>
          </a:xfrm>
          <a:prstGeom prst="rect">
            <a:avLst/>
          </a:prstGeom>
          <a:noFill/>
        </p:spPr>
      </p:pic>
      <p:pic>
        <p:nvPicPr>
          <p:cNvPr id="7182" name="Picture 14" descr="Flowers-thum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04800" y="1295400"/>
            <a:ext cx="304800" cy="434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2824 L 0.00417 0.1939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2.22222E-6 L 0.31667 -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00417 -0.2166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31528 0.0111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oOnBac-TopCa_33vq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514600" y="1371600"/>
            <a:ext cx="22098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endParaRPr lang="en-US" sz="8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II.CHUẨN BỊ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niên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III. CÁCH TIẾN HÀNH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514350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emQuaEmMoGapBacHo-PhuocHanh_pjmu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828800" y="37338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endParaRPr lang="en-US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88" name="Picture 16" descr="best-wallpaper29_thum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9889" name="Picture 17" descr="Bac Ho vay tay cha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0"/>
            <a:ext cx="640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bgrnew15_jpg_thumb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>
            <a:solidFill>
              <a:schemeClr val="tx1"/>
            </a:solidFill>
          </a:ln>
        </p:spPr>
      </p:pic>
      <p:pic>
        <p:nvPicPr>
          <p:cNvPr id="17414" name="Picture 6" descr="bac_ho%255B3%255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8534400" cy="632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185649d8sylcmsi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602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best-wallpaper20_thum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4757" name="Picture 5" descr="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0"/>
            <a:ext cx="51196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551</Words>
  <Application>Microsoft Office PowerPoint</Application>
  <PresentationFormat>On-screen Show (4:3)</PresentationFormat>
  <Paragraphs>46</Paragraphs>
  <Slides>24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I.MỤC ĐÍCH – YÊU CẦU</vt:lpstr>
      <vt:lpstr>II.CHUẨN BỊ</vt:lpstr>
      <vt:lpstr>III. CÁCH TIẾN HÀNH</vt:lpstr>
      <vt:lpstr>2. Phương pháp và hình thức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Để hiểu rõ hơn về Bác. Cô cho trẻ xem thêm video tư liệu viết về Bác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Kết thúc</vt:lpstr>
      <vt:lpstr>PowerPoint Presentation</vt:lpstr>
      <vt:lpstr>Chúc các con có một buổi học vui vẻ và bổ ích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26</cp:revision>
  <dcterms:created xsi:type="dcterms:W3CDTF">2019-05-09T06:11:25Z</dcterms:created>
  <dcterms:modified xsi:type="dcterms:W3CDTF">2022-06-06T22:34:47Z</dcterms:modified>
</cp:coreProperties>
</file>