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9" r:id="rId3"/>
    <p:sldId id="258" r:id="rId4"/>
    <p:sldId id="275" r:id="rId5"/>
    <p:sldId id="270" r:id="rId6"/>
    <p:sldId id="276" r:id="rId7"/>
    <p:sldId id="271" r:id="rId8"/>
    <p:sldId id="272" r:id="rId9"/>
    <p:sldId id="266" r:id="rId10"/>
    <p:sldId id="265" r:id="rId11"/>
    <p:sldId id="274" r:id="rId12"/>
    <p:sldId id="273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6" autoAdjust="0"/>
    <p:restoredTop sz="94660"/>
  </p:normalViewPr>
  <p:slideViewPr>
    <p:cSldViewPr snapToGrid="0">
      <p:cViewPr varScale="1">
        <p:scale>
          <a:sx n="69" d="100"/>
          <a:sy n="69" d="100"/>
        </p:scale>
        <p:origin x="96" y="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957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348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443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82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740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949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72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219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895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915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930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19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D:\C2%2021-22\Dung%20-%20BGTT%20KT%20TH&#272;T\Th&#225;ng%209\&#272;&#244;i%20m&#7855;t%20c&#7911;a%20em\doimatcologo.mp4" TargetMode="External"/><Relationship Id="rId1" Type="http://schemas.microsoft.com/office/2007/relationships/media" Target="file:///D:\C2%2021-22\Dung%20-%20BGTT%20KT%20TH&#272;T\Th&#225;ng%209\&#272;&#244;i%20m&#7855;t%20c&#7911;a%20em\doimatcologo.mp4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C2%2021-22\Dung%20-%20BGTT%20KT%20TH&#272;T\Th&#225;ng%209\&#272;&#244;i%20m&#7855;t%20c&#7911;a%20em\V.A%20&#8211;%20Vui%20&#272;&#7871;n%20Tr&#432;&#417;ng%20(mp3cut.net).mp3" TargetMode="External"/><Relationship Id="rId1" Type="http://schemas.microsoft.com/office/2007/relationships/media" Target="file:///D:\C2%2021-22\Dung%20-%20BGTT%20KT%20TH&#272;T\Th&#225;ng%209\&#272;&#244;i%20m&#7855;t%20c&#7911;a%20em\V.A%20&#8211;%20Vui%20&#272;&#7871;n%20Tr&#432;&#417;ng%20(mp3cut.net).mp3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on-gian-nhung-dac-biet-co-suc-hut-qua-20-hinh-nen-tuyet-voi-1494512961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</p:spPr>
      </p:pic>
      <p:sp>
        <p:nvSpPr>
          <p:cNvPr id="5" name="Rectangle 4"/>
          <p:cNvSpPr/>
          <p:nvPr/>
        </p:nvSpPr>
        <p:spPr>
          <a:xfrm>
            <a:off x="1773382" y="0"/>
            <a:ext cx="8534399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vi-VN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dirty="0" smtClean="0"/>
          </a:p>
          <a:p>
            <a:endParaRPr lang="vi-VN" dirty="0" smtClean="0"/>
          </a:p>
          <a:p>
            <a:endParaRPr lang="vi-VN" dirty="0" smtClean="0"/>
          </a:p>
          <a:p>
            <a:endParaRPr lang="vi-VN" dirty="0" smtClean="0"/>
          </a:p>
          <a:p>
            <a:endParaRPr lang="vi-VN" dirty="0" smtClean="0"/>
          </a:p>
          <a:p>
            <a:endParaRPr lang="en-US" dirty="0" smtClean="0"/>
          </a:p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QUEN VĂN HỌC</a:t>
            </a:r>
          </a:p>
          <a:p>
            <a:pPr algn="ctr"/>
            <a:endParaRPr 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 </a:t>
            </a: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tuổi: Mẫu giáo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( 3-4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</a:t>
            </a: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viên: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vi-VN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 gian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25-30 phút</a:t>
            </a:r>
            <a:endParaRPr lang="en-US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 smtClean="0">
              <a:solidFill>
                <a:srgbClr val="002060"/>
              </a:solidFill>
            </a:endParaRPr>
          </a:p>
          <a:p>
            <a:pPr algn="ctr"/>
            <a:endParaRPr lang="en-US" dirty="0" smtClean="0">
              <a:solidFill>
                <a:srgbClr val="002060"/>
              </a:solidFill>
            </a:endParaRPr>
          </a:p>
          <a:p>
            <a:pPr algn="ctr"/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Năm học 20</a:t>
            </a:r>
            <a:r>
              <a:rPr lang="en-US" sz="2000" b="1" dirty="0" smtClean="0">
                <a:solidFill>
                  <a:srgbClr val="002060"/>
                </a:solidFill>
                <a:latin typeface="+mj-lt"/>
              </a:rPr>
              <a:t>21</a:t>
            </a:r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- 20</a:t>
            </a:r>
            <a:r>
              <a:rPr lang="en-US" sz="2000" b="1" dirty="0" smtClean="0">
                <a:solidFill>
                  <a:srgbClr val="002060"/>
                </a:solidFill>
                <a:latin typeface="+mj-lt"/>
              </a:rPr>
              <a:t>22</a:t>
            </a:r>
            <a:endParaRPr lang="vi-VN" sz="2000" b="1" dirty="0" smtClean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658" y="762106"/>
            <a:ext cx="1264779" cy="12937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64569" y="1645920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4" name="ShiningTheMorning-HoaTau-308914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447418" y="6248400"/>
            <a:ext cx="609600" cy="609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53037" y="425003"/>
            <a:ext cx="81909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 ĐỌC LẦN 3</a:t>
            </a:r>
            <a:endParaRPr lang="en-US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video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6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85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2-hinh-nen-powerpoint-mau-nau-don-gian-nhung-tinh-te-1491057996-1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doimatcologo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2846" y="404948"/>
            <a:ext cx="11286307" cy="6048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inh-nen-powerpoint-don-gian-dep-30_04540734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80304" y="373487"/>
            <a:ext cx="944860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KẾT 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THÚC</a:t>
            </a:r>
          </a:p>
          <a:p>
            <a:pPr algn="ctr"/>
            <a:endParaRPr 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V.A – Vui Đến Trương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99806" y="2316634"/>
            <a:ext cx="770684" cy="770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3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566" y="0"/>
            <a:ext cx="12309566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677885" y="2142309"/>
            <a:ext cx="6505303" cy="153935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vi-VN" sz="72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KẾT THÚC</a:t>
            </a:r>
            <a:endParaRPr lang="en-US" sz="72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7152825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nhung-hinh-nen-powerpoint-chu-de-thien-nhien-dep-nhat-anh-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Rectangle 4"/>
          <p:cNvSpPr/>
          <p:nvPr/>
        </p:nvSpPr>
        <p:spPr>
          <a:xfrm>
            <a:off x="3047999" y="582067"/>
            <a:ext cx="814647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>
              <a:buAutoNum type="romanUcPeriod"/>
            </a:pPr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Mục đích yêu cầu:</a:t>
            </a:r>
          </a:p>
          <a:p>
            <a:pPr marL="342900" indent="-342900">
              <a:buAutoNum type="arabicPeriod"/>
            </a:pPr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Kiến thức:</a:t>
            </a:r>
          </a:p>
          <a:p>
            <a:pPr marL="285750" indent="-285750">
              <a:buFontTx/>
              <a:buChar char="-"/>
            </a:pPr>
            <a:r>
              <a:rPr lang="en-US" sz="2000" b="1" dirty="0" err="1" smtClean="0">
                <a:latin typeface="+mj-lt"/>
              </a:rPr>
              <a:t>Trẻ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biết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tên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bài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thơ</a:t>
            </a:r>
            <a:r>
              <a:rPr lang="en-US" sz="2000" b="1" dirty="0" smtClean="0">
                <a:latin typeface="+mj-lt"/>
              </a:rPr>
              <a:t>, </a:t>
            </a:r>
            <a:r>
              <a:rPr lang="en-US" sz="2000" b="1" dirty="0" err="1" smtClean="0">
                <a:latin typeface="+mj-lt"/>
              </a:rPr>
              <a:t>tên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tác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giả</a:t>
            </a:r>
            <a:endParaRPr lang="vi-VN" sz="2000" b="1" dirty="0" smtClean="0">
              <a:latin typeface="+mj-lt"/>
            </a:endParaRPr>
          </a:p>
          <a:p>
            <a:pPr marL="285750" indent="-285750">
              <a:buFontTx/>
              <a:buChar char="-"/>
            </a:pPr>
            <a:r>
              <a:rPr lang="en-US" sz="2000" b="1" dirty="0" err="1" smtClean="0">
                <a:latin typeface="+mj-lt"/>
              </a:rPr>
              <a:t>Trẻ</a:t>
            </a:r>
            <a:r>
              <a:rPr lang="vi-VN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hiểu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nội</a:t>
            </a:r>
            <a:r>
              <a:rPr lang="en-US" sz="2000" b="1" dirty="0" smtClean="0">
                <a:latin typeface="+mj-lt"/>
              </a:rPr>
              <a:t> dung </a:t>
            </a:r>
            <a:r>
              <a:rPr lang="en-US" sz="2000" b="1" dirty="0" err="1" smtClean="0">
                <a:latin typeface="+mj-lt"/>
              </a:rPr>
              <a:t>bài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thơ</a:t>
            </a:r>
            <a:endParaRPr lang="vi-VN" sz="2000" b="1" dirty="0" smtClean="0">
              <a:latin typeface="+mj-lt"/>
            </a:endParaRPr>
          </a:p>
          <a:p>
            <a:pPr marL="285750" indent="-285750">
              <a:buFontTx/>
              <a:buChar char="-"/>
            </a:pPr>
            <a:endParaRPr lang="vi-VN" sz="2000" b="1" dirty="0" smtClean="0">
              <a:latin typeface="+mj-lt"/>
            </a:endParaRPr>
          </a:p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2. Kỹ năng:</a:t>
            </a:r>
          </a:p>
          <a:p>
            <a:r>
              <a:rPr lang="vi-VN" sz="2000" b="1" dirty="0" smtClean="0">
                <a:latin typeface="+mj-lt"/>
              </a:rPr>
              <a:t>-   </a:t>
            </a:r>
            <a:r>
              <a:rPr lang="en-US" sz="2000" b="1" dirty="0" err="1" smtClean="0">
                <a:latin typeface="+mj-lt"/>
              </a:rPr>
              <a:t>Trẻ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thuộc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bài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thơ</a:t>
            </a:r>
            <a:endParaRPr lang="vi-VN" sz="2000" b="1" dirty="0" smtClean="0">
              <a:latin typeface="+mj-lt"/>
            </a:endParaRPr>
          </a:p>
          <a:p>
            <a:pPr marL="285750" indent="-285750"/>
            <a:r>
              <a:rPr lang="en-US" sz="2000" b="1" dirty="0" smtClean="0">
                <a:latin typeface="+mj-lt"/>
              </a:rPr>
              <a:t>-    </a:t>
            </a:r>
            <a:r>
              <a:rPr lang="en-US" sz="2000" b="1" dirty="0" err="1" smtClean="0">
                <a:latin typeface="+mj-lt"/>
              </a:rPr>
              <a:t>Trẻ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thể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hiện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được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tình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cảm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vui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tươi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khi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đọc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bài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thơ</a:t>
            </a:r>
            <a:endParaRPr lang="vi-VN" sz="2000" b="1" dirty="0" smtClean="0">
              <a:latin typeface="+mj-lt"/>
            </a:endParaRPr>
          </a:p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3. Thái độ</a:t>
            </a:r>
          </a:p>
          <a:p>
            <a:pPr marL="285750" indent="-285750">
              <a:buFontTx/>
              <a:buChar char="-"/>
            </a:pPr>
            <a:r>
              <a:rPr lang="en-US" sz="2000" b="1" dirty="0" err="1" smtClean="0">
                <a:latin typeface="+mj-lt"/>
              </a:rPr>
              <a:t>Trẻ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hứng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thú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tham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gia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hoạt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động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cùng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cô</a:t>
            </a:r>
            <a:endParaRPr lang="vi-VN" sz="2000" b="1" dirty="0" smtClean="0">
              <a:latin typeface="+mj-lt"/>
            </a:endParaRPr>
          </a:p>
          <a:p>
            <a:pPr marL="285750" indent="-285750">
              <a:buFontTx/>
              <a:buChar char="-"/>
            </a:pPr>
            <a:r>
              <a:rPr lang="en-US" sz="2000" b="1" dirty="0" err="1" smtClean="0">
                <a:latin typeface="+mj-lt"/>
              </a:rPr>
              <a:t>Trẻ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trả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lời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câu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hỏi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của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cô</a:t>
            </a:r>
            <a:endParaRPr lang="vi-VN" sz="2000" b="1" dirty="0" smtClean="0">
              <a:latin typeface="+mj-lt"/>
            </a:endParaRPr>
          </a:p>
          <a:p>
            <a:pPr marL="285750" indent="-285750">
              <a:buFontTx/>
              <a:buChar char="-"/>
            </a:pPr>
            <a:endParaRPr lang="vi-VN" sz="2000" b="1" dirty="0" smtClean="0">
              <a:latin typeface="+mj-lt"/>
            </a:endParaRPr>
          </a:p>
          <a:p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II. Chuẩn bị:</a:t>
            </a:r>
          </a:p>
          <a:p>
            <a:pPr marL="342900" indent="-342900">
              <a:buAutoNum type="arabicPeriod"/>
            </a:pPr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Đồ dùng cô</a:t>
            </a:r>
            <a:r>
              <a:rPr lang="vi-VN" sz="2000" b="1" dirty="0" smtClean="0">
                <a:latin typeface="+mj-lt"/>
              </a:rPr>
              <a:t>: </a:t>
            </a:r>
            <a:r>
              <a:rPr lang="en-US" sz="2000" b="1" dirty="0" smtClean="0">
                <a:latin typeface="+mj-lt"/>
              </a:rPr>
              <a:t>   </a:t>
            </a:r>
            <a:r>
              <a:rPr lang="vi-VN" sz="2000" b="1" dirty="0" smtClean="0">
                <a:latin typeface="+mj-lt"/>
              </a:rPr>
              <a:t>- </a:t>
            </a:r>
            <a:r>
              <a:rPr lang="en-US" sz="2000" b="1" dirty="0" smtClean="0">
                <a:latin typeface="+mj-lt"/>
              </a:rPr>
              <a:t>Video </a:t>
            </a:r>
            <a:r>
              <a:rPr lang="en-US" sz="2000" b="1" dirty="0" err="1" smtClean="0">
                <a:latin typeface="+mj-lt"/>
              </a:rPr>
              <a:t>bài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thơ</a:t>
            </a:r>
            <a:r>
              <a:rPr lang="en-US" sz="2000" b="1" dirty="0" smtClean="0">
                <a:latin typeface="+mj-lt"/>
              </a:rPr>
              <a:t>” </a:t>
            </a:r>
            <a:r>
              <a:rPr lang="en-US" sz="2000" b="1" dirty="0" err="1" smtClean="0">
                <a:latin typeface="+mj-lt"/>
              </a:rPr>
              <a:t>Đôi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mắt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của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em</a:t>
            </a:r>
            <a:r>
              <a:rPr lang="en-US" sz="2000" b="1" dirty="0" smtClean="0">
                <a:latin typeface="+mj-lt"/>
              </a:rPr>
              <a:t>”</a:t>
            </a:r>
          </a:p>
          <a:p>
            <a:pPr marL="342900" indent="-342900"/>
            <a:r>
              <a:rPr lang="en-US" sz="2000" b="1" dirty="0" smtClean="0">
                <a:latin typeface="+mj-lt"/>
              </a:rPr>
              <a:t>                                 - </a:t>
            </a:r>
            <a:r>
              <a:rPr lang="en-US" sz="2000" b="1" dirty="0" err="1" smtClean="0">
                <a:latin typeface="+mj-lt"/>
              </a:rPr>
              <a:t>Nhạc</a:t>
            </a:r>
            <a:r>
              <a:rPr lang="en-US" sz="2000" b="1" dirty="0" smtClean="0">
                <a:latin typeface="+mj-lt"/>
              </a:rPr>
              <a:t> </a:t>
            </a:r>
          </a:p>
          <a:p>
            <a:pPr marL="342900" indent="-342900"/>
            <a:r>
              <a:rPr lang="en-US" sz="2000" b="1" dirty="0" smtClean="0">
                <a:latin typeface="+mj-lt"/>
              </a:rPr>
              <a:t>                                 - </a:t>
            </a:r>
            <a:r>
              <a:rPr lang="en-US" sz="2000" b="1" dirty="0" err="1" smtClean="0">
                <a:latin typeface="+mj-lt"/>
              </a:rPr>
              <a:t>Câu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đố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về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đôi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mắt</a:t>
            </a:r>
            <a:endParaRPr lang="vi-VN" sz="2000" b="1" dirty="0" smtClean="0">
              <a:latin typeface="+mj-lt"/>
            </a:endParaRPr>
          </a:p>
          <a:p>
            <a:r>
              <a:rPr lang="vi-VN" sz="2000" b="1" dirty="0" smtClean="0">
                <a:latin typeface="+mj-lt"/>
              </a:rPr>
              <a:t>                          </a:t>
            </a:r>
            <a:r>
              <a:rPr lang="en-US" sz="2000" b="1" dirty="0" smtClean="0">
                <a:latin typeface="+mj-lt"/>
              </a:rPr>
              <a:t>     - </a:t>
            </a:r>
            <a:r>
              <a:rPr lang="en-US" sz="2000" b="1" dirty="0" err="1" smtClean="0">
                <a:latin typeface="+mj-lt"/>
              </a:rPr>
              <a:t>Bài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giảng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điện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tử</a:t>
            </a:r>
            <a:endParaRPr lang="vi-VN" sz="2000" b="1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909"/>
            <a:ext cx="12192000" cy="69625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30584" y="1255691"/>
            <a:ext cx="673160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600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3600" b="1" dirty="0" smtClean="0">
                <a:solidFill>
                  <a:srgbClr val="FF0000"/>
                </a:solidFill>
                <a:latin typeface="+mj-lt"/>
              </a:rPr>
              <a:t>Ổn </a:t>
            </a:r>
            <a:r>
              <a:rPr lang="vi-VN" sz="3600" b="1" dirty="0" smtClean="0">
                <a:solidFill>
                  <a:srgbClr val="FF0000"/>
                </a:solidFill>
                <a:latin typeface="+mj-lt"/>
              </a:rPr>
              <a:t>định tổ chức:</a:t>
            </a:r>
          </a:p>
          <a:p>
            <a:r>
              <a:rPr lang="vi-VN" sz="2400" dirty="0">
                <a:solidFill>
                  <a:srgbClr val="7030A0"/>
                </a:solidFill>
                <a:latin typeface="+mj-lt"/>
              </a:rPr>
              <a:t> </a:t>
            </a:r>
            <a:r>
              <a:rPr lang="en-US" sz="2400" dirty="0" smtClean="0">
                <a:solidFill>
                  <a:srgbClr val="7030A0"/>
                </a:solidFill>
                <a:latin typeface="+mj-lt"/>
              </a:rPr>
              <a:t> </a:t>
            </a:r>
          </a:p>
          <a:p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Cô </a:t>
            </a:r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có câu đố: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                       </a:t>
            </a:r>
            <a:r>
              <a:rPr lang="en-US" sz="2400" dirty="0" err="1" smtClean="0">
                <a:solidFill>
                  <a:srgbClr val="002060"/>
                </a:solidFill>
                <a:latin typeface="+mj-lt"/>
              </a:rPr>
              <a:t>Cùng</a:t>
            </a:r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+mj-lt"/>
              </a:rPr>
              <a:t>ngủ</a:t>
            </a:r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+mj-lt"/>
              </a:rPr>
              <a:t>cùng</a:t>
            </a:r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+mj-lt"/>
              </a:rPr>
              <a:t>thức</a:t>
            </a:r>
            <a:endParaRPr lang="en-US" sz="2400" dirty="0" smtClean="0">
              <a:solidFill>
                <a:srgbClr val="002060"/>
              </a:solidFill>
              <a:latin typeface="+mj-lt"/>
            </a:endParaRPr>
          </a:p>
          <a:p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                       </a:t>
            </a:r>
            <a:r>
              <a:rPr lang="en-US" sz="2400" dirty="0" err="1" smtClean="0">
                <a:solidFill>
                  <a:srgbClr val="002060"/>
                </a:solidFill>
                <a:latin typeface="+mj-lt"/>
              </a:rPr>
              <a:t>Hai</a:t>
            </a:r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+mj-lt"/>
              </a:rPr>
              <a:t>bạn</a:t>
            </a:r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+mj-lt"/>
              </a:rPr>
              <a:t>xinh</a:t>
            </a:r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+mj-lt"/>
              </a:rPr>
              <a:t>xinh</a:t>
            </a:r>
            <a:endParaRPr lang="en-US" sz="2400" dirty="0" smtClean="0">
              <a:solidFill>
                <a:srgbClr val="002060"/>
              </a:solidFill>
              <a:latin typeface="+mj-lt"/>
            </a:endParaRPr>
          </a:p>
          <a:p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                       </a:t>
            </a:r>
            <a:r>
              <a:rPr lang="en-US" sz="2400" dirty="0" err="1" smtClean="0">
                <a:solidFill>
                  <a:srgbClr val="002060"/>
                </a:solidFill>
                <a:latin typeface="+mj-lt"/>
              </a:rPr>
              <a:t>Nhìn</a:t>
            </a:r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+mj-lt"/>
              </a:rPr>
              <a:t>rõ</a:t>
            </a:r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+mj-lt"/>
              </a:rPr>
              <a:t>mọi</a:t>
            </a:r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+mj-lt"/>
              </a:rPr>
              <a:t>thứ</a:t>
            </a:r>
            <a:endParaRPr lang="en-US" sz="2400" dirty="0" smtClean="0">
              <a:solidFill>
                <a:srgbClr val="002060"/>
              </a:solidFill>
              <a:latin typeface="+mj-lt"/>
            </a:endParaRPr>
          </a:p>
          <a:p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                       </a:t>
            </a:r>
            <a:r>
              <a:rPr lang="en-US" sz="2400" dirty="0" err="1" smtClean="0">
                <a:solidFill>
                  <a:srgbClr val="002060"/>
                </a:solidFill>
                <a:latin typeface="+mj-lt"/>
              </a:rPr>
              <a:t>Nhưng</a:t>
            </a:r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+mj-lt"/>
              </a:rPr>
              <a:t>không</a:t>
            </a:r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+mj-lt"/>
              </a:rPr>
              <a:t>thấy</a:t>
            </a:r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+mj-lt"/>
              </a:rPr>
              <a:t>mình</a:t>
            </a:r>
            <a:endParaRPr lang="vi-VN" sz="2400" dirty="0" smtClean="0">
              <a:solidFill>
                <a:srgbClr val="002060"/>
              </a:solidFill>
              <a:latin typeface="+mj-lt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                               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                                                </a:t>
            </a:r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Là cái gì?</a:t>
            </a:r>
            <a:endParaRPr lang="en-US" sz="24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15166" y="362635"/>
            <a:ext cx="64008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III. CÁCH TIẾN HÀNH</a:t>
            </a:r>
            <a:endParaRPr lang="en-US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5210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6750" y="180109"/>
            <a:ext cx="89695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4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pháp,hình</a:t>
            </a:r>
            <a:r>
              <a:rPr lang="en-US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en-US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1787237" y="1303493"/>
            <a:ext cx="3377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endParaRPr lang="en-US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894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 descr="tuyen-tap-20-hinh-nen-powerpoint-de-thuong-nhat-qua-dat-1484059090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7490" y="0"/>
            <a:ext cx="1219199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713018" y="457200"/>
            <a:ext cx="53201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ĐÔI MẮT CỦA EM</a:t>
            </a:r>
            <a:endParaRPr lang="vi-VN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02239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vi-VN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0" y="1454727"/>
            <a:ext cx="737100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xinh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xinh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endParaRPr lang="en-US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0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6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132964" y="3244334"/>
            <a:ext cx="56110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</a:t>
            </a: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endParaRPr lang="en-US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xinh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xinh</a:t>
            </a:r>
            <a:endParaRPr lang="en-US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97927" y="300492"/>
            <a:ext cx="737061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</a:p>
          <a:p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387" y="1711613"/>
            <a:ext cx="9428595" cy="503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476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 descr="tuyen-tap-20-hinh-nen-powerpoint-de-thuong-nhat-qua-dat-1484059090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52400"/>
            <a:ext cx="1219199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51527" y="437882"/>
            <a:ext cx="8667481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28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</a:t>
            </a: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 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 </a:t>
            </a:r>
            <a:r>
              <a:rPr lang="en-US" sz="28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xinh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xinh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  </a:t>
            </a:r>
            <a:r>
              <a:rPr lang="en-US" sz="28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2800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  </a:t>
            </a:r>
            <a:r>
              <a:rPr lang="en-US" sz="28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endParaRPr lang="en-US" sz="2800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US" sz="28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’’</a:t>
            </a:r>
          </a:p>
          <a:p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 descr="tuyen-tap-20-hinh-nen-powerpoint-de-thuong-nhat-qua-dat-1484059090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34095" y="540327"/>
            <a:ext cx="942733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		“ </a:t>
            </a:r>
            <a:r>
              <a:rPr lang="en-US" sz="28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quý</a:t>
            </a:r>
            <a:endParaRPr lang="en-US" sz="2800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 </a:t>
            </a:r>
            <a:r>
              <a:rPr lang="en-US" sz="28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xinh</a:t>
            </a:r>
            <a:r>
              <a:rPr lang="en-US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xinh</a:t>
            </a:r>
            <a:r>
              <a:rPr lang="en-US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8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mắt</a:t>
            </a:r>
            <a:endParaRPr lang="en-US" sz="2800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8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’’</a:t>
            </a:r>
            <a:endParaRPr lang="en-US" sz="2800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86508" y="621892"/>
            <a:ext cx="9031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em</a:t>
            </a:r>
            <a:endParaRPr lang="en-US" sz="36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80244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356</Words>
  <Application>Microsoft Office PowerPoint</Application>
  <PresentationFormat>Widescreen</PresentationFormat>
  <Paragraphs>85</Paragraphs>
  <Slides>13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DELL</cp:lastModifiedBy>
  <cp:revision>33</cp:revision>
  <dcterms:created xsi:type="dcterms:W3CDTF">2019-05-08T01:52:26Z</dcterms:created>
  <dcterms:modified xsi:type="dcterms:W3CDTF">2022-06-08T01:11:25Z</dcterms:modified>
</cp:coreProperties>
</file>