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5" r:id="rId3"/>
    <p:sldId id="276" r:id="rId4"/>
    <p:sldId id="273" r:id="rId5"/>
    <p:sldId id="277" r:id="rId6"/>
    <p:sldId id="269" r:id="rId7"/>
    <p:sldId id="278" r:id="rId8"/>
    <p:sldId id="292" r:id="rId9"/>
    <p:sldId id="293" r:id="rId10"/>
    <p:sldId id="279" r:id="rId11"/>
    <p:sldId id="294" r:id="rId12"/>
    <p:sldId id="295" r:id="rId13"/>
    <p:sldId id="296" r:id="rId14"/>
    <p:sldId id="297" r:id="rId15"/>
    <p:sldId id="287" r:id="rId16"/>
    <p:sldId id="298" r:id="rId17"/>
    <p:sldId id="299" r:id="rId18"/>
    <p:sldId id="301" r:id="rId19"/>
    <p:sldId id="302" r:id="rId20"/>
    <p:sldId id="303" r:id="rId21"/>
    <p:sldId id="305" r:id="rId22"/>
    <p:sldId id="307" r:id="rId23"/>
    <p:sldId id="308" r:id="rId24"/>
    <p:sldId id="274" r:id="rId25"/>
    <p:sldId id="309" r:id="rId26"/>
    <p:sldId id="26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6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5357B-3D93-4886-8D9C-F31A86496A6F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89DD0-7BCB-481B-8957-729DBCB38C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4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89DD0-7BCB-481B-8957-729DBCB38CA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751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0EB8D-90FD-46A8-831D-72A94324B973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A18CC-2DC9-4A6C-97ED-48B908025B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Administrator\Desktop\N&#7872;N%20K&#7874;%20L&#7846;N%201.mp3" TargetMode="External"/><Relationship Id="rId1" Type="http://schemas.openxmlformats.org/officeDocument/2006/relationships/tags" Target="../tags/tag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Administrator\Desktop\N&#7872;N%20K&#7874;%20L&#7846;N%201.mp3" TargetMode="External"/><Relationship Id="rId1" Type="http://schemas.openxmlformats.org/officeDocument/2006/relationships/audio" Target="file:///C:\Users\Administrator\Desktop\TroiNangTroiMua-V.A-2802169.mp3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0"/>
            <a:ext cx="6934200" cy="612775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048000"/>
            <a:ext cx="8229600" cy="3124200"/>
          </a:xfrm>
        </p:spPr>
        <p:txBody>
          <a:bodyPr>
            <a:normAutofit lnSpcReduction="10000"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LÀM QUEN VĂN HỌC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( 3-4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/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000" y="533400"/>
            <a:ext cx="6152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LOGO_final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1143000"/>
            <a:ext cx="1600200" cy="1524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24200" y="6273225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2021 - 2022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7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9588" y="-381000"/>
            <a:ext cx="10163176" cy="762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Administrator\Desktop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9588" y="-381000"/>
            <a:ext cx="10163176" cy="762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0"/>
            <a:ext cx="9448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42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601200" cy="1143000"/>
          </a:xfrm>
        </p:spPr>
        <p:txBody>
          <a:bodyPr>
            <a:norm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209800" y="1828800"/>
            <a:ext cx="39805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2743200"/>
            <a:ext cx="40030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2200" y="3657600"/>
            <a:ext cx="3637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6119336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7" name="Cloud 6"/>
          <p:cNvSpPr/>
          <p:nvPr/>
        </p:nvSpPr>
        <p:spPr>
          <a:xfrm>
            <a:off x="5029200" y="152400"/>
            <a:ext cx="2590800" cy="16002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Đ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5334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1148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228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5200" y="4495800"/>
            <a:ext cx="24016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Mải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9000" y="5257800"/>
            <a:ext cx="3557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quýt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6019800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9143999" cy="5715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8382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I.MỤC ĐÍCH – YÊU CẦU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5791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1.Kiến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ý,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vâng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66800"/>
            <a:ext cx="9144000" cy="61722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Cloud 5"/>
          <p:cNvSpPr/>
          <p:nvPr/>
        </p:nvSpPr>
        <p:spPr>
          <a:xfrm>
            <a:off x="0" y="4343400"/>
            <a:ext cx="1600200" cy="11430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jj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4495800"/>
            <a:ext cx="12192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loud 7"/>
          <p:cNvSpPr/>
          <p:nvPr/>
        </p:nvSpPr>
        <p:spPr>
          <a:xfrm>
            <a:off x="4648200" y="5867400"/>
            <a:ext cx="1981200" cy="11430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to 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to</a:t>
            </a:r>
          </a:p>
          <a:p>
            <a:pPr algn="ctr"/>
            <a:r>
              <a:rPr lang="en-US" dirty="0" err="1" smtClean="0"/>
              <a:t>jj</a:t>
            </a:r>
            <a:endParaRPr lang="en-US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7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xấu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Cloud 3"/>
          <p:cNvSpPr/>
          <p:nvPr/>
        </p:nvSpPr>
        <p:spPr>
          <a:xfrm>
            <a:off x="2895600" y="5105400"/>
            <a:ext cx="3276600" cy="17526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hhhh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429000" y="528834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-152400" y="5780782"/>
            <a:ext cx="9296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8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4" name="Cloud 3"/>
          <p:cNvSpPr/>
          <p:nvPr/>
        </p:nvSpPr>
        <p:spPr>
          <a:xfrm>
            <a:off x="6629400" y="4038600"/>
            <a:ext cx="2514600" cy="13716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6934200" y="4114800"/>
            <a:ext cx="2057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to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4032" y="381000"/>
            <a:ext cx="8779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: Qua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2362200"/>
            <a:ext cx="6400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228600"/>
            <a:ext cx="85827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 : Cho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video minh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2" name="KỂ CHUYỆN CÂY RAU CỦA THỎ Ú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570" y="1066800"/>
            <a:ext cx="9144000" cy="579120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63655" y="0"/>
            <a:ext cx="65774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vâng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2" name="Bài Hát Biết Vâng Lời Mẹ ♫ Nhạc Thiếu Nhi Vui Nhộ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722461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534400" cy="4297363"/>
          </a:xfrm>
        </p:spPr>
        <p:txBody>
          <a:bodyPr>
            <a:prstTxWarp prst="textInflateBottom">
              <a:avLst/>
            </a:prstTxWarp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CẢM ƠN CÁC CÔ, CÁC CON ĐÃ </a:t>
            </a:r>
          </a:p>
          <a:p>
            <a:pPr>
              <a:buNone/>
            </a:pPr>
            <a:r>
              <a:rPr lang="en-US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CHÚ Ý LẮNG NGHE.</a:t>
            </a:r>
          </a:p>
          <a:p>
            <a:pPr>
              <a:buNone/>
            </a:pPr>
            <a:r>
              <a:rPr lang="en-US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CHÚC CÁC CÔ VÀ CÁC CON</a:t>
            </a:r>
          </a:p>
          <a:p>
            <a:pPr>
              <a:buNone/>
            </a:pPr>
            <a:r>
              <a:rPr lang="en-US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CÓ MỘT BUỔI HỌC VUI VẺ VÀ BỔ ÍCH</a:t>
            </a:r>
            <a: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152400"/>
            <a:ext cx="3962400" cy="126523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Tx/>
              <a:buChar char="-"/>
            </a:pP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”, “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vâng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”.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8456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“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rời Nắng Trời Mưa - Nhạc Thiếu Nhi Có Lờ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828800"/>
            <a:ext cx="9144000" cy="499849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373" y="1143000"/>
            <a:ext cx="8610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2.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1:</a:t>
            </a:r>
          </a:p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en-US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NỀN KỂ LẦN 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5257800"/>
            <a:ext cx="304800" cy="3048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381000"/>
            <a:ext cx="308930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endParaRPr lang="en-US" sz="5400" dirty="0"/>
          </a:p>
        </p:txBody>
      </p:sp>
      <p:sp>
        <p:nvSpPr>
          <p:cNvPr id="6" name="Rectangle 5"/>
          <p:cNvSpPr/>
          <p:nvPr/>
        </p:nvSpPr>
        <p:spPr>
          <a:xfrm>
            <a:off x="533400" y="20574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2819400"/>
            <a:ext cx="7974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838200" y="5410200"/>
            <a:ext cx="7924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8" name="TroiNangTroiMua-V.A-280216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170" name="Picture 2" descr="C:\Users\Administrator\Desktop\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"/>
            <a:ext cx="9296400" cy="6857999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228600" y="6088559"/>
            <a:ext cx="68738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endParaRPr lang="en-US" sz="4400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2362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3200" b="1" dirty="0">
              <a:solidFill>
                <a:srgbClr val="FFFF00"/>
              </a:solidFill>
            </a:endParaRPr>
          </a:p>
        </p:txBody>
      </p:sp>
      <p:pic>
        <p:nvPicPr>
          <p:cNvPr id="12" name="NỀN KỂ LẦN 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1219200" y="4800600"/>
            <a:ext cx="1524000" cy="1524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numSld="7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Users\Administrator\Desktop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563</Words>
  <Application>Microsoft Office PowerPoint</Application>
  <PresentationFormat>On-screen Show (4:3)</PresentationFormat>
  <Paragraphs>73</Paragraphs>
  <Slides>26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Office Theme</vt:lpstr>
      <vt:lpstr>PHÒNG GIÁO DỤC QUẬN LONG BIÊN</vt:lpstr>
      <vt:lpstr>I.MỤC ĐÍCH – YÊU CẦU</vt:lpstr>
      <vt:lpstr>II. Chuẩn bị:</vt:lpstr>
      <vt:lpstr>1. Ổn định tổ chức </vt:lpstr>
      <vt:lpstr>PowerPoint Presentation</vt:lpstr>
      <vt:lpstr>Cô kể lần 2.</vt:lpstr>
      <vt:lpstr>PowerPoint Presentation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Câu hỏi 2: Thỏ mẹ đã dẫn các con ra vườn để làm gì?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QUẬN LONG BIÊN</dc:title>
  <dc:creator>MAYTINH</dc:creator>
  <cp:lastModifiedBy>DELL</cp:lastModifiedBy>
  <cp:revision>116</cp:revision>
  <dcterms:created xsi:type="dcterms:W3CDTF">2018-10-23T05:20:01Z</dcterms:created>
  <dcterms:modified xsi:type="dcterms:W3CDTF">2022-06-09T21:59:43Z</dcterms:modified>
</cp:coreProperties>
</file>