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8" r:id="rId2"/>
    <p:sldId id="269" r:id="rId3"/>
    <p:sldId id="258" r:id="rId4"/>
    <p:sldId id="276" r:id="rId5"/>
    <p:sldId id="279" r:id="rId6"/>
    <p:sldId id="275" r:id="rId7"/>
    <p:sldId id="278" r:id="rId8"/>
    <p:sldId id="281" r:id="rId9"/>
    <p:sldId id="283" r:id="rId10"/>
    <p:sldId id="285" r:id="rId11"/>
    <p:sldId id="287" r:id="rId12"/>
    <p:sldId id="280" r:id="rId13"/>
    <p:sldId id="282" r:id="rId14"/>
    <p:sldId id="284" r:id="rId15"/>
    <p:sldId id="286" r:id="rId16"/>
    <p:sldId id="290" r:id="rId17"/>
    <p:sldId id="289" r:id="rId18"/>
    <p:sldId id="265" r:id="rId19"/>
    <p:sldId id="288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DA6FF-B636-4B02-A562-1D4401A5A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56EFC-C2D4-4C55-8EB2-F11701D68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360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57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348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44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2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40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94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72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1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895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1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930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3D362-070D-4919-9D06-64092CD1DD10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E7557-FF34-4B9B-BD51-6663846A1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1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D:\DUNG\BGTT\2021%20-2022\B&#224;i%20th&#417;%20Ong%20v&#224;%20B&#432;&#7899;m\c&#7855;t.mp4" TargetMode="External"/><Relationship Id="rId1" Type="http://schemas.microsoft.com/office/2007/relationships/media" Target="file:///D:\DUNG\BGTT\2021%20-2022\B&#224;i%20th&#417;%20Ong%20v&#224;%20B&#432;&#7899;m\c&#7855;t.mp4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DUNG\BGTT\2021%20-2022\B&#224;i%20th&#417;%20Ong%20v&#224;%20B&#432;&#7899;m\Chi-Ong-Nau-Va-Em-Be-Various-Artists%20(mp3cut.net).mp3" TargetMode="External"/><Relationship Id="rId1" Type="http://schemas.microsoft.com/office/2007/relationships/media" Target="file:///D:\DUNG\BGTT\2021%20-2022\B&#224;i%20th&#417;%20Ong%20v&#224;%20B&#432;&#7899;m\Chi-Ong-Nau-Va-Em-Be-Various-Artists%20(mp3cut.net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on-gian-nhung-dac-biet-co-suc-hut-qua-20-hinh-nen-tuyet-voi-1494512961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</p:spPr>
      </p:pic>
      <p:sp>
        <p:nvSpPr>
          <p:cNvPr id="5" name="Rectangle 4"/>
          <p:cNvSpPr/>
          <p:nvPr/>
        </p:nvSpPr>
        <p:spPr>
          <a:xfrm>
            <a:off x="1773382" y="0"/>
            <a:ext cx="8534399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vi-VN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dirty="0" smtClean="0"/>
          </a:p>
          <a:p>
            <a:endParaRPr lang="vi-VN" dirty="0" smtClean="0"/>
          </a:p>
          <a:p>
            <a:endParaRPr lang="vi-VN" dirty="0" smtClean="0"/>
          </a:p>
          <a:p>
            <a:endParaRPr lang="vi-VN" dirty="0" smtClean="0"/>
          </a:p>
          <a:p>
            <a:endParaRPr lang="vi-VN" dirty="0" smtClean="0"/>
          </a:p>
          <a:p>
            <a:endParaRPr lang="en-US" dirty="0" smtClean="0"/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  <a:p>
            <a:pPr algn="ctr"/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“Ong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	           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Mẫu giáo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vi-VN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25-30 phút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viên: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solidFill>
                <a:srgbClr val="002060"/>
              </a:solidFill>
            </a:endParaRPr>
          </a:p>
          <a:p>
            <a:pPr algn="ctr"/>
            <a:endParaRPr lang="en-US" dirty="0" smtClean="0">
              <a:solidFill>
                <a:srgbClr val="002060"/>
              </a:solidFill>
            </a:endParaRPr>
          </a:p>
          <a:p>
            <a:pPr algn="ctr"/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Năm học 20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21</a:t>
            </a:r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2022</a:t>
            </a:r>
            <a:endParaRPr lang="vi-VN" sz="2000" b="1" dirty="0" smtClean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Picture 6" descr="MNG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4959" y="679270"/>
            <a:ext cx="1044961" cy="1304163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27141" y="1"/>
            <a:ext cx="366951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Bướm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liền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gọi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</a:p>
          <a:p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Rủ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đi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chơi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Ong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trả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lời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Tôi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còn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bận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ưởng-tượng-và-kể-lại-cuộc-trò-chuyện-giữa-ong-và-bướ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13959" y="490847"/>
            <a:ext cx="509451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Mẹ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tôi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dặn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  <a:p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Đi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chơi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rong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  <a:p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Mẹ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không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thích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a_may_tinh_tai_nha_content_cute-powerpoint-wallpaper_0232162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1235" y="1870565"/>
            <a:ext cx="90656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11235" y="2560136"/>
            <a:ext cx="7720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a_may_tinh_tai_nha_content_cute-powerpoint-wallpaper_0232162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27493" y="1917810"/>
            <a:ext cx="87390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a_may_tinh_tai_nha_content_cute-powerpoint-wallpaper_0232162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93521" y="1720334"/>
            <a:ext cx="80113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a_may_tinh_tai_nha_content_cute-powerpoint-wallpaper_0232162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06730" y="3244334"/>
            <a:ext cx="86084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818" y="318654"/>
            <a:ext cx="10536859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vi-VN" sz="4400" b="1" i="1" dirty="0" smtClean="0">
                <a:solidFill>
                  <a:srgbClr val="002060"/>
                </a:solidFill>
                <a:latin typeface="+mj-lt"/>
              </a:rPr>
              <a:t>Gi</a:t>
            </a:r>
            <a:r>
              <a:rPr lang="en-US" sz="4400" b="1" i="1" dirty="0" err="1" smtClean="0">
                <a:solidFill>
                  <a:srgbClr val="002060"/>
                </a:solidFill>
                <a:latin typeface="+mj-lt"/>
              </a:rPr>
              <a:t>áo</a:t>
            </a:r>
            <a:r>
              <a:rPr lang="vi-VN" sz="4400" b="1" i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4400" b="1" i="1" dirty="0">
                <a:solidFill>
                  <a:srgbClr val="002060"/>
                </a:solidFill>
                <a:latin typeface="+mj-lt"/>
              </a:rPr>
              <a:t>dục</a:t>
            </a:r>
            <a:r>
              <a:rPr lang="vi-VN" sz="4400" dirty="0" smtClean="0">
                <a:solidFill>
                  <a:srgbClr val="002060"/>
                </a:solidFill>
                <a:latin typeface="+mj-lt"/>
              </a:rPr>
              <a:t>:</a:t>
            </a:r>
            <a:endParaRPr lang="en-US" sz="4400" dirty="0" smtClean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vi-VN" sz="32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+mj-lt"/>
              </a:rPr>
              <a:t>Các con ạ ong và bướm là 2 con vật rất quen </a:t>
            </a:r>
            <a:endParaRPr lang="en-US" sz="3200" dirty="0" smtClean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vi-VN" sz="3200" dirty="0" smtClean="0">
                <a:solidFill>
                  <a:srgbClr val="002060"/>
                </a:solidFill>
                <a:latin typeface="+mj-lt"/>
              </a:rPr>
              <a:t>thuộc </a:t>
            </a:r>
            <a:r>
              <a:rPr lang="vi-VN" sz="3200" dirty="0">
                <a:solidFill>
                  <a:srgbClr val="002060"/>
                </a:solidFill>
                <a:latin typeface="+mj-lt"/>
              </a:rPr>
              <a:t>sống </a:t>
            </a:r>
            <a:r>
              <a:rPr lang="vi-VN" sz="3200" dirty="0" smtClean="0">
                <a:solidFill>
                  <a:srgbClr val="002060"/>
                </a:solidFill>
                <a:latin typeface="+mj-lt"/>
              </a:rPr>
              <a:t>trongthiên </a:t>
            </a:r>
            <a:r>
              <a:rPr lang="vi-VN" sz="3200" dirty="0">
                <a:solidFill>
                  <a:srgbClr val="002060"/>
                </a:solidFill>
                <a:latin typeface="+mj-lt"/>
              </a:rPr>
              <a:t>nhiên mà mình vẫn thường nhìn thấy</a:t>
            </a:r>
            <a:r>
              <a:rPr lang="vi-VN" sz="3200" dirty="0" smtClean="0">
                <a:solidFill>
                  <a:srgbClr val="002060"/>
                </a:solidFill>
                <a:latin typeface="+mj-lt"/>
              </a:rPr>
              <a:t>,</a:t>
            </a:r>
            <a:endParaRPr lang="en-US" sz="3200" dirty="0" smtClean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vi-VN" sz="3200" dirty="0" smtClean="0">
                <a:solidFill>
                  <a:srgbClr val="002060"/>
                </a:solidFill>
                <a:latin typeface="+mj-lt"/>
              </a:rPr>
              <a:t>nhưng </a:t>
            </a:r>
            <a:r>
              <a:rPr lang="vi-VN" sz="3200" dirty="0">
                <a:solidFill>
                  <a:srgbClr val="002060"/>
                </a:solidFill>
                <a:latin typeface="+mj-lt"/>
              </a:rPr>
              <a:t>bướm thì có tính ham </a:t>
            </a:r>
            <a:r>
              <a:rPr lang="vi-VN" sz="3200" dirty="0" smtClean="0">
                <a:solidFill>
                  <a:srgbClr val="002060"/>
                </a:solidFill>
                <a:latin typeface="+mj-lt"/>
              </a:rPr>
              <a:t>chơi,còn </a:t>
            </a:r>
            <a:r>
              <a:rPr lang="vi-VN" sz="3200" dirty="0">
                <a:solidFill>
                  <a:srgbClr val="002060"/>
                </a:solidFill>
                <a:latin typeface="+mj-lt"/>
              </a:rPr>
              <a:t>bạn ong đáng khen hơn </a:t>
            </a:r>
            <a:endParaRPr lang="en-US" sz="3200" dirty="0" smtClean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vi-VN" sz="3200" dirty="0" smtClean="0">
                <a:solidFill>
                  <a:srgbClr val="002060"/>
                </a:solidFill>
                <a:latin typeface="+mj-lt"/>
              </a:rPr>
              <a:t>vì </a:t>
            </a:r>
            <a:r>
              <a:rPr lang="vi-VN" sz="3200" dirty="0">
                <a:solidFill>
                  <a:srgbClr val="002060"/>
                </a:solidFill>
                <a:latin typeface="+mj-lt"/>
              </a:rPr>
              <a:t>ong luôn nghe theo lời mẹ dặn chăm chỉ làm việc đấy.</a:t>
            </a:r>
            <a:endParaRPr lang="en-US" sz="32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083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0" y="1219200"/>
            <a:ext cx="4665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11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64569" y="16459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ShiningTheMorning-HoaTau-30891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447418" y="62484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30580" y="445591"/>
            <a:ext cx="81049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 ĐỌC LẦN 3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Ong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52884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318b18d8e71a424834f9eec299be8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cắ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8822" y="339633"/>
            <a:ext cx="11390811" cy="619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nhung-hinh-nen-powerpoint-chu-de-thien-nhien-dep-nhat-anh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3047999" y="582067"/>
            <a:ext cx="814647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buAutoNum type="romanUcPeriod"/>
            </a:pPr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Mục đích yêu cầu:</a:t>
            </a:r>
          </a:p>
          <a:p>
            <a:pPr marL="342900" indent="-342900">
              <a:buAutoNum type="arabicPeriod"/>
            </a:pPr>
            <a:r>
              <a:rPr lang="vi-VN" sz="2400" b="1" dirty="0" smtClean="0">
                <a:solidFill>
                  <a:srgbClr val="002060"/>
                </a:solidFill>
                <a:latin typeface="+mj-lt"/>
              </a:rPr>
              <a:t>Kiến thức:</a:t>
            </a: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vi-VN" sz="2400" b="1" dirty="0" smtClean="0">
              <a:latin typeface="+mj-lt"/>
            </a:endParaRPr>
          </a:p>
          <a:p>
            <a:r>
              <a:rPr lang="vi-VN" sz="2400" b="1" dirty="0" smtClean="0">
                <a:solidFill>
                  <a:srgbClr val="002060"/>
                </a:solidFill>
                <a:latin typeface="+mj-lt"/>
              </a:rPr>
              <a:t>2. Kỹ năng:</a:t>
            </a:r>
          </a:p>
          <a:p>
            <a:r>
              <a:rPr lang="vi-VN" sz="2400" b="1" dirty="0" smtClean="0">
                <a:latin typeface="+mj-lt"/>
              </a:rPr>
              <a:t>-  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 smtClean="0">
                <a:solidFill>
                  <a:srgbClr val="002060"/>
                </a:solidFill>
                <a:latin typeface="+mj-lt"/>
              </a:rPr>
              <a:t>3. Thái độ</a:t>
            </a: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vi-VN" sz="2400" b="1" dirty="0" smtClean="0">
              <a:latin typeface="+mj-lt"/>
            </a:endParaRPr>
          </a:p>
          <a:p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II. Chuẩn bị:</a:t>
            </a:r>
          </a:p>
          <a:p>
            <a:pPr marL="342900" indent="-342900">
              <a:buAutoNum type="arabicPeriod"/>
            </a:pPr>
            <a:r>
              <a:rPr lang="vi-VN" sz="2400" b="1" dirty="0" smtClean="0">
                <a:solidFill>
                  <a:srgbClr val="002060"/>
                </a:solidFill>
                <a:latin typeface="+mj-lt"/>
              </a:rPr>
              <a:t>Đồ dùng cô</a:t>
            </a:r>
            <a:r>
              <a:rPr lang="vi-VN" sz="2400" b="1" dirty="0" smtClean="0">
                <a:latin typeface="+mj-lt"/>
              </a:rPr>
              <a:t>: </a:t>
            </a:r>
            <a:r>
              <a:rPr lang="en-US" sz="2400" b="1" dirty="0" smtClean="0">
                <a:latin typeface="+mj-lt"/>
              </a:rPr>
              <a:t>   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342900" indent="-342900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-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vi-VN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8e69231a11e5786ce274a1243e0e04b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99656" y="848525"/>
            <a:ext cx="42660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3.KẾT THÚC</a:t>
            </a:r>
            <a:endParaRPr 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23247" y="1888236"/>
            <a:ext cx="77455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4" y="-92911"/>
            <a:ext cx="12192000" cy="73413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29594" y="1685215"/>
            <a:ext cx="89068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Ổn định tổ chức:</a:t>
            </a:r>
            <a:endParaRPr lang="en-US" sz="3600" b="1" dirty="0" smtClean="0">
              <a:solidFill>
                <a:srgbClr val="FF0000"/>
              </a:solidFill>
              <a:latin typeface="+mj-lt"/>
            </a:endParaRPr>
          </a:p>
          <a:p>
            <a:pPr marL="342900" indent="-342900">
              <a:buAutoNum type="arabicPeriod"/>
            </a:pPr>
            <a:endParaRPr lang="vi-VN" sz="36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vi-VN" sz="24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HÁT VÀ VẬN ĐỘNG THEO NHẠC BÀI HÁT: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CHỊ ONG NÂU VÀ EM BÉ”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5612" y="0"/>
            <a:ext cx="1044476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III. CÁCH TIẾN HÀNH</a:t>
            </a:r>
          </a:p>
          <a:p>
            <a:pPr algn="ctr"/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5" name="Chi-Ong-Nau-Va-Em-Be-Various-Artists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16337" y="5264866"/>
            <a:ext cx="626281" cy="62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109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e69231a11e5786ce274a1243e0e04b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0152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6213" y="516627"/>
            <a:ext cx="84785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3253" y="1679777"/>
            <a:ext cx="74814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</a:t>
            </a:r>
            <a:r>
              <a:rPr lang="en-US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1</a:t>
            </a:r>
          </a:p>
          <a:p>
            <a:pPr algn="ctr"/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e69231a11e5786ce274a1243e0e04b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5be918bc1670851fa79a3ab92865c9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36424" y="404949"/>
            <a:ext cx="55517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ONG VÀ BƯỚM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24347" y="1619794"/>
            <a:ext cx="562460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Con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bướm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trắng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Lượn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vườn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hồng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Gặp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con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ong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Đang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bay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vội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  <a:p>
            <a:pPr algn="ctr"/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Bướm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liền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gọi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Rủ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đi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chơi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  <a:p>
            <a:pPr algn="ctr"/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Ong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trả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lời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Tôi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còn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bận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  <a:p>
            <a:pPr algn="ctr"/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Mẹ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tôi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dặn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Đi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chơi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rong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Mẹ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không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thích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e69231a11e5786ce274a1243e0e04b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69305" y="924335"/>
            <a:ext cx="9157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LẦN 2</a:t>
            </a:r>
          </a:p>
          <a:p>
            <a:pPr algn="ctr"/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ưởng-tượng-và-kể-lại-cuộc-trò-chuyện-giữa-ong-và-bướ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84120" y="785751"/>
            <a:ext cx="58521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Con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bướm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trắng</a:t>
            </a:r>
            <a:endParaRPr lang="en-US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  <a:p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Lượn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vườn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hồng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  <a:p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Gặp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con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ong</a:t>
            </a:r>
            <a:endParaRPr lang="en-US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  <a:p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Đang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bay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vội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429</Words>
  <Application>Microsoft Office PowerPoint</Application>
  <PresentationFormat>Widescreen</PresentationFormat>
  <Paragraphs>88</Paragraphs>
  <Slides>20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38</cp:revision>
  <dcterms:created xsi:type="dcterms:W3CDTF">2019-05-08T01:52:26Z</dcterms:created>
  <dcterms:modified xsi:type="dcterms:W3CDTF">2022-06-08T06:14:04Z</dcterms:modified>
</cp:coreProperties>
</file>