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7" r:id="rId2"/>
    <p:sldId id="268" r:id="rId3"/>
    <p:sldId id="269" r:id="rId4"/>
    <p:sldId id="271" r:id="rId5"/>
    <p:sldId id="27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14500-AFB7-4600-BE33-E59557D30783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70126-9E2D-446E-9988-E50D52FF0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39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F191-074C-48B7-86F4-63AA5FB7F121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79387-36AC-4D1C-8DC5-E07449FD3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38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F191-074C-48B7-86F4-63AA5FB7F121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79387-36AC-4D1C-8DC5-E07449FD3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4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F191-074C-48B7-86F4-63AA5FB7F121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79387-36AC-4D1C-8DC5-E07449FD3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60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F191-074C-48B7-86F4-63AA5FB7F121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79387-36AC-4D1C-8DC5-E07449FD3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51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F191-074C-48B7-86F4-63AA5FB7F121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79387-36AC-4D1C-8DC5-E07449FD3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92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F191-074C-48B7-86F4-63AA5FB7F121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79387-36AC-4D1C-8DC5-E07449FD3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8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F191-074C-48B7-86F4-63AA5FB7F121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79387-36AC-4D1C-8DC5-E07449FD3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23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F191-074C-48B7-86F4-63AA5FB7F121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79387-36AC-4D1C-8DC5-E07449FD3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1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F191-074C-48B7-86F4-63AA5FB7F121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79387-36AC-4D1C-8DC5-E07449FD3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18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F191-074C-48B7-86F4-63AA5FB7F121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79387-36AC-4D1C-8DC5-E07449FD3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96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F191-074C-48B7-86F4-63AA5FB7F121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79387-36AC-4D1C-8DC5-E07449FD3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0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1F191-074C-48B7-86F4-63AA5FB7F121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79387-36AC-4D1C-8DC5-E07449FD3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9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wma"/><Relationship Id="rId7" Type="http://schemas.openxmlformats.org/officeDocument/2006/relationships/image" Target="../media/image5.png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wm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" t="5248" r="4060" b="7235"/>
          <a:stretch/>
        </p:blipFill>
        <p:spPr>
          <a:xfrm>
            <a:off x="0" y="4864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17526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Hoạt </a:t>
            </a:r>
            <a:r>
              <a:rPr lang="vi-VN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hình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Đề tài: </a:t>
            </a: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tăm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48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1828800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3.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thúc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động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Hát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“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Màu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”.</a:t>
            </a:r>
          </a:p>
        </p:txBody>
      </p:sp>
      <p:pic>
        <p:nvPicPr>
          <p:cNvPr id="6" name="baihatmau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3774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9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13716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09600" y="1689100"/>
            <a:ext cx="7924800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ct val="30000"/>
              </a:spcBef>
              <a:buFontTx/>
              <a:buChar char="-"/>
            </a:pPr>
            <a:r>
              <a:rPr lang="en-US" sz="2000" dirty="0"/>
              <a:t> </a:t>
            </a:r>
            <a:r>
              <a:rPr lang="en-US" sz="2000" dirty="0" err="1"/>
              <a:t>Chương</a:t>
            </a:r>
            <a:r>
              <a:rPr lang="en-US" sz="2000" dirty="0"/>
              <a:t> </a:t>
            </a:r>
            <a:r>
              <a:rPr lang="en-US" sz="2000" dirty="0" err="1"/>
              <a:t>trình</a:t>
            </a:r>
            <a:r>
              <a:rPr lang="en-US" sz="2000" dirty="0"/>
              <a:t>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dục</a:t>
            </a:r>
            <a:r>
              <a:rPr lang="en-US" sz="2000" dirty="0"/>
              <a:t> </a:t>
            </a:r>
            <a:r>
              <a:rPr lang="en-US" sz="2000" dirty="0" err="1"/>
              <a:t>Mầm</a:t>
            </a:r>
            <a:r>
              <a:rPr lang="en-US" sz="2000" dirty="0"/>
              <a:t> non – NXB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dục</a:t>
            </a:r>
            <a:r>
              <a:rPr lang="en-US" sz="2000" dirty="0"/>
              <a:t>.</a:t>
            </a:r>
          </a:p>
          <a:p>
            <a:pPr>
              <a:spcBef>
                <a:spcPct val="30000"/>
              </a:spcBef>
              <a:buFontTx/>
              <a:buChar char="-"/>
            </a:pPr>
            <a:r>
              <a:rPr lang="en-US" sz="2000" dirty="0"/>
              <a:t> </a:t>
            </a:r>
            <a:r>
              <a:rPr lang="en-US" sz="2000" dirty="0" err="1"/>
              <a:t>Hướng</a:t>
            </a:r>
            <a:r>
              <a:rPr lang="en-US" sz="2000" dirty="0"/>
              <a:t> </a:t>
            </a:r>
            <a:r>
              <a:rPr lang="en-US" sz="2000" dirty="0" err="1"/>
              <a:t>dẫn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chương</a:t>
            </a:r>
            <a:r>
              <a:rPr lang="en-US" sz="2000" dirty="0"/>
              <a:t> </a:t>
            </a:r>
            <a:r>
              <a:rPr lang="en-US" sz="2000" dirty="0" err="1"/>
              <a:t>trình</a:t>
            </a:r>
            <a:r>
              <a:rPr lang="en-US" sz="2000" dirty="0"/>
              <a:t>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dục</a:t>
            </a:r>
            <a:r>
              <a:rPr lang="en-US" sz="2000" dirty="0"/>
              <a:t> </a:t>
            </a:r>
            <a:r>
              <a:rPr lang="en-US" sz="2000" dirty="0" err="1"/>
              <a:t>Mầm</a:t>
            </a:r>
            <a:r>
              <a:rPr lang="en-US" sz="2000" dirty="0"/>
              <a:t> non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tuổi</a:t>
            </a:r>
            <a:r>
              <a:rPr lang="en-US" sz="2000" dirty="0"/>
              <a:t> 5 - 6 </a:t>
            </a:r>
            <a:r>
              <a:rPr lang="en-US" sz="2000" dirty="0" err="1"/>
              <a:t>tuổi</a:t>
            </a:r>
            <a:r>
              <a:rPr lang="en-US" sz="2000" dirty="0"/>
              <a:t> – NXB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dục</a:t>
            </a:r>
            <a:r>
              <a:rPr lang="en-US" sz="2000" dirty="0"/>
              <a:t>.</a:t>
            </a:r>
          </a:p>
          <a:p>
            <a:pPr>
              <a:spcBef>
                <a:spcPct val="30000"/>
              </a:spcBef>
              <a:buFontTx/>
              <a:buChar char="-"/>
            </a:pPr>
            <a:r>
              <a:rPr lang="en-US" sz="2000" dirty="0"/>
              <a:t> </a:t>
            </a:r>
            <a:r>
              <a:rPr lang="en-US" sz="2000" dirty="0" err="1"/>
              <a:t>Tài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huấn</a:t>
            </a:r>
            <a:r>
              <a:rPr lang="en-US" sz="2000" dirty="0"/>
              <a:t> </a:t>
            </a:r>
            <a:r>
              <a:rPr lang="en-US" sz="2000" dirty="0" err="1"/>
              <a:t>thiết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giảng</a:t>
            </a:r>
            <a:r>
              <a:rPr lang="en-US" sz="2000" dirty="0"/>
              <a:t> e-learning.</a:t>
            </a:r>
          </a:p>
          <a:p>
            <a:pPr>
              <a:spcBef>
                <a:spcPct val="30000"/>
              </a:spcBef>
              <a:buFontTx/>
              <a:buChar char="-"/>
            </a:pPr>
            <a:r>
              <a:rPr lang="en-US" sz="2000"/>
              <a:t>Website</a:t>
            </a:r>
            <a:r>
              <a:rPr lang="en-US" sz="2000" dirty="0"/>
              <a:t>: google.com, mp3.zing.vn, youtube.com.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0" y="1066800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itchFamily="34" charset="0"/>
                <a:cs typeface="Arial" pitchFamily="34" charset="0"/>
              </a:rPr>
              <a:t>TÀI LIỆU THAM KHẢO</a:t>
            </a:r>
          </a:p>
        </p:txBody>
      </p:sp>
      <p:pic>
        <p:nvPicPr>
          <p:cNvPr id="6" name="Toccata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449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1512277"/>
            <a:ext cx="57912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spcBef>
                <a:spcPts val="600"/>
              </a:spcBef>
              <a:spcAft>
                <a:spcPts val="600"/>
              </a:spcAft>
              <a:buAutoNum type="romanUcPeriod"/>
            </a:pP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MỤC ĐÍCH YÊU CẦU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sử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dụng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tăm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bông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màu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ý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thích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kỹ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năng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sử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dụng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màu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lấy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màu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vừa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đủ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vấy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bẩn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ngoài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cố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gắng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phẩm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yêu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quý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phẩm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" name="Mdycth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5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" y="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1447800"/>
            <a:ext cx="533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II. CHUẨN BỊ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slide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loại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Video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hướng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dẫn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tăm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bông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màu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Giấy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vẽ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tăm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bông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màu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hát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“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Lý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cây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bông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”, “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Màu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”.</a:t>
            </a:r>
          </a:p>
        </p:txBody>
      </p:sp>
      <p:pic>
        <p:nvPicPr>
          <p:cNvPr id="2" name="Chbith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90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2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" t="9180" r="4153" b="3026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914399"/>
            <a:ext cx="434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III. TIẾN TRÌNH HOẠT ĐÔNG</a:t>
            </a:r>
          </a:p>
          <a:p>
            <a:pPr marL="342900" indent="-342900" algn="just">
              <a:buAutoNum type="arabicPeriod"/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Mở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0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Hát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“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Lý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cây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bông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”.</a:t>
            </a:r>
          </a:p>
        </p:txBody>
      </p:sp>
      <p:pic>
        <p:nvPicPr>
          <p:cNvPr id="4" name="Lý Cây Bông - Nhạc Thiếu Nhi Việt Nam - Nhạc Dân Gian Hay Nhất Cho Bé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651.5136" end="51440.723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28800" y="2133600"/>
            <a:ext cx="6019800" cy="3386138"/>
          </a:xfrm>
          <a:prstGeom prst="roundRect">
            <a:avLst>
              <a:gd name="adj" fmla="val 2365"/>
            </a:avLst>
          </a:prstGeom>
          <a:ln>
            <a:noFill/>
          </a:ln>
          <a:effectLst>
            <a:outerShdw blurRad="165100" dist="165100" dir="3000000" algn="t" rotWithShape="0">
              <a:srgbClr val="000000">
                <a:alpha val="27000"/>
              </a:srgbClr>
            </a:outerShdw>
          </a:effectLst>
          <a:scene3d>
            <a:camera prst="perspectiveRight" fov="1500000">
              <a:rot lat="300000" lon="1200000" rev="0"/>
            </a:camera>
            <a:lightRig rig="threePt" dir="t">
              <a:rot lat="0" lon="0" rev="19800000"/>
            </a:lightRig>
          </a:scene3d>
          <a:sp3d extrusionH="190500">
            <a:bevelT w="139700" h="12700" prst="softRound"/>
            <a:extrusionClr>
              <a:srgbClr val="000000"/>
            </a:extrusionClr>
            <a:contourClr>
              <a:srgbClr val="969696"/>
            </a:contourClr>
          </a:sp3d>
        </p:spPr>
      </p:pic>
      <p:pic>
        <p:nvPicPr>
          <p:cNvPr id="5" name="Hdmdth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1302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4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4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891" cy="68535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699" y="3143250"/>
            <a:ext cx="3962400" cy="2971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745" y="3143250"/>
            <a:ext cx="3962400" cy="2971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8" r="9488"/>
          <a:stretch/>
        </p:blipFill>
        <p:spPr>
          <a:xfrm>
            <a:off x="2593745" y="3143250"/>
            <a:ext cx="39624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3"/>
          <a:stretch/>
        </p:blipFill>
        <p:spPr>
          <a:xfrm>
            <a:off x="2605468" y="3143250"/>
            <a:ext cx="3962400" cy="29776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1676400" y="1676400"/>
            <a:ext cx="632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2.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trọng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tâm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dirty="0">
                <a:latin typeface="Arial" pitchFamily="34" charset="0"/>
                <a:cs typeface="Arial" pitchFamily="34" charset="0"/>
              </a:rPr>
              <a:t> 1: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Xem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tranh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khác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9" name="Hd1th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43800" y="3106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1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496669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2: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Xem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tăm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bông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màu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3594" r="5053"/>
          <a:stretch/>
        </p:blipFill>
        <p:spPr>
          <a:xfrm>
            <a:off x="2778368" y="1371599"/>
            <a:ext cx="3540369" cy="448115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Xemtranhmauth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0921" y="175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1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r="1060" b="2424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2218" y="1490200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3: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mẫu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10000000_321148408464785_8540303680799244288_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" y="2133601"/>
            <a:ext cx="5867400" cy="35813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2192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 r="121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1447800"/>
            <a:ext cx="48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4: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hành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Hd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4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685800"/>
            <a:ext cx="693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5: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trưng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bày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phẩm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Hd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9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288</Words>
  <Application>Microsoft Office PowerPoint</Application>
  <PresentationFormat>On-screen Show (4:3)</PresentationFormat>
  <Paragraphs>27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</dc:creator>
  <cp:lastModifiedBy>Hien pham</cp:lastModifiedBy>
  <cp:revision>35</cp:revision>
  <dcterms:created xsi:type="dcterms:W3CDTF">2017-10-09T12:26:18Z</dcterms:created>
  <dcterms:modified xsi:type="dcterms:W3CDTF">2020-08-26T09:33:23Z</dcterms:modified>
</cp:coreProperties>
</file>