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2E304-F78D-47AA-A9B5-3C89189645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3CF3C-D0AE-424F-8AA2-522179EA5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&#193;C%20M&#7908;C%20D&#7890;N%20C&#7844;T%20G&#7884;N\C4-%202018-%202019(%20th&#7843;o%20,%20nhung,%20hu&#7879;,%20t&#236;nh)\nh&#7841;c\-nhac%20thi%20dua.wav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V.A%20&#8211;%20Tr&#7901;i%20N&#7855;ng%20Tr&#7901;i%20M&#432;a.mp3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ac-nhe-khong-loi-unknow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con%20c&#224;o%20c&#224;o%20&#273;&#227;%20c&#7855;t\con%20c&#224;o%20c&#224;o%20&#273;&#227;%20c&#7855;t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Biboxinhxich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BTPTC.mp3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838200" y="2847865"/>
            <a:ext cx="762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 ÁN: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4724400"/>
            <a:ext cx="6705600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3- 4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20- 25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iáo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52400"/>
            <a:ext cx="86105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8229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1143000"/>
            <a:ext cx="1329499" cy="16592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47800" y="3478225"/>
            <a:ext cx="7924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C00000"/>
                </a:solidFill>
              </a:rPr>
              <a:t>: </a:t>
            </a:r>
            <a:r>
              <a:rPr lang="vi-V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VĐCB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Trườn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33600" y="4067542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Ai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914400"/>
            <a:ext cx="6037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 đua giữa các tổ, nhóm.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-nhac thi du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20000" y="52578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838200"/>
            <a:ext cx="7696200" cy="42165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b="1" i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* Trò chơi vận động:</a:t>
            </a: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28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vi-VN" sz="2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- Cô giới thiệu cách chơi: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vi-VN" sz="2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 chơi: Nếu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chậm không kịp vào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hang</a:t>
            </a:r>
            <a:r>
              <a:rPr lang="vi-VN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sẽ bị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thua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vi-VN" sz="2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vi-VN" sz="4400" dirty="0">
              <a:solidFill>
                <a:srgbClr val="FF0000"/>
              </a:solidFill>
              <a:latin typeface="+mj-lt"/>
            </a:endParaRPr>
          </a:p>
          <a:p>
            <a:r>
              <a:rPr lang="vi-VN" sz="2800" dirty="0" smtClean="0">
                <a:solidFill>
                  <a:srgbClr val="FF0000"/>
                </a:solidFill>
                <a:latin typeface="+mj-lt"/>
              </a:rPr>
              <a:t/>
            </a:r>
            <a:br>
              <a:rPr lang="vi-VN" sz="2800" dirty="0" smtClean="0">
                <a:solidFill>
                  <a:srgbClr val="FF0000"/>
                </a:solidFill>
                <a:latin typeface="+mj-lt"/>
              </a:rPr>
            </a:br>
            <a:endParaRPr lang="en-US" sz="28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V.A – Trời Nắng Trời Mư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010400" y="5181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828836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sz="2800" dirty="0">
              <a:latin typeface="+mj-lt"/>
            </a:endParaRPr>
          </a:p>
          <a:p>
            <a:r>
              <a:rPr lang="vi-VN" dirty="0" smtClean="0"/>
              <a:t/>
            </a:r>
            <a:br>
              <a:rPr lang="vi-VN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24000" y="1066800"/>
            <a:ext cx="61911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+mj-lt"/>
              </a:rPr>
              <a:t>c. Hồi tĩnh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: Cho trẻ đi lại nhẹ nhàng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Nhac-nhe-khong-loi-unkn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48600" y="55626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1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590800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latin typeface="+mj-lt"/>
              </a:rPr>
              <a:t>3. Kết thúc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:</a:t>
            </a:r>
            <a:r>
              <a:rPr lang="vi-VN" sz="3600" b="1" dirty="0">
                <a:solidFill>
                  <a:srgbClr val="FF0000"/>
                </a:solidFill>
                <a:latin typeface="+mj-lt"/>
              </a:rPr>
              <a:t> </a:t>
            </a:r>
            <a:r>
              <a:rPr lang="vi-VN" sz="3600" dirty="0">
                <a:solidFill>
                  <a:srgbClr val="FF0000"/>
                </a:solidFill>
                <a:latin typeface="+mj-lt"/>
              </a:rPr>
              <a:t>Cô nhận xét và chuyển hoạt động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7400" y="914400"/>
            <a:ext cx="2351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1524000"/>
            <a:ext cx="685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 Trẻ biết tên vận động: Trườn về phía trước.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 Biết cách trườn theo hướng thẳng.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 Biết cách chơi trò chơi.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2. Kĩ năng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 Rèn kĩ năng  phối hợp các vận động của cơ thể trong khi thực hiện vận động.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 Rèn kĩ năng quan sát, chú ý, ghi nhớ.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3. Giáo dục thái độ</a:t>
            </a:r>
          </a:p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- Trẻ hứng thú tham gia hoạt động</a:t>
            </a:r>
          </a:p>
          <a:p>
            <a:endParaRPr lang="vi-VN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71800" y="762000"/>
            <a:ext cx="2786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2274838"/>
            <a:ext cx="7467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rgbClr val="7030A0"/>
                </a:solidFill>
                <a:latin typeface="+mj-lt"/>
              </a:rPr>
              <a:t>*Đồ dùng của cô:</a:t>
            </a:r>
            <a:endParaRPr lang="en-US" sz="2800" b="1" dirty="0">
              <a:solidFill>
                <a:srgbClr val="7030A0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BGĐT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TT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vi-VN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7030A0"/>
                </a:solidFill>
                <a:latin typeface="+mj-lt"/>
              </a:rPr>
              <a:t>- Đĩa nhạc theo chủ điểm.</a:t>
            </a:r>
          </a:p>
          <a:p>
            <a:r>
              <a:rPr lang="vi-VN" sz="2800" dirty="0" smtClean="0">
                <a:solidFill>
                  <a:srgbClr val="7030A0"/>
                </a:solidFill>
                <a:latin typeface="+mj-lt"/>
              </a:rPr>
              <a:t>- Vạch suất phát</a:t>
            </a:r>
            <a:endParaRPr lang="vi-VN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 smtClean="0">
                <a:solidFill>
                  <a:srgbClr val="7030A0"/>
                </a:solidFill>
                <a:latin typeface="+mj-lt"/>
              </a:rPr>
              <a:t>* Đồ dùng của trẻ:</a:t>
            </a:r>
            <a:endParaRPr lang="vi-VN" sz="2800" dirty="0" smtClean="0">
              <a:solidFill>
                <a:srgbClr val="7030A0"/>
              </a:solidFill>
              <a:latin typeface="+mj-lt"/>
            </a:endParaRPr>
          </a:p>
          <a:p>
            <a:r>
              <a:rPr lang="en-US" sz="2800" dirty="0" smtClean="0">
                <a:solidFill>
                  <a:srgbClr val="7030A0"/>
                </a:solidFill>
                <a:latin typeface="+mj-lt"/>
              </a:rPr>
              <a:t>- T</a:t>
            </a:r>
            <a:r>
              <a:rPr lang="vi-VN" sz="2800" dirty="0" smtClean="0">
                <a:solidFill>
                  <a:srgbClr val="7030A0"/>
                </a:solidFill>
                <a:latin typeface="+mj-lt"/>
              </a:rPr>
              <a:t>rang phục gọn gàng, lớp sạch sẽ và thoáng mát</a:t>
            </a:r>
            <a:endParaRPr lang="vi-VN" sz="28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990600"/>
            <a:ext cx="399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III: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95400" y="21336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1. Ổn định tổ chức: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trẻ hát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" Con Cào Cào ".</a:t>
            </a:r>
          </a:p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 cào cào đã cắ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20000" y="5791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boxinhxi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086600" y="5105400"/>
            <a:ext cx="1066800" cy="1066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14400" y="2133600"/>
            <a:ext cx="76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2. Phương pháp, hình thức tổ chức:</a:t>
            </a:r>
            <a:endParaRPr lang="vi-VN" sz="28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a. Khởi động: </a:t>
            </a:r>
            <a:r>
              <a:rPr lang="vi-VN" sz="2800" dirty="0">
                <a:latin typeface="+mj-lt"/>
              </a:rPr>
              <a:t>Cho trẻ đi vòng tròn kết hợp các kiểu chân, chậy chậm, chạy nhanh về 4 hàng.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3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381001"/>
            <a:ext cx="28956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b</a:t>
            </a:r>
            <a:r>
              <a:rPr lang="vi-V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. Trọng </a:t>
            </a:r>
            <a:r>
              <a:rPr lang="vi-V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động</a:t>
            </a:r>
            <a:endParaRPr lang="en-US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r>
              <a:rPr lang="vi-VN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* </a:t>
            </a:r>
            <a:r>
              <a:rPr lang="vi-V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BTPTC</a:t>
            </a:r>
            <a:endParaRPr lang="vi-V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vi-VN" sz="1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2590800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Tay: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(6l ×4n)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Lườn: Quay người sang 2 bên ( 4l ×  4n)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Chân: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Nhún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6×4n)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Bật: Bật tại chỗ (4l x 4n)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BTPT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67600" y="548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175260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 i="1" dirty="0">
                <a:solidFill>
                  <a:srgbClr val="FF0000"/>
                </a:solidFill>
                <a:latin typeface="+mj-lt"/>
              </a:rPr>
              <a:t>*</a:t>
            </a:r>
            <a:r>
              <a:rPr lang="vi-VN" sz="4000" b="1" i="1" dirty="0" smtClean="0">
                <a:solidFill>
                  <a:srgbClr val="FF0000"/>
                </a:solidFill>
                <a:latin typeface="+mj-lt"/>
              </a:rPr>
              <a:t>VĐCB: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endParaRPr lang="vi-VN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00200" y="2819400"/>
            <a:ext cx="7239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sz="2800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giới thiệu tên vận động. </a:t>
            </a:r>
            <a:endPara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làm mẫu lần 1: Không giải thích.</a:t>
            </a:r>
            <a:endParaRPr lang="vi-V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1524000"/>
            <a:ext cx="7543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200" b="1" dirty="0">
                <a:solidFill>
                  <a:srgbClr val="FF0000"/>
                </a:solidFill>
                <a:latin typeface="+mj-lt"/>
              </a:rPr>
              <a:t>Lần </a:t>
            </a:r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: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: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,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nằm 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d</a:t>
            </a:r>
            <a:r>
              <a:rPr lang="en-US" sz="3200" dirty="0" err="1" smtClean="0">
                <a:solidFill>
                  <a:srgbClr val="FF0000"/>
                </a:solidFill>
                <a:latin typeface="+mj-lt"/>
              </a:rPr>
              <a:t>ưới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vạch chuẩn.</a:t>
            </a:r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có hiệu lệnh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rườn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,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mắt cô nhìn thắng, ngẩn đầu,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về phía trước, phối hợp tay nọ chân kia.</a:t>
            </a:r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ến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đích, cô đứng 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3200" dirty="0">
                <a:solidFill>
                  <a:srgbClr val="FF0000"/>
                </a:solidFill>
                <a:latin typeface="+mj-lt"/>
              </a:rPr>
              <a:t>ê</a:t>
            </a: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n </a:t>
            </a:r>
            <a:r>
              <a:rPr lang="vi-VN" sz="3200" dirty="0">
                <a:solidFill>
                  <a:srgbClr val="FF0000"/>
                </a:solidFill>
                <a:latin typeface="+mj-lt"/>
              </a:rPr>
              <a:t>và đi về đứng cuối hàng </a:t>
            </a:r>
            <a:r>
              <a:rPr lang="vi-VN" sz="3200" dirty="0" smtClean="0">
                <a:latin typeface="+mj-lt"/>
              </a:rPr>
              <a:t/>
            </a:r>
            <a:br>
              <a:rPr lang="vi-VN" sz="3200" dirty="0" smtClean="0">
                <a:latin typeface="+mj-lt"/>
              </a:rPr>
            </a:br>
            <a:endParaRPr lang="en-US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16002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latin typeface="+mj-lt"/>
              </a:rPr>
              <a:t> </a:t>
            </a:r>
            <a:r>
              <a:rPr lang="vi-VN" sz="3600" b="1" dirty="0">
                <a:solidFill>
                  <a:srgbClr val="FF0000"/>
                </a:solidFill>
                <a:latin typeface="+mj-lt"/>
              </a:rPr>
              <a:t>Lần 3: Cô nhấn mạnh điểm chính</a:t>
            </a:r>
          </a:p>
          <a:p>
            <a:r>
              <a:rPr lang="vi-VN" dirty="0" smtClean="0"/>
              <a:t/>
            </a:r>
            <a:br>
              <a:rPr lang="vi-VN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43000" y="2819400"/>
            <a:ext cx="74676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Mời </a:t>
            </a:r>
            <a:r>
              <a:rPr lang="vi-V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vài trẻ lên tập mẫu ( cô và trẻ cùng nhận xét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cả lớp lần lượt luyện tập 2 lần</a:t>
            </a:r>
          </a:p>
          <a:p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393</Words>
  <Application>Microsoft Office PowerPoint</Application>
  <PresentationFormat>On-screen Show (4:3)</PresentationFormat>
  <Paragraphs>64</Paragraphs>
  <Slides>13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luongtrangmngt@outlook.com</cp:lastModifiedBy>
  <cp:revision>6</cp:revision>
  <dcterms:created xsi:type="dcterms:W3CDTF">2020-12-17T01:54:07Z</dcterms:created>
  <dcterms:modified xsi:type="dcterms:W3CDTF">2022-06-08T09:05:31Z</dcterms:modified>
</cp:coreProperties>
</file>