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5" r:id="rId2"/>
    <p:sldId id="258" r:id="rId3"/>
    <p:sldId id="276" r:id="rId4"/>
    <p:sldId id="277" r:id="rId5"/>
    <p:sldId id="278" r:id="rId6"/>
    <p:sldId id="28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3ACE2-58A8-4572-92A3-B8B64E1B1C27}" type="datetimeFigureOut">
              <a:rPr lang="vi-VN" smtClean="0"/>
              <a:t>15/08/2020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3E0F6-A09F-4638-90E2-01D1544BCB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237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15/08/2020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09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15/08/2020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418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15/08/2020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604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15/08/2020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844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15/08/2020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162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15/08/2020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675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15/08/2020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067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15/08/2020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473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15/08/2020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495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15/08/2020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330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15/08/2020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811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4A2D6-A14F-4FBE-9BC2-B568F7187930}" type="datetimeFigureOut">
              <a:rPr lang="vi-VN" smtClean="0"/>
              <a:t>15/08/2020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00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128" y="1944155"/>
            <a:ext cx="1375775" cy="1196813"/>
          </a:xfr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69294" y="3140968"/>
            <a:ext cx="533901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Khám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Khoa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Học</a:t>
            </a:r>
            <a:endParaRPr lang="en-US" altLang="zh-CN" sz="20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Tìm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hiểu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luật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giao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thông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đường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bộ</a:t>
            </a:r>
            <a:endParaRPr lang="en-US" altLang="zh-CN" sz="20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Nhỡ</a:t>
            </a: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4-5 </a:t>
            </a:r>
            <a:r>
              <a:rPr lang="en-US" altLang="zh-CN" sz="200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endParaRPr lang="en-US" altLang="zh-CN" sz="20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105273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TRƯỜNG MẦM NON GIA THƯỢNG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26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27" y="1124744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en-US" sz="4000" dirty="0" err="1" smtClean="0">
                <a:latin typeface="+mn-lt"/>
                <a:cs typeface="Times New Roman" pitchFamily="18" charset="0"/>
              </a:rPr>
              <a:t>Đội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mũ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bảo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hiểm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khi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ngồi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trên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xe</a:t>
            </a:r>
            <a:r>
              <a:rPr lang="en-US" sz="4000" dirty="0" smtClean="0">
                <a:latin typeface="+mn-lt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+mn-lt"/>
                <a:cs typeface="Times New Roman" pitchFamily="18" charset="0"/>
              </a:rPr>
              <a:t>máy</a:t>
            </a:r>
            <a:endParaRPr lang="en-US" sz="4000" dirty="0">
              <a:latin typeface="+mn-lt"/>
              <a:cs typeface="Times New Roman" pitchFamily="18" charset="0"/>
            </a:endParaRPr>
          </a:p>
        </p:txBody>
      </p:sp>
      <p:pic>
        <p:nvPicPr>
          <p:cNvPr id="4" name="Picture 2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58"/>
          <a:stretch>
            <a:fillRect/>
          </a:stretch>
        </p:blipFill>
        <p:spPr bwMode="auto">
          <a:xfrm>
            <a:off x="611560" y="2655887"/>
            <a:ext cx="7848600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6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7651576" cy="85010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30112010(00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74" y="1594756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9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57800"/>
            <a:ext cx="506348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thò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80" y="266700"/>
            <a:ext cx="6248400" cy="47244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55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20" descr="spring-smiley-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16" descr="Picture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1794668" y="53681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Picture 17" descr="Picture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2844800" y="5405438"/>
            <a:ext cx="1071563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0" descr="Picturechim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"/>
            <a:ext cx="22098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1285828" y="1988840"/>
            <a:ext cx="6768752" cy="19020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  <a:defRPr/>
            </a:pP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marL="0" indent="0" algn="ctr">
              <a:buNone/>
              <a:defRPr/>
            </a:pPr>
            <a:r>
              <a:rPr lang="en-US" sz="4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48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8" dur="30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9144000" cy="6821424"/>
          </a:xfrm>
          <a:prstGeom prst="rect">
            <a:avLst/>
          </a:prstGeom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7620000" y="4343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620000" y="25908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89" name="WordArt 9"/>
          <p:cNvSpPr>
            <a:spLocks noChangeArrowheads="1" noChangeShapeType="1" noTextEdit="1"/>
          </p:cNvSpPr>
          <p:nvPr/>
        </p:nvSpPr>
        <p:spPr bwMode="auto">
          <a:xfrm>
            <a:off x="1907704" y="1530650"/>
            <a:ext cx="5522119" cy="8299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An toàn giao thông</a:t>
            </a:r>
          </a:p>
        </p:txBody>
      </p:sp>
      <p:pic>
        <p:nvPicPr>
          <p:cNvPr id="1639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4168775"/>
            <a:ext cx="733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7" name="Picture 20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0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302125" cy="43434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419600" cy="44084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6172200" y="55626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1524000" y="55626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8441" name="Picture 10" descr="Picturechim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00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9218" name="Picture 2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340225" cy="4343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4319588" cy="449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1676400" y="46482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638800" y="8382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742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2" name="Picture 2" descr="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106863" cy="4452938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"/>
          <a:stretch>
            <a:fillRect/>
          </a:stretch>
        </p:blipFill>
        <p:spPr bwMode="auto">
          <a:xfrm>
            <a:off x="304800" y="2438400"/>
            <a:ext cx="4111625" cy="416560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524000" y="914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6096000" y="51054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0492" name="Picture 12" descr="Picturechim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54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</p:childTnLst>
        </p:cTn>
      </p:par>
    </p:tnLst>
    <p:bldLst>
      <p:bldP spid="10244" grpId="0" animBg="1"/>
      <p:bldP spid="102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0" name="Picture 2" descr="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3" y="0"/>
            <a:ext cx="4660900" cy="48006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15" y="2601198"/>
            <a:ext cx="3717925" cy="4191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1905000" y="50292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6781800" y="12192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151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62892">
            <a:off x="7596187" y="-661987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30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199" y="-34925"/>
            <a:ext cx="9348199" cy="6858000"/>
          </a:xfrm>
          <a:prstGeom prst="rect">
            <a:avLst/>
          </a:prstGeom>
        </p:spPr>
      </p:pic>
      <p:pic>
        <p:nvPicPr>
          <p:cNvPr id="14339" name="Picture 3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8760"/>
            <a:ext cx="47244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1894012" y="348072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6996113" y="1978025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3" name="Picture 4" descr="30112010(003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65" y="348072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3819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  <p:bldLst>
      <p:bldP spid="14340" grpId="0" animBg="1"/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illustration_art_of_children_E01-PSD-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" y="-20407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5"/>
          <p:cNvSpPr>
            <a:spLocks noChangeArrowheads="1" noChangeShapeType="1" noTextEdit="1"/>
          </p:cNvSpPr>
          <p:nvPr/>
        </p:nvSpPr>
        <p:spPr bwMode="auto">
          <a:xfrm rot="395671">
            <a:off x="914400" y="381000"/>
            <a:ext cx="6029325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0301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 VỚI LUẬT GIAO THÔNG</a:t>
            </a:r>
          </a:p>
        </p:txBody>
      </p:sp>
      <p:pic>
        <p:nvPicPr>
          <p:cNvPr id="3076" name="Picture 14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05200"/>
            <a:ext cx="20510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5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276600"/>
            <a:ext cx="2362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6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76600"/>
            <a:ext cx="1927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5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4" name="Picture 2" descr="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58"/>
          <a:stretch>
            <a:fillRect/>
          </a:stretch>
        </p:blipFill>
        <p:spPr bwMode="auto">
          <a:xfrm>
            <a:off x="4267200" y="1524000"/>
            <a:ext cx="45339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39560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1524000" y="5638800"/>
            <a:ext cx="1143000" cy="12192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5943600" y="1524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73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J0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86" name="WordArt 49"/>
          <p:cNvSpPr>
            <a:spLocks noChangeArrowheads="1" noChangeShapeType="1" noTextEdit="1"/>
          </p:cNvSpPr>
          <p:nvPr/>
        </p:nvSpPr>
        <p:spPr bwMode="auto">
          <a:xfrm>
            <a:off x="1752600" y="2590800"/>
            <a:ext cx="57150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đến đây là hết rồi!</a:t>
            </a:r>
          </a:p>
        </p:txBody>
      </p:sp>
      <p:pic>
        <p:nvPicPr>
          <p:cNvPr id="2" name="em tap lai o t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9872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45298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7704" y="1720840"/>
            <a:ext cx="547260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vi-VN" sz="2800" b="1" u="sng" dirty="0" smtClean="0">
                <a:solidFill>
                  <a:schemeClr val="accent1">
                    <a:lumMod val="50000"/>
                  </a:schemeClr>
                </a:solidFill>
              </a:rPr>
              <a:t>. Mục </a:t>
            </a:r>
            <a:r>
              <a:rPr lang="vi-VN" sz="2800" b="1" u="sng" dirty="0">
                <a:solidFill>
                  <a:schemeClr val="accent1">
                    <a:lumMod val="50000"/>
                  </a:schemeClr>
                </a:solidFill>
              </a:rPr>
              <a:t>đích yêu </a:t>
            </a:r>
            <a:r>
              <a:rPr lang="vi-VN" sz="2800" b="1" u="sng" dirty="0" smtClean="0">
                <a:solidFill>
                  <a:schemeClr val="accent1">
                    <a:lumMod val="50000"/>
                  </a:schemeClr>
                </a:solidFill>
              </a:rPr>
              <a:t>cầu</a:t>
            </a:r>
            <a:endParaRPr lang="en-US" sz="2800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vi-VN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</a:rPr>
              <a:t>Thái độ</a:t>
            </a:r>
            <a:endParaRPr lang="vi-VN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- Trẻ có thái độ nghiêm túc trong giờ học, vâng lời cô giáo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- Giáo dục trẻ ý thức chấp hành và thực hiện đúng luật giao thông</a:t>
            </a:r>
            <a:r>
              <a:rPr lang="vi-VN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vi-V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32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7704" y="1772816"/>
            <a:ext cx="532859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vi-VN" sz="2400" b="1" dirty="0" smtClean="0">
                <a:solidFill>
                  <a:schemeClr val="accent1">
                    <a:lumMod val="50000"/>
                  </a:schemeClr>
                </a:solidFill>
              </a:rPr>
              <a:t>Kỹ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</a:rPr>
              <a:t>năng</a:t>
            </a:r>
            <a:endParaRPr lang="vi-VN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- Rèn cho trẻ kỹ năng quan sát, sự ghi nhớ có chủ định cho trẻ.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- Kỷ năng trả lời rõ ràng, mạch lạc.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- Kỹ năng phản ứng nhanh nhẹn, khéo léo khi tham gia trò chơi</a:t>
            </a:r>
          </a:p>
        </p:txBody>
      </p:sp>
    </p:spTree>
    <p:extLst>
      <p:ext uri="{BB962C8B-B14F-4D97-AF65-F5344CB8AC3E}">
        <p14:creationId xmlns:p14="http://schemas.microsoft.com/office/powerpoint/2010/main" val="1813188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5696" y="1484784"/>
            <a:ext cx="54726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 </a:t>
            </a: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vi-VN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 một số luật giao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đường bộ: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ô tô phải ngay ngắn, không thò đầu,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thắt dây an toàn. Qua ngã tư đường phố có tín hiệu đèn đỏ dừng lại, đèn xanh mới được đi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 qua đường phải có người lớn dắt.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biết thực hiện hành vi đúng khi tham gia giao thông hàng ngày.</a:t>
            </a:r>
          </a:p>
        </p:txBody>
      </p:sp>
    </p:spTree>
    <p:extLst>
      <p:ext uri="{BB962C8B-B14F-4D97-AF65-F5344CB8AC3E}">
        <p14:creationId xmlns:p14="http://schemas.microsoft.com/office/powerpoint/2010/main" val="236290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5656" y="1165953"/>
            <a:ext cx="655272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vi-VN" sz="2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Chuần bị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 dùng của cô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video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hẻ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Nhạc bài hát: em đi qua ngã tư đường phố, em tham gia giao thông, em tập lái ô tô.</a:t>
            </a:r>
          </a:p>
          <a:p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Máy tính, que chỉ, bảng chơi trò chơi..</a:t>
            </a: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 dùng của trẻ:</a:t>
            </a:r>
            <a:endParaRPr lang="vi-VN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dán, khăn lau,hình cắt rời để trẻ dán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 số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vi-VN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 tiện giao thông và người điều khiển phương tiện giao thông.</a:t>
            </a:r>
          </a:p>
        </p:txBody>
      </p:sp>
    </p:spTree>
    <p:extLst>
      <p:ext uri="{BB962C8B-B14F-4D97-AF65-F5344CB8AC3E}">
        <p14:creationId xmlns:p14="http://schemas.microsoft.com/office/powerpoint/2010/main" val="2128239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1"/>
            <a:ext cx="9144000" cy="6861651"/>
          </a:xfrm>
          <a:prstGeom prst="rect">
            <a:avLst/>
          </a:prstGeom>
        </p:spPr>
      </p:pic>
      <p:pic>
        <p:nvPicPr>
          <p:cNvPr id="24" name="Picture 21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22" y="738186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0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333374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8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0223" y="712906"/>
            <a:ext cx="8496944" cy="94242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22" y="3212976"/>
            <a:ext cx="1638300" cy="3168352"/>
          </a:xfrm>
          <a:prstGeom prst="rect">
            <a:avLst/>
          </a:prstGeom>
        </p:spPr>
      </p:pic>
      <p:pic>
        <p:nvPicPr>
          <p:cNvPr id="2" name="V.A – Em Đi Qua Ngã Tư Đường Ph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9792" y="5120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2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pic>
        <p:nvPicPr>
          <p:cNvPr id="9218" name="Picture 4" descr="NGA T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4" y="1162050"/>
            <a:ext cx="87630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automobile[2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362" y="1631323"/>
            <a:ext cx="1600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 descr="BAGIAed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92" y="1631323"/>
            <a:ext cx="72866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1154523" y="2095664"/>
            <a:ext cx="1066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1116423" y="3645024"/>
            <a:ext cx="1066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1154523" y="4941168"/>
            <a:ext cx="9906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69647" name="Picture 15" descr="xe m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639603"/>
            <a:ext cx="12017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3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556E-17 L -0.69167 0.243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81481E-6 L -0.12501 0.04444 " pathEditMode="relative" ptsTypes="AA">
                                      <p:cBhvr>
                                        <p:cTn id="35" dur="20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0.08611 L 0.20191 0.44166 " pathEditMode="relative" ptsTypes="AA">
                                      <p:cBhvr>
                                        <p:cTn id="51" dur="3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0.04444 L -0.73334 0.24444 " pathEditMode="relative" ptsTypes="AA">
                                      <p:cBhvr>
                                        <p:cTn id="67" dur="20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77" grpId="0" animBg="1"/>
      <p:bldP spid="71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1"/>
            <a:ext cx="92525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47664" y="5934075"/>
            <a:ext cx="624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1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329</Words>
  <Application>Microsoft Office PowerPoint</Application>
  <PresentationFormat>On-screen Show (4:3)</PresentationFormat>
  <Paragraphs>34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Đội mũ bảo hiểm khi ngồi trên xe máy</vt:lpstr>
      <vt:lpstr>Không chen lấn xô đẩy khi lên xe</vt:lpstr>
      <vt:lpstr>Ngồi trên xe buýt phải ngồi ngay ngắn, không thò đầu ra ngoài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TRAN MINH TUAN</cp:lastModifiedBy>
  <cp:revision>15</cp:revision>
  <dcterms:created xsi:type="dcterms:W3CDTF">2019-03-19T13:48:12Z</dcterms:created>
  <dcterms:modified xsi:type="dcterms:W3CDTF">2020-08-15T01:35:48Z</dcterms:modified>
</cp:coreProperties>
</file>