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64" r:id="rId15"/>
    <p:sldId id="265" r:id="rId16"/>
    <p:sldId id="272" r:id="rId17"/>
    <p:sldId id="271" r:id="rId18"/>
    <p:sldId id="266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0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5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5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4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9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7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D54F-7BD8-4339-BD5B-5C90E3E81ED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6.jpg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3.jp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7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8.jpg"/><Relationship Id="rId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3924300"/>
            <a:ext cx="8229600" cy="99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002060"/>
                </a:solidFill>
              </a:rPr>
              <a:t>“</a:t>
            </a:r>
            <a:r>
              <a:rPr lang="en-US" sz="5400" b="1" dirty="0" err="1" smtClean="0">
                <a:solidFill>
                  <a:srgbClr val="FFFF00"/>
                </a:solidFill>
              </a:rPr>
              <a:t>Chú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bộ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đội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Hải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Quân</a:t>
            </a:r>
            <a:r>
              <a:rPr lang="en-US" sz="5400" b="1" dirty="0" smtClean="0">
                <a:solidFill>
                  <a:srgbClr val="002060"/>
                </a:solidFill>
              </a:rPr>
              <a:t>”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27813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u="sng" dirty="0" err="1" smtClean="0">
                <a:solidFill>
                  <a:srgbClr val="FFC000"/>
                </a:solidFill>
              </a:rPr>
              <a:t>Đề</a:t>
            </a:r>
            <a:r>
              <a:rPr lang="en-US" sz="5400" b="1" i="1" u="sng" dirty="0" smtClean="0">
                <a:solidFill>
                  <a:srgbClr val="FFC000"/>
                </a:solidFill>
              </a:rPr>
              <a:t> </a:t>
            </a:r>
            <a:r>
              <a:rPr lang="en-US" sz="5400" b="1" i="1" u="sng" dirty="0" err="1" smtClean="0">
                <a:solidFill>
                  <a:srgbClr val="FFC000"/>
                </a:solidFill>
              </a:rPr>
              <a:t>tài</a:t>
            </a:r>
            <a:r>
              <a:rPr lang="en-US" sz="5400" b="1" dirty="0" smtClean="0">
                <a:solidFill>
                  <a:srgbClr val="FFC000"/>
                </a:solidFill>
              </a:rPr>
              <a:t>: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00400" y="4922520"/>
            <a:ext cx="501396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 smtClean="0">
                <a:solidFill>
                  <a:srgbClr val="002060"/>
                </a:solidFill>
              </a:rPr>
              <a:t>Lứa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tuổi</a:t>
            </a:r>
            <a:r>
              <a:rPr lang="en-US" sz="4000" b="1" smtClean="0">
                <a:solidFill>
                  <a:srgbClr val="002060"/>
                </a:solidFill>
              </a:rPr>
              <a:t>: </a:t>
            </a:r>
            <a:r>
              <a:rPr lang="en-US" sz="4000" b="1" smtClean="0">
                <a:solidFill>
                  <a:srgbClr val="002060"/>
                </a:solidFill>
              </a:rPr>
              <a:t>4  -5 tuổi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91" y="1295400"/>
            <a:ext cx="1539266" cy="13390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7124" y="381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921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135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</p:spPr>
      </p:pic>
    </p:spTree>
    <p:extLst>
      <p:ext uri="{BB962C8B-B14F-4D97-AF65-F5344CB8AC3E}">
        <p14:creationId xmlns:p14="http://schemas.microsoft.com/office/powerpoint/2010/main" val="19084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mtClean="0"/>
              <a:t>TRÒ CHƠI 01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“Ai </a:t>
            </a:r>
            <a:r>
              <a:rPr lang="en-US" sz="5400" b="1" dirty="0" err="1" smtClean="0"/>
              <a:t>thông</a:t>
            </a:r>
            <a:r>
              <a:rPr lang="en-US" sz="5400" b="1" dirty="0" smtClean="0"/>
              <a:t> minh </a:t>
            </a:r>
            <a:r>
              <a:rPr lang="en-US" sz="5400" b="1" dirty="0" err="1" smtClean="0"/>
              <a:t>hơn</a:t>
            </a:r>
            <a:r>
              <a:rPr lang="en-US" sz="5400" b="1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07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8" y="838200"/>
            <a:ext cx="8347912" cy="58024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409" y="240909"/>
            <a:ext cx="86033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Đây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2074" r="69333" b="53556"/>
          <a:stretch/>
        </p:blipFill>
        <p:spPr>
          <a:xfrm>
            <a:off x="6121518" y="4495800"/>
            <a:ext cx="2123676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9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o 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 01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" action="ppaction://noaction">
              <a:snd r:embed="rId4" name="laser.wav"/>
            </a:hlinkClick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5" y="1260113"/>
            <a:ext cx="8153400" cy="5078392"/>
          </a:xfrm>
        </p:spPr>
      </p:pic>
      <p:sp>
        <p:nvSpPr>
          <p:cNvPr id="4" name="Rectangle 3"/>
          <p:cNvSpPr/>
          <p:nvPr/>
        </p:nvSpPr>
        <p:spPr>
          <a:xfrm>
            <a:off x="1993880" y="152400"/>
            <a:ext cx="53696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Trên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bầu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nơi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endParaRPr lang="en-US" sz="2400" b="1" cap="none" spc="50" dirty="0" smtClean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3" t="54444" r="40833" b="10889"/>
          <a:stretch/>
        </p:blipFill>
        <p:spPr>
          <a:xfrm>
            <a:off x="5943600" y="4386228"/>
            <a:ext cx="2286000" cy="19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 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 013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001000" cy="5539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462" y="152400"/>
            <a:ext cx="8510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canh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giữ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đảo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2074" r="69333" b="53556"/>
          <a:stretch/>
        </p:blipFill>
        <p:spPr>
          <a:xfrm>
            <a:off x="6121518" y="4495800"/>
            <a:ext cx="2123676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0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 01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356360"/>
            <a:ext cx="821436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9048" y="152400"/>
            <a:ext cx="78393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Nơi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ở </a:t>
            </a:r>
            <a:r>
              <a:rPr lang="en-US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biển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đảo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2074" r="69333" b="53556"/>
          <a:stretch/>
        </p:blipFill>
        <p:spPr>
          <a:xfrm>
            <a:off x="728568" y="1600200"/>
            <a:ext cx="2123676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 0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 01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noaction">
              <a:snd r:embed="rId4" name="laser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3" y="990600"/>
            <a:ext cx="7978067" cy="5410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224135"/>
            <a:ext cx="87661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đất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liền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3" t="54444" r="40833" b="10889"/>
          <a:stretch/>
        </p:blipFill>
        <p:spPr>
          <a:xfrm>
            <a:off x="5943600" y="4386228"/>
            <a:ext cx="2286000" cy="19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0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 013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/>
              <a:t>TRÒ CHƠI 0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“</a:t>
            </a:r>
            <a:r>
              <a:rPr lang="en-US" sz="5400" b="1" dirty="0" err="1" smtClean="0"/>
              <a:t>Thi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xem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đội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nào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nhanh</a:t>
            </a:r>
            <a:r>
              <a:rPr lang="en-US" sz="5400" b="1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5685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698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307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9113520" cy="6827519"/>
          </a:xfrm>
        </p:spPr>
      </p:pic>
    </p:spTree>
    <p:extLst>
      <p:ext uri="{BB962C8B-B14F-4D97-AF65-F5344CB8AC3E}">
        <p14:creationId xmlns:p14="http://schemas.microsoft.com/office/powerpoint/2010/main" val="37559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6482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97380"/>
            <a:ext cx="4495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30480"/>
            <a:ext cx="9174480" cy="6888480"/>
          </a:xfrm>
        </p:spPr>
      </p:pic>
    </p:spTree>
    <p:extLst>
      <p:ext uri="{BB962C8B-B14F-4D97-AF65-F5344CB8AC3E}">
        <p14:creationId xmlns:p14="http://schemas.microsoft.com/office/powerpoint/2010/main" val="38354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222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144</Words>
  <Application>Microsoft Office PowerPoint</Application>
  <PresentationFormat>On-screen Show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MINH TUAN</cp:lastModifiedBy>
  <cp:revision>21</cp:revision>
  <dcterms:created xsi:type="dcterms:W3CDTF">2017-12-02T02:40:21Z</dcterms:created>
  <dcterms:modified xsi:type="dcterms:W3CDTF">2020-08-14T15:45:42Z</dcterms:modified>
</cp:coreProperties>
</file>