
<file path=[Content_Types].xml><?xml version="1.0" encoding="utf-8"?>
<Types xmlns="http://schemas.openxmlformats.org/package/2006/content-types">
  <Default Extension="png" ContentType="image/png"/>
  <Default Extension="mp3" ContentType="audio/unknown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vi-VN" sz="2400" dirty="0" smtClean="0"/>
              <a:t>PHÒNG GIÁO DỤC VÀ ĐÀO TẠO QUẬN LONG BIÊN</a:t>
            </a:r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vi-VN" sz="2800" dirty="0" smtClean="0"/>
              <a:t>Trường Mầm Non Gia Thượng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 fontScale="77500" lnSpcReduction="20000"/>
          </a:bodyPr>
          <a:lstStyle/>
          <a:p>
            <a:endParaRPr lang="vi-VN" sz="1600" dirty="0" smtClean="0"/>
          </a:p>
          <a:p>
            <a:endParaRPr lang="vi-VN" sz="1600" dirty="0"/>
          </a:p>
          <a:p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NĂM HỌC : </a:t>
            </a:r>
            <a:r>
              <a:rPr lang="vi-VN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en-US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vi-VN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- 20</a:t>
            </a:r>
            <a:r>
              <a:rPr lang="en-US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US" sz="2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638935"/>
            <a:ext cx="1447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1539240" y="3200400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HOẠT ĐỘNG TẠO HÌNH</a:t>
            </a:r>
          </a:p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ĐỀ TÀI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Vẽ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Bông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Hoa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LỨA TUỔI: 24 – 36 THÁNG </a:t>
            </a: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NGƯỜI THỰC HIỆN : ĐÀO THỊ NGA LINH</a:t>
            </a: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THỜI GIAN: 12-15 PHÚT</a:t>
            </a:r>
          </a:p>
          <a:p>
            <a:endParaRPr lang="vi-VN" sz="1600" dirty="0" smtClean="0">
              <a:latin typeface="+mj-lt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“Màu hoa”. 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Hoa cu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20000" y="5029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29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r>
              <a:rPr lang="vi-VN" dirty="0"/>
              <a:t>+ Tranh vẽ gì đây?</a:t>
            </a:r>
          </a:p>
          <a:p>
            <a:endParaRPr lang="vi-VN" dirty="0"/>
          </a:p>
          <a:p>
            <a:r>
              <a:rPr lang="vi-VN" dirty="0"/>
              <a:t>+ Bông hoa này màu gì?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vi-VN" sz="2800" dirty="0">
                <a:latin typeface="+mj-lt"/>
              </a:rPr>
              <a:t>vẽ 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vẽ 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vi-VN" sz="2300" dirty="0" smtClean="0"/>
              <a:t>+ </a:t>
            </a:r>
            <a:r>
              <a:rPr lang="vi-VN" sz="2300" dirty="0"/>
              <a:t>Hoa có màu gì?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376</Words>
  <Application>Microsoft Office PowerPoint</Application>
  <PresentationFormat>On-screen Show (4:3)</PresentationFormat>
  <Paragraphs>64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PHÒNG GIÁO DỤC VÀ ĐÀO TẠO QUẬN LONG BIÊN Trường Mầm Non Gia Thượng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+ Hoa có màu gì?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DELL</cp:lastModifiedBy>
  <cp:revision>21</cp:revision>
  <dcterms:created xsi:type="dcterms:W3CDTF">2006-08-16T00:00:00Z</dcterms:created>
  <dcterms:modified xsi:type="dcterms:W3CDTF">2020-03-25T03:19:38Z</dcterms:modified>
</cp:coreProperties>
</file>