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1" r:id="rId6"/>
    <p:sldId id="267" r:id="rId7"/>
    <p:sldId id="268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6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CB9E-C3F6-41D0-AA1A-41F55CE1169E}" type="datetimeFigureOut">
              <a:rPr lang="en-US" smtClean="0"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Kết quả hình ảnh cho hinh nen power point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 descr="C:\Users\Welcome\Downloads\LOGO_f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4893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00052" y="2769811"/>
            <a:ext cx="5428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Nhận biết tập nói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0454" y="5713020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2018- 2019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6079" y="658892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14055" y="3286521"/>
            <a:ext cx="655320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Con voi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6746" y="4024167"/>
            <a:ext cx="3789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Đinh huyền Trang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3902" y="4425673"/>
            <a:ext cx="3860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lượng: 15-18 trẻ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8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45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[Nhạc không lời] Voi làm xiếc bea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5105400"/>
            <a:ext cx="1360898" cy="1020763"/>
          </a:xfrm>
        </p:spPr>
      </p:pic>
      <p:pic>
        <p:nvPicPr>
          <p:cNvPr id="4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0" y="1475836"/>
            <a:ext cx="7010400" cy="200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</a:t>
            </a:r>
            <a:r>
              <a:rPr lang="pt-BR" sz="4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 tổ chức: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ctr">
              <a:lnSpc>
                <a:spcPct val="107000"/>
              </a:lnSpc>
              <a:buFontTx/>
              <a:buChar char="-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và trẻ cùng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 và vận động bài “Voi làm xiếc”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7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9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599" y="5070763"/>
            <a:ext cx="425449" cy="3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1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1475837"/>
            <a:ext cx="6934200" cy="149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 sát, nhận xét tranh mẫu: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19200" y="1628237"/>
            <a:ext cx="6934200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 sát</a:t>
            </a:r>
            <a:r>
              <a:rPr lang="pt-BR" sz="4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con </a:t>
            </a:r>
            <a:r>
              <a:rPr lang="pt-BR" sz="44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voi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9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6629400"/>
          </a:xfrm>
        </p:spPr>
      </p:pic>
    </p:spTree>
    <p:extLst>
      <p:ext uri="{BB962C8B-B14F-4D97-AF65-F5344CB8AC3E}">
        <p14:creationId xmlns:p14="http://schemas.microsoft.com/office/powerpoint/2010/main" val="126260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3218" cy="6858000"/>
          </a:xfrm>
        </p:spPr>
      </p:pic>
      <p:sp>
        <p:nvSpPr>
          <p:cNvPr id="6" name="TextBox 5"/>
          <p:cNvSpPr txBox="1"/>
          <p:nvPr/>
        </p:nvSpPr>
        <p:spPr>
          <a:xfrm>
            <a:off x="1676400" y="1752600"/>
            <a:ext cx="601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đàm thoại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 trẻ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1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Đây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con gì?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Đây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gì?(Đầu, tai ,chân, đuôi)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3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Vòi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 như thế nào?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3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 thích ăn gì?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4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 sống ở đâu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5: Con đã nhìn thấy con voi ở đâu?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692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85800" y="838200"/>
            <a:ext cx="7772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_  </a:t>
            </a:r>
            <a:r>
              <a:rPr lang="en-US" sz="2800" dirty="0" smtClean="0">
                <a:solidFill>
                  <a:srgbClr val="0000FF"/>
                </a:solidFill>
              </a:rPr>
              <a:t>Mở rộng</a:t>
            </a:r>
            <a:r>
              <a:rPr lang="en-US" sz="2800" dirty="0" smtClean="0">
                <a:solidFill>
                  <a:srgbClr val="0000FF"/>
                </a:solidFill>
              </a:rPr>
              <a:t>: cho trẻ xem một số con vật trong rừng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_ </a:t>
            </a:r>
            <a:r>
              <a:rPr lang="vi-VN" sz="2800" dirty="0" smtClean="0">
                <a:solidFill>
                  <a:srgbClr val="0000FF"/>
                </a:solidFill>
              </a:rPr>
              <a:t>Giáo </a:t>
            </a:r>
            <a:r>
              <a:rPr lang="vi-VN" sz="2800" dirty="0">
                <a:solidFill>
                  <a:srgbClr val="0000FF"/>
                </a:solidFill>
              </a:rPr>
              <a:t>dục trẻ khi được bố mẹ cho đi chơi vườn bách thú, không được chêu chọc, ném đá vào những con </a:t>
            </a:r>
            <a:r>
              <a:rPr lang="vi-VN" sz="2800" dirty="0" smtClean="0">
                <a:solidFill>
                  <a:srgbClr val="0000FF"/>
                </a:solidFill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62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ột số con vật sống trong rừng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2874"/>
            <a:ext cx="9144000" cy="639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347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2015929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Thi xem ai nhanh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[Nhạc không lời] Chú mèo c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3" name="[Nhạc không lời] Chú mèo con bea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6105.78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 flipV="1">
            <a:off x="6705600" y="4648896"/>
            <a:ext cx="685800" cy="162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endParaRPr lang="pt-BR" sz="40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3618" y="990600"/>
            <a:ext cx="693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44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Kết </a:t>
            </a:r>
            <a:r>
              <a:rPr lang="pt-BR" sz="4400" b="1" dirty="0">
                <a:solidFill>
                  <a:srgbClr val="FF00FF"/>
                </a:solidFill>
                <a:latin typeface="Times New Roman"/>
                <a:ea typeface="Times New Roman"/>
              </a:rPr>
              <a:t>t</a:t>
            </a:r>
            <a:r>
              <a:rPr lang="pt-BR" sz="4400" b="1" dirty="0" smtClean="0">
                <a:solidFill>
                  <a:srgbClr val="FF00FF"/>
                </a:solidFill>
                <a:latin typeface="Times New Roman"/>
                <a:ea typeface="Times New Roman"/>
              </a:rPr>
              <a:t>húc</a:t>
            </a:r>
            <a:r>
              <a:rPr lang="pt-BR" sz="4400" b="1" dirty="0">
                <a:solidFill>
                  <a:srgbClr val="FF00FF"/>
                </a:solidFill>
                <a:latin typeface="Times New Roman"/>
                <a:ea typeface="Times New Roman"/>
              </a:rPr>
              <a:t>:</a:t>
            </a:r>
            <a:r>
              <a:rPr lang="pt-BR" sz="4400" dirty="0">
                <a:solidFill>
                  <a:srgbClr val="FF00FF"/>
                </a:solidFill>
                <a:latin typeface="Times New Roman"/>
                <a:ea typeface="Times New Roman"/>
              </a:rPr>
              <a:t> </a:t>
            </a:r>
            <a:endParaRPr lang="pt-BR" sz="44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 algn="ctr"/>
            <a:endParaRPr lang="pt-BR" sz="2400" dirty="0" smtClean="0">
              <a:solidFill>
                <a:srgbClr val="FF00FF"/>
              </a:solidFill>
              <a:latin typeface="Times New Roman"/>
              <a:ea typeface="Times New Roman"/>
            </a:endParaRPr>
          </a:p>
          <a:p>
            <a:pPr lvl="0"/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- Cô </a:t>
            </a:r>
            <a:r>
              <a:rPr lang="pt-BR" sz="3600" dirty="0">
                <a:solidFill>
                  <a:srgbClr val="FF00FF"/>
                </a:solidFill>
                <a:latin typeface="Times New Roman"/>
                <a:ea typeface="Times New Roman"/>
              </a:rPr>
              <a:t>nhận xét động </a:t>
            </a:r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khuyến </a:t>
            </a:r>
            <a:r>
              <a:rPr lang="pt-BR" sz="3600" dirty="0">
                <a:solidFill>
                  <a:srgbClr val="FF00FF"/>
                </a:solidFill>
                <a:latin typeface="Times New Roman"/>
                <a:ea typeface="Times New Roman"/>
              </a:rPr>
              <a:t>khích trẻ</a:t>
            </a:r>
            <a:r>
              <a:rPr lang="pt-BR" sz="36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223</Words>
  <Application>Microsoft Office PowerPoint</Application>
  <PresentationFormat>On-screen Show (4:3)</PresentationFormat>
  <Paragraphs>28</Paragraphs>
  <Slides>10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Administrator_PC</cp:lastModifiedBy>
  <cp:revision>23</cp:revision>
  <dcterms:created xsi:type="dcterms:W3CDTF">2018-10-24T06:04:39Z</dcterms:created>
  <dcterms:modified xsi:type="dcterms:W3CDTF">2019-04-04T02:51:31Z</dcterms:modified>
</cp:coreProperties>
</file>