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4" r:id="rId7"/>
    <p:sldId id="265" r:id="rId8"/>
    <p:sldId id="268" r:id="rId9"/>
    <p:sldId id="269" r:id="rId10"/>
    <p:sldId id="266" r:id="rId11"/>
    <p:sldId id="267" r:id="rId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33FF"/>
    <a:srgbClr val="911F5B"/>
    <a:srgbClr val="66FF33"/>
    <a:srgbClr val="FF33CC"/>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29" autoAdjust="0"/>
    <p:restoredTop sz="94660"/>
  </p:normalViewPr>
  <p:slideViewPr>
    <p:cSldViewPr>
      <p:cViewPr varScale="1">
        <p:scale>
          <a:sx n="42" d="100"/>
          <a:sy n="42" d="100"/>
        </p:scale>
        <p:origin x="1344" y="5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6/7/2022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6/7/2022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6/7/2022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6/7/2022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6/7/2022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6/7/2022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6/7/2022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6/7/2022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6/7/2022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6/7/2022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6/7/2022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6/7/2022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mp3"/><Relationship Id="rId1" Type="http://schemas.microsoft.com/office/2007/relationships/media" Target="../media/media4.mp3"/><Relationship Id="rId5" Type="http://schemas.openxmlformats.org/officeDocument/2006/relationships/image" Target="../media/image7.png"/><Relationship Id="rId4" Type="http://schemas.openxmlformats.org/officeDocument/2006/relationships/image" Target="../media/image11.jpg"/></Relationships>
</file>

<file path=ppt/slides/_rels/slide11.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7.png"/><Relationship Id="rId4" Type="http://schemas.openxmlformats.org/officeDocument/2006/relationships/image" Target="../media/image6.jp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7.png"/><Relationship Id="rId4" Type="http://schemas.openxmlformats.org/officeDocument/2006/relationships/image" Target="../media/image1.jpg"/></Relationships>
</file>

<file path=ppt/slides/_rels/slide7.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3.mp3"/><Relationship Id="rId1" Type="http://schemas.microsoft.com/office/2007/relationships/media" Target="../media/media3.mp3"/><Relationship Id="rId5" Type="http://schemas.openxmlformats.org/officeDocument/2006/relationships/image" Target="../media/image7.png"/><Relationship Id="rId4" Type="http://schemas.openxmlformats.org/officeDocument/2006/relationships/image" Target="../media/image9.jpg"/></Relationships>
</file>

<file path=ppt/slides/_rels/slide9.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4000" r="-4000"/>
          </a:stretch>
        </a:blip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762000" y="2910969"/>
            <a:ext cx="7696200" cy="2673782"/>
          </a:xfrm>
        </p:spPr>
        <p:txBody>
          <a:bodyPr>
            <a:normAutofit fontScale="55000" lnSpcReduction="20000"/>
          </a:bodyPr>
          <a:lstStyle/>
          <a:p>
            <a:r>
              <a:rPr lang="en-US" sz="4400" b="1" dirty="0" smtClean="0">
                <a:solidFill>
                  <a:srgbClr val="3333FF"/>
                </a:solidFill>
                <a:latin typeface="Times New Roman" pitchFamily="18" charset="0"/>
                <a:cs typeface="Times New Roman" pitchFamily="18" charset="0"/>
              </a:rPr>
              <a:t>PHÁT TRIỂN VẬN ĐỘNG</a:t>
            </a:r>
            <a:endParaRPr lang="en-US" sz="4400" b="1" dirty="0">
              <a:solidFill>
                <a:srgbClr val="3333FF"/>
              </a:solidFill>
              <a:latin typeface="Times New Roman" pitchFamily="18" charset="0"/>
              <a:cs typeface="Times New Roman" pitchFamily="18" charset="0"/>
            </a:endParaRPr>
          </a:p>
          <a:p>
            <a:r>
              <a:rPr lang="vi-VN" sz="4400" b="1" dirty="0">
                <a:solidFill>
                  <a:srgbClr val="3333FF"/>
                </a:solidFill>
                <a:latin typeface="Times New Roman" pitchFamily="18" charset="0"/>
                <a:cs typeface="Times New Roman" pitchFamily="18" charset="0"/>
              </a:rPr>
              <a:t>ĐỀ TÀI: </a:t>
            </a:r>
            <a:r>
              <a:rPr lang="en-US" sz="4400" b="1" dirty="0" smtClean="0">
                <a:solidFill>
                  <a:srgbClr val="3333FF"/>
                </a:solidFill>
                <a:latin typeface="Times New Roman" pitchFamily="18" charset="0"/>
                <a:cs typeface="Times New Roman" pitchFamily="18" charset="0"/>
              </a:rPr>
              <a:t>BTPTC: </a:t>
            </a:r>
            <a:r>
              <a:rPr lang="en-US" sz="4400" b="1" dirty="0" err="1" smtClean="0">
                <a:solidFill>
                  <a:srgbClr val="3333FF"/>
                </a:solidFill>
                <a:latin typeface="Times New Roman" pitchFamily="18" charset="0"/>
                <a:cs typeface="Times New Roman" pitchFamily="18" charset="0"/>
              </a:rPr>
              <a:t>Tập</a:t>
            </a:r>
            <a:r>
              <a:rPr lang="en-US" sz="4400" b="1" dirty="0" smtClean="0">
                <a:solidFill>
                  <a:srgbClr val="3333FF"/>
                </a:solidFill>
                <a:latin typeface="Times New Roman" pitchFamily="18" charset="0"/>
                <a:cs typeface="Times New Roman" pitchFamily="18" charset="0"/>
              </a:rPr>
              <a:t> </a:t>
            </a:r>
            <a:r>
              <a:rPr lang="en-US" sz="4400" b="1" dirty="0" err="1" smtClean="0">
                <a:solidFill>
                  <a:srgbClr val="3333FF"/>
                </a:solidFill>
                <a:latin typeface="Times New Roman" pitchFamily="18" charset="0"/>
                <a:cs typeface="Times New Roman" pitchFamily="18" charset="0"/>
              </a:rPr>
              <a:t>với</a:t>
            </a:r>
            <a:r>
              <a:rPr lang="en-US" sz="4400" b="1" dirty="0" smtClean="0">
                <a:solidFill>
                  <a:srgbClr val="3333FF"/>
                </a:solidFill>
                <a:latin typeface="Times New Roman" pitchFamily="18" charset="0"/>
                <a:cs typeface="Times New Roman" pitchFamily="18" charset="0"/>
              </a:rPr>
              <a:t> </a:t>
            </a:r>
            <a:r>
              <a:rPr lang="en-US" sz="4400" b="1" dirty="0" err="1" smtClean="0">
                <a:solidFill>
                  <a:srgbClr val="3333FF"/>
                </a:solidFill>
                <a:latin typeface="Times New Roman" pitchFamily="18" charset="0"/>
                <a:cs typeface="Times New Roman" pitchFamily="18" charset="0"/>
              </a:rPr>
              <a:t>bóng</a:t>
            </a:r>
            <a:endParaRPr lang="en-US" sz="4400" b="1" dirty="0" smtClean="0">
              <a:solidFill>
                <a:srgbClr val="3333FF"/>
              </a:solidFill>
              <a:latin typeface="Times New Roman" pitchFamily="18" charset="0"/>
              <a:cs typeface="Times New Roman" pitchFamily="18" charset="0"/>
            </a:endParaRPr>
          </a:p>
          <a:p>
            <a:r>
              <a:rPr lang="en-US" sz="4400" b="1" dirty="0" smtClean="0">
                <a:solidFill>
                  <a:srgbClr val="3333FF"/>
                </a:solidFill>
                <a:latin typeface="Times New Roman" pitchFamily="18" charset="0"/>
                <a:cs typeface="Times New Roman" pitchFamily="18" charset="0"/>
              </a:rPr>
              <a:t>                 VĐCB: </a:t>
            </a:r>
            <a:r>
              <a:rPr lang="en-US" sz="4400" b="1" dirty="0" err="1" smtClean="0">
                <a:solidFill>
                  <a:srgbClr val="3333FF"/>
                </a:solidFill>
                <a:latin typeface="Times New Roman" pitchFamily="18" charset="0"/>
                <a:cs typeface="Times New Roman" pitchFamily="18" charset="0"/>
              </a:rPr>
              <a:t>Bước</a:t>
            </a:r>
            <a:r>
              <a:rPr lang="en-US" sz="4400" b="1" dirty="0" smtClean="0">
                <a:solidFill>
                  <a:srgbClr val="3333FF"/>
                </a:solidFill>
                <a:latin typeface="Times New Roman" pitchFamily="18" charset="0"/>
                <a:cs typeface="Times New Roman" pitchFamily="18" charset="0"/>
              </a:rPr>
              <a:t> </a:t>
            </a:r>
            <a:r>
              <a:rPr lang="en-US" sz="4400" b="1" dirty="0" err="1" smtClean="0">
                <a:solidFill>
                  <a:srgbClr val="3333FF"/>
                </a:solidFill>
                <a:latin typeface="Times New Roman" pitchFamily="18" charset="0"/>
                <a:cs typeface="Times New Roman" pitchFamily="18" charset="0"/>
              </a:rPr>
              <a:t>lên</a:t>
            </a:r>
            <a:r>
              <a:rPr lang="en-US" sz="4400" b="1" dirty="0" smtClean="0">
                <a:solidFill>
                  <a:srgbClr val="3333FF"/>
                </a:solidFill>
                <a:latin typeface="Times New Roman" pitchFamily="18" charset="0"/>
                <a:cs typeface="Times New Roman" pitchFamily="18" charset="0"/>
              </a:rPr>
              <a:t> </a:t>
            </a:r>
            <a:r>
              <a:rPr lang="en-US" sz="4400" b="1" dirty="0" err="1" smtClean="0">
                <a:solidFill>
                  <a:srgbClr val="3333FF"/>
                </a:solidFill>
                <a:latin typeface="Times New Roman" pitchFamily="18" charset="0"/>
                <a:cs typeface="Times New Roman" pitchFamily="18" charset="0"/>
              </a:rPr>
              <a:t>xuống</a:t>
            </a:r>
            <a:r>
              <a:rPr lang="en-US" sz="4400" b="1" dirty="0" smtClean="0">
                <a:solidFill>
                  <a:srgbClr val="3333FF"/>
                </a:solidFill>
                <a:latin typeface="Times New Roman" pitchFamily="18" charset="0"/>
                <a:cs typeface="Times New Roman" pitchFamily="18" charset="0"/>
              </a:rPr>
              <a:t> </a:t>
            </a:r>
            <a:r>
              <a:rPr lang="en-US" sz="4400" b="1" dirty="0" err="1" smtClean="0">
                <a:solidFill>
                  <a:srgbClr val="3333FF"/>
                </a:solidFill>
                <a:latin typeface="Times New Roman" pitchFamily="18" charset="0"/>
                <a:cs typeface="Times New Roman" pitchFamily="18" charset="0"/>
              </a:rPr>
              <a:t>bậc</a:t>
            </a:r>
            <a:r>
              <a:rPr lang="en-US" sz="4400" b="1" dirty="0" smtClean="0">
                <a:solidFill>
                  <a:srgbClr val="3333FF"/>
                </a:solidFill>
                <a:latin typeface="Times New Roman" pitchFamily="18" charset="0"/>
                <a:cs typeface="Times New Roman" pitchFamily="18" charset="0"/>
              </a:rPr>
              <a:t> </a:t>
            </a:r>
            <a:r>
              <a:rPr lang="en-US" sz="4400" b="1" dirty="0" err="1" smtClean="0">
                <a:solidFill>
                  <a:srgbClr val="3333FF"/>
                </a:solidFill>
                <a:latin typeface="Times New Roman" pitchFamily="18" charset="0"/>
                <a:cs typeface="Times New Roman" pitchFamily="18" charset="0"/>
              </a:rPr>
              <a:t>cao</a:t>
            </a:r>
            <a:r>
              <a:rPr lang="en-US" sz="4400" b="1" dirty="0" smtClean="0">
                <a:solidFill>
                  <a:srgbClr val="3333FF"/>
                </a:solidFill>
                <a:latin typeface="Times New Roman" pitchFamily="18" charset="0"/>
                <a:cs typeface="Times New Roman" pitchFamily="18" charset="0"/>
              </a:rPr>
              <a:t> 15cm</a:t>
            </a:r>
          </a:p>
          <a:p>
            <a:r>
              <a:rPr lang="en-US" sz="4400" b="1" dirty="0" smtClean="0">
                <a:solidFill>
                  <a:srgbClr val="3333FF"/>
                </a:solidFill>
                <a:latin typeface="Times New Roman" pitchFamily="18" charset="0"/>
                <a:cs typeface="Times New Roman" pitchFamily="18" charset="0"/>
              </a:rPr>
              <a:t>TCVĐ: </a:t>
            </a:r>
            <a:r>
              <a:rPr lang="en-US" sz="4400" b="1" dirty="0" err="1" smtClean="0">
                <a:solidFill>
                  <a:srgbClr val="3333FF"/>
                </a:solidFill>
                <a:latin typeface="Times New Roman" pitchFamily="18" charset="0"/>
                <a:cs typeface="Times New Roman" pitchFamily="18" charset="0"/>
              </a:rPr>
              <a:t>Gà</a:t>
            </a:r>
            <a:r>
              <a:rPr lang="en-US" sz="4400" b="1" dirty="0" smtClean="0">
                <a:solidFill>
                  <a:srgbClr val="3333FF"/>
                </a:solidFill>
                <a:latin typeface="Times New Roman" pitchFamily="18" charset="0"/>
                <a:cs typeface="Times New Roman" pitchFamily="18" charset="0"/>
              </a:rPr>
              <a:t> </a:t>
            </a:r>
            <a:r>
              <a:rPr lang="en-US" sz="4400" b="1" dirty="0" err="1" smtClean="0">
                <a:solidFill>
                  <a:srgbClr val="3333FF"/>
                </a:solidFill>
                <a:latin typeface="Times New Roman" pitchFamily="18" charset="0"/>
                <a:cs typeface="Times New Roman" pitchFamily="18" charset="0"/>
              </a:rPr>
              <a:t>trong</a:t>
            </a:r>
            <a:r>
              <a:rPr lang="en-US" sz="4400" b="1" dirty="0" smtClean="0">
                <a:solidFill>
                  <a:srgbClr val="3333FF"/>
                </a:solidFill>
                <a:latin typeface="Times New Roman" pitchFamily="18" charset="0"/>
                <a:cs typeface="Times New Roman" pitchFamily="18" charset="0"/>
              </a:rPr>
              <a:t> </a:t>
            </a:r>
            <a:r>
              <a:rPr lang="en-US" sz="4400" b="1" dirty="0" err="1" smtClean="0">
                <a:solidFill>
                  <a:srgbClr val="3333FF"/>
                </a:solidFill>
                <a:latin typeface="Times New Roman" pitchFamily="18" charset="0"/>
                <a:cs typeface="Times New Roman" pitchFamily="18" charset="0"/>
              </a:rPr>
              <a:t>vườn</a:t>
            </a:r>
            <a:r>
              <a:rPr lang="en-US" sz="4400" b="1" dirty="0" smtClean="0">
                <a:solidFill>
                  <a:srgbClr val="3333FF"/>
                </a:solidFill>
                <a:latin typeface="Times New Roman" pitchFamily="18" charset="0"/>
                <a:cs typeface="Times New Roman" pitchFamily="18" charset="0"/>
              </a:rPr>
              <a:t> </a:t>
            </a:r>
            <a:r>
              <a:rPr lang="en-US" sz="4400" b="1" dirty="0" err="1" smtClean="0">
                <a:solidFill>
                  <a:srgbClr val="3333FF"/>
                </a:solidFill>
                <a:latin typeface="Times New Roman" pitchFamily="18" charset="0"/>
                <a:cs typeface="Times New Roman" pitchFamily="18" charset="0"/>
              </a:rPr>
              <a:t>rau</a:t>
            </a:r>
            <a:r>
              <a:rPr lang="en-US" sz="4400" b="1" dirty="0" smtClean="0">
                <a:solidFill>
                  <a:srgbClr val="3333FF"/>
                </a:solidFill>
                <a:latin typeface="Times New Roman" pitchFamily="18" charset="0"/>
                <a:cs typeface="Times New Roman" pitchFamily="18" charset="0"/>
              </a:rPr>
              <a:t>.</a:t>
            </a:r>
            <a:endParaRPr lang="en-US" sz="4400" b="1" dirty="0">
              <a:solidFill>
                <a:srgbClr val="3333FF"/>
              </a:solidFill>
              <a:latin typeface="Times New Roman" pitchFamily="18" charset="0"/>
              <a:cs typeface="Times New Roman" pitchFamily="18" charset="0"/>
            </a:endParaRPr>
          </a:p>
          <a:p>
            <a:r>
              <a:rPr lang="en-US" sz="4400" dirty="0" err="1" smtClean="0">
                <a:solidFill>
                  <a:srgbClr val="3333FF"/>
                </a:solidFill>
                <a:latin typeface="Times New Roman" pitchFamily="18" charset="0"/>
                <a:cs typeface="Times New Roman" pitchFamily="18" charset="0"/>
              </a:rPr>
              <a:t>Lứa</a:t>
            </a:r>
            <a:r>
              <a:rPr lang="en-US" sz="4400" dirty="0" smtClean="0">
                <a:solidFill>
                  <a:srgbClr val="3333FF"/>
                </a:solidFill>
                <a:latin typeface="Times New Roman" pitchFamily="18" charset="0"/>
                <a:cs typeface="Times New Roman" pitchFamily="18" charset="0"/>
              </a:rPr>
              <a:t> </a:t>
            </a:r>
            <a:r>
              <a:rPr lang="en-US" sz="4400" dirty="0" err="1" smtClean="0">
                <a:solidFill>
                  <a:srgbClr val="3333FF"/>
                </a:solidFill>
                <a:latin typeface="Times New Roman" pitchFamily="18" charset="0"/>
                <a:cs typeface="Times New Roman" pitchFamily="18" charset="0"/>
              </a:rPr>
              <a:t>tuổi</a:t>
            </a:r>
            <a:r>
              <a:rPr lang="vi-VN" sz="4400" dirty="0" smtClean="0">
                <a:solidFill>
                  <a:srgbClr val="3333FF"/>
                </a:solidFill>
                <a:latin typeface="Times New Roman" pitchFamily="18" charset="0"/>
                <a:cs typeface="Times New Roman" pitchFamily="18" charset="0"/>
              </a:rPr>
              <a:t>: </a:t>
            </a:r>
            <a:r>
              <a:rPr lang="vi-VN" sz="4400" dirty="0">
                <a:solidFill>
                  <a:srgbClr val="3333FF"/>
                </a:solidFill>
                <a:latin typeface="Times New Roman" pitchFamily="18" charset="0"/>
                <a:cs typeface="Times New Roman" pitchFamily="18" charset="0"/>
              </a:rPr>
              <a:t>24 – 36 </a:t>
            </a:r>
            <a:r>
              <a:rPr lang="en-US" sz="4400" dirty="0" err="1" smtClean="0">
                <a:solidFill>
                  <a:srgbClr val="3333FF"/>
                </a:solidFill>
                <a:latin typeface="Times New Roman" pitchFamily="18" charset="0"/>
                <a:cs typeface="Times New Roman" pitchFamily="18" charset="0"/>
              </a:rPr>
              <a:t>tháng</a:t>
            </a:r>
            <a:endParaRPr lang="vi-VN" sz="4400" dirty="0">
              <a:solidFill>
                <a:srgbClr val="3333FF"/>
              </a:solidFill>
              <a:latin typeface="Times New Roman" pitchFamily="18" charset="0"/>
              <a:cs typeface="Times New Roman" pitchFamily="18" charset="0"/>
            </a:endParaRPr>
          </a:p>
          <a:p>
            <a:r>
              <a:rPr lang="en-US" sz="4400" dirty="0" err="1" smtClean="0">
                <a:solidFill>
                  <a:srgbClr val="3333FF"/>
                </a:solidFill>
                <a:latin typeface="Times New Roman" pitchFamily="18" charset="0"/>
                <a:cs typeface="Times New Roman" pitchFamily="18" charset="0"/>
              </a:rPr>
              <a:t>Thời</a:t>
            </a:r>
            <a:r>
              <a:rPr lang="en-US" sz="4400" dirty="0" smtClean="0">
                <a:solidFill>
                  <a:srgbClr val="3333FF"/>
                </a:solidFill>
                <a:latin typeface="Times New Roman" pitchFamily="18" charset="0"/>
                <a:cs typeface="Times New Roman" pitchFamily="18" charset="0"/>
              </a:rPr>
              <a:t> </a:t>
            </a:r>
            <a:r>
              <a:rPr lang="en-US" sz="4400" dirty="0" err="1" smtClean="0">
                <a:solidFill>
                  <a:srgbClr val="3333FF"/>
                </a:solidFill>
                <a:latin typeface="Times New Roman" pitchFamily="18" charset="0"/>
                <a:cs typeface="Times New Roman" pitchFamily="18" charset="0"/>
              </a:rPr>
              <a:t>gian</a:t>
            </a:r>
            <a:r>
              <a:rPr lang="en-US" sz="4400" dirty="0" smtClean="0">
                <a:solidFill>
                  <a:srgbClr val="3333FF"/>
                </a:solidFill>
                <a:latin typeface="Times New Roman" pitchFamily="18" charset="0"/>
                <a:cs typeface="Times New Roman" pitchFamily="18" charset="0"/>
              </a:rPr>
              <a:t>: 12-15 </a:t>
            </a:r>
            <a:r>
              <a:rPr lang="en-US" sz="4400" dirty="0" err="1" smtClean="0">
                <a:solidFill>
                  <a:srgbClr val="3333FF"/>
                </a:solidFill>
                <a:latin typeface="Times New Roman" pitchFamily="18" charset="0"/>
                <a:cs typeface="Times New Roman" pitchFamily="18" charset="0"/>
              </a:rPr>
              <a:t>phút</a:t>
            </a:r>
            <a:endParaRPr lang="en-US" sz="4400" dirty="0" smtClean="0">
              <a:solidFill>
                <a:srgbClr val="3333FF"/>
              </a:solidFill>
              <a:latin typeface="Times New Roman" pitchFamily="18" charset="0"/>
              <a:cs typeface="Times New Roman" pitchFamily="18" charset="0"/>
            </a:endParaRPr>
          </a:p>
          <a:p>
            <a:r>
              <a:rPr lang="en-US" sz="4400" dirty="0" err="1" smtClean="0">
                <a:solidFill>
                  <a:srgbClr val="3333FF"/>
                </a:solidFill>
                <a:latin typeface="Times New Roman" pitchFamily="18" charset="0"/>
                <a:cs typeface="Times New Roman" pitchFamily="18" charset="0"/>
              </a:rPr>
              <a:t>Giáo</a:t>
            </a:r>
            <a:r>
              <a:rPr lang="en-US" sz="4400" dirty="0" smtClean="0">
                <a:solidFill>
                  <a:srgbClr val="3333FF"/>
                </a:solidFill>
                <a:latin typeface="Times New Roman" pitchFamily="18" charset="0"/>
                <a:cs typeface="Times New Roman" pitchFamily="18" charset="0"/>
              </a:rPr>
              <a:t> </a:t>
            </a:r>
            <a:r>
              <a:rPr lang="en-US" sz="4400" dirty="0" err="1" smtClean="0">
                <a:solidFill>
                  <a:srgbClr val="3333FF"/>
                </a:solidFill>
                <a:latin typeface="Times New Roman" pitchFamily="18" charset="0"/>
                <a:cs typeface="Times New Roman" pitchFamily="18" charset="0"/>
              </a:rPr>
              <a:t>viên</a:t>
            </a:r>
            <a:r>
              <a:rPr lang="en-US" sz="4400" dirty="0" smtClean="0">
                <a:solidFill>
                  <a:srgbClr val="3333FF"/>
                </a:solidFill>
                <a:latin typeface="Times New Roman" pitchFamily="18" charset="0"/>
                <a:cs typeface="Times New Roman" pitchFamily="18" charset="0"/>
              </a:rPr>
              <a:t>: </a:t>
            </a:r>
            <a:r>
              <a:rPr lang="en-US" sz="4400" dirty="0" err="1" smtClean="0">
                <a:solidFill>
                  <a:srgbClr val="3333FF"/>
                </a:solidFill>
                <a:latin typeface="Times New Roman" pitchFamily="18" charset="0"/>
                <a:cs typeface="Times New Roman" pitchFamily="18" charset="0"/>
              </a:rPr>
              <a:t>Nguyễn</a:t>
            </a:r>
            <a:r>
              <a:rPr lang="en-US" sz="4400" dirty="0" smtClean="0">
                <a:solidFill>
                  <a:srgbClr val="3333FF"/>
                </a:solidFill>
                <a:latin typeface="Times New Roman" pitchFamily="18" charset="0"/>
                <a:cs typeface="Times New Roman" pitchFamily="18" charset="0"/>
              </a:rPr>
              <a:t> </a:t>
            </a:r>
            <a:r>
              <a:rPr lang="en-US" sz="4400" dirty="0" err="1" smtClean="0">
                <a:solidFill>
                  <a:srgbClr val="3333FF"/>
                </a:solidFill>
                <a:latin typeface="Times New Roman" pitchFamily="18" charset="0"/>
                <a:cs typeface="Times New Roman" pitchFamily="18" charset="0"/>
              </a:rPr>
              <a:t>Thị</a:t>
            </a:r>
            <a:r>
              <a:rPr lang="en-US" sz="4400" dirty="0" smtClean="0">
                <a:solidFill>
                  <a:srgbClr val="3333FF"/>
                </a:solidFill>
                <a:latin typeface="Times New Roman" pitchFamily="18" charset="0"/>
                <a:cs typeface="Times New Roman" pitchFamily="18" charset="0"/>
              </a:rPr>
              <a:t> </a:t>
            </a:r>
            <a:r>
              <a:rPr lang="en-US" sz="4400" dirty="0" err="1" smtClean="0">
                <a:solidFill>
                  <a:srgbClr val="3333FF"/>
                </a:solidFill>
                <a:latin typeface="Times New Roman" pitchFamily="18" charset="0"/>
                <a:cs typeface="Times New Roman" pitchFamily="18" charset="0"/>
              </a:rPr>
              <a:t>Hồng</a:t>
            </a:r>
            <a:r>
              <a:rPr lang="en-US" sz="4400" dirty="0" smtClean="0">
                <a:solidFill>
                  <a:srgbClr val="3333FF"/>
                </a:solidFill>
                <a:latin typeface="Times New Roman" pitchFamily="18" charset="0"/>
                <a:cs typeface="Times New Roman" pitchFamily="18" charset="0"/>
              </a:rPr>
              <a:t> </a:t>
            </a:r>
            <a:r>
              <a:rPr lang="en-US" sz="4400" dirty="0" err="1" smtClean="0">
                <a:solidFill>
                  <a:srgbClr val="3333FF"/>
                </a:solidFill>
                <a:latin typeface="Times New Roman" pitchFamily="18" charset="0"/>
                <a:cs typeface="Times New Roman" pitchFamily="18" charset="0"/>
              </a:rPr>
              <a:t>Hoa</a:t>
            </a:r>
            <a:endParaRPr lang="vi-VN" sz="4400" dirty="0">
              <a:solidFill>
                <a:srgbClr val="3333FF"/>
              </a:solidFill>
              <a:latin typeface="Times New Roman" pitchFamily="18" charset="0"/>
              <a:cs typeface="Times New Roman" pitchFamily="18" charset="0"/>
            </a:endParaRPr>
          </a:p>
          <a:p>
            <a:endParaRPr lang="vi-VN" sz="2400" dirty="0"/>
          </a:p>
          <a:p>
            <a:endParaRPr lang="en-US" sz="2400" dirty="0"/>
          </a:p>
          <a:p>
            <a:endParaRPr lang="en-US" dirty="0" smtClean="0"/>
          </a:p>
        </p:txBody>
      </p:sp>
      <p:sp>
        <p:nvSpPr>
          <p:cNvPr id="4" name="Title 1"/>
          <p:cNvSpPr txBox="1">
            <a:spLocks/>
          </p:cNvSpPr>
          <p:nvPr/>
        </p:nvSpPr>
        <p:spPr>
          <a:xfrm>
            <a:off x="762000" y="228600"/>
            <a:ext cx="7772400" cy="147002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en-US" dirty="0"/>
          </a:p>
        </p:txBody>
      </p:sp>
      <p:sp>
        <p:nvSpPr>
          <p:cNvPr id="5" name="Subtitle 2"/>
          <p:cNvSpPr txBox="1">
            <a:spLocks/>
          </p:cNvSpPr>
          <p:nvPr/>
        </p:nvSpPr>
        <p:spPr>
          <a:xfrm>
            <a:off x="1547758" y="5581502"/>
            <a:ext cx="6553200" cy="750887"/>
          </a:xfrm>
          <a:prstGeom prst="rect">
            <a:avLst/>
          </a:prstGeom>
        </p:spPr>
        <p:txBody>
          <a:bodyPr vert="horz" lIns="91440" tIns="45720" rIns="91440" bIns="45720" rtlCol="0">
            <a:normAutofit fontScale="77500" lnSpcReduction="20000"/>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endParaRPr lang="vi-VN" sz="1600" dirty="0" smtClean="0"/>
          </a:p>
          <a:p>
            <a:endParaRPr lang="vi-VN" sz="1600" dirty="0" smtClean="0"/>
          </a:p>
          <a:p>
            <a:r>
              <a:rPr lang="vi-VN" sz="2400" b="1" dirty="0" smtClean="0">
                <a:solidFill>
                  <a:schemeClr val="tx1"/>
                </a:solidFill>
                <a:latin typeface="+mj-lt"/>
              </a:rPr>
              <a:t>NĂM HỌC : </a:t>
            </a:r>
            <a:r>
              <a:rPr lang="en-US" sz="2400" b="1" dirty="0" smtClean="0">
                <a:solidFill>
                  <a:schemeClr val="tx1"/>
                </a:solidFill>
                <a:latin typeface="+mj-lt"/>
                <a:cs typeface="Times New Roman" panose="02020603050405020304" pitchFamily="18" charset="0"/>
              </a:rPr>
              <a:t>2021 - 2022</a:t>
            </a:r>
            <a:endParaRPr lang="en-US" sz="2400" b="1" dirty="0">
              <a:solidFill>
                <a:schemeClr val="tx1"/>
              </a:solidFill>
              <a:latin typeface="+mj-lt"/>
              <a:cs typeface="Times New Roman" panose="02020603050405020304" pitchFamily="18" charset="0"/>
            </a:endParaRPr>
          </a:p>
        </p:txBody>
      </p:sp>
      <p:sp>
        <p:nvSpPr>
          <p:cNvPr id="6" name="Title 1"/>
          <p:cNvSpPr txBox="1">
            <a:spLocks/>
          </p:cNvSpPr>
          <p:nvPr/>
        </p:nvSpPr>
        <p:spPr>
          <a:xfrm>
            <a:off x="250768" y="0"/>
            <a:ext cx="7772400" cy="2590800"/>
          </a:xfrm>
          <a:prstGeom prst="rect">
            <a:avLst/>
          </a:prstGeom>
        </p:spPr>
        <p:txBody>
          <a:bodyPr vert="horz" lIns="91440" tIns="45720" rIns="91440" bIns="45720" rtlCol="0" anchor="ct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en-US" dirty="0"/>
          </a:p>
        </p:txBody>
      </p:sp>
      <p:sp>
        <p:nvSpPr>
          <p:cNvPr id="8" name="Subtitle 2"/>
          <p:cNvSpPr txBox="1">
            <a:spLocks/>
          </p:cNvSpPr>
          <p:nvPr/>
        </p:nvSpPr>
        <p:spPr>
          <a:xfrm>
            <a:off x="727364" y="215467"/>
            <a:ext cx="7330440" cy="2563812"/>
          </a:xfrm>
          <a:prstGeom prst="rect">
            <a:avLst/>
          </a:prstGeom>
        </p:spPr>
        <p:txBody>
          <a:bodyPr vert="horz" lIns="91440" tIns="45720" rIns="91440" bIns="45720" rtlCol="0">
            <a:norm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endParaRPr lang="vi-VN" sz="2000" dirty="0" smtClean="0">
              <a:solidFill>
                <a:srgbClr val="FF0000"/>
              </a:solidFill>
              <a:latin typeface="+mj-lt"/>
            </a:endParaRPr>
          </a:p>
          <a:p>
            <a:endParaRPr lang="vi-VN" sz="1600" dirty="0" smtClean="0">
              <a:latin typeface="+mj-lt"/>
            </a:endParaRPr>
          </a:p>
          <a:p>
            <a:endParaRPr lang="en-US" sz="1600" dirty="0"/>
          </a:p>
        </p:txBody>
      </p:sp>
      <p:pic>
        <p:nvPicPr>
          <p:cNvPr id="14" name="Picture 4"/>
          <p:cNvPicPr>
            <a:picLocks noChangeAspect="1" noChangeArrowheads="1"/>
          </p:cNvPicPr>
          <p:nvPr/>
        </p:nvPicPr>
        <p:blipFill>
          <a:blip r:embed="rId3">
            <a:clrChange>
              <a:clrFrom>
                <a:srgbClr val="FFFFFE"/>
              </a:clrFrom>
              <a:clrTo>
                <a:srgbClr val="FFFFFE">
                  <a:alpha val="0"/>
                </a:srgbClr>
              </a:clrTo>
            </a:clrChange>
            <a:extLst>
              <a:ext uri="{28A0092B-C50C-407E-A947-70E740481C1C}">
                <a14:useLocalDpi xmlns:a14="http://schemas.microsoft.com/office/drawing/2010/main" val="0"/>
              </a:ext>
            </a:extLst>
          </a:blip>
          <a:srcRect/>
          <a:stretch>
            <a:fillRect/>
          </a:stretch>
        </p:blipFill>
        <p:spPr bwMode="auto">
          <a:xfrm>
            <a:off x="4121971" y="1641931"/>
            <a:ext cx="976258" cy="10480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Rectangle 14"/>
          <p:cNvSpPr/>
          <p:nvPr/>
        </p:nvSpPr>
        <p:spPr>
          <a:xfrm>
            <a:off x="342900" y="661336"/>
            <a:ext cx="8229600" cy="830997"/>
          </a:xfrm>
          <a:prstGeom prst="rect">
            <a:avLst/>
          </a:prstGeom>
        </p:spPr>
        <p:txBody>
          <a:bodyPr wrap="square">
            <a:spAutoFit/>
          </a:bodyPr>
          <a:lstStyle/>
          <a:p>
            <a:pPr algn="ctr"/>
            <a:r>
              <a:rPr lang="vi-VN" sz="2000" b="1" dirty="0">
                <a:solidFill>
                  <a:srgbClr val="3333FF"/>
                </a:solidFill>
                <a:latin typeface="+mj-lt"/>
              </a:rPr>
              <a:t>PHÒNG GIÁO DỤC VÀ ĐÀO TẠO QUẬN LONG </a:t>
            </a:r>
            <a:r>
              <a:rPr lang="vi-VN" sz="2000" b="1" dirty="0" smtClean="0">
                <a:solidFill>
                  <a:srgbClr val="3333FF"/>
                </a:solidFill>
                <a:latin typeface="+mj-lt"/>
              </a:rPr>
              <a:t>BIÊN</a:t>
            </a:r>
            <a:endParaRPr lang="en-US" sz="2000" b="1" dirty="0" smtClean="0">
              <a:solidFill>
                <a:srgbClr val="3333FF"/>
              </a:solidFill>
              <a:latin typeface="+mj-lt"/>
            </a:endParaRPr>
          </a:p>
          <a:p>
            <a:pPr algn="ctr"/>
            <a:r>
              <a:rPr lang="vi-VN" sz="2800" b="1" dirty="0" smtClean="0">
                <a:solidFill>
                  <a:srgbClr val="3333FF"/>
                </a:solidFill>
                <a:latin typeface="+mj-lt"/>
              </a:rPr>
              <a:t>Trường </a:t>
            </a:r>
            <a:r>
              <a:rPr lang="vi-VN" sz="2800" b="1" dirty="0">
                <a:solidFill>
                  <a:srgbClr val="3333FF"/>
                </a:solidFill>
                <a:latin typeface="+mj-lt"/>
              </a:rPr>
              <a:t>Mầm Non Gia Thượng</a:t>
            </a:r>
            <a:endParaRPr lang="en-US" sz="2800" dirty="0">
              <a:solidFill>
                <a:srgbClr val="3333FF"/>
              </a:solidFill>
              <a:latin typeface="+mj-lt"/>
            </a:endParaRPr>
          </a:p>
        </p:txBody>
      </p:sp>
    </p:spTree>
    <p:extLst>
      <p:ext uri="{BB962C8B-B14F-4D97-AF65-F5344CB8AC3E}">
        <p14:creationId xmlns:p14="http://schemas.microsoft.com/office/powerpoint/2010/main" val="79152838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t="-37000" b="-37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2057400" y="914400"/>
            <a:ext cx="6477000" cy="1371600"/>
          </a:xfrm>
        </p:spPr>
        <p:txBody>
          <a:bodyPr>
            <a:normAutofit/>
          </a:bodyPr>
          <a:lstStyle/>
          <a:p>
            <a:pPr marL="0" indent="0">
              <a:buNone/>
            </a:pPr>
            <a:r>
              <a:rPr lang="en-US" b="1" dirty="0">
                <a:solidFill>
                  <a:srgbClr val="00B0F0"/>
                </a:solidFill>
                <a:latin typeface="Times New Roman" panose="02020603050405020304" pitchFamily="18" charset="0"/>
                <a:cs typeface="Times New Roman" panose="02020603050405020304" pitchFamily="18" charset="0"/>
              </a:rPr>
              <a:t>*</a:t>
            </a:r>
            <a:r>
              <a:rPr lang="en-US" b="1" dirty="0" smtClean="0">
                <a:solidFill>
                  <a:srgbClr val="00B0F0"/>
                </a:solidFill>
                <a:latin typeface="Times New Roman" panose="02020603050405020304" pitchFamily="18" charset="0"/>
                <a:cs typeface="Times New Roman" panose="02020603050405020304" pitchFamily="18" charset="0"/>
              </a:rPr>
              <a:t> </a:t>
            </a:r>
            <a:r>
              <a:rPr lang="en-US" b="1" dirty="0" err="1">
                <a:solidFill>
                  <a:srgbClr val="00B0F0"/>
                </a:solidFill>
                <a:latin typeface="Times New Roman" panose="02020603050405020304" pitchFamily="18" charset="0"/>
                <a:cs typeface="Times New Roman" panose="02020603050405020304" pitchFamily="18" charset="0"/>
              </a:rPr>
              <a:t>Hồi</a:t>
            </a:r>
            <a:r>
              <a:rPr lang="en-US" b="1" dirty="0">
                <a:solidFill>
                  <a:srgbClr val="00B0F0"/>
                </a:solidFill>
                <a:latin typeface="Times New Roman" panose="02020603050405020304" pitchFamily="18" charset="0"/>
                <a:cs typeface="Times New Roman" panose="02020603050405020304" pitchFamily="18" charset="0"/>
              </a:rPr>
              <a:t> </a:t>
            </a:r>
            <a:r>
              <a:rPr lang="en-US" b="1" dirty="0" err="1">
                <a:solidFill>
                  <a:srgbClr val="00B0F0"/>
                </a:solidFill>
                <a:latin typeface="Times New Roman" panose="02020603050405020304" pitchFamily="18" charset="0"/>
                <a:cs typeface="Times New Roman" panose="02020603050405020304" pitchFamily="18" charset="0"/>
              </a:rPr>
              <a:t>tĩnh</a:t>
            </a:r>
            <a:r>
              <a:rPr lang="en-US" b="1" dirty="0">
                <a:solidFill>
                  <a:srgbClr val="00B0F0"/>
                </a:solidFill>
                <a:latin typeface="Times New Roman" panose="02020603050405020304" pitchFamily="18" charset="0"/>
                <a:cs typeface="Times New Roman" panose="02020603050405020304" pitchFamily="18" charset="0"/>
              </a:rPr>
              <a:t>: </a:t>
            </a:r>
            <a:endParaRPr lang="en-US" b="1" dirty="0" smtClean="0">
              <a:solidFill>
                <a:srgbClr val="00B0F0"/>
              </a:solidFill>
              <a:latin typeface="Times New Roman" panose="02020603050405020304" pitchFamily="18" charset="0"/>
              <a:cs typeface="Times New Roman" panose="02020603050405020304" pitchFamily="18" charset="0"/>
            </a:endParaRPr>
          </a:p>
          <a:p>
            <a:pPr marL="0" indent="0">
              <a:buNone/>
            </a:pPr>
            <a:r>
              <a:rPr lang="en-US" dirty="0" smtClean="0">
                <a:solidFill>
                  <a:srgbClr val="3333FF"/>
                </a:solidFill>
                <a:latin typeface="Times New Roman" panose="02020603050405020304" pitchFamily="18" charset="0"/>
                <a:cs typeface="Times New Roman" panose="02020603050405020304" pitchFamily="18" charset="0"/>
              </a:rPr>
              <a:t>- Cho </a:t>
            </a:r>
            <a:r>
              <a:rPr lang="en-US" dirty="0" err="1">
                <a:solidFill>
                  <a:srgbClr val="3333FF"/>
                </a:solidFill>
                <a:latin typeface="Times New Roman" panose="02020603050405020304" pitchFamily="18" charset="0"/>
                <a:cs typeface="Times New Roman" panose="02020603050405020304" pitchFamily="18" charset="0"/>
              </a:rPr>
              <a:t>trẻ</a:t>
            </a:r>
            <a:r>
              <a:rPr lang="en-US" dirty="0">
                <a:solidFill>
                  <a:srgbClr val="3333FF"/>
                </a:solidFill>
                <a:latin typeface="Times New Roman" panose="02020603050405020304" pitchFamily="18" charset="0"/>
                <a:cs typeface="Times New Roman" panose="02020603050405020304" pitchFamily="18" charset="0"/>
              </a:rPr>
              <a:t> </a:t>
            </a:r>
            <a:r>
              <a:rPr lang="en-US" dirty="0" err="1">
                <a:solidFill>
                  <a:srgbClr val="3333FF"/>
                </a:solidFill>
                <a:latin typeface="Times New Roman" panose="02020603050405020304" pitchFamily="18" charset="0"/>
                <a:cs typeface="Times New Roman" panose="02020603050405020304" pitchFamily="18" charset="0"/>
              </a:rPr>
              <a:t>đi</a:t>
            </a:r>
            <a:r>
              <a:rPr lang="en-US" dirty="0">
                <a:solidFill>
                  <a:srgbClr val="3333FF"/>
                </a:solidFill>
                <a:latin typeface="Times New Roman" panose="02020603050405020304" pitchFamily="18" charset="0"/>
                <a:cs typeface="Times New Roman" panose="02020603050405020304" pitchFamily="18" charset="0"/>
              </a:rPr>
              <a:t> </a:t>
            </a:r>
            <a:r>
              <a:rPr lang="en-US" dirty="0" err="1">
                <a:solidFill>
                  <a:srgbClr val="3333FF"/>
                </a:solidFill>
                <a:latin typeface="Times New Roman" panose="02020603050405020304" pitchFamily="18" charset="0"/>
                <a:cs typeface="Times New Roman" panose="02020603050405020304" pitchFamily="18" charset="0"/>
              </a:rPr>
              <a:t>nhẹ</a:t>
            </a:r>
            <a:r>
              <a:rPr lang="en-US" dirty="0">
                <a:solidFill>
                  <a:srgbClr val="3333FF"/>
                </a:solidFill>
                <a:latin typeface="Times New Roman" panose="02020603050405020304" pitchFamily="18" charset="0"/>
                <a:cs typeface="Times New Roman" panose="02020603050405020304" pitchFamily="18" charset="0"/>
              </a:rPr>
              <a:t> </a:t>
            </a:r>
            <a:r>
              <a:rPr lang="en-US" dirty="0" err="1">
                <a:solidFill>
                  <a:srgbClr val="3333FF"/>
                </a:solidFill>
                <a:latin typeface="Times New Roman" panose="02020603050405020304" pitchFamily="18" charset="0"/>
                <a:cs typeface="Times New Roman" panose="02020603050405020304" pitchFamily="18" charset="0"/>
              </a:rPr>
              <a:t>nhàng</a:t>
            </a:r>
            <a:r>
              <a:rPr lang="en-US" dirty="0">
                <a:solidFill>
                  <a:srgbClr val="3333FF"/>
                </a:solidFill>
                <a:latin typeface="Times New Roman" panose="02020603050405020304" pitchFamily="18" charset="0"/>
                <a:cs typeface="Times New Roman" panose="02020603050405020304" pitchFamily="18" charset="0"/>
              </a:rPr>
              <a:t> </a:t>
            </a:r>
            <a:r>
              <a:rPr lang="en-US" dirty="0" err="1">
                <a:solidFill>
                  <a:srgbClr val="3333FF"/>
                </a:solidFill>
                <a:latin typeface="Times New Roman" panose="02020603050405020304" pitchFamily="18" charset="0"/>
                <a:cs typeface="Times New Roman" panose="02020603050405020304" pitchFamily="18" charset="0"/>
              </a:rPr>
              <a:t>trong</a:t>
            </a:r>
            <a:r>
              <a:rPr lang="en-US" dirty="0">
                <a:solidFill>
                  <a:srgbClr val="3333FF"/>
                </a:solidFill>
                <a:latin typeface="Times New Roman" panose="02020603050405020304" pitchFamily="18" charset="0"/>
                <a:cs typeface="Times New Roman" panose="02020603050405020304" pitchFamily="18" charset="0"/>
              </a:rPr>
              <a:t> </a:t>
            </a:r>
            <a:r>
              <a:rPr lang="en-US" dirty="0" err="1">
                <a:solidFill>
                  <a:srgbClr val="3333FF"/>
                </a:solidFill>
                <a:latin typeface="Times New Roman" panose="02020603050405020304" pitchFamily="18" charset="0"/>
                <a:cs typeface="Times New Roman" panose="02020603050405020304" pitchFamily="18" charset="0"/>
              </a:rPr>
              <a:t>sân</a:t>
            </a:r>
            <a:r>
              <a:rPr lang="en-US" dirty="0">
                <a:solidFill>
                  <a:srgbClr val="3333FF"/>
                </a:solidFill>
                <a:latin typeface="Times New Roman" panose="02020603050405020304" pitchFamily="18" charset="0"/>
                <a:cs typeface="Times New Roman" panose="02020603050405020304" pitchFamily="18" charset="0"/>
              </a:rPr>
              <a:t> </a:t>
            </a:r>
            <a:r>
              <a:rPr lang="en-US" dirty="0" err="1">
                <a:solidFill>
                  <a:srgbClr val="3333FF"/>
                </a:solidFill>
                <a:latin typeface="Times New Roman" panose="02020603050405020304" pitchFamily="18" charset="0"/>
                <a:cs typeface="Times New Roman" panose="02020603050405020304" pitchFamily="18" charset="0"/>
              </a:rPr>
              <a:t>tập</a:t>
            </a:r>
            <a:endParaRPr lang="en-US" dirty="0">
              <a:solidFill>
                <a:srgbClr val="3333FF"/>
              </a:solidFill>
              <a:latin typeface="Times New Roman" panose="02020603050405020304" pitchFamily="18" charset="0"/>
              <a:cs typeface="Times New Roman" panose="02020603050405020304" pitchFamily="18" charset="0"/>
            </a:endParaRPr>
          </a:p>
        </p:txBody>
      </p:sp>
      <p:pic>
        <p:nvPicPr>
          <p:cNvPr id="4" name="Nhạc không lời nhẹ nhàng cho bé">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038600" y="3810000"/>
            <a:ext cx="609600" cy="609600"/>
          </a:xfrm>
          <a:prstGeom prst="rect">
            <a:avLst/>
          </a:prstGeom>
        </p:spPr>
      </p:pic>
    </p:spTree>
    <p:extLst>
      <p:ext uri="{BB962C8B-B14F-4D97-AF65-F5344CB8AC3E}">
        <p14:creationId xmlns:p14="http://schemas.microsoft.com/office/powerpoint/2010/main" val="10075545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1" restart="whenNotActive" fill="hold" evtFilter="cancelBubble" nodeType="interactiveSeq">
                <p:stCondLst>
                  <p:cond evt="onClick" delay="0">
                    <p:tgtEl>
                      <p:spTgt spid="4"/>
                    </p:tgtEl>
                  </p:cond>
                </p:stCondLst>
                <p:endSync evt="end" delay="0">
                  <p:rtn val="all"/>
                </p:endSync>
                <p:childTnLst>
                  <p:par>
                    <p:cTn id="12" fill="hold">
                      <p:stCondLst>
                        <p:cond delay="0"/>
                      </p:stCondLst>
                      <p:childTnLst>
                        <p:par>
                          <p:cTn id="13" fill="hold">
                            <p:stCondLst>
                              <p:cond delay="0"/>
                            </p:stCondLst>
                            <p:childTnLst>
                              <p:par>
                                <p:cTn id="14" presetID="1" presetClass="mediacall" presetSubtype="0" fill="hold" nodeType="clickEffect">
                                  <p:stCondLst>
                                    <p:cond delay="0"/>
                                  </p:stCondLst>
                                  <p:childTnLst>
                                    <p:cmd type="call" cmd="playFrom(0.0)">
                                      <p:cBhvr>
                                        <p:cTn id="15" dur="1312052" fill="hold"/>
                                        <p:tgtEl>
                                          <p:spTgt spid="4"/>
                                        </p:tgtEl>
                                      </p:cBhvr>
                                    </p:cmd>
                                  </p:childTnLst>
                                </p:cTn>
                              </p:par>
                            </p:childTnLst>
                          </p:cTn>
                        </p:par>
                      </p:childTnLst>
                    </p:cTn>
                  </p:par>
                </p:childTnLst>
              </p:cTn>
              <p:nextCondLst>
                <p:cond evt="onClick" delay="0">
                  <p:tgtEl>
                    <p:spTgt spid="4"/>
                  </p:tgtEl>
                </p:cond>
              </p:nextCondLst>
            </p:seq>
            <p:audio>
              <p:cMediaNode vol="80000">
                <p:cTn id="16" fill="hold" display="0">
                  <p:stCondLst>
                    <p:cond delay="indefinite"/>
                  </p:stCondLst>
                  <p:endCondLst>
                    <p:cond evt="onStopAudio" delay="0">
                      <p:tgtEl>
                        <p:sldTgt/>
                      </p:tgtEl>
                    </p:cond>
                  </p:endCondLst>
                </p:cTn>
                <p:tgtEl>
                  <p:spTgt spid="4"/>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3000" b="-3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457200" y="2209800"/>
            <a:ext cx="7772400" cy="1470025"/>
          </a:xfrm>
        </p:spPr>
        <p:txBody>
          <a:bodyPr>
            <a:normAutofit/>
          </a:bodyPr>
          <a:lstStyle/>
          <a:p>
            <a:r>
              <a:rPr lang="en-US" sz="3600" b="1" dirty="0">
                <a:solidFill>
                  <a:schemeClr val="accent5">
                    <a:lumMod val="50000"/>
                  </a:schemeClr>
                </a:solidFill>
                <a:latin typeface="Times New Roman" panose="02020603050405020304" pitchFamily="18" charset="0"/>
                <a:cs typeface="Times New Roman" panose="02020603050405020304" pitchFamily="18" charset="0"/>
              </a:rPr>
              <a:t>3. </a:t>
            </a:r>
            <a:r>
              <a:rPr lang="en-US" sz="3600" b="1" dirty="0" err="1">
                <a:solidFill>
                  <a:schemeClr val="accent5">
                    <a:lumMod val="50000"/>
                  </a:schemeClr>
                </a:solidFill>
                <a:latin typeface="Times New Roman" panose="02020603050405020304" pitchFamily="18" charset="0"/>
                <a:cs typeface="Times New Roman" panose="02020603050405020304" pitchFamily="18" charset="0"/>
              </a:rPr>
              <a:t>Kết</a:t>
            </a:r>
            <a:r>
              <a:rPr lang="en-US" sz="3600" b="1" dirty="0">
                <a:solidFill>
                  <a:schemeClr val="accent5">
                    <a:lumMod val="50000"/>
                  </a:schemeClr>
                </a:solidFill>
                <a:latin typeface="Times New Roman" panose="02020603050405020304" pitchFamily="18" charset="0"/>
                <a:cs typeface="Times New Roman" panose="02020603050405020304" pitchFamily="18" charset="0"/>
              </a:rPr>
              <a:t> </a:t>
            </a:r>
            <a:r>
              <a:rPr lang="en-US" sz="3600" b="1" dirty="0" err="1">
                <a:solidFill>
                  <a:schemeClr val="accent5">
                    <a:lumMod val="50000"/>
                  </a:schemeClr>
                </a:solidFill>
                <a:latin typeface="Times New Roman" panose="02020603050405020304" pitchFamily="18" charset="0"/>
                <a:cs typeface="Times New Roman" panose="02020603050405020304" pitchFamily="18" charset="0"/>
              </a:rPr>
              <a:t>thúc</a:t>
            </a:r>
            <a:r>
              <a:rPr lang="en-US" sz="3600" b="1" dirty="0" smtClean="0">
                <a:solidFill>
                  <a:schemeClr val="accent5">
                    <a:lumMod val="50000"/>
                  </a:schemeClr>
                </a:solidFill>
                <a:latin typeface="Times New Roman" panose="02020603050405020304" pitchFamily="18" charset="0"/>
                <a:cs typeface="Times New Roman" panose="02020603050405020304" pitchFamily="18" charset="0"/>
              </a:rPr>
              <a:t>:</a:t>
            </a:r>
            <a:endParaRPr lang="en-US" sz="3600" b="1" dirty="0">
              <a:solidFill>
                <a:schemeClr val="accent5">
                  <a:lumMod val="50000"/>
                </a:schemeClr>
              </a:solidFill>
              <a:latin typeface="Times New Roman" panose="02020603050405020304" pitchFamily="18" charset="0"/>
              <a:cs typeface="Times New Roman" panose="02020603050405020304" pitchFamily="18" charset="0"/>
            </a:endParaRPr>
          </a:p>
        </p:txBody>
      </p:sp>
      <p:sp>
        <p:nvSpPr>
          <p:cNvPr id="4" name="TextBox 3"/>
          <p:cNvSpPr txBox="1"/>
          <p:nvPr/>
        </p:nvSpPr>
        <p:spPr>
          <a:xfrm>
            <a:off x="3048000" y="3679825"/>
            <a:ext cx="4185761" cy="646331"/>
          </a:xfrm>
          <a:prstGeom prst="rect">
            <a:avLst/>
          </a:prstGeom>
          <a:noFill/>
        </p:spPr>
        <p:txBody>
          <a:bodyPr wrap="none" rtlCol="0">
            <a:spAutoFit/>
          </a:bodyPr>
          <a:lstStyle/>
          <a:p>
            <a:r>
              <a:rPr lang="en-US" sz="3600" dirty="0" smtClean="0">
                <a:solidFill>
                  <a:srgbClr val="3333FF"/>
                </a:solidFill>
                <a:latin typeface="Times New Roman" panose="02020603050405020304" pitchFamily="18" charset="0"/>
                <a:cs typeface="Times New Roman" panose="02020603050405020304" pitchFamily="18" charset="0"/>
              </a:rPr>
              <a:t>-</a:t>
            </a:r>
            <a:r>
              <a:rPr lang="en-US" sz="3600" dirty="0">
                <a:solidFill>
                  <a:srgbClr val="3333FF"/>
                </a:solidFill>
                <a:latin typeface="Times New Roman" panose="02020603050405020304" pitchFamily="18" charset="0"/>
                <a:cs typeface="Times New Roman" panose="02020603050405020304" pitchFamily="18" charset="0"/>
              </a:rPr>
              <a:t> </a:t>
            </a:r>
            <a:r>
              <a:rPr lang="en-US" sz="3600" dirty="0" err="1" smtClean="0">
                <a:solidFill>
                  <a:srgbClr val="3333FF"/>
                </a:solidFill>
                <a:latin typeface="Times New Roman" panose="02020603050405020304" pitchFamily="18" charset="0"/>
                <a:cs typeface="Times New Roman" panose="02020603050405020304" pitchFamily="18" charset="0"/>
              </a:rPr>
              <a:t>Cô</a:t>
            </a:r>
            <a:r>
              <a:rPr lang="en-US" sz="3600" dirty="0" smtClean="0">
                <a:solidFill>
                  <a:srgbClr val="3333FF"/>
                </a:solidFill>
                <a:latin typeface="Times New Roman" panose="02020603050405020304" pitchFamily="18" charset="0"/>
                <a:cs typeface="Times New Roman" panose="02020603050405020304" pitchFamily="18" charset="0"/>
              </a:rPr>
              <a:t> </a:t>
            </a:r>
            <a:r>
              <a:rPr lang="en-US" sz="3600" dirty="0" err="1">
                <a:solidFill>
                  <a:srgbClr val="3333FF"/>
                </a:solidFill>
                <a:latin typeface="Times New Roman" panose="02020603050405020304" pitchFamily="18" charset="0"/>
                <a:cs typeface="Times New Roman" panose="02020603050405020304" pitchFamily="18" charset="0"/>
              </a:rPr>
              <a:t>nhận</a:t>
            </a:r>
            <a:r>
              <a:rPr lang="en-US" sz="3600" dirty="0">
                <a:solidFill>
                  <a:srgbClr val="3333FF"/>
                </a:solidFill>
                <a:latin typeface="Times New Roman" panose="02020603050405020304" pitchFamily="18" charset="0"/>
                <a:cs typeface="Times New Roman" panose="02020603050405020304" pitchFamily="18" charset="0"/>
              </a:rPr>
              <a:t> </a:t>
            </a:r>
            <a:r>
              <a:rPr lang="en-US" sz="3600" dirty="0" err="1">
                <a:solidFill>
                  <a:srgbClr val="3333FF"/>
                </a:solidFill>
                <a:latin typeface="Times New Roman" panose="02020603050405020304" pitchFamily="18" charset="0"/>
                <a:cs typeface="Times New Roman" panose="02020603050405020304" pitchFamily="18" charset="0"/>
              </a:rPr>
              <a:t>xét</a:t>
            </a:r>
            <a:r>
              <a:rPr lang="en-US" sz="3600" dirty="0">
                <a:solidFill>
                  <a:srgbClr val="3333FF"/>
                </a:solidFill>
                <a:latin typeface="Times New Roman" panose="02020603050405020304" pitchFamily="18" charset="0"/>
                <a:cs typeface="Times New Roman" panose="02020603050405020304" pitchFamily="18" charset="0"/>
              </a:rPr>
              <a:t> </a:t>
            </a:r>
            <a:r>
              <a:rPr lang="en-US" sz="3600" dirty="0" err="1">
                <a:solidFill>
                  <a:srgbClr val="3333FF"/>
                </a:solidFill>
                <a:latin typeface="Times New Roman" panose="02020603050405020304" pitchFamily="18" charset="0"/>
                <a:cs typeface="Times New Roman" panose="02020603050405020304" pitchFamily="18" charset="0"/>
              </a:rPr>
              <a:t>giờ</a:t>
            </a:r>
            <a:r>
              <a:rPr lang="en-US" sz="3600" dirty="0">
                <a:solidFill>
                  <a:srgbClr val="3333FF"/>
                </a:solidFill>
                <a:latin typeface="Times New Roman" panose="02020603050405020304" pitchFamily="18" charset="0"/>
                <a:cs typeface="Times New Roman" panose="02020603050405020304" pitchFamily="18" charset="0"/>
              </a:rPr>
              <a:t> </a:t>
            </a:r>
            <a:r>
              <a:rPr lang="en-US" sz="3600" dirty="0" err="1">
                <a:solidFill>
                  <a:srgbClr val="3333FF"/>
                </a:solidFill>
                <a:latin typeface="Times New Roman" panose="02020603050405020304" pitchFamily="18" charset="0"/>
                <a:cs typeface="Times New Roman" panose="02020603050405020304" pitchFamily="18" charset="0"/>
              </a:rPr>
              <a:t>học</a:t>
            </a:r>
            <a:endParaRPr lang="en-US" sz="3600" dirty="0">
              <a:solidFill>
                <a:srgbClr val="3333FF"/>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376766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31800" y="228600"/>
            <a:ext cx="8229600" cy="1143000"/>
          </a:xfrm>
        </p:spPr>
        <p:txBody>
          <a:bodyPr/>
          <a:lstStyle/>
          <a:p>
            <a:r>
              <a:rPr lang="vi-VN" b="1" dirty="0" smtClean="0">
                <a:solidFill>
                  <a:srgbClr val="FF0000"/>
                </a:solidFill>
              </a:rPr>
              <a:t>I</a:t>
            </a:r>
            <a:r>
              <a:rPr lang="en-US" b="1" dirty="0" smtClean="0">
                <a:solidFill>
                  <a:srgbClr val="FF0000"/>
                </a:solidFill>
              </a:rPr>
              <a:t>.</a:t>
            </a:r>
            <a:r>
              <a:rPr lang="vi-VN" b="1" dirty="0" smtClean="0">
                <a:solidFill>
                  <a:srgbClr val="FF0000"/>
                </a:solidFill>
              </a:rPr>
              <a:t> </a:t>
            </a:r>
            <a:r>
              <a:rPr lang="vi-VN" b="1" dirty="0">
                <a:solidFill>
                  <a:srgbClr val="FF0000"/>
                </a:solidFill>
              </a:rPr>
              <a:t>MỤC ĐÍCH </a:t>
            </a:r>
            <a:r>
              <a:rPr lang="en-US" b="1" dirty="0" smtClean="0">
                <a:solidFill>
                  <a:srgbClr val="FF0000"/>
                </a:solidFill>
              </a:rPr>
              <a:t>- </a:t>
            </a:r>
            <a:r>
              <a:rPr lang="vi-VN" b="1" dirty="0" smtClean="0">
                <a:solidFill>
                  <a:srgbClr val="FF0000"/>
                </a:solidFill>
              </a:rPr>
              <a:t>YÊU CẦU</a:t>
            </a:r>
            <a:r>
              <a:rPr lang="en-US" b="1" dirty="0" smtClean="0">
                <a:solidFill>
                  <a:srgbClr val="FF0000"/>
                </a:solidFill>
              </a:rPr>
              <a:t>:</a:t>
            </a:r>
            <a:endParaRPr lang="en-US" dirty="0">
              <a:solidFill>
                <a:srgbClr val="FF0000"/>
              </a:solidFill>
            </a:endParaRPr>
          </a:p>
        </p:txBody>
      </p:sp>
      <p:sp>
        <p:nvSpPr>
          <p:cNvPr id="3" name="Content Placeholder 2"/>
          <p:cNvSpPr>
            <a:spLocks noGrp="1"/>
          </p:cNvSpPr>
          <p:nvPr>
            <p:ph idx="1"/>
          </p:nvPr>
        </p:nvSpPr>
        <p:spPr>
          <a:xfrm>
            <a:off x="1041400" y="1752600"/>
            <a:ext cx="7620000" cy="4419600"/>
          </a:xfrm>
        </p:spPr>
        <p:txBody>
          <a:bodyPr>
            <a:noAutofit/>
          </a:bodyPr>
          <a:lstStyle/>
          <a:p>
            <a:pPr marL="0" indent="0">
              <a:buNone/>
            </a:pPr>
            <a:r>
              <a:rPr lang="vi-VN" sz="2400" b="1" dirty="0" smtClean="0">
                <a:solidFill>
                  <a:srgbClr val="3333FF"/>
                </a:solidFill>
                <a:latin typeface="+mj-lt"/>
              </a:rPr>
              <a:t>* </a:t>
            </a:r>
            <a:r>
              <a:rPr lang="vi-VN" sz="2400" b="1" dirty="0">
                <a:solidFill>
                  <a:srgbClr val="3333FF"/>
                </a:solidFill>
                <a:latin typeface="+mj-lt"/>
              </a:rPr>
              <a:t>Kiến thức</a:t>
            </a:r>
            <a:r>
              <a:rPr lang="vi-VN" sz="2400" dirty="0">
                <a:solidFill>
                  <a:srgbClr val="3333FF"/>
                </a:solidFill>
                <a:latin typeface="+mj-lt"/>
              </a:rPr>
              <a:t>:</a:t>
            </a:r>
          </a:p>
          <a:p>
            <a:pPr marL="0" indent="0">
              <a:buNone/>
            </a:pPr>
            <a:r>
              <a:rPr lang="vi-VN" sz="2400" dirty="0">
                <a:solidFill>
                  <a:srgbClr val="3333FF"/>
                </a:solidFill>
                <a:latin typeface="+mj-lt"/>
              </a:rPr>
              <a:t>- Trẻ nhớ tên bài tập, tên trò chơi.</a:t>
            </a:r>
          </a:p>
          <a:p>
            <a:pPr marL="0" indent="0">
              <a:buNone/>
            </a:pPr>
            <a:r>
              <a:rPr lang="vi-VN" sz="2400" dirty="0">
                <a:solidFill>
                  <a:srgbClr val="3333FF"/>
                </a:solidFill>
                <a:latin typeface="+mj-lt"/>
              </a:rPr>
              <a:t>- Biết cách thực hiện các vận động. Biết tập BTPTC, biết VĐCB bước lên xuống bậc cao 15cm.</a:t>
            </a:r>
          </a:p>
          <a:p>
            <a:pPr marL="0" indent="0">
              <a:buNone/>
            </a:pPr>
            <a:r>
              <a:rPr lang="vi-VN" sz="2400" b="1" dirty="0">
                <a:solidFill>
                  <a:srgbClr val="3333FF"/>
                </a:solidFill>
                <a:latin typeface="+mj-lt"/>
              </a:rPr>
              <a:t>* Kỹ năng</a:t>
            </a:r>
            <a:r>
              <a:rPr lang="vi-VN" sz="2400" dirty="0">
                <a:solidFill>
                  <a:srgbClr val="3333FF"/>
                </a:solidFill>
                <a:latin typeface="+mj-lt"/>
              </a:rPr>
              <a:t>:</a:t>
            </a:r>
          </a:p>
          <a:p>
            <a:pPr marL="0" indent="0">
              <a:buNone/>
            </a:pPr>
            <a:r>
              <a:rPr lang="vi-VN" sz="2400" dirty="0">
                <a:solidFill>
                  <a:srgbClr val="3333FF"/>
                </a:solidFill>
                <a:latin typeface="+mj-lt"/>
              </a:rPr>
              <a:t>- Rèn luyện kỹ năng bước lên xuống bậc thang.</a:t>
            </a:r>
          </a:p>
          <a:p>
            <a:pPr marL="0" indent="0">
              <a:buNone/>
            </a:pPr>
            <a:r>
              <a:rPr lang="vi-VN" sz="2400" dirty="0">
                <a:solidFill>
                  <a:srgbClr val="3333FF"/>
                </a:solidFill>
                <a:latin typeface="+mj-lt"/>
              </a:rPr>
              <a:t>- Biết tập BTPTC, biết chơi trò chơi vận động.</a:t>
            </a:r>
          </a:p>
          <a:p>
            <a:pPr marL="0" indent="0">
              <a:buNone/>
            </a:pPr>
            <a:r>
              <a:rPr lang="vi-VN" sz="2400" b="1" dirty="0">
                <a:solidFill>
                  <a:srgbClr val="3333FF"/>
                </a:solidFill>
                <a:latin typeface="+mj-lt"/>
              </a:rPr>
              <a:t>* Thái độ:</a:t>
            </a:r>
            <a:endParaRPr lang="vi-VN" sz="2400" dirty="0">
              <a:solidFill>
                <a:srgbClr val="3333FF"/>
              </a:solidFill>
              <a:latin typeface="+mj-lt"/>
            </a:endParaRPr>
          </a:p>
          <a:p>
            <a:pPr marL="0" indent="0">
              <a:buNone/>
            </a:pPr>
            <a:r>
              <a:rPr lang="vi-VN" sz="2400" dirty="0">
                <a:solidFill>
                  <a:srgbClr val="3333FF"/>
                </a:solidFill>
                <a:latin typeface="+mj-lt"/>
              </a:rPr>
              <a:t> -Trẻ ngoan, không xô đẩy bạn.</a:t>
            </a:r>
          </a:p>
          <a:p>
            <a:pPr marL="0" indent="0">
              <a:buNone/>
            </a:pPr>
            <a:r>
              <a:rPr lang="vi-VN" sz="2400" dirty="0">
                <a:solidFill>
                  <a:srgbClr val="3333FF"/>
                </a:solidFill>
                <a:latin typeface="+mj-lt"/>
              </a:rPr>
              <a:t>- Hứng thú luyện tập, thích chơi TCVĐ.</a:t>
            </a:r>
          </a:p>
        </p:txBody>
      </p:sp>
    </p:spTree>
    <p:extLst>
      <p:ext uri="{BB962C8B-B14F-4D97-AF65-F5344CB8AC3E}">
        <p14:creationId xmlns:p14="http://schemas.microsoft.com/office/powerpoint/2010/main" val="39620447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143000"/>
          </a:xfrm>
        </p:spPr>
        <p:txBody>
          <a:bodyPr>
            <a:normAutofit/>
          </a:bodyPr>
          <a:lstStyle/>
          <a:p>
            <a:r>
              <a:rPr lang="vi-VN" sz="2800" b="1" dirty="0">
                <a:solidFill>
                  <a:srgbClr val="3333FF"/>
                </a:solidFill>
              </a:rPr>
              <a:t>II: CHUẨN BỊ</a:t>
            </a:r>
            <a:endParaRPr lang="en-US" sz="2800" b="1" dirty="0">
              <a:solidFill>
                <a:srgbClr val="3333FF"/>
              </a:solidFill>
            </a:endParaRPr>
          </a:p>
        </p:txBody>
      </p:sp>
      <p:sp>
        <p:nvSpPr>
          <p:cNvPr id="3" name="Content Placeholder 2"/>
          <p:cNvSpPr>
            <a:spLocks noGrp="1"/>
          </p:cNvSpPr>
          <p:nvPr>
            <p:ph idx="1"/>
          </p:nvPr>
        </p:nvSpPr>
        <p:spPr/>
        <p:txBody>
          <a:bodyPr/>
          <a:lstStyle/>
          <a:p>
            <a:pPr marL="0" indent="0">
              <a:buNone/>
            </a:pPr>
            <a:endParaRPr lang="en-US" dirty="0">
              <a:latin typeface="Times New Roman" pitchFamily="18" charset="0"/>
              <a:cs typeface="Times New Roman" pitchFamily="18" charset="0"/>
            </a:endParaRPr>
          </a:p>
          <a:p>
            <a:pPr marL="0" indent="0">
              <a:buNone/>
            </a:pPr>
            <a:r>
              <a:rPr lang="en-US" b="1" dirty="0"/>
              <a:t> </a:t>
            </a:r>
            <a:endParaRPr lang="en-US" dirty="0"/>
          </a:p>
          <a:p>
            <a:endParaRPr lang="en-US" dirty="0"/>
          </a:p>
        </p:txBody>
      </p:sp>
      <p:sp>
        <p:nvSpPr>
          <p:cNvPr id="6" name="Rectangle 5"/>
          <p:cNvSpPr/>
          <p:nvPr/>
        </p:nvSpPr>
        <p:spPr>
          <a:xfrm>
            <a:off x="1905000" y="1404372"/>
            <a:ext cx="6400800" cy="2677656"/>
          </a:xfrm>
          <a:prstGeom prst="rect">
            <a:avLst/>
          </a:prstGeom>
        </p:spPr>
        <p:txBody>
          <a:bodyPr wrap="square">
            <a:spAutoFit/>
          </a:bodyPr>
          <a:lstStyle/>
          <a:p>
            <a:r>
              <a:rPr lang="en-US" sz="2400" b="1" dirty="0">
                <a:solidFill>
                  <a:srgbClr val="3333FF"/>
                </a:solidFill>
                <a:latin typeface="Times New Roman" panose="02020603050405020304" pitchFamily="18" charset="0"/>
                <a:cs typeface="Times New Roman" panose="02020603050405020304" pitchFamily="18" charset="0"/>
              </a:rPr>
              <a:t>* </a:t>
            </a:r>
            <a:r>
              <a:rPr lang="en-US" sz="2400" b="1" dirty="0" err="1">
                <a:solidFill>
                  <a:srgbClr val="3333FF"/>
                </a:solidFill>
                <a:latin typeface="Times New Roman" panose="02020603050405020304" pitchFamily="18" charset="0"/>
                <a:cs typeface="Times New Roman" panose="02020603050405020304" pitchFamily="18" charset="0"/>
              </a:rPr>
              <a:t>Đồ</a:t>
            </a:r>
            <a:r>
              <a:rPr lang="en-US" sz="2400" b="1" dirty="0">
                <a:solidFill>
                  <a:srgbClr val="3333FF"/>
                </a:solidFill>
                <a:latin typeface="Times New Roman" panose="02020603050405020304" pitchFamily="18" charset="0"/>
                <a:cs typeface="Times New Roman" panose="02020603050405020304" pitchFamily="18" charset="0"/>
              </a:rPr>
              <a:t> </a:t>
            </a:r>
            <a:r>
              <a:rPr lang="en-US" sz="2400" b="1" dirty="0" err="1">
                <a:solidFill>
                  <a:srgbClr val="3333FF"/>
                </a:solidFill>
                <a:latin typeface="Times New Roman" panose="02020603050405020304" pitchFamily="18" charset="0"/>
                <a:cs typeface="Times New Roman" panose="02020603050405020304" pitchFamily="18" charset="0"/>
              </a:rPr>
              <a:t>dùng</a:t>
            </a:r>
            <a:r>
              <a:rPr lang="en-US" sz="2400" b="1" dirty="0">
                <a:solidFill>
                  <a:srgbClr val="3333FF"/>
                </a:solidFill>
                <a:latin typeface="Times New Roman" panose="02020603050405020304" pitchFamily="18" charset="0"/>
                <a:cs typeface="Times New Roman" panose="02020603050405020304" pitchFamily="18" charset="0"/>
              </a:rPr>
              <a:t> </a:t>
            </a:r>
            <a:r>
              <a:rPr lang="en-US" sz="2400" b="1" dirty="0" err="1">
                <a:solidFill>
                  <a:srgbClr val="3333FF"/>
                </a:solidFill>
                <a:latin typeface="Times New Roman" panose="02020603050405020304" pitchFamily="18" charset="0"/>
                <a:cs typeface="Times New Roman" panose="02020603050405020304" pitchFamily="18" charset="0"/>
              </a:rPr>
              <a:t>của</a:t>
            </a:r>
            <a:r>
              <a:rPr lang="en-US" sz="2400" b="1" dirty="0">
                <a:solidFill>
                  <a:srgbClr val="3333FF"/>
                </a:solidFill>
                <a:latin typeface="Times New Roman" panose="02020603050405020304" pitchFamily="18" charset="0"/>
                <a:cs typeface="Times New Roman" panose="02020603050405020304" pitchFamily="18" charset="0"/>
              </a:rPr>
              <a:t> </a:t>
            </a:r>
            <a:r>
              <a:rPr lang="en-US" sz="2400" b="1" dirty="0" err="1">
                <a:solidFill>
                  <a:srgbClr val="3333FF"/>
                </a:solidFill>
                <a:latin typeface="Times New Roman" panose="02020603050405020304" pitchFamily="18" charset="0"/>
                <a:cs typeface="Times New Roman" panose="02020603050405020304" pitchFamily="18" charset="0"/>
              </a:rPr>
              <a:t>cô</a:t>
            </a:r>
            <a:r>
              <a:rPr lang="en-US" sz="2400" b="1" dirty="0">
                <a:solidFill>
                  <a:srgbClr val="3333FF"/>
                </a:solidFill>
                <a:latin typeface="Times New Roman" panose="02020603050405020304" pitchFamily="18" charset="0"/>
                <a:cs typeface="Times New Roman" panose="02020603050405020304" pitchFamily="18" charset="0"/>
              </a:rPr>
              <a:t>:</a:t>
            </a:r>
            <a:endParaRPr lang="en-US" sz="2400" dirty="0">
              <a:solidFill>
                <a:srgbClr val="3333FF"/>
              </a:solidFill>
              <a:latin typeface="Times New Roman" panose="02020603050405020304" pitchFamily="18" charset="0"/>
              <a:cs typeface="Times New Roman" panose="02020603050405020304" pitchFamily="18" charset="0"/>
            </a:endParaRPr>
          </a:p>
          <a:p>
            <a:r>
              <a:rPr lang="en-US" sz="2400" dirty="0">
                <a:solidFill>
                  <a:srgbClr val="3333FF"/>
                </a:solidFill>
                <a:latin typeface="Times New Roman" panose="02020603050405020304" pitchFamily="18" charset="0"/>
                <a:cs typeface="Times New Roman" panose="02020603050405020304" pitchFamily="18" charset="0"/>
              </a:rPr>
              <a:t>- </a:t>
            </a:r>
            <a:r>
              <a:rPr lang="en-US" sz="2400" dirty="0" err="1">
                <a:solidFill>
                  <a:srgbClr val="3333FF"/>
                </a:solidFill>
                <a:latin typeface="Times New Roman" panose="02020603050405020304" pitchFamily="18" charset="0"/>
                <a:cs typeface="Times New Roman" panose="02020603050405020304" pitchFamily="18" charset="0"/>
              </a:rPr>
              <a:t>Nhạc</a:t>
            </a:r>
            <a:r>
              <a:rPr lang="en-US" sz="2400" dirty="0">
                <a:solidFill>
                  <a:srgbClr val="3333FF"/>
                </a:solidFill>
                <a:latin typeface="Times New Roman" panose="02020603050405020304" pitchFamily="18" charset="0"/>
                <a:cs typeface="Times New Roman" panose="02020603050405020304" pitchFamily="18" charset="0"/>
              </a:rPr>
              <a:t> </a:t>
            </a:r>
            <a:r>
              <a:rPr lang="en-US" sz="2400" dirty="0" err="1">
                <a:solidFill>
                  <a:srgbClr val="3333FF"/>
                </a:solidFill>
                <a:latin typeface="Times New Roman" panose="02020603050405020304" pitchFamily="18" charset="0"/>
                <a:cs typeface="Times New Roman" panose="02020603050405020304" pitchFamily="18" charset="0"/>
              </a:rPr>
              <a:t>tập</a:t>
            </a:r>
            <a:r>
              <a:rPr lang="en-US" sz="2400" dirty="0">
                <a:solidFill>
                  <a:srgbClr val="3333FF"/>
                </a:solidFill>
                <a:latin typeface="Times New Roman" panose="02020603050405020304" pitchFamily="18" charset="0"/>
                <a:cs typeface="Times New Roman" panose="02020603050405020304" pitchFamily="18" charset="0"/>
              </a:rPr>
              <a:t> </a:t>
            </a:r>
            <a:r>
              <a:rPr lang="en-US" sz="2400" dirty="0" err="1">
                <a:solidFill>
                  <a:srgbClr val="3333FF"/>
                </a:solidFill>
                <a:latin typeface="Times New Roman" panose="02020603050405020304" pitchFamily="18" charset="0"/>
                <a:cs typeface="Times New Roman" panose="02020603050405020304" pitchFamily="18" charset="0"/>
              </a:rPr>
              <a:t>thể</a:t>
            </a:r>
            <a:r>
              <a:rPr lang="en-US" sz="2400" dirty="0">
                <a:solidFill>
                  <a:srgbClr val="3333FF"/>
                </a:solidFill>
                <a:latin typeface="Times New Roman" panose="02020603050405020304" pitchFamily="18" charset="0"/>
                <a:cs typeface="Times New Roman" panose="02020603050405020304" pitchFamily="18" charset="0"/>
              </a:rPr>
              <a:t> </a:t>
            </a:r>
            <a:r>
              <a:rPr lang="en-US" sz="2400" dirty="0" err="1">
                <a:solidFill>
                  <a:srgbClr val="3333FF"/>
                </a:solidFill>
                <a:latin typeface="Times New Roman" panose="02020603050405020304" pitchFamily="18" charset="0"/>
                <a:cs typeface="Times New Roman" panose="02020603050405020304" pitchFamily="18" charset="0"/>
              </a:rPr>
              <a:t>dục</a:t>
            </a:r>
            <a:r>
              <a:rPr lang="en-US" sz="2400" dirty="0">
                <a:solidFill>
                  <a:srgbClr val="3333FF"/>
                </a:solidFill>
                <a:latin typeface="Times New Roman" panose="02020603050405020304" pitchFamily="18" charset="0"/>
                <a:cs typeface="Times New Roman" panose="02020603050405020304" pitchFamily="18" charset="0"/>
              </a:rPr>
              <a:t> </a:t>
            </a:r>
            <a:r>
              <a:rPr lang="en-US" sz="2400" dirty="0" err="1">
                <a:solidFill>
                  <a:srgbClr val="3333FF"/>
                </a:solidFill>
                <a:latin typeface="Times New Roman" panose="02020603050405020304" pitchFamily="18" charset="0"/>
                <a:cs typeface="Times New Roman" panose="02020603050405020304" pitchFamily="18" charset="0"/>
              </a:rPr>
              <a:t>cho</a:t>
            </a:r>
            <a:r>
              <a:rPr lang="en-US" sz="2400" dirty="0">
                <a:solidFill>
                  <a:srgbClr val="3333FF"/>
                </a:solidFill>
                <a:latin typeface="Times New Roman" panose="02020603050405020304" pitchFamily="18" charset="0"/>
                <a:cs typeface="Times New Roman" panose="02020603050405020304" pitchFamily="18" charset="0"/>
              </a:rPr>
              <a:t> </a:t>
            </a:r>
            <a:r>
              <a:rPr lang="en-US" sz="2400" dirty="0" err="1">
                <a:solidFill>
                  <a:srgbClr val="3333FF"/>
                </a:solidFill>
                <a:latin typeface="Times New Roman" panose="02020603050405020304" pitchFamily="18" charset="0"/>
                <a:cs typeface="Times New Roman" panose="02020603050405020304" pitchFamily="18" charset="0"/>
              </a:rPr>
              <a:t>trẻ</a:t>
            </a:r>
            <a:r>
              <a:rPr lang="en-US" sz="2400" dirty="0">
                <a:solidFill>
                  <a:srgbClr val="3333FF"/>
                </a:solidFill>
                <a:latin typeface="Times New Roman" panose="02020603050405020304" pitchFamily="18" charset="0"/>
                <a:cs typeface="Times New Roman" panose="02020603050405020304" pitchFamily="18" charset="0"/>
              </a:rPr>
              <a:t> (</a:t>
            </a:r>
            <a:r>
              <a:rPr lang="en-US" sz="2400" dirty="0" err="1">
                <a:solidFill>
                  <a:srgbClr val="3333FF"/>
                </a:solidFill>
                <a:latin typeface="Times New Roman" panose="02020603050405020304" pitchFamily="18" charset="0"/>
                <a:cs typeface="Times New Roman" panose="02020603050405020304" pitchFamily="18" charset="0"/>
              </a:rPr>
              <a:t>không</a:t>
            </a:r>
            <a:r>
              <a:rPr lang="en-US" sz="2400" dirty="0">
                <a:solidFill>
                  <a:srgbClr val="3333FF"/>
                </a:solidFill>
                <a:latin typeface="Times New Roman" panose="02020603050405020304" pitchFamily="18" charset="0"/>
                <a:cs typeface="Times New Roman" panose="02020603050405020304" pitchFamily="18" charset="0"/>
              </a:rPr>
              <a:t> </a:t>
            </a:r>
            <a:r>
              <a:rPr lang="en-US" sz="2400" dirty="0" err="1">
                <a:solidFill>
                  <a:srgbClr val="3333FF"/>
                </a:solidFill>
                <a:latin typeface="Times New Roman" panose="02020603050405020304" pitchFamily="18" charset="0"/>
                <a:cs typeface="Times New Roman" panose="02020603050405020304" pitchFamily="18" charset="0"/>
              </a:rPr>
              <a:t>lời</a:t>
            </a:r>
            <a:r>
              <a:rPr lang="en-US" sz="2400" dirty="0">
                <a:solidFill>
                  <a:srgbClr val="3333FF"/>
                </a:solidFill>
                <a:latin typeface="Times New Roman" panose="02020603050405020304" pitchFamily="18" charset="0"/>
                <a:cs typeface="Times New Roman" panose="02020603050405020304" pitchFamily="18" charset="0"/>
              </a:rPr>
              <a:t>)</a:t>
            </a:r>
          </a:p>
          <a:p>
            <a:r>
              <a:rPr lang="en-US" sz="2400" dirty="0">
                <a:solidFill>
                  <a:srgbClr val="3333FF"/>
                </a:solidFill>
                <a:latin typeface="Times New Roman" panose="02020603050405020304" pitchFamily="18" charset="0"/>
                <a:cs typeface="Times New Roman" panose="02020603050405020304" pitchFamily="18" charset="0"/>
              </a:rPr>
              <a:t>- </a:t>
            </a:r>
            <a:r>
              <a:rPr lang="en-US" sz="2400" dirty="0" err="1">
                <a:solidFill>
                  <a:srgbClr val="3333FF"/>
                </a:solidFill>
                <a:latin typeface="Times New Roman" panose="02020603050405020304" pitchFamily="18" charset="0"/>
                <a:cs typeface="Times New Roman" panose="02020603050405020304" pitchFamily="18" charset="0"/>
              </a:rPr>
              <a:t>Bục</a:t>
            </a:r>
            <a:r>
              <a:rPr lang="en-US" sz="2400" dirty="0">
                <a:solidFill>
                  <a:srgbClr val="3333FF"/>
                </a:solidFill>
                <a:latin typeface="Times New Roman" panose="02020603050405020304" pitchFamily="18" charset="0"/>
                <a:cs typeface="Times New Roman" panose="02020603050405020304" pitchFamily="18" charset="0"/>
              </a:rPr>
              <a:t> </a:t>
            </a:r>
            <a:r>
              <a:rPr lang="en-US" sz="2400" dirty="0" err="1">
                <a:solidFill>
                  <a:srgbClr val="3333FF"/>
                </a:solidFill>
                <a:latin typeface="Times New Roman" panose="02020603050405020304" pitchFamily="18" charset="0"/>
                <a:cs typeface="Times New Roman" panose="02020603050405020304" pitchFamily="18" charset="0"/>
              </a:rPr>
              <a:t>bậc</a:t>
            </a:r>
            <a:r>
              <a:rPr lang="en-US" sz="2400" dirty="0">
                <a:solidFill>
                  <a:srgbClr val="3333FF"/>
                </a:solidFill>
                <a:latin typeface="Times New Roman" panose="02020603050405020304" pitchFamily="18" charset="0"/>
                <a:cs typeface="Times New Roman" panose="02020603050405020304" pitchFamily="18" charset="0"/>
              </a:rPr>
              <a:t> </a:t>
            </a:r>
            <a:r>
              <a:rPr lang="en-US" sz="2400" dirty="0" err="1">
                <a:solidFill>
                  <a:srgbClr val="3333FF"/>
                </a:solidFill>
                <a:latin typeface="Times New Roman" panose="02020603050405020304" pitchFamily="18" charset="0"/>
                <a:cs typeface="Times New Roman" panose="02020603050405020304" pitchFamily="18" charset="0"/>
              </a:rPr>
              <a:t>thang</a:t>
            </a:r>
            <a:r>
              <a:rPr lang="en-US" sz="2400" dirty="0">
                <a:solidFill>
                  <a:srgbClr val="3333FF"/>
                </a:solidFill>
                <a:latin typeface="Times New Roman" panose="02020603050405020304" pitchFamily="18" charset="0"/>
                <a:cs typeface="Times New Roman" panose="02020603050405020304" pitchFamily="18" charset="0"/>
              </a:rPr>
              <a:t> </a:t>
            </a:r>
            <a:r>
              <a:rPr lang="en-US" sz="2400" dirty="0" err="1">
                <a:solidFill>
                  <a:srgbClr val="3333FF"/>
                </a:solidFill>
                <a:latin typeface="Times New Roman" panose="02020603050405020304" pitchFamily="18" charset="0"/>
                <a:cs typeface="Times New Roman" panose="02020603050405020304" pitchFamily="18" charset="0"/>
              </a:rPr>
              <a:t>cao</a:t>
            </a:r>
            <a:r>
              <a:rPr lang="en-US" sz="2400" dirty="0">
                <a:solidFill>
                  <a:srgbClr val="3333FF"/>
                </a:solidFill>
                <a:latin typeface="Times New Roman" panose="02020603050405020304" pitchFamily="18" charset="0"/>
                <a:cs typeface="Times New Roman" panose="02020603050405020304" pitchFamily="18" charset="0"/>
              </a:rPr>
              <a:t> 15cm.</a:t>
            </a:r>
          </a:p>
          <a:p>
            <a:r>
              <a:rPr lang="en-US" sz="2400" dirty="0">
                <a:solidFill>
                  <a:srgbClr val="3333FF"/>
                </a:solidFill>
                <a:latin typeface="Times New Roman" panose="02020603050405020304" pitchFamily="18" charset="0"/>
                <a:cs typeface="Times New Roman" panose="02020603050405020304" pitchFamily="18" charset="0"/>
              </a:rPr>
              <a:t>- </a:t>
            </a:r>
            <a:r>
              <a:rPr lang="en-US" sz="2400" dirty="0" err="1">
                <a:solidFill>
                  <a:srgbClr val="3333FF"/>
                </a:solidFill>
                <a:latin typeface="Times New Roman" panose="02020603050405020304" pitchFamily="18" charset="0"/>
                <a:cs typeface="Times New Roman" panose="02020603050405020304" pitchFamily="18" charset="0"/>
              </a:rPr>
              <a:t>Giáo</a:t>
            </a:r>
            <a:r>
              <a:rPr lang="en-US" sz="2400" dirty="0">
                <a:solidFill>
                  <a:srgbClr val="3333FF"/>
                </a:solidFill>
                <a:latin typeface="Times New Roman" panose="02020603050405020304" pitchFamily="18" charset="0"/>
                <a:cs typeface="Times New Roman" panose="02020603050405020304" pitchFamily="18" charset="0"/>
              </a:rPr>
              <a:t> </a:t>
            </a:r>
            <a:r>
              <a:rPr lang="en-US" sz="2400" dirty="0" err="1">
                <a:solidFill>
                  <a:srgbClr val="3333FF"/>
                </a:solidFill>
                <a:latin typeface="Times New Roman" panose="02020603050405020304" pitchFamily="18" charset="0"/>
                <a:cs typeface="Times New Roman" panose="02020603050405020304" pitchFamily="18" charset="0"/>
              </a:rPr>
              <a:t>án</a:t>
            </a:r>
            <a:r>
              <a:rPr lang="en-US" sz="2400" dirty="0">
                <a:solidFill>
                  <a:srgbClr val="3333FF"/>
                </a:solidFill>
                <a:latin typeface="Times New Roman" panose="02020603050405020304" pitchFamily="18" charset="0"/>
                <a:cs typeface="Times New Roman" panose="02020603050405020304" pitchFamily="18" charset="0"/>
              </a:rPr>
              <a:t> </a:t>
            </a:r>
            <a:r>
              <a:rPr lang="en-US" sz="2400" dirty="0" err="1">
                <a:solidFill>
                  <a:srgbClr val="3333FF"/>
                </a:solidFill>
                <a:latin typeface="Times New Roman" panose="02020603050405020304" pitchFamily="18" charset="0"/>
                <a:cs typeface="Times New Roman" panose="02020603050405020304" pitchFamily="18" charset="0"/>
              </a:rPr>
              <a:t>điện</a:t>
            </a:r>
            <a:r>
              <a:rPr lang="en-US" sz="2400" dirty="0">
                <a:solidFill>
                  <a:srgbClr val="3333FF"/>
                </a:solidFill>
                <a:latin typeface="Times New Roman" panose="02020603050405020304" pitchFamily="18" charset="0"/>
                <a:cs typeface="Times New Roman" panose="02020603050405020304" pitchFamily="18" charset="0"/>
              </a:rPr>
              <a:t> </a:t>
            </a:r>
            <a:r>
              <a:rPr lang="en-US" sz="2400" dirty="0" err="1">
                <a:solidFill>
                  <a:srgbClr val="3333FF"/>
                </a:solidFill>
                <a:latin typeface="Times New Roman" panose="02020603050405020304" pitchFamily="18" charset="0"/>
                <a:cs typeface="Times New Roman" panose="02020603050405020304" pitchFamily="18" charset="0"/>
              </a:rPr>
              <a:t>tử</a:t>
            </a:r>
            <a:r>
              <a:rPr lang="en-US" sz="2400" dirty="0">
                <a:solidFill>
                  <a:srgbClr val="3333FF"/>
                </a:solidFill>
                <a:latin typeface="Times New Roman" panose="02020603050405020304" pitchFamily="18" charset="0"/>
                <a:cs typeface="Times New Roman" panose="02020603050405020304" pitchFamily="18" charset="0"/>
              </a:rPr>
              <a:t>.</a:t>
            </a:r>
          </a:p>
          <a:p>
            <a:r>
              <a:rPr lang="en-US" sz="2400" b="1" dirty="0">
                <a:solidFill>
                  <a:srgbClr val="3333FF"/>
                </a:solidFill>
                <a:latin typeface="Times New Roman" panose="02020603050405020304" pitchFamily="18" charset="0"/>
                <a:cs typeface="Times New Roman" panose="02020603050405020304" pitchFamily="18" charset="0"/>
              </a:rPr>
              <a:t>* </a:t>
            </a:r>
            <a:r>
              <a:rPr lang="en-US" sz="2400" b="1" dirty="0" err="1">
                <a:solidFill>
                  <a:srgbClr val="3333FF"/>
                </a:solidFill>
                <a:latin typeface="Times New Roman" panose="02020603050405020304" pitchFamily="18" charset="0"/>
                <a:cs typeface="Times New Roman" panose="02020603050405020304" pitchFamily="18" charset="0"/>
              </a:rPr>
              <a:t>Đồ</a:t>
            </a:r>
            <a:r>
              <a:rPr lang="en-US" sz="2400" b="1" dirty="0">
                <a:solidFill>
                  <a:srgbClr val="3333FF"/>
                </a:solidFill>
                <a:latin typeface="Times New Roman" panose="02020603050405020304" pitchFamily="18" charset="0"/>
                <a:cs typeface="Times New Roman" panose="02020603050405020304" pitchFamily="18" charset="0"/>
              </a:rPr>
              <a:t> </a:t>
            </a:r>
            <a:r>
              <a:rPr lang="en-US" sz="2400" b="1" dirty="0" err="1">
                <a:solidFill>
                  <a:srgbClr val="3333FF"/>
                </a:solidFill>
                <a:latin typeface="Times New Roman" panose="02020603050405020304" pitchFamily="18" charset="0"/>
                <a:cs typeface="Times New Roman" panose="02020603050405020304" pitchFamily="18" charset="0"/>
              </a:rPr>
              <a:t>dùng</a:t>
            </a:r>
            <a:r>
              <a:rPr lang="en-US" sz="2400" b="1" dirty="0">
                <a:solidFill>
                  <a:srgbClr val="3333FF"/>
                </a:solidFill>
                <a:latin typeface="Times New Roman" panose="02020603050405020304" pitchFamily="18" charset="0"/>
                <a:cs typeface="Times New Roman" panose="02020603050405020304" pitchFamily="18" charset="0"/>
              </a:rPr>
              <a:t> </a:t>
            </a:r>
            <a:r>
              <a:rPr lang="en-US" sz="2400" b="1" dirty="0" err="1">
                <a:solidFill>
                  <a:srgbClr val="3333FF"/>
                </a:solidFill>
                <a:latin typeface="Times New Roman" panose="02020603050405020304" pitchFamily="18" charset="0"/>
                <a:cs typeface="Times New Roman" panose="02020603050405020304" pitchFamily="18" charset="0"/>
              </a:rPr>
              <a:t>của</a:t>
            </a:r>
            <a:r>
              <a:rPr lang="en-US" sz="2400" b="1" dirty="0">
                <a:solidFill>
                  <a:srgbClr val="3333FF"/>
                </a:solidFill>
                <a:latin typeface="Times New Roman" panose="02020603050405020304" pitchFamily="18" charset="0"/>
                <a:cs typeface="Times New Roman" panose="02020603050405020304" pitchFamily="18" charset="0"/>
              </a:rPr>
              <a:t> </a:t>
            </a:r>
            <a:r>
              <a:rPr lang="en-US" sz="2400" b="1" dirty="0" err="1">
                <a:solidFill>
                  <a:srgbClr val="3333FF"/>
                </a:solidFill>
                <a:latin typeface="Times New Roman" panose="02020603050405020304" pitchFamily="18" charset="0"/>
                <a:cs typeface="Times New Roman" panose="02020603050405020304" pitchFamily="18" charset="0"/>
              </a:rPr>
              <a:t>trẻ</a:t>
            </a:r>
            <a:r>
              <a:rPr lang="en-US" sz="2400" b="1" dirty="0">
                <a:solidFill>
                  <a:srgbClr val="3333FF"/>
                </a:solidFill>
                <a:latin typeface="Times New Roman" panose="02020603050405020304" pitchFamily="18" charset="0"/>
                <a:cs typeface="Times New Roman" panose="02020603050405020304" pitchFamily="18" charset="0"/>
              </a:rPr>
              <a:t>:</a:t>
            </a:r>
            <a:endParaRPr lang="en-US" sz="2400" dirty="0">
              <a:solidFill>
                <a:srgbClr val="3333FF"/>
              </a:solidFill>
              <a:latin typeface="Times New Roman" panose="02020603050405020304" pitchFamily="18" charset="0"/>
              <a:cs typeface="Times New Roman" panose="02020603050405020304" pitchFamily="18" charset="0"/>
            </a:endParaRPr>
          </a:p>
          <a:p>
            <a:r>
              <a:rPr lang="en-US" sz="2400" dirty="0">
                <a:solidFill>
                  <a:srgbClr val="3333FF"/>
                </a:solidFill>
                <a:latin typeface="Times New Roman" panose="02020603050405020304" pitchFamily="18" charset="0"/>
                <a:cs typeface="Times New Roman" panose="02020603050405020304" pitchFamily="18" charset="0"/>
              </a:rPr>
              <a:t>- </a:t>
            </a:r>
            <a:r>
              <a:rPr lang="en-US" sz="2400" dirty="0" err="1">
                <a:solidFill>
                  <a:srgbClr val="3333FF"/>
                </a:solidFill>
                <a:latin typeface="Times New Roman" panose="02020603050405020304" pitchFamily="18" charset="0"/>
                <a:cs typeface="Times New Roman" panose="02020603050405020304" pitchFamily="18" charset="0"/>
              </a:rPr>
              <a:t>Trang</a:t>
            </a:r>
            <a:r>
              <a:rPr lang="en-US" sz="2400" dirty="0">
                <a:solidFill>
                  <a:srgbClr val="3333FF"/>
                </a:solidFill>
                <a:latin typeface="Times New Roman" panose="02020603050405020304" pitchFamily="18" charset="0"/>
                <a:cs typeface="Times New Roman" panose="02020603050405020304" pitchFamily="18" charset="0"/>
              </a:rPr>
              <a:t> </a:t>
            </a:r>
            <a:r>
              <a:rPr lang="en-US" sz="2400" dirty="0" err="1">
                <a:solidFill>
                  <a:srgbClr val="3333FF"/>
                </a:solidFill>
                <a:latin typeface="Times New Roman" panose="02020603050405020304" pitchFamily="18" charset="0"/>
                <a:cs typeface="Times New Roman" panose="02020603050405020304" pitchFamily="18" charset="0"/>
              </a:rPr>
              <a:t>phục</a:t>
            </a:r>
            <a:r>
              <a:rPr lang="en-US" sz="2400" dirty="0">
                <a:solidFill>
                  <a:srgbClr val="3333FF"/>
                </a:solidFill>
                <a:latin typeface="Times New Roman" panose="02020603050405020304" pitchFamily="18" charset="0"/>
                <a:cs typeface="Times New Roman" panose="02020603050405020304" pitchFamily="18" charset="0"/>
              </a:rPr>
              <a:t> </a:t>
            </a:r>
            <a:r>
              <a:rPr lang="en-US" sz="2400" dirty="0" err="1">
                <a:solidFill>
                  <a:srgbClr val="3333FF"/>
                </a:solidFill>
                <a:latin typeface="Times New Roman" panose="02020603050405020304" pitchFamily="18" charset="0"/>
                <a:cs typeface="Times New Roman" panose="02020603050405020304" pitchFamily="18" charset="0"/>
              </a:rPr>
              <a:t>gọn</a:t>
            </a:r>
            <a:r>
              <a:rPr lang="en-US" sz="2400" dirty="0">
                <a:solidFill>
                  <a:srgbClr val="3333FF"/>
                </a:solidFill>
                <a:latin typeface="Times New Roman" panose="02020603050405020304" pitchFamily="18" charset="0"/>
                <a:cs typeface="Times New Roman" panose="02020603050405020304" pitchFamily="18" charset="0"/>
              </a:rPr>
              <a:t> </a:t>
            </a:r>
            <a:r>
              <a:rPr lang="en-US" sz="2400" dirty="0" err="1">
                <a:solidFill>
                  <a:srgbClr val="3333FF"/>
                </a:solidFill>
                <a:latin typeface="Times New Roman" panose="02020603050405020304" pitchFamily="18" charset="0"/>
                <a:cs typeface="Times New Roman" panose="02020603050405020304" pitchFamily="18" charset="0"/>
              </a:rPr>
              <a:t>gàng</a:t>
            </a:r>
            <a:r>
              <a:rPr lang="en-US" sz="2400" dirty="0">
                <a:solidFill>
                  <a:srgbClr val="3333FF"/>
                </a:solidFill>
                <a:latin typeface="Times New Roman" panose="02020603050405020304" pitchFamily="18" charset="0"/>
                <a:cs typeface="Times New Roman" panose="02020603050405020304" pitchFamily="18" charset="0"/>
              </a:rPr>
              <a:t>.</a:t>
            </a:r>
          </a:p>
          <a:p>
            <a:r>
              <a:rPr lang="en-US" sz="2400" dirty="0">
                <a:solidFill>
                  <a:srgbClr val="3333FF"/>
                </a:solidFill>
                <a:latin typeface="Times New Roman" panose="02020603050405020304" pitchFamily="18" charset="0"/>
                <a:cs typeface="Times New Roman" panose="02020603050405020304" pitchFamily="18" charset="0"/>
              </a:rPr>
              <a:t>- </a:t>
            </a:r>
            <a:r>
              <a:rPr lang="en-US" sz="2400" dirty="0" err="1">
                <a:solidFill>
                  <a:srgbClr val="3333FF"/>
                </a:solidFill>
                <a:latin typeface="Times New Roman" panose="02020603050405020304" pitchFamily="18" charset="0"/>
                <a:cs typeface="Times New Roman" panose="02020603050405020304" pitchFamily="18" charset="0"/>
              </a:rPr>
              <a:t>Sân</a:t>
            </a:r>
            <a:r>
              <a:rPr lang="en-US" sz="2400" dirty="0">
                <a:solidFill>
                  <a:srgbClr val="3333FF"/>
                </a:solidFill>
                <a:latin typeface="Times New Roman" panose="02020603050405020304" pitchFamily="18" charset="0"/>
                <a:cs typeface="Times New Roman" panose="02020603050405020304" pitchFamily="18" charset="0"/>
              </a:rPr>
              <a:t>, </a:t>
            </a:r>
            <a:r>
              <a:rPr lang="en-US" sz="2400" dirty="0" err="1">
                <a:solidFill>
                  <a:srgbClr val="3333FF"/>
                </a:solidFill>
                <a:latin typeface="Times New Roman" panose="02020603050405020304" pitchFamily="18" charset="0"/>
                <a:cs typeface="Times New Roman" panose="02020603050405020304" pitchFamily="18" charset="0"/>
              </a:rPr>
              <a:t>lớp</a:t>
            </a:r>
            <a:r>
              <a:rPr lang="en-US" sz="2400" dirty="0">
                <a:solidFill>
                  <a:srgbClr val="3333FF"/>
                </a:solidFill>
                <a:latin typeface="Times New Roman" panose="02020603050405020304" pitchFamily="18" charset="0"/>
                <a:cs typeface="Times New Roman" panose="02020603050405020304" pitchFamily="18" charset="0"/>
              </a:rPr>
              <a:t> </a:t>
            </a:r>
            <a:r>
              <a:rPr lang="en-US" sz="2400" dirty="0" err="1">
                <a:solidFill>
                  <a:srgbClr val="3333FF"/>
                </a:solidFill>
                <a:latin typeface="Times New Roman" panose="02020603050405020304" pitchFamily="18" charset="0"/>
                <a:cs typeface="Times New Roman" panose="02020603050405020304" pitchFamily="18" charset="0"/>
              </a:rPr>
              <a:t>rộng</a:t>
            </a:r>
            <a:r>
              <a:rPr lang="en-US" sz="2400" dirty="0">
                <a:solidFill>
                  <a:srgbClr val="3333FF"/>
                </a:solidFill>
                <a:latin typeface="Times New Roman" panose="02020603050405020304" pitchFamily="18" charset="0"/>
                <a:cs typeface="Times New Roman" panose="02020603050405020304" pitchFamily="18" charset="0"/>
              </a:rPr>
              <a:t> </a:t>
            </a:r>
            <a:r>
              <a:rPr lang="en-US" sz="2400" dirty="0" err="1">
                <a:solidFill>
                  <a:srgbClr val="3333FF"/>
                </a:solidFill>
                <a:latin typeface="Times New Roman" panose="02020603050405020304" pitchFamily="18" charset="0"/>
                <a:cs typeface="Times New Roman" panose="02020603050405020304" pitchFamily="18" charset="0"/>
              </a:rPr>
              <a:t>đủ</a:t>
            </a:r>
            <a:r>
              <a:rPr lang="en-US" sz="2400" dirty="0">
                <a:solidFill>
                  <a:srgbClr val="3333FF"/>
                </a:solidFill>
                <a:latin typeface="Times New Roman" panose="02020603050405020304" pitchFamily="18" charset="0"/>
                <a:cs typeface="Times New Roman" panose="02020603050405020304" pitchFamily="18" charset="0"/>
              </a:rPr>
              <a:t> </a:t>
            </a:r>
            <a:r>
              <a:rPr lang="en-US" sz="2400" dirty="0" err="1">
                <a:solidFill>
                  <a:srgbClr val="3333FF"/>
                </a:solidFill>
                <a:latin typeface="Times New Roman" panose="02020603050405020304" pitchFamily="18" charset="0"/>
                <a:cs typeface="Times New Roman" panose="02020603050405020304" pitchFamily="18" charset="0"/>
              </a:rPr>
              <a:t>cho</a:t>
            </a:r>
            <a:r>
              <a:rPr lang="en-US" sz="2400" dirty="0">
                <a:solidFill>
                  <a:srgbClr val="3333FF"/>
                </a:solidFill>
                <a:latin typeface="Times New Roman" panose="02020603050405020304" pitchFamily="18" charset="0"/>
                <a:cs typeface="Times New Roman" panose="02020603050405020304" pitchFamily="18" charset="0"/>
              </a:rPr>
              <a:t> </a:t>
            </a:r>
            <a:r>
              <a:rPr lang="en-US" sz="2400" dirty="0" err="1">
                <a:solidFill>
                  <a:srgbClr val="3333FF"/>
                </a:solidFill>
                <a:latin typeface="Times New Roman" panose="02020603050405020304" pitchFamily="18" charset="0"/>
                <a:cs typeface="Times New Roman" panose="02020603050405020304" pitchFamily="18" charset="0"/>
              </a:rPr>
              <a:t>trẻ</a:t>
            </a:r>
            <a:r>
              <a:rPr lang="en-US" sz="2400" dirty="0">
                <a:solidFill>
                  <a:srgbClr val="3333FF"/>
                </a:solidFill>
                <a:latin typeface="Times New Roman" panose="02020603050405020304" pitchFamily="18" charset="0"/>
                <a:cs typeface="Times New Roman" panose="02020603050405020304" pitchFamily="18" charset="0"/>
              </a:rPr>
              <a:t> </a:t>
            </a:r>
            <a:r>
              <a:rPr lang="en-US" sz="2400" dirty="0" err="1">
                <a:solidFill>
                  <a:srgbClr val="3333FF"/>
                </a:solidFill>
                <a:latin typeface="Times New Roman" panose="02020603050405020304" pitchFamily="18" charset="0"/>
                <a:cs typeface="Times New Roman" panose="02020603050405020304" pitchFamily="18" charset="0"/>
              </a:rPr>
              <a:t>vận</a:t>
            </a:r>
            <a:r>
              <a:rPr lang="en-US" sz="2400" dirty="0">
                <a:solidFill>
                  <a:srgbClr val="3333FF"/>
                </a:solidFill>
                <a:latin typeface="Times New Roman" panose="02020603050405020304" pitchFamily="18" charset="0"/>
                <a:cs typeface="Times New Roman" panose="02020603050405020304" pitchFamily="18" charset="0"/>
              </a:rPr>
              <a:t> </a:t>
            </a:r>
            <a:r>
              <a:rPr lang="en-US" sz="2400" dirty="0" err="1">
                <a:solidFill>
                  <a:srgbClr val="3333FF"/>
                </a:solidFill>
                <a:latin typeface="Times New Roman" panose="02020603050405020304" pitchFamily="18" charset="0"/>
                <a:cs typeface="Times New Roman" panose="02020603050405020304" pitchFamily="18" charset="0"/>
              </a:rPr>
              <a:t>động</a:t>
            </a:r>
            <a:r>
              <a:rPr lang="en-US" sz="2400" dirty="0">
                <a:solidFill>
                  <a:srgbClr val="3333FF"/>
                </a:solidFill>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22899317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anim calcmode="lin" valueType="num">
                                      <p:cBhvr>
                                        <p:cTn id="15"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16"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17"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8" dur="1000"/>
                                        <p:tgtEl>
                                          <p:spTgt spid="6">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6">
                                            <p:txEl>
                                              <p:pRg st="1" end="1"/>
                                            </p:txEl>
                                          </p:spTgt>
                                        </p:tgtEl>
                                        <p:attrNameLst>
                                          <p:attrName>style.visibility</p:attrName>
                                        </p:attrNameLst>
                                      </p:cBhvr>
                                      <p:to>
                                        <p:strVal val="visible"/>
                                      </p:to>
                                    </p:set>
                                    <p:anim calcmode="lin" valueType="num">
                                      <p:cBhvr>
                                        <p:cTn id="23" dur="1000" fill="hold"/>
                                        <p:tgtEl>
                                          <p:spTgt spid="6">
                                            <p:txEl>
                                              <p:pRg st="1" end="1"/>
                                            </p:txEl>
                                          </p:spTgt>
                                        </p:tgtEl>
                                        <p:attrNameLst>
                                          <p:attrName>ppt_w</p:attrName>
                                        </p:attrNameLst>
                                      </p:cBhvr>
                                      <p:tavLst>
                                        <p:tav tm="0">
                                          <p:val>
                                            <p:fltVal val="0"/>
                                          </p:val>
                                        </p:tav>
                                        <p:tav tm="100000">
                                          <p:val>
                                            <p:strVal val="#ppt_w"/>
                                          </p:val>
                                        </p:tav>
                                      </p:tavLst>
                                    </p:anim>
                                    <p:anim calcmode="lin" valueType="num">
                                      <p:cBhvr>
                                        <p:cTn id="24" dur="1000" fill="hold"/>
                                        <p:tgtEl>
                                          <p:spTgt spid="6">
                                            <p:txEl>
                                              <p:pRg st="1" end="1"/>
                                            </p:txEl>
                                          </p:spTgt>
                                        </p:tgtEl>
                                        <p:attrNameLst>
                                          <p:attrName>ppt_h</p:attrName>
                                        </p:attrNameLst>
                                      </p:cBhvr>
                                      <p:tavLst>
                                        <p:tav tm="0">
                                          <p:val>
                                            <p:fltVal val="0"/>
                                          </p:val>
                                        </p:tav>
                                        <p:tav tm="100000">
                                          <p:val>
                                            <p:strVal val="#ppt_h"/>
                                          </p:val>
                                        </p:tav>
                                      </p:tavLst>
                                    </p:anim>
                                    <p:anim calcmode="lin" valueType="num">
                                      <p:cBhvr>
                                        <p:cTn id="25" dur="1000" fill="hold"/>
                                        <p:tgtEl>
                                          <p:spTgt spid="6">
                                            <p:txEl>
                                              <p:pRg st="1" end="1"/>
                                            </p:txEl>
                                          </p:spTgt>
                                        </p:tgtEl>
                                        <p:attrNameLst>
                                          <p:attrName>style.rotation</p:attrName>
                                        </p:attrNameLst>
                                      </p:cBhvr>
                                      <p:tavLst>
                                        <p:tav tm="0">
                                          <p:val>
                                            <p:fltVal val="90"/>
                                          </p:val>
                                        </p:tav>
                                        <p:tav tm="100000">
                                          <p:val>
                                            <p:fltVal val="0"/>
                                          </p:val>
                                        </p:tav>
                                      </p:tavLst>
                                    </p:anim>
                                    <p:animEffect transition="in" filter="fade">
                                      <p:cBhvr>
                                        <p:cTn id="26" dur="1000"/>
                                        <p:tgtEl>
                                          <p:spTgt spid="6">
                                            <p:txEl>
                                              <p:pRg st="1" end="1"/>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nodeType="clickEffect">
                                  <p:stCondLst>
                                    <p:cond delay="0"/>
                                  </p:stCondLst>
                                  <p:childTnLst>
                                    <p:set>
                                      <p:cBhvr>
                                        <p:cTn id="30" dur="1" fill="hold">
                                          <p:stCondLst>
                                            <p:cond delay="0"/>
                                          </p:stCondLst>
                                        </p:cTn>
                                        <p:tgtEl>
                                          <p:spTgt spid="6">
                                            <p:txEl>
                                              <p:pRg st="2" end="2"/>
                                            </p:txEl>
                                          </p:spTgt>
                                        </p:tgtEl>
                                        <p:attrNameLst>
                                          <p:attrName>style.visibility</p:attrName>
                                        </p:attrNameLst>
                                      </p:cBhvr>
                                      <p:to>
                                        <p:strVal val="visible"/>
                                      </p:to>
                                    </p:set>
                                    <p:anim calcmode="lin" valueType="num">
                                      <p:cBhvr>
                                        <p:cTn id="31" dur="1000" fill="hold"/>
                                        <p:tgtEl>
                                          <p:spTgt spid="6">
                                            <p:txEl>
                                              <p:pRg st="2" end="2"/>
                                            </p:txEl>
                                          </p:spTgt>
                                        </p:tgtEl>
                                        <p:attrNameLst>
                                          <p:attrName>ppt_w</p:attrName>
                                        </p:attrNameLst>
                                      </p:cBhvr>
                                      <p:tavLst>
                                        <p:tav tm="0">
                                          <p:val>
                                            <p:fltVal val="0"/>
                                          </p:val>
                                        </p:tav>
                                        <p:tav tm="100000">
                                          <p:val>
                                            <p:strVal val="#ppt_w"/>
                                          </p:val>
                                        </p:tav>
                                      </p:tavLst>
                                    </p:anim>
                                    <p:anim calcmode="lin" valueType="num">
                                      <p:cBhvr>
                                        <p:cTn id="32" dur="1000" fill="hold"/>
                                        <p:tgtEl>
                                          <p:spTgt spid="6">
                                            <p:txEl>
                                              <p:pRg st="2" end="2"/>
                                            </p:txEl>
                                          </p:spTgt>
                                        </p:tgtEl>
                                        <p:attrNameLst>
                                          <p:attrName>ppt_h</p:attrName>
                                        </p:attrNameLst>
                                      </p:cBhvr>
                                      <p:tavLst>
                                        <p:tav tm="0">
                                          <p:val>
                                            <p:fltVal val="0"/>
                                          </p:val>
                                        </p:tav>
                                        <p:tav tm="100000">
                                          <p:val>
                                            <p:strVal val="#ppt_h"/>
                                          </p:val>
                                        </p:tav>
                                      </p:tavLst>
                                    </p:anim>
                                    <p:anim calcmode="lin" valueType="num">
                                      <p:cBhvr>
                                        <p:cTn id="33" dur="1000" fill="hold"/>
                                        <p:tgtEl>
                                          <p:spTgt spid="6">
                                            <p:txEl>
                                              <p:pRg st="2" end="2"/>
                                            </p:txEl>
                                          </p:spTgt>
                                        </p:tgtEl>
                                        <p:attrNameLst>
                                          <p:attrName>style.rotation</p:attrName>
                                        </p:attrNameLst>
                                      </p:cBhvr>
                                      <p:tavLst>
                                        <p:tav tm="0">
                                          <p:val>
                                            <p:fltVal val="90"/>
                                          </p:val>
                                        </p:tav>
                                        <p:tav tm="100000">
                                          <p:val>
                                            <p:fltVal val="0"/>
                                          </p:val>
                                        </p:tav>
                                      </p:tavLst>
                                    </p:anim>
                                    <p:animEffect transition="in" filter="fade">
                                      <p:cBhvr>
                                        <p:cTn id="34" dur="1000"/>
                                        <p:tgtEl>
                                          <p:spTgt spid="6">
                                            <p:txEl>
                                              <p:pRg st="2" end="2"/>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nodeType="clickEffect">
                                  <p:stCondLst>
                                    <p:cond delay="0"/>
                                  </p:stCondLst>
                                  <p:childTnLst>
                                    <p:set>
                                      <p:cBhvr>
                                        <p:cTn id="38" dur="1" fill="hold">
                                          <p:stCondLst>
                                            <p:cond delay="0"/>
                                          </p:stCondLst>
                                        </p:cTn>
                                        <p:tgtEl>
                                          <p:spTgt spid="6">
                                            <p:txEl>
                                              <p:pRg st="3" end="3"/>
                                            </p:txEl>
                                          </p:spTgt>
                                        </p:tgtEl>
                                        <p:attrNameLst>
                                          <p:attrName>style.visibility</p:attrName>
                                        </p:attrNameLst>
                                      </p:cBhvr>
                                      <p:to>
                                        <p:strVal val="visible"/>
                                      </p:to>
                                    </p:set>
                                    <p:anim calcmode="lin" valueType="num">
                                      <p:cBhvr>
                                        <p:cTn id="39" dur="1000" fill="hold"/>
                                        <p:tgtEl>
                                          <p:spTgt spid="6">
                                            <p:txEl>
                                              <p:pRg st="3" end="3"/>
                                            </p:txEl>
                                          </p:spTgt>
                                        </p:tgtEl>
                                        <p:attrNameLst>
                                          <p:attrName>ppt_w</p:attrName>
                                        </p:attrNameLst>
                                      </p:cBhvr>
                                      <p:tavLst>
                                        <p:tav tm="0">
                                          <p:val>
                                            <p:fltVal val="0"/>
                                          </p:val>
                                        </p:tav>
                                        <p:tav tm="100000">
                                          <p:val>
                                            <p:strVal val="#ppt_w"/>
                                          </p:val>
                                        </p:tav>
                                      </p:tavLst>
                                    </p:anim>
                                    <p:anim calcmode="lin" valueType="num">
                                      <p:cBhvr>
                                        <p:cTn id="40" dur="1000" fill="hold"/>
                                        <p:tgtEl>
                                          <p:spTgt spid="6">
                                            <p:txEl>
                                              <p:pRg st="3" end="3"/>
                                            </p:txEl>
                                          </p:spTgt>
                                        </p:tgtEl>
                                        <p:attrNameLst>
                                          <p:attrName>ppt_h</p:attrName>
                                        </p:attrNameLst>
                                      </p:cBhvr>
                                      <p:tavLst>
                                        <p:tav tm="0">
                                          <p:val>
                                            <p:fltVal val="0"/>
                                          </p:val>
                                        </p:tav>
                                        <p:tav tm="100000">
                                          <p:val>
                                            <p:strVal val="#ppt_h"/>
                                          </p:val>
                                        </p:tav>
                                      </p:tavLst>
                                    </p:anim>
                                    <p:anim calcmode="lin" valueType="num">
                                      <p:cBhvr>
                                        <p:cTn id="41" dur="1000" fill="hold"/>
                                        <p:tgtEl>
                                          <p:spTgt spid="6">
                                            <p:txEl>
                                              <p:pRg st="3" end="3"/>
                                            </p:txEl>
                                          </p:spTgt>
                                        </p:tgtEl>
                                        <p:attrNameLst>
                                          <p:attrName>style.rotation</p:attrName>
                                        </p:attrNameLst>
                                      </p:cBhvr>
                                      <p:tavLst>
                                        <p:tav tm="0">
                                          <p:val>
                                            <p:fltVal val="90"/>
                                          </p:val>
                                        </p:tav>
                                        <p:tav tm="100000">
                                          <p:val>
                                            <p:fltVal val="0"/>
                                          </p:val>
                                        </p:tav>
                                      </p:tavLst>
                                    </p:anim>
                                    <p:animEffect transition="in" filter="fade">
                                      <p:cBhvr>
                                        <p:cTn id="42" dur="1000"/>
                                        <p:tgtEl>
                                          <p:spTgt spid="6">
                                            <p:txEl>
                                              <p:pRg st="3" end="3"/>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1" presetClass="entr" presetSubtype="0" fill="hold" nodeType="clickEffect">
                                  <p:stCondLst>
                                    <p:cond delay="0"/>
                                  </p:stCondLst>
                                  <p:childTnLst>
                                    <p:set>
                                      <p:cBhvr>
                                        <p:cTn id="46" dur="1" fill="hold">
                                          <p:stCondLst>
                                            <p:cond delay="0"/>
                                          </p:stCondLst>
                                        </p:cTn>
                                        <p:tgtEl>
                                          <p:spTgt spid="6">
                                            <p:txEl>
                                              <p:pRg st="4" end="4"/>
                                            </p:txEl>
                                          </p:spTgt>
                                        </p:tgtEl>
                                        <p:attrNameLst>
                                          <p:attrName>style.visibility</p:attrName>
                                        </p:attrNameLst>
                                      </p:cBhvr>
                                      <p:to>
                                        <p:strVal val="visible"/>
                                      </p:to>
                                    </p:set>
                                    <p:anim calcmode="lin" valueType="num">
                                      <p:cBhvr>
                                        <p:cTn id="47" dur="1000" fill="hold"/>
                                        <p:tgtEl>
                                          <p:spTgt spid="6">
                                            <p:txEl>
                                              <p:pRg st="4" end="4"/>
                                            </p:txEl>
                                          </p:spTgt>
                                        </p:tgtEl>
                                        <p:attrNameLst>
                                          <p:attrName>ppt_w</p:attrName>
                                        </p:attrNameLst>
                                      </p:cBhvr>
                                      <p:tavLst>
                                        <p:tav tm="0">
                                          <p:val>
                                            <p:fltVal val="0"/>
                                          </p:val>
                                        </p:tav>
                                        <p:tav tm="100000">
                                          <p:val>
                                            <p:strVal val="#ppt_w"/>
                                          </p:val>
                                        </p:tav>
                                      </p:tavLst>
                                    </p:anim>
                                    <p:anim calcmode="lin" valueType="num">
                                      <p:cBhvr>
                                        <p:cTn id="48" dur="1000" fill="hold"/>
                                        <p:tgtEl>
                                          <p:spTgt spid="6">
                                            <p:txEl>
                                              <p:pRg st="4" end="4"/>
                                            </p:txEl>
                                          </p:spTgt>
                                        </p:tgtEl>
                                        <p:attrNameLst>
                                          <p:attrName>ppt_h</p:attrName>
                                        </p:attrNameLst>
                                      </p:cBhvr>
                                      <p:tavLst>
                                        <p:tav tm="0">
                                          <p:val>
                                            <p:fltVal val="0"/>
                                          </p:val>
                                        </p:tav>
                                        <p:tav tm="100000">
                                          <p:val>
                                            <p:strVal val="#ppt_h"/>
                                          </p:val>
                                        </p:tav>
                                      </p:tavLst>
                                    </p:anim>
                                    <p:anim calcmode="lin" valueType="num">
                                      <p:cBhvr>
                                        <p:cTn id="49" dur="1000" fill="hold"/>
                                        <p:tgtEl>
                                          <p:spTgt spid="6">
                                            <p:txEl>
                                              <p:pRg st="4" end="4"/>
                                            </p:txEl>
                                          </p:spTgt>
                                        </p:tgtEl>
                                        <p:attrNameLst>
                                          <p:attrName>style.rotation</p:attrName>
                                        </p:attrNameLst>
                                      </p:cBhvr>
                                      <p:tavLst>
                                        <p:tav tm="0">
                                          <p:val>
                                            <p:fltVal val="90"/>
                                          </p:val>
                                        </p:tav>
                                        <p:tav tm="100000">
                                          <p:val>
                                            <p:fltVal val="0"/>
                                          </p:val>
                                        </p:tav>
                                      </p:tavLst>
                                    </p:anim>
                                    <p:animEffect transition="in" filter="fade">
                                      <p:cBhvr>
                                        <p:cTn id="50" dur="1000"/>
                                        <p:tgtEl>
                                          <p:spTgt spid="6">
                                            <p:txEl>
                                              <p:pRg st="4" end="4"/>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31" presetClass="entr" presetSubtype="0" fill="hold" nodeType="clickEffect">
                                  <p:stCondLst>
                                    <p:cond delay="0"/>
                                  </p:stCondLst>
                                  <p:childTnLst>
                                    <p:set>
                                      <p:cBhvr>
                                        <p:cTn id="54" dur="1" fill="hold">
                                          <p:stCondLst>
                                            <p:cond delay="0"/>
                                          </p:stCondLst>
                                        </p:cTn>
                                        <p:tgtEl>
                                          <p:spTgt spid="6">
                                            <p:txEl>
                                              <p:pRg st="5" end="5"/>
                                            </p:txEl>
                                          </p:spTgt>
                                        </p:tgtEl>
                                        <p:attrNameLst>
                                          <p:attrName>style.visibility</p:attrName>
                                        </p:attrNameLst>
                                      </p:cBhvr>
                                      <p:to>
                                        <p:strVal val="visible"/>
                                      </p:to>
                                    </p:set>
                                    <p:anim calcmode="lin" valueType="num">
                                      <p:cBhvr>
                                        <p:cTn id="55" dur="1000" fill="hold"/>
                                        <p:tgtEl>
                                          <p:spTgt spid="6">
                                            <p:txEl>
                                              <p:pRg st="5" end="5"/>
                                            </p:txEl>
                                          </p:spTgt>
                                        </p:tgtEl>
                                        <p:attrNameLst>
                                          <p:attrName>ppt_w</p:attrName>
                                        </p:attrNameLst>
                                      </p:cBhvr>
                                      <p:tavLst>
                                        <p:tav tm="0">
                                          <p:val>
                                            <p:fltVal val="0"/>
                                          </p:val>
                                        </p:tav>
                                        <p:tav tm="100000">
                                          <p:val>
                                            <p:strVal val="#ppt_w"/>
                                          </p:val>
                                        </p:tav>
                                      </p:tavLst>
                                    </p:anim>
                                    <p:anim calcmode="lin" valueType="num">
                                      <p:cBhvr>
                                        <p:cTn id="56" dur="1000" fill="hold"/>
                                        <p:tgtEl>
                                          <p:spTgt spid="6">
                                            <p:txEl>
                                              <p:pRg st="5" end="5"/>
                                            </p:txEl>
                                          </p:spTgt>
                                        </p:tgtEl>
                                        <p:attrNameLst>
                                          <p:attrName>ppt_h</p:attrName>
                                        </p:attrNameLst>
                                      </p:cBhvr>
                                      <p:tavLst>
                                        <p:tav tm="0">
                                          <p:val>
                                            <p:fltVal val="0"/>
                                          </p:val>
                                        </p:tav>
                                        <p:tav tm="100000">
                                          <p:val>
                                            <p:strVal val="#ppt_h"/>
                                          </p:val>
                                        </p:tav>
                                      </p:tavLst>
                                    </p:anim>
                                    <p:anim calcmode="lin" valueType="num">
                                      <p:cBhvr>
                                        <p:cTn id="57" dur="1000" fill="hold"/>
                                        <p:tgtEl>
                                          <p:spTgt spid="6">
                                            <p:txEl>
                                              <p:pRg st="5" end="5"/>
                                            </p:txEl>
                                          </p:spTgt>
                                        </p:tgtEl>
                                        <p:attrNameLst>
                                          <p:attrName>style.rotation</p:attrName>
                                        </p:attrNameLst>
                                      </p:cBhvr>
                                      <p:tavLst>
                                        <p:tav tm="0">
                                          <p:val>
                                            <p:fltVal val="90"/>
                                          </p:val>
                                        </p:tav>
                                        <p:tav tm="100000">
                                          <p:val>
                                            <p:fltVal val="0"/>
                                          </p:val>
                                        </p:tav>
                                      </p:tavLst>
                                    </p:anim>
                                    <p:animEffect transition="in" filter="fade">
                                      <p:cBhvr>
                                        <p:cTn id="58" dur="1000"/>
                                        <p:tgtEl>
                                          <p:spTgt spid="6">
                                            <p:txEl>
                                              <p:pRg st="5" end="5"/>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31" presetClass="entr" presetSubtype="0" fill="hold" nodeType="clickEffect">
                                  <p:stCondLst>
                                    <p:cond delay="0"/>
                                  </p:stCondLst>
                                  <p:childTnLst>
                                    <p:set>
                                      <p:cBhvr>
                                        <p:cTn id="62" dur="1" fill="hold">
                                          <p:stCondLst>
                                            <p:cond delay="0"/>
                                          </p:stCondLst>
                                        </p:cTn>
                                        <p:tgtEl>
                                          <p:spTgt spid="6">
                                            <p:txEl>
                                              <p:pRg st="6" end="6"/>
                                            </p:txEl>
                                          </p:spTgt>
                                        </p:tgtEl>
                                        <p:attrNameLst>
                                          <p:attrName>style.visibility</p:attrName>
                                        </p:attrNameLst>
                                      </p:cBhvr>
                                      <p:to>
                                        <p:strVal val="visible"/>
                                      </p:to>
                                    </p:set>
                                    <p:anim calcmode="lin" valueType="num">
                                      <p:cBhvr>
                                        <p:cTn id="63" dur="1000" fill="hold"/>
                                        <p:tgtEl>
                                          <p:spTgt spid="6">
                                            <p:txEl>
                                              <p:pRg st="6" end="6"/>
                                            </p:txEl>
                                          </p:spTgt>
                                        </p:tgtEl>
                                        <p:attrNameLst>
                                          <p:attrName>ppt_w</p:attrName>
                                        </p:attrNameLst>
                                      </p:cBhvr>
                                      <p:tavLst>
                                        <p:tav tm="0">
                                          <p:val>
                                            <p:fltVal val="0"/>
                                          </p:val>
                                        </p:tav>
                                        <p:tav tm="100000">
                                          <p:val>
                                            <p:strVal val="#ppt_w"/>
                                          </p:val>
                                        </p:tav>
                                      </p:tavLst>
                                    </p:anim>
                                    <p:anim calcmode="lin" valueType="num">
                                      <p:cBhvr>
                                        <p:cTn id="64" dur="1000" fill="hold"/>
                                        <p:tgtEl>
                                          <p:spTgt spid="6">
                                            <p:txEl>
                                              <p:pRg st="6" end="6"/>
                                            </p:txEl>
                                          </p:spTgt>
                                        </p:tgtEl>
                                        <p:attrNameLst>
                                          <p:attrName>ppt_h</p:attrName>
                                        </p:attrNameLst>
                                      </p:cBhvr>
                                      <p:tavLst>
                                        <p:tav tm="0">
                                          <p:val>
                                            <p:fltVal val="0"/>
                                          </p:val>
                                        </p:tav>
                                        <p:tav tm="100000">
                                          <p:val>
                                            <p:strVal val="#ppt_h"/>
                                          </p:val>
                                        </p:tav>
                                      </p:tavLst>
                                    </p:anim>
                                    <p:anim calcmode="lin" valueType="num">
                                      <p:cBhvr>
                                        <p:cTn id="65" dur="1000" fill="hold"/>
                                        <p:tgtEl>
                                          <p:spTgt spid="6">
                                            <p:txEl>
                                              <p:pRg st="6" end="6"/>
                                            </p:txEl>
                                          </p:spTgt>
                                        </p:tgtEl>
                                        <p:attrNameLst>
                                          <p:attrName>style.rotation</p:attrName>
                                        </p:attrNameLst>
                                      </p:cBhvr>
                                      <p:tavLst>
                                        <p:tav tm="0">
                                          <p:val>
                                            <p:fltVal val="90"/>
                                          </p:val>
                                        </p:tav>
                                        <p:tav tm="100000">
                                          <p:val>
                                            <p:fltVal val="0"/>
                                          </p:val>
                                        </p:tav>
                                      </p:tavLst>
                                    </p:anim>
                                    <p:animEffect transition="in" filter="fade">
                                      <p:cBhvr>
                                        <p:cTn id="66" dur="1000"/>
                                        <p:tgtEl>
                                          <p:spTgt spid="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21000" r="-2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257300" y="609600"/>
            <a:ext cx="7442200" cy="1143000"/>
          </a:xfrm>
        </p:spPr>
        <p:txBody>
          <a:bodyPr>
            <a:normAutofit/>
          </a:bodyPr>
          <a:lstStyle/>
          <a:p>
            <a:r>
              <a:rPr lang="vi-VN" sz="3200" b="1" dirty="0">
                <a:solidFill>
                  <a:schemeClr val="accent2">
                    <a:lumMod val="75000"/>
                  </a:schemeClr>
                </a:solidFill>
              </a:rPr>
              <a:t>III: CÁCH TIẾN </a:t>
            </a:r>
            <a:r>
              <a:rPr lang="vi-VN" sz="3200" b="1" dirty="0" smtClean="0">
                <a:solidFill>
                  <a:schemeClr val="accent2">
                    <a:lumMod val="75000"/>
                  </a:schemeClr>
                </a:solidFill>
              </a:rPr>
              <a:t>HÀNH</a:t>
            </a:r>
            <a:r>
              <a:rPr lang="en-US" sz="3200" b="1" dirty="0" smtClean="0">
                <a:solidFill>
                  <a:schemeClr val="accent2">
                    <a:lumMod val="75000"/>
                  </a:schemeClr>
                </a:solidFill>
              </a:rPr>
              <a:t>:</a:t>
            </a:r>
            <a:endParaRPr lang="en-US" sz="3200" b="1" dirty="0">
              <a:solidFill>
                <a:schemeClr val="accent2">
                  <a:lumMod val="75000"/>
                </a:schemeClr>
              </a:solidFill>
            </a:endParaRPr>
          </a:p>
        </p:txBody>
      </p:sp>
      <p:sp>
        <p:nvSpPr>
          <p:cNvPr id="3" name="Content Placeholder 2"/>
          <p:cNvSpPr>
            <a:spLocks noGrp="1"/>
          </p:cNvSpPr>
          <p:nvPr>
            <p:ph idx="1"/>
          </p:nvPr>
        </p:nvSpPr>
        <p:spPr>
          <a:xfrm>
            <a:off x="685800" y="1600200"/>
            <a:ext cx="8229600" cy="2819400"/>
          </a:xfrm>
        </p:spPr>
        <p:txBody>
          <a:bodyPr/>
          <a:lstStyle/>
          <a:p>
            <a:pPr marL="0" indent="0" algn="ctr">
              <a:buNone/>
            </a:pPr>
            <a:r>
              <a:rPr lang="en-US" dirty="0" smtClean="0">
                <a:latin typeface="Times New Roman" pitchFamily="18" charset="0"/>
                <a:cs typeface="Times New Roman" pitchFamily="18" charset="0"/>
              </a:rPr>
              <a:t>.</a:t>
            </a:r>
            <a:endParaRPr lang="en-US" dirty="0">
              <a:latin typeface="Times New Roman" pitchFamily="18" charset="0"/>
              <a:cs typeface="Times New Roman" pitchFamily="18" charset="0"/>
            </a:endParaRPr>
          </a:p>
          <a:p>
            <a:pPr marL="0" indent="0">
              <a:buNone/>
            </a:pPr>
            <a:r>
              <a:rPr lang="en-US" b="1" dirty="0" smtClean="0">
                <a:latin typeface="Times New Roman" pitchFamily="18" charset="0"/>
                <a:cs typeface="Times New Roman" pitchFamily="18" charset="0"/>
              </a:rPr>
              <a:t>  </a:t>
            </a:r>
            <a:r>
              <a:rPr lang="en-US" sz="3600" b="1" dirty="0" smtClean="0">
                <a:solidFill>
                  <a:srgbClr val="3333FF"/>
                </a:solidFill>
                <a:latin typeface="Times New Roman" pitchFamily="18" charset="0"/>
                <a:cs typeface="Times New Roman" pitchFamily="18" charset="0"/>
              </a:rPr>
              <a:t>1</a:t>
            </a:r>
            <a:r>
              <a:rPr lang="en-US" sz="3600" b="1" dirty="0">
                <a:solidFill>
                  <a:srgbClr val="3333FF"/>
                </a:solidFill>
                <a:latin typeface="Times New Roman" pitchFamily="18" charset="0"/>
                <a:cs typeface="Times New Roman" pitchFamily="18" charset="0"/>
              </a:rPr>
              <a:t>. Ổn định tổ chức</a:t>
            </a:r>
            <a:r>
              <a:rPr lang="en-US" sz="3600" b="1" dirty="0" smtClean="0">
                <a:solidFill>
                  <a:srgbClr val="3333FF"/>
                </a:solidFill>
                <a:latin typeface="Times New Roman" pitchFamily="18" charset="0"/>
                <a:cs typeface="Times New Roman" pitchFamily="18" charset="0"/>
              </a:rPr>
              <a:t>:</a:t>
            </a:r>
            <a:endParaRPr lang="en-US" sz="3600" dirty="0">
              <a:solidFill>
                <a:srgbClr val="3333FF"/>
              </a:solidFill>
              <a:latin typeface="Times New Roman" pitchFamily="18" charset="0"/>
              <a:cs typeface="Times New Roman" pitchFamily="18" charset="0"/>
            </a:endParaRPr>
          </a:p>
          <a:p>
            <a:pPr marL="0" indent="0">
              <a:buNone/>
            </a:pPr>
            <a:r>
              <a:rPr lang="vi-VN" dirty="0">
                <a:solidFill>
                  <a:srgbClr val="3333FF"/>
                </a:solidFill>
                <a:latin typeface="Times New Roman" pitchFamily="18" charset="0"/>
                <a:cs typeface="Times New Roman" pitchFamily="18" charset="0"/>
              </a:rPr>
              <a:t>- Cô </a:t>
            </a:r>
            <a:r>
              <a:rPr lang="en-US" dirty="0" err="1" smtClean="0">
                <a:solidFill>
                  <a:srgbClr val="3333FF"/>
                </a:solidFill>
                <a:latin typeface="Times New Roman" pitchFamily="18" charset="0"/>
                <a:cs typeface="Times New Roman" pitchFamily="18" charset="0"/>
              </a:rPr>
              <a:t>và</a:t>
            </a:r>
            <a:r>
              <a:rPr lang="en-US" dirty="0" smtClean="0">
                <a:solidFill>
                  <a:srgbClr val="3333FF"/>
                </a:solidFill>
                <a:latin typeface="Times New Roman" pitchFamily="18" charset="0"/>
                <a:cs typeface="Times New Roman" pitchFamily="18" charset="0"/>
              </a:rPr>
              <a:t> </a:t>
            </a:r>
            <a:r>
              <a:rPr lang="en-US" dirty="0" err="1" smtClean="0">
                <a:solidFill>
                  <a:srgbClr val="3333FF"/>
                </a:solidFill>
                <a:latin typeface="Times New Roman" pitchFamily="18" charset="0"/>
                <a:cs typeface="Times New Roman" pitchFamily="18" charset="0"/>
              </a:rPr>
              <a:t>trẻ</a:t>
            </a:r>
            <a:r>
              <a:rPr lang="en-US" dirty="0" smtClean="0">
                <a:solidFill>
                  <a:srgbClr val="3333FF"/>
                </a:solidFill>
                <a:latin typeface="Times New Roman" pitchFamily="18" charset="0"/>
                <a:cs typeface="Times New Roman" pitchFamily="18" charset="0"/>
              </a:rPr>
              <a:t> </a:t>
            </a:r>
            <a:r>
              <a:rPr lang="en-US" dirty="0" err="1" smtClean="0">
                <a:solidFill>
                  <a:srgbClr val="3333FF"/>
                </a:solidFill>
                <a:latin typeface="Times New Roman" pitchFamily="18" charset="0"/>
                <a:cs typeface="Times New Roman" pitchFamily="18" charset="0"/>
              </a:rPr>
              <a:t>cùng</a:t>
            </a:r>
            <a:r>
              <a:rPr lang="en-US" dirty="0" smtClean="0">
                <a:solidFill>
                  <a:srgbClr val="3333FF"/>
                </a:solidFill>
                <a:latin typeface="Times New Roman" pitchFamily="18" charset="0"/>
                <a:cs typeface="Times New Roman" pitchFamily="18" charset="0"/>
              </a:rPr>
              <a:t> </a:t>
            </a:r>
            <a:r>
              <a:rPr lang="en-US" dirty="0" err="1" smtClean="0">
                <a:solidFill>
                  <a:srgbClr val="3333FF"/>
                </a:solidFill>
                <a:latin typeface="Times New Roman" pitchFamily="18" charset="0"/>
                <a:cs typeface="Times New Roman" pitchFamily="18" charset="0"/>
              </a:rPr>
              <a:t>chơi</a:t>
            </a:r>
            <a:r>
              <a:rPr lang="en-US" dirty="0" smtClean="0">
                <a:solidFill>
                  <a:srgbClr val="3333FF"/>
                </a:solidFill>
                <a:latin typeface="Times New Roman" pitchFamily="18" charset="0"/>
                <a:cs typeface="Times New Roman" pitchFamily="18" charset="0"/>
              </a:rPr>
              <a:t> </a:t>
            </a:r>
            <a:r>
              <a:rPr lang="en-US" dirty="0" err="1" smtClean="0">
                <a:solidFill>
                  <a:srgbClr val="3333FF"/>
                </a:solidFill>
                <a:latin typeface="Times New Roman" pitchFamily="18" charset="0"/>
                <a:cs typeface="Times New Roman" pitchFamily="18" charset="0"/>
              </a:rPr>
              <a:t>trò</a:t>
            </a:r>
            <a:r>
              <a:rPr lang="en-US" dirty="0" smtClean="0">
                <a:solidFill>
                  <a:srgbClr val="3333FF"/>
                </a:solidFill>
                <a:latin typeface="Times New Roman" pitchFamily="18" charset="0"/>
                <a:cs typeface="Times New Roman" pitchFamily="18" charset="0"/>
              </a:rPr>
              <a:t> </a:t>
            </a:r>
            <a:r>
              <a:rPr lang="en-US" dirty="0" err="1" smtClean="0">
                <a:solidFill>
                  <a:srgbClr val="3333FF"/>
                </a:solidFill>
                <a:latin typeface="Times New Roman" pitchFamily="18" charset="0"/>
                <a:cs typeface="Times New Roman" pitchFamily="18" charset="0"/>
              </a:rPr>
              <a:t>chơi</a:t>
            </a:r>
            <a:r>
              <a:rPr lang="en-US" dirty="0" smtClean="0">
                <a:solidFill>
                  <a:srgbClr val="3333FF"/>
                </a:solidFill>
                <a:latin typeface="Times New Roman" pitchFamily="18" charset="0"/>
                <a:cs typeface="Times New Roman" pitchFamily="18" charset="0"/>
              </a:rPr>
              <a:t> </a:t>
            </a:r>
            <a:r>
              <a:rPr lang="en-US" dirty="0" err="1" smtClean="0">
                <a:solidFill>
                  <a:srgbClr val="3333FF"/>
                </a:solidFill>
                <a:latin typeface="Times New Roman" pitchFamily="18" charset="0"/>
                <a:cs typeface="Times New Roman" pitchFamily="18" charset="0"/>
              </a:rPr>
              <a:t>cỏ</a:t>
            </a:r>
            <a:r>
              <a:rPr lang="en-US" dirty="0" smtClean="0">
                <a:solidFill>
                  <a:srgbClr val="3333FF"/>
                </a:solidFill>
                <a:latin typeface="Times New Roman" pitchFamily="18" charset="0"/>
                <a:cs typeface="Times New Roman" pitchFamily="18" charset="0"/>
              </a:rPr>
              <a:t> </a:t>
            </a:r>
            <a:r>
              <a:rPr lang="en-US" dirty="0" err="1" smtClean="0">
                <a:solidFill>
                  <a:srgbClr val="3333FF"/>
                </a:solidFill>
                <a:latin typeface="Times New Roman" pitchFamily="18" charset="0"/>
                <a:cs typeface="Times New Roman" pitchFamily="18" charset="0"/>
              </a:rPr>
              <a:t>thấp</a:t>
            </a:r>
            <a:r>
              <a:rPr lang="en-US" dirty="0" smtClean="0">
                <a:solidFill>
                  <a:srgbClr val="3333FF"/>
                </a:solidFill>
                <a:latin typeface="Times New Roman" pitchFamily="18" charset="0"/>
                <a:cs typeface="Times New Roman" pitchFamily="18" charset="0"/>
              </a:rPr>
              <a:t>, </a:t>
            </a:r>
            <a:r>
              <a:rPr lang="en-US" dirty="0" err="1" smtClean="0">
                <a:solidFill>
                  <a:srgbClr val="3333FF"/>
                </a:solidFill>
                <a:latin typeface="Times New Roman" pitchFamily="18" charset="0"/>
                <a:cs typeface="Times New Roman" pitchFamily="18" charset="0"/>
              </a:rPr>
              <a:t>cây</a:t>
            </a:r>
            <a:r>
              <a:rPr lang="en-US" dirty="0" smtClean="0">
                <a:solidFill>
                  <a:srgbClr val="3333FF"/>
                </a:solidFill>
                <a:latin typeface="Times New Roman" pitchFamily="18" charset="0"/>
                <a:cs typeface="Times New Roman" pitchFamily="18" charset="0"/>
              </a:rPr>
              <a:t> </a:t>
            </a:r>
            <a:r>
              <a:rPr lang="en-US" smtClean="0">
                <a:solidFill>
                  <a:srgbClr val="3333FF"/>
                </a:solidFill>
                <a:latin typeface="Times New Roman" pitchFamily="18" charset="0"/>
                <a:cs typeface="Times New Roman" pitchFamily="18" charset="0"/>
              </a:rPr>
              <a:t>cao.</a:t>
            </a:r>
            <a:endParaRPr lang="en-US" dirty="0">
              <a:solidFill>
                <a:srgbClr val="3333FF"/>
              </a:solidFill>
            </a:endParaRPr>
          </a:p>
        </p:txBody>
      </p:sp>
    </p:spTree>
    <p:extLst>
      <p:ext uri="{BB962C8B-B14F-4D97-AF65-F5344CB8AC3E}">
        <p14:creationId xmlns:p14="http://schemas.microsoft.com/office/powerpoint/2010/main" val="20693929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ppt_w</p:attrName>
                                        </p:attrNameLst>
                                      </p:cBhvr>
                                      <p:tavLst>
                                        <p:tav tm="0" fmla="#ppt_w*sin(2.5*pi*$)">
                                          <p:val>
                                            <p:fltVal val="0"/>
                                          </p:val>
                                        </p:tav>
                                        <p:tav tm="100000">
                                          <p:val>
                                            <p:fltVal val="1"/>
                                          </p:val>
                                        </p:tav>
                                      </p:tavLst>
                                    </p:anim>
                                    <p:anim calcmode="lin" valueType="num">
                                      <p:cBhvr>
                                        <p:cTn id="9" dur="20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l="-10000" r="-10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371600"/>
            <a:ext cx="8229600" cy="2819400"/>
          </a:xfrm>
        </p:spPr>
        <p:txBody>
          <a:bodyPr>
            <a:normAutofit/>
          </a:bodyPr>
          <a:lstStyle/>
          <a:p>
            <a:pPr marL="0" indent="0">
              <a:buNone/>
            </a:pPr>
            <a:r>
              <a:rPr lang="en-US" sz="3600" b="1" dirty="0">
                <a:solidFill>
                  <a:srgbClr val="00B050"/>
                </a:solidFill>
                <a:latin typeface="Times New Roman" pitchFamily="18" charset="0"/>
                <a:cs typeface="Times New Roman" pitchFamily="18" charset="0"/>
              </a:rPr>
              <a:t>2.</a:t>
            </a:r>
            <a:r>
              <a:rPr lang="pt-BR" sz="3600" b="1" dirty="0">
                <a:solidFill>
                  <a:srgbClr val="00B050"/>
                </a:solidFill>
                <a:latin typeface="Times New Roman" pitchFamily="18" charset="0"/>
                <a:cs typeface="Times New Roman" pitchFamily="18" charset="0"/>
              </a:rPr>
              <a:t> Phương pháp, </a:t>
            </a:r>
            <a:r>
              <a:rPr lang="pt-BR" sz="3600" b="1" dirty="0" smtClean="0">
                <a:solidFill>
                  <a:srgbClr val="00B050"/>
                </a:solidFill>
                <a:latin typeface="Times New Roman" pitchFamily="18" charset="0"/>
                <a:cs typeface="Times New Roman" pitchFamily="18" charset="0"/>
              </a:rPr>
              <a:t>hình thức tổ chức</a:t>
            </a:r>
            <a:r>
              <a:rPr lang="en-US" sz="3600" b="1" dirty="0" smtClean="0">
                <a:solidFill>
                  <a:srgbClr val="00B050"/>
                </a:solidFill>
                <a:latin typeface="Times New Roman" pitchFamily="18" charset="0"/>
                <a:cs typeface="Times New Roman" pitchFamily="18" charset="0"/>
              </a:rPr>
              <a:t>:</a:t>
            </a:r>
          </a:p>
          <a:p>
            <a:pPr marL="0" indent="0">
              <a:buNone/>
            </a:pPr>
            <a:endParaRPr lang="en-US" dirty="0">
              <a:solidFill>
                <a:srgbClr val="3333FF"/>
              </a:solidFill>
              <a:latin typeface="Times New Roman" pitchFamily="18" charset="0"/>
              <a:cs typeface="Times New Roman" pitchFamily="18" charset="0"/>
            </a:endParaRPr>
          </a:p>
          <a:p>
            <a:pPr marL="0" indent="0">
              <a:buNone/>
            </a:pPr>
            <a:r>
              <a:rPr lang="en-US" b="1" dirty="0" smtClean="0">
                <a:solidFill>
                  <a:schemeClr val="accent6">
                    <a:lumMod val="75000"/>
                  </a:schemeClr>
                </a:solidFill>
                <a:latin typeface="Times New Roman" pitchFamily="18" charset="0"/>
                <a:cs typeface="Times New Roman" pitchFamily="18" charset="0"/>
              </a:rPr>
              <a:t>* </a:t>
            </a:r>
            <a:r>
              <a:rPr lang="vi-VN" b="1" dirty="0" smtClean="0">
                <a:solidFill>
                  <a:schemeClr val="accent6">
                    <a:lumMod val="75000"/>
                  </a:schemeClr>
                </a:solidFill>
                <a:latin typeface="Times New Roman" pitchFamily="18" charset="0"/>
                <a:cs typeface="Times New Roman" pitchFamily="18" charset="0"/>
              </a:rPr>
              <a:t>Khởi </a:t>
            </a:r>
            <a:r>
              <a:rPr lang="vi-VN" b="1" dirty="0">
                <a:solidFill>
                  <a:schemeClr val="accent6">
                    <a:lumMod val="75000"/>
                  </a:schemeClr>
                </a:solidFill>
                <a:latin typeface="Times New Roman" pitchFamily="18" charset="0"/>
                <a:cs typeface="Times New Roman" pitchFamily="18" charset="0"/>
              </a:rPr>
              <a:t>động</a:t>
            </a:r>
            <a:r>
              <a:rPr lang="vi-VN" b="1" dirty="0" smtClean="0">
                <a:solidFill>
                  <a:schemeClr val="accent6">
                    <a:lumMod val="75000"/>
                  </a:schemeClr>
                </a:solidFill>
                <a:latin typeface="Times New Roman" pitchFamily="18" charset="0"/>
                <a:cs typeface="Times New Roman" pitchFamily="18" charset="0"/>
              </a:rPr>
              <a:t>:</a:t>
            </a:r>
            <a:endParaRPr lang="en-US" b="1" dirty="0" smtClean="0">
              <a:solidFill>
                <a:schemeClr val="accent6">
                  <a:lumMod val="75000"/>
                </a:schemeClr>
              </a:solidFill>
              <a:latin typeface="Times New Roman" pitchFamily="18" charset="0"/>
              <a:cs typeface="Times New Roman" pitchFamily="18" charset="0"/>
            </a:endParaRPr>
          </a:p>
          <a:p>
            <a:pPr>
              <a:buFontTx/>
              <a:buChar char="-"/>
            </a:pPr>
            <a:r>
              <a:rPr lang="vi-VN" sz="2400" dirty="0" smtClean="0">
                <a:solidFill>
                  <a:srgbClr val="3333FF"/>
                </a:solidFill>
                <a:latin typeface="Times New Roman" pitchFamily="18" charset="0"/>
                <a:cs typeface="Times New Roman" pitchFamily="18" charset="0"/>
              </a:rPr>
              <a:t>Cô </a:t>
            </a:r>
            <a:r>
              <a:rPr lang="vi-VN" sz="2400" dirty="0">
                <a:solidFill>
                  <a:srgbClr val="3333FF"/>
                </a:solidFill>
                <a:latin typeface="Times New Roman" pitchFamily="18" charset="0"/>
                <a:cs typeface="Times New Roman" pitchFamily="18" charset="0"/>
              </a:rPr>
              <a:t>và trẻ đi, chạy, nhanh, chậm quanh sân, đứng thành vòng tròn. </a:t>
            </a:r>
            <a:endParaRPr lang="en-US" sz="2400" dirty="0" smtClean="0">
              <a:solidFill>
                <a:srgbClr val="3333FF"/>
              </a:solidFill>
              <a:latin typeface="Times New Roman" pitchFamily="18" charset="0"/>
              <a:cs typeface="Times New Roman" pitchFamily="18" charset="0"/>
            </a:endParaRPr>
          </a:p>
        </p:txBody>
      </p:sp>
      <p:pic>
        <p:nvPicPr>
          <p:cNvPr id="5" name="DoanTauNhoXiu-V.A-2616180">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6324600" y="4343400"/>
            <a:ext cx="609600" cy="609600"/>
          </a:xfrm>
          <a:prstGeom prst="rect">
            <a:avLst/>
          </a:prstGeom>
        </p:spPr>
      </p:pic>
    </p:spTree>
    <p:extLst>
      <p:ext uri="{BB962C8B-B14F-4D97-AF65-F5344CB8AC3E}">
        <p14:creationId xmlns:p14="http://schemas.microsoft.com/office/powerpoint/2010/main" val="227593568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 calcmode="lin" valueType="num">
                                      <p:cBhvr>
                                        <p:cTn id="12" dur="1000" fill="hold"/>
                                        <p:tgtEl>
                                          <p:spTgt spid="3">
                                            <p:txEl>
                                              <p:pRg st="2" end="2"/>
                                            </p:txEl>
                                          </p:spTgt>
                                        </p:tgtEl>
                                        <p:attrNameLst>
                                          <p:attrName>ppt_w</p:attrName>
                                        </p:attrNameLst>
                                      </p:cBhvr>
                                      <p:tavLst>
                                        <p:tav tm="0">
                                          <p:val>
                                            <p:fltVal val="0"/>
                                          </p:val>
                                        </p:tav>
                                        <p:tav tm="100000">
                                          <p:val>
                                            <p:strVal val="#ppt_w"/>
                                          </p:val>
                                        </p:tav>
                                      </p:tavLst>
                                    </p:anim>
                                    <p:anim calcmode="lin" valueType="num">
                                      <p:cBhvr>
                                        <p:cTn id="13" dur="1000" fill="hold"/>
                                        <p:tgtEl>
                                          <p:spTgt spid="3">
                                            <p:txEl>
                                              <p:pRg st="2" end="2"/>
                                            </p:txEl>
                                          </p:spTgt>
                                        </p:tgtEl>
                                        <p:attrNameLst>
                                          <p:attrName>ppt_h</p:attrName>
                                        </p:attrNameLst>
                                      </p:cBhvr>
                                      <p:tavLst>
                                        <p:tav tm="0">
                                          <p:val>
                                            <p:fltVal val="0"/>
                                          </p:val>
                                        </p:tav>
                                        <p:tav tm="100000">
                                          <p:val>
                                            <p:strVal val="#ppt_h"/>
                                          </p:val>
                                        </p:tav>
                                      </p:tavLst>
                                    </p:anim>
                                    <p:anim calcmode="lin" valueType="num">
                                      <p:cBhvr>
                                        <p:cTn id="14" dur="1000" fill="hold"/>
                                        <p:tgtEl>
                                          <p:spTgt spid="3">
                                            <p:txEl>
                                              <p:pRg st="2" end="2"/>
                                            </p:txEl>
                                          </p:spTgt>
                                        </p:tgtEl>
                                        <p:attrNameLst>
                                          <p:attrName>style.rotation</p:attrName>
                                        </p:attrNameLst>
                                      </p:cBhvr>
                                      <p:tavLst>
                                        <p:tav tm="0">
                                          <p:val>
                                            <p:fltVal val="90"/>
                                          </p:val>
                                        </p:tav>
                                        <p:tav tm="100000">
                                          <p:val>
                                            <p:fltVal val="0"/>
                                          </p:val>
                                        </p:tav>
                                      </p:tavLst>
                                    </p:anim>
                                    <p:animEffect transition="in" filter="fade">
                                      <p:cBhvr>
                                        <p:cTn id="15" dur="1000"/>
                                        <p:tgtEl>
                                          <p:spTgt spid="3">
                                            <p:txEl>
                                              <p:pRg st="2" end="2"/>
                                            </p:txEl>
                                          </p:spTgt>
                                        </p:tgtEl>
                                      </p:cBhvr>
                                    </p:animEffect>
                                  </p:childTnLst>
                                </p:cTn>
                              </p:par>
                              <p:par>
                                <p:cTn id="16" presetID="31" presetClass="entr" presetSubtype="0"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 calcmode="lin" valueType="num">
                                      <p:cBhvr>
                                        <p:cTn id="18" dur="1000" fill="hold"/>
                                        <p:tgtEl>
                                          <p:spTgt spid="3">
                                            <p:txEl>
                                              <p:pRg st="3" end="3"/>
                                            </p:txEl>
                                          </p:spTgt>
                                        </p:tgtEl>
                                        <p:attrNameLst>
                                          <p:attrName>ppt_w</p:attrName>
                                        </p:attrNameLst>
                                      </p:cBhvr>
                                      <p:tavLst>
                                        <p:tav tm="0">
                                          <p:val>
                                            <p:fltVal val="0"/>
                                          </p:val>
                                        </p:tav>
                                        <p:tav tm="100000">
                                          <p:val>
                                            <p:strVal val="#ppt_w"/>
                                          </p:val>
                                        </p:tav>
                                      </p:tavLst>
                                    </p:anim>
                                    <p:anim calcmode="lin" valueType="num">
                                      <p:cBhvr>
                                        <p:cTn id="19" dur="1000" fill="hold"/>
                                        <p:tgtEl>
                                          <p:spTgt spid="3">
                                            <p:txEl>
                                              <p:pRg st="3" end="3"/>
                                            </p:txEl>
                                          </p:spTgt>
                                        </p:tgtEl>
                                        <p:attrNameLst>
                                          <p:attrName>ppt_h</p:attrName>
                                        </p:attrNameLst>
                                      </p:cBhvr>
                                      <p:tavLst>
                                        <p:tav tm="0">
                                          <p:val>
                                            <p:fltVal val="0"/>
                                          </p:val>
                                        </p:tav>
                                        <p:tav tm="100000">
                                          <p:val>
                                            <p:strVal val="#ppt_h"/>
                                          </p:val>
                                        </p:tav>
                                      </p:tavLst>
                                    </p:anim>
                                    <p:anim calcmode="lin" valueType="num">
                                      <p:cBhvr>
                                        <p:cTn id="20" dur="1000" fill="hold"/>
                                        <p:tgtEl>
                                          <p:spTgt spid="3">
                                            <p:txEl>
                                              <p:pRg st="3" end="3"/>
                                            </p:txEl>
                                          </p:spTgt>
                                        </p:tgtEl>
                                        <p:attrNameLst>
                                          <p:attrName>style.rotation</p:attrName>
                                        </p:attrNameLst>
                                      </p:cBhvr>
                                      <p:tavLst>
                                        <p:tav tm="0">
                                          <p:val>
                                            <p:fltVal val="90"/>
                                          </p:val>
                                        </p:tav>
                                        <p:tav tm="100000">
                                          <p:val>
                                            <p:fltVal val="0"/>
                                          </p:val>
                                        </p:tav>
                                      </p:tavLst>
                                    </p:anim>
                                    <p:animEffect transition="in" filter="fade">
                                      <p:cBhvr>
                                        <p:cTn id="21" dur="1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22" fill="hold" display="0">
                  <p:stCondLst>
                    <p:cond delay="indefinite"/>
                  </p:stCondLst>
                  <p:endCondLst>
                    <p:cond evt="onStopAudio" delay="0">
                      <p:tgtEl>
                        <p:sldTgt/>
                      </p:tgtEl>
                    </p:cond>
                  </p:endCondLst>
                </p:cTn>
                <p:tgtEl>
                  <p:spTgt spid="5"/>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l="-4000" r="-4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1981200"/>
            <a:ext cx="8229600" cy="3200400"/>
          </a:xfrm>
        </p:spPr>
        <p:txBody>
          <a:bodyPr>
            <a:normAutofit/>
          </a:bodyPr>
          <a:lstStyle/>
          <a:p>
            <a:pPr marL="0" indent="0">
              <a:buNone/>
            </a:pPr>
            <a:r>
              <a:rPr lang="vi-VN" b="1" i="1" dirty="0" smtClean="0">
                <a:solidFill>
                  <a:srgbClr val="FF33CC"/>
                </a:solidFill>
                <a:latin typeface="+mj-lt"/>
              </a:rPr>
              <a:t>*</a:t>
            </a:r>
            <a:r>
              <a:rPr lang="vi-VN" b="1" i="1" dirty="0">
                <a:solidFill>
                  <a:srgbClr val="FF33CC"/>
                </a:solidFill>
                <a:latin typeface="+mj-lt"/>
              </a:rPr>
              <a:t>BTPTC</a:t>
            </a:r>
            <a:r>
              <a:rPr lang="vi-VN" b="1" dirty="0">
                <a:solidFill>
                  <a:srgbClr val="FF33CC"/>
                </a:solidFill>
                <a:latin typeface="+mj-lt"/>
              </a:rPr>
              <a:t>: Tập với bóng.</a:t>
            </a:r>
          </a:p>
          <a:p>
            <a:pPr>
              <a:buFont typeface="Times New Roman" panose="02020603050405020304" pitchFamily="18" charset="0"/>
              <a:buChar char="-"/>
            </a:pPr>
            <a:r>
              <a:rPr lang="vi-VN" sz="2400" dirty="0" smtClean="0">
                <a:solidFill>
                  <a:srgbClr val="3333FF"/>
                </a:solidFill>
                <a:latin typeface="Times New Roman" panose="02020603050405020304" pitchFamily="18" charset="0"/>
                <a:cs typeface="Times New Roman" panose="02020603050405020304" pitchFamily="18" charset="0"/>
              </a:rPr>
              <a:t>ĐT1</a:t>
            </a:r>
            <a:r>
              <a:rPr lang="vi-VN" sz="2400" dirty="0">
                <a:solidFill>
                  <a:srgbClr val="3333FF"/>
                </a:solidFill>
                <a:latin typeface="Times New Roman" panose="02020603050405020304" pitchFamily="18" charset="0"/>
                <a:cs typeface="Times New Roman" panose="02020603050405020304" pitchFamily="18" charset="0"/>
              </a:rPr>
              <a:t>: Hai tay đưa trước lên cao. (4l x 2n)      </a:t>
            </a:r>
          </a:p>
          <a:p>
            <a:pPr>
              <a:buFont typeface="Times New Roman" panose="02020603050405020304" pitchFamily="18" charset="0"/>
              <a:buChar char="-"/>
            </a:pPr>
            <a:r>
              <a:rPr lang="vi-VN" sz="2400" dirty="0" smtClean="0">
                <a:solidFill>
                  <a:srgbClr val="3333FF"/>
                </a:solidFill>
                <a:latin typeface="Times New Roman" panose="02020603050405020304" pitchFamily="18" charset="0"/>
                <a:cs typeface="Times New Roman" panose="02020603050405020304" pitchFamily="18" charset="0"/>
              </a:rPr>
              <a:t>ĐT2</a:t>
            </a:r>
            <a:r>
              <a:rPr lang="vi-VN" sz="2400" dirty="0">
                <a:solidFill>
                  <a:srgbClr val="3333FF"/>
                </a:solidFill>
                <a:latin typeface="Times New Roman" panose="02020603050405020304" pitchFamily="18" charset="0"/>
                <a:cs typeface="Times New Roman" panose="02020603050405020304" pitchFamily="18" charset="0"/>
              </a:rPr>
              <a:t>: Đưa tay lên cao nghiêng </a:t>
            </a:r>
            <a:r>
              <a:rPr lang="vi-VN" sz="2400" dirty="0" smtClean="0">
                <a:solidFill>
                  <a:srgbClr val="3333FF"/>
                </a:solidFill>
                <a:latin typeface="Times New Roman" panose="02020603050405020304" pitchFamily="18" charset="0"/>
                <a:cs typeface="Times New Roman" panose="02020603050405020304" pitchFamily="18" charset="0"/>
              </a:rPr>
              <a:t>người</a:t>
            </a:r>
            <a:r>
              <a:rPr lang="en-US" sz="2400" dirty="0" smtClean="0">
                <a:solidFill>
                  <a:srgbClr val="3333FF"/>
                </a:solidFill>
                <a:latin typeface="Times New Roman" panose="02020603050405020304" pitchFamily="18" charset="0"/>
                <a:cs typeface="Times New Roman" panose="02020603050405020304" pitchFamily="18" charset="0"/>
              </a:rPr>
              <a:t> </a:t>
            </a:r>
            <a:r>
              <a:rPr lang="vi-VN" sz="2400" dirty="0" smtClean="0">
                <a:solidFill>
                  <a:srgbClr val="3333FF"/>
                </a:solidFill>
                <a:latin typeface="Times New Roman" panose="02020603050405020304" pitchFamily="18" charset="0"/>
                <a:cs typeface="Times New Roman" panose="02020603050405020304" pitchFamily="18" charset="0"/>
              </a:rPr>
              <a:t>sang </a:t>
            </a:r>
            <a:r>
              <a:rPr lang="vi-VN" sz="2400" dirty="0">
                <a:solidFill>
                  <a:srgbClr val="3333FF"/>
                </a:solidFill>
                <a:latin typeface="Times New Roman" panose="02020603050405020304" pitchFamily="18" charset="0"/>
                <a:cs typeface="Times New Roman" panose="02020603050405020304" pitchFamily="18" charset="0"/>
              </a:rPr>
              <a:t>2 bên(4l x 2n</a:t>
            </a:r>
            <a:r>
              <a:rPr lang="vi-VN" sz="2400" dirty="0" smtClean="0">
                <a:solidFill>
                  <a:srgbClr val="3333FF"/>
                </a:solidFill>
                <a:latin typeface="Times New Roman" panose="02020603050405020304" pitchFamily="18" charset="0"/>
                <a:cs typeface="Times New Roman" panose="02020603050405020304" pitchFamily="18" charset="0"/>
              </a:rPr>
              <a:t>)</a:t>
            </a:r>
            <a:endParaRPr lang="en-US" sz="2400" dirty="0" smtClean="0">
              <a:solidFill>
                <a:srgbClr val="3333FF"/>
              </a:solidFill>
              <a:latin typeface="Times New Roman" panose="02020603050405020304" pitchFamily="18" charset="0"/>
              <a:cs typeface="Times New Roman" panose="02020603050405020304" pitchFamily="18" charset="0"/>
            </a:endParaRPr>
          </a:p>
          <a:p>
            <a:pPr>
              <a:buFont typeface="Times New Roman" panose="02020603050405020304" pitchFamily="18" charset="0"/>
              <a:buChar char="-"/>
            </a:pPr>
            <a:r>
              <a:rPr lang="vi-VN" sz="2400" dirty="0" smtClean="0">
                <a:solidFill>
                  <a:srgbClr val="3333FF"/>
                </a:solidFill>
                <a:latin typeface="Times New Roman" panose="02020603050405020304" pitchFamily="18" charset="0"/>
                <a:cs typeface="Times New Roman" panose="02020603050405020304" pitchFamily="18" charset="0"/>
              </a:rPr>
              <a:t>ĐT3</a:t>
            </a:r>
            <a:r>
              <a:rPr lang="vi-VN" sz="2400" dirty="0">
                <a:solidFill>
                  <a:srgbClr val="3333FF"/>
                </a:solidFill>
                <a:latin typeface="Times New Roman" panose="02020603050405020304" pitchFamily="18" charset="0"/>
                <a:cs typeface="Times New Roman" panose="02020603050405020304" pitchFamily="18" charset="0"/>
              </a:rPr>
              <a:t>: Ngồi xuống đứng lên(4l x 2n) </a:t>
            </a:r>
          </a:p>
          <a:p>
            <a:pPr>
              <a:buFont typeface="Times New Roman" panose="02020603050405020304" pitchFamily="18" charset="0"/>
              <a:buChar char="-"/>
            </a:pPr>
            <a:r>
              <a:rPr lang="vi-VN" sz="2400" dirty="0" smtClean="0">
                <a:solidFill>
                  <a:srgbClr val="3333FF"/>
                </a:solidFill>
                <a:latin typeface="Times New Roman" panose="02020603050405020304" pitchFamily="18" charset="0"/>
                <a:cs typeface="Times New Roman" panose="02020603050405020304" pitchFamily="18" charset="0"/>
              </a:rPr>
              <a:t>ĐT4</a:t>
            </a:r>
            <a:r>
              <a:rPr lang="vi-VN" sz="2400" dirty="0">
                <a:solidFill>
                  <a:srgbClr val="3333FF"/>
                </a:solidFill>
                <a:latin typeface="Times New Roman" panose="02020603050405020304" pitchFamily="18" charset="0"/>
                <a:cs typeface="Times New Roman" panose="02020603050405020304" pitchFamily="18" charset="0"/>
              </a:rPr>
              <a:t>: Bật nhảy về phía trước (6l x 2n)  </a:t>
            </a:r>
          </a:p>
        </p:txBody>
      </p:sp>
      <p:pic>
        <p:nvPicPr>
          <p:cNvPr id="5" name="nhạc thể dục beat không lời">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7543800" y="762000"/>
            <a:ext cx="609600" cy="609600"/>
          </a:xfrm>
          <a:prstGeom prst="rect">
            <a:avLst/>
          </a:prstGeom>
        </p:spPr>
      </p:pic>
    </p:spTree>
    <p:extLst>
      <p:ext uri="{BB962C8B-B14F-4D97-AF65-F5344CB8AC3E}">
        <p14:creationId xmlns:p14="http://schemas.microsoft.com/office/powerpoint/2010/main" val="25729188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88736"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229600" cy="4525963"/>
          </a:xfrm>
        </p:spPr>
        <p:txBody>
          <a:bodyPr>
            <a:normAutofit fontScale="85000" lnSpcReduction="10000"/>
          </a:bodyPr>
          <a:lstStyle/>
          <a:p>
            <a:pPr marL="0" indent="0">
              <a:buNone/>
            </a:pPr>
            <a:r>
              <a:rPr lang="vi-VN" b="1" i="1" dirty="0">
                <a:solidFill>
                  <a:srgbClr val="7030A0"/>
                </a:solidFill>
                <a:latin typeface="+mj-lt"/>
              </a:rPr>
              <a:t>* VĐCB: "Bước lên xuống bậc cao 15cm </a:t>
            </a:r>
            <a:r>
              <a:rPr lang="vi-VN" b="1" dirty="0">
                <a:solidFill>
                  <a:srgbClr val="7030A0"/>
                </a:solidFill>
                <a:latin typeface="+mj-lt"/>
              </a:rPr>
              <a:t>”</a:t>
            </a:r>
          </a:p>
          <a:p>
            <a:pPr marL="0" indent="0">
              <a:buNone/>
            </a:pPr>
            <a:r>
              <a:rPr lang="vi-VN" sz="3000" dirty="0">
                <a:solidFill>
                  <a:srgbClr val="3333FF"/>
                </a:solidFill>
                <a:latin typeface="+mj-lt"/>
              </a:rPr>
              <a:t>- Cô giới thiệu tên VĐCB. Cô làm mẫu lần 1: Hỏi trẻ tên bài</a:t>
            </a:r>
          </a:p>
          <a:p>
            <a:pPr marL="0" indent="0">
              <a:buNone/>
            </a:pPr>
            <a:r>
              <a:rPr lang="vi-VN" sz="3000" dirty="0">
                <a:solidFill>
                  <a:srgbClr val="3333FF"/>
                </a:solidFill>
                <a:latin typeface="+mj-lt"/>
              </a:rPr>
              <a:t>- Cô làm mẫu lần 2: Chậm kết hợp phân tích động tác: “Khi có hiệu lệnh “Chuẩn bị” cô đứng trước vạch chuẩn, khi có hiệu lệnh “bước” cô bước lần lượt từng chân lên bậc chân phải trước, chân trái sau sau đó cô bước xuống bậc. Sau khi bước xong cô đi về phía cuối hàng đứng. Hỏi trẻ cô vừa làm gì?</a:t>
            </a:r>
          </a:p>
          <a:p>
            <a:pPr marL="0" indent="0">
              <a:buNone/>
            </a:pPr>
            <a:r>
              <a:rPr lang="vi-VN" sz="3000" dirty="0">
                <a:solidFill>
                  <a:srgbClr val="3333FF"/>
                </a:solidFill>
                <a:latin typeface="+mj-lt"/>
              </a:rPr>
              <a:t>- Cô làm lại lần 3 cho cả lớp xem.</a:t>
            </a:r>
          </a:p>
          <a:p>
            <a:pPr marL="0" indent="0">
              <a:buNone/>
            </a:pPr>
            <a:r>
              <a:rPr lang="vi-VN" sz="3000" dirty="0">
                <a:solidFill>
                  <a:srgbClr val="3333FF"/>
                </a:solidFill>
                <a:latin typeface="+mj-lt"/>
              </a:rPr>
              <a:t>- Cô cho trẻ giỏi lên tập. Cô và bạn nhận xét: Bạn vừa làm gì? Bạn bước có giỏi không? Cô sửa động tác cho trẻ</a:t>
            </a:r>
          </a:p>
          <a:p>
            <a:pPr marL="0" indent="0">
              <a:buNone/>
            </a:pPr>
            <a:endParaRPr lang="vi-VN" sz="1800" b="1" dirty="0">
              <a:latin typeface="+mj-lt"/>
            </a:endParaRPr>
          </a:p>
        </p:txBody>
      </p:sp>
    </p:spTree>
    <p:extLst>
      <p:ext uri="{BB962C8B-B14F-4D97-AF65-F5344CB8AC3E}">
        <p14:creationId xmlns:p14="http://schemas.microsoft.com/office/powerpoint/2010/main" val="2017745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randombar(horizont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randombar(horizontal)">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600200" y="0"/>
            <a:ext cx="7086600" cy="3352799"/>
          </a:xfrm>
        </p:spPr>
        <p:txBody>
          <a:bodyPr>
            <a:normAutofit/>
          </a:bodyPr>
          <a:lstStyle/>
          <a:p>
            <a:pPr algn="l"/>
            <a:r>
              <a:rPr lang="vi-VN" sz="3200" b="1" dirty="0">
                <a:solidFill>
                  <a:srgbClr val="911F5B"/>
                </a:solidFill>
              </a:rPr>
              <a:t>* Trẻ luyện tập:</a:t>
            </a:r>
            <a:r>
              <a:rPr lang="vi-VN" sz="2400" dirty="0"/>
              <a:t/>
            </a:r>
            <a:br>
              <a:rPr lang="vi-VN" sz="2400" dirty="0"/>
            </a:br>
            <a:r>
              <a:rPr lang="vi-VN" sz="2800" dirty="0">
                <a:solidFill>
                  <a:srgbClr val="3333FF"/>
                </a:solidFill>
              </a:rPr>
              <a:t>- Lần 1: Cô cho cả lớp bước lên xuống bậc theo hiệu lệnh, khuyến khích động viên trẻ.</a:t>
            </a:r>
            <a:br>
              <a:rPr lang="vi-VN" sz="2800" dirty="0">
                <a:solidFill>
                  <a:srgbClr val="3333FF"/>
                </a:solidFill>
              </a:rPr>
            </a:br>
            <a:r>
              <a:rPr lang="vi-VN" sz="2800" dirty="0">
                <a:solidFill>
                  <a:srgbClr val="3333FF"/>
                </a:solidFill>
              </a:rPr>
              <a:t>- Lần 2: Cho 2 tổ thi đua nhau</a:t>
            </a:r>
          </a:p>
        </p:txBody>
      </p:sp>
      <p:pic>
        <p:nvPicPr>
          <p:cNvPr id="3" name="BeYeuBienLamBeat-V.A-256493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3810000" y="4191000"/>
            <a:ext cx="609600" cy="609600"/>
          </a:xfrm>
          <a:prstGeom prst="rect">
            <a:avLst/>
          </a:prstGeom>
        </p:spPr>
      </p:pic>
    </p:spTree>
    <p:extLst>
      <p:ext uri="{BB962C8B-B14F-4D97-AF65-F5344CB8AC3E}">
        <p14:creationId xmlns:p14="http://schemas.microsoft.com/office/powerpoint/2010/main" val="95640179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62560" fill="hold"/>
                                        <p:tgtEl>
                                          <p:spTgt spid="3"/>
                                        </p:tgtEl>
                                      </p:cBhvr>
                                    </p:cmd>
                                  </p:childTnLst>
                                </p:cTn>
                              </p:par>
                            </p:childTnLst>
                          </p:cTn>
                        </p:par>
                      </p:childTnLst>
                    </p:cTn>
                  </p:par>
                </p:childTnLst>
              </p:cTn>
              <p:nextCondLst>
                <p:cond evt="onClick" delay="0">
                  <p:tgtEl>
                    <p:spTgt spid="3"/>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057400" y="609600"/>
            <a:ext cx="6705600" cy="3203575"/>
          </a:xfrm>
        </p:spPr>
        <p:txBody>
          <a:bodyPr>
            <a:noAutofit/>
          </a:bodyPr>
          <a:lstStyle/>
          <a:p>
            <a:pPr algn="l"/>
            <a:r>
              <a:rPr lang="vi-VN" sz="3200" b="1" i="1" dirty="0">
                <a:solidFill>
                  <a:schemeClr val="accent6"/>
                </a:solidFill>
              </a:rPr>
              <a:t>* TCVĐ:</a:t>
            </a:r>
            <a:r>
              <a:rPr lang="vi-VN" sz="3200" b="1" dirty="0">
                <a:solidFill>
                  <a:schemeClr val="accent6"/>
                </a:solidFill>
              </a:rPr>
              <a:t> </a:t>
            </a:r>
            <a:r>
              <a:rPr lang="vi-VN" sz="3200" b="1" i="1" dirty="0">
                <a:solidFill>
                  <a:schemeClr val="accent6"/>
                </a:solidFill>
              </a:rPr>
              <a:t>Gà trong vườn rau</a:t>
            </a:r>
            <a:r>
              <a:rPr lang="vi-VN" sz="3200" b="1" dirty="0">
                <a:solidFill>
                  <a:schemeClr val="accent6"/>
                </a:solidFill>
              </a:rPr>
              <a:t/>
            </a:r>
            <a:br>
              <a:rPr lang="vi-VN" sz="3200" b="1" dirty="0">
                <a:solidFill>
                  <a:schemeClr val="accent6"/>
                </a:solidFill>
              </a:rPr>
            </a:br>
            <a:r>
              <a:rPr lang="vi-VN" sz="3200" dirty="0">
                <a:solidFill>
                  <a:srgbClr val="3333FF"/>
                </a:solidFill>
              </a:rPr>
              <a:t>- Cách chơi : Cô làm gà mẹ, trẻ làm gà con cùng nhau đến vườn rau chơi, khi nghe tiếng đuổi gà của bác nông dân phải chạy nhanh về nhà. Ai bị bác nông dân bắt sẽ phải hát 1 bài. Cho trẻ chơi 2-3 lần. Hỏi trẻ con chơi trò chơi gì?</a:t>
            </a:r>
          </a:p>
        </p:txBody>
      </p:sp>
    </p:spTree>
    <p:extLst>
      <p:ext uri="{BB962C8B-B14F-4D97-AF65-F5344CB8AC3E}">
        <p14:creationId xmlns:p14="http://schemas.microsoft.com/office/powerpoint/2010/main" val="5265966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308</TotalTime>
  <Words>306</Words>
  <Application>Microsoft Office PowerPoint</Application>
  <PresentationFormat>On-screen Show (4:3)</PresentationFormat>
  <Paragraphs>58</Paragraphs>
  <Slides>11</Slides>
  <Notes>0</Notes>
  <HiddenSlides>0</HiddenSlides>
  <MMClips>4</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11</vt:i4>
      </vt:variant>
    </vt:vector>
  </HeadingPairs>
  <TitlesOfParts>
    <vt:vector size="15" baseType="lpstr">
      <vt:lpstr>Arial</vt:lpstr>
      <vt:lpstr>Calibri</vt:lpstr>
      <vt:lpstr>Times New Roman</vt:lpstr>
      <vt:lpstr>Office Theme</vt:lpstr>
      <vt:lpstr>PowerPoint Presentation</vt:lpstr>
      <vt:lpstr>I. MỤC ĐÍCH - YÊU CẦU:</vt:lpstr>
      <vt:lpstr>II: CHUẨN BỊ</vt:lpstr>
      <vt:lpstr>III: CÁCH TIẾN HÀNH:</vt:lpstr>
      <vt:lpstr>PowerPoint Presentation</vt:lpstr>
      <vt:lpstr>PowerPoint Presentation</vt:lpstr>
      <vt:lpstr>PowerPoint Presentation</vt:lpstr>
      <vt:lpstr>* Trẻ luyện tập: - Lần 1: Cô cho cả lớp bước lên xuống bậc theo hiệu lệnh, khuyến khích động viên trẻ. - Lần 2: Cho 2 tổ thi đua nhau</vt:lpstr>
      <vt:lpstr>* TCVĐ: Gà trong vườn rau - Cách chơi : Cô làm gà mẹ, trẻ làm gà con cùng nhau đến vườn rau chơi, khi nghe tiếng đuổi gà của bác nông dân phải chạy nhanh về nhà. Ai bị bác nông dân bắt sẽ phải hát 1 bài. Cho trẻ chơi 2-3 lần. Hỏi trẻ con chơi trò chơi gì?</vt:lpstr>
      <vt:lpstr>PowerPoint Presentation</vt:lpstr>
      <vt:lpstr>3. Kết thúc:</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Administrator</dc:creator>
  <cp:lastModifiedBy>Lop D2</cp:lastModifiedBy>
  <cp:revision>35</cp:revision>
  <dcterms:created xsi:type="dcterms:W3CDTF">2006-08-16T00:00:00Z</dcterms:created>
  <dcterms:modified xsi:type="dcterms:W3CDTF">2022-06-07T09:58:53Z</dcterms:modified>
</cp:coreProperties>
</file>