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313" r:id="rId2"/>
    <p:sldId id="314" r:id="rId3"/>
    <p:sldId id="315" r:id="rId4"/>
    <p:sldId id="318" r:id="rId5"/>
    <p:sldId id="317" r:id="rId6"/>
    <p:sldId id="319" r:id="rId7"/>
    <p:sldId id="324" r:id="rId8"/>
    <p:sldId id="323" r:id="rId9"/>
    <p:sldId id="322" r:id="rId10"/>
    <p:sldId id="327" r:id="rId11"/>
    <p:sldId id="325" r:id="rId12"/>
    <p:sldId id="326" r:id="rId13"/>
    <p:sldId id="306" r:id="rId14"/>
    <p:sldId id="291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0B4A0-7F05-415F-9A63-808C39DA3E7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F30F6-55EA-49A8-AAA0-B259D3C81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95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2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468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1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16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86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62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933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99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13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19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19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69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1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7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673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28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27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6291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552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5628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7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8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1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03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9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5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76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45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0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4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B4ECCE4-128A-49F7-9A5B-14DA24A36A6D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670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20.png"/><Relationship Id="rId2" Type="http://schemas.microsoft.com/office/2007/relationships/media" Target="../media/media7.mp4"/><Relationship Id="rId1" Type="http://schemas.openxmlformats.org/officeDocument/2006/relationships/tags" Target="../tags/tag14.xml"/><Relationship Id="rId6" Type="http://schemas.openxmlformats.org/officeDocument/2006/relationships/image" Target="../media/image19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3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5.png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9.png"/><Relationship Id="rId2" Type="http://schemas.openxmlformats.org/officeDocument/2006/relationships/video" Target="NULL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13.png"/><Relationship Id="rId2" Type="http://schemas.microsoft.com/office/2007/relationships/media" Target="../media/media5.mp4"/><Relationship Id="rId1" Type="http://schemas.openxmlformats.org/officeDocument/2006/relationships/tags" Target="../tags/tag9.xml"/><Relationship Id="rId6" Type="http://schemas.openxmlformats.org/officeDocument/2006/relationships/image" Target="../media/image12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p3"/><Relationship Id="rId7" Type="http://schemas.openxmlformats.org/officeDocument/2006/relationships/image" Target="../media/image15.png"/><Relationship Id="rId2" Type="http://schemas.microsoft.com/office/2007/relationships/media" Target="../media/media6.mp3"/><Relationship Id="rId1" Type="http://schemas.openxmlformats.org/officeDocument/2006/relationships/tags" Target="../tags/tag10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58566" y="936936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logoo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1706377"/>
            <a:ext cx="1402735" cy="1275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6400" y="3170885"/>
            <a:ext cx="5469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627" y="3751032"/>
            <a:ext cx="4887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 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chồng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  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24-36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979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rnd" cmpd="sng" algn="ctr">
                <a:solidFill>
                  <a:schemeClr val="accent1">
                    <a:shade val="50000"/>
                    <a:hueMod val="94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261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817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052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38600" y="838200"/>
            <a:ext cx="4267200" cy="518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78553" y="76200"/>
            <a:ext cx="1587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24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244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0" y="609600"/>
            <a:ext cx="3373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mđ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39019" y="1371600"/>
            <a:ext cx="4191000" cy="4876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058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̀i hát Nhà Của Tô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3734" end="486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5800" y="457200"/>
            <a:ext cx="7772400" cy="571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027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rnd" cmpd="sng" algn="ctr">
                <a:solidFill>
                  <a:schemeClr val="accent1">
                    <a:shade val="50000"/>
                    <a:hueMod val="94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815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2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1835" y="838200"/>
            <a:ext cx="4432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m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5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67000" y="2667000"/>
            <a:ext cx="3657601" cy="4191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021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t="-1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 đ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" y="533400"/>
            <a:ext cx="7924800" cy="579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182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rnd" cmpd="sng" algn="ctr">
                <a:solidFill>
                  <a:schemeClr val="accent1">
                    <a:shade val="50000"/>
                    <a:hueMod val="94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9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24200" y="39469"/>
            <a:ext cx="24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video lm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85800"/>
            <a:ext cx="8115300" cy="5678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244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2209800"/>
            <a:ext cx="30828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RiverFlowsInYou-Yiruma-29675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32216" y="5867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310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SCORM_RATE_SLIDES" val="0"/>
  <p:tag name="ISPRING_SCORM_PASSING_SCORE" val="80.000000"/>
  <p:tag name="ISPRING_ULTRA_SCORM_COURSE_ID" val="3067724B-79BB-4294-A6CE-9E95AFE80F27"/>
  <p:tag name="ISPRINGONLINEFOLDERID" val="0"/>
  <p:tag name="ISPRINGONLINEFOLDERPATH" val="Content List"/>
  <p:tag name="ISPRINGCLOUDFOLDERID" val="0"/>
  <p:tag name="ISPRINGCLOUDFOLDERPATH" val="Repository"/>
  <p:tag name="ISPRING_OUTPUT_FOLDER" val="C:\Users\Ms Le\Desktop"/>
  <p:tag name="ISPRING_UUID" val="{A4E1A09A-028A-45D3-A794-0DDBA0344C67}"/>
  <p:tag name="ISPRING_RESOURCE_FOLDER" val="C:\Users\Ms Le\Desktop\21.HĐVĐV Day tre ky năng xep chông\HĐVĐV Ren tre ky năng xep chong\"/>
  <p:tag name="ISPRING_PRESENTATION_PATH" val="C:\Users\Ms Le\Desktop\21.HĐVĐV Day tre ky năng xep chông\HĐVĐV Ren tre ky năng xep chong.pptx"/>
  <p:tag name="ISPRING_SCREEN_RECS_UPDATED" val="C:\Users\Ms Le\Desktop\21.HĐVĐV Day tre ky năng xep chông\HĐVĐV Ren tre ky năng xep chong\"/>
  <p:tag name="FLASHSPRING_ZOOM_TAG" val="72"/>
  <p:tag name="ISPRING_PRESENTATION_INFO_2" val="&lt;?xml version=&quot;1.0&quot; encoding=&quot;UTF-8&quot; standalone=&quot;no&quot; ?&gt;&#10;&lt;presentation2&gt;&#10;&#10;  &lt;slides&gt;&#10;    &lt;slide id=&quot;{78D035FB-6448-4224-AD4C-7E1A34789361}&quot; pptId=&quot;313&quot;/&gt;&#10;    &lt;slide id=&quot;{F25BD3D2-C7B5-4D8C-AC0B-F0C3AA572B4A}&quot; pptId=&quot;314&quot;/&gt;&#10;    &lt;slide id=&quot;{AA00538B-B409-453B-9CD2-1368E1C119A4}&quot; pptId=&quot;315&quot;/&gt;&#10;    &lt;slide id=&quot;{C9E58DA3-AD29-4606-936E-D56322D54160}&quot; pptId=&quot;318&quot;/&gt;&#10;    &lt;slide id=&quot;{2A929E2D-519B-4486-9ABF-DABA1BC964C8}&quot; pptId=&quot;317&quot;/&gt;&#10;    &lt;slide id=&quot;{AC219C81-ECB8-4FF6-8034-117764F49CE5}&quot; pptId=&quot;319&quot;/&gt;&#10;    &lt;slide id=&quot;{38718A99-0AFE-4E30-933E-12ED9D1EC996}&quot; pptId=&quot;324&quot;/&gt;&#10;    &lt;slide id=&quot;{18239FF5-10B4-4A07-878A-6676AB65A221}&quot; pptId=&quot;323&quot;/&gt;&#10;    &lt;slide id=&quot;{43491132-E5F6-49DF-95E6-6A9531084157}&quot; pptId=&quot;322&quot;/&gt;&#10;    &lt;slide id=&quot;{D3AB5B8D-4710-469D-819D-0911197EA9CD}&quot; pptId=&quot;327&quot;/&gt;&#10;    &lt;slide id=&quot;{608EA193-4FB8-4A7B-8801-F491768E2979}&quot; pptId=&quot;325&quot;/&gt;&#10;    &lt;slide id=&quot;{1AA0824F-11AB-455A-981F-189904D7D876}&quot; pptId=&quot;326&quot;/&gt;&#10;    &lt;slide id=&quot;{5B9F2AC8-CCAE-4AA7-BDCD-BBD39B988983}&quot; pptId=&quot;306&quot;/&gt;&#10;    &lt;slide id=&quot;{0AAEA0CB-5A90-49E0-BCD4-68553084B2DC}&quot; pptId=&quot;291&quot;/&gt;&#10;  &lt;/slides&gt;&#10;&#10;  &lt;narration&gt;&#10;    &lt;audioTracks&gt;&#10;      &lt;audioTrack muted=&quot;false&quot; name=&quot;mnxc&quot; resource=&quot;844f0e90&quot; slideId=&quot;{78D035FB-6448-4224-AD4C-7E1A34789361}&quot; startTime=&quot;0&quot; stepIndex=&quot;0&quot; volume=&quot;1&quot;&gt;&#10;        &lt;audio channels=&quot;2&quot; format=&quot;fltp&quot; sampleRate=&quot;44100&quot;/&gt;&#10;      &lt;/audioTrack&gt;&#10;      &lt;audioTrack muted=&quot;false&quot; name=&quot;xc tre th&quot; resource=&quot;dbd00775&quot; slideId=&quot;{43491132-E5F6-49DF-95E6-6A9531084157}&quot; startTime=&quot;0&quot; stepIndex=&quot;0&quot; volume=&quot;1&quot;&gt;&#10;        &lt;audio channels=&quot;2&quot; format=&quot;fltp&quot; sampleRate=&quot;44100&quot;/&gt;&#10;      &lt;/audioTrack&gt;&#10;      &lt;audioTrack muted=&quot;false&quot; name=&quot;xc gd&quot; resource=&quot;14af9fb6&quot; slideId=&quot;{608EA193-4FB8-4A7B-8801-F491768E2979}&quot; startTime=&quot;0&quot; stepIndex=&quot;0&quot; volume=&quot;1&quot;&gt;&#10;        &lt;audio channels=&quot;2&quot; format=&quot;fltp&quot; sampleRate=&quot;44100&quot;/&gt;&#10;      &lt;/audioTrack&gt;&#10;      &lt;audioTrack muted=&quot;false&quot; name=&quot;xc tm&quot; resource=&quot;98cddfac&quot; slideId=&quot;{1AA0824F-11AB-455A-981F-189904D7D876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PRESENTER_PHOTO_0" val="png|iVBORw0KGgoAAAANSUhEUgAAANUAAAFACAYAAAArnDnHAAAAAXNSR0IArs4c6QAAAARnQU1BAACx&#10;jwv8YQUAAAAJcEhZcwAADsMAAA7DAcdvqGQAAP+lSURBVHhefP13nO1tdtUH3u433BzrVs755Jxj&#10;nVhV55zKOeeb731z7PftpG61QkvqbuWMsggKCCPMCCEbsCQ8YEAYG4xhQAKDMSCDx+DxeLzmu391&#10;b3dLE/7Yn1PxnF/Ya6+1nt/z7OeC398mr+e2Jl03NTJ+RwPDN9U/dE2Dw9c1NHpDw+PXnBiZuK4x&#10;/mZ4/KqGJ69qxHVd477rcgWvyx26KU/41nlEbisQu6tYvEPpVI8y6T5l051KpG8rmLgpn/8GcVnB&#10;8FVFYjeVzNxVutymbLVdual2JZI3FY5clTdwWe7wqwoVrynbald+rkv5ZrfS0z2KZNrl8t3UJMcd&#10;CbcpHr+jZOq20rxXodSlwmy7CgvdmlrqVYnX3EyHYpkO+f235Bu5poS7TUlvhyK+O4oF+L/ULedz&#10;o9FbitkxJa8rnbuq/NQNVWba1Vjp1cLmkFprQ5pZHFBplnMrX1e8ep3P6dLM1qgWDtxaPvRqYc+l&#10;6eV+5UptCoeuaXyMazdyWWOTl+XyX5cncJPjuCG356o8E9fkGbsuP9c2yvVM+W8rF+1UIdmrYmpA&#10;8zMR7awWtb6Y0ep8Sq1aSK1GXJVpn8Y91zXpuyZ38KoSuR7VWx61Vv1a3AxqYSuoxrZXtbUJTS0O&#10;q7gwpPLSiKpLo6osjqjUGNJUpU+Vcp9q00NaWPRodSuslU3ef8mjamNM1dkx1ecmOGe3VnZ92jrx&#10;a/e+TzsPvU5s3Hdp4Whc89vjau6MqrE7orn9cc7frc2zpHaJtX2vlnZHtbg9oAVi89ij/YdBwqvF&#10;nUGV5+6qNH1LxfItZYo3la5cVa5+ReXmbdXm21Vp3VZ55oqm6hfJj5eVqV5SqnRVqanbShXbyZ02&#10;pZy4q2y2U/lUuzLR28qQh+kIOUEORpME9z6W5Z6VuK71IVWaY6otTWh61aXGhteJ1paf8BFezW64&#10;VF8dJXe4103yaYb8rN1WtsJxElONW2pu3NDS/mUt7l/RzO5VlVa6uM4jqix7dWFi8rZGx25oYOiK&#10;egeuqrvPXi8DLsDDz1+AyWJ0ApCRCEOuKxp2X9MYSTIZuiEXJ+GOnIeHkwrGOeFUt7KZPuVzA8pn&#10;e5VMdwC22/L4bpBYgCpyTWESOMEFyRTalcoDREAXDF5RIHDFAZU/fkWJ+h0VFruJHgdUyVqngsk7&#10;mvTe0ITrlkKAImZgSNwAuHeUnepQfhZwAabSMokDsApcmCSfEQoBqrGr8g/z/oR77IqCnmtKAagX&#10;oIrHrymdJQpXlZkCNFVubKND0wu9ml0eAGBDqrY4nmlu3iy/W+vTLIkzdzDpAGpmYxhQdyqWonh4&#10;L2t0/ArX97Im+BxP8Ka8QY4BYHkoSJ7Ja/JyfQOuG4p7ryvpv6lslONP9DigalQByGxUS62Elppx&#10;NZ6DqlTzACYrXm3yR/mf0oBmFnxa2AhqEUDNbwc0C6jKK6PKzw8qvzCoEqCqAara8hjJOqypap/K&#10;JcBYHdDi3KRW1wJaWSWpFigKfD/dmiCx3ZyvD2AEtHYS1PaDkLYe+bVJrN53O6Ca2xrT3CYBuBZ2&#10;JzS/N8nfxrR+zHHvurS0N0byDQE0l45e8+v+OzG9+em6Hr9XV2uTxJ29qVL9FiC5pljhogOqytwd&#10;B1QGruLsFa71RQD1MqB7laS+rjw5UKz3qVDrU9GJfk3VhlQq9qmU71E536syXxem+pUpU+CmBzQ1&#10;O6zq/CgFb1TN9UmO16P5XcC9RyEiFvh6ftvH+fgAmQtgjWt6bVR17nmVe19udWmKApuv3eG92tRY&#10;v6Xl/WsU0ltaOG7XLEWivu7huod1ob/vqnq7L6mr61V19lwEVJdhqqsaAlBjAG4CNhh333JAZQAb&#10;nQRoLiqw9yY39pa8MNMfidgdhRIdSqUBAYAq5AdVyA0Csh75qR5eqnQoTBIlbxNUk/RdkrodxrEk&#10;JNm9V3klAFc0f0uF+W6VV7loy73KAY7o1F35YrdgqluacN+WD5CG+d8Q7BaHrbKFuzBTm/N/Bqry&#10;ItWJC5Ip31UU4AVhWe8grNF/UZMwiIEqHoN14jcUNZCnLiuTv6w0kcoB6uxVJYu3ufmAamlIzZVh&#10;NZYGNQNYK4C9tk5Cb49Qrce4EbAAn5ucaoOJr8vHe08CnAljJIDk4/x9YcDAdfPb97CTj2sa4tom&#10;uZ5JzikVbKPSdigZvKt8EiAUPZqbiao1HdFMJaBpgJXJjygU57pMu1SZJUGWQ5pfCWt5K6Kl7RBM&#10;FeC4Jigsg8o2KWxzVFwYygBVW4GF5kYdUJUK3aoXezU/ParVBY9WAFGrOaEGXzeXfAA1oAbvvQCL&#10;LRxGtHIW1urDkFaIZVirtQ9Dcc5za2NaIFHnNybUBGCtTar9yrjqi30kcB/gGnRY7vhpWG9+akaf&#10;/44zfeE7Hunpu7NqrXSo3gQolRsA5hoJe/0cVLBYdf4O15PC1kI1zFxWrnaFgNnqXSrNDAA6AwpF&#10;gqjCqnUYdnpmVDMz3AuKwszSJIxDoVsdV4OY35rgWMa0cjiplSOPlg49MA2Mi8poURAamzDXulsz&#10;MPwM16+55QJksPXGqFrrAHKxH5YH0NN3ObdbsO1NrR52aO3ekJZOPbwP1+kopQudHa/Ioqf7onr6&#10;L50DahzwuGEnD2Ai7OsRqunw8xhFekwgVbwRKmXcgkSPkjAWfB9JdSLFes9BRWRz/VB0L3LvLux0&#10;C1q+o7QBKgnDxG+RgHfk8lxBgl6TCwZ0UeH9USRY/S6A6lJ1o0dT0GuqgaTKWWK2ASokK4k4zv+5&#10;AaA7dEURgJHJ3VSxegf50kG1o2oRU80O5WCcZIYEBriuoUsa77+iCc414L6OTLuuCBU/BriSaSRG&#10;5hKAv8jPLgFW3jd9kyo1qNl5KjGyYXF9DEljcrBX9ZV+bsAIVW3QYbBcETkKOB229V7inK7IA7j8&#10;sHiA87YIAqwgLO+b4DwBedR9QymucxiQBZCFYT8MNnlJsSAJV/RrthZVrRzQVMGtXG5MkUiPZpsp&#10;7R/PaW2roNX1mFY3SPadoJZhlQUqbpmKnG31K0sxKLZIwIVhjnGMYyUB55F/VYpOsVPlXJfmYLqN&#10;GdiqATBmJ7QwHwCoYap6gIQMAZSo5najWjRg3TdgkTynPtW2TO70kWywNTKzDlhnFib4ms+HGayQ&#10;FWCh+dU+7R8ldPogq2dvzuiNtxf07vsbeu/DVe2fjvD7V2DH2ygKrnPrpqqLd1WzWCJ5V9tQG0iu&#10;ForFZP0MKmEGJp+hqLVGUA+wClGfM7nK+S2Mq7Xs1vw6oOc6zO/4OXbOaY9Ani4ewJyH41o+RVkc&#10;ASJ+PkPUAFAVMFUAX5nCUyHqFIrmDu8Dk7V2KBTr/A75b3LQWLS5elfLez1aO5vQ8oOwFu+hKB5k&#10;AFWnAQow9V/V4AhgmoCZvHc07j+PUe8tjXjwUoBpiJs+TAJMBJB64bvyw0ihVAdy7Dz8iXYnIqku&#10;QHUu/YypckQ62wcLdCHR8FDJNoIkd/wTlXzyukaQZWP4tYlJktB3RWHkU77ZBqC6HVAVV9oVR38H&#10;SHAvIHQDaotxAD8OUCaQi6H4dZLulsqVO5qZ7kTC8L+wWxHKzhXvKJ9uU4Jj94xcAVSXNQ5j+Tmn&#10;UPAaiQp7xm/CsNc5TqRp5CJS9DL+74r8sSvQfq9mWsgdQLW8OanlnQkq9DBshW8zidmikJTwaAAq&#10;FACsHI8DKjfnAzsbkGIUnzjXKc41i8NaYQ8MC6gjXFMDVqk4qO3dKR2ezGhhOckx4QeiMG+G65cc&#10;VDTSDcsj2aaDevJoU2cnizrhb3cPstrciWp110AVhCk8sPSow1RTRKHZD6iGHDljsqYGwAplAAWo&#10;6hlAhTxfKY9oiQq/0ARYgKq5CNsteTW9gpRcD+PRYMODkFZJHmOruROvqjC0edYp5Ha+ynFWupQt&#10;43thvyjy3xdBzsfxQPkbWgfwT9+o6r2PWvrMF5f0nV/d15e/tq13Pvbq4P6rgOCGiiRqae4W17TN&#10;AVR1uZ3zaEelUFwXOlQyCdboJfqIfhhtBMZAqi7CUgBqGsaaXeW+IO0cOYf8nNuBifYnKQgEEt0A&#10;tXLEPTzhPPnZ7C7XY3tUZZjJwGTFyAkDFgCb2YK1d/2a36fQ7Lhh+mGUUCfF6g4Aa4fNjKWQzo/j&#10;WnuS1fqzoi709AIovNTwKMyEnJr03dWk36JNE95z+TdmTGXSD2BNAjhP6C56vgvwcPHSFj2Efd9J&#10;VcdPZLqRTgaqfgdYOV5zWaomwErzdymAF4/fRm6R4O6rGoExxkZMJl2lsl/Cc1xWongDlqFSrfWo&#10;ukq1ncdslpBMiWswFTIy2A6o2hxpOmoSy3NZcTxZqcANQa41Kp1qznQhB7qUB1DZFCYTDxIDiJ5R&#10;/KAx1SCeimQOB0lqpGsi0QZTnbNnKMRnkfRu2NP8XTrfrpnGMKZ+AmZAKiFx5tYmYcEuNDuesGTy&#10;0jwhxwfIfRQGL8fkBlQ2OBMJws4xzDTXK28Fh2uXxj/F8YQBrkFpakifev9Un//4Tb3x5FivPT7U&#10;ydkS0rNbI5MvOzLSC5uFQtzIRkR727N64+muPnj3SO++s6Wnr89r6yStRZjKpIv5qfrqpDYOE0gw&#10;L1+bpJl0ojb/HFQFmBAT38p2ab7Yo4XpYS22XGq2PJqZ86k+7yNhAyQubLmO99gPIXXCWgNYC8e8&#10;5xbezOR1gyJawkfzfrEshRXFMj55i5wy5XETaY9MWgvqvfcX9NFna/r2727p+35wTz/8k8f63Hcl&#10;dPD0VcBwSWUD1DyxZAmLn+LrPIlbXELqLlEY5vtVAFR5mCoPU03N4ndgqxcxDUsZEzfwd60dCiCA&#10;mYeFFg9cTiwcwFaHYw6glk7dmjvEPyIHy3i7KViqvAYTrfL1kg3unBekKsCaBVjzeyiAPfwWBbU4&#10;36cs51xc6Fd9m/e8F9Pas7w2Xi9p8/UKngpfMYzcGwc8EwakQJsmA3cdljKGeuGlbATQEtiS2Ucy&#10;hPBIkUy/E1GSJMGNSeS6vx4pDGMuhw8islm+JvJ8nUnjOWC4MBfe47upoaHLGhnkvUeRf7DUhOui&#10;vCEkWPUm1amdakV1WjyvDOEsXgpmc4cABt7DTULaKNgoiT/pJvET3JAcFS4LGHPtapRJGqpnJoNv&#10;A8BxwBiCed2j1zVGIZkcvsb33PTQLVjBWIbPgK18gRtOAns4dw9M5vddBXC3YIj+c1CterVOzK+4&#10;kIU9iueQczHYKHjVCb+f8OGjOCbXJIyF/ItwrJl4lwppjHUKE53g2iS7lERCh4PX9ejxsr748bt6&#10;6+mp3nh2rE+990xf/NyH+vAz9zHx/RoZvSTXBCD3XlOl6tWzJ1v63Gee6dMfPtSH7x/pzXc3dfgM&#10;87/vx09hxrf92tjP6MHjeR0/rlNRbYTLS9Lhw2CqXKUDFdGm2WKXFkt9WsZjrc2NaxV2asJWtYZH&#10;laZb5QbJxvczqz4tGajwVWtIwCWYanqb5FuiaCLJIlnsANfOY4CicA3ZQNcwNmGCIhVt1/ZWUm++&#10;NaPPfSmvr3z/tH70xzf1Iz9NUfhSRBv3X+b9r8JQt7nnKJS5a8q1rsC0sDeyv4K0rqyOqID0yjRg&#10;QjxVZrobYMGSDZP3SMF5vC0MM71qjDzEeSLPd0ZhpnOGWtiHwfbHNH+M9Lvn1tIZ1+MIz7U7oqmN&#10;MRUAVYliVAKUxeUhpDOfA3DyvG95FQY0fwXrOUyP5K/hr6trgHIfdfAwrY03Ktp6e1qbsPGFUTS9&#10;eRN3AEll1Z8wljIvNYIsG0aWWYwCLJevTQEkSISkiGcHlcwPPY9BZWykhUgX+5Qq9CqZ61E2QwCm&#10;DExmkcVXpZEF8TjVzA/DjF7VAIwxMvQNULmp7sHIVaUrGNJZ09ltVAV8SvmGfCTuOH7Dxf++kH8T&#10;sMk4bOPh55kUFS4LUwHwOlGhahYAWDKB7AJQYY7fN3lDLlhxHCB7xmApH4ACpBHkWdi8DuEFeB4r&#10;IFRZCwNINHqDZMbUz49rbcWrrWWvVhZJ0PoArE0yBa47gIogeYzlArCTF3/kxlO5YaIwx+yAygCV&#10;BFBx/FeSAgSobHT0nbcf6L03HuvtZ4d65417+swHb+jbP/Npfe9Xvl27h3WNjiMlKWw24LO7V9dn&#10;P36qjz8AUO+e6r13DvT2+zu6/04TqWJD6Xi+rah296f0zjun+uiL90gs5Bss1thwqzDHvat2KFO4&#10;q2YZ6Vcb0lZzVDuc08aKXw1AVJ6eULFOstVGMeeTGHi/lg8igIq4F8KTULX3TCINOaAKplExyN4J&#10;rucwFmKA6zsygjQfN6Zq05aB6u0pff47kvrKD+b1gz9W01d/tKqPvjOo3adXOK7rAIp73rqqzOxl&#10;ZZtXYYzbqm32aQZ5Nk0yTwGqLKDKzZJL5q0aHY5frsGWs6t4XqIOoOoc0+zGMIVlBLZC0gKoecKY&#10;avEY6XfqAlh4rWPk3M6IinjiAsAxUJXxTaWVEYDdq9RMB4GkbSI3F3lvgG1MOGsDF4Bsfj+ihbOs&#10;Np5UtP3WtHbentHmazDVhCVoqE3eSDtepVMuYylYy9hpiEQfIfHHxkxekTjhdrxOrxIGpMIwABpS&#10;Bh+Q4dWGdQs1ZF61R+kyFbjYgY/qcDxUArmXoiqb9LOIwXRu1x0NDgKqgStUtCv4KSqxU9Ux7nGM&#10;+xRJWL6jjA0wlNsURL5N8Lsxq/6YfDdsYq+uACAj3Pgfk39FgGRMVeVzcsl2JaI38S/nN9bvvUu1&#10;vwWAkX8jV/k8mCpov7Nh+btOhCN4RXyXhdeGvb2A2YdEg82KhR4tkmAbSCOL1Vm3mtVxxWOwNxIy&#10;hIR0gr+19w1yjAZIG9EM8j4m/3IAKptAChM52CoK2BMUnEdP9mCoM732YFdvPz7Wp995pm/9+FP6&#10;7i9/i47vL2hsgms0dgmv0qej01W9/84jvf/Wid59CxC+c6S3P3Wg/ddKqm+OU60x41thHRxV9YXP&#10;vanv/oEPSaQkCRbS7KZfublhpeokJv5nZnpQmzDU/opHB5j7XRhpYQ5Q1UisqUHu6yCgIiE3Yan9&#10;JH4kjnyCqc48ahwiu5CA2YUeBQrYBArbCKpnYPiG+gZu4tHPR2iDFK2VtYheezMPU6X1PT+U1ff9&#10;eFlf/ZGiPvzOCW0+ugEYrivfugkTXQU4MBUAm9ro1Mz+kPM5M7COMVZhzuR2m3J1ilHzrkqLFNC1&#10;AWfk1RjKPE9tZUD19T6uBYDcGVBjl/cg5g5Gvw6qpQd+tZCA1V2k8Br3YnlYJeRfFXlnErCAtEvh&#10;nRJVZC2snqy1o5Y6UU5DmkcOLlGkVu4ltfG0ot03mtp9Z077b7W086SmC14S3M/N9uGR3KEOjfuQ&#10;fXinQQA1gDQcNUBNWiXGRyW6kDqDyJERkn7EAVW6MODEC1AVkEg5TH1yyh742mgfbBCxh6ptAKvT&#10;iWjYQNWG9LvmgGrIQDUBqFyXz1mB/4kh9ZL4o3jBZN9tuUIm8y7j8646z3ssXCStGw/jDcMKocvO&#10;Q+NsEh2OL8ok7jjsFAudv0YBS8DXLs/kHU3AUAYsk3bh8PmxmSRN2INC/i8YsYGFWwDpNlLwNgC7&#10;44AqnWrX/My41pterTbcWqyPO6DKwTRBA1MU8OEfghxbmL+39w7DWgaugElACpgBKx2DsYlUtBPp&#10;BzNybjuHVT15sK+HRxt6/f6ePnzjob740Yf6wuffx78V8ShcIyTgOMy8vj2lN94+1NPXzEut6enb&#10;qzp5c1bNw4BqSJkZmGp1N8rvl/V9X/20vuNrr+OBwk5lnd0KOKDKN+zZzaCaGP19fna6E9Ixsb/m&#10;03LThd9CanFepj7KTSr8VkTrBykHVAtHQWQUJv+ABIYNCqsDCuOp7Lnl4Ah5M2yAsuea9tiF64cs&#10;LDUGtY9sfP3DpD4CWJ/5cloffimmk7f7YJSbmpq/o1wT3zkDsGYB1eItlbe7HUDNnXKdYZoqkq4w&#10;j/SrIaWJfIviid+eXjcWQSIuoQJaPc6gUWkJAGz2amYXBgNQs3tDvAfvdTiq5TOY6mFALQpDdQ+m&#10;2hhSHiCVNyZUAVRTMFIOpopPU2hL+HAiOkXxA1z5Rr/mNjxaO45p80lOu2/O6OCdBe2/R7zV1NYj&#10;mCqMBAklABW6dxI/5Yz0jV8l0S9rcOgSNxIWQB4GqMYxG2goDnOhxwDROF+P4J8GlMqiq5F9xQr6&#10;FlDZQ7l0sRPmsApPtfZbktkQOswB0CIxQAIbDo3YQ+erzoyD8XFkEszh81qi31A0eZO/vaNIEu9F&#10;ok7Y7AES0x6a2sNTM//2zMsYwk/iepFevtAVmOKqYpHLipKoYQARDXFhYNgIQA4FkJ1evBheyZ4d&#10;efmsGPIrCZMmUzBr2oAFS4U5Dt7Tb6CyZ0oce8DYDPDNVEa1MuvVUh36L49pusANwCdZNQ4CJHsN&#10;EWEDMswX5boGSSwf19Ae9vqR1UHfXScCFDA/LOj2XlFzzqO3Xj/TW0/u6/3XHurT776hz336Pb31&#10;9n1NN2Ma43+HKXSDsFWq0K+De3Ud3q/p6GFJOw8yWjwMkkB4n01ARVJsHqX04ceH+urX3te7n9vS&#10;8nHQ8UQzm24M9hhJPI6HsWdLPh0ehPXwIKr7u2EdwVZrgKiYQVEg0zOwVW2e892Jag1QLe5H1dr1&#10;qbk3AajwL3vDJCJFdrZXXu7riE0QGMdXuc3zcn54WfPCaRKyOt+j1sagNo7HtPtwWOunAGqjAz/U&#10;rmKzE5bC+87c5r1grYU7qu/0f90DzR+6kYDDmgIwxZm7KvNaXYaNYJkaoC4vkncAKgu7ZOw55WKH&#10;prf6Oc5hzQOo+d0BtbYHNYdkXb3v19rjoBbvezkHGBBQmo+qrBpw3QByVDm8WryK3y2gOvIUXopG&#10;omKzc/Bua4AK5t97rayjd1s6fneZ10UdvNk6B1Uk0w0DtcME58+lhtDtg88BNWTPc/Af9uDShs4T&#10;GOZMBZNbnXAiNTWqWGaAhOxTJoepK6Fx670OqDIlGAlQ2XCyx43MAlzOVCJMfTJN9Y4iwai+ZmjN&#10;hI9NmP8AJDbMDFBsxCgKw/mp+m6TYYQZfg8exYAX8JlvIcy/PAeVCwloMtAbuATorn8dzOEwQIaF&#10;QxSNgA1w4Jms8nv8V5GHd5Xj3HKZTvwXTAqQfTCVx94TkFjYA1t/tA0muqMCvrABmBqc+zSsXUri&#10;IWH7ANfIQB6wz4sBKGNKmC0SR07yXjYoMwEz2nmOjd+A/ZHdXsCGfw3BosVyH/JoTd/2pff1pS9+&#10;qM9/7h29iR/a3K0plhpEOeBtKQQTsF4wZc9JRjW/6dUC5tkMtA33NnZJdBJ8ZmVIyzDVs9dX9eGH&#10;R/r0Fw+1/zCrRf5mdmdStXWPKsi9OgBa3IKd9qJ6sB/W/R2/jjc92lzCK5nSSCKxqlT6FdjrIKnV&#10;wzQJGtE0wKzxOdN7/A62miZRp5YGleCeu7lWNlDhorDYwEU4e1MpZLzzfKnRrvwsX/Nqw+Nle0A/&#10;ZwMNeE1AkoKpErMolAYyfrkdzzbssMraA0ANq8whAaeXe1Vb6qFw9CP3+gFVnwMuG5HLNWCx6l0H&#10;VOV17pPDTsP8H4y8AWut9VIQxrTyIKD1J0EtP0DCcvwl2C7HcZQ47/LyBBITSTuNNC9iGTIolgz3&#10;FP9pEw9yM3zuBkrlLK391ys6fn9eJ++jFIytXpvVBkXuQjhtLMWFgAnG0MPmbwYHzwE1QsJPQuE+&#10;EiWW7cbjoD+RPFPTHhWqrnNQpfsVS/QAFKoacq1Q5eLV8QylLrwRiQMQXK5LgOoScuI6iXudBL6u&#10;VOpVKvirzgDFmE3jeQ4qr8fAAGiQSn4S0Y8XCfhgI14NnG7AYOAK4nmcIGHDSC8/QDBAGbAmAYvJ&#10;JI8zsgfbfR1UMETwLgl+y3nQ7MOLpeIdKuK/SlTmUtY8H9UVH/bNoLKw2SAhwkA4ha8s2/w8pFwK&#10;JgzxfsZ6xp4hksrOO8WNyOZhwDTVLso5wHgeipYx5BjycxJJbfMuU1y/ei2gZiOuuXkS/Liu3eNZ&#10;LaxlVaq7Fabg2WCSzWRxUxQimbvKU7hmSIAFpMoS7LSwZ89kbIrMuBqbo2qsjWh5O6zHTxf1AX7r&#10;408f6/5rNbwA7LoHyyDzmtsRIqr59ai2NiM63Q7qbMunE/zCrs2QmENOVXtVbZKYsNnGSVabpzk+&#10;K+o8FC3DDtUtEvdwWC3YZHYboz/Xp3iRIgLbB1OojcINR6YVZttUBEgWU03CBhhgglLTpv90q4JP&#10;Ks11KttqU6YJkJGC1fVuJOu41mCTtYdewEUB2IdZAfOcBR6qsTkE854PTBTn+pWu43vqHfisXuTe&#10;iFrIvQaeyQBY4nMrC93OUPvKgyBeyGaGcM0AXXGR3G5QVFvkd2sUthvER/UDJgow99KXQlVw3UN5&#10;PP40Pm2dYzpNAaKKTj6Y19kHKzp+e147T+scb1EXgvyTywwmST08jMfpv6y+vkvOIMLI8HWSjzcl&#10;keKFXqrWKICaVGnGq2LNjQwZxDh3OTc+lLjlDC3nqxxcnYOcakf63HEGAyZHLyoSfBnv8RKgetWJ&#10;YvZlpZOvkIivkmwXnUGKSRLONQEjue0ZEUCxSs6rDW27J/k5LOoEFT8A8ELItEjsujOwEYjCZsg/&#10;m11hAxjjXv6OQmHD5WES2mSZk9hUepuIOulDLgYuA6o7gIobkeFGE9mUgefcs30dVLCmH2ljTGWP&#10;AiJIxgRAjSIv7Vgmxs4HPYxBQyE+M2qgIjlKAAA9HsfjBZG0Ho5pnOMftec3FIYQ7ztT92p9eUor&#10;cznNzsQ0txrX1lFRi9spbma7+kc/6QzQBLgHyVyvMz2nuTyqpa0JrcBQq3tuB1jzW+Mk2wTJZpKO&#10;3wGEs/vTevvNLb377qEevjHLe9rk2LBW9lNa3kcy7qUBTFitFa92qL5H/P4YJjva9mhna1Kt5QHN&#10;4jXmdoIkUVqb93NIyISmV5BIGPnyag8eZRjD7tLiCdJzCxk11425R43UbyrbgJXmuA4t8z8EiZ1v&#10;dsBUSLjZ8+HwCt6lRrJXFtqIO07UVzoAfr+W77tglIBWHyFJH/q0cuziXIe1sD2kBc63hZ9rbNl8&#10;xtFzLw+gbIChvjOmuaMJtZB2Ntl5qoV/LRu4u/j7Cd4vBKiCgAr5BxvmAXmiYhO7IYPKEH87oNhU&#10;H0Dq0CQF0YPi8lEc/TmsAoQxveHW2llch29UdO/DOd0njt+e1faTspa4ThfM7Ntznv6hK+rrv6je&#10;XotX1T9wRaOYTY+nTUE8V6rMBZvByDWRDg0/wHErmR/A83QqGLP5eCR39gYHBWOV2xVHR5tRd1Fl&#10;x4YuKuh9FaP/kvLZT6hUfFmlgoHqVeTSRZL9Vao20o3jMFB5HBlIMhPGXpN4PAubAOshgX1ueyaE&#10;RARIkTiRgCGSAC2BNIxekisAsACMO8D/wEbeIOwHoMyLuRxAnYPKZGIcAEwlMbwkcBW2LSKt4ib3&#10;HDDZIIK9cjz8nTMYQdirAdRmmo9SMEaHL2kCT2gsaw9/w0jbZO6mcuWbMDd+ooB8tpsD444DvrEJ&#10;JCrgt6Iw1ww7oNpamdLjJ+v6ji9/qO/9vi/qa9/3BX3qs49UXwoqjA/NlfAOTRKJhF7eplICprU9&#10;j1Z3XSSZAcrkIKy15T4HD9V0/7Ckp4+X9cYbuzp5XHFAt7IX1tphFuYpOMCaWQuqSnVehvl2twHU&#10;gVsn+K+DE5JuH1nJZywcRbVxH6Z6kON/kqovTyrXRJEsdagFqNYekvyPMP+n9nzMZpgApoXbmlps&#10;I5C28238/S3kGedhEpAkLgKocgvpttCHnANU/G2F/6kt31XDWMre95FXm8/C2ngW1CZybf2Uc4eB&#10;lvZGkbKAZnsCljKGHCE3+1VpkfCAaP4UBr83ofmjcaTuEGyJaqLgZ2vdml7HEyP/Nl+juMBU9a0h&#10;5/GCD0sS4jpHUSsRrEw43y0/3ztMhQw2UPnygGp6QHUD1b2Ejt6q6t4HLaLJ17PafDSlhZOULoxj&#10;LAeReT3dl9XT9ap6ey6qrwem6rfRJjwM+jia7nZYqtJwq97yqT4XgLGQfwVAhXyyhHWTpCGAlQLN&#10;KWSPTW4Nk8RuKvNILwk+9qrikZcw9Z/QVOGTsNXLSsZeVhRQRcMXASA+yAdokHheQGPG3vt8RoNr&#10;ApDApAY4t8NkJDifGUbyRUjWGMCKp68iRW3+31X5w+arXnVANRmw4XdAZSNwdjx8bYMeExyv23sZ&#10;SXhFObxbGVNegXGL8Tal7SGw+TljqBD/+zyMbcL2HIrfeZGHbu9VWOqyRoc4P5g0DBtGItc5nmt4&#10;TKRu6ZqmqtecJSQx2NSHhJ3ketsskgDgMwDWkNGryzk9ur+qH/7+b9NP/+j36id/8Cv6yR/6qn76&#10;J76m7/m+j7WETDMZtghQVmGNzcOwNo9CgMo8kUvNTcAGYJZ3qOb4ogXYao7qvb6V1skZlfTRotYB&#10;w7x5gR0AcpxHypXwYwBk0cO9HFKjNaT1tVHt7QOqezEdPozBTGGSM4z3SFGFCyQNoDqMwVSAqkFO&#10;wEJz+0PaeOIiSd28AtrTfs1u3AZ4t2Ccuw5ISgCmMH8X1oKhTOrN96gKQ1VgkBqvVditZMPjeKrp&#10;pXaKQ59WkX5bsNTOm1EnNgHW8hkyd28cqcv5ct4zay5VlrAj+EsD1gyFZQFArT2m6Dx2k+Dj+KVB&#10;WAfpj6xP13scL7j60K/t189BVd3oVxxF4bIRZaS8rbAIoVyCNjPEgGR2IIukJQKAKtPod5bVbN5P&#10;6fitmgOq0/eaOnizivfLaP44qgv9A5fU3f2qOtovOjPVewBVb88VDQxQhWEH8xbJHEYQL1VpgewF&#10;v2rzPuh2XMlCP/KrHVah8ruuAK5rijmzz9H++JKArfnBow3zfiP9r8rnekWJ58DKpl5RMvqSkgAq&#10;AQgiNtcO32XAsuQzKeU3L0X4kE2WiC5AZmEDDX4bqg3ZgIbN2QPMGaQcoEqm8Fh8H4zAHCFAhb9y&#10;AS4fYLLhbmMgGzyZ5D0nbMa6G7ZC/mZh1Qy/c9biIAltxnoQJgwCkgCMYq+2VMUiCJAd9uJYJ8fx&#10;gzBoNNKJH+sEPDeVxjNOwVLF0hWAdUXZwlXFbXoV5zQxys0DgAEbcEAq2kyT1dWUvvSlt/SzP/YD&#10;+qkf+Ip+5oe+Rz8PuH7+J75fP/+z36+3PlrH+7i0tR/W9nFEO8TGUZhq7VVz3WZXT8AQJgV9gMam&#10;T1GhW4OaBTCLWzYxlr9Z9TjgXNmNA6iC1o5yeK8Q93RMeUBVawxofhlgwQA29H3wNKadJzGtP07A&#10;FHntvAaonmS1chJ1HiAXYRmTdq2dAX4+qd03kZBvuLX5cASG60KG8rv1Tj63k8S39W1dMBbgWewB&#10;bAOwU58zUFFudgFqfl+H1WaRfjDb4lY/x+jSHom//06M94bNn/jwbi5N44mm8W/lVQCzAEvNw1JN&#10;ezYFWwOo9aceAAioAPr8yZgKK4OKTHUqku9QZhYm2xsDcH7+JqSl+8hYWDGCknDZ4JW3TZOWV8k7&#10;gOqOM0Dh49UPmHyQRbDYrhzercV13n6U1ck79eegmtXeG0j4+wlkZ1AXujo/CaBeUsfdV9XtMNUl&#10;2XKQ4SESgJtvBj07NaTKrM0E9nGjgs5roTaGxOsl4e44gwcTE5eQN1R+WydlxpyE9tnPbRoSTDUM&#10;WN0jgCfwkjKJl0hcAxVsFbnkgCoavULlBlQ2b84BFP4EZgnZYITfPBYM5eOE/ZyoDUX7oWXAYB7G&#10;mCGRugSgrhJ4O4yySTAf7OKy51iAL2wTWPFDIRjO3s9YcGKCi4lsi1IUUviwFIlu4DJQxWK3nEWU&#10;EUDivDpf33JGNMNxNLaxFYxnDGqeLxHv+fqQfL4I89VuqFBG8uZedWa+R2M2EANr41UNhHZ+QXsE&#10;wHVqwv5f/q4P9TM/9v36uR/5Xv0iYPozP/3D+jM/+6P6U3/yh/WF7zrTxkFI+6dJ7Z4CCphq1eai&#10;IfUaDqhgph0P0s4WKbrUWB5XeWbIebhry1By1T7NLvkAVYT/SziAmoelbLKsjSIWAJVNUp1dHuQ9&#10;JrX9IKLdZwltPwVQT9Laer3oJM2WzW+7l0R+BTH/toyk1xmu3kb6Hb8R0MnbIYA4jrzEa20i41bb&#10;AQletYXPnu/T1DzMZD5tfQSvBpANWDZ3snbbWUWQx4dV5m4DyB5n/dXBG1EdvBMHrCHY0qXZA4oF&#10;TFPmPQpzAwB7WAUAVZobBtyTeCU3rObV9hseQMV1ORpRjs9IVHqUrFAE5od5jwkHVOtP/ZqDyYrL&#10;2JcsHhx1NOqyATsKJvc+AJiC2TbYyRjKol3Rss33G4KdA9p+nNPZuzOOnzrh1YrO4mkUORw4n6X+&#10;IoypegGAw1JIv0nXVYXxG8XaCHreJlna7OUQVdCLdxpRJN3lPMdxAaiJMUADWwVgBkuUoLEDTDCB&#10;VxuHDScHAZ2tX3K/jGeBscIkG2BKwigOqPwkGHLMni/ZDIgYr2HeK0KyRwCBRYgqYiN+Xg+gQAJ6&#10;uBA2GzwSsbjirIlKkvQJW14RMzYxpuWYYBybwOvMIOd4bSjeRhbHbSQOUAUBrM1eT/D+SVuoSKUy&#10;8DggAlRR/t+WhUQSfI8kiKK1Q4m7vDegddm6qRtK8L2NHKYyN2Co2yrVriL9XlauyHlmXkE6XnQ+&#10;a2jghkZGbDqWzRHkGN2XHan80Rce6hf+BCD6iR/UL/3MD+tXf+4n9Ut/8qf1p3/px/TpL+1o88Sv&#10;nbOItmCKVW7qPACyZ071DUCEHLHZ6cs73J+1SYw/7FMbUKKAF8Zwl2YnNb8W0dpBUstHKSJDEiY0&#10;sx4AWCTq8hjsMYpHcWv1JKytRynAkdE2INomWfbeLOng7Yrzuvs0qy2SZ9kW+Zk/ofLv3HfpkCQ9&#10;Jfn3HyJD93ocQNUWbKFhpzMgUcbvVKjyM0sjsOu4M/RvMyBsaD1b57pVYPjqdVjnBufTCeON6ejN&#10;oA7fiWj9dR8sxDHu2FzDfjxZ3/MYVHamRxVAtnQyCfCDMJtJRq+WHsFmO/1K89mpCq+wVAEgNw8M&#10;fDA6hcAeB2SQo17u3ejELQ1P3tKEFXDuvYEqlOM+F5GChXYHWLEKTMvxzx9TPLgup+9N696Hszrk&#10;2qw/SvPeXP8Dny50d19UN+zU8zx6+2xI3Uao8CLIsFimk6oH5QIkA1RrKewMVqRKgwolO5BSSDxA&#10;NWnLxQFVkOodD15XFIYIeC7JBdhcGHlbbuEdRW7hQQIuKncAhgIMqSjSCNlnoEoApnTCZpTfVQYw&#10;O9OLkG1hki+C5rWHqiYHreKbh7FwTV5yBjkiMGQCANizsFgKuoaxfIAsyM9CgCNOOKBC4hmgbHGj&#10;Das7bMzXYd4/GuZ/jYkyACcFWwEu+z4K6zmLGJG20QwXN9PuFBuvjRLiq0Kcr03aNVClM8i+8lVV&#10;Z1/RzMJLmp67pPL0RQD5isYmLmoIBTA0RFUcA/Bu2Ao2jvD+h2dZ/dSf+B798i/+tH7lF35SvwKg&#10;fvlXf0pf+dG3tfswTiIHtY2/WcdLGajmdgEViT1tbIWXWrUFcjZhFpCUkH7pcq+SJXu8YbO3/QAu&#10;oa3jrNbPcpjsrJaPU1rYj2pxDxZAVq4chrRxFtUuybH3Wl4Hrxd09EZZJ3iFUwz5Kf7Bvj7kdzv3&#10;4lrn8xc2RpFqQ1o7HoHdSOpHHu3ecyExBzW3jtRagIlIamfSKx5sqtmDZ4JVNmCRrVFNr6OAFnqc&#10;ldo2gTpdu46cu635g15APYH5ByRvw8rP3Jo9gk3Xe5VpdSs73eNMqM1MA8jZDs1uDcKobh2969fB&#10;uwFtveFS6wQ2W+LvbSKCgQp5W7Y5e0cu5/mUSb/6zogSM52aRHWMjN+CqVBdIdiJ/DGWMlAFCvgp&#10;5J8fpopVe5wlNXOHwXNQvT/txAHFZoVrUqcoze55dWEAUA0CpiEYapAY6b+m8RGk0TigoHqnc92q&#10;To/CUl61liNqAKypmQml8VNhTJ35HS++wjsBI3iuKBa4pjTJlsJzRACOAchkn2cYQNnAB+DyUbEj&#10;sFLCgGVz9mCTZPg6AVOEMYP4tEKqQ0UAnQAEIcAdgp38bv5/gveCAd0whI0S2lB2AFaMpWCbDCxF&#10;ckfQwqaJw7zGuTBhYxikX+y5/DMQeZ2HscZ6MJfzvAu5F22DNdoADYAGVEnC1lgZU9ksdeunkcx2&#10;8GrRrUS6G+mJzs53qVLrV4bPzOavqTZ7Va2VlzW3+kktr13V2uYNTdVflcv/ijOXcmTopkaHbcCC&#10;c6ZKThX71Jyf0GvvLugHfvSz+omf/U59/098Vh9/x642H4W0duqDDSLahqk2kH7Lz0FlDNXYwjft&#10;BrR+GCHBfefSr0kFr/SqOD2oGXzV0maM/8vwHlPaeVSBiWzQIaOtxyntwUgHz3I6ei0HaPK6907J&#10;ibN3pnTvbb5+q0zw/ZtTMFFRR/zt9oOEA+wFvFsTebWw2cfnj2r92NYq2fL5Yc1tm7yDHWYBQL0D&#10;0NxVtsp1ag2oxf/ZSKQN188s8Xcw2NQsEnHmlurL7bxHH8c1jqT0AW6/Vh6NO7Mrcviy9Oz5DHWb&#10;qZ6qkydz7VpC5u2/7tUxLHXwtk9rjyY1vck1qMNSNsG73K8UrGZz+1r7eK0jm/Zkvgy/VWrXuD2C&#10;cd+WO2zrAWEmiqblj4UXVeKlyNpwerTcifzj+JF4xuJH71BkCJPFLYpdkfOpbrl0YQivYzHce4l4&#10;VRNofs+EDQ6QqGjLXJHqMjum1iKSYyWm2YUAGnzUWdphiRrg7/wwlR9QhWxNU/CK0kivlCUiMjDM&#10;733jBigLAxRAAxRRGC0GO0VgsygnFYcpYvikRKANUJKolmyAKm6jbPyPm8ruhvU8ANgPkP34KfMl&#10;9gA3mrqCzMEXTfH/VJUoESPsQWS0QNVJ2nopQAZwbATQPJsbyTeBOTWQ2XOlCIwUhyFTgMbCpkgZ&#10;SG0JvsNUCVgQUNnvbPZIrTSimeq4KlPDasDkS4uYXjR3oYRHsqXWm6+QzK9qc+em9g5ua3rxVbT6&#10;K5jhy8hAWJ0iEU+0qQyjtFoTWrSlFdsh7d1PwgZZreJr5g5t3Q/V9xnsYQMGp1Rtbl7r0KYJ+Z0+&#10;FE1iFaZZO4ggxfjdulvTBqx5EnbVjf+JIR2zsN2U9p9ViCqVtazj9wDNp6b08KOKHn6qosefKuvJ&#10;83j0QUkP3isArqLO3iro5I2cjl/PADyOAyZbP41pHgDP2lSn2W6A28v5DiPrrE9DnxNV/FYBVkmR&#10;/PFyhyJ4u7j1D0Gu1ZcGkalIQCTnLMw1vTAIsGzgokMza12c4wDnC6he8yIr3Vq+N+jM48si1WzW&#10;+DdA1cHn9Gj1bATwefB0Ae2/4XWmNhXnAVKpSwnyN1WGrWYGkY626NDltD+wofYsn+kHOJPknjvc&#10;IR/KK5DudJ5P2cNeL8pkMt4mF8XVl0PBlNuVh33nANXW05z2KDY7sNTSg6SqO26lFweRnJMGKliK&#10;GO3HFw2/6jwLCjx/iJlK4w0qA2rOgW6nD0IUOePDVA4rnulyZg/4zRsAqgCgCjtMhYwDTBZJIvIc&#10;VC68lTGWj4QK2hJ28zX8r3v8Iv8HG/hIYJ/5GmRUpEPZuPVooGLwnuNDL8s1amxoPSVsAOMazGLD&#10;0oAycVnZ0mVM7lWnf0Gm3MbFNC8By6GHbZ1PKAl4AJRJLQdQNiuD1yBFIW0zQbIGFuvKA0sCGAub&#10;CZEEWDboEYJJw/izBHIwleXCUlAWZjxaaVKtpz1abri0vujVtPVN4BjmlpEw6y9rZfuydvfvau/w&#10;rmaWL6LVPylP+JIzMmk+qoSBbmGyV9e8Wt+xEb0k8i5CpcdEo82XTmCoJwkqdtYZPFg7CWkBUM0e&#10;wVL8jYHKFs+tH9qo3vmqXwPWAq/N3ZCWjgHifXzR4zJJh4Sjqj74YFaPPz2rp99S17NvqerpZwDU&#10;p0t6+hFff1TT4w/LevB+EUDldfqmMVhGh4B6/2lK2w9jHEMC74WvXnYrPz2MX+nkulMAZzpUath0&#10;oxfR7fieVK1XcWRoBH8XxZekSUx78FubMyABQicGHLaqL3YDzF7kpM0N9OjgsVe7jye1eAqoNgBV&#10;qxNwnIMqVbPXLtVX+7V0aIMlE9oHhBtI0Dp+zbpuxQsUxzwA5H6ZHM43R1VZmVR1bcwZcEjUe7EJ&#10;bXhva3PQo2DKlrAAKptllGjXRBhJSFGfpKD6yKMIx24Pl1t4p1WKnwFrExk4j8cs8p5JQFrZmgBU&#10;/Zc1PHQRufcqcuQVku3iufmnOue5EPXZYS1wARfXwppfjajWdCkzNUCVtYmi+BHvJYXclxRxwT54&#10;lCjGO+FDzsEkcS/JCNjcQ5c1DmhtwGJsBP81YQ9zrzvLL+wZjw9fYwMR0QDsEOpUMkIVinY4Mxbs&#10;OdDYqM24eBUf9IqT4DZpNsTxhWOwaf4KsuIq0sGahtxxbm4e2k9zI2O5Dscf2bIRH57LZ3MI+Sx7&#10;FmbzCs23FbNdKk2h+afQ6jkAlut0Ig144vyf9b2wJjR+QBxHAqaoWgWuy/KCT5tzJDPgWmu4tT5P&#10;kjdGVUPCNBYvaWH9KkC5pb2jdm0dteFzXlUo8wnFkYe56h2VZ5F8ixj9Dbc2AMYGN2bjLKZFWGju&#10;wIOv8GgDIB2R2NtP+BwYaxGDPH8ccaJ16HdM8ZKx12lcKycxLfP/q1TN1QcprT3IavNxgcpd1cm7&#10;03oEkF77QouYI2b17It1Pf181QHU/Q+RfR/kdO/9PH8LiN5M4KuiyMOo1jmG9Qfn77t4GkE2RVRd&#10;DymPHUhVRxzAJKYoSiXkXa2ToOjUuYYAJ93oVQoAxClykQKsgUxO5fldsUtF/q9kHZ3qfVwz/Fdz&#10;4Lxb1aYtLHRr855XWwBrA++zeDis2qrNPu9Szt63fs6AOe5zfdGWYoxo+XBMq/fcavK/xcVhpXnv&#10;BGBKpCmQKXIqR07UBjluA9QEgB9WEols/skfu+uMD4T52xB/G4h3ON7KerGMBvDwWIBA7o6ilQ5n&#10;TVdjx4XkxIM+4lo/Sap57Ef6DSljz984/guW5BMYaI/HkhbGgWmsTZh5iRK02Zib0MKKF1CF1FgK&#10;qjQ9TvJhgiPILEAV919VmmSN43vCMEAYwITxOREkXhDZ5oOhJmyIvuuSBjpeUV/PyxoEXMODz8NG&#10;BjmGEHIwAfPZEvOELdMI3tY4DDg29jJS7SW+fwWg29A0gIedwsS57LtOpQRQjRvodRttshWhPY5J&#10;j3EDwzYsmqLSACovstFmZtjMh3isTfk0vg1QTQGqShX9X4ThuHgWSf7PlscbeA1UtqTe+mnEkYM2&#10;IDFPcdmci2h1JqC1WSpXM6iZmWGKENJv/ba2D3t1eDaoXQA1t3ERX3FBmeoVjrEHyTOgeaefHmA6&#10;DOGVYlo/i2qJCjh/MOlMr1k4dmnnaRJAJTDBPq2cBQBNRMv3rUeEvQI0kn0DX7T1CAA9xCM9gdGo&#10;nGaiD8wDYaIff7apN77U1Nvf0dRb397S619qwE5VPfoQafde1gHR8TspHb6V1P6bMe08MyCdr+yd&#10;28dHIzPnMebzx2FAHMSI+1TZ8Kgw78azjDtD1QlrJVDAt+ZvAjAbxbOZBxQmA5WtjLbJ1UXABaji&#10;FKsYhc6ktU0UsEnY1ek+FNCgrHlOfWfUuQarx5NOQ5XVU/zXLgpgqdOZ4pSx9wVQxlY52KjUNDnZ&#10;qwZyztZclTZsecggv7MlSv1OT5AEXjnJa3qq12lXluc+5SGLFMALcTwBfhd0gq+R5C7ycAS/PTSJ&#10;7w7dkR/ghYvtitoUPJjKVlbP7/soNDEtUHSmD9wqrAwoPdet+va4LoyPfRIWeFk+zysKACqbYRC2&#10;UbksSVqDjudGtbhM5Vz2q04iTZU44BSoD1GdkFMZ9GgOX5IG0VHXJUB1WaExEhFv5uq/qvGeyxrp&#10;uqr+u1fUd/eS+tpf1UDXRY0MGkMSAGtkECayB6icQByw2nMkm4g74YY9/Z+EkT7BDXhZ6dxFJJp1&#10;OrqsWBJ5mb0OI12nOt4EVLfOQdWwxXfoaNgkCeOYT7LRv0D4BqDiIo3bg2TA8U2gKhV6VMPMlrjx&#10;GbRzOgcjcf7xpM0ttGlOsK0fBkcS23w9e+BcLvQiAX1anEaqVd2aKWOm63gFPn9tvUcHhwM6PRvS&#10;zu5d2P1l5auXVGt0IA2H8R/j2sDob8EwW8iITUC1gqRbOqB4HY6TVMNItzGSG0lnTUVOAC4ssfkg&#10;jhyMa/dpgtcU/iirIxs8eKOMPCvCLjATOv/0faTc52f09rcv6v0vW7T07nfM6s1vm9Hrn6vo0Xtp&#10;nbwWwx+FtXnfT8UNOp+1ds+PPwHYR17N7I5remNSDVuGv2tyNIDJ92h2Z0I1/NDUwjiJOeLIu4Ql&#10;XBaZnLqhSOaGEvjYjDFJs1cZgJWo9uCpkIEwRxKfbEtt4jaTP3Kb641sBFQ15Jgl6wyexGbbz3Md&#10;Fk/GKC6jJGov7AKgZu4qWQMc3wSqHBKwOEtRbNlI4oiKyyOaWh5TvjVMEetXDCkXDeOxo3edgaWM&#10;s+6PAHS5+oCSFNRwynpSWm+Ndtmk5VFXmwZHb2vMc1vexPnQuvnCBDI327C1WgNcExeFDuVwGqQQ&#10;wI5LQxQR/OU2nmps4hOadL8sjw/NH3hVwTCgil9UsnCZk72r6RYaErqcmZ+EqodVRKNm7JkMHsWA&#10;lAXVOS5ONnJdSap51I0ns1W1fVdgpysa6rykwc7L6usAVER/uz0IxsPBYMND32AsZ92WjeiZz0JK&#10;Os9xQrBT+pMcywXlKp9QsXpR+alLJLyN9N1SMk/yUxmzVMap2XanJ1uhZoCC8mGpFHLOfJHNDbQp&#10;Rm581IT5OxjVRgINVFM5ZAhm1hpL5rh4icxN/KLNIkHuZbgWCUCIn3KHbOoTAOOcA/bIIHJD+eyA&#10;poojThs2671hgw5zM0NapZptbfRpb7tP+zsDqs/cdKYqzQK4ZbT3OrJt716EpE5oi2q3cuzT8tGE&#10;0+ln8XBEC3gEG9FatlWq/G7liIQ/iWjnYUIHyI2jZxmd4LPO3kKyvVPQ8dsFHfH16QdFPfl8HTDN&#10;6b3vmtP73z2vD+wVUL3z7bN64/MVPX0/q/vPeC+As0ASN5Et1sJr2ZgQAFtnoFmYoraN5NoYcZKk&#10;uesGVG583LAaNqq3ct6hKUXRTVZhnymkE54jkMTvprl+hXMJWJzrcYx9ErYKl/FV5E4ceWXr0szj&#10;2mhr2iZqNzD4qyNOE5VZknVmD7Y+miRhx9Q4GlJpE99GwUwBqET5nKnyyOfsTK8jBdMcR77eT0Ed&#10;JuHHVVqbJMlHnWUaCfxxkEJtfRaDKKB4hvuMAsvV+inG/UrDtJFspzyAbgL7Mey6o/7RNg1NtMkT&#10;sRHAWwoXKPb4qVjZXu8oO9fJdTE14eE4PU57s/y8nWe76usjgMr7iiaowpMB2CIIM4Qvg9qLiqcv&#10;qlC+hd4FfY0hVaHLgs3izVAp8BaZ6A3AdEtFLpBFIWbTfJBwSMHAKJ7JZlEg+QY7kH0AycD0IkYB&#10;3KgxlQMomzt3RZO2HIKEtwfINpjgC5rEewXKfhmgvKSp6U+oPPOKSrXLJCifleeGEBnkgwFpispl&#10;s+PT6PVEvgNQcZz2+/xtGA2/lrgur99mfhA2WGIFAbovoKPNPyUdQOHp0jeopjBw4Trghan4v0AM&#10;X4UM9AaQjn58ZIgIX3OmPFnPQltDZYsli8jHheagVvFK2+uT2ichD6hi81ThUrlNrfl+be54tIMP&#10;OrgPUzyM4h1gIqTeyokBChYzljrEax2Pa/0Ir4Z3WkF+reO5dh8i0WCo49dyOnsnA6BSevB+Ro8/&#10;zunNL1T07nfW9d53z+iDrzT0wfc09O6XZwDTjN760rReB1DP8E73n0a0RfI2GkiuaQrm0ohWkHQb&#10;95Gy94IkipfKO+Ysk69vWCchfAoeork7oultPMMq17uFSqFqJyv4qQoFbAqg2KOLNGYeWZcEZAUS&#10;vrQwqNLKkLNWKVbrUoB74kgt8iUQt0cXMA4+p2jrmLYAMoCqWZdfB1QTmjuBufb78St8nrXunupy&#10;Im3s1IJtKPgZ8tMGSzL2CGGGz1u2PhMuPtd80yAFGUADGJebnET92No46/iUwkNbJCjA1gHMg4ca&#10;cd/Q0PgtDYze0pjXisQdhfMwqq24IALO2iqKOYxpo4et/UnkMGQDc+daffjHTmTqoC5MBl4BUOcx&#10;bgAzxrK5eIlLGMprKtXbVJlu11S1Q9kiJ8ebZpL4Cqp/IX1LU3xvUcDUpyJXFAGc1gjSWoDZnL++&#10;u1fV10bcha3aL6m/41WN9l/U2MAV/uaqE+MD1+SC3WxlrDVMsdnbgcRF9Pkn0L+fVLHxChT/EpXo&#10;IsC65Qxd52GiPDepCDuUoHlr/+tMy6FKJqksOetUazOTc+dz8WIp3jNkDTv5PFtiYrMxglA7F9nk&#10;YSRtN9m0PoDKX+NcrwGuq+egIvxxGAtZbOGNXnUeLLsjNq8Qn0YhmfReBZC3NTfXq83VCe1u+HW0&#10;G9Yhsb8d1CbVc2V1VJuw1C6gstgmtmCGTQy2eQcD1fIBTAbINvA09kxqHR+zth905vrtnMFSj/I6&#10;eQao3o7r4aeisE9Sn/qOvD77PWV95itVffp7ZvTRd03rvW8r6a1vKenZ5wp6+DH/83Zah+j/jS2P&#10;5hoAxEZ1kW/LG3hD2HAHgFuXpBZGv74+ruoaCU2iNygCBiprpFKx/oYNVEoF4JgcQmZbJKfwVTBO&#10;DCZKFDpgAZLe1mNZvwg8TnEVxoClQ8hE8y3huLWx4x5WhlVuTfB5PoAcBFBU/b1xzRyOqXk2ppZN&#10;zt3rclbxxisdClEkIyS3zZKw7sP5ZYAB2Iy9YpUeZWaHkH7I002PA6zM3BB+rld+pN2I6yZgsb4r&#10;qKEA4E8BlHS7IjbCDOjc/rsanbyt4bGbsNQNuZCnQQpFxB7L8JkRPtvHz3yx2xSSDtVXh2F4WByW&#10;qq0gOW12R5VcbA58A1TjvpfQkC/z+qoDqmjiMtR8zeklXiSs4b4DKujQQJVNImn4OmdLHIhUyjq8&#10;IpeC56AyNhruvarhPpho4FVeDVCAqwM/BajG8VzWJsxiYthGAG0+3PkUp6jN5StcBUwvqzT3kkot&#10;wDR3UdUWPm8WDQ5jThWRXtY/AQqvmEbmhNJUzCTHmMY4F7iBBapMDgNtXWvjMJB1aTIJOG6jj4DK&#10;JuYaw0Rg2RQX2BrVJM1T5a2Pui3fQOZxXgHri24ykPOzV7+BDE/nT/K9LWjEU7rxlt7oda7VXa2v&#10;jGl/06/jvbBODqI6Jc6OY9rHl6yTOJuwz85xUNsnAAV22LrnwcuMI/VGYaRJbZ56AJVHawBqlTAm&#10;sYetNkVpH7Y6eZbUk4+SevtLaX34XVl99it5fcv3TukzX63owy/X9M63TunpZ5K6/35cx6/HtX0/&#10;qqU9pB3HtLQU0NwsDFRDYi4A3j2O5V5Ie4/jzgCFdWu1dmCVtRHNbsNQHK+9OmuWmn1Kc35JkiyB&#10;F3EABUPYw9U0XiVd4pWfOd1jAZS1MJvewatucG/m8TaVNkVJ1GQWP4Q3rzYA64oPSRkGPGFNY/6n&#10;kZ4GqLmHw2qd9Wh6FxZqUfwKt5FisIw9K5rvVgXfWliliAIqS/wQ9z41M4CnwtviA2sUj9y8jU72&#10;AYR2pxls79A19fRd1QAF3G2LYJGF1orblvdYf0ubqjQybq36UB/2sNfpTwGgeH8fOTDqveE0krUV&#10;wFUkcMuW3FB0rMNSEVAZW5aQxQ6oJvwGppfkBlA2yhWIXATJFwHVVRL3phPFqdvILuQRiRZPnUcs&#10;TWBM4zBBMnUFMFxSyFbfjl/T+LCN6L2kWPglpWMvKx15Rf6JlzTU9bKGuy85D5knrDXZoK2RguGQ&#10;VQl8ShrA5kno4uxlVeYBk8XcFdXmb6pmvgkNb4MlpalRPAw3H0BVqoCKE7IOTnEuRhyvleYmWAvm&#10;nJlmJGCc47QOttYdaXLCpjfdkO12YlOfkgn+LnsX5qNw8Le5PD6teF2284dtNBAESF4bkkcCBpMW&#10;V74R9gwjbGuu7Ik8uh1pXAXoa0teHWxGAVZSZ4dp3T9N6ex+QrsAaeMoBOvEtEOy7yK7du6HtHXm&#10;1+aZT9u8bp/6+RsfLBWApfxa3PZpYcer9ZMg0i+upx/m9O6XCvroe4r6GEB99ms5fe5rRX3qy3m9&#10;9YWsHn4QQyq6tGj9GajY86t+NRbR/0s+JKhf0/VRTSO7Vlbc2jwKaP+BTU+KY7wx3VsjKpMwlihz&#10;yNd5AGXLSmy3kOwMEqeE3LNBIBvNs8EH/Emmai0WRqnUw8pg/qdag5qGoaw/xOwe92erW1ljm2mU&#10;AKDImrqYHXVm0be2QsioCH4toll7qH0yqcWHo1p6jNe718vxmIeyaWdcZ/Nr9kzMWoFvAao1jgEf&#10;Y/P0Ajne3/JgcQIwB/BnAeUWxwFhD6DCI43fUHffdXX33lAXxX7A2tS5bzpdws4bsgKoidsaIS9s&#10;JXzMmg5NASzyPgCYxwPX1TdkG3RYi4A7qi4MaG4TdYHfbFn7tFmkqNkQGPocVIGXAdZL0CIsFQIM&#10;sVcBzavK4itKxZtOlPEx+RLeJI8foUrbgsAAbBbkNWSjcalLisSp3P7LeBYbluf/0xeUy3xChcwn&#10;NZX+hIrpTyrgfglQvQKTwVbmpUZsetNVpeK3kZFITU6i2rim2uJl1Zau8npdtQV+NteODEV+cEMc&#10;UJWQDmW8SrWPn5mXQgbk8UWAKsZFiBtAqKg5e4aCHIziq3wwic2kcDkrjG1GBjcJbZ/JUP2Qi6UK&#10;NwzvkweQ6Twgz54vgPQh92z9lB8fGUrBphScENfAwgDnA0zWNdcfBVwR3jN1V43pMW0v4522Yjo7&#10;yOrBaU737ud0/DCnvXsJJw4fnsfBgzjfwxYktW1Zs37i09qRl/DBMLDF1piWj1w6eiOq1z5b0Pvf&#10;XgZQJX30lSl96nsK+vC7s3rn27J69lFcR089Wt4ZVM2WVGDoqzBSozGpuXlkXMvlNPCfglVq9UEt&#10;A7hNPvPA5hY+imkB011dt0GDfjUw3PN8rkXTNl4giZK1bsXwjTFkdxxgxfErUVgqWR9SdnZM2QbR&#10;4p4sA6Zd5BHesIlHrO/2Kr8CkzTwuUhDW6VbWeB3G/ZMLszf2XO3CIDyaOHRhFZfG9PKs1HN3efv&#10;1pDzKA+PPSvCZqRmuU+b3bzngPIbHA/+xoPsdqeQhgC8sIjP2YH59qMwmQt27EZh3NEAnr0TQBmo&#10;LHr6bjzfiOOaI/lGxk32AS4fNgEAR3N3FCFCORQNhbKffOng/3qH+T0qrYSnOweVbWAwAgn0cg04&#10;T67TBTfJbwMULsDlww+Z74jHLikLSKYK1t/7HFClEjIKnxFKX0SjXpQn/Arm7jy8EcAYM7+Bx/Dy&#10;O7xZKmOrfC8oD6iK2U+ozNflwgXe9yVY6hxUNoPdSwUJ+S7zc5iIizc7c4cKdkOzqzeJG7LdFWxb&#10;ldJsp+OfcoV+kn5QhQJVqcjXRcwuN9kWRiaRfCkDlw2l23QjpEaaC2PL2UOA1mSaB8lnq4lt3p01&#10;l0mnkIg5PCPmulrFaKKXC4AwBQhtcm4IoBhovME2Z5OBEEwVgpXPAUXxQKpaz3CTEQFunp8I2chg&#10;plPLLY921pCAe2lAVdSD+yWd3i/q+Cylk3tp3XuUIVI6uo80hLF2z0JIPo/WD/FTR36knxeWmtTa&#10;qUuHbwT07DNpvfelMhIPQH33lD6Amd5BAj75TEQHb+DL9oY0O4+foTBkM3hKZFZ1alBNAD5vu4PM&#10;TKhRG1W1DBPNDmtl0w0zAnxnFDKqJglSWulTGb/SWEN+AazmuvV4sNE+k3sdVHAAZaCya4yPMnaI&#10;zwwr2QRQc6PO3LjamrHUCCCd0NyRDTbAXms9SlvHpGmqeWvY6Vpksz7mDqP8TUzzpxEtPEDyvu7S&#10;1lsurb02jvzrVXHxNsxAYlMQbRTORt6q272aOcCrbfQ4oHJR+Ma5B5Gi/b1LjV0DaUIVQJuo9ztM&#10;NThqTPXNoLpFwD4oJmMt24ttCGDZLPWgzaIhHy38xBgWoXv4CgwH0w1AHCieUqOP62MbVSBXkcpl&#10;QJZH+tnUpwse/yWAgOzzXVSYr2M2vYjKnCVpikimEkgtIv/yJSRf/hIVAyAZu7nxYXgnl8eGmi85&#10;Q87u4CWNeS+RgJdULOGFcp9QJf+yKoVPqFq8oHrZQPay3HioSWSfTbANum4p7L2GRLxGUt9UY/62&#10;Wiu3NLfa5rxOc1FLDZMMsFHBWp8hQXi1jc7OW03bSJ/JEUBUQiqYPOF7G3QIJ9tIehLdWf5+V4GA&#10;GdI7yFyblY68i91UAS9VAoBVdHO9DK2TkCVYK8OFteUiztJ562/xvMeFNZkJW38/5KAT4RsEVdQC&#10;E2ufF8Rn2fqrcmVQ68swwU5Kp4dZnR3ldHqU1b2TjB4BrgcPM7r/8FwWHt2LafM4oNVDPBdstYkE&#10;XDvzaPthUCdvRfTww7je+FxO73+xqA+/raz3v5TTG5/hf98Oa+l4SPUlCkOFAoGPTHHemXiH0wG3&#10;luvXHDJ5rnIeLRi+xXEtLI3yWYD3YUSbD6POcLotRbe9wIr4n1mA1QRMjRVYawVQ4GVTtqOJzdYG&#10;VBZRfEy01qvYNCxGQuUW+bsl6z8OGAHowqFNXrVWZqiKdXs4irdq9amIsa9vI/0Ogw5LNU8imn8U&#10;0vLrPm29F9Deu15tvobsPMQjNbh/cYogEancUnalXdP8fJZzngJUcaShiyI2bqoj34OycWluP6bF&#10;47QayO8MMtPPtRgcuw0obv0RprLo7b/m7MU2AAMNjaFieB9THAYcCzf3d9h1RT2wWs/gTfVbzlKI&#10;bSmLgWre1rMtjaCkOJ75Ifxfry6EYiQFyRGyZeDWMy981ZkQm+EkctbxNXMVZrimDBFOI9dCrzqN&#10;L4dHLp83wbTJoV4knw+PRIxaU35kZKn8kuqlT6g2RfA6XfmEZqqfVDz0sgMoN/8bQL+GHFBdV5YT&#10;qFRuaLp1Q83Fm2pai6qlNg6WRKnCQEgNZ9pJDh0NmGxJir2+AFXCNo6zZxiOFLQn93cdUDkXyBLe&#10;QEX4AFYE1knhg5Kccx7ZUOb/K4CqBhsbM+eRGWnO35aKWL+/r4MKCRiErZxXP9eN47YtcWzZSASw&#10;GaBsqxxbxGiz5YsY9zmk1+ZqWLtbUe3vxHV8YP4qq/tneeQgoHiQ0CmAOsBrreEpTPLt3g/r8GlM&#10;x29GdPZOXPffj+nBhzG99pmM3v58Vm9+Nq1HH/CeSKVZ2xHFdt3AVOczd5QB2Cl70IkJT8aQs6lO&#10;Ted7NVsc0AwsPwvDz1eHtLo6oXUbeUT22ajf3IHLkX2ZFgWMRK7Mdai50KvGXDfsZ4MP7UojpRNc&#10;p4RNjuU1OtWlCD7CQJW1TQ+WUA8LfQ6wpvFmrQOk0eG402W2BKgy8wY8mxzLce8h/Y6CTv+LhXtx&#10;LT2LaetdrtHHXIv38ZSvTaqxZz7ljlwh/C8SzAA0hfRrnI44Ud7qRQ52Or+bDF3n/vO7JVusmdDK&#10;SdZZM2aS1B/vBAy3kX/fDKrrDqj6Bwly0YBlUnDMht5tRJeiazHKPR4AbP2jtzQAk7nIoVSpB78P&#10;G68hYW0jiPkB8nSQYjSoHOd4YbY+qVp5VKU8FyRFlQeZKRInjdfIcrDWTixtgxPZKxycgeeyRmCa&#10;ftstxJ5FDVojTH7u4pUYs+H0iVeUyb2sRv0lzdQuaLpKALJ88mV5x2wmPBJxBF82Ds26MIXBa8qn&#10;r+Fp8FKNG5qZu0XcUd2ahFRsiLwd8FAV010ApV0R2CVuk14L3QANrQ6I7JmDzffLIBEzNsQL+KLp&#10;DhIdkwuA/NZ/gAtigEqEAFUAfQ6t55FrFQBQtg3mYOUM55vBECdsUSJgDOGVzhtlIgVtkWQIUFHN&#10;jGGDk/zeA/iQDAlA9WKbHJuQO4XXqNdhhTp+CBm4sRzQ7npER7s2cJHUPSrp/RMY7ARfdRzVxoEN&#10;TLi1ey+ge68l9eidjB6+l9DjD5J6+IEBK6pHn4oDpohOXvNqGalXn+/QVPUWHqkdpu1UCXbOJzg3&#10;AGXbrkasBVqog3PsVjnZpxrMVYfhG3ig5XXAjp/aeGxzBgOqbY4qP9+LP7qjJIqhilRrNAHUTKdm&#10;Gl3Og/VcDWBVeU9rhWzD2CSXASoHoKao1kUAk28i0Rs9qsJu1g6suTvmjAI6Q+vLVPO1MQdQ84Bp&#10;8SSuhZOklh8mtfFGTEcfxXT6Wa7HB9bsclz1dZu/ae29yRN8csY60uLP5u+Pae4eMnYbMLd68D6o&#10;ksR1mLpdiytubewntHGS1sJuHNk6IV+iQ30wUWf3+UBFNzKupx/pN2C+yhq6XnO2kTJQ2Q4yY/ju&#10;ce8N59UGLgbxYyYNXUGuDSqp3KBoLAyrsYy0tX25AFOda1AmTP5eWJ9Pa2k2pkbJp3JmhJuAByGB&#10;0nH8CIYsSbJHczBZFlkXvagxlzWFuaiezkvq7byi/h6bGWHLGQxMlzQ6BouB+gnXS+j6T6pSfRm/&#10;8gnFoy/JPfqqM7F2EiCaBLSlIP5Jm50AE2YvK1++pNL0NVUAVnkWaWaAgokisIktNgzESGSYIGoz&#10;JQBQqmzT+tHqFYBUpapVbEFaH6DCPMNqBipbTGiyzBjEdvawfaESnKNtBWqTftOwTN6YOWHL8m0m&#10;+nUlUgAqyjnDSGFbtGYsBbhspNAazlgPQgOUAyr8WRTWSsFq2Ww7Uhkfg7yaqVPFbElIE68z79Mm&#10;oNpeDQKskA62gzrei+j0AC+1H3YW/K3u4m8w6kePA3rwZlyP3wFYBqr3AeHbER2/FdI+8mjFOhat&#10;2WpeDD/Xp1i4TVHsUIMkryOBS1yvbLzdmZzsd3HOnruK+wF6qFtTMTxjvlszLfzOtrXZCmr1ESx1&#10;4lXRug617GEuTFfB3wKkGb6faQEqmMr6SRSbvDeMZZNZ7aFvut6n/OKoMy3I9rvNNZF4ddRExWZT&#10;4Hts2tEGlXyTxCPKyCVbbzR3GNISYFqkoMyfJrT6JK592Pje5xM6+2xce+/5AJv1nuigIF4DVDcV&#10;m7rjbKszc9inhUfjmn/I++LbbC5ekqKSxgNPA/ZlGNhaD2yc4NN2QrzHhDwU4l5ysrPrqjPyd+6l&#10;TPbBQNaWjwJvO4fazjbWX9G2jBoxQLmvaRjvPWyLWQM2SMf1bdm+z0MAathZtlJF7lWRtDPzI6ot&#10;QE4UlgsbczmtzKbULIVUSo8r5juvcikqeByfE82SXIXrCmQAVfiiRiYuqt86L7VzcO0g3qYedQM0&#10;m8PHwdlS8cGBm+e7eQzbzPcrcrlsEu1L/N1VjfUBOHTsBIbPloPY9pxhzH4c0GamLmqqdlXl6esq&#10;op/TNqnVJBxJ78HrWV+ICEyQKvY4i/AcVuI1B6AssgYoG+KdGoCpqKI27wtg2SbakRSSLGHndddZ&#10;CJkyUPmuKYmfs1XH/gCekuNIwVIWL/YAPm/YiY+i+of5PwdUsFNw0pjKAq3vg91476lSh2ZmkVez&#10;41o2MM15tQagDFSr88iSORJ5AZ+05tH+FgDbIam3bR2VtRpzawtQHT4K6Oy1qO4DrHtvRXX6Rlh7&#10;T2zu3yQJih9pwYKY/SKyq1DuUhEZNlPr1uIMUhNTPmPP8DKwNIzsm6DCu7mffpg9ABhsahbMXufm&#10;L+wD0PtBrTwIqXXkhkGGlSNBbPfK/AyyuwmoFvs0jbeaWe4nYajQzixxlEGty+ngOkWFLpJcxYVx&#10;ADWqZM06E1HMUA42falE5a4ij6prVHZbPr/t0uy+H8DAUscJJGdU8/aI4XXO8+OEHn4LzP0ZZOAb&#10;9mxsEJl5F49zRx5rc1C5q9Jqj1pnw1p+4tLCQxhw3/aSGnRkvz0+mal3aGllCFDZc76Q5rbJ6blJ&#10;CKHHWSrf228e6nzzhL5B20iBPB2GqcxPOZvG22LFm846u0nuuwscuFAzbuRnjEJe5vo08JnN1VG1&#10;VsdhK5h3pluVJteIolJfHFNlaQhQNXJarafVLIRVTIxT2dqQDfgcKq9tZG2gisFUYRjLWiuPA5yB&#10;jqvqtRkSL6Id1up6BQa7DHiuOY1j+nqvqK/b4jK/uwKr8TMqhc2yGIN6x9Czk0N4EpI6zOfE0pfw&#10;QldUrN4AWFC9tTmDZULIN6dzUQRWSAAIm8Jf6lW22kcAphrVkrDmJvbg0X7nDGikYDIAmTZJVOCi&#10;837W0jmFpE1E8Y+cS8x/VVGne9NF+a2rE/7RdlLMUPXSWXv2xvHxdyb7bNeQcKhdIS9ycPwboLL9&#10;eo2p8nzWdKVHC41hwDPpgMdiuTWpxca4FmZHYK0xrczjZdZc2t7wamUTI0/1XthEIu6PaRUP4nQR&#10;eujTwRNA98T2g3KruTmkMpW/OMO5Vnud850iSjW8YO0uIO7VBkZ5rTmshfqgango28nE2g1Yqzdj&#10;20QMtkI2WwfhGklh05HWHgS0es9mobtUA1TWINPm69k+yVWA5OyisTqg+grvSXW2Pn352R5nlKts&#10;35PQ1s2oNDcG2IaQhH3kS7eC3KcIkt0eFtvfOLMz8FENk33HYeRmXIuwdIPCMn/s186bIT34dFxP&#10;PpfU6QdBPN4onqWXe39HkzCtbUebAlSVdVjqAdfpmVtLj82XwQzIrZQtfpxq13T9lpaXurS1N67t&#10;w4BWUATVRRegG0Bl3UHS3XaWzA9y//qQe/2jNsviNtLOZqXfdFYA298FLe/IFVs2FLKZNnnsAbLW&#10;ds5c2LDBCQMVzGvrx+oUKYrL7PI4hQefh7+6sDad0UotpUY+pGxkyPE4thDQH7qmQMLWK5GAedgq&#10;fVXuADIPU9cPO/XajPMXAah6Oi86AHLA1AeQevg5DNbT+erXpWKfTbDlb0Z60a0Ay1gq4iw0RHYh&#10;/zLF60hAzHYRuk9h/rmoNk/MusOajLOBCdv7ytjIZhifBwCrASQAlUR6ObKQv7E1NOn4bRUz7arD&#10;YFVkScGeWQGYWPKKwtFLJNslBfz2KOFlmOySUvkrzpSmTNb2DrZXmDFifSRegAop6UYKUtH8HHuA&#10;CLnPPZWBqoZxb3JMS61RrS5MaHl+TM3moBpo8DmM7OLiCPIEAHFTVog5fMbsxgCgwX9s9juxsMPf&#10;7E/INnu2XQBtm5gpZJidZ573zgNcA1Z5ul9VErze6NAqjLK7MqxtWGNtblhNGMNY2aZ8RfCTCXxW&#10;xubZFZFwDcBCgi8ew573/VoBVK0D29gAiQaAbLO0BpLN1jXZ9jT2fY3qXAIctnNgaRHWMpARZZvb&#10;B6imAFV2etBhKH/ijgLcq9gUhcxmj9ughQFqx3YuDGrpXhxQwVI2g2IDQAOq3bfDuvdxXA8+Smv/&#10;raAzQJEstcFQNx1Q+bn26VqH6lsDWkb6bT6F8R/b1qIjyuOpnGeShTbVazc1P9emta1hbR5wbsi/&#10;mTW/CjOjePA+hVI2u6JTLpvn57mlQe6fLe8Yo1Ba7/dACmthj2dgW8dWoIRSyNwSxaQJoBYBlIHK&#10;wvpv5GttyPBuNVfG1LDFj067tB5dWK6nNF+OqZRwKezuxufACi6kVugyB0Gy2xQfqrZJIw9yacy2&#10;v7HpRt/MVITJwO72KwDIwHPOSgak7o5L/ByQPWcqRyr2XtLE6FUMv/kWmxIFQ1h328JN5Qp4niSJ&#10;ioeKAyrrARFL2Wgeeh+WsuH0TMmY6Vzy5UkgYymTgymbOgOg7O/SCSRKFBmD/JsDhC1u8AwXIF+6&#10;pRhSM5B8WcEoEXkJ8L4Cu10C0JdhNAAF8DKws80btJYCYQyqAypeA1Q079hN+Z6HsZW1AcjCqDY0&#10;XwfUzdk+QARIuBmNuT7No7MXSNiFVUBjr+v9mgdIs5u2h1KPahjy2jIJuMgxLgNCqmB9cQB2GFEV&#10;Q2xb3ryQtrasxXqpV5GZM3iYBpJkg/c8WB/WIQx0QMVct+Fdm0pk+yojfTN5AFXoxnf2AA4MNgm+&#10;cOjV6pkPWelFCtqapWESfUjzMGZrZ0LNnfFzPwTLVJFU1hasukoR4HMaMNj0Ct/DVrbvbgnpZy2T&#10;AzBUwPxc1kZhzxmt5kx3svfzyvYMXoGlVvBSza0w7+9zBkkO3ozogY1wvhfT9gO3s6zeJP+k5zaB&#10;N6SY5ZC7za1Rrd9za/OxV+v8XQNJaWvnYjmUTeGGqtXrmmvc1ipyc2MXlbAd0PxGAAC4kcuj5A0S&#10;NT9EAe3BZ3cBWtuGF4kXOJ9FEaUAJx1rYflFsaaAFaa7nY3C59a5h88B1bTrYQM3VfzsPOy5Me7M&#10;qqguDjvHc6FWCCgbG5Nn9C7SDHk3eFV+2/nPhtep2sncLcWRRNZi2TrHjg7d+AZTmey7e9GJLoBl&#10;oPrmMN91/rWB6hxsTgs0/NcEwPVa59gwTJW8ej7njiROJKwnBH7HRrGsqxK+KI0m/vq2p4AmDai+&#10;MUhBogGsLHIoDc3HrWsuvisd4UYAhBpfL1BBl7g48w3MM54hW7BZIZ9UMP5JGPBlAHuRZL2sqfoV&#10;TVVgy6Ix1TVY6xbHgpThfZwwP2UPjp8Dyot88I8jrzwcb/iOcgl0N9q7VkOKIA0s5qhoKyTWyhax&#10;A5PARKs7sNbugDPru7Zl89g68SfcJHxM0XbtIwoAswID1PArRVtQZ1XTqaC20I7/4VymSdomcmMb&#10;Njkhcc823bq/5dXRxoRayLhCmetnz+5g0AxRAIg1QNLAv80f4uPuIQGRm7Zj+8LBsLPcxNZx2VD4&#10;7K4NMNhOibapNGwDkIy5bKZFwx4Iv5CEzSFHioeQljbHLpiyQaROR6qWKSa2L/DMNpV8xweQwwAZ&#10;pjqOq4E0s8m6JkEPnoXwjkEdPfNxXYa4v214KUBl2x5RsAKRDqeAznN+mycBbd8PaPMMhiXBC3xO&#10;xtikfseRf/PNO1pd6dfqFmzM3y/Chq1VL8nvgVU8FGEX12RMtmlhNNsPcXTJh6IJoDTCFCBnzdeU&#10;zWfswtN18vd2rbmXSOKGFTyiAqDyNVtl3o4kHNQyBWh+h2u1PKQMiuiCe6JdQwPX1Xn3ZQ0g4Twk&#10;SgQjbs9wLKls65tYEqYKw1QuawZ5HTABmDYDFGDhtfvORXXa6zcB6o/GNzGVLfsYsVniAIoKYUvj&#10;jalsyUU0huQ0n2PPWJAQ1pwylwE42V7o24B1zlSObyLBLGyw4py1qC6VQSpNvyMVY/igTOiOKsl2&#10;zRe6tIJxXqx3q4WZnSpc5zNfUij2SUWTrwBoGKp0hRtzVeXaVRXL1vEWL4nsjOCjzkF1F/N/21n6&#10;74HNjdEtPJyL31Y7e/mfiM3WR3IWbMlMh5r4IAPU5q5Lu0ce7Z94tXfsxkiPOckzu9On2ma3Sssd&#10;ys5yzsiJNMdpnqk4Y5tEj1JlJ0iG4a+fr4XNAq81jAWHtLA0on0S6AFy5+lhRK+TsE+OwtpCvtWc&#10;asp7V/AcNmcSANjWpbY+yphqBZZatbl2djy23ORknLAFgjYrAUAjUcsrsCXScgYgGahshkUDxjIm&#10;LQH+TKVbEbyHLeXwEza8bcvqzX/VSbgZCokNUtgSkgVjqpMYnxUBVB7n2djaA+v26sFHugDMJF4K&#10;CRm95bCU29cmH2wSjpvkHYEt/Fo/CGsHX7Zlq5E3+PuWeRt8H+famL2rhWYbvqpXSxSP+XXrd+gD&#10;VH48T0AzCyFNz4VVa9oKdi/+0gA24jz/jGEtQjZjnbCl9YG4sS73PEMeYhuK0/jXZrfjo7KV29wD&#10;66bb6wBq7QCPt+9CPo867dMudMIyHW0wTbvNxbuqCPLGurWmo8gxe0Mu2Pko2E296LDa03EZEL3q&#10;sFPX3SsOoP7/garL/h4Z2NNtm8ld0wRa1uUGQM4McUtwQBuh8luXJCqU7XpoOxvawr9smkQCWAYq&#10;C3tO4FRsquE5PfdjFonpAScR7We2BMNaQluHphJM0+T/5wodmi92aMaZvY5kSyBvw6/y2Ug//FwO&#10;oOWnLK46LBXnmIwxIzCQbcMTDXc9H1G7JvfIN0DlBlS2Ibd77JqC3ivOht15ClF9phP/NMjNB1BU&#10;1oNHAR1aD29jhkOSbB/5hneobnAO1npr2mYo3HX2eLLBlymMf3UOUC0aqEY4r/OBGJvQajKuTiIt&#10;LmHaV13OToiPD5J66yyrt88yev0o6eyKuLA85gws2CpZm5c2tQj7IFNs6501EnOVqr90ZEtOxpwF&#10;krZQcoXEtulFjV2MN6CqACqTcAYqY6tpZyQQnzdjjy3sueEtkhBD75h7fG+ZQmg9/kg4a8AySwWv&#10;rcOQvFcTtjIJOG8t1vY9WqDArB4D5gO8EtejtdZHUbxNHtzAGvCeQQpaFHWSxs9VkZBLAVg+oo39&#10;mNb3AOdmSLMrLudZ0TzHtDTfjb+kgMJU86swKtdmbj3gtLeetXYQqxG1lpNqrSQ0u2hNjMKwDuCq&#10;j/C5vQ6gbNTPRgptHuDwJPKTHLJ1YrZpXQFg2c4itpbM9tOa3RzUCtdq/cyrZQqmdWqypfwXTJZ1&#10;2UADSe8fJ6F8NzUVuqmCzV9Lmr+BfoPXnnchAlQA7/x/LgKY/0/J98ejB//VhVzstNW/fdc1SiJO&#10;moTiwvkBVRjtHCYRvZh920jbPseYIQGoUlBzxhYRZroBlD0ItPU6Rs3oXjS2gaiI37DFaWWqtmn8&#10;ErIoZ7OLOe5wiOKAUa8lqWKZTs3Yzh4Y6bzNloAhvb5XFQi94rSMzuSu4D2uAjAYKnFNEX5vgxQG&#10;KufmhjuQf3ccpnI/B5QDqtHrmhyhSIxyjVyXlIzZrP4OtbjJW7sTOsC3HDy2YfGgNu9T0QCUbRNj&#10;k0zru3icNYrDXAcsZWt3OG9b4EehKDWHAdUY1dB2hz9vzWwy15jBpG5zYUTrG25tbfl0iJR67SSj&#10;d+7n9NZpSk8PYjrYxKhTqe3Jv43CFbk+tTUScMuYyUcyhJzl+3MkvTX8X8BLGWMZUy0QzT3rnWfA&#10;4hiQfDaIYZurTdk+UnV8Uw5/aROME7ecPouRLP63QBGmOEzBNpU1/OGO9Y3g3qxxPkijGsdjHaCs&#10;70Vzz60mXq61TXFZ7VIdtrZ+6n7Uiu0uGQl2nLfSzgwqXxhVqTYJqPxa3gwCLAoCYVumttZ9zhD3&#10;Mn51Y7VbWwBzAzlsgwqtddhwPYhMjKi5yd9uxPCzGSLtxNxaUo2lKIrAOoSNcR5dztKO3pEr6ui7&#10;qH7u7QQWJWSgKrc7gLIoAihrRLOwP6yNM4+2YNu1e9ZuwMc1ntCFni4DxkUNd19RbJxK7bulSui2&#10;ypE7KsS4UGHMOAzi89gydGsECaj4266OF6D6ZmDZ86s/DiobvABQ/I/JzHGbXzX5HFS2ctam/cCC&#10;1o/clmSYbwsFrPEl2jzRBbAAkj13gZ5tFkWKipKjak/BTJUmJhlglajCNbzFLAZyBuqvz3LiBix8&#10;YMCHXwMYlXiHSrG7ymN6E9y0oIvjGL8iL0CwttH2kNuG0xP4O2tHFgKQ9vDXhtNDMFQYGWLHZd2Y&#10;XJyD90WMXyOuOgwWRc4W0m1q1Hu1xsXdP4ShuNh7MNT6fRcVGsm3RbJtkERbHOe6DU7YQ1V7kN2h&#10;UPaWM4fRzs2WhtfmrLssWt05z2Hn51PmVZqDWqJCb8NGe/tRHQGip2cA6n4BcKX1YC+qXQz6ItKn&#10;ujShqQUYiqrd2CYBSeoFa+ay68X4I1mQg/U1khtwLewZawG6IxeJDwAA4DT+zIBlK3iLc4AT5ksU&#10;ABSFx5a52OLOuK0O4GfJyh2lrU/IGue2bQsMzVP1a2rJ5hMinZZhOySbDVrYYIltpWrb6BSRvtkq&#10;wOQe2DZIfhsYilkx7ec+ngOq2vAAgAByjmKwFdbSZhjQBPF2MMTSKHIPUG30aXO9j2KDP0QStyg4&#10;rQ1AtRnj67jmNhMAMcPvMsi2vJa3C7BdTnMrKdVbIeXK4zBvr8Y9beq3DRCxKB4KfsSKRR0fhfSb&#10;sh1KAO8MnnjpDJbi3m488ju9PVoogBkK3YWe7ovq7XhVk71IHvxUzndHZU6qTCJmLekBlHWePQfV&#10;OVNZe+iu7lfV3Ynks9G9bwoDkEXvN4d1Uuq5DKgA5dglTfA+Lh8JGYbqbea4zbcavwHg+Dm/cypV&#10;xNY5AayUTY7tRKt3KoqEc0aVSK4S/qBszelt2fYsLLTYxwUf0BxVr7XQjqfBo6QAq/Ud9FxXHEAk&#10;AUfMj/6f5OfItgnOxT1qm3dfcVYbW+vokLUTCFx1ZKjt5mgPf8+BBRBtpAhQWYs1DyA6jysELO+6&#10;gg+9oSrycmVuQLvbbmePp32kwcapdQjqIUk7qP53SaZOkqtX06t4Ko7blg1Yj0Lr72Cz7G0V8xTF&#10;YqrZ7zCNM8IGyGxQYAbz38IvrG54tbsb1eFxUkcncT26l9HTB3nd5/uT/Yh2qORzGyFVV318Fjfc&#10;Zm7vBZBjMAXH1ty04Xp7eMp7IxNnkGq2/efcHsmIP7A9fWe2Jxy2qgCqAjKw0LJHGH3P+ynC4FgD&#10;61Zl/fwSxTvOtqD5lW5Vt5CJeEbbvrRM4SjOUeWbKARr4cVnzpDwJkNLeLVCs0PxKa51kmsZunK+&#10;7REF3aakZYuD+FyYes6DCiFhV4KOlHOAQsxwbqX5SccrtiimK1zPdWOqbZgL3zi7Y118kX3bMYoJ&#10;wNpOaGEnhZ9Na2k3p+W9glb3i7BewWGu+lyUgu1WGHb0WJuy+C35OTfropRC0uYoDIWlLpUoirbB&#10;t7WPXn0MoIgl/Oks13Vmw4X8s+dJnRcdUMXwCmkYo4AELNiMAwAV9JxHgK9tN/dR/ENfL0Dh/4zl&#10;HCb6puhzBiT4m28OWGqgF6bqv6rh4UvOboI2U9xWXLr9SCgS0voAjo8CXNjKARWgTnBiSRtOh6nO&#10;l2qb8bYGH5hnTPwUss8MeAn/0kByLC13aXmtXYurHWrYVpdUfuu0a70DvRM3OA9jKC4Un2VzDz0O&#10;0xhbXXZmfngpHl4vX+MdrfmMs6cwLGp+8rwRJ2zK/zptzng9DwoOsjVI0ckmbmgWk7621E9Sj2rn&#10;YFwbh4MwQDuJdJMEvcHr7XNQkWwzJIGZ3RxV8LzHA0xVIAHNK5K8BWvB1cB3tfA1SMHZZViEm7a6&#10;S3VE8u3txwFVSodHcYAU1elhTMfEEbGJ72gCrCbAWzxMIDtjjpeZ2XI7hnqaqC6PqGhD9ot4JhvZ&#10;sy6zJKRJP9tu1EYKnaX1gMpmlucNVMjuDMdn3s6aVdpKXns4aruL5JudKm/0Ayjez+Ym7iL71kjG&#10;5l2lpm8pbau2lwad97WZ7LYTSAbZGzKGCp1PyrZ5fsFYu1J5ik1t3AFUZTnI/4S4ZvZsyzYDD3Jc&#10;ftWWPSrN8TctQLXYg5fq0Safvwnrrux5KCQBzodrAEsZoOYNUDsGKNhqF6baK2rtoKTNgzIebYpr&#10;m9PMfIzr7oF1B/GHKCQiXutWpkkxpygU8GyVTTz66bhsJ0YL68vest3z7ZqujuuCAWSg+7Jc/fgH&#10;vEEcg5agkicAUIyqHCUJneDrIGGDGf2wjoUzY+L5M6kXMQCIhrquO9HffR591quij//pA1zWl4Jk&#10;dnusDdnzwGPZ3r8WNgsg6D9/LhS3HoDpbmceXxJQ2aRZay1VbaL1iWJ90FlCXyhR/afvamEelljp&#10;wLz3aB6azudvy/aQslkgk9a7HCY0lrLzCACkAGB2Xt2XnWdz1lraui1ZTMJABsjzPojnr9Yv0LYi&#10;neA4Pby+AJYfENpGCrn0HdUrMCUyaQmNv7jWpebGLUzyZU2vvKrZ9UtqbFyDQbrR+rZ1jW18hm/k&#10;+CMpzpmwhZZ2Tg6wuJlT07bv7iDSB2kGO63thkgCm4Abd3ag3zxMam8vriMAdLSDf9sLaRcQrR4j&#10;dU4SVNO0Nh4m0P4hPJMHcw1TrHIN8ThFZOFUa0xlQNW0gQRbPwW4bJm49aSw2RA2UGHL60trw8ov&#10;DQCsfqeTka2LSlHBbSWvdRpKVpBHcxzrdp+z1smWe9QAVX7J/OItxcr42+nbKiF3bZaGzdgws5+s&#10;3JY/AaCCKBg/oDLZjTrJlI2ZKQBLQc2uRgC8zcA4j5mNMCwbUm3Fo2lYdh5ZubrSp1UAvLU5oPXd&#10;Mad/RAOmegGqJv/nAAuWWthD/u3DUgdT2jiuavOk5ryuHZa0sJ3l8xKA2Y/cG1eSfItbH0kkeprC&#10;bSuYbYHkom3EYHsRw1bzp9YXYwjQcb42o6KPRB8k6cd7kDz91xQexuCP3CRuKIIcDFPhzwNZRrJZ&#10;wxabOfH/E1TdgOp59PcYS+HB+FvbTK6nF1Y0tiLJbZvOcdtqhzA5NY4Ms7BNBwLPQWVTa+LIABvy&#10;tK445z0AqJ5zGPDZUeUrNseP36duqZi/qdkZgLXQoUVOvImssBW8L0A1MQSQAZWfz7Oe71E/Xsp3&#10;HiHbEwtQuQCKHYOtXLZBGQOVNRa1FtjWO8M2o7O+gc7v+VsDlofvjakiNjnXlsrk8aQV5Od0u6qz&#10;t5Aml4mXkXEXuVnXNb/FMeKnWviOmgG/1qGYSSn8STSFPOVrA1am3OWAqlhHMgGqOTzRyk5QGybt&#10;AMz2CYCCpVbxT2s7EYAVhqWCOrBeGEjB7Qf8/klWO8+y2n8c1/79oNYP3ZrfHAQ89twJr7I8cV7p&#10;AVUDUNnzJ+cZFICqrQzAJD3O3DprH1YGcBaVZf5vzgY/+pVDtjotmOttThQXAAwJ1zzmvZBHle1e&#10;pefwxwAqMnVFcdtVcs52VuS8OPcMXipewlsnL2sS2W2AsmaWttgwPQ3YF/CA69a3PYk0JXYTjoyb&#10;3Yw60dgMAAKfVjcnAdOwtrb6tLsz5IDKHl7bs7E5ro8tAbGYswBU83tpB1QGoq3TmrbP6k7Y12tH&#10;JYfFmusJAO1XDoWQaCB5GxSAVodyS51OwVh+4CbOWap5RHGCJW0ZSmq223qpn3c9GgUgLgDg678l&#10;7wAVuJ8qTiIGhs/DP3JZ7pFLSLjz6UcWL+b0nT+DOpd6/cQALGXRR9jvTBZ2d1x2wgY5hgavwFaA&#10;ioQccxKZpOf7SRjM47LtcmxKkE3ohamSXUplAJTJAZvX1qKKzrlUnUaOTPUpjjy0511REr9UuKnG&#10;7B01ANd09a7ymbvObo7mnVyci/XCMO8T9tlOI5cVAzAW4YBtegD7ADhjS5vt4YbB/PxdMGhhbMX/&#10;+pCFgG2S43aZ/yNs+1XzVj43Mtn20+I4YviDeMYenvP+uctKlV9SsXERP3AH+dGphY0OzS52aqqG&#10;zMnZ+iskj82+T7crBtsl8Sq5qS4V7dkSwJrFU61s+rSJL9rci2kbMG2fZkgKZB2V2Oa4bR8gB09D&#10;OnyIx3qa1cHTtPZeS+rgWcyZpHv0YBIw4gMA1TzAaW1NIqHcTlNM28ygCXBsbpvN5pjG61QWkXr4&#10;VdtczQYpKmtDyMDz4XV7yGlTlvL2nIokSs8gWVvt/A3HeoivPQGkR/ihDZisgewuogZyFB68U3r6&#10;jnKNNhWc7XMo3AWuXYLrbZ2AAVQs3w+z4eFgium1GAUo5ci15f2ss/G3DTg0ts531l+gwKxy3tsw&#10;8BFS++BgVPsmuZGv8zs2MBMASHGAlARkFoDSAMb3i/ipFWTfBiy1eVo/jxPiuK6No6pW8Fpzm0lV&#10;HWCNwlQUds4xv9wJiMxPnQPK9hc2uVuYt0IA8GpdujAKQ42Q6BbjMM1kD54BkE0AGjes4hlA5gxy&#10;0oOXYSlbR2UDDxedsDl99szKwgBmTNXrBGB7HjZU/0dGCPmcAdjO2GoM6TRq4Bq1RL2Bn7JRwDsk&#10;uD2juO08r4rHuPhJa0eGea+j01sT3wSqXsWskTxS1bYJTcWvqzx1UxVMcynbrrR1HZ1EWnL8rhFL&#10;foCCdwr5SXabyYExjgCakG2LCnO5kYHO/sKAy1pg26BFOHI+u8SmU9k+WOeDKsZWJhO5TgB1nDhv&#10;0mkDLTAi4LN1Z6Mu66V4GRN/CTlxFRa4w426q+byHZUx9WnrKed0z30Bqk6Y2Zbyk3Ro+RIsZduG&#10;Lq66AVRYO/ik3YOkds+y2jjFG5BUi/x8dTforBrevhfSweOEDp+mABVhgHrGzx56YK8hbR1h5reG&#10;tGTTbTDV04CqsGDttYaQl8MOqFr2fAc2sg0DchVrod2rou14uGb9IpCNsFx1Y4jKjOdb6lUeL1Mg&#10;bERserdHzRNAdcr7HXG/1pGGMzcUyqGCnDYE2IoC3qp8S6kKkrCIHM9SzPidz/YV435mahMqtgxQ&#10;JtWyeKMswMlr9TALuGArwGRe0Vb3Lh/FYF/Y+Syge/c9OrHdF4/cgMzWmyH9uDYOoPaSaiCRZ3dg&#10;OYvdGD/PaNEGKY4rWjs5j82TaW2dzFKwZpCDFS3vFlAUcWSwV1m8Z3oO5uY6tI7HHNm3eG8SgI2p&#10;xDXJNXqVhbVNFl8Y670mA5Yx1XgnDPJNMQFzTSLZ3EjESWKIv3EGJJxJsoSN9v3xQYrnzPXiZ3/8&#10;WVYfnzVEko8Mn7OVw1jfDKrJ2/K6baSNRCOMsVIJQFXA9AKqaQdUk8grqoN180nc1SQgGAHwIe9N&#10;pUlSW1xpu4bYuil7rmQPZw1UXmRmwKZgIQljACoK+0RhqWDgkrxeztP20nJfkgd5GLCN5MKwjc1o&#10;J2w7Hdv4+vx53XVnQMWax7zwghZjfIZtujAIs/fBjH0w5CSflSR5qvM3YAFYdAXf1bqjbNEeQHOO&#10;oVvO/sXWfy6Z6wVQ7crm21VC6tZnSdDFca3DRLsHMe3BTHvHGe3dyyFTMN17EfxBWEvWyuw0oN2H&#10;MR09gZ0e47N43X8a0b5tRn02Abv1Ix17tLqFdNkaR1LZzHQXcmzEee5lILKZ1/PIwvklJLZJO+vx&#10;MXUXqdflrAq2JRx1pKFFdX1ANmvchs+NoepbXWoc9JBw56CaPYDl1pB3dVRE+qb8ERgrclPWnz6R&#10;5b5m8bap6/Klkd783nqt55B81QWbBJvkvJBnxzDJMb7nqAirwFQ7KUBlgDCWwi8Cqo3jiA4fhHXK&#10;eR7hcY5Ovdo99sPiQYAXReol1dpPqUk0kI+zMJdFayfDZ+S1jK9aOSzzWVXk3wyAmuV6Aayzad6j&#10;rEU8lg2QlFY9KuDfTALP7HOd8FHzp6imffIQb5yZ7XFmU+Rm+3XBgDQOoziAgnEsRrsuO+2aLYb5&#10;2gA3CMBMvtlMim7nYfEfHfnrBzB/PL4BKgubqX5ZA4DURgFtFNES0MIAZeEmvOM3Sf6bzlogi3DA&#10;ei7gL5AFlUq/ZvBSTWIGPzVVQF4kbgOGmxqGQZ0pVvixpAHRBjoApcNUyEobsTMgePE/NjARNL9k&#10;O5bASF5b82U7QfI7G4k0gIUAle0GGQ/fcHZ4tNdwEBAEeE8fx+e55fg/Yyrb5OHcE/L18CVAxflz&#10;fta40R5wZ6euqda8rZn5dgB1V8UKvilzXbYHsTX0tP2IkxnAVLCdR/AbxS7Vp/vUQnbYNju7+IID&#10;AHWA7Ns/y2n3BOl3QFIc4BEOQ86Mc1sSv/UYaUhsPIhq/V5UW/cA432b/jNCtR/Uyu6QFrdGMO3j&#10;sq1NK8uTskb9aRK6NNMH4E0aWv8Ka1VN1UWOmhTN1/GHS3g7gGTD5bWdfgIW3bGBCX6+2aHaFl5j&#10;t1st2HDuuE8zux0wGQCqI6+Rwu4w1z5kC02vK5TER1lrN772pPDQ1vIMyTc1H9DsBsUCBllDlm3f&#10;q2vvrKKNg4KWt/n5RpxicA6qeWTwAv5x9Syi3QfI3kd+R+aePISZ70e0fhrR3BHg2T8HlfO6B7h2&#10;U5rdBlwWSMKWMdZeUcv4q3WTgoDpRazjsezn8zs5gBUDWG6KyJhq2/hGJODc0bimN0eVbSFZ631E&#10;P+AagqlI9K/Hc1CN8LWByUA1YBsKEH3OcyjzRd+QfC/Cft4HcCxetHa2r51nVvY3ANbxXQZO27rH&#10;mGrIFjHyeYDKmMrxVVR6m6HgsRbQ9vWIjQTeVjLVoWyWZMNn1Kdhq9qgKlM9ymdhI6q9AyqY1LxT&#10;wG3Tk245EbVhe9jE+rTbsLrJNRcy8XwYHFkLkDwTSLSJS3K2WEUeOuByn2/WELE1VySD7T9sALON&#10;vZ1nVxyT32tgtmLA8QOsF6/nAx0wL2C2DRGiyZuA6jYs26byNGa+dgfZZ/MprYFMm4I2r9AkbpZz&#10;BFS5PBKDc5uZHdTi0qQ2toL4hLgObeoRsu/gXh5vlAZUCS1SqRdOg06/PmuEueF0mQ2RbH4MekhL&#10;ex6t7tmu9S6kDOy0O4onsY0HSIyNSXzRmJLVXpgED1fp1PRCL2zVDzv2aRqmsv3BkjB/xvo+UgzK&#10;q33O6N70fq+mD7gXe12qbLerjKStbNwl2dqp4p1qHHbzdZuyi1y7GgoCULm4jq4g9xaF4ItRuACU&#10;dfm1fZ+iFMtc06P6atxhqPXTqjbvT2v7fh2GnULekvibcUBlgxbRc1DBVLYcf8U6/SL/9pB/R4/9&#10;On4S0u6jiFYoKgu2ENIBFbIR2TxnjAWoXgBrBn82u4XP2szgvXLOZ5sc3ATML2LtpIoSmMLHpWHk&#10;INfAxbnac7hRze7ZhONBZ3cT27o0SqS5bxeGYRSLkQ7YAxBYGKBegGqw46IDqn7A0d9xDXABDmMi&#10;XvsBywAs5wT/NwDgzkF1zlT2d/b3AwDK/ma4Fw9lLDVwPodwePCKRofOvx5FMk0Mw1aEixi3lcEA&#10;LuxDf0dJOGOrbKcqpX6VqeQFKmgalrLFeDZDY6ifxObvQ+7rintvObMmYh4qIqCaAKhjMMcooBvn&#10;dcI+C8BOjABEezY2ZsHnATw34PIgA/1ECAaLOEvlkUAZvEO+Vwmqd9CZC2nTlwhe/YDHw+eapzKg&#10;efk6CJvZsdk0L1sgWSwBKCKLj4pRpWMkazQGoKL4RqRqJsM55jqVI8qVHs3ND2ttxa3dbarwYVwn&#10;eCjrG3h0L6vd0xQGO6n1s7hW7wWcJRzr9wNEUEuwVnPHrcaaR821SXzSJFXehzfxw2xeZA/Ja7Mk&#10;VidUaIwoCksEY1zjIsBo9eCt+gAVigBjnsPnxAPXlKRwpat3ACGMtN2t5qHJvA4AdIfv8YfI2tIS&#10;oFvmZzYIA8iqazeUX7hK9eYawsrWjNQ2HveErsmP9/Uj/cK2AqLcpewssm8J/7Odd9hi6/4sDNvg&#10;PKe1YSxC0i+swVCAqmWgwkvOU2gWT2JaOg3Byn7tAKrDJxQgJK91h1q5Zx2VElo4SvP3af4+q4XD&#10;nPNqYcAyUNXXo5pejSE5iVV83HZO644UhK1O61xngHVU1QL+ano9ruqqH0/J9dvGdyKlp5YHlJgB&#10;UFPdRI9SWJQLgyT+IIlvMfQcTN8cNoBxvnOHAQcgmdQjBvnaPJaNHI708TWvQz0AC3B9M2sN8Le2&#10;pMQZYeyDNazVsy2159VhLCdIeBLd2Wt45CaJb6DCB5HwEZLTpFw2hjxKtXOjeU3DXjG0ui3FgI1s&#10;5HAM4HhJ6KjtFI80SwCsOKwVRPJN8r7nn3XNeR1+/tnOBgm2IZ21TEO2uZBx7rFLDovZM6ywPdCN&#10;dahVn9QusuTe4ZSO0feLK0GVSkOArE9FvF4OL2Q7WQQCgNh/HTY7n+JkE5FtW1OblJy1NT82Py6O&#10;5ENKBvEY4Zj1Fbzj+ELb+MHklrPcfbpfS+j3zXW389zpmIp8dh9QPcjo+D4S8EGSKp5E3iHzANQq&#10;CbX2EAn4wO9sg9PYcmsaX2RrsWZXxrRkSyyQibZ7yALsNb056UxfyteGFE4CKq5jgmMs2VYwsFTL&#10;Vv3OdymXuaWIx3znTSVh16m5NtW37zqAmj+zV/zhrgHqtvL4RNu4oLbURpLeJvmuqbRyXZmZq4pm&#10;z3skBmL4UgBlmxhEitzDqo0aDiFDKQRbKUdqbRlDPTRQzWiHZF7eyjlz9ObsWRXeprETUctpwAlb&#10;HSHxYOUlrsHGw6C2n0S0/TTqdIhavQfovg6qzNdB9QJYJgWNraprIZWX/Cot+lSe96u+BGC3TF7b&#10;M6yKw5ovZGBjEyByDPVNH9eBa7g5rPzyoKLT3QrmOhSiICaqA7owcJfEvwsgDFTPPdQ3A8rCBjKG&#10;7dmT82D3mgOowU4StAeW6T0HixP99rPrAOvaOTvxOth1nb+Bob7+NwaqF2x1HmMkvYVNth1B+o0Y&#10;i8Ao9gwoitxyekrYc6sIN5+wzeZCXqodoDEfZNJxchz28CAlrLsRcvA87IG1SUnek88Zgv2M0SzO&#10;gcX5EqODFwGVyUKqqIsE8HDjAXMaFmnVJnXCjX3n0Zw+9XRFHz5d1RuP5rVvzzJmPaqUR1Sa4uLm&#10;+mAcjiF4BQZDLoZt/iIB+G0DPftdBG9mAx1emwIVBFDWQ5BIILOMoTIwcanU6+wJtgrD7Gz4ZBsc&#10;nJ4mdf9hTvcf5HT6EAn4KKOdh3Ekkl8bAGoDQK0/sICNjqy397hs79/Wmgtg4ZG2rWcDPuPMZlfY&#10;rvZulRZGlZ7qVzTSpaCb68bxFac7kIDGVoBq7hxUtuWs9WW0eZGV5h18yB3NndzWwtltzZ/c1TTf&#10;Ty3dUrYBI/P76iJAA1S19Rsw2A1AdUWx/EWAdFnhFADLwHwlPGTNJqbi0WDjBuyzhG/agBl2Hsxy&#10;bjZQUHdmOdgE2OZyQo3lsGbXbaoVPunA9kOGsQ4Bl4EKplp7hPQFTJtIP9sob+NBChZLcT2Qdn8E&#10;VHm+N1Dxvrtph6mK81680ISyFM9sdVKlpl/NdRvKt1HHsnNcJgMX9nJqbSMZtyN4xgBMRWHCf0Zq&#10;nfKm2uSjOMa4phd6b19U3x28E+AaRL6dA4pEg3XGAMw4LGQxhmcZ6eV3PZdgKF6NpWxE0BKUqj9q&#10;oAAMI8M3NTR4Q4MD10ncF3HODCNIvWEbTrfvn//MAZSNAI6T+OPXNURiW1ebMXyP7Qkc9pGgAYBE&#10;2D7B1j/DZ2BC1tnAwwT/M8H/egCPtQKITvK3LwLmsm5HNovcYSk+84+AirCf28Nhp5+Dx97fBiW4&#10;6dHbzoZwG9zMN+819dnXNvTZ1zf1mdc39PFra3odibKxHFW9DCMAqkpx0FlUGUTeRGyAA6njFAHe&#10;y7pTOUtnSE6XTYfy489sfputbLaVAOm7Spv0K/SoPgMIFie0tubVNhXRQHVyGtfDx2k9fAKonuR1&#10;8CTrtGlee2B9JlxafzipzcduwEWcup2VqWdPqLB7CRWQJi3kygbJZ+2lN++HkTJeledGnH4fiVCX&#10;YoEOp5tta35Iqxv2TGxCzcUB2BM/5OMe2IPt3BXVFwASzLR4Cqju3QJUeKhdvOLKHZjK2KpdU0jE&#10;8vK5/JtaMvl3SbHCZT7rupIwVso26Zu5q9ycbWIw4TxzWtzPcdxV7T2oUzBmnFcbRp+DvaZhqWm8&#10;Vn39fHChhZdsIoctWkd4Jq6N7Sppks8YavNJTFtP09p4nNPSfcBk/f+OsoAPhjouwG5TTswRTYA8&#10;u5uDaWNKTnsA/zigH1SiOKxiA8ZfCzvTmlb2kaV4u7VTpOgRwDT2OzRgeQAVbF/plivWqYkQ1iDd&#10;qwv9AKq/7TzMO52z1UUAhSwCNF8HlTEMSTjKzxzJ10tC8rMXwBifuA0wbEvRWw5AxmCcMZLZRvmc&#10;B7tm3gHAGNLOEnl06LncG0Xu8fcTk7wSYzCMNYx3wTg23zAEsEL2SgStNZgb3zJx/ozo/D1vAi4S&#10;FoCFAFaU94gQNgskwt/57eEyXupc7hmQDFDfAJV5OmM623DOpkfFQvgLPFQ2eVdT+W5trUb19oN5&#10;fQ4wfZb4zBsW63rzQUObKzHVK4CqOKQSMtBAZbMvwoDK2bo1DFsCKPNlfsDqtVdrvGmdqmwQAMln&#10;O40YoGzJ+1RlEJYa1+Kybbvj1tYGPsF2DjmN6cGjlJ69XtS9Z0UHVI7EcUA1ifSb0Cqx9dhLpfcj&#10;lUb08af3tbYec7ZdtWlMp/iPJ0iiM9hqc5uEaY448jUdQ7oGbZlNu5owx8oaXg4Q7gC8xflRWPuK&#10;Esi2qcptTS/f0fzOXZKzXfP32jR/eleNww48GkBa6lBhzqYqcd2WkITLN5RtXVWsclnxqStK561d&#10;wg0VAVQJNrSpTzZrfvEgRbKWOe4ZB1AWmyclLWwlNYvPscELixmkVwtmaR0m+UwAZYMQJ2ktIovX&#10;rG0112P7cULbzywyAKugtcd5gFXQ4hmS3QmYj89aPKs4r3NI+bmDIl4po2wzoHB+TJ5ED9Hu7BZS&#10;QjHMriGpt2H4vaSWAOfqSUErZzkKS1yNfa8DqsBUh8ZCbRrCdrixCxf6YSiLvjZ7PR9oMG815jAV&#10;yUtVt7CBA4tRG70zYFnY98M26gUoXLc06b4DGKxZB8lO8ptxt2dIzs6IeBR7dQE6YxYXcs09fgcw&#10;3JYLsHh8Nrn2ljxBa0l1Rz5rxEGCh6nwYaRY6HkE7L0dUMFAAMcNIxmoXM5QPH6F9wtyPAEbRbTn&#10;RoPn/s2A/CJeAMrk4IgDbqSmMZ2/TTGTmfi3TBIDne7SXMOjxyfT+vj1NUC1pc883dT7D5Z076Cs&#10;pRYSYGoEUFHZsn1OR1ubzmQPiq2pTAxznrA+g8jAaPyuIglrttkFiHqVMS+GVCiU+1TgBpYrA5pt&#10;TGh+wWLcYav1NY/2HKaK6T5M9fjNKd1/o6jdR0lkn20n6tEyTLX4cIwbPUJieZy9rporPXrv/S29&#10;9WxHbz5e1IPjkr7/y6/rT//Qx/pT3/eWfv7739cX3t3VYtmnqLcDqYufIxlm7UHz5ogWNoacPhE2&#10;4rjS8uFlr6oyfUczC+cPrxf3OqnWgPCoTbM22mcjguu9sJR1ULqjYrNNeeRgqnbVAVRyCvlYvK5C&#10;9Y5qAGp63VYCW2+MOH6lqG2YaQ8w7T/ET5HwNoOiuWYDCBHVKGrTGyTwXhpmMVARRykYKIOXwvs8&#10;TAOgFF7qfL/indeJ1wxURW0Qa49KMNnzuFfWMrJyhVjCJy0clzWPvGvsFDS1HFO84pE33a8Jip4X&#10;356odSENR1RfRqKu+pHUMfwpzIWktD4b8wcBlVbHzkFF0bT9r8a9d5F/9vzoRQCqXkA1CFuN9sBW&#10;AGdi4JIT4zajghjl66EBW8bB35knGeVnMMaEAQOf4GwCELSvb8hHtbYtPX1ICK+1g7YZC4DC9ojy&#10;em2QAXMftBZkSDq8hdNJlle/Pb+xgDFsFzwbIQuR7NbL3JrP2CLHSXyACxB/A1SAdQymhPkmbXTP&#10;2JCw5SbGUC8GQoxVbXDEADXA+QxSFMZGbIoSTBW44yw5sVkctkjSIpPpVhNgne0XYac5vX42p5Pt&#10;ohqzLiRTjwrIpkKmSymbEWG75SfOewfaDPlc/q7yUz0qApp82TohDSlfHVKxBksQxbp9D7CImZkx&#10;tVpuzcFUjeawZptDWloZ19a2/xxUTzN6+EZBT94sIo9iWrnvJalcJMqk1h+P6+yZT++8mdf7T6f0&#10;0eOsPv24of/kF35QP/uj36k//8s/pn/zP/x3+h//8X+rf/Tbv65/8Fd/Tf/kb/ymfvvP/pS++tFj&#10;PVupaW8mBCt7tbqFn9sdUXOzDw/VrqVFt4o2SFG3h9ZtmlluI7kAElFdx1Ntdml2sx95Bvsst1Pd&#10;25SbtpZiSN8yRWXqKt4Nb1W+yft1IamG8DLW7zxKYua19aCm3cfT2nt8LvtMatl8v+mloKrLBBKs&#10;YTMpjgHaMcAy6YWkW7wPYB7kkXlpmCmlnTfi2n4jxGsQUKWRgQVtvlYCWFWtPioTJaICo087sXy/&#10;xvUra+GkjJQsq7qVUb4ZBliTCuR75M3cUaiER6rZQ91BTc2McPyTeLsgoE9oDelpD93reF+bzT7p&#10;v64+K9Sjd3TBOiE5vSaMrYy1nOHwV5GArzqgso6yTgAiA9Yor8PmScyb8P2wPWsyUMFQ3mA7YEBX&#10;xtoUjLY5vQNDtlAQOeQDDF7vVXn8SDIAFyB5A/Z31guAv7WwdTQW9rVN/w/FOwheoWP7W9ta0tpW&#10;eZFpXm+bPM9B5QDLpOfITUdWDuPpbEHkucw0z3QuMyfHkKa82t/Y74aMtWxI3x5AIx99XlgO4EbM&#10;7ziDDOcrkJOApoRnmp6eULU+BtP0KGTHzjkkY7ecjQ4yyZuA6KZKZfxEnWo8O6DpxrAz+Xd63sJD&#10;UnpUmZ1UeWacJB0DXEPKlW3jOkAEqGb5+czMkOp1axndB2ONAqqA7t1L6PFreQA1pddeL+mBAetx&#10;hK/T+pa3qvqRD9f1C5/e1a988aF+82sf6P/6k9+mvwmQ/u0f/H39x//5X+rf//N/pn/3z/6h/pu/&#10;+uf1d/7cT+h/+r2/rP/1//Zf6X//F/+N/v0//Tv6vf/kF/S1dw711lFeZ0cBre2OIfMGkWk3OU5b&#10;8Imsm2pTyZqd2LO2aYpFrU22vLyCh6oun8u/8gLSD6bK1LguJSr9FFG8iY8y2dfu7Mq/sDOhhQO/&#10;lo9T+LsSrPscUITJvhasZDPTqwt+VXmd3ow5gwzmieaO8UfE4r0ChaSCj4SNHme+DqqdN8JESNuv&#10;pfh5XpvPSnw9rc2ndaRgBVarAsRpXgEWr8tnVRiripyt4q0Kqq6kYdogPnBM0Uof0aVQsUPBDLmc&#10;blcib2v3bOuckFYOkd+HIWcwKF8bIDfvODuI9A/c0oVvzHiwB7XPpxt1wEZdlxzf9MJTOV1lia/7&#10;K2LEkX8AzzyTAyoDSLsiyU5nDVScZLRtIEMkXjAMsIIwQghAWR8/gGJ/FyZpDTjGUF50qT/c4XTP&#10;CcY4IYt4p/N7A5qByiJg/fcCdwEqMtED0wEuz2QboLl9zkROABx7qGxD6ngsF/LU8W0w2jjgGiNs&#10;UMUZWOHvRmzQAy/nDhhTWp9BQJVuc2aO28PReAbGTN91+tr5AFEwfssZHs+mbuOnMOy1Ps01B7UM&#10;EJbWJ7S05dPK9vkK1fm1gNNfYWbe5+weaIAy1soUYK/8oOqlUTWqeAyiVhrg/XpVLfVroTWhg72I&#10;Hj/M6MmzvE6epHX8MAEjlfUtb0/rpz/Y1J98/0C/+MGJfvH9Y/36F57qr//4l/SHv/dXpP/wP+vf&#10;/KO/q7/967+g3/m5H9Rf/L5v1W987+f12z/yBf3dn/su/eu/9qv6D//ob+v//I9/KP2f/4v+X//3&#10;/0F/6y/+vL77M/t6Hdm0ujcBqAw87coVuJdcjyTXIYHXtF6CFimuTQFwFRt3VZhF+gGcbO2uMtU2&#10;pcudzirmRAkpPWPAG3aWlCwDqNVj5OsZCU+SH8BSh8TOfbwOjFRfRlIt+FRe9Ku2FkFewkxHObVO&#10;c2qeZtU8y2v5Mf8LI+8CnJ0HSe3ho/beMlDhF1+PwVBJQJfDY9a0/3pDu8Tm0xmtP6qdA4tYhRVN&#10;Ai4ZsAgbuJjeySHnkvikkNItGKg6rCgF1EdOj3nuaAKLYmvIrL2zPffbOPZpYdulUmOUHOkhp25r&#10;oOemLvzx2REWffZcClANd9tgxXNgASInvhlUxlzPQWXyz/ZwCtpyjUyPUmbcrQcfVGoPTGMJWADW&#10;sk45TrcjW9JhXZL4WwPNOQudJ7WBKxgFTA6oDHR3eV+ABIOcg4rfhwAawPKjYQ1U5s2Mjc6H5p+D&#10;B1k4CZjcBjprd4VknJy8Q7QBsDvO7yfweJMevJkNJNgonbUQoDLZPkzOxs3FLmfFcThHEciddwuy&#10;XgyJPMnE75uz/VpdgVE27ZlSWKcY6NN7SR2fprWH/l9DKiysBzW7cM5SBiZbxmIz0qNJezbVq3Ju&#10;UBWinB1UkWKUz3Sogt/aWQ3qoS2Pf5DSg0dpPbwfx9eV9Ke/cF9/+oN7+s6TFX3t8a5+HJb5mY/u&#10;6S9853v6Gz/3Nf37f/DX9R//xX+vf/LXf0P/9K/+kv7GL35F/+lXP9avf/fH+ls//d36nR/6jP7m&#10;z39V//pv/RX97//6n+n/+D/+N/0/Cf3bf6E/+Ft/WT/51Tf1+EEJX9XLseIJ8YEem0GCEXc5quDc&#10;w9pi0mjmnJFsmDxVAUBVvGi12+mlkSn3IAU5v8V+zT5vOLNyENX6CQn/oOKAao9E3+VrmzBrzVlK&#10;cy4VkcEVitDsVtxhqIXTguYAU+teHv84hV+qav9Jif99Aaq4Dt45B9YWjLX5Okz1JK/tJ3UdvNHQ&#10;3pstGGsWSTgN2ADWI0D1EFDdq2rxFG/8fOCieTCl+nZOlU0DlldJJHoobc03zzeN60XRWMeoqWYv&#10;EnBcG6fI7/0JVeaGyZke1E6bhvphqt4um2F+Hs5KXqIPQPUTg4DKRvus//nXwfVNoBq1QQDk38TY&#10;dfwNFxn5F0l0KZnrU6407ER2apCK3OdIqGiS36fOWcz+Jk2lTgKsCMDxWTdS3mNy8twreQL2s24Y&#10;rAMgwmSELwKA8FY+TjIQBmiE19+GTzMA3dLoGKDiZhtYXFQWt5ewXtzfFG6Sw2Otr4zpgrwPrGfA&#10;jQByuzC2l23GkgIJl7bOt8iwFImR4PtU3X7eib7uUXNxyGmssr/r14OzmF6jMr71rKq3XqtR6csk&#10;5ZSOSZT1LeTLYkAV2MmWr0S5PnYeHucc2hUPdykTQbfH+NxItxKcb4oisjA9qmf7Wb2Gj3h8P6mP&#10;npX1vW8u63vOlvS5raZ+8q37+rH3H+tze0v6zrMN/fBbZ/q1b31L//A//QX9+3/8e/rDv/839a9/&#10;77f0j/7qr+h3/+QP6z/78S/rN7//8/qdH/lW/Xe/9AP6N7/7a/pf//7v6t/897+n/+kf/0P9h3/3&#10;P+l//ze/r//t939P//Gf/o5+8XvfUhMZ6o6jLAKdSGpk9ZD1fTT5DMMjsV0UMh8+2vaPiuAhreNQ&#10;1joGc61yM30qNGDd+WFn9kYTb7gA664ckfDO4ETViZ0HZa2fApjtCOBzIb8mVJjzaHo9qrmDjObP&#10;Clq4V9Q8Hmrx/pQ28EWHT2s6Qc4d4ql2bcvXpzHtvZ3Q/jtJ7byV0JaB6mkOUNUAVUuHby1q/40F&#10;ZGKLnzeQgjPP5V9Ni8cVLZ4ALnsOhQxs7gOsnYymVgPc71H5U3dhqZvqHQBUWIoAtmSq1aPFvVHY&#10;dsLpplRbGlEUfz1BsR7qvw1T2bL4Pxa9z9dLWV+JEbyTDaV/nakMUHw/aiNn5qmGLjmgctsQOAlq&#10;oDKWKlbHVJ6edHoM5EojSub7FQdAxk6JLCDL9X8dVFEDlf+G481GYJmRUb42RvG0y42kdMNMbsDk&#10;IRmdV9jqhfcyLesOWFN5/sd9Q+Mcx6TvpsN4zkhiwIIqCwsaE9kmB478NBmTglWztiWP9RK0jZCR&#10;ZNMkQ6tPxXle5zkPWzfE19k5W1vUq5mlYYDi0dlpTI/Q869REd9+bUrvvlnVe29OE3W9CbgenuF7&#10;tpJaRMrUKhNKIQ+CnIcVjDF77GDFwwXrumA+b4fSIRIxNqhUmMqe7tPesl8nWyE92gvq0/dy+sE3&#10;V/S99xb1ZdjpK/fX9O1HK/rxdx/pT3zqNX3xkO9Pt/Rr3/aB/sVf+wv6V3/nt/UP/8p/on/yu39B&#10;//C3flm/8cPfoR//8LG++vqxfoq//5s/8zX9vV/6Ef2L//I39P/4d/9c//EP/4X+w//4T/Sv/t5/&#10;qX//3/y2/pe/9xf1v/xXv6qf+cIDxSlunol2DZBQzgJT57kj4BpGmVCk/HZdo4AqdxswdSo7Y+3Q&#10;elSw5v3LIyqv2pY4tsN9UAu2Ivk0o3UYZ/N+xWGrdRjIJgbX+JvC/IhySN6pJb8aO0ktnPC7h0Ut&#10;PABUvK7AUrsA5eRZXaew3NFZTjtnMBP+cgemOvwgo/33MrBVGvBkAVVFB6+3dPTOig7eXtbumwuw&#10;2JxWnzS08gBAnZXVQva1Dm3Agu9P6zBjVTN7yEBYM0VhcyN7h7AG3cg629zANt+eavVq8cBak01q&#10;+WhStZVxRfFb44BqwEBlvSZehC2tt3CWy/M62AugDEgD537q676K7x35Z4MWL0AFywRhKqvEads5&#10;vjauWsOjWtOjEga/UBl1mMsBEiyVAmRpwJcE4VGTfwF71nXdeYjs+CFjHIA1Aduc78AAeJCXHoBr&#10;4LDRQdu8IGiyEn9jstL8msvPsfC3JkV9/K2FHzD6I+aDDExIljSSJk8iF0kAa05pjThr/fgCM+fW&#10;J3xAlY0BlTetcQnVdtm2vexWbXFQKxseGCiqZ/fTeutpQe+8VtLbSLJ33qjonddregNZ8uh+Xkd7&#10;Sa2YL6gNO7PsfV7zcZwX1X5skCIwDKhs+N+DlPTDiqFBxXy9AKxTjfyw1mpDekCifelhQT/0eE5f&#10;e7Csbz1b1rtbc3q2WNOb6019sLWkn/jgDf2pL35Kv/XD36P/+ld/Uf/8v/hN/e0/93P6e7/5p/T7&#10;v/uX9Q/+0i/rP//Jr+hXvuND/dqX39dvfu9n9Ts/8WX91R//qv7un/lZ/Yf/7m/qP/6rf6T/9ff/&#10;nv7w7/4XgPLP6d/97p/VH/6VX9Dv/9r36WuvryqJxB6AmZzuwuSEAcuZwYKvCsduKJa9e94yzjrr&#10;tvpVXrDdPmyyqbU4s65MAc3vw1KwroFoHfaxB6lrJwUtHib5fVClpXFnGUpx3gUIbW5fFlk2Baim&#10;tPQIifa4jKSDeV6bcUB1DMPtnWS0aTNFHoa0B6hOPy7o6ENk35uAyh6QPwfV8durOn5nzQHW9puL&#10;WnvadHzU/FFJs3t5TW/DlAcl2MqYqwZbFVTdjCg9OyYfPnpw/Kq6emyTuOvk3i0kai8M5dLGPeQf&#10;oKoujymGChnlfvb3mqfqeRVAvQqYLn4DVHbx+vBUzjOqa3IZ1ROTXMwXoLIw+fdilrnLZTLh7jmo&#10;AI4DKusx0PKozmt5ZkLWzzoLI9gWo+kiiURS2w2xvafcwRuacANW/NnIMOCCsSbGz3tpT1IRXUi2&#10;Cb9tcQLzcGK2/Nw2zI5lb6LrbyhsO3TwPra8wDo02cm/CGe4PnINhqKipu3/AFWh3en26vQon+lX&#10;hoSYWrKmj0NcZGvJ3K/6Vp+sf53tgjE136360qBWt7xOc5UnVNw3SPi3ANHrT0t6/KSoezDKMSZ8&#10;by+mlRUYqj7o7Fxi3XjteZhV+BG7hkgp33ibQu5OBV1I2wkKhT2zGwXwvg4tlpB+GyF99cmMfvD+&#10;oj63PavHrYJ2yklt1zI6aEzpdH5a9xZmddSAIffW9cvf/jn9w7/4q/r93/lL+i//3C/oH/z2/0X/&#10;9W/8mn79h75LP/P5N/Xzn32mX/zUE/3W931a/+DXfkj/9K/9eQD3l/Tf/sVf17/9O7+D9/pl/bP/&#10;/E/DUL8BsH5F//Iv/wn9q9/8Ef2tn/+i3t8uoEquqwsrYD1G7P548FO2fWc0dxOp1+X0s7C9mSqA&#10;aRp/Wbf1WsS0dW86iJCwCYCUd4C0BGDm9xKaQw7O7vooXOMqIKFsZ/nKagiWSmj+FC/lAKqkZQC1&#10;9gT/hS86fjaL9KvqACloPTqWD8JaexBG+iV0/Omijj9b1O77Wa29Tjyr4LcaOnlrRffe2wBYq8jD&#10;JYetlu/XnRkV9e2MqhtpjtWmMvFZRzWYs6gZ5KjtvRUqtmnM96p6+i+ps+cKBfuWynNdeMBxbd6b&#10;1OqJ+T/+DvswTM72nYPqFSTfK+rtu+hUIgvbJXEAkA3345f+v4DKkYODAGuYcJZVULlcJIofJkDK&#10;GRPlrXHHDNSP6bSozL4A1YDTujlVsL7o+KyMNVCEXQDVpOf6OVvZgAP+aHICMFElDVAWk8i4SXsw&#10;DEtZv7n0VIdy6PhMqR2Q3HT6xhlwnGF3wGSv9r62v5A3jMmM2loeAyHm2vb1rVjHUYCF9s8jVyrW&#10;znhzhIQAXACqugmYlm0Dsy6nSUkNKbiy4cJHhXV6kNK9o4zOjrM64Oau7YS1DBAWVv2aabmc/hlR&#10;9LgXKWoMZdV9yLYQGr6J5IOZMbWeUY5xDGnKq5cCMkbiZvztOqMQfQam+xNvbuujrVltV+N6slzX&#10;x/t7em9rR08XZ3Q2h/xpkDSzZR22qvry0xP99s/+iP7ST36f/sav/0n9vb/yF/SrP/Td+mHk3g+8&#10;c6Kf/tQj/cmP39DPf/RQf/bzT/TXf/LL+oPf/U39uz/4A/3Lv/139Hd+6ef1j/78T+tf/sbP65/y&#10;+o9/+Wv6V3/xB/WHf/Xn9J/9wIdayozpbvdFDY5YsbOH820KpG7BUF2qLVOInM5LY7JmmU2AMr3j&#10;0cwugLL1XgBq5Z7NnDgHlDVgmV639mkuTa0AppVhPMwo19/afNlD1bSW7vG3gMkAtfwElnqtji9q&#10;4KemdQRz7eGx1pGNC3sBrd4PnoPqs1M6+5ayDj5V1MZbsCGg2n0KEPGi995d18m7a9p719hqQWuP&#10;ZgBVHkWSUHElpqIzayOLrMNjwWCt/bjKay4lpykeiZc0PHbZ2TDOrEZ5rhtQjSFhXQ6orMdHACth&#10;i1N7uq+b/PtmpjIJeMkB1WCfPY8y6XdFriGAxT9M8jrpgAlwIdNs8d+YLa1wAQDkjcdvo39IwLTt&#10;uzugQnXUYSgDVAl9WqjiWaZM+hlDtTssdd6H+7bzANhG4GywYsyGvgnnAa+xVABP5YQxj/V0aEc2&#10;djhLzq2HQ8mkRxU5lz/v92C+ybyWB5DbTA0PDOcNXwNUtqQbuZKzppWAqtaJ5EP/N2HW+SFn2Ldu&#10;LYqtGeRql6pLBqhO5ZvdyllT+kaP6lzAhXWv1pAHKxthtRY9qjSsg+ywM+s7C5hSRfxjrtfpye3m&#10;GGyi8LAN8AAa/2S7PCMUB2Sgd5RzG+b4Rto0il63ib/NxIAeweyf2yrog4WyTptFna019GBtTk/X&#10;VvQ2oHoIQ+1Ol7U/O63HKwv6zNmOfuzjt/QbP/41/bU/81P6r3/rz+u3/tRP6se/9JE+e7qtT+0s&#10;6qPdeX37wzX97Kcf6z//wc/qn/9l5N1v/JL+AA/2P/7t39W//fu/p7/1p34Kv/WD+se/8if0+3/m&#10;e/UHf/YH9K9/48f1P//Wz+prz5ac53zDFAEv6iGIr00W2529bmfXrPvShJpbbmReUK0dv8NAc9YF&#10;15anIJVXH2S0epaBnfBPqwGK1Kgys1yrRr9yyMXymhsgRmG1jDPat/TQAGUPbqtaf1LXzuuzSLmm&#10;jmwIHpbaOclpade6K/m1fBrS/ttJ3YOlHn5rWSeAa/udHEAsavvZNP+3qDPk39n7mzp6dwMZuMrP&#10;F5B/ZVgyyeeH8XJBTfE6a8tMDvFwR8ZePmUppqHsRfw6pMM9sr6ElRag2h/X1hmgQgaWWoPy4rX6&#10;USNd3TeeM1WvMRXgeh59va9qELobQd6ND112WhrbwkG3E7ZuyJaSAyzYyfZGtV5tk0EAQMJ7begb&#10;1NpoiMk8G0IuVAdhLsy+9UC31bo2PJ1F/hDWjNGeZZnfMa9k7+UMOtjABWFteM8HJ2xQ4nzGRSTR&#10;rlSWhH8BKtimxGu2yOcmOIbw+ewONxLFZm4YsOxnwYQZ6puKT50P/6brXYClz5ktPTU3RMUxYCH5&#10;lnpVXUTScEHzs8jZaT6vjvepwogGXls2PTOkFF4skutSkPMNJP/fdL0FnJXl2v3Pe855jwFKT3fv&#10;2V3T3cMwdCNdAtKCnagoFoKKCoiArWDR3Z0qYneTUzSu/1r3nlHPeX9//VyfZ7Nnx7Of5/7ea113&#10;tjfNrz7NuRJU9Ni6Drousbx+CayM7FQnM9qDFz+FNX6CsYKsQCL5OLoVMh1BGFPuxKyRXXB//yoM&#10;68gat0MeOhdkolsh7UxJLvpXFGFE144Y17sL7h0xiKAMoxKNxernnsS321fj6OaV2LfqXbz3wpOY&#10;RZW6dVAvTO7TBXcP74unxg3AwvHDMW/UILw/4xZ8v3EFftm1DicOb8WJg5tx5sgOfLVlOfa//iwO&#10;zX8Y3y2bh5+Xv4DTmxbh0JL7MKqrD/EsA1ZWFJ40jZwIR3m3OHTQVjL9UtB5oB3Vg7Sbh41wOAiU&#10;Bv2mo89NGuGQie43egmbHTmd4uGlS3AVaMRCOHI70dH0daFSEwmZJ3UZXUiVKkF3Rq+xZehL22dU&#10;itZv0OgS3MC8rLeGK2m0uIHKg4FT0jHmnnzc9HAhRj5YiAG3MaeaqA5g9VV1IlQ9MOq2vhhxW38M&#10;ndaHYPUk6B3MSIqczi6WhVRkaf/rrrSqAwjs0Cz+Didyu8bCV9IWiU5ZwH+zfDZHcVUYuvdPRO8h&#10;idBmfdp5JNmmHRqvJ1S0f/+pVIGIZEipNJwnOZaSp7lKSaz9kymFKSygqS1MWNTKZqciqAHBrWZi&#10;HdvQzhGWDK0sG4J0FjKzs7zmmjD8VBjtKK8NsP0MHx9rNVLtkqgd86zMy6RK2jfIxN8aKKQ+Ti9v&#10;RFoQMjSpT7v1FQYRLvX4ExIB6iNEzKu0T2yKms8ZNn6G9gv2ZLaGP49AFamTUlttMrGmSmm5rTzW&#10;mGbN8Y7hJvIqg5GtDaNpLf2a/s4L6y9qC18Bf5uWPaZ9tObwt2qHCG8ILal2igjhd0RQpSJpMcPg&#10;TA+myrYzzf025k1SJ6NQCW1MQ08SLbU1sT0VihY4pR06pkfgNhbc8ZXZGFtdhFGdylCR4UF1Xjr6&#10;0+YNrC6j1WPNW1WGfhUl6F9WgvE9uuDZW8Zj80tzcXD5a9i/6i0cWPseXp89A4/cPBq3DOuDMb07&#10;YmKfajw1fijem34bji6ah09em41P3n4OR16ehx+3r8Hpj3biq7Xv4OuVb/Lf7xGy9fjq/fn4/oMF&#10;+GXVs/ht+Sy8dk9/5FFJ1dGfpgmjHWPQobtmEyehy0CbgUr2TwNlOw+lko9KIxQ894lp6DfBT6gc&#10;KGNhTKfiO3JbM9rAV8Zr3lUbuPnMiIkuIwIq1QRVH9q9GyZVYdCUjhhIK9d/ZCH6EKhuVLVKrVLb&#10;x4auw1x8jR+j78nD+EdLMebhUgy5M482L89ANWBCNYZTqUbd2hcjCdWIW/vRCvZB//FdqKbFZtxf&#10;RqmFLiMJpVUOdO6Tge5UzJ5D0jGcOfP4ibScQzPNgIX41KtRwLKhZQm63RCD6r4xZheWhJTmCKUb&#10;CQ4o1d9b/hqhiqD9I1BKSAPTMqROWukoIP0prPkDwUJLAKxqkdOICEZqYwgss80jVcitXeI1LcI0&#10;Y9P2ZREwKpma19U3pPWr7b5gfk4QrVp7gkqwGiPV0R5Wp/qsWGg1YsNJldNsWY3yphJkZrY3k/s0&#10;J8nrp5WUjWTupfNLptJZpG48F5dW69EWpeqUVB9Kldaui6Oli2ONG2k2UlMLlvqotIesL5eAZjN3&#10;IzheKpu/qB1rV353UQjc+aFmQpqDNteRFka7GUp4aOsIkNMbBk96JK1fJEEOg53q47YHw8Y8RLlo&#10;ajzPLa4N4SJoPEZToSLDeG7MHwcVJGJUmRvVGcxHMtwYXF6MO4YOwsguHdGzNA89yvLRvZR+PzcT&#10;ZdmZ6FSYhxHdqnHf6KFY/tzj2L50AQ6vfxM73luERU9Mx8xbbsJtowdhwoAezNPK0bckH2O6lGP2&#10;2CHY8+Ij+Gn7+zi5cy2+Wb8U3214B0eXvo6P31qI3fMfx+6XHsUv617GN+89h59WzMHPHzyOj199&#10;iLC7eY+uYyUTaqyfttXpdEMSug1mLtUvGWXMOTtSjToP9RIqH2FSH5IH/Sa6zOBfrW/hr2RlpN05&#10;C9siXWvEd+N7B2aYUeTdCE13Wr5uNxGqcWW0cFQp2r7BEzqYzuKew3KpDn4WZjcqejmYm1nRabCd&#10;aubCyDszDVTjHyvDiPvz0X8alX5SKc+BKndzd8LU30ClGH5LXwye0hO9RleZXCqvwk43lcA0Ip45&#10;sROd+mRi7ISOmDPzJiycNRXzH52IO27uRYDiWIbaoLJrJH97NPPsCLPktXa2Dw4TVMyp/uybMo0U&#10;aqygatH6Rcc0R6wZ6tMc8YQqOYmqpLCwsFKhZNNUcNUPpBEQFuYxqV4CpWgEy+qlqlEhbAyrVwt9&#10;tKLNUyOD8q5gJvKs2dNDTA1v9Qb6pEyDBPMo0+LHHE0FNZUgaVyhTWP+BDK/36b5VVRHTVl3M5y0&#10;nnaNxtB5OTR1uyVh4vdlEgopY36wWYwzu4IenqqUz1o2vyqe/6aNK9aFCSNIwbSjsnGEM/16Hlsa&#10;uHy8+VIpb3E7uA1UBMfYuyjY/eEEtz0SqIiBvrUgWs1Q/lYGFczrZwXiIXAJvHYESq18KbHMsyJa&#10;mIVHw2n9nInBqPZFYmiBBSWOBJRnedApn4UsLwMDO5ZhYv9e6EelqqJiVeVmoDI7HZ0KcjCsayXu&#10;GHkDHr91LN595kEcWv4KPiUc296Yj5cfm46HJ47E1CE9ML53Bzw0cgCmDejJPKwE00cMxAs3Dcbi&#10;qZOw7KHpOLxsCU4eoQU8tBvfbFyKD19+EgeYdx1bOBM/LpuLb998HF+/Nh2/vfUgVj4wACVZrJyK&#10;gszM4uo+CQaorlr9tjfPnXmV1mzvONiG7qOdGDDFiwFTHbRiqeh6YxxK+ocgrep6Xke6Blr2rKoE&#10;FPd00DaqcaIQPUYXo/tNpSZ6MB/qM7EDoepohjP1HcZKhfB1ou3r2MeFCiqV6QMbaGHeZcfwO9Ix&#10;gVBNerKSuVUxBt5GVZscsI8DJnXBMII04rZ+xgIOp1oNvYVqNaErug0pQXnXNKYSSablOr8wAdVU&#10;r7vu7I8XZ92MxYRqyaOT8fyMcRg1sgxZ/O15TB0KmY9nlVIwMlkxxl6L0PDrGLJ/jR29ZsVZY/34&#10;mEoVWEaMShVHm6I8SqMUBJWG/WjeCAuRlEpWTUqVSkVoUqs/VUuq4WTOZVrhAh2wgc5X7eUbBBcL&#10;nsLmDiJALJAaRkQ1TEomuCnqKFVzdCAsqVRDjZAws301fo+5CP295lMla6iR9hLi+y2N+ZNZ8ZVK&#10;46c6pedraWXCVMzcriyayqRjDCHThLQIs0WPm0qnQbt2AmDTaA3mZl4C5ac6+en/fcVBDFYCheG0&#10;f5FUsBiqbzTsXkJlD0JcYltExbRBVGxbJrUBu6rfmJHGQqR+ssTr4Uhuj6S41ojU6r1BrMSCWvEm&#10;tECJPRT9s+nRM5PROdPB/CkdPUqyTS4luDoSoqqcNHTIT0dFTia6FOVgYIcSTB3QCzMnjcTC6VOw&#10;ecksfLf1XXyx/i1seulJvPTgNDw0YTjuGtkXk/pVU6HKMK1/NwyppoUqzMc9/bvi1bsm4mUC+dLU&#10;0Vj/zEP4eu1bOHVoI77buAz7n38Qm5+8E0eXPEawZuGLl+7CZ3Mn4vhb9+LRGwugjc7L1W83KBl9&#10;hjvQZZDFrCykzdy0s0iHGzR50mn28B0wJQW9x8WjekQYCnq3JVSt4GOemqVclipV3teHzkNyqGzF&#10;gfF5GkrE6DOhAjdMpvUb34F5FP+mZcV6+6hQLrM1TmUvt5k5rO2Buo22YvAdGRj3aAkmz67ksQxD&#10;7ypB3ylSqgrC0xFDqEwjb+lnYsQ0AsYYMrkH+ozugOr+uSiutjFViURGZjiqKm2499YbsGDmFCx+&#10;ZBpeeXgqXnxoAqbd1JXpBvPmrFZMbVjR8mh1azm6FggNE1S0f02rzUaGSqmkUrSARqmuRWwsE+xG&#10;qJrW5TOjwjVWTiMXmLeoIUENFEapBFKTWjFkvRKpGgk2wqmmZSZzUjkrAbO5WHhdtHy0R8mpbRHH&#10;z46N1+zhVohnjZ7IQqpISFDQOjHMUCSeh5rbNWg2hj8kJobvi22FOE37IFRqoLBTFd1qOidU2hg5&#10;jXYtXa2OBCujMIqPo0xDgpu5nIM+2cpczTS2SIEFJRXTjLZgjeQvZ+7HGtVXEsIgUAWRcOZGE6pY&#10;OLOijColpQTxerU10q+aKj6R50CotEpSlo/vo5K7VFHwXMN54YPMojjaO5nnHHkdeqRHM1jLu+NQ&#10;nckkP9uDDrnp6JDjY/hRmRN43CnXQwuXiYm9yvHwqN54dspwvEqgdix6DF+vexW/7nwf329Zhs9X&#10;LcFmQrHw1lFUpd6Y2LcLbuxehaEdCk0+1rusEJ3z0jC8YyGmD+mJVY/fjQOLZuP7je/g+KFNOH1o&#10;K07vWY8vVr+O/Qtm4tCzt+PovFvw6byb8d3CqfjwuXHoW52Aii6R6DUsBX1H2NBpQCLzosAujWVU&#10;rOqBqeg3zslcJ4XWLx49xkSibCBz2a60fFW8J1XByOsWbxooqgakocvwXKpUiYFKjRO9b2IuRZUa&#10;IqXSyAtNie/lRUU3B0p7OKE11ct7eZDfORmF3XjdhiWj/61pGPNYEaY8XYGJsyow6v5K3DCN+Sdz&#10;IlnAQZO7YcTNfTCSMI2a1g+jCNdwWroB46vRdWghSru5zMgazXvLy4vGTSMrMXfGJMJ0MxY9NAVz&#10;7x+L8cMrCV2ImWmhbaA04CA+5To6DkLFCjKUDqRZ02YDGpIUFcnHyqeiNK0jMA/JdO6aRSL/6pPS&#10;VjhJyTxaCZUaE5yEigBp+JDVQ4tmglDRgiXRf8dbWiCW74lNopUkPCr82s81mcoTz8IWTZAimcBH&#10;RbU0AxJjo1tTJQULg89ren6sxpsJHkasOlIJlCKGjwVigqZ+pPL7WYDVKOHOCCiVN4dKQ7B8zOHc&#10;tJxOKofDH0prSJvG80zmxdHwpgSpXwrPl5WFRmF4mPelK7+qDDXj/vx87CsKgysvAi4DVRytYgyV&#10;LRwJSe14UVuhfdC1CCFYybR4XlYaPk9bZDJX9POc7Dy/uLCWBKo52mqmddB1BKotCuzh6JkZhyJr&#10;BB/HoQvBqUh3oMBrow30oiMtXwUh657nwYROeXh8eBe8dvswrHxkAvYumI5Pl87BD+tfwYkdS/Hb&#10;zvfw664VhGs5ft/+Fo699QS2Pn0nXrvjRswa2x9TqU43lBeiF6Ea2KEIN/XsgKn9OmPWiAGYO3Y4&#10;Vj31CE7s24gz+1bj2w0f4MedG/D1ylfx6ZJHcGDWOOyZOQJfPj8Ovy+ehKcnFqKqZxx6Dk1BD6pV&#10;tTYFGJgC7eOrLVC7DrUQCiv6jo8jINHoMjIUhb2oUh3aIqOKtq863PQDCajOg7PQbQStneChQvUe&#10;R6tHyzZoUjWG3kRlHZyPzj29KOukZQAsBir1dWkRltyOCWZTgIqB8egz1YsxM4tw8zNVmDKnI8bO&#10;oG28rRL9JhGq8crNaAGn9DJQ3cj8SjFiWm+qVTf0pK0r6+Ghq4lm+kDRYD5eUpyEOyf1xZzp4/D0&#10;fWNw75Q+6EgF0yBsMzCBdj8usRWiolsSKFWogWimxS3V0qd1GwSTGiiaZsb+PWI0zk+LRapvijlW&#10;bDIJNVCxBiZYGp9n1QDXxrCwYCo/0tT4OKpLDNUlhkqkiJXS8GRiaN+iqIbhUSSc3x8Z2dysbREd&#10;/beI4muYd/xnCCoNZ6IqULHUSaxZx8rD1LChMYFmh7+MwJAkTeNomk7iy4yCj7bN5g4xUCfRxqpP&#10;LImwKyz8TXbaU1deO6SXhyOL+VdGhZRKy1BR3XIi4c7SqOQEfn4sAQznbyFUEa0RFsRzpfzbktvB&#10;x/OQQrmdtJ8u5ozxrcwMgLZUqTbtqP4RzAGpvsX2CFR5mdtZwlHmS0SZ34pcazzKM1xUKA+qfBb0&#10;z3PjwUFVePuu4dj41DQcWvwQvvjgBfyw4RX8vOl1HN/1Pk7vW4GT+9bizKHNOL5nFX7fvQy/7ngb&#10;X7z3PA4vfBBbnpiIZfeOxPzJwzChezV65+dgeFUR5k7ohx2z7sGmJ+/BW3eN52tux8Elz+P49g8I&#10;FuFa+Qa+XTYHRxfciU3TR+DAIyPx3bxR+PCZ4Rg1WIpBW9efCjUokXkRC3wvNVYQttHJVIdEHsPR&#10;fSRzxkFByKliHsUkP0trtHeiSvXU6k6Z6DEkDz1GBIYj9RxPpaKy3DC5AwZPpPUbVYKefdJRWW1F&#10;Xnk8cioTUNpda6Sno7ynm5+VgLTSKBT34XdN9hCqQkybW42pz1Zj3GNVGHYvoZpShd5UvBsmdzKj&#10;K0ZM6xWA6pZAg8UQqlWfkR0IaTrSCuNYsbKiV3cSy2heVjT698rEDX2zUVaajFSW51iWwfgoAhXd&#10;huWzFdOm6w1MIWEtGM0F1VUGKE2Nj4khPFKARrACqw8RJoGlxS/jqVpJLMSam8QCnEiYBFUKlUpN&#10;6pp3YlVSzsd6LonKoXlKMQQxKrY5k7lARFH1TPBxOE8+jN8fxu/QgE2BFENgdIwibAJI25pG8KQV&#10;kRFSNDWgKP8KQqo1CDZbCIMwMbdx0E5q5rAzraUZF6gxghbmdK60UFSW2tCzUwZ6d8lGx3I3fL4I&#10;2KysANTJrI2bUwmfrJ/6m4pDkVkZhWz6fqmVl0rlzguFM5sWMDsOfuZA7vRYQhzKSqIdwghVVBgV&#10;j+pqZ07l1ZAtF20g804Xb4Q3OQhRBCqkLa8jFcvG9zhir0elJw451jCUeOJRmZaMPKpVoZt5Qrod&#10;XfnvSR2z8eKUgVj/5C2EaSY+/2Aeft74Ko7v/gAn9q7Eif2rmQdtwOnDG3HqyGbUHN2O0x9uxomD&#10;axhr8Tst4bcrXsSnbzyB3c/chi0zJ2LjY7fhmYnDMLpzKbpl+3BTp2K8eOtwbH12Og4vmoVtcx/H&#10;lmcfJVC0lOtfx8/rF+GnFc/i4At3Y+P08fh8/iT8SrV6cVopBg5kDqg9r/rEMV/SUKMY5lNJtHFU&#10;sLEx6DIihPlSCEp6soIrugaegpYGKi3kqVEVnQcSqmG56DmqwIye6D6uhMpSgSGTmAPdVIF+A3LQ&#10;uaMN+drwmpYsuzLZvE87gKgTOa00Bh7mOPk94tBjogujZxbglueqGZ0x4clqjHygIy1gJ/Se1AH9&#10;pXxUpeHqsyJMAmv4tD4YSqj6j65GVd8sZJUmmoo5muBEstyZdf9jWd5Y+Ut8omjfowlRNMuiHqtM&#10;ai9rwaQICr0WzWL5wj8XuCRUcSzoZro5nxNsmo6umbLxmn9PddJ0ilQ1d/OLU1gAU10s1J5g2iBN&#10;aQimAjBPYu3cZO209LHUSLMizcxIfof+HQhCQogjohn8jkj+PZrHGD6vIR9Reg+hCueJh/OHhDNf&#10;ieCPTWCtb0ttRxUIg4dK4XKGwuUIgYfhdobA5Q1iPhMEr5/nRBumfrTiQtqRztkY2i0fQ7oVYGjP&#10;InSu8CLNEwGnXe/TZzH4Pl+uOnwjWLMSqqpIKhatY0EwXGr+z4ykrYxFWnY8lSoGVnsoz6etqb3U&#10;kasxfRrP50plEFh7ilr7WsAe0xru+BBYIghYIisfqpQvpR0KbQTKHUOgUpCbGoFsG2tirxX9chy4&#10;t3c+3r5nFHY8fzeOvjUH3619Bb/seI+KtAqnD64jSBtw5shG1Hy0xcSZo8yFPtlqjmc+ZG50ZANO&#10;HViLX7e/ix82vo6vls/HkUUPY/+8u3Bowf3Y++w9mD9xICZ0LkFHKmTvHC9mjx+CvYvm4sirC7Du&#10;ibtwZMksfPHmHHz+yqM4SCiX3zkU7zAH+XLOUKx7oDuG9rJg1LAcTGAu1FfDj7okosOAJNqpeHQf&#10;Go5OA4PQoU97KkxLWuZr4c2/HpkVYSjskkRl8KDrIK2kREt6YxG63lSI3uNLMGgioaIFHDgsHz26&#10;e1BSEM97GU5LHoXcDrSYfXxGqTTdPr2YUOWFMT+LQc8JTtz4cBFuoVLdSrAmP1WN0Q91wuDbO6Hv&#10;5CrC2hEDJ3UiWF2YW/VkXtXHxLCpPdF/TEdaylzklKUaFxPNdCPSgMU8WGUvlGWU1j4ilM+xUoxk&#10;BaqI0EDbkOZoz7+rSV3ltVkioWmKuJjApEMtyWzWoaBKqWldw2yUcwgUNW+nEh6F1aumcDUdByKV&#10;/xZk2qo/gWoWm9iS+VITODwhwiOlijYqJdh4YoKpMQSaLGFTRDOHC+f7QlljhDAJDOOPjFUjABXJ&#10;5wlDmo8F3h9ljl63oAiF3xuODG+YWSUo28/neU4+3pCuFT4M6ZqP4T2KMJxADe9VjD5UrNys+ABQ&#10;zggDqD+dQLHm066B+ax1c6qj4C/j78ulEmZQpWgdvcyl/LmawBbJCiYUyYRKjRBW5nbOpPaEilYz&#10;lRBaeJ34t0TClso8MYU3JzM1DMU8P2dCa6RTZcv90ajOSESeLRKZySFUqUT0y3Pi3l6FeOf+kdi/&#10;cDqOvfcMvmPe9Nt2ArVfFm8Daj4kTB9vQu3Rzf8Reu7MRwrmRoxThO/EvjXMtZbj561v4/s1C/HZ&#10;O8/gs6VP44tXH8XnC+/Fzjm3Yf6EIZjavQM6M4/rQbgW3TEeO+Y/gi3P3IO9z9+Hgy8+yNzqIex/&#10;egy23N0PW6ZUY9+M3rh9eBryy0NR1VmbeqfjxpE5GDDKiep+oSykwajsrflHLeHNa0ErrjUrWrKi&#10;YkXSw0o4tMkAoaL163VjAZUtHwMI1VBawEEj8tC7jx8V5Rbe33A6kva87pEo7KQdErUdThqKujng&#10;L4jifQhCbudIWkdCNaMI057riFtfqMLNT1dj7COdMezuTrhhakf0ntABfcdVmNbEYcyvRt7cgxaw&#10;N9WKUI2rQqcBBcivdMDJ8qI0RXOoopgrR0WqQmf5IzQKNTaFEyiN8wsJpkIxggiVGtXcdC6EqsWf&#10;o84FlQmjVLJ+DBZ0M7iV1khA2T1M8gnQ36MJKhvVSgqWTCsVzzxFKtUElaDRYMymvCqauZAaJ/4C&#10;Ss9RpRr/HniNQOQPIkwadxWrgadOqhCBykyLRg6ByGaSn8XcRmApsvm4ID3GRB7/nSnA0iPRhao0&#10;qGsuhnUvxEgCJbD6dMkyUDlpH132gOplZEewkMSiuFsiCrvRwxMub1EwLBmaRk9F42f5pVRqqODj&#10;VL43mRfTEtsK9njaTuZXrpQAUA4ClhLTjgrWFrZYPh8fhHT+rZQVUhHhL/RGoWNWIors4QQqFEWu&#10;OHTPtmJa50y8fcdg7Fv4AL569xl8v24Rftu2FCd2fYDTVJ4aKlQtwan7eDOj6bgZDR9tRj0Vqk7q&#10;RejOUKlqDq83qiawft/LXGsnVYt52DerFuP7lS/hm3fmUIkex+HFj2HFg9Pw4s1jMKlzOXpleDC5&#10;awWeGtkXr9w6Cq/fPQYbn7gVW2eOw+FZo7Dnrm44dH9XLJxShuKKYGjzN834Le4UjmrtZ9ytPcoY&#10;RZ1o+/KugiO9OXw5rFRK26GAlVVlH1q4/hnoNjQXvTVKglD1p1INvqkEg0fmo6/2laqyIDMjClrQ&#10;J4mKn5YXg1KCpDxMSqVp956ccNjT2iK7OgI9xjkMVLfM7Yjb51Vj2rOdMf7RLhh+TxcMuKUTeo2v&#10;QG8qar/RZRg4lvnWxK4YpTGBGmhL9e0yqAhFHd1wp0WaSv0vqNRqS6gIjqxeWAiPjFAFgQoNDgCV&#10;5olEFu9psz9B+ltojfNoKpfpAE4kcGbtBuVLIWaUwH+HYFLzuMJil0q1NgMvm4BpsnwCRY0UiiZw&#10;AtYwAJ3ACsAlhaPE8jljDRkx/LfFQsvnjiAkscjNTkBeDmt4huBK58XPzIxCIfOdQoJWmBmLPCqV&#10;oPIS+OLCVKNMsn7DCdbg7vmoLHOyZomAlcpip7KollHnX1F1Ekq6p/DmJyCrQxTctIMpPg3BUt8a&#10;1Yy2LzMrjgoYyZyJv1mduoTKGdcGHlo7N/MnKZY1jnkabZ8JJrUufk+BLwoVVLp8nlPXHAuKHZHI&#10;tYQi3x6F6jSNqPDhjal9cWjeHfhy2Wz8uPYl0xjx2/alOLPnA9QdWIGaI6sJzxqc/XAtGo4o1v9H&#10;1B1ai1rmU4o6Rs3+NTjDOHlgNXMwgrVnOX4iXN9uesO0HH6+bA4+ev1J7J7/KNbMvAuv33YT7r6h&#10;CzpnuDAwz4+bu5Rgaq8KzJ90I16dNhabZk7CoVljcPj+Hth0X08M6+00M6VzK7SkVwgKKtshTwvE&#10;aA+uIs0QuIaVr1amvY4OIBSlvVJQPUCbEWSjC/Op3qNyMWB0HgaPKcDg4Tno19+DTlSk/NwI04Wj&#10;BoB4up/MkgRUaoFLrVtBqIqr7KzYqGKetsjpEI1eNzkxekY+bp1bhbvmU62oWBMeZ151X2cMvFVK&#10;VYHu6mCmrewzvMisMThiUmeMnNoNg8dXoeuQYiqhhzY/CtEpgkopC1WJx7AIwsM0xORNIdeaCGaE&#10;BmtWx/WwW0OR449Drjfu/w2V8iqTnLHQxzOParJ9GiVg94f9ZwgqFhApiHIttZzEJggk+k3CoBMS&#10;VFKtWNLfFNHKtWgDI/g301DB0GsDeVYApnAmiXpej+OTNGIiBP60WOQQqPzcREaSgUrq5OV5pKex&#10;9s+KDQDF2iaLypPuikBqqkDX1qGJ6Fadhu6dMlBeYoOVFUVMvPqVWpnZuA7axxytNtspBcXdk2n/&#10;4pFRwZwrW4slUq1ZYTio1N40Ws502kA1dNiCkEzgrbR/biqVm0rlZF4lK2jhNfg7VMq30pgLZjna&#10;opCFodLH8yRQRQSrgzcWPTITMHN4JQ68cCuBehI/rZqHnze8jF+2vkaFeRNn9r5DqFaijkDVCyhG&#10;/eHVVKZVqFd8KNhWo/bwStQeWoEzB5ej5sCqAFQE6tTBQJzkc8f3rcBvgmvbO/hpwyv45v0FOLho&#10;JrY/dw+Wz7gZ706fihenjcKIsnTckO/FvYTsgUE98OCQHszDBuODu0fio0eHY8OdnfHMzRWoYO7p&#10;LwtBeml7pOe1opK3gTeL98zHfDylOctIc0JxHSuqCGjXeE1O7DQwC92H5KH/yDwMHJFt9t7qrx0S&#10;q1NRkB9DB9EG4cGBApzMCjunPAUdmU91GZQF7ThfUGHh54eYgdfKgXuMsTOHysNthOmeFzvhthc6&#10;YeKTXXAjFXXQbdXow1yty/B8VN+QYXao78XvHjCmnDkW864JhGpoMYq7+EzHfoylZWPZY1lsTF/k&#10;mJSGBMC6hlBdQ+vHFCmKDio1CNm6nz5CpRzqz4hrDOYyWtPcTMGgSmn6hZUJv535icJJiDSI1KGj&#10;7CATOysLfDILjBonBEYTJAYUQtLUjK6ITWhF5aFSCR5TCwQ6zRRhaphgmOdMHqUcrCVSqCR+TzTt&#10;HmFiDV+Yn4q83GQqFBNVWikBYifYfhZ05VIZlGKvjcAntUM0zyVEo0TimtOuBcFqDyZILQ2sspcR&#10;BCJa1tLFQlEQwdoqAcVdk3hMZA0cBUdaOySo+4CVi36vh8D6+R1uDUdKocWLbW2mczjiCB1DY/pS&#10;9RzDwseBv/O9ye3h48XPcRIkKlYBLWKxNRwVLqoXc8KhxXa8M30ovlo6Ez+sfA6/rV+I3zcuwfGt&#10;r+I0oaolVLUHlhOilQGApFgE6Nzh5Th76AOcbTzWH3yfCvU+X/seoRJYVDeCdOog4TqsBo51fLwW&#10;J/nv32gJ1fjx23Yq1+qF2L3gHrx13yg8M24A3r53Cva++CSevmkgxhZn4dERffHOY3dh89yZeO+B&#10;KXh3ah+8NrUT5kwowG0jMghNGFw5GorGmlsTRO2awsNcXbMcnNdRtdqjlBVVp/5UmwEs2LRx2mer&#10;/6BM9O/vQ98+TvTonIqSwli6hiBEM5du15YVawQ/jxV4fgcLFYp52OAc5mpeZJclMIdvizh+R0Zx&#10;OHqMsuHGB/Jw+/MdcO+iKtwxrwqTZlXzuc4YdHsnQtWRyliIcu3n28WNjt396DGQedzoStrOjug1&#10;vAxl3dPgK4hDvF1OK+CwlNurHSBSFT3LppTTqBWBD2ZoWbIkVqheewRyfAlops5dE/EMLcucdL1p&#10;Bo9Lvs4AlczCpDlBOnlNwbC4tKJR4xR1tyxfwPqlsLAmprQ1wEhpQiOuMWBJsZQ/xSbqcwmVCdo/&#10;2Tzmceqb0jRlAdRUC2iGZVMTpWqIhGR+l1O2Lx4FuRYU5VsZNipWEtz+CAN1KoFKpkVI0kzh5Dam&#10;RU5eOJS1SSgvgGCNYo4WTRWVSmpTtsjoVoSaNRK/P5JwaVCsryAMBdWxKOkS2GRa4wLt7tZUuutN&#10;p7V+q5OW0s28ToNlU5N4TQQRv0/zoqRKqbGshPjYGteO1lDTPQgXLaImJmqCYhbztwInbR+Br3BF&#10;osIZjo60Djf3yMH+hXfg++Vz8Mua+Ti+eTFOblEswZntr6Fh79uo278UDQffQf2h92jzCNCh93GW&#10;AJ09+J6JhgPv8jWCLxA1BOsM4/SBD4xKnT68BqdpGU9/SLg+XI9TtIsnDq3D72p+p738bu1C7Hzx&#10;Psyd2B/jqvJx3+BeWPf0DHzw4J14dtRQrLj/Vqx95HZsmv0Qtjz9CNbNuQUzhudh9rhyjGe+4klj&#10;pZn8bzoL5hksT/EqW3Q+ybbrkFEYioquyejcl/lUXz9Vx4tOvVzo2sOJ7l2t6NopCeXFcfDQZqvD&#10;PyToerRpxzLE++SlvS/qZDU7I3Ybkm12qE8viUWSvQ3LmLaADUX34TaMnJ6L21+owL1LKnHHgg6Y&#10;8nRHWsJqDLyjM3pP6oSuw6lGXT3ILaUTKbPwfLxUrCIMHN0BfUaU8XPTkUabmczyHXBVzPMT6bQS&#10;mRLFB1yTKaOhVCpGEENlK5rnm5hANlJD/4LKjJZQH5Q6QlMCowsCUEmpGARL60QobE4WciqXRo5r&#10;mJFUwqhUUmtjp/TFf9k55U6BHOrv+VQUXyOgIgmWaqKmzrNgJoJNnlXPabSFVMrtjUFOZpKBSZFH&#10;tcpIjzM5jhnuxHNJsVFReO5RVLbQiFZozwSyfYggDahfNM9DLZI6B9NQEt3aSLq+J4rwa5R8WmEE&#10;8jrEoLBjvNm/yZfHfIoFIjahOZI0DEqKyO/TCkNWzUpm7ihwmqBKIVQKS6M66XkplZrQNW3ewci0&#10;MXdjflXEG1DBnK7CGY0OngQ8OKISX74zk7bvWfy+/kUD1QnFlpdwevsi1O1+FWf3vY5z+9/A2f1v&#10;oWH/2wxCtv9dE/X7aA/3LkMdjzWMM4Tr9H5B9T6DinVkHeo+2hBo3Di6CfUmtphGjlMfbcGJwxtw&#10;fO/7+GHdQuybfy8WTLkBk7oUYlynAjw1ug8WTpuMV6bcjPcfmYGdr7+BQ8uXY88rs/DSbQMZvXHL&#10;iFJ0LFGTdJBpMdZ6HGbNEbqgZO0cUhiGclZWVT0dqOzhZsXFe9khAUVlsSgjIKVFMcjyh9IlBVp7&#10;2we1RJu2tFe8jv4cvkarww6WZcw1oyp8+bGs/Nuy3FwNd1Y7dB6SguH3ZjKXKsd9SzrgzhcDLYBj&#10;HpZSdUafSdVmAc3ibh74cqKZj1FZSlJ4PunozXyqF+2f+qqyK1Jg9dHy03Up/YmnwMQn072xkghA&#10;9Z9hym4Eyzv/JhFoFtiN/Voz6VBAJfODzPp4LJyKRMv1ZjhSSuNkP61N4GRu4WT+ZGchtjZGkoUy&#10;TGsngASCsVYxpJvq0ARTACjZQ7XoyeI1xfXmGM6TM60s5mRlDdsgUTmKIxQZGSzkeakoLLAhv8CK&#10;zJxk5jb03VQNAWWhUlpsweY81EiiYUPBYdcTUv1oNYC04c1qT/Db8Tzb8DVtWBu2Mb3hah5VDulw&#10;t6H907p1mgoSYUa1O9Pam551LUZjrg2VUB3Gdtq4VCpoMj8nOYFw8TwVaglMpBVUaPCsgLMmtqf1&#10;C4Kdr1djhd/CvIPnUWqPRLElDB18yShzxWPRrf3xw/Kn8PPquYRqHk5uFUyLcWbbItQQqtqdi6lW&#10;Aus1gvWmgath35uEaSkjAFi9Yt8yHj9gXiWQVqD2I+ZhH9EqfrQRZw1Im1H/yVY0HNtmoo5g1Rzd&#10;htNHt+PEkY04sXc5vlu/CPtoBRdM6I6be5bg1n4dcHOvMrw4ZQQOL3kB322hdfxoNxp+/BIHlr6O&#10;Tc8/gjtuqMa0Ad1RlmVjhUkYWHsbR8IKW5WyxtUVdUhGKXOmko4WqkUcYWGOmsnKLFtdH3Q8LHNK&#10;C9SELaVq3475fbLWFYw3Y/26asbvoGyzubU7OwKxtF3tqWaai9exfxKG356G254pM0p118JKQtUB&#10;Yx7qiMG3VZm+qs6jClFEIJ3ZUUiwsJKjUygqs6ErFUo7Nnbu40dJVQqVMYiuR0PxdO460sYmafCC&#10;7KgE4K8OX6NcTUFRaBbYZb25mc2rFVzNaIlGoEyQUP3NSrjsVC4bEzhtzamRAjbaLQGlhSpl/aRU&#10;akqPp+LFkmqjTlQGrYykaILKjOjVAMSmPEpgEbKISKpHRKDTTblOLAtoqjUYPl80cnJTUFhkR3Gx&#10;E7kFqUjLSqT1iwrkc1JMZzBSmSslpgiYAFSCSRERpdm3VLFkJrXMa+Jpw2JpxzSXSaM11LmnAbo2&#10;ZyvWeKwV85i/5beDm8m2xgaaUSaELoEWNllLB6QQFg2NotVNZAWSTJgsSe1NpBIewSWPLbCkVPZk&#10;KhthsvJ7Tccwr0EGzyMvKQgl1ghU+VPQmQVx6QOj8NPKp/HruhdwfNMCnCJMZ3YsQc0OqtSOxajl&#10;sWHvK4RJUL2Bc/sI1d43AiBRtc4eWEYLuAznaAHPHVqBsx+uQv3H603UfbwRdce2o+Gznaj7bDfq&#10;Pt+LehN7UPvpbtR8sp1BsD7ehpNHNuDEvuX4ZdMi7Hn+Zjw4uAyjq3IwtXcZpvUtxVt33oQ3Jg/C&#10;px8sxpULDThffxFLHpqBAYUO9M62Y0KPMhTQRWgWuUbNqAzY3O2RXRCFwtJ4FJUnsOKK4bVWx3xL&#10;hmx1G1ZYtNm8d01QhRKq4CDaSDXulCSjoo+vEaos5HdOgSMjhA6jJdq2vpqVfxuU90jCkFu8mDa7&#10;CPcsrsBdL1XS/lVi1PQOGHQroZrCnGp0kVlcxp0bQ0vXCtGE3pseibKONnSmelZ3daKMUKXnhRMm&#10;3mu6lBR7CySmXsvfQStKqCQIZvCswCdIsoBquGiKZtqt0EIAUhkWwpDKfOfP0AgKs2tHCybk17FA&#10;aCsbXiDW1nYm7QYoKYS1PalWPqNgDZ1KMLXAJQufmtdlyRQGLhZeDTNSB1pYYydaBEGKpmrEUU3i&#10;aZUSWCA1N8lCSDxq+89kLkWQSkscKC6yITs3Cb6MWDg84SaXkm2zOkOoVIKmLWJoFyKYPIYRljB9&#10;diyhV6G3hCLFQvBYuONY4KNpETW0KJLKqA0MtEevzavhTVrrojWVqyVzTFpY1rqBaTD0zczHEllZ&#10;CKb4WP79T6io2ITExhBcUiyFnSrlTAmBk2DpsY2Q+RLboog1ZFpMK1Q6o1Dqjke3bBuWPzIGv615&#10;Fr+tex4nN73IPGoJTu8UVC+jYddrOEuApEznDhAgwtNAiOr3MwhRg3IqNVaYWI5zR1bj/MdrjDI1&#10;0N5JmWq/3Iu6r/bhzBd7GHtR+9UB1H1zBLXfHEbtZ3sJ1U6cYZz6eDuOH6JiHViFX5jPrZx9C8Z1&#10;LsCgkkw8cVN/5lcTsGfh46jZuxLnj23Ele834pOtq3Df8M6oTotGBgv4rYOY/FenmRY8dcu4faHI&#10;zo5EQV4McvNjzKxwFVqVC5WTJL4nUekD779yYY1UCGnPQksLb2GFmVdhoRKlQTt9dB6UgXwWfDut&#10;YgRdTvvW15qGtcKOMRgwyYPJTxTg7pfKcNeLFZg8uwQj7y/BDdNKaf/K0f3GIpT2csNfEMPvbouw&#10;0Gv5vS2RnReF8ookVFRQSUsSea7RzON5X5X6pNICshxEM02KpPtSn6ksXyBlua4xZfkrCFVgB8Gm&#10;SGXuoNBjG5PN1GTtiEF5TdEm1S3goCRqDTu7pkgQKos9xCiEmamrqfA62lkDMfdQ6N9qkk8kZKYB&#10;hDYqUuqkaRIhAaikTHEs+Eks7Cm0b1aCandpE4AoZGQJqBQUl9hM5OYnIT0rlglxhMmlLPTvJnjh&#10;kwl3PGGU1VPHnbGUUVRIFuQkFnqLhSpCxUig/VMiHEWYIngRtMG3WTpAFtjKisRBm6taiqoklYrU&#10;+oZxrDFpbRMEF3OFVFo+lzUcflcMMrzx8BEOexLPR3kVYWqygzZZPwNVCOwJQXAwXISpwBqCNFYe&#10;VZ4oM5i2kz8Ry2fciN/XEqoNz+PUlhdp+QjUnlcZbxKmd0xDRL0aIw69j/rDH/xnmOf49yOK93H2&#10;yEqco+1rOEal+pxQfboZJw6tx7fb3sXH77+ED5fOx2erXsPnW5bjt0O0f4Sq9nMCR9U6fWwXThKu&#10;0x9tRs2hNfhi1XzMu3MUxnYpw+QeHbHv3UW40nAaZ/Wejc+gdv1UXPllB9a9+BzuHliG7jnxzB1b&#10;oDAtCv0qvCgiaB5vMNLSmUsy0tLpLqhMGhOqRiPTIEAXoA5XORRVtupYDQnS6AU6JG8oCjqkmkVj&#10;uozIQNUAH3Irk0z/aAT/HtSK95E5vDqfe49x4qZHsnHHgmLc/kIpxj2egyF35ZjVlXqPLzJjDMv6&#10;uJBeFEtY2iMyXG6luZngmpsbhfz8aOQTKI3I0aRYkwLJedHCSnUjotUwEVCpJqelVZb+AypLgkBi&#10;UKmsjJS4a5gHECJ+kMJFlVI4GYLKqakRVKOAUgka2a9AP5Ws2H+GWgelIizMtIhqotdui5E8CfVO&#10;68KFEy7VTAlxhJAq4tKQIRY0X1os4Ulk/mRBCWEqKbWjsNDCGoQFmDfL4QnkUhoWlSq4CHYyPbL6&#10;s6JiWgeAYo2ix7Es6ElUBxOES1NFonhhIvj9BqoQ5n4RBEdzyHijNapeVi9O+QClvmnCpnYM0c4i&#10;KbSOnhTWvO44FKQloziDuV56CtKc0byGVCnCkkSQNXzJnkiQCJSgstGCWmg5fcztcmgDC2zhqHBG&#10;wBvbDt0yU7Hi4dE4SaCOb5iH01sW0vK9wjzpTdQeJDBHVqGBdi7QnE5YjizHWcLU0BiCqu7Q2wSL&#10;OZaOh6hkjLoDai5/Ax+/PQfbn5mOLXPuxd5Fj+OTd+bhy5VL8OnK1/D1hqX4ec86A9fJj3fQDsoS&#10;Ehge64/twKkDK7HlxQcx48a+eOimofj12D5cPleH8x9tw4XXxuHiW9nA7tFYcO9oFLNyG1TuhJv3&#10;O5blR+NFvWox5X1yOtvw/ipt4D2ha4mgY1FLsfJuhRkIoMpQFS4VSkoVReuupQmKO9nRRbODCVVl&#10;f0+gOZ33X2PygltTLYKvhTuzHToPTcbI+3yYOjcXU58twI0z0tDvljR0G5eJ7mPy0GNkPsr7eghV&#10;DB1WEGKi1OUid3SdmVHg84TC5wqBi4KhLZu0TVQsFUrbLgX6Ta8mUOoIFlhNatUC7fn9TdEsmflU&#10;U1ioUAprwrUsCJRs5lFprLnTaYt81uvgIlTaAtRBNTGju6lCUiMVbqmG+nAcGnXhUbOzWuyYlyjo&#10;p9W4YU0lPAQ4KoonpabuYJ4opVOj0lXYNdrc7Y5EOv14tjp4qVAGKEZRkZU1SQoyMxLg8kYx/yHI&#10;jr+FLZQ2ldaO4OjzIiKu5Q3ixSAEGt6UQBCaIiZa1pM1joacKAiWGkiaRsE3hf4dxaPWDv+z8YHA&#10;WGnlfPZI5NK2FXgSUeQjWMyLsgiZTUqo2b8ansSKwp7Ia5IUxuvJc1SupUG30a3hiwtCuTMSeYTT&#10;FtYWXTNSsHLmWJze+IJZxFKNE6Yl7/Aq1CgfOrqeUK1knrSCQK3A+UPv4PyBtwKtgAffphVUa+Dr&#10;/DdtIqNmx0L8vno2Pn99BrbMmoxVVMHNs6fg6Ksz8P3GhTi+712cObQKZ46swcmPNqGWlu/UR1tx&#10;/OMtqD22k8q2Hw2fH8bZrz5E/Wf78OWG1/HyveOx8bmHcO6nL1H/81c4v28FLn4wHReWWIBNPfDq&#10;g0Pgptp3LbShlCCY+XasfFMszEEVrIxT6CRiYgMznjWm08yjY4UVRSutpnNTUIOZS7VntGvBtKAl&#10;/DkxKO3uQrchWuYsE5V9Xcg0ULQPVIptCRZDuU95r0gMmmrHxMfSMPnJLAy/142u423oONzFfCwD&#10;3bVKUj8Xsoujae3aMzUg4Ly/KjNaylobEaawYtbOMHJVOje1YoeyPDXlUeo7Vet20ygLtVQ3AaXH&#10;zQJ75wbCWEBelMDO7FfDa2uBDFqhTEqj3349nyNYjVCpOdlYvEag7O5AR7Cgsns1nIfJvrc9/J72&#10;8LhZQ7loGfkZklONRDeDE1mgw3nUD0pm4m63h8LrpfRmJiIvPxkFVKaiYquJHOZRGQRKKiZrGLCc&#10;akpnoVQ4+JwlxEClyY1GiaLUaacGEq2915oXqZX5m5ryQ0KuYlzzn0HI1aelY3Cw1u4glLzxgiqB&#10;BaEJLGtyENIc0chxxSHfTfgJVoE3CZnOGFrl9qz9+J2RzCvjmGclsJIhVHYqlaBSn5XASmINm8fX&#10;ZtEOWkNkA+Pw7vThRql+Z9TsWoLf9r6F7ze8im/WLMb3axfix1XP49fVVLL1C3Bq0wLUbJ2P+p1q&#10;al/CfOsVwrQE9fsW4xyPpzfMwWeLb8fOWaOxc/YYfPLyHfh+xUyc2PQ0Tm99gdZyMeq3v4LzO1/G&#10;uX1LqXqr0fDJBuZU61Hz6RYCtQfnvjqCC998hHPffsQ8axs+fGMOPl76tMm9Gva8h8urHsLFrXNx&#10;+Y0iXF4/EEufmkb1DoE2XehQEG+stHIls4URVcuslc+8VCO51VImN6EmaBXcaF5f4zD4t5AQWjoC&#10;1a4Nc1le74z8OJT39KLb0Gx0G5aOsp42aBk4jQeMCCZUbZobqNSIkF8ejH6jUzD6XhfG3u8lYDZU&#10;DUtAWd9kdKLCdaeF1PoWBeXxLL9BrHCZ8xEmTTOScsp+aoR6DO+RBtIKIPW5aqUkVQIKzf9T2dJR&#10;Tf+BhgoB1dj6l6ItQ5uCQFmpUM7Ua+CxX2M2g850tWW0Qzpl28OL5CIU9tS2cFAe7Q6qk5PWxgDF&#10;3IHhZLgEEsHKoEIpzGbSDI+DtbRm2dJiReqETUOFBvJq3QnNhwqBzxeJLOZR+YRKdq+Q9q8gL9kM&#10;mvV5I2kfWOPzdSnMSSwMgeggUHYqVSpVQrNu4wmSNnSLZmjDg3gpFZ9Tw4JUSksXa22OUNYsUikT&#10;ZmAkgQrSeC4+1l5dtIdREcz3eJHN7GITrG2pql5HBHLcsQGoXAnIJWCe1HAkxbQ1jR9R9OpJMWqY&#10;EFThcCaFMqeiXY5hTRjF5Df8emTw3wV8jzWqPfJTI7Holr6o2fQCThKYH1c+j30LZ2DHM3dj29N3&#10;Mm7DpicmYf3jN2H3s1NweME0fPnG/fh5+WOE6xkW8oVo2LsQ9XsX8PF8nF7/JL59/TZ8vngyvnlj&#10;Kr5l/L7sbpxZeh9+WHArPn1mCnY/MhIfPzMBv795P/OiZ9GwbTFhfp0KRnv56Q6c+/oILn7/CS79&#10;cAznvzuCMwfX4KfVL+IMle7kmw/g7Lt34cKuxcDaqfhp6RjcPbYHHpraHz5HW1QVWeBkpatGCEsy&#10;c8yk1sxZWbnxPoQb+xToShFU6jOM4bWN5rXVzhrKtUPaMT9pdy1ThnbILI5HZW83tC1ol0F+FHVN&#10;MftGJSTRQjIfjjBWkRUl7587rQ269Y/F4IlWDJpiRZ8xWjsjDoXVcajqYkXn7lStrqkoKk1kzhTE&#10;82Flq7VFBIvOifclnPc8khVjFM/trylLLAsqO8ayEqoYjRbi97IMqz9UoyukVAaqZMu1zEWuZY1y&#10;LWWaSaG1BYFqDp+bts/bGpm0b4oMT1uqFcFSy5/pq2pjNiRwuqlKDDehUXiYgHoZPkaGuy2jDdL5&#10;WJHmJJCW5lQTtfdf30i+Bu7Se7MWt/JHaqSChh5l5yQwEs04v6z0GHrdcALMHI2WMyVVfQhUKkKl&#10;EeYOK5+3qEk70Mxt1rBQc35cC7O9jhaAVAODGiMElBJT2b9Q3pAmxdRjo1CEKag9ax4T1xJ6XUjV&#10;sFQ5RgzBjGXB0ODedFckcjzxhIt5njXcLD0WE8IbHcQLH0Z1owVMjaeKEyhnEisAQUXrZ6WKCap0&#10;2shyVghOevo05lVP3dQNDTtewg8rn8HWObfhwIvT8eU7T1ChnjbPHXvzYRx88Rbse3YsDr9wEz5f&#10;Mg0/EpSajY+iYddzhGoB6glUzY7ncGr94/jtg/vw4xtT8MXCsTgyZzjeuKkC93TwYVgaC5srCSPz&#10;3RhBqz2OueurYyvwxQs34+cPnsTpnctQf3QbGgjVhR8J1Y+f4sKvX+Hyr5+hgfbwFIH/6t6hOP7Q&#10;UFx45wH8sXMuftn4FIZVezC0oxM9Kuy4ZXRP9OiYzsqaOZSFlZ3slByEWn5N7S8bFVCqwOwF9XEK&#10;LBZqFm41UihPSua9zSlPRJWW1R6ageqBPjOFXouXxjGVCA/nPWI50j0MDmJezLJVXBWKHoOS0GNo&#10;ItWJ5ahSi5uGorgsCeWVSSgpZyVI9bPZ6SpkP1nJ6TvlmhRhfCzFimQupT42jVtVmI0zGFqOLDpe&#10;qYU6fOlwwqRS16B9yNWm0aKZhRAF4jqz6KSXEGT42rAga4f29sj2B5sQWH4mmh6bmtNpAXl0Exq3&#10;h88xtA6DCX6Gn9AJwCaY0vm8jn7aSDvzsiTaANVMGiKkC6Kp8cms/TXiW+PpNPo7g2AJLj+VS/Ok&#10;NKtXllMbuKlBIplQaaSFlTBZNf6OCqWdFBVaP0CeWL352jEx0Gp3PaGS8lzLfElBuAhMBJVSya4B&#10;q1GpgtpdbSKYYEnF9Hptedq0XoZGg6hjW59r1Wj0RNbIVDPtPBkdRBvCnEA76sVHaZQFgTcWkKrO&#10;16XS4jgJkDuBhYW/t5y/qyC2DUpZIz86uhtqmEt9wjzo6/dno2bnS1Qdxt6XULeT6rPhKZx67wH8&#10;+tot+P7l8fjprSk4ufwOnFk7HfXbnsTZPfP4+gWo3fE8X/skfnv/Pny7eDw+enI4nh+Uj1Hlqeic&#10;HouuuVZ0SUvBA4O74M7qDEzO82DhqD44/Ow9ZszhmT3vB6D66jDO/3AUF3/5GpcbzuBK7XH8ceJz&#10;M7D36Izx+PLGKjTMHo0/9jKHO7ISb8y4CbcOr0BZVgymDO6E8YOrTRdEMu+Hpm8onxVYmtWte6+I&#10;FFS6N/y7QsPcolUuqFYaBJDq1G4iFlTfQPs3JMPAlVXJfIplTg0IZvmFSH6OVI/3U3mOJ6MtSqsi&#10;UdEpCsWVUdAqwil0WpmaHVAQh9y8GKSlhRng9X69LzC1Qw6G95YVnoatabyfGV6XyHvJUGVtIoW/&#10;ycag+CRar0FM4tVGtaRSarRopj8E1slT0yUTaB8tG2HKygqiSgSbY3p6W6T5aXmoVm4XCwXzLLXi&#10;uLTmnocA8bk0/tuEvRXSbYHIJIRZjEx3O/M3j60lc4tW0Iq3yX8r6DpaktrSygVT+UL4ucytfBHM&#10;r8L5fazhlb812gi9rikEUgAmDWgMtMyphU6fpzD/boym74rlj9d2ME0RWPSGYDVaPqNU/wEV/8a/&#10;66YJKNnHwPoZfH/UNbyhvLFSWwIVE8oKwgS/i1AlRraBJZYgxbFCiA/0UaVIqQhRGu1uLhNlNy3R&#10;1Go3Hu2XjweHdcTpLS/h941zUbuLqrPtBZzf8jTOEZDf374XX8+fgiNPjcShJ0fgizmj8PXzo/DT&#10;GxNxeu29aNj+BIF6nrkVIdz1EmqZO/363gwce2Eitt/fH3dWWvHuo2Mwd+oA3MCc9eaOmXhlymDs&#10;fGwavnj1afy4ejGO71hGi7cOZ44wpzq6w2yz0yD7V/MbcOUiLp9vwJX633Hlu8P47u1nsX9cDxx/&#10;fDxwbA1OHvwAi6f2wOheWbhnwg3MqWy4ZVQPFPK7UnmPEhLlIGT/AoqlxgFdR1VWylmTEjR6hhUh&#10;759yHFV6kVHauTAMBZ2sqB6g0elpKO9tg78kAkl2NUjxfjaFBr7KibCS1qpf6RKF7CBkEjAnHU4i&#10;z0FDy3z8PE1ctVOltIiQmSPFeyzLr6Oa6BUCW/lfLFVJXUFquTbjP1ObE/SWcKVfS1j/BVfGv2Fx&#10;/S/iUgRWI1QiLcWhHTG0PQ2VRuuUp7UzMGX/H6ioTq5GoBT8tzacVs4kJfLR3qXZWyKN8GTy73nM&#10;q0oyI1CaF43C7AiqHe0iVcbGgmRprL2SCIRgcdDKKV9yqBWRF8EEH2tPX62OG9gSM9AyY8K8X40H&#10;arW57j+DF1l2zzSBN4Y6brX2RgyhEgT/CRYvpuBRoknbEWQsYACwUD7XBJWG3QTW0GBh4E3UYqPK&#10;07SrYCytTBxvhoGKNV8ca7sE2rwEWrtk2cDYwGDb5Gj+XoLlZ6XgIOwpUVfj4YEFmNwhHQ+P6op6&#10;AnFmy7OoW/04at+5H98tmoAVt3TG4738mFxqQR9fPHozJhbb8P4tvXDs2TH45b07Ub/1KTTsfiGQ&#10;W+kztr5gVpX95KXbsfOhgZg/MJ+v74uND4/F5iduwrFFd+OnNx/Br+/Pwi8r5+K3jS/j5O53cfrg&#10;erNncN3H21D/6V6c//Ez4Nwp4NJ5/HHxLP44Vwf88jHV8GUce3wqzq16CVc+WYGfd72MzY8Mx8Se&#10;HkyiSg0e2IFgWTG+d4WZBmO2jpVSMdRopJD1+jtUSSwXgk/2WpZbyypodnVRVwc6EqqOA7wo7pbE&#10;wqzRMazgmNc0WTLdC2P3+VkKK8uZWpy1OXpKShuTDghabbonhRLc2vZGIzZ0nxWawavm/EDfaeDz&#10;BFVg/F8AKimUw6/BwVcjq/QfSC/8FzzZ/0Sq+38RFc90gp/ZLMl+NaXxWjOSwJVOSDKoKqQ7M4tg&#10;iXRClUaovAStaUd2F5XJhHIoqpfPw/e4lLzL9lGlaAHz/CGoyIlDdWESqotT0LEoCaWU3zQnc7BU&#10;5lZULMElyHyOUFrLMOZx4WZavMsZYuYpWVNZy6e0pX0I3BRZu4AyBUKjGv6+4lNTxPGGqHk0iQW+&#10;Kcyu9fxbYO0NKcu1iKEXDgT/TemOkvyHEKSgq1hzqSGDtU+oFhnl3yMDKiULqEYPYykNrPpsqSAL&#10;CC9obDjPKZSgmWDNG0awIngjCVIya78kfo4lphWcLFRSLCdv9p2dHZhQSQs2tR/q9rzMHGkWTi27&#10;FcfmDMN9zFGKw6/GXZ0z8PytfdEnLwVVrnCUMU+7ucyDrTOG4fu37sIZ5jRn97xoxgXW7nkDp3Yu&#10;xi9r5uLL1x+kWk3GVwum4fMXbsFXC2/HD2/di5/ffgC/v/Mojq94BsfXLsCprZpashx1BzQ9ZCMa&#10;PtyOs5/uw6Vfv8Afdb8DFxqAyxfxx6ULuHKcOdbWebi4dwUufrMHl3YuwW+7Xse+p0bjiTHlGNw1&#10;G1NH90WHQge6lfrRryIbXubMLuaPKbTqRpUElu5LFK8nr11KfBsqGiueBHVHMDeN4N/4Gm9uJEq7&#10;2VHV14XKXg7kVcZCu2hqv68Y2r54XkvdA7mRJOZkOhpI+XlNbkb2U/dK6YBgimXFpoaksKCWCGrb&#10;gkGo2sn+N6kV82jmVXImgbGrjRYwOWD7PFkC6l/ILm+GrLJ/Iq3wn3Bou50kNbO3olI5r0KS62pY&#10;vM2h/YZcWQQli3AosgkM4XKnaY4M8yg/8ykqmobvOFzaObFRtahSAsrD8DpamkaNouxIdCRQnUvo&#10;40ss6FRsQWVeAnL8zJkIntvS0jR6pDkIrie0cb9bguUJh4dgWa1BpuZKagTKbJDNmiswVEgXjT+S&#10;/9YqUH8FoaIaGaXi65L492Re/ESGGik0o9msvWHW3+DrCUssoWoK7XGshUXDQ69ibcWj1pdnPqVa&#10;M2D5pFK8wLx5avwwDSCEQt8naxktNZNNJFBqsIgJ0WP+jbAl8nkBlcxClMLzSeXNt7Lw+HjjnxyQ&#10;hVcndiMgo1C782XUbpyNE2/fgc139MBjXdIwu28Blo3tjNX3jcDskd1wX48CPD28O966ZRD2z5mE&#10;H99+EKfWPYW63YtMh3Dt4dU4vf8dHN/2On5eMRc/v/sYfn13Ju3gE8yznsDxlbNwcs2zqN3AXG0L&#10;Idy+lDAvR8O+FWjYvwJ1B1fh7KFNOH9sFy7+8BEun/4ef1yowR+Xz+PyHxdw+cy3OPXu47i4+w1c&#10;/plKdngNvljxAvY/dSNev2cAuhQkoG+HLIwd2AlJLOA9itPhJzCpqe2oFAy1BhKeRNqvBF6PRIbW&#10;ltcUGkUCFT1a9pnv8RdFESqWnZ42lHZNoTJEIDGlFSKpKFGstGKjAiAFKt2mNIDXmrmPYJKjkUJJ&#10;AaVochsRBCo0mEC1a4G2ba5hXIv2fNy03oRplQ4PuBPT6kfF0miPAFQt4M66ClklAagyCJW/6F9w&#10;pP8TccmCSkrluArJTkLlvpb+VTsS0uIRKIUriwARNFs6cyGzBWhrmGWbaQEd9JUOAtSUXwkoAxWB&#10;yWAOJaiqCpIMTIFgDVuYiALKeZqzLYFi/mZrx3wrFDmaWKhWP8JkoHKFwZLSzjQ2GFVozJFUcBVS&#10;nabnEvTYBEHiMVHP8aLqb0kEIJmhY7zeK+gEU2NoPfN4WkE1MAgq09Cg/EgRyQvJ90idlAME8gCq&#10;kaDSdwh0hWpGc168YYRHzenRgimYx2BCyIQ7njcxgXZQUKXI/smexNEC87GfBeyJAZl4emAuPnvp&#10;LtNpW7fxeZxaPgvfvTkTXy+8G98vuhW/vH4ffnz5fnz72v345tX78Pmie/EF//3dmw/g+PtPombD&#10;8ziz51XmQmvNyPP6jzfjzL41OLHtbZzY/DLObObnbllg4vSm+fz3YuZhb6B+55uo2/sOgaJK7X4f&#10;Z/cvx7kDH+DCwTW4wM+49PU+XP79c1ys+wV/XKnHxT/O4WLtz7iw6x1coeW7/OUB4NT3OPzG49gz&#10;Ywi2zL4Jo7p6WVm0w6j+VfBYmcNYQulcYszy3BaL3Icalnh/eQ0SWcgFlcL03zFi1aRNaNTKm1Ua&#10;i+LOySjpol3r4+HMDDItsOHBtG8MKYquvSpaQRVorNLxr1DFbPI1lovAuNPr6UauQ/s2zf+MkPZ6&#10;LpBfqbHC2H01gPDe/jlzPbE5Ei1ydf+GL0cK1YxA/Q88ef/D56hUiVebboJmCbb/NVCluK6BxcM3&#10;+K6HPe062PwtGM3NFpQ2wiZ7qP2htE65lUplt18Hu/wlc6g/Gy5MtDK5Vy5zqMqiBHQsTUZViSIJ&#10;5QVxyMskOLSObuv1VKzWyPIGI98Xinwmj9qlPY1AedSxyxq8qYEhAA+DPjcQLXjxedF5cVNYiygs&#10;8YyE5qwBA3PDNEcsoFQBsP5c4IbW78+d9iOvDgTVqOm5eD5WCEB9r86hKdQBLGshq9f0nCyHXqdt&#10;R03/VBNUQTzyxkWz5osJ5etZUGT/ZP2UYwgq2Z8MWxs8NSAdUwpjsOmJ8biw+3XUblmE0xsX4nfa&#10;suPLn8bJ9x/ByfeoRu/PwIl3HsJvb9+PH5fNYM70BH5f+RROrn0GddsXo/bgCtQe3YL6z/bg7LF9&#10;qD+6h1ZuA07tfZ/ALaW9oyLtewf1fNywZxnOEabzfO7s7rdwVsd9S3GOCndu37u4eOB9XPhoLS59&#10;vh2Xvj2IKye+w+ULhIpqdeXsKT6/AxePbcWl377DlYsNOPLWs9g9cwQ+fH4yZoyugou2vTQrCcX+&#10;BKPMRVlxLBtBphk71SKl+r9QNd3fmLDW0BqQdk+Q2TiwpCoBRVWJZhSFFmgVcGHtCQeh0mNVgGYW&#10;gcBS7p3EyitJR/2b95/5UFISoSBUGmitURHq02rftjnatQnAZaAKbhw6xxxaE2gVGv0TmKXAijOe&#10;FTDzpsSkq2B1Up38/6BC/S+Z+SeSrVdRCa8y40SbJTj+jWQCleJpTqgYtIEWjwC7io8DtlCR6lEL&#10;obYRZcFl2Owt4CBUdhshtF//J1jGEhK+jPRglObHoENxogFKgEm90r1MICmhTksLA1UmL1yuJxh5&#10;hEqq5XWEmLXyVMP83fLFSYl4wY268IIn8d/JLMwBoK6nH9doEJ4jQ1CZSZd8rzZY01aq2nStaZf9&#10;pKbgBVAkUrUCYBEmrYPIkOqpIUT2oalxRLlAQmwABqOGTcHv0fqIWlxRjR5RvDlRBCqKNV8UoYrm&#10;jdfGbn/NCG5F+8fPZqEqYUXyTP90DGcN/Pzkzriw8zWc2rAAJzYsNBMUT29UR+5zOL3hOeZNL9Dm&#10;zaN1o5Jt1IiKlxgLUbttMeoFDG2foNLUjvrP9/O4D2c0pePDjWa4U+0hDbYNjBWUTdQA3Qt6347X&#10;Ub/7TUL1dgCsRqgufbgSl49tIEA7ceXXz/HHOcJ0sR5XLlGtvjmC47tW4typX3Dl8iWsfuZB7Js9&#10;AZ8uvAXLZgxGSVoMMlKCUOFPhJXqkZ8ejeysWNg0rM3aHhZ1QwgqVjJJDC3jFi84mOtGyzrzGrvT&#10;w8zm6/ll0cgviYE/M5SWm2oSRJslqIIIHyuwaJYJs6YK74XuewpBaoLKgKVGhkTCp7GFdAfqHw3R&#10;CIh21xmo2jXaPzVSqaHCDE/70/IzZdCSfSxvajhRI1VMzDX8vqsRT+WSJdQ8q7gEPdfcjLRoluwg&#10;OK5rYSU0Cj1Ww0UKjxYXgXLxJHlMcchP8gQJUSpVxmal/UsNhF1HKZZsIEOdvxpBkelrh/ysUBTk&#10;hCMnMwR+NXI4WsBuvQYOS3Nag5bGCmbZKfNUJ59WmdXsWvrXJIKi9duN1ZPlksXiCWubz1ipiZSE&#10;zyXzh1ipTqmsiVJZQ1l41Hrvf0Ila8D3aa9i7VmcwscpBCqFn5ESycqEIcAS+XcplVTQKCG/UwNn&#10;rfT1TrMwpiYZ0rYwAf6rAYQ3kTVtPD83ju+JUQ3HmxzFBDj6z+A5007I+mkdCy3/bIIqpwmLVf5w&#10;LBqeh0HZwVh4S0+cJSBn1s8jQLRohKZux8uoI2h1u95gvkUV28EciFFnIFiGhr0a/8fHZtDtGtR9&#10;Iqj2oO7zg4wDqDm2N6BeH2mxmJU8rkSD4kPmTpoyws+t2fYK86pXqVhv4hxV7DzV7BI/7xLBu/Lx&#10;alz+ZD2u/HgYf5z9jWpVg8tXLuH8j8dwejO/+4djAK7gnVkPYtkt/fDd69OxdfZY3Ny3CBmshMrT&#10;Enlvw421L2ROreZtm1agoj00W7MSqFRZYtk/3dtQFkwW7KQUpgcZIcguiDbb2ublR5pp9nIJEbTU&#10;EbTW6suKZEVmGpB4v+PUQcuyoOFQmsVuWo0Zsp3aIUaDoqP5fVH8LqmR7J4aKNq3vcY0VqiPMpyu&#10;QhWjukr0uWZkjipM3l+NA40UcIRYI200u0IjQDQjQq+L5etlL5ulEKpUAqTd2xUW5zW0g9ciyckT&#10;YyQ6WOAc/DdVycwCtrDwprDwMqwMewqh0pGwCSotdax+Ky9zLjffq3BR2eyOa6huV/8ZzlT+jZ/n&#10;TmUw8XTyIthJvZ3P2ZIp2RorRgsXL9klWGpoMMtQNzY0RBMGNU4YqJKu4TkRlhT1UfC8BSXBSmJi&#10;2qRUyYKJoKSyxknl+yx8v4UKpUhpVDBFvNSQIai0wbWTOYDXEWzCRY+vzdv0vFQy8Nk8TwIjFY1j&#10;oTC5VBBv3J/BG85cLUlKRXWy8dzs9PdOtXwyn+qaE4VXRudjZEksXrmlFxo2zUP9umdRv/5ZnN0y&#10;D+d2vfKngtTRptXTnp01kxA/MAu+NBzUXCoWbk0LoVJp3lQAqkOo/+IQao/tx2kq1ekDzJsE34Fl&#10;OH/kfZyjYp09QBu4YwlqBe+Wl3B26yKc2/4yzu9+A1f2L8WlI8tx+eNVBqwr3+zBH/W/4NKFM0To&#10;Ev74/Ssq5Nv8nPW48NNRLHzgZrw2pScOz70Zh+bfiplju2NgVTrSLSEo88cbS6/l49KYM2tomZX2&#10;0MZKy8GKRmGnrU7hNVQfnwqvnTYvI0O7b0SigNY4OzvMtARr/fJYXm9tSq4lmbWMXgwr3xjCFMt7&#10;rxY4NRgksDyYMYdGpVqZJnXZv8AICqpdmEZsXB2I9tdQqXgUVGEEhVCZdf2NUgVA0SgcPa8xohof&#10;qsdmuBXLkfqnml6rVZabJdtp8wiSdm+3utWDzUJGEJKpKE2RpJ7jVAJmoGJhM5MXCZVAoLw6CIWD&#10;KuZuVKm0xj4rp5XwMOw2hv0aQtf8z3DRAjq0dBUvglTGwtpFn+OkUtl5IbTBXBJrngQ1afKkA83h&#10;hOrPuMaApv2Ibck8dwHFczLLAshHywLwIgok5VRNO+yn8oJa+Vl/Dwsv2l85lRovpHD8jYTAZQmC&#10;j5bUR6jc1mBoRSStN9GkgIl6b2M+EEevHmigCAAluJRXxfIGKp9SIXImt4GHyudnIfOwxh5aZTNQ&#10;3dHLjdkjS3Fy5ZM4t/YpnFs3Bxe3PIeLOxcy73kTFwjSeapHw5FVOPfhapyn0lygklw4TMAElVSH&#10;StXw6XbmVJrRe4BBqD7Zh1PMq07ueQsnNb5v6wu4sO9V5k5vUJFeI0Qvom7zC6jf+DzObZ6Hi9tf&#10;ogV9GZf3vIZLtIsXZQE/Wo0/vtyFP07/iMvnT+MP/n/hC37uxldx4dsjePfpBzGpRyXeuG041tw7&#10;CD+8+zjuHliOsb1KUeiJQak/zlzDAi2A6ov+c1iZI1EjS9rCw/xKy7vZ1Rqo3DOmLby8Pll+5ttZ&#10;ESjKjUa6r73JlxJpv1UmZLnjmePEEyZNz1AHrfqTNNpBkag+JUHFMqq9zKRSgY5iqQoLP++xGUkT&#10;EmjxM2M++Vh9V1Ij5VNNr5UKqTPaTKzVexjmvWbEemAxGI0LFFSa12U6f5PtLNjMl9QAYaE6aYRF&#10;U6gJUVOJEwlAIr1jEiOwoTYLKMOm9fIo1VIc5UhpzsBwJB/toJuf7bFeS6W6Fnb31XB7W8Dj57+Z&#10;qzmcVzFhvZqKRIhZ0+iz7MmstZhPKay8gHoumWD8HSjzOJpKFXM1PTQVlOdjFMoEwVEYsPg81UpK&#10;lszaTPZPkUJoLP8VyXz+T/vHCxVPCASJFmxxsab12xWEioBpkUypVQCqwOuaIp43JIaJbhRr2wjZ&#10;CNoTtf5pdIU+S0B6tBKuMwQZ7ghkeEMxuYsNrxGq50YWYnInP75642Fc2jQbF9c+jYubnsalHfNx&#10;fudi2jJCwEJ+/nAgzh1ZRphepRV8AbW7XkbtvvdRS+DOfraNUO0kUATrmw9R+9khnP54p9m84Eft&#10;YfX+o6jn557bQRVkNGx7DvVb5qJuI5VxEyHe8SIu7lqMK3vexGUq2aXDtIG0i1e+3ILLp76iBTxJ&#10;uwccP7wFP7+/AN/v341JXbvgpqo8vHbrEKy4Zyj2PTsFq5+aiu5ZFnQvsKCYuXKmO9z8Zk2z1zrz&#10;WlXKmxyM9KS2yGRFk8Hc1UewrFGtzG4ouuZ6j9Zv1D7DfvVdsqylsEyYZR8EjAGIdl0Qsfyp0k+k&#10;k1IkWWT7GqFiGTKpA++X0gnl5xokbRQr/BqEMJpW/zIbZZgyFgiN0ojR4rIChjZVVs8E1TJg/fh6&#10;QqXQ43CmFc0SqCSCSrlTqpsFiSoipfozGhe9SEhm8k4AElRY1TjAH2fAYuG3EyoXf4jX1ioAFRXL&#10;57ietU1zwkWQaCtdvubwpl0HTzpzqbRr4XDRdqZeTXUJfF4ToE3xJ1TxLU3fUxNUUqemHUiUtGqv&#10;rGR+99/DQhuZorU1qGIGKkYSf7DsXTIjhbKdQoAsBMnS+FwCPzuBF0RQmSAkmqYhqHxUFJ8tCN7U&#10;ELikVFScRF5kNXxoh3n1tSg0ikJDlQxU8vs86t8JkW34W9qyMPFzXBHweyOQ7YtBVV4S7uvjx7KJ&#10;JZg/shy9Mu3YOut2YNuzuLThKVzazIK++Xmc3zYfF3e/jAv738L5A1Stg2/j4gHmVZufwW8rH8OZ&#10;PStx5tA61B1chgsE4MInG6hmVC3mVw2f78K5Lw/i/FeH0fDxJnz7zmz8tEyj0h9Hw+anaDFn8zue&#10;Qi2/r34zYdv6LC5Qzf7Y+Qqw9zWC9Rb+oFX847PNpmn9j/oAVF/s34aHB3fH9tdewqIZs/HQoNF4&#10;5ab+eHtKb2yaMQKrnpiCUR3zmDNGoZMvAg7eA1vstWaF3jTmp35re2TzeuTwcQ6vbRatnT+e+Wss&#10;gUui0+Fz6U7ByArIFcKypEED7WBjWdOaKKmap8XyFsjzG4M5eiBYbpjna5qRWXZPULHcKMzMbf47&#10;gWVL5UdrQWpgbCTPTccolqsYlhvTMMHK2LT6URllH5tWBdO2UNE8RvFztIjR31dSVjRLTLkKKVQT&#10;CxVJe+lqx3ktyaUJX8kMPZ9MpVIh1VoWKTwRC7/Iwi9KpT3T0cov0PoVanhIp0plmEG1rQjZdVSt&#10;lvASVrdPQF0PP6Hypl1DpSJUGiFPpUlUwedn/f9CpZqDdi86iurEH6o1CtVEaqa/C0pNWzEgNdlS&#10;/g5j//hcU2MF5T6RsCQzUijdKfTECgulPpnHJEaiFKoRKr1efUp2WZOUIKNSbovWmWhn+pmSefGS&#10;eZPU+JEkC8iaS/1RsWpOV2MFoYo2KsXPjm5NdePnEMo0ZyQyWdCKM2LRu9iCB/plsCBWYnrfXJT4&#10;HJg5oiehegYXNzxOpXoG5zY9Sxv4PC5tW0AVWYhztIMXdi/iv+fhxLL7cHrdXJz7aAvOH92Ii4cJ&#10;3P4lzL8Wo37bXNSsmY0Ta5/B6U0vomHX61S2d/DTe8/g+zen4+QH01G3+kHUrnkEdWtnMocjZBtp&#10;PTc9xe99Fle2zsMf2xfSBr6KK0fewx+fbsGVH4/iSu0vROoSfvzkMAZnOPA7czEc/xg13/yIrzdv&#10;x4fLl+Lw269h1yuv4e2nnsOSGU/g+Sn34L5BY3BXrwnoZfcjl8qU6w5CIWEpdoShkNY6j+ol1XLz&#10;ejs1tYbXys/cy8+/KZSTuWztzThQmy0QVi3yameFpWnv1tYMQsZI0rJ6mhCpYU8sA039iBr5om4R&#10;dQprPRZVvlrYKJ7lMIERb2FKQfHQcnQmTyNwZlFZlsfEZAKawvyMoJrFjVjOtLiR1pKMYJk0q9gq&#10;BFUCk/wkJnZJLJjJslCU0GQrC4qN/yZQGsEuqLQAjCYxmtnBhCpFwQ9TpLLgOvglmm+VrhEVjlaE&#10;ikrFSJMVNFBRrTKoZgTLrT4wtTryByQm8McQKoGS2gRUE1QEI5GfrRVmAzuQXAWz8ZxsqBJRBS9E&#10;UgrVlr+habKlYJT6qdndNKdTiQSJbF1iKN/7t0imT05pDIH131CpCdye2Ja1J2+kGikSeEPiCO2f&#10;v1+vC4ClcX5SK0VsGIPwqvFCTedqOXQJKi34wmS9JD0Kw5lPPdI/Ey+N64Ax1dnI9ThQnenED289&#10;gMtbmFetZwHfOAcXqEjnZNkYF6gkZ6kotatn4pfXb0Ed865Lh17BL+8/iGPPj8HpZfegbsWDOP7O&#10;3fjs6ZHYOLUSK8YV4os5w3Hi7Xvww3tz8Pu6+Tix6nGcXDEdp5bfjzMrHkDdGoK19jGcXfckzm94&#10;hio5F1e2LMDl3a/i8pH3qVRb8cf3H+HKqe8JVQN+/vITjMnLwi/zx+KPd24DCDy+2wucPwHU/wSc&#10;+gFgDoaa3xmn+VytUbijq/ZgamFPdEyORqU3HOW6Fq5gFGggANXKw8pHFttjbHcoc3PmtK4geAig&#10;k2oVgKkxCJOVKUcqI9kumHjfWbFr4z6z4TvvlfoQNeJFXTMa1qZhS7ZUljOKh1XhoDC4lP6wjDNN&#10;SWB5imGZVMOHFtFU40dglea2Zqa7QosbaRygoApnuQ2NoXVkeTDB72oWJxpZALXUcwI/LFn0WvhB&#10;qSwMBCpV00L42MKCrDUsUvm6pgKVTK9poCKtDpJvmsgbB9T6+QO9PKZJtZirefzXwUWgvH4m/x6q&#10;iXK5pKv5vbSVPIdEhnIgwRQAiorJz40VTI3WL5YSren4UqlA/sSjRZVBQEmTTcufCjEfS/1Y4AVU&#10;ghogCFRcKAEO4WcEM0f8e/C5JCapyYRAaiagkv4GlY1eX5Ea3+rPkDorUnnTAmum079rrYOI1kax&#10;AsGajTZSy5Rp3T+3lVaSOZX64soyonFb73TMHVaEJwaVoVtuBgq8Pjjj4n6bbUQAAP/0SURBVPDu&#10;A8OB7YRn3SycXz+bMM1ivvMEzm96EheoJvVrH8XJ9+5h3EHL9hShuB+Hp3fBrrsr8f2Lo/HbK5Pw&#10;3ZIJ+HzBjfjh9Tvw67IHGTPw2/JncHzHGzi1ZxlObVuME+uewon37ydYDxhIBVX92icIM+FljiWo&#10;rux5jUpFqD7diivfHsGV377BxQuncOHc7zj83hL8uuQenJs1EBcWT8XFQ8tx+dBqXCG0l6lyF/e+&#10;jMt7X8El5mbnpKSnvjNgXa69jOdvvgeVzKvK/WGEKgT5gsrSzkClBgwXr5eX18vvDGZFFGLyUAct&#10;oQZYa218Tc9PJRxWKpTWokymM1JOlarVvgiBNjZo6pgPdNKzPFG5tL6K+lJtKoMMh58uK60Fg+Xb&#10;Q/BY1rUUmWlNpIhIkQRUYBm8IDPbPZnWU6olqCJZ1sK0fgU5CG9Uq2ayVoGhP4RKhZvQJJI+FVA1&#10;nVtTeWTBTeUXWfm8la9pajVLZW5jYUG38j0uqoOXP8THH+Tj+3z8gQGoWiPNzec0YJc/wCXFYq4l&#10;SPUdWsxTEBhlYQS+P+B7BVLT9qnGD/O7zU75/KFGVQWWAOPnJPMHqild+xOrtU+WTwU60JoXUJ/Y&#10;EEp7MC9WMG1ZMJ8LolL+F2ACS6pl4etT+X6bGQHROhC8MQLJJrvLc2wKB8/Zpt8QzfNqBCshItCS&#10;pcYRvdeVQkvD/MFrI1iWNuidF4u7e2cQqEJM6VaKYn8acux2wh2BJfeNxpVtL6B+9WNoWPcozm2c&#10;yXgE5xkX1z+C+pVUmHfvoL3jY2PzHqFC3Ue1eRh1hO7U6sdxnM/VbH4SdTvmo5YW7szetwMbFrDg&#10;nzn0AWr2LEXdtiW0j89QsZiXrXqUn/M4bSDzLCrVeUJ1cet8XKJS/XGYOdXRzfjji+24/NMRXKr7&#10;Hpe+3snEajPw7W40rF+Ihg2LcX7/+7i8lhZ13q04M28SLtPCXlj+IGrefgjnD63BuR8/wx+XLxuw&#10;Tn/1E4Z4XShzB6OI4OQwX9JaiB4qieyfMykAlVoBFdqYT0OctBWt1MbCo+XP/KqtyZ8UgqlpVoO6&#10;PtSCq1ZkdQKnqmWZ5dHlaQWnj+WRzsmTyZw/k/eReb5avwNQBYBSi6IBlcKgBYz+Wgk5sOGFsX8U&#10;GA1jiqDA6KhoFuj7UbDAxVxtCm5CHC0VIUrlBwoqC5XAknANbKQ3lcmclQVcYaHsWfhaweakgrho&#10;17ws8F4WeEGlFkAzx4pQeb0siN7rYKcVtFEJrXy9WRODR6lSqgZAEpgEFtB4ghqYpqFVjq42cKm/&#10;SsCZpnLCpAYJ2T/lZEk8N1UEeq/OX31Isn3qlFWfk5q6pVJ/QUXAGPGEKiGY76VSKaRgBiraNwvf&#10;ZyWYNipQYFiR1KkRKsIrkPSbFQ5eF0EltUrRqrqRrMkIl3IpSyxrzoQ28DBfSGNulpYahGzWrCMr&#10;U/DgDVnMqfIxsKwABR4PMlMtPI8ws+F1zbaXULOC0DDfObvhYQPVOR7Pr51BqO5H3aoH0UArWL9r&#10;MRo0sn3vEtTtYS5FZand+QZqt6vT+BXTr1V7RGuor+ORweOZIyv5+ndQs2UJaje+gDOrnyRYj/D4&#10;GGrXPsnve9ZAdX7LPFzc9QquHHiPCrQK5z9chSvH1uPSNztwXs9vX4yLn28jaAepSB/g0koq22s8&#10;zxlD8OOIApx+uD9+m9EfJ1+5Dxc+2YQLXxzGlYY6gtUA/AE8MmIM8ngtCxztkMWKRqv2egmLq3El&#10;XzevlRonTAOFBljTHpq90jTSRVBRscwyeVo/n8Ck8KjUwZaoYCVI+NR5b6FCWS10C3ZacDfB9TF3&#10;S2sDbxYr+2yW1yypFcu7m2VIi2ayTJk5VAQnhffK5mIKwPdpwdamJfeaoArswSawKAB0R4pm0WH0&#10;kAx1UGr4TzILbxILdbJUiYBoEU2tW2Hhv2XzLHxTKgu5Qh2nVpJp5/OBWpsWkID4WFN4WWs0NbGr&#10;30qjKTQXS15WnbuOptqeF1WFVKHvSBLUBCqucchQDI+xAoTK1QRVU22kx4n8brNzvqCj2iqU30gh&#10;TOMEQyrVZP9iQ5iAqu8oSErF7zJBoAhYEoETVBZCZVW/UhTPK7ol7LGs4Rg2AmLneTgJl5vn3xRO&#10;freDnr0JqmRClRTFWjRWc6Y0vaMtvLzJGcmKNij3BeO+fmmYPTgft/cqRsfcXKqUg/bHgtToKPQo&#10;LDSLrNStfhhnqThn17GgbiRYhKph7UMEajrObqRN2znPAHV2z5uE5z2zzHP9HsKyaymV6B0q0Vuo&#10;f5+v+WAeaja9jIYDy3Huo/VooGKp4aJu+4vGAp5cRRtItTq95glC9RRzqudo/57Dxc2ycWpefwMX&#10;97xNkF7ncwtx9iNCtmUR/uDjS8do97a/gD9WPIlLbz+C2hnM3UaW4gQrjF/HFuLL0XmoX8rzP7oB&#10;Fz/dj0u1v+PKlXNGrT5cuRFDsu0otNLisfBnJgbBz3xK+yOrud2rzfNoEW2EKYWVUjJfo7xIdi6F&#10;j+2EzWFl8Kh1U+wE08Xr7Gbo6CRUdl5vzVR3OZiveQiqrz1zetrMdM3A4H3JYmpCtbL7WJ7tLDMs&#10;61qeTk3xauxI5fu0xa2U6s98ihYznhV7LMEzGxiwXAZaD5ub6ffNYkKZszA0PCQxXHmEwGLiH3c1&#10;qaeS8I0aV2fhGyym4PDIPCeFCqKwssDbqQwOAhGIFnBTar2sOQJQsYZ2K1gzULVMkkjCHVI21fR8&#10;bOPnK1KV0xFas6tj4xg8jZoIrLkXGCVhlIqfb4AilLKtZrqHad4ORNPYvkSqTRNUijhN8WDuFEOQ&#10;FPFSK9lAKpQUK9BwQaWKoOQTKCvtnEKdkoFoaTa/dvGmevjdTeHiOTsZUqXUGNac0axFBSJhcjEX&#10;87Cg+Hk9cnhzs3jewztYMXNANmYxlxpTXchcyos8pxNpSUn8jmj079wJi++ZiN/ef5BKNYMWkHA1&#10;qlX9ugdZ8B/Auc2zAn1Mu17C6f2vo/7wO7iwah7qH5uKmvtuRP0Tk3Dm/tE4MawjanoW4JceOfhh&#10;SCm+v6UPvps5DgeZt+16eDB+fvtu/P7Bo/h95eO0grNoH5/h9zyP85ufJ0ALcGnLi7i0dREubFmM&#10;s6v5t3cIyIfvUTEXAJuW4JI6jV+cgCvPjET9Pf3x8/Ay/HJHb5x6cih+vL0TPrupADXv8DdI6b6i&#10;dWw4RahoAS9cwNnfTuCubp0xunM+qv1WpLESSksKZvpAoAxYQXAyzLhLXsckTQvhNVZZ0MRWZ6OK&#10;KZxUIo0ZDUDFa0618rDidfGauzU1yUOAfHwdFcqV3s7MxvBmUrEyWsHBfEpD8uR+ElWu+F5jJaWE&#10;2tfayfvJshxooGiJOEIVSycWm0yoWG6Vf2lHkKbGjWZRwVdBEaMkXs2/LMTJtHXJsdewkMuiESoe&#10;1YEq4EwDBfMcRQpDuZXNgEXFYtgogw4qh5d+V+tUZGglJgMVfxRPzs4TsxEOKZTyMIWDP0QhsFII&#10;r6AKNDDwnPjZSjbVtC6Qkvl6wSWLqA3qNJDVLISpPiaFAYq/w4QU6/pAa16jWsUaoAiiUapAJFKh&#10;/jOfIlSEUSqlcBCoQPwdKqqylIpK6aZSOXnUMCRrrJrc6fNj+VvjA4m3CkkGa9QcevEuGTGY2tWN&#10;h3pn4Y4eJeiVl4ZCj8vkU574eKSnpCDT7cC0QV3wyeJ7cHbzYzjLPEpQnd/0KPMXAsYQVDUbn8aZ&#10;7c+jYe9cnH3xZvw6IBc/V9nwc0kSfiyw4KuceHyZn4xjHZ34ZHg+jk3piP1TqrF6RBke9ETgpW7p&#10;+HTWMBx/dzqOq7+LqlVPqBo0RGoDP3M9gVn/As6tewHnVz6NGq2g9N6DuKi1B6lM53e8hsufbsbF&#10;dx/H+Yd74/T0gTg1dzK+eWgwPplaja09HNgyPAdnd7+Ohs/2mbUuNHsYV+j+zp83avXkmEnIIyxj&#10;O5XihpIMeOOoKAJKORVDUGktviT1DbKi0qYP2mnFSouoMZlu2kKzaTnB0qRXO++Nk/fBxdd4qFxu&#10;2kNNolV4NJjbz4pOE27TqGR+3k+mJMqltCuJ+jyT1EBGZbQyT1NLY6qdCmkNNIIEZgBfjziqlIlG&#10;qP47DFTRIcxbqFayR4lUocTIfxOeq1lIaPVIn1asTSJMCY2F3Yw8UOepgGqE6u+hwidvnK6amX5Z&#10;S5yl0Zf66E/dPGknofDQGzcVzKaQJbQQSPX/JPG7jIXj0YzdiyFQChZqDbDVgEdNKNTqspqtG635&#10;UGrli+DrefwLLAEVsHVq4RNE8e2pXgaoQEOFntc6fIF8ir+Ln2EaKRqBcpob1RStaPlYC1KhDFAm&#10;qLo8Nk3p0FoUWo3WQTsj+5LGm5TNG1TuDsWIcgcmVtrx2A1FmNC1DJV+N8rSfMxBk1mYEvk6K7wJ&#10;ibRDCVh8x1Bc2fkclUP9R4/jLKNh42Oo30C4aP9q1z+B06tn4KNH+mN7Xz8+G5eHn2f1xa9zh+Dk&#10;vLH4+tH++P61Kfh+9QP4bsXD+I427Nj0Mfj29rE4dvc4/PT6TPzw2t346Z0HcXz5oziz8gnUrCas&#10;awJxhrawfsVTqCM0NW/cjzOLptL2zcbFnVStt+7H5R2LgW1zcX7hzbjwDvOx95/F8UX3Yt/ICqzt&#10;mYUXu2Vg42M348oXu3D2649wjnH+ly/MktF/XL5koNr+5nvIjwxBJpVnQJEP/QrcRm28/LdX3RCE&#10;yp7ASop5aSrBUuND07ZE6jdU07ublZbp8lALrbkHdBW0hxpi5qVla1qUyMuK3UXF0ox1p78NHD7C&#10;6WKZs1Kh6Mg0sTFF32OhnWT+ZfYf4zHBor6pv0PFSj2VubqFEKWwkk6iA/pvqKIMVAGlElRJUf9m&#10;kk2wGm1gEo8JUbRjzKFky6QIGp1gEUSNUMkGBkKKpQYL5lIkPJOeNF0WUD+K/3ZR+ey0iW6B9TcL&#10;pTBQsdYP9P9QkQQUPz+B6hmIwOMYqohGKIdqHQmNLm7XAhG0bzGETBMNNYWjaQCtjoJM/VECJ162&#10;T2AplyJQiY1AqXHCBF+bypxM9k+NFIEBn4SJNzMQrBhYC3qpmAGwaHcblcrKvykElJYj04YETVAV&#10;0ZN3zwjHhGonbu+ewZyqDANLclDpc6LI64KbQKXbUvnaZOQ5mF8xx+qd58FvK57A+S3MnzbrSHVg&#10;CK4aKlctYfl5wTjML07AY5nx2HNXb3y6YDxOrJmJM3ufww/LH8T3r9yJ356aih+mMNeZMBy1d43H&#10;6Udux2+vPYETmxbg+No5+PX9x/HbezNxgjbwlNYRZJz54DGcfHcGTmlW8Sv34Nf5k1C/aBLAz/51&#10;0W04t+wBNCyajLMP98Tvt3dBw5qF/Izn8OPjU7F1QAmWT+mFPQtnoObodlz85igavvgQZ4/tRc1n&#10;e3Dh1I+UqkAr4IkvvkEfpx15qQSABbrKn8jrZDE5lsei6xccGBrGnEq7pqjxIZXQ6d9OQqeOeQMU&#10;3yuoAtdfbojgEUy3TeNQA6GxqQ5XIOwEzEq4LHYNZSIgvMeJai2kGNhtBNkRbMJCd/F3oEwQqHiC&#10;GJfKlIJgxaQEoDJ7BTBMTtUUyjkMMFGByXvJ0cydaOeSeEwkTIGxcfw7C64UQINTm6CyN4b+7WBh&#10;9vLHK4+Q7ckg7Wk8OXlcJfaq1T1M+L3/FfqbjUClRl9rPtsixdF3qklcTePM+ZT7ab5SRPsWCCVQ&#10;Qa1bIKgNIWtHtSJYsaoY9D4qTSqVRnBYCKEsXUoowQrh3wVUUEChAnaPwdfI8qWysrDqd0UTcqqU&#10;mzfIk0BlYnh5fn4qbVpSK9706+Fj/uiV1aWi628ubVrAcAgoHjX6QsOasunNi3hD+xfEYRKt2L29&#10;8zC+cxG6ZKehhEBl2mwGKKmVoCphjpVhtyGmTWu8cfcwYMdsXCBU57bQZm2dRUv4JGo3PGL6p355&#10;dSp+XDQN3zwwBl+O6omvh3fBj4OqUTNhAE4M6YYTPctxvk8nXB7cB+fGDcWJO8fgt3kaiaFNEBbg&#10;9JZ5OLFqDn5/91GcfP8xnHiPx3dn4vS7D+PUW/fh5JI78Mvzk/DTU0Nx/uVJeHtSd6yd1gtXti6m&#10;Mj2Bn+/th58fmkDlfIPn8ii+uX8sVvcrxYq7huHktneAb48QqP20fzvQoJ1HGBd//RxXGqH64/wl&#10;3NahK/J4TbNTQ1hRtUaFNw6Frkj4CZpfQ7uoOB61BBIyKZDpNxQ0VDCFgYkWUkfzHJ2CHEMqKz8H&#10;K3etieJOZX5lY6XOHMnFSt7hJKiO9oGWQ75Ou80kESyB6HWGwuOmArpCYKXSaaR7PGERUMqpEq2s&#10;8G0MHtUJbDaEawRKr2mmRgqFoIpljqRWtwRjAQkW1SlgxfRvRSN0ptAGlErKZCxfYxjIYtUSSICS&#10;1F/VmsGkkDmWJ+mvBN9LsHz/FV4+7yLENkJtmuwJcgCqQGODxtFFUl3C212D8DZXI6T1VQTqWrOV&#10;SmjbaxBJULQmhJRKKpfa2NBgJVhqfEgxQ5KkWDx/0yhxnXnODKwVxKwoAkpLNSXkUiY3k1YfQfLz&#10;pqfzgmXyoirSeQHTWDs1hZ+QqUFC4SRMdlYq2jjbSe9fyJvXIy8aw8pScHOVG/f0LsbQygKUeBxU&#10;KS8rHBshou1LSUKey4Wy9DRWTNEIb90anf0WfLuUOdRW5labafu2Pom6zbSBm6gma2cQCCrJJlrB&#10;VU/g1JOTcHpcd1wYWIVLI3ri4uCuONenA84O7owzQzvhxMS++O2FW3F65WzUbnoBNdvmo2bzCzi9&#10;5hmq1BP4/f1H8RvhOkGbeOqt6Tj18h20kpNpI4fhp8cHYd/0AXC0vgZvTuhG3/Yi6tc9h4ZX78PF&#10;tfNx8r25+HXOHTjC79hy6xjUf7gFF7/VnK7dgY3lPtmAmo9W48yRFag7ugFXaqlWCIC1+NaHkcWK&#10;OIsAZfDaaaWpTD7OZL6UTtus8FM9PFYpFyutRmX6yxkElEnh4DUXeLKBsoqyjWaEDsuelXDY7YSM&#10;KYlDO4CysrdYmDMRxHhWoOrWcfM7tFZKmtZS0b7WTuZ0BC+J91xAma2iHLSLZvYGjxbClEyXx/yq&#10;ScmaRYcIKNq6MLW28Y+CKoJARVxlwAoApX8HYDKhvIphlComEE1QBRouWCh5kdRg4WKBVGOEJzmQ&#10;TzUl91Im33+F1EtWykGLZzqXBRWVMY4AxDFviqLChLe7GqGtrkJoS0arq6lUzRHMCG1zDf9OGeZr&#10;paYpsnBUKgFljaRaUamMWhEktfCZ/Mmo1PVUp8amc9q9QE5IoFhreWTzCEd6ShvT25/Ni5vDi6rI&#10;SmmFDIIluAxgvHEmuWYO4CZYGhWg8X7qyCxgbTe0IhUTqz2Y3qcI07oXo1OmFyU+Nwo9Htpkq1Gp&#10;TIcNFZmZxv6lhoYhITSIEYy7+1eidssjaKA61RGmegVzq9q1LPxrH8ZpKdfmZ3BmNS3c3LE4Ma0r&#10;Tg0tw5kBxTjB489jOuCnO3vh1xdoDTUtf9NcaB32WsYZQnWGcJyhWp1c/iROEKpTb87A8SV34tfn&#10;J+ObmSPxyd19cJTvn5ydgpbNmuHlyT2B3YtwnjnXuQ8exyU1yT87DV/cMhCfPn4rAdqN+u8+QR0V&#10;qp4KVXd0I858uAKnDr6Fk/teN3tuXfhkHS6f/dVAdXT9PpTFRyKLiiSo0njNMvg400aw7IFIs4XA&#10;m8pKi3ba3ZhnGZj+BpVgklWULbTx78rBTB5GwDQKxkJo1PqsXUAFlfImTe03e4lR5Ry8x1rOIcsf&#10;hayMKGSmR5mN2aVYWgagaahSiqNl47QoqhUVMC4poFTa7FDRLDr8n4RK/UK0VyzEgkpWTy17iv8D&#10;FWEK5Dy0e4RDfU0u5kcOWiArbWIqYTAFmYVauZVCr3GzJm9q7TP/llo1Nlb8N1wuqoWV55Cqc1Cu&#10;p+V821+NcNo9A1SraxjMpVpew9BzzRFGtYpkjhVHxVVjQwAUNTbIygl22UBZSsLE36HX2GkRTbBy&#10;cMaoaZznxt/mMpaOsNC7a/R0jrUt8lhb5ttaU3Vamcijp86xNEc2PbUAy2QN6qMqpSk5ps83N5eQ&#10;uXjDKnljBtD6TWXifn+/DhhamotitxUVuTnIdhOqRvtXnJGGiqws1tip/P3hrFRCCHcMrOEhWDit&#10;By5sexx1Gx5izKB9e4BAPYQz658wS5rVbZ7DeAr162ei9t07cGb+SJx6YgB+ndUPPz49GL8uHI/f&#10;377TdCjXbHrOAFWzZb6Zrn9y/Tx+1lycWEGolj6E3xfdjR/mTsBXDw/DoVu6Y/fkjlgxIBedolsj&#10;5Op/Yx7VEHtfQcP651HzznSceWY0vripC7588lac/2onzn7PHOqzg6j/YjdqP9+GM0fXo+bAUpzc&#10;tRintlIZ11IpN7yA+qPrgPNncPHcFdxa2QMZrMTSCY1CqpVFkDLsBI2Rbg1GOp/z829eKpmazR3q&#10;5KUtt7EcmYmfsnq8XyZ4LzSFRI0WWm7BBMuephdJjVy2ULPWpJUAahiZNuvz2UOR441CQUYcirLj&#10;UZQVj7wM7UMcAb+Hr3dT2VztYHG2hIVAKQRVAj9TEyETWV60OnKznp2ZYCf9ExFK4gmMWf/BdOyq&#10;L0qNFo3B59SpqsGjakxIZeF3SoUEC8MM1Yltmk0byIeaGi3sLKTqwwqMugj0Ualfp8kKqtHCxfd7&#10;TGHma5hTNUGVrDxPUFGhwqhGIYQqpDXVihCFCCyGANO/IwhVLBU3WS14ar2jWjaBLRsYaIDg+csa&#10;8u+OKJ5/NH02FUrN5C7+pqbWPD9vlAZ45vAG5LGWymfNVkAvrtxIkW+/HrlMVLMIVY61DVVM/l8j&#10;JpgDaIoIwbLLDia2R+fMWIzrkYEZ/atwc7diVKTbUJnuQnkOAaJSeVMtyPO60SE/F/luN3wJCQQq&#10;jDY4jOcUxfOPgT3kerx2ax9c2vQU7dr9OL76HgNVzYYnzJp/tVtYUBn1mx9jYX8AZ1beRks2FSeX&#10;TePxbpxZ8zDqN9A6bpmL+m0LUE/7VrtVKystwIn1L+CUNu+mzfxp0Z34/pkp+OyhIdh7cxdsu6kC&#10;m8eUYmEXG4pZsYZfczXmju5EqJYQjBdR994cfPf4JHz7zH248OVe1H//Eeo1zeSLgwRqF059thkn&#10;P16FM/tfw4ltL+Dkulk48f5DZsqKVoC6KLD43/rn30F2ZHvm4EG8lizcLPQ5LORZDsLFyNA4QFZY&#10;BioCI7BchMih8Xx/g8pNtXGrgUMjKJIFHMs3y6kGZwsqPXYyx3XZae0IbSpV0coc2J0ahkx3JPLT&#10;41Cck4jy/GSU5iYiPzMGuRnRyEqPhJt20OJuh1SXWg0JK6Eyze10MgGoAtFs2Sw3burTBimx/2OG&#10;BEmVBJPyGYUGzWoUhZQpmaGpFOoItvIE3fSo3saQtdOcGVnCZBbYZCpCKuGSpZKd0ogDh1SIuZZT&#10;QPI5FWQ3/+2QLBMuJ1/j0fP8niaoLFQqdcxGU6kiqFRhBCrMgETL97cIJ1RRjUpl4c2XUqrBRJ+p&#10;kB218bmmURKmuZz/FlAenoe3Mfz8XX7eiEzaudxUWbfA2LRiWoBS1lLl7jYoc7VBka0lClKlVi2Q&#10;a1XHbhCyWJua2pUFwq3mYNa8pazxpg2vwm098nB/jyIMpkoV+SzonJ+JsswsZLu8rIVt6JiXi7KM&#10;DDOqIj0pGalhYbTC0QScNzQ1FkkhbRF37b/w3NiuOL+RMK26k/nUDNSsk1LNNkpVu/VpwvIMzu54&#10;mvEM6nfy8a55OL9nCc7vXcx4CQ27tTb7y6jfpWn0C3FqwzwcXzMXx5c9jp8W3o2v5kzGsYeGY/eU&#10;Ttg6Kg+7xhZh28hCzCpNRgbzz8jm1+CFsd1xRZt471yK2vWvEso3cO7bA2j46gjOUqEavjhgrF/t&#10;se04/fFanDzyNk7yu08R6ONrnsSvyx/Br2sfx4nlM83UffxxETU/nEBPlwM+VmRZtnBk2yPM2hYZ&#10;2kSdkU7A0gQWr7GP0HjoDNx8rUASWE0q5SVUftpEzdfy0a6rjDp4LwVeYIiZGi8C03Dc1lBT8Wmw&#10;s98RiVxvDN1CAiu7JFTmJ/GYgEIClZvGc0mPgC+dNtBHBfS1DizXx3Kg3UOT1NiRxKBKaVxis6/e&#10;64z3Z3swtOv1SIj8HyRSsaQyZg0H5jayeoGpHkzsCZMm/qUmEiomZu4UWjgTypkICxVI00ACw4T4&#10;WoIlhQgoRsAONvX32AmTBqYqzGhvhoFOAMquNUFlxuQpX7oakYQqXFBJpf4WUilBFU2o4glVKpVV&#10;eZ6GD7l53i4e9d2B/I/fJ8AEHP+t7/NQnXyEWmEaHfg7spmUFtD2FTNRLXUHo9wbShsXhA6+tgas&#10;EjsVy9oSuTZCxcc5tvasWVnLMgRXJgtALgvCqD55uGNYNe6szsS0LoXonOFDuc+OroU5KE5PZy1M&#10;xaLlq87LQ4HLxfdakZaczGsQCV9SLK9VFPOLSDgj2yDkumvR8t/NcH/ffJxeTtu15h4Wzkdwhuol&#10;larbNhfndi8w8JzbvwgXDjJ3OfAKzu9/lRE4ntv3Ms7ycQOtWN3m+VSop/Db0pn4dv6tzIduwpH7&#10;h2Angdp8Yz52jcvFnvEFWDckE9Pz4uGPaIsk5q9L7xqFP46tR93hdag7tAYXaPPOUplqtILTF/tM&#10;nPlsJ2o+2YQa5lKn972Ckzvm48SGp/HbGn7fWuZgq5/AKQ3k3TgHlz9fh4ZPd6FXpoNlSa3F4cyj&#10;IglTBNKdYUgjVArNBvY2NlhIkaRGgqkpBJWfKqTW5kw6iwzmP2l0EW6L8q1WLGcqc4HGDDXFe6mI&#10;chSaPOp3RtAtEKq0eJRlJaCSv7csOwZFVKjcNKoYgfJltIc9ne9PI6g+gko7mEoVTbG1MetnmPGI&#10;sn9128bi6w964a2ZPnQrbIGk0KtMp64Zia4WOBZIAxUtkTYWkISasXtM+LysodMpf2k8eimBGp5k&#10;YyHV9HQ1uQuqVOVXZmBqACr1+SgEUgpDXtdARaAMdEZR+N1SGypnE1QxhCqqnRSJuVWbJoUKWL+w&#10;1i0Q0UZj+pojgXYxlRWCXTkSYTENI4yAWvI7TGMEoWYIKAMVw88LnsbaLI1AZTDZzBdQvGBl7lBU&#10;eMNQxdqqOi2UEYRKTzuUOlqjmFAV0ALkESptNpDLm17gCkeJbo47BtmEq1eRFSNLPLi9ay6GVRah&#10;0utA11w/uhCqAp+PNy0DVXn5KEtLQyZzKXX++hMT4YyO4rnH8PwikZ4cAUdkW8TyNwY3vwpt//kP&#10;DCny4LvXbsYvy+/GCdb6dVvmUKUI1Z75uHRgMS7QbikE0zkD1CsErBGuPS8RqLk4tZxq8eZ0fPvc&#10;FBx9ZDgO3dMPOyZWYevoQuwdV4j9U4uxa3Ix3hvow2150fCEtESlLQ7H1/Ozjm1G7SfbcI4W7/zn&#10;u81ui7WfaV2MvTzuwSn+/eTR1Th96B2cpiqe2joPv6+fg+Pr5lDZZuP3VY/h+AeP4sTKR4F1T2Ld&#10;9BFIY/nJsIexoomkSkURjL+g8tqCTbg1eoJAORtVSovn/AdU1nYEkpWbK5j5ajse+RzvjdQsABVV&#10;hrmWOoyboJJq+fld2a5IFPDeFaXFoCQjipVeJAr9VE0f3YefCpkRDEc6vztdozEIqkdjAoNhdRA2&#10;3mvtPqPRH83OH7oDp3dOxCfLemHubanIc12FpOirqRy0crJ5rLnN5MQkQkJ1smiALXMJLUlmliNj&#10;4fI62hAw/dBWJrdSoVZjgBo2NDNWA01TYwmS+g74oxQpBMsshsnQmLmmhVkUFgWBVD6lpm/lVHG0&#10;f1HtrqVaBRQrgvmVAYyhf0e2bU6l4neGNYeN71WDgzpofayhFG5+n2mIiA2M41Mf1H9Dla48ir81&#10;hypVrBEQtH0V2hXQG0yYwlCdTqjSg/nvdrSAralW16OI1yGfUeRshw7+OFTTPpTxmGNqW743Ix5j&#10;S9NNLtWnOAfVfjt65aUzf8pAQZoXpVmZqMjJptLZjErl2FOpUHHG+vlio6ietEDa4jSyHaKpEuGE&#10;KqZtK1z3j39gCXOeX5fegm/fJlia/rHlKdTtfJZKNR8X9hGsvYsCu4DsXUiFWsTnF+L89nloYCE+&#10;sfQ+/P7y7fh61mh8eHdfHJjWHTvGl2Pr2HzsnVSCQ9MqcfCWCmyfVIw3+npwB/MLO6/zpM6FwKfr&#10;zY73DccIFAGq/5zqRKjqCFTd59twmip28pPVOHHkPZzY9ypOb5+P41uex+8bn8PJjc+wEngCv68g&#10;UO/NRA3zK+x5BY/f1Mfci2xHOLLc0ch0RUP7f2ltfU1Q1IaAdoaNeav2u1IB1sRPrfvhMB3BKoNU&#10;H6qGWfaO90ww6JjOgu/RgFtCqwmsJq/i+538HK2VYZcdpLNIcyivikCOl6rlCTGR4wpsXpjmZS6X&#10;TlXLJNSsWF3+doGNDllGtOyak67ETsXTDifNLn98D84fvgMntt6E3YvKMOkG9WCzpucJaOKhLYkq&#10;w9ByZJoApukgWo7MQGVWTVJoCJLkWCOD1eIm6yeoAiMb/oIq0HegEFTJCiqTGZL0XyGVSwq7hnY0&#10;0FChFsCodtc0QqWjQArYQUVEm0BOJajUoifLF4CqpYHKoz4nfp9g0ojzv0PlpjWV9fOzQsiktc3l&#10;7yzkzSmj9etA29eRCtUpPRydMghVRgiq/O1pAWn/7NehhLlVJ968vkXJGNo9D2XpschzhiOHhaPI&#10;G42+OTbc0rkAo6sL0S03DT3SrehXlI2qgkwUpPvQoYC2z+c10z6yCVa2zcIkPIYWMJ45HqFKCEN6&#10;PGvBsFaIks29jqrd9jq0+vf/4r6BRbSB9+DLJRPx5csT8POyu1CjqSKbnmBoYuMsNKyniq19jPEo&#10;6lY/hNPL7sZvCyfjx2dG49PpfbFnUgW2jC/BpjGF2D6uAPtvKcPhO6tx5K5qHLi9GuvHleClXm7c&#10;UZgMF6/x3MkjgM83oOGjTQRqL859SpX6Yhdqv9hpooZQnSJ0pz56H6cOvIFTuxfh5DaqFKE6vVkL&#10;gc5mLvUwzqx6BHUrZuKPD6bjt9enm0ViMi0hBqoMwpThjCIcEXA7Q+Ayzd8hSCU0mlNl9iRjaFSF&#10;Qk3psoOCymfXRoNUKN4Trduvo9a58NMSOjX/iuVB/Vbq5HVQpQRV0+dIBX38nkwX30eYspztGe0I&#10;ZXuk0/r7MqhqWbSfVCwnoXJqG146GSeh1+YLUisbAW126aPbcenofag/dBt+XNMPr8ywoSKbKkV/&#10;6LTQN6ZQqahONrMrPeWTluc/oKIV8vNH+JmweWgJXcytbLRdKZEs4LKBVKoUQiU1srAgWxPUyUaw&#10;CJiGEUmZ/j5OrylM07dGbtD+JQYFmtWlVAG1+iukWE0RgEr2kfkeofL9Tam8/E71gzl5HrKAdn6v&#10;mtFNMIcLNFZcT7VqgSz+hkLavzLezI7ecHQmUIqumWGMEKpWe5RSqcp5HTrLEvrDUMqbL+uXT6Dy&#10;WTBKffEELxqTq7IxkUANKCvk+9zol+NBv9J8encPSmj5KqhU2XYbraMdhS43oUptbJxIphWNhjuG&#10;NWhiOJJpvaJaNkcE86qY1tej9b/+iSHFbpxeeS9+f/c2fEOojj0/Al/OuxG/vjIZp96chlNv3YIz&#10;PJ5+fSpOvjIFv784nso0BMfu64GDN1OFRudi8+gcbBqXh520eYduq8BH93bChw/0YG7VE3tu74IV&#10;NxbjxT4+3F5qQ05QG2yb/yguUYkajm6m9WMu9dkuNHy+g0ql9Qa3oebYJpw6uganpFJ7X2Uu9SKO&#10;b6LV3PQ8Tq1/Gqdp+U6vfhwNq2fi8jt34cIrN+PWSif8ySzEtH2ZTtpdApXu0ApKAagC0+gJUmo7&#10;069koSpZmG5YCYaVj22yfsyblGv57FQqlscswqRcSGDl0r5nUU18vKcOrdiVrJZCNb3LXVFx+Fid&#10;9S5aRDV0ZMjKO9qycmyPfMKV7aFapRFM3ntvJm0j3YpLU0gImpef7fHQnvLeu2w8V0La7NyhEbj0&#10;8e04+/GdOLNzLPa/XIxJA+g7LVcFFra0EiqGTTstNoZZjdbBQqqR55RFs5UO1UozfbXRtnIkjWrX&#10;QFgtOGmsnund5t/Usy0Zpt0yUDGkZma6RqNKGXUTWHqOSqVBr3GNShVQq/8EKxBqIVRDBeWdUHmk&#10;Pn8qVSA8VCK1Qiq/+/soEDtzOMHlJlS++GuZw9DSMcEt5UXt4JPlC6NKCapQdMuiFfS3RQWh6soL&#10;XepsRfvXBoVa184ZSjAIWGNO1S3bglu6FGBkh2L0yM1CtzQHRpbnoUdRDvLdLlRlZaPE7zN5VK6D&#10;UHk9yLKlwBkXyRuayt/AWjCSNzAuhJXK9bR/1yGyJaGiUrW/9ioUJIXj+2V34tSqe3Di3bvw02sT&#10;8dW8YfhyzgB8+VRffDGrL7584gZ8+kg/fCxQ7uqAfbeUYMeEPGy9KQdbx+Vgx81FOHBHJY7c1wkf&#10;P9gVR2f0wMeP9Mbh6b2x45bOWDmmFK8OysGE7Hj091lxYscy1B9ZTZi2G5iaov7T7aj7dBtqj20k&#10;VKtw4pCs3xt8/Us4sXGuWaCmhjDV0frVbngcl9+7D6efm4D7u6Qh3aINKqhOrigT6e5A+F0RrLiZ&#10;9zC3VUetVZ2vqW2g3e6TWeGnEiQrwyaHxArdQ5XSJhk+5lEZvuA/ocrjPcxxEwxV/KbhojVD6hZo&#10;8GjKyTyauc7Pz+Br8lmeC2n7irQkOeHJIkgZVKh0WkA/8ytT7qlUabSIaYQqwxNmFqjx0mY2q9vV&#10;BZcOj8XFj+/AuQOT8MOKrnjxnlhak3/whP8TpqYQUJrnH4CKskhvqa1LtUWOLKCgCjRuEBxGYF0H&#10;Ps8EUQu7mL2ppFhGqaRkjRaQEBmgqCJNnbXJtHNJhEpKpZzpv5Xq7xHFv8eF0KoaqBqVit+nIUYB&#10;C9jUvP53qFhJND52CcQ4QkXbm8ffUcoEtJLWoRNvjpSqC61f5/T2qPa1JSChtH/MASzXEsDWjCDC&#10;FUaYIlGRlkC4otG/2IuJnYoxoLQQ3TM9GFqUhpGlmeiSl2kA6pidg2JaP3X2ahSFWv/SU5J4vvFU&#10;LgvsEfTskcwfItohrt11RqGiW7VAbJuWCL7+WthDWuHgvMmoXTsdZ1bej1Pv3Yrjb03E8ZdH45cX&#10;BuGbp3ri85kEZXpHHLm7DB/dWYgjt9Pi3V6MfXeU4uBd5fjwvip8OqMrPnusD4493hefPdEPxx7t&#10;/ydUa8ZXYlH/TAynxZk1ugcufrTaLC99lgA1fP4XWPUmCNZnm3Fa+dTh93D6wFsGqpObnsMZrQW/&#10;5VnUb54NfDADX70wEUMKrFQQNWULKFpmqnsuI8MTQwsXTcUJ5FSC6s8RECz0TSGgAlARFKqQl39X&#10;fq+UJF1qRYUxNtAdjBxj5dR0TsViquKTVaSyyTKalkQ1chA0qVQ2P6eAry/SVH/lVn7aUlag2enM&#10;0QhUBsu83Fk6Qc1kJZrtCTf7AWS7pHJq/dvYgQntIFz+eCouHp6Ck1uGYtPzGRhY/W8kW6+mSqlh&#10;gnkKw0nFcmpTAq0+6yHZ/FCv/Kpo5Zd4BZssInMwzeI185/U6UaVMFOcBRT/rXAksGDHXAsrIzBC&#10;ozlhamx1JFh/joDQeL3QFmZE+Z9QMcJp90yfVWMor1LrYFxIQKk0atyr5vFkxfUsqK3/D1RN/VV6&#10;vb5XA4K9hFGtgDmEqpgXtpy/rSNruwBYVC3KflfmVuUujaJogQx+djZfm2ttR9sXisr0OJSkx1OB&#10;4jClSylGVxahf2EmBua7Mao8A30L01Gdl43yTD8qc7NZC1KdHLYAVG43c6lEZFqTeb5xsBmg2iMl&#10;tB0S2rc2EUO1iiFUIS1ofZv/C+9P74/6jY9QCR7GKQPW7Ti1dApOv3ETTr08DL/P64efn+mFH+b0&#10;wLdP9sDXj3fF5492x7FHAvH5o33w9ZP98dWcwfjy6SH44qkhODpzEA490Bc77uiOd0aX4Lk+abjR&#10;H4tl9w7DhSNvo+HjVcynNjI2GbBqv2Re9c0+NHyzHw1f7sEZPn/yw+U4rc3ntixEzcZ5qGFeVbvj&#10;WWDlwzgycxhevHcIRgyvRo43BOVZ8bTDiSjKTKHCxCLNF8MyFc3KOhIe2m8XgVbeoqkYZtcQAiTF&#10;+k+o2hiofCzYUipV8nJP6fx3JvMi5UYZvJ9aREaRKcioXJn2gN1TZFIJc/hcHi1fIfOoYt77Eqpc&#10;Ee19Pu99Lh1LNhUwkyKiWRea0pTP8l9ApSric4XuNshjRdvszKpsnN/RDZePjMWlD6egdvcYfPRW&#10;JW4fRQgc/zKrKVmtrBUZ2q3D7WBiT4k1u9CzJhBUXlKqH+JphErrq2spZ60Qqlm6gkotLjYqlJ3P&#10;KwSVnapgj9Oodj42hZzfpY5fHalWGv2QEsFgnqQpGjHBLYz9UyewhiyZYUuESRGAqsWfUGkIlTdJ&#10;QF0XCAKthosm+xf4Dp6XGlEIsYZXqcndDE8igH9CxZsuqNT614k1Vue0YB6DkW+5Dhn8bWoGzqQV&#10;0VCmInc4KtJjmWyHYWhZBm7v0YEgFaBfQTqGFvswvMSPfoSqMicDHXLSUZ6TiRyPy4z7y3dqCojX&#10;qFQ2VcoZG8HckIl5eBvmlW2RwHwmIag1Ytu2RGy7VghrcQ1a/e//4MkbywgVE//1j1ANCNbqe3B6&#10;+e048+401C6dgDOvjsDJRYNxfOEg/DJvIH54rh++nN0Hn83qjS9m98O3zw7Bd3OH4bvnRuCbZ4fh&#10;81mDCdVgHH6wH7YTqrdHFWEelUo72C+9Z4jp9zp7aCnOH12N88e247xGoH99GA3fHsbZbz7E2S8P&#10;oebznThN8E7sfAVnNi1E/daFOLttAc5/8ACOL7kLG9+ejRt75eGRqf0wvH8+lSQMBV5eNyqUj+rk&#10;80TxGMWyFYDKgEV75XSHmta2pnUptLKSoNJUejeBCCxnxsqdQKlVWjPPTeixgpD5+Zp0ltkcKZBX&#10;WzjRsrP8FlAg8qlM+Xy+gP8uYtku9gYTKroP3vvCjDDCpdcHIYdlPYuflcso5uMSAlVGUSnl40K6&#10;tWY/vJWE+k0luHJgCK4cmYJze8fhuxXd8ewdYUjz/i9SWSAdtIFO1soeS0v4bZRW5hAZTOTS6Dl9&#10;AopHP7/A2D8NWGSB1HroJneilRJQBiqGZvyaWb+m/yjQlyTb5aRKOUxoJITURCoSmI4RUCvNg7qO&#10;BYpq1ZYJO4EycDUqVmBEBf8u+xfJ72HO5iW8aSlUKapJGs/Hl6jva+qvEsiNQagEtc7DG9ucsGg0&#10;RRsUsWYsZy1U3ahU1YSpC3OrCsKWq5nN/B0afZGd0oq2LwzlrM1l/4poZyZ3KcTNnUowsqIYvXK8&#10;GJDrwoACv2lWL89IQ6f8HFRkZvDGOMxsX1m/Yk35oP3LsqbwOkQwzws3KpUSGoTEoHaIb9caie3b&#10;8tgGoc2vQrt//wMTOqXjtAbVEqrThOrM2vtRs+ou1K68C3Uf3IraZRNw6s3ROPHajfj95ZH4aSEh&#10;mjcU374wDD8s4L8XjcGPL43Gd/NvxDfPjcQXTw/DsSeG4MjDA7Hjzp5YObEjFg0pwIScJLw4sRfq&#10;dryI+gNv4twn63Hu8z04+xVh+u5jNDB0PPvth6j7ei9OH1uHE3tfR602WNj9Ei5/8Ai+mj0ND92Q&#10;i11Ln8PSxTN5LSMwZVAZhvcppN2LMuPwXA4CRMV3O8MIVTjzlnD4fQTNG2HCI7gIlsmxDFht4OJj&#10;NZT5eV+0Ta5fFT5toIdl1M08y8XQ/r8ane5xackzqo6goTUsY0VZRvUpJRiCqJBQaZFPWT8pVSkr&#10;1TLe/1La/WK+rlCKxLJewM8vYpQ5W9O1MMdmKlTB7y22tUSzjxe2xam1mbi8rx+hmoDzB8bit3W9&#10;sfTRBJTkEqoE2j4C5WStr0QujTVyJk8wMKOXstkohX55WQNVS0JIlWNBNvtFJTZnEA4DloAKjP9r&#10;mqRo1negBXTEXMNjoMFAzdxNIyDMvCq1CIarE7gF4hstoOZPmWh7jVGqsLYtECnoaBVTowg2czgv&#10;gRZU6awMdPTxfFz8TgeBE1gaUREIQs28TlCZqRyEMYfvKeJvNEqlFj5Kf0epFGss9WHlECQfX6vI&#10;Tm3Nm8AL74vijYlEr6JU3Nm3EqPLcjCsooT5lBOD8twY3oG5VVE2inwudC4UXOnQ2hQZFovJrQo9&#10;bmSkJvF841kxhPCaRFClWCuHByMxuK1pqJBiSanCWzHHvO7f6E3b9MO7tH0bH8XpjY+hhnDVCKy1&#10;96J+1b2oJVg170/D6Xdvxqm3mW+9MQ6/vqIYj99f078n4Rc+/v6lMfjmxRvxxfPD8OnsoThMtdpx&#10;V0+sntIJS4YXY3x2Ih4fVI66nUtQe/hd1B6j9ftC67UfQf0PH5sxfw0/HMW5nz9F/Y9HcOqzLTh1&#10;kK87+CYurpiN2rcewub503HPoA64r38JPt30Mp6bMR5d/NGoyk7CqMHVyM9OMU3SyqE8vJ5phCmd&#10;kcHXpPujzL+9goqFXjbQaqXz0WxyWjvN7FUK0hRewuUiZIJJttEEVcpFRfITrFxPWwKj+0s34tM+&#10;WsEoTyNojVAV8nVqpCjl3yv8gb/rcTHhKRY8hElRynJfSmUsZzpU5mblKvu386l/4pfldlzc0x2X&#10;Dt1IqEbi5IY+2PRcKnpV/Zu5kfqsqCCEy8MaPJ1Sm8UTzWaBy+ZJm84x/jsgtZoM1grasMBmFCqQ&#10;W5nloalMgaFILNgEqgkqMxWdeUwgAkApmtREVk6DXzVdIzH4OgNVNNUqQkGl+jOnakNraJSKto5K&#10;pVEbXn6/gMrgOaULLoZZ/Yh/UzR9VyBamv6qDDWnsybM5XvUV6WcqkmpOqufio+LVLHw93kS1Khx&#10;nRkbWJEWhcqMeFTRJk3qXWSgGtOxAEPKCtGDUA0vTsfAUuZS6S6UZfgJVR46ZGdRodSMbkOp32/U&#10;Kstq4efGwhIWbCI5lDkEobKEBZkm9cSgtohjThXfltcqKhhVllAcXXQb85YncUoLa26ehTMbZ1K5&#10;HkTtuodQt/o+1K+5B3Wr7kbNB3fgxLJp+O2tyTj9PmH74HbUvHMrTr41Fb++OolgjcXX80biszlD&#10;8SGh2n1XL6y9uTNeocWcWGDBrKGVqN//Jk4dWYGaT7fh3Jf7afmOoOF7QvUdrd/3n+DCT1/hwi+f&#10;o/aLfaj5aC2dz5v48cW78eFLD+Obw6sx65bhmNwtG6/eMRQH1r2OO0d0RX4KoUgJYn4ZTydEh+SJ&#10;MCBlZcQiMz0GGWn/CZVyLDVcaGFMbbnjYTlM9zA3ojVLZyWvkA10E54/p3k0QuWmAvn5/jwBQrBK&#10;CEhZIzjlrDQFVQHvZ6HyKr62hJ+rv1USqkp+rlSpmBAJrBIey+jaSln2K5hPlWtAgI1QrX3gf/D9&#10;0gRc2lGJy/sH4dLeYaz1euHgizaM6fUv2JT3sLAp39GYuFwWzFy1dhGqXP4YgSXV0noUaSyIPtbg&#10;gk8Wz8CkVkDCof6oVFo6FWA3P9NLWNXSpvAa2xVoBm9a90GFXmAZC0io1GgRWGPiGrNoS3R7KlOj&#10;BTShBgzNpyJUqXytlkvz0boKKEVgegYtIM+r6Tv+b1CNCYpWS+2ZE4/euXHMoWj7WJMpuqWFoBOV&#10;q5g3qsjRHqX05pVe2cIIVPq0lHMkOmbG4rb+FZjUqQg3VhRgYEkebsj14YYcD3rnZ1ClHKjIzUbH&#10;wnyUpqcZkBRl6enm6Gd+ZYuLQXJ4iLF91shQ2CNpdyLaI7rlNbAEt4O1Pa1xcHNkRdHHR7XH5qdu&#10;Qs0mKtWWOTjDqNHIis2PMceaiZp1DxCu6aaFsHblPahZfjdOLb8TNavvRc2a+0zn8cmld+DX16fi&#10;+8UT8M3CsfiSNvCTx4Zi7739seb2XnhvdEfclxqLJSO6o/bD93Dm47Wo+3w7rd8+nP2aOdU3B6hY&#10;B2n/PsT5Hz/HpV++wrlfv0H9F9vx47I5+Oj12fhk2QL88vEWvPHEfRhd6cKMG8qw6435WPTk3eiR&#10;HgcfKzUNktXOINkEKo/P5WbEITszzoAloAL7QcsaBvqu7NY2BhotC60FhjR6IpMWTXB5qV5mpAND&#10;Q4kUDsLkcYaaFsVM3sc8KlWhmyBQfRTKowoY+Sa/0uMmqFh5pYeiip9fyVRH6qSxn+U8lmuQANWy&#10;kpBVULkMVO/e9j/48rVoXNhegEsHeuLi/n5MLjux9kvC1IH/C6tWVWKu8ydUFkJFOvPpV7N54pkE&#10;yuRXhMpH66eBtQo1RATWCVTfU2BkhaBS0/X/gYqv08xfTf0waz4wjEUjWFonQuMH1WihmbpqsNDq&#10;smqUUGufYFKEt78GkSxocXyNmdZBqPyEKJPnpchinpdJsPzM86SQ/yf0/TxnNWpk8TUlfE//wkTc&#10;1C0Nozo5cUNJIgYWJzA/ikU1VUnDl9TkLotYxmS2Ij0CVRkxGFjmxN2DOmJMeZaBqm9+JoYUZ6BP&#10;hgM9c9OQ67KiMj/XTPMooN0TSIVuN61gBvJdTlrWRFiiI5EopQpnwYkOh4OKpE7guDZUfSqXM4w5&#10;Aq9BJ+ZZ+e2ux9t3DUQNFer0lqdRu20O6rY9jbMaC0jlqqMtrFs/g3bwIYIViBr9m/nX6XUP4vSK&#10;ewnV7fjltVvx/ZJp+HrRJHwxfzyOPn0T9t09CJu6FWFZTBQeaPZPLLmhK2o/+gCnP1pjOnrrv9yD&#10;hq/2ou6r/YTqAJXqQ6rWMZz94VOcP/k9Ln17GGvvm4LDby/AZx+8hfpfvsYnO6hWo7vjgSGd8Nwt&#10;I7HznQXom5uMAjvzp1TCQZXKTotBHoH6O1TaKUVANfVbCSoHVUp5ko8AqJVPIymkWAoP856AOgWA&#10;svN+OZpCnbVUvAxCk8P35bEc51Mc8vieXKqPGiDy+LwAK6GKVRKojrT9VczBKhqhKqYrk0KVk4W/&#10;oGplRtg0e3VKM3y6KATnt2Yxr+rM6IbaTWX45OUY3DP8n4Tp36wtAw0JabRyGhenyXpK1PL4g3JY&#10;U2ST1mzWGhkmz5DtYm7FgmonHKmEKNmMeleLG0EhHK44zaVqTphamCn0Wt9BYQp2k2JRpbwEy8Vc&#10;x86cSmFpHGERR6X6E6pGpTKdv1ohKZS5G79LU0zSea7ZhCOH5xeYrcvnkplrJQgsft/fQt+lcxdU&#10;GXxdIRPgYr6ngrVgF17Ubpnh6JYRjs5qYhWozBv9iZpP1Qp5vLnau7dTRgKGlvswrroAYyryMaI8&#10;D4MKCVVhFrp6bbSPHt48mwGqXM3pHqqU10P18qKCUKm/yp0Qj5TIcMS2bwtbRDivQwyvB20PI545&#10;lS1cfVdt0aNFC4y+jo+vuxoLxvcgLLNRs/VZ1G5/FvVah12r125+Gg2bnkLDxlkm6jWZ0UxonIVa&#10;YxMfw8k1D+BXgvXje9rp/h58vXAavnqQSjWgCrsJ+Op/tMLbzVrgjmb/wozKIpw5uJRKtQY1n+1E&#10;3Zf7UE+g6r46iPqvD+Hcdx8xjlKxGD8dw4XvDtPmjcXhpfNw5M3nCNxnOH/mN6yccxeendIPT4zv&#10;gxXzZ2JCzyLkaUOC1FDT6Suo8jPjkceQBZT1+1OlqDZO9VsRKifzKjcrNi9tXVpj+GnZ9G8n74nd&#10;1p7RDjb+W1DZNaSIcDr0WYTXx3uWzucyqF5p/Mw0vtbPcpzO90owimQLqXqBYWp0JLSHHQhsmZTK&#10;RoCY05URrnJHa3QgjB14LBNUCyY2w9EXW+Pc5jRc2l3F6MALX4BPX43AjFH/oF27CtYIFrxo5g8E&#10;ITv5ejPrtdChEdqtqVoqtOqnYa5loCIkLLTueIJAeDSnSsONzPoPBMpB1VH+9P9SCwMZ/6ZoWrdC&#10;gLn4XkdEYOJkkpYi+ztUjUoV2U4j2a8lVMzlNASJgKRTVXP44/N4EXSOWanKq9S0/n/VyowTpEIJ&#10;KuVh+ZJ13owqqpCa0ANN6YSLilRGZZbypfG3ZvPzKrzhRqW65KTQ7rkxuqoAI8sKMLQkG8OLMtE/&#10;N4N5lRcdMjR93hWAKicLOW4n1E9VnO43jRYa/+eMj0MirV9Um9asyKJZAcXRIcTymkQhoS2vbwQL&#10;X1gb3PvvVhj6v6xErv835gztQFs3C6c2Uam2z0WdYuucxkmLc9CgoHrV7XgGZ/Y/h5qDC1C/6wXU&#10;rp6F4wvvwO/Tb8Rvw3vheEkxziS48fu10fii2fU42Ow6QtUei5q1w6RmV2MaK4KTu181UJ35fBdq&#10;BdTXBwjVIUJ1hEB93AjWR6ghaOe/2YdVT9yNzfMew8pHb8Gpj3abtdSPbX0Pjw7viIeGVWPrm/Mw&#10;78FbmafEQCvS+p2RyKL9y1XXBOFK8/9l+0zQ+nkIgBZnUX+TBsumMWQB1aQua6iNDJr6sBSaAq81&#10;0G18vcsbBTc/P42gaqq8PtvvDIPbHgwPy7CbFam3Eapi2sMOtJOmO8WoFe2fj5ZbOZWgIkBl9uvN&#10;6JqOzLWqqXAVjlaEanwzfLygFWs0L4Eqw8VdJajfkIkvXw7BY6P/QTiuCUAV0xwZhCqLiblmvKo9&#10;XsNzsmn5spmzNEEl5fGw1ldBNZMWG6FSBGbbCqqmwvxfahHH4N8UaQmtTPjjmKMREpfpENZiLbJ/&#10;1xmgFJGNocfaeCAxrJWxjJ4kqonOi3DIqubxXHOsLalCUiqNrviv7yZoAaW6njkYc0b+nnLeoGpC&#10;1Zm5lNRKUHXxh9FX07fT4mYl0wKwtisnVMW84b2KHBhQTKioUqMrCnFjeT6GFGWgV7YPPbL8zLlo&#10;9dK8qMrPM1PnszQ0ye9DWVaGaajQSHVBFU2Vim7bCFVsLDKoGJlJCUhiPpUVHoqSiFA80joCT/6L&#10;NXPz/8VDffLx08rHcWLPCzi98znUU6XqqFKKGipV3a65qN9EFXtlOuofmojaEQNRW9YBJ5N9ONUy&#10;GTX/E4W6ZiGobdaeEYKfm4XiEz7e/T/tsOIfIXjhH8EY1ewajHJ58Ou2Jag5ug6nP99NqAjU1wf/&#10;Cyo1q2v27yGcPbYTG56ajkNvz8fS6ePwy76NZpbv8W+O4dUHp2F6vwqsWTQHK1+Zh2FdSmh9CQZt&#10;YLp2mfRoy6EI06xuRqoTIgHjZWhIU0FaLPKZZ+Xz2mfz79odxEPl0v5VWjddS4M3hdZYTyEoqbSD&#10;DhcB9UUHGkAIVjqVS1B5CKIG3Cq8vPcBqNqjihWqGqk6GbUKYSVL9aLNVE5VYlSqlbF+nfhcJ75H&#10;atXspXHN8Mn863FukwOXd+Xh0q5c1K534YuXg/HE2H+woF9Nu9EcfhZ0TYvIYu2cT3ukFrBCnqjs&#10;oAFNHaB8nEaFEhwaJuSIvsbYPYtWLWJYI2T//q5UgQJt1lRnBKazEwhGE1QKjyYTMi9zyEaGX2fG&#10;9zUt3azO4KbH6qNKjuCFieOFSZYlpS+mRS1ya2weKwEmkTm0f+n8TLUC/h2qpjCrJqXwvbQOJfTq&#10;1Y1ABYKQqaGCFiErubmZuJjPWlDrV5Sz1tNWnEOK/ZjQodhYvhGluRhclEUoPVSpdNoJD0oIT2Vu&#10;HpNkH6G3ojTNb5rTBVWe00GVjUR465aIacckPCaa5xRPNUxGkd0KTxRr1ohg5MeGYyD/vu2fITh8&#10;dSwOx7nwS/9eOEU1qFlBxdqh7UZptxi1BOrMW4/ijD0PDVcl43yzaJwjNBcYF5tF8BjD52JQ3ywW&#10;p5pF4Vc+99U/wnDkf9pjDxVqzT9CMecf7TC22VXok5KCHza8jJpPt+Lk5/tR8/VhE3UEquEb5lN/&#10;i/ofP8bJwxuw8YU5+HX/dmx89kF8umopLl2ox+Wz9Vjy6F14cmRfPHvbCBzduR7Txw1HjzwXfy/z&#10;c6qVxv35tUzZnxGODFrvvMwIXr8EdMpNRIesGBTz33m0ZhkEy2kLIUT/H19/ARfV9n9/wAN2t6gg&#10;onR3g4AgGKCgoGIXFip2d3d3d3d3dzciLdLdMTOsZ+0zeO/9ff/P83jv53VmzgQwc957rbXP3vs0&#10;l2bf/ltNYMLvU5zPEieLhSWUOirsxRQPMbyorTTdQwxXEpfFFavciiWkHWkrPQiK6EYPsOcxIKmV&#10;CqquNs3oYhrD26KhtO1O5RIq1ZN5S9yWHaZSRe5vhLJHlhJUFS/cUHDXklC1UkFFpbKkSjhQfQQ8&#10;LmJcnFFDeDFXeLJcpWCv6hV0MxIKQ1gk21Z1/klApdkQhmLVIkL1d1qGNa2h1J3OEotrSmur86AW&#10;UIkSa0Soigc7n28lACXcYmUkPXFBNQZ1UX9hEmP+9DTZMmkzxPOLsTVia8MP0NNKDIpshk5WjRmG&#10;G9G7M/sZNIVqhdy/ivlvCaic+KGKWbxixq/0gfLDFJkq0Kk1W6VmGOhljvAgtqz8vYUaelOtujpo&#10;IaRjB4zv6oAJVKgBbvYEyhWhnm5UM2v4OTpJg2a97ewkqFytrPkzzCWoxGgKMbBWPG6k1QZtGjcg&#10;VM34++jyM9GjAzBgA2YCN2MD2BIqfzMDdG3VHBto0dIIBwiEnFUqM0COpi1S189A1sPtKHy4E7nv&#10;9yMvIIgAaaJSpgulTJ+3dVGu1l6qEgJVzMpXa4d0ApXE94uRtSRUzfBC1gjnZXVxqkZbrKVlDTA1&#10;QOLdw1InRXb0e+QxR+XHV0FVBZY4+SvsX1naT2R/uY9He7bh++1reHBwF77duYLy3AxUKivx6eEl&#10;rBoTiK3hA/Ds0kmc3LYeg5lB/TsawVaspGSp/U+5sDratYe3Swd09eyAYB8DhPoYI8TTAN3cVGC5&#10;sFH7Fyoxrb2JtJ6fAEsFFTNqVYlODntmLBd+bx1p/9xpH8UQJUsx8p3fvxj5bknIHC0Jlo0GfMUk&#10;VTqWAMeW6GbfHF1txexvKpVVI2m4WnfLJgjgcdGDUIlsJTsSIcPPA40JlRWhcidUzoTKDNFHm2Fj&#10;eHWG8dqwblefrbsKKAkqlhetngdzhauwQVWwubKc9JlNhBJJ09hFB4cY4UClktbXU41eEPtVvXyq&#10;rmxp/QrWX6USJRTKkR+K2IoVlqzFaAsCakaoDFpTrTTEBQbqQV/A1Ko+9zXkAdkEZu14MOo1h1gV&#10;1p0fnlgZ1teaLYs4r0BpFp0MrpR4aZAtGwoxOVF0s9vS+okFM8XAWydjsdiLgIotk4MmejqJTgrm&#10;Kpsm6E7/PKWvL/bMWwnDZmrSFIHOdpr8sLUwoJM+FvX1wXjav/4uthjRyZ05ywWezE4+DsxMpmbw&#10;srNHFzcPWj9ruNDuiYUzxbg/H8LmSuXS02gJraaN0L5Fc/7dOuhk0B6dTIxoXU1ouU1pwbX5O5hi&#10;EGEMI1Q3WKnqmgTFkMCYsjogyaIjYs6sQPb97Sg4ux5FjcwJnQHK1fVRpqbH5xqwjKhQHVBAsIoI&#10;WTZtX4ZMA38I1A8q1GdZY3y388HLqVNxookuJhjro6u+HhLvn0LBr+fIi/mAAoJUQKgK4sWWUNH6&#10;lf2ORMWfn1BkxyLryzN8uXACX26cw7MzRxH9+DbK01MkqGI+PsOtzXNwZGEEbhzdh3d3L2N0n+4I&#10;6mSFkC72cDJtDVcxG5flTqh8HfUInAGBMsTQrqYY2d0SQ/1MCRYVy7U9OvLztyII4uogYulmMa1d&#10;TDEy5VZcDcTin2oGC4JlQ3fhzGNDdJ13Yt4SjsaR7stKAGhIwExbSM9xInAdeRx0tuOxQCsYwIzV&#10;XfQI8njyI0xiFIVKpVTlz/uyo5NliDrUhFBZM1O5o/ylI6EyQvSRRtg4rjocDGpBLMQizTOqgsqN&#10;NtCd6uQmBpMSKic+5qTHVpvW0Iklpk/YdKhDeMSoBXECl7lK9N5RaaRpFtK5KhVYklLxvli8UloI&#10;5j9KJdbSc2RJi2xKUDWSZvUatyFEolqLjFVfKqGGptrC+vFgJFTOAgz6bB9+cOKkXVebllJ3qC9t&#10;oKdpYz5OG0ipF+XAD1JMC7FuV0uyfk4mzSVbJ+xfN0ctaTRFANVuXBcb9Hc1Q5CtOa5vPYH5Q/ux&#10;YVGdLAxhKzrK1xyTujthqLcj+jnbYqiHK3xtrKhG1sxS9sx5hnC3phXs6AEnM3NCZip1p4uudNGl&#10;Lmb+ajdtTEvbFDoaLeBspIvRFmboY2jMvEWoCJMXVcq1QztEBPfEbFcfrFNvjFcEK5NKVEY4QFjy&#10;axghatIoJN7YhIzJYShR04Vc3QgKwiQnSOW0gHLuEwqVR3UqUtdBRoeOSGpogD9WXkg/cwqPtC3w&#10;xS8QPzauxPbmuvCpXg0DHOyQ9f42oXohdUTkMzvlEaZCMapCbAlVcWoMKjITgNJclKT8QfyLF4h/&#10;9xI/n9zFjzvXUPA7HpWVQFFmCl5uW4knWxbj/YkDuH94Oy5tW8YDUxdd7PX497ZmQ0KwTMTn2xYB&#10;Lobo422KwV0tMCbAFuN7OXJriYGdjWkFdeFhrwmx9JhQKLFMmDEbR3MeQ2L0uR0hEmtXiGkZlsbN&#10;JbDE/Ctn5mwvKkxnQuUjgdWMiiWmhzSHFbO4mEoiBum6CrcjegJFvqrquOpGgARY/jwueloxT1G5&#10;AkSjy63s+BQZfh1ugvLHNlVK5YjCu8b4daQJNoytJkFlLaDiQfcvVA2kEsokRhaIXkEH2jnxHAGf&#10;mEFr077uP1CJSYOqRS2pVARL7BMTBoVNlM5JCUUjSH+hErN0xUhxR34wjvyAVErF5xEqU836MKHq&#10;SeueV2U1AZSxljhR3ITv0YLqygPSREwwYwtjI3xwS/izpelGsARgYqCsGz88VyN+YPxwraimflSB&#10;ge7esGfmciFQQuG68QP0EzAKy+duhs2TJuDO/sOYFjIIZ5fuw7cr97B91nwEOZphgIcB+rhoY7yv&#10;HQZ1dMBgdweM9fWABxXG39WRgdoWFrr6DMC0gq7usDMykZRKLKYpqqtYRJN2sG3jRmhHqLSbNIaL&#10;sR7GMWeNMWUWo0X0tDBlI2GKTkb6CDDQxcYpk7Bn8AhctfDGdwKVSEhKaANBeGIcvPFuzVSkW3tA&#10;Wd0EhYRNySpq5oo8HR8UEbyiJbuR2WscfhGmii+v8W1sON7pmCFl5QLc0TbAG1q/SCrXxobtYFm/&#10;Fub16o6ymMcoEOv50eJlJfxAbtIvpMdEITMuDim/YpEWl4KMhBQU5RSjkCUvk6MoOwdp394j+sEN&#10;ZEb9gLJcDqWyHLkxrxF19Ti+bl+GRyum4zVz15GJA+Fv3pqNMw96w5ZsvMX0Gx2EuJlI5wDD/G0w&#10;PsiBjYozxgXaYEBnI3R31YE7863obBBXBBFXiTEQDXUVVE48FtyrFua0ZiQQmcmagImRQGLelLjm&#10;sKjOBMWT951FN70oHgc2tIXiegCePAa68Djqad+mqtNKKFZzQqSCqidzuwDLX0B1ilDFHG6K0se2&#10;VZlKQGVC0OjZx9QiVDWkg1osiCLKkTAJRRL1FzJx/uq/3eBSV7joXOAfJkrMshU9f8K6WbFsCJU4&#10;kSzez7aDgE88V7UOoOiFE+uVi58jFmBx5kHuQLhU9k9kMpHNCJEAqapMtRoTqMZSB4W4urmdoQal&#10;nNJOqPyEF3ZQjTT3Zz7q5tBaGvPlaSmmzBMetlwjvbrh6al7eHb2EWzaNYKbiRb/hsYIdWNL2NEe&#10;M/uEYP8ctqg37mBV2HgUJafh853XSP78DV/vP8WpdeswY3AIpob0wOn54zG/iyemujhjWTc/2j8P&#10;5ikHuNvbwoz5yJlweNk7wNbQiBaQoNAOetrYoqujI9ypVFrMU7rNaFuaNUVfczPMpm3sp6dPCPXQ&#10;ycIK3uYW6G5jie60YuFGZtg9cCh+HD+CtzMXI+PQKSS0tke+UQ9kGvrgz90bSB89DemtXFB07iqS&#10;HXsic8FqFH16h+8tTZF7+iCSJk/FN7WmSPX0QXx7U/yWNcVPKt83blNoK9+oaSG8GRVAvTb2TZuC&#10;iuRvSP7+DfHff+HXj1i8f/kdPz8n4+3TWES+z0Dk2z9I/J6O1J9ZKM4oIVTlUFYoEPfwER7v34ns&#10;b5+hlJdBUZgG5Z/XQNYnlCU+R/6nO4i+cRRvdq7ExkAvDLfXhRezjR9B6GGnjX7uxhjexYrqZIWI&#10;IDtM7u3IXGvJbKWHbqKzgi7ExkR1mR1dHl/iEkxilrktG00xg8CTiiNGAblYUIFM2ZBynz0tvhhm&#10;58WM1Fmcf6IadabyCIBcqE5OVDIx/E5ME/ESDbJ9CwmoXs6tEeTM38uxBfxtmxKqJv9UADOW7NRU&#10;GWKPNEPZUzsVVML+3TGmJWyG9aNrVkFFK0bLJ+ovVMLy/QXLSXROEAzVYv0EQ0AlgVIFlTQqQqVW&#10;Vtr8Q7lPnOMRYEmL/IvOCHGeiPCoJhWKru9G0ggIsbi/k7BnUj6jpBNO0Vlh0pbvqaUqYfvMdVSD&#10;aK31m0OsEOtkoUG/3IofhKakVJ0tGtHGtUZP51bw5QflyeznRfkOstBD9P0vUldv9KcoDDLzwfaI&#10;9Vg2fhqubj2EZ4evEaB3uLnvFGJevsPD4+eQmRCL3IzfKCn+jbLsB1Bm7ED6r3UM7DxIvr7EzZEj&#10;sWHASByYNhs/nr/mz+wCezNTGLUTgdtOylXCCgqovAiNF/f5UK06Urm0mqigMmxYD/2pZv1t7dCl&#10;HVviDh2oZJboZCagsmCLaIaROvpY1qwdDrbWxuPOAfg5OQJfQ8N4kEYiKnAIcvftRPzgYYhpSUt4&#10;5TDiO/rij7E1UnoE4E+1lshSa4VstdZUt7bMVa0kK/hbvS1iuP2jpo0k9XY4UJNKUacepvYdw7/l&#10;Kz69+I4vbxPw7HEknj/6hbcv4/Do2ht8efYTjy4/xvenn/H54Rck/8xAXlohbV4xyrLSEXnhLJ4d&#10;3Iffb15AUVYEeUYMSj9dhfLbbVRGP4A87SUqc7+iLOk7Pp8/hSvLZmNcR0s4NK8NDzqPEDcjZigL&#10;jPa3wgQq1KTedAI9LdC3kxhv2VbqUBBd4eLSpR0IVQc2wsbMy2KVL3eqjVgM1YsWz4uAOFOtpKki&#10;wq1QkTxp24RKqQbW0goSIE8eOx35fFeWh6VqtLo4TxXsooU+7lro5dqKWVsMX2uGQKpU4F+ohFKd&#10;nS5D3NEWhMq+SqkcUHjHENGHGmN9mOioqEkIeKBTRRx0CRAP+r9Q/QVL2D7p/BL/GDuCJUpMoVAN&#10;kBVFhSFUAghrqo09oXMyIJyi+HoHcX6IUIm5SSJDORo2hpsYqcAWRay95065tueHZc3fw5JQmhEi&#10;AZKwe2LddHEhAjNxLovPsdElgJpV65/TY/vYaqCPhymm9QlCF/M28DGph6Ujh2Jt+GwqQ0P0tjDG&#10;t2tvJaiKsvNxa8kV7Bm7DUlvY6R9Gb/ikEDY4n9GoSQ7Hflpv1GQ+R25CTcQ8/YkYh/NQcLj7iiN&#10;6YHS+F0oTE5EwoMnyIqPRNrvKOTy+YdXbodFOwMYtG2LjrZUJjuhVMa0hPaEyonw2zLDmbM1NWdW&#10;bI12jRtCv24ddKWa9eBzB+uZY2ir9pJKdbayRldaQn9ba/RhFpthaI4T9TvgrawNYWiCP02M8ccv&#10;AGn19ZBD65bHKpFpIF/WQgKngrfLZM1RqqbDjNX+n97AXN6PJ0iR1dohUa09cquZ8D21MbZuE/jR&#10;Cl48dAlfPiXh3etY3L7yHK8evsT14yfx6tJpPD+xFx8uHMLny4fw4fw+vDq5B08P7EDks5fIzi1D&#10;TlIcSiLf4vvp4/h07Qoq5QTt5wvI313i8XYGyncXofhxDeVfb0FO5QJiqWDv2RAcxZnBAzDFzgZ9&#10;THXQv5MRobJEeE9bTCRYowNM0a+TDu2fmOdEpTIVPX4NCZRQKroYETGMmrBhFtM0mKdp0zpbNoc7&#10;VcuOYNnRLjoSNrGUmRfLl9FApVaq0ymqYpYiZMLlBPHn9O2ojf4e2ujrponehCzQvjkCpVylgqoH&#10;qwqq5ih74gDFK5GpXJB/1xyRh9pg9chaVJGatF5NpHNPYsUhRwIgQPhviRwlVEqawk4rKDoqbFmq&#10;Hj7u52tFL6A07o9/rFAnZ4P6zGQip1H9CNc/KkiFElMpxBR1L3peb0qwAMvBQJy0bcI81pRQEa72&#10;qm2gqwv89OzRzcwZ7u1M0dPOE3fPXsOkXoP5ofsjwNYAG6dPRkVRBW3aQUzzGYwf996hKL0Qfkbt&#10;EWxpgMeHLkoAycsr8OnuJ6RGJiPpcxwUFWUoTImnCkVCrshHevx7ZMR/gjw/Fp+uL8T3F6ewIMIR&#10;EwY0xNoZHfDm6jzkJb1AXvIP5KR8QE7aK5RmvMO62ZOoQAzHhga0FVaS5RP2r5ODA3xdXdnKqlTK&#10;3cQUZm3aQL9BXbg3boKuHfQRbG2DoVb2WN6gHcL0TdDF1pJfsgVznhX9vCWGE7SN+pZ4WN8UP9UN&#10;kElQCmRCfXQgJyxS9zlL3JbL9FAuev9YoqNCPCaqWNYBWVSrRFk7xNbQR3J9C3xqYIbVzdvDhnY0&#10;2NUDN06cxtNrt3DvyG68OnMIn64cQdLz60h+fxXZYtHMXy+kcYDFcW+QH/0SkTcP4vHOhcj/9gh/&#10;mKcqUqOR8/IhUt6+RUlKIoruHkHF0xOQPz/FY+4EKr5eY6P0FMWvj6NwbF8UGFgiv2cgFPvWQ/72&#10;Kt4e3Yw1gT6Y2NkKU4JdENHbFqMCjNDPW4tQ0drR0tuYNoIRj6MOjB66tPFGIouzkXYRQ85o/URP&#10;nZhI6EGoHAiVPUGzJ1QOLHcC10k8ThuoKqFcYo2S5vB3aIlAOpwQd02CrYOBXu3Rn3CFuIgRNsxZ&#10;VKv/C9WMKqioVPKXbqh45oXs2x54v88Ni4a3hR2hsqG1ErlKgCU6EP4LlDgZLLbS41Ql0Ukh4BB5&#10;SXVCVZz/aSR1TogJiP9CJayjqkR2kl4j3suwkTRB0JPy7CV64CjR3vwAXIyaw8GQiqWtAXf9DrBr&#10;1xymrephy4TVeHDgARWFfv7pD8S8i0ZZSTmy4tJRUViC7XNXEKbtEjTin7wIKC4sQ1lxGa5uPIWR&#10;Lj44v2Fn1aOVVVvVP0VFAeWLypT8BXmpMciOeYi8uOcozExA5IMTSI58iTvXD2Hfhvm4tn8zPs4L&#10;Q+yTLchNfoj4H9vx5vVA5P7eh8lDgtG+VWt+keaw1DeQlEp0VIhtF7eOhMoWnhYWbEHNYaXZCg4N&#10;6iGkuQb6EaohJuYY7uCCJVSLDc11EWZgxsBszmBtTstihiArM4yhcu3TscbLWkbMRAbIUdNHEaEp&#10;51Z0tf9vydWMWSaETXSr6xFCHUKlhWwCmc7HP7a0xhJ9Q/h2aAvLli0wJygE13ZtwuGFU/Dl0m4U&#10;RL1EScJ7lCZ8QmHiFxTEf0NB3HcUJvxAUeJPfmRRKPzzCfe3TsPPU0sg//MDZenJKIz8iqzrF1Fy&#10;aT/klzaj/OF+VDw5iYrPF1Dx8TzKp4cjr4U+Cpy6ovTgFpRH30Fl8jMg5SlQ8h2lhPXM1LGY6mOJ&#10;iGBbjCRUff8Dla1ZYxjzeBKZqgOPM0PhkigCf6HqSosnVKeTOC/FvC3WqxDlwOPMlVnLy7KJpFQC&#10;JrEV0z0CHGnzmKF6U5n6UaEGd9bFEB9dDPLUQV+XNuglchYzmcoCNiVUzFSnZzNTHWvJP84K5VSq&#10;sudd+Id3wZOdnTFtkDls9OtQbUQnAqmXOhIa/gOUsH8qqFSwSVPR+Zx/OjD4uDQKnVspW9H6iVzk&#10;wIwmXiMAEous/DPl3Yivo+3zNKUcszUR85TE0l/ewhOb8HXMZicX70H0858ItvWBT1tzfL77oQqB&#10;f/9lpTAk5+fzlhIfb7/B10cqeycuNPYXG6VSicriCkS94IGRlsX9SmQmvUd28luUFSSiNPkp0qL2&#10;4MGlMXh+azNS494jM+4z4j8+R15GNK1gEjJ/x+HLg6tI/EnLcvMOEhj2z6wdjw8P5yHh53xEfhuC&#10;3+/XwsnQEKYsOwvaO512cKUyudDGeTtRZV3d4WPvwHxnxS/WHK6aWvBWr40RdZojrJ0eJrTRw0gb&#10;e0RYW2N/nbbY2FgXocYW6GZvBX8rU3QxM0RfOwsstrDF7SamtID6SFM3QoGaES2esQROOUERWzn3&#10;ybmtqGaBvMb2+NPGEXEtbRDX1AJJTawQV9cSVzUsMElXH11MqaTikqkazTF/QH+cXbIAl1fOg5wq&#10;XBQvQPqM/ARxfkp1u5C3CxO+ojApEsV/CFX6L8Q+v4AH6yeh9MU1yAtp+VKTUHBqNxTnN0FxZTvk&#10;9/ai8uclKI8wjxo7IV/bFuUrFgGRN6CMvYHKLxeh/HIJ8m/cRt2mF2dmzfyEC/PDEeFjhLE9jDCw&#10;sxaCOmrAlyC4mDNzEypDOiZ9NuD/QtWYx1JjaSREd2YjcXpFTEB0tdak/WsNJ9EZQeg8rVpKQHWn&#10;OnUTW+YrkZt6ubRCH0I10KMdhhKoYT56ElT9XDX/v0N1Zg6V6pgGpZhQvXZH6VM/QuWHh9u9ERFq&#10;TJBqE6q6VVCJToV/85QYC/gXsL8jIMSICgGUOH/1T2cEtyqoVGDZ8Q8WlvHvtZ3+C5Xwv6JXTkDl&#10;zRbFl2AFiB4zg/ZwatcUX6+/l6DISc3B3f33qU5fJSCUcuLC/5VygqMoQR7zT2lpPtWmAhVlcgLF&#10;Zyn/VSKFvAJyoUQop8eXQ6GQI/EHrcqXG8j4+RIZHw7g3N5OCJ/YDMMGtidcWyEvSEZBYS7y83KQ&#10;/octZ346AbqO+M9vUTRnMx6MGEuLYYn1s/wR+2Eefj0dh01TukK3uRgNbQUbc1PotGkFG2MjeLs4&#10;S9bPx9lFujq9GPfnpmeIIB1DLGMmmq1rgSWmjpjXQAcLWxtjtLMdtrcxxRlmp5XNdTDA2oLW1RK9&#10;zEzQ08YEEfY2OGpsi091jGgBDQiVMcrUTSWI5IRKwa1CZoZKcYJY3QL5DWzwq50Dztg5Y7NLR6x1&#10;74QZjq48eBzRmcD6EPBOFiawbdsGs4IDcX7xNKS/uY8CKpMY51cUpzrpmxv3QTWqgqolutkLk36g&#10;ODkKxanMUWnf8HHPIqR274Siw0eoVC9RcWsfyq9shvzJIVS+OYniiSOR194aBcH9UXRuN4/BE1A+&#10;OcYSW9bzk1C+OQvFxwuQf6ZN//1AylsnZgxHuHcHjOxGK+YlJpCyEeYBLa6YaMjGXU/MjvgfqMTK&#10;wgEOmlJPcBc71UpJrlQscR7KlflJzJ8SHRUBtHvdWWI1YtHL11tkKXctDPRshyH8mUO8dXlbB32o&#10;VEGEqieh+tf+Eaqzs2RIOKoBBZVKnPwte+KFjGveeLLdA5NDxTAZARVhkqwc1YhbCQhRhOpvZ4UT&#10;f3lHqpgLoepIoDxEz51k6wgVc5M0coKSLEZFWFOe7cX7iNewHAwbEyox5k6ESrYYDJCdzFvC21oD&#10;XY008fXKSzw4/xg9dNxxf/0lFRVV/4T6yCvLhCghL/MhMlP3oTTvNQrSf6I4J6XqWVX/xFXRBVgE&#10;sLJCjvKSfGatfLaiOSgrzEJyjMrmleam4c21Lfhwfx1uXVyKm+dWISvyLpI+nENuwksU5aUgJ4O2&#10;MCcNuWlpKMzIQHzkJzy7fgpjegVg1bTh2L9mEILcDdkKmsKCls3DyQm2zD/tWreBqa4uFaojvOwc&#10;qVD2bAm7YHLfflg7bgIm2nsh8vZ1xD26iaeL1mCjgy92tTDDUlMbzLd3xNl6ujil3hKz2xugHwP8&#10;SGMrjDLQx1iq1lYTK7ytbYhE2r58mQlK1c1RWsMM5aKqs+rYoLCBA2JbO+JeB1scNLDGNCpgfycb&#10;ZgNrhm9H9PNyRy8PKqg9cxvtpQctYHgrTcTs3yJNky+MVg2eFfV3JIWkVGKbQOCSvqEsKQqlmcko&#10;y4xF4bc7iHLzQs6YcMiZsyqu7kDFq4OQX9+G/G49ka3vhLyhg1B2cCkU59ZCfmEjFFd3Q3n7AI/J&#10;kwTpGhTxD6D885hAPYYy5i5AS1ga+RhrB3TCKB8dWjLRI9cS3RzE/D6xFF4jQtUQ+oTK0oCuSAwl&#10;o4oIWHpJC6K2QXcn1boTnahcnmK2rzTL9+8AWrEsHYvWTyyeKqDqwzwVyhw1wIuZqlN7DCBgQr2C&#10;HFqgBzOV6EoPILgBlo2oVLR/8UdbQP5YNUyp/KkLsm7Y4O0uHcwZRHXSE1AJoFRj9cTIA3u9etJc&#10;IgHWX6j+Wj43Kk9Hw4bwoo0TA2+dDevDwUilcH87K4RqCThFr584ByVOuDqIAbAmLSCuByV6Z7yF&#10;9bNpDT9LTawLG4dCWrqc+Hy8v/QcFeUVqKTy/Ks7QGHeF3x6NQCp8QuQn/6YFY3y0kx+sfySU24j&#10;N/oSKvLiuY/qxSrOS0NBdjLKi2gVCVF+ejwKsuJRmJWATLa0f75epy38inI+Lz8zESkx4qoWT3Dn&#10;wDIkRDJsF+SikFCVFyUQyk9I+HESL+6swN51o7EwIhTb1o2ABXOJi70rXOzs0dnDCw60fDq0dwbt&#10;2xE2Swzr6oPH5/bjTxRb+JRX+P7gIvYMno7IW1dR+Pszkh5fQ+zVU9hk5YRdbamAlo7YZGyNK1Sr&#10;k9U1MNPYBGMJxUotPSxrrYtVxua439gEf9QMkCczRimVqbC+LZK1nfHJzA3XbFyx3dYBk2g1e1ua&#10;wd/UBAEm+uhhrAt/vXbopqcNH31tdBYnl63N4d1BD91NDbDU3Rn5j68yN72XRp+L608VUZ3yqU5S&#10;8bYYByiGLBUlfkN5eiIbrWJUFGShJIWf/2PmqMeXUHJjN8qeHYJiy3wUaxF8dT3ku/mieOV0lJ9Z&#10;j0oCJ79Le/jhPPDjFiq4LTy5FsWLpqB4+gQUbV+KipcnoRBqlfMRP85sxaROegjrqkP1aCsd/B42&#10;TWBl3Aj6jBh6hMqCDfy/ULXgc1oh2K01ergxi1Fpuonl5qoWf+lq2xT+jlQzJ7ojp1ZSBdH6Cfsn&#10;3jukoyb6emqjH6uPh5a0rwdB7m7bBN2sGqE7gRIlOzGrNqKO6KL0kSuh8kDFC3sU3DLG930NsGhw&#10;NUmppLF6hOrvmD1x4WjpRPB/oBKqJBZDESrlSai8RTcmy9WY8Bg1kKZVWLevmk7PrarTQzViwpFA&#10;OVOhOpprwM24FZx1mkljsbwtm/F9tDG6kz/+vPuFhKpu7gqlXIIKyhKgLBny4gwUZ75Hxq+lKPhz&#10;A2mxVCoqSWV5IX492YS9qzSxZ7kuvj8+DmWxUKcsFOamIz8rBbkZf5DPKslOQV56HLJEL1VaNPL/&#10;fKOF/E1YU/HxyXm8vX0URamxSIh5j6ysVBQX5KC48A9Ki7+iJI+WtJjKmP4CXx9cw8ywUMyfEQB9&#10;LS34evjAzd4J3u4ecLSyg652O/r9djBq2wEzR/SAIvcBFfYM/sSEMaOdQfSL40iL3szf6RbKin4i&#10;L+Ut3o+OwJ4Wpjhq6IxtVg44ommM27JmuFijNRabWWClkQVO1WyPiw0M8UjDErHVjZBXzQxpLR3w&#10;1dgdN21csN2RuczOGr0tmJXMxDAgA3ga6MFTTxM+HbTQpZ0WM2preGtpwI81lcDvGTsGlxfPwsv9&#10;a5D1/QEKxBU9aPuKYv9VqjxClssGR5QYC1iaHAslGy16ajZ6/I82uyLmLcpv7oTi4QGUHVqDvIBe&#10;KKpvjEJbL5TvWko7uAVlN3agkk6g8uUpFB1Yjdzp45Eb0guZnT2R5dcJuX6dkRMSgOJJI1CxYSEt&#10;IZ+b8AT7w7pjvF8HjO2qR0vWFr7OYgYw1YrOx4ANtwWPRQGVWIsiwL65Cg63Ngju2Aa93QkMARPn&#10;LoWKBTjQvjk1ZjWXVEqsSfIXqr82UPQA9umoRTBVS4D72zVFV2sVTP5VJds1uR2+HHBA8cPOkD/v&#10;hPLnDsi9bYgfextiwWAZzKVVjuhVCYEYQiSGEokhRWKEtl0H1ZR4AZdQJ2H5PJiLPI0bwMe0EXzo&#10;bz1MCJ7UIdFENXi1fWNV8T3EMKS/l/8Us3Nt+D5jfHrgzqErGOrUFeGduuLpkVtIjUmFvFSO+YET&#10;8OPZG2Il8lEJPt6bh6dng5D06gAKM+OQnfgAsQy3CV9fE7RCCcBSWrzXD9fhztlFyKItKS8rQklm&#10;gqQyBXmZrCxkJ0cimfYuM/Y5csRjmdEozE4kVEnIYKv77sNd/Pj6ABkx9/D70n5kx/xCQWkFigry&#10;UZj8CmUZHyHPS4KyIhlRbz/i0OYdOH94G8aGDEeAZ3f4uHvC19OHX7YTjGjbzA2NCZYeAr2c8fz6&#10;fBSkLEd63EAUpZ9BRtYu3H1qhC8/glGRfR1FOZ8RM2UOXsla47yWOXbZ2OGgjSPuNzHCW5kWLjfS&#10;w94O5rhWux2+yzogVt0IaWomyK1tiSQtJ3zSd8VNY3usY2YbY2qMofpGGNKhA0J1NBHSuiUGaLZG&#10;MLfBbVqjl5Ym+hvpYqS9MaZ0ccW6oX1xdMpovNy3hkA9Q17063+me/xvqVTqK3/nZGnExH//yYvT&#10;UX5+Cyp6BaGklSkKDZ2QOXosSnYQKKqUfP1cFB9ZicLFk1HYPxRZ/v7I7OSJQubEEu0OKG/Uirmw&#10;ESpkdam+dVDIBqVwUF/g53V82DMP07voYmKgHkZ0ow30bIWujs3gaCZUipmKjbqLmRhRTqjsmiOE&#10;IPSjSoV2bIX+Hhroz+f3pXUMcWlGC9yY1QhBjk0JlqqT4m8FEqq/itXLlbaP1ZM2UnRoiBHrf1VK&#10;gmrbeF183udOqLqj4rk3yl+ooIrc10iCyqJ93f8DlRgMKwbA2hAmB7260jkpoVpiOoiwe578I7wE&#10;UGaN4Suda6L8EjYnqpGwemL4j70u1YkK5WIsYKJCUZW6uxjT07vh1oZj0hfx9sxzJL76Jd3++y/r&#10;TxoyExKgLC+GsiwTF45MwIo5erhxdCpK8jNRUVJAcF6hJCONEJbQgpRCQRtCw88A/Q7lOXFUGEIU&#10;8w65tCkCqPIywvn0PHas7Ihvj2Yi9tkWxL/bhIz4h0hiy5ybGImc75/w5+wBRB6dhSgXO+Rf2omy&#10;CvGzErF9Zhdc3dof945NQnLsHWQkfqeVTKQtzIaioAQrZi+Dp7Mbunr7wdutE8wNTJmtLGGsZ8AQ&#10;bYOZo71x7/B4FMQeR2nOfaQl7EFkVAAS4hnc0w4jK/41Xjn0wWdZC/xQ08H1lqbYaWuPi6b2eFvX&#10;EJ9kunhRS4+Pa+O3mjjfZIgS5qlyWr9imSkya5ojtoYRnjfQx90merhWqwNO19XEsdotcaR6Mxyv&#10;3hwHqjfBDtbqOk2woElzzGuthekarbCJmW2dnS2erF+MkrhXyI95Q4A+Ii/+3xLW728VM0/Jc1PY&#10;uJRWfWOqfxXlecifPQ0ltXSliZB5mrYo9A1CkU8XlE0eg+IFk1EwdCDSCVO+jx+KaHcL2zIPattA&#10;3sEJFRYdUdwpAGV9B6F84kSUbV+GinNbmbmOIv3WLqzsZYXpwcaY2FMXQ301qUAt4GPH44sZx0ks&#10;zU2oxApIAfYtCFVrhLq3xWCPNhjqqYmhXm14uwUGuDUlWE3R27kJc1dzBBIgUQKuHs4qsIJYAioB&#10;VJCrFve3ljo0xGzgblVQdbNsCNmOCB18PeCCkoedoHjhSaVyRN4tA3zf2wALB1VnhqoNG50mhEg1&#10;2FWCSkc1DEmMsBAjLUQHhYdBY3gRKm+ThlSphuhs1ghd+IeIxQY7iqnsxgyRhs1hrc0WRLM+rA1q&#10;877onm8MW+1qWBQ+CAXp2YBC9CcoUZJbgLzkbMlCVNBCKCuV/HrkUJQXoLyY+wuZZ2jhXtxciF8f&#10;tvCxSijYQpaXZvDL/oL8pE+0eUlsJQlYEWGMuYDv95Ziw6xALBjviegvT1BeUQ65vBzHd63Eilne&#10;eHZtDb7eP43751bh3O7JuH5sLt6zhY05uBCJA7sifvEYpE4eid9n5iEv9yeuHpyLLfPcsHaaOyYF&#10;O+DTvUME/xOeXtyL9OgXlMlibFi4Fl6OHdHVpxt8O3WHg40DnGytCZYVLM1NMX9uCHq4W2FMz554&#10;fPoA0r+dQWrkQuTGbUBe6hNWPBJ3HsOX1m74SXBiZAZ43tgUl83s8biDLT7XM0Gkuj5+y/SRTZUq&#10;VjclUKaQq5mhnCWmdeTzdRmytkiWRl20wVce2F9kzalsLfmerRDJesd9T2RNaCsb4SLrjKwBDstq&#10;YKesNn4d2I7ChLfIj31PqD5z+28VxP3tUv+CkqTvkGf9loYhSZlXWHT+U9IKFoQMRloLA2Rp0hU1&#10;sEaBhj0Khw5B1oRhyPb1Q66rF3IsXJBn0xEl7l1Q3C0ERX0Ho3j8WJQdWIvyxwcZTQ5D8fE0c9Ux&#10;yB8fRuXjIyi9tx87h7hjbrAJpvc2RHj39hjkRRVx0YAP7Z4nFcqDx6IPj8OeBECcW+pPqIbTKoZ1&#10;0sRI71YY4dUUQzs2IlhN0IdQ9SZUQQRJXIwiUCiVYwuWAItWUHSjs3qLLd8rUOQv0Vlho+pO97cg&#10;VAemNcG3AzYouO+O0mdsEZ46IeuaEd7tqIfZodUJUk3Y/g9UYmUlsSCLvS5VR+rBY5YiVJ4Eytu0&#10;PnzNGsKXCiWWbOpmReklXO7iios6dRHm449pPcYg2NITU7oPxO7Zq7Fs7AR8enFf+gLKqDaVigrp&#10;dqVSCYVCoeqxE//KCVVhJi1dFkFJpGLloYLWIj+DtqOsTKVK/Jf98w2KmYkqiv9AUZRCuApQUpCE&#10;uNfH8eXJVUR9vU/794GZhV6/JBqp8dFIS/wD0cCWE+onV2/jy7OrSGbrHP3uNg5sDserUyuQdusw&#10;fl3ajhdHVyLy0yNM6muBwxt74u3N1TizaSGSPt+ghfuIzJ9P8eLyLmRHfcSd05fh5eCBbj6+tIB+&#10;zFXucKV9c7F2QPh4H0yd2hn2JqZUcGOM6RKImM9v+HukIyPhOXJTeZAiA6nP9+JjI2Me/O0Rr2ZA&#10;OAzwpZEZ3urY40sbO8Q3sESGujkBEiBZ0CqZo4IWUE64ytQMUaqmT9USw5Y6IE2mQ3uojXR1bWmb&#10;wq2oP7SSCWqa+CXTwI9qTfBJvSFeyhried0OyLxxGrnxKpXKj/vKYqPFrTjpK92Xev6Ys35/QVla&#10;DD/3fCiU/N6qoOJHipzps5BL21bS1AL5Fj7IZ57KdiBERjbI1zJDvrkLClx8UdjZH4W9+6Bo5HCU&#10;TBuP0jnhKF07AxWnNkBxZy8qHuyDgoApRd3bCxCuo+P8MD/EGLP7GmNyoD7C/HTQ16M1eri0kC4p&#10;K+yZWOyyh6OG1A0e2pFQdWqHUZ21MNq3FUb5NCNkjTDIrRGtYTMEuwqgWkgVKK7yQrACxOBZvl6o&#10;U6CwgO7MZcxXwhJK4BHgnmL0hXVjyO6sbYrf5+1Q+Kw7Sl+GoPh5T36ILni7pwUWDKtJy1YTFm1F&#10;J4MYe9dQgklAJXryhJUTnQ1OtHJuVCth/XzoZQVQf+fud2NJCw1aasOX3v/cyqP0A0D6rwwG+yLp&#10;Q1cWyXmQZ4lbDLZUD1oysUAImzhmJ+kpiPt6DSlRt1BZnAtlSQ6zDPNG+kvxEumfsBxytpAVJYWI&#10;fHwApblUqsIkQpUh9eAVFuShqIiPFxfTFmYyN51DZvwsFGQdQ2W5KrPl5qQjOzMFxZmpKMxKlDox&#10;Mv58wLc3VxDPbWrKFyTGPUVq8ndaxju4fXgVLh+JwMcHe5AedQ/xL67j3tHdeHhuByaO9sWGLVOx&#10;YNoEOFs4oJOzE0YO7o571w8z413GmAEDMX1aV4SGuMC4tT6cqVxi/N/RtYvx4vht3Ny1Ak9vTcGz&#10;W9Nxf6gLVaU9fhGoOHVDpKgZEyIzxNazQGxja6TVtkK+uiVKWH+hEkDJCZmoCqlUClZE2IplRswm&#10;htyK81m0ZLSN2YQtlYr2R60tbaQm4tTaIIpq9kPHAdlvbiE39l+oCv6nJPVirhIngEvTotmI5UqN&#10;ofSPXIkmsnDZZpRREUtpX4t0rVBUTweFjfWRr2mBEjM3lHT0RUVoKOSTx6J88RSUrZuF8v20eVe3&#10;QCk6Oc5vhuLiVlRc3wG5AOvhAShu7wbu7MPZid0xj1DN6WeKacH6GOcvutnFCAjRhS6URnREaNC+&#10;MT8RigEdtTGCUI321cbYLm0wunNLSa2GdGyCAe7N0Zd5K9hd5CfmKAIkwOpBpRJQCrUKcmEO/U+H&#10;hQArWAy25ePiRLAs7rIH8p4wFL8PQ/mHsSh9NQD59/3w65QRrqxsiZkDCIldTanDQlzZXTVSnBaQ&#10;oNnoiJO9ogiXfgPmKj7XQihUY0mlBFTdbZrTDtbDeP8uyI7Oxqvzr6WTsX//FRYUIvFrLIrycyEX&#10;SsMWrpzKUlqQo7IQfE5xbg5eXt+FJ7fWQV4QjbKs9/j6eDi+vlgDOQEjKVAUE8riDIIWiY+3pwJF&#10;H6DIjUVZTjIKs2ORk/GToZ+qlkOYC+KRHncavz9TfWJ3I/P3TUQSiIz4r0j+/hJXji3Dz2/XkZXy&#10;DVmpr5GX9gnZSZHMWM/x9vFRpMS+Q8LXR/j28hR2bxmKqDdHcHDtWMwJ64lBPXogbKQPZiwOQvji&#10;3ug/ohuBMafdNcDqpT3w+TVDecol7Fs3H2MGemFIPxdYGXSAcSsDjKbFnDbOG06t2qG3kT5mBRni&#10;4LROuEZle1nbHJHVTZFIGP4QjExau2w1c+TUsERONR6YMguCYwWFzJplRZgEXP//q4LwlfK9SghZ&#10;Ae1jFgFLJ2DpVLRUVgrt4W+nrsih8uZGiwVemJ0k21cFFBVK6qTgfvFYMXNVacpPfkdZ/BpV3zGb&#10;SWlbuvskiqvpoKiRLgrraKKQdq+of2+UzR4LxdbZqDy4CJWnlkN+fjnKTy+Hgs4AJ1eh8sRqKM+u&#10;hfLSZuDKNoJFuG7vgfIBobq/H5W3d+HCBD/M62NIqIwIlQEierTHKL/WGOjdEv3cW/KAJyAES9VJ&#10;wf20fiO8q6Dy0yRUrahUzTDUvTEG0gL266iBEKFEbqqOCVF/baDYCpD6erRFqJc2t20IF+8TrD5O&#10;VDe7ppAVvBqK8o/hUHyZioqP41RQPeqClKsWiDrSDk+2tMLuGU0wzL8O7IxqwFBMiW/bGGIBF7FM&#10;soM+baB0volQGQuVavgPUF1p/cTKrj5mtdHHjKH5hzgZW4nM1AwCpICcH7y8ggqRnEnLU8YvokKy&#10;fqVFeSjJYuAtL6d3KEdR5i9kxHxgC0i7VxCLny/mY/8OA7y6PZ+qEodM+v3Kkngkf7qJjB+ncOdM&#10;f3wRSyAnPENh6lsUZcUhK+YKsqJvoyCvmDkrD4k/z+H0lt74+Xw3kr7exOure/i8eIL4AecODsfu&#10;zQOQ+usG0mPuITfpMSG8hthv53Hq8HhsWNUXp49M4u1JWL7cDwd3T8SsUE+MHGqBzn5WGDfWDePn&#10;uGHMPH8MHNoVhi1bwc3MHLMndMLSaVo4vtaHAdcMY4Z5Yer0jug7wBBmmu2xamYgAmx14dJBG176&#10;euihY4D904fgiI8HzrQ2x/MW1oisbSIpVR7VJ5+qVMAqllnS5gmQBFCq+i84/y3JGv6nxKiLEr5f&#10;iaRaeshV10MetznMYlm0gml9hvBzZMNSBZXIUCq1YpZKqDo/9R+oxHp/FfmZ/0AlmkWhWaXPn6Oo&#10;BtVJzxpFU4ehYttEKPZOg3z3dMh3TkfFzhlQ7p4N5YF5UOxfgMoDhOzgYlQeWQHliVUEbS0UFzYB&#10;13dCfnM3gaJaEazKWztxdkwnKpUBZvcxwNTe+oRKB6O7alKtWmGAZ2v0dWuJENfmBEzc18JgqlRY&#10;5/YY7aeNMX5CqVRQDXFr+B+oqEZuGuhNgKQeP0IjutVFCeDEuaoB3mLkvJYEVj+qWl+Rw+ypVCUC&#10;pm8zIP9Cyf0QhqIXfVD4yAd5d9kSXjNA6nlD/DhogOvrWmHxaALjWBvGbWvDVEuMGG8kdZM7MVuJ&#10;afTiWrliPTSxHG4Xy2YQV3HvRuWa1KM7lg+ZhHeXnkkfdIUYzVBWgYpy5iC5OJ/BFk3YOJaS94vy&#10;qDiZP5mffqEiJ472LY7QpEknb7OjL+Ph6UFYs8ANb26tJ2jMTIUMx9zmRj/B5f3jsW6ZHfav9ccv&#10;ApMRdUoax1cQfxUF6V+ZrTJw88xq3L60iHCeQtKHW8hLikfU07OIeXMcF/eF4dvjlTi5ZwpV6zZt&#10;6lNcO7cY82dbYdWiICyY5YdxEVaYs7obFixzR/gMC8xY0wurFg7ErNEeGNjPFmOn2GJYhA2mLAnG&#10;0CFdYa3ZGpMH90JwJ2tpXKOnYWtYa+lg+iQfLF0diMVb3NG7hwXmjvKCb9NWGNhEA2Ht2mNou7Y4&#10;vGwU1jnY4JKGGV7WNca32sZIrG6CHKpUkdpfmKyYof4FSlVCtf63LP9T4nWWfJ251FNYLjOmPTOS&#10;ACtSM5IsYp6sLbKmz0E2rW9+jAocaayf1Dmh6qCQutQJnCgJrKTvqMhNpo1nQBWdS6r/UZIYjezO&#10;3igfT3VaOhzlS0dAsXoMKjdORuXWqZDvmU2YFkJxgHVoCRQHWfsXSaU8vAyVhKr8xEoq1QaUX2a+&#10;okJVPjlEBduIw0OdMIdAzexDoII6IDyAKtRNCyN8NTGUB/0A0X1OxRrk2QZDvbUxnECN8dPFOL92&#10;/0epBrk1QKhbY/R1b4E+BKovqw+B6kuwQqhw4sSxKGH7Qr3ERf10uBVQafJ1VEEXqpgjlari60RU&#10;fBqD8teDkf+4KzJumyHzpgby7jRD4T1d5BOunGuW+H3GAG/26ODg3JYY0LUWzHRqw4g2UEwHcSZY&#10;0glgceLXVHUlBF9L5igbgmXUCJ9vPBEsSRAp2W6JD7mct+UlBdxZQpCEQpUxN11AzCfmprxUxL07&#10;gCeXhyE/8ZEYVo7ygkSUZ9FaFGYh/tsz5KbFIe/PN+ayn4SKwOUnI/LtdpzfNwLXjo/G5+er8Pr6&#10;fDw/z9yUdB+VpVnMSfHSydT752Zj+6pgJP98h8fn9qE4JwGRny7j3eNDuHftGFKjCWF2PIrzfjNX&#10;/cK18zswY7I/ZkzohbWLR+HwvjkYN9Mf69b7YOMkJ8xaH4ypq/tj3mh/DPCyxZQ5PRExoyemLuyK&#10;gWEdMXNuP4QN9kPbhrVgoNEMZq1bwUFXCyP7G6OTmxHCJ7lh4SIX9PMzg1PDNpio1wabvA1wNTAQ&#10;d7v54WwzA7xoYo4YHuhJPPhTaNmyCUIxoaqogkqo1P+WQs2GJbbiPqHi80VJz5f2i9f9VTRTlolU&#10;5Sw5f46whDnbtyLrD9Uo5iOhUY2a+DuK4m/liZWVfrG4FWMDyzPFaQ9xApgaxRZTNJry0iKULpwE&#10;+ZjuqJgzUAJKuXE85NumQbFvHpRHFqPi6GIoji+D/DhtIAFSnlpFwBZCflCAxu2xpag4tZQWcRXk&#10;l2kHmZ3LT67Ejn4WmEWopvfRw4QgAhPQFqO6tZGgGkaIBntStQjUMAI23EcbI335nC56GNe1PTOV&#10;gEqDUDWlSjVAX9dGVLWmhKk5QjsK+yi64KlE3Ia4C5VSQdVXzKny0OJtMSVEQKuBUNcWCHFsAlnZ&#10;634ofNwdaVcd8OuoBr7uro6oAzIknZUh52Z9FN7XQvF9IwmulKvGiDzaHleXNceE4FqwNagtTXF3&#10;plIJqMTI845Crcwbw4c20NO0DroZaiLq5UcJKtE7V1pUCGVxLCGI5oFeSnenOkkrL4zDo/NjkPDx&#10;AkoyvuP28YlYvcACX95sQ3EWW7/CFGlIkbKCSAqbWJ7H96FFzI+nkiUx93zHno39Eff+Cn68Oo2d&#10;ywMR+fQSlIWl/IJLCEg089M95MTdReqPA7h+ejzSf3/F3i0LcO74WiTHvUHK728oyP2G7MTTyPxz&#10;Bbm0jrl/InH78h7cvrIVN8/vxPFd83B9/wysmuuLhSu9cGSGPxavGYCpi0Mxd4w3RnrZYegIZ4wK&#10;90bYFGtMnt8RowY5Y2RgR1g2bQDj5o0IVQta5yYY2EcTNrra8LQwwMrFndDRuj2Mm2ihv1lbHFob&#10;hCeD++GjrA1+qBngVz1rpFTlp3x1le0rUadCSQqkAkcpIOLtv9tKdVtVVasqdbHPio8LJftbAjIB&#10;lrCGqo4NJQuEqqiONXJunGGeJEzRAiqhVFSnvwrFkkZT/HpHqFiEqjDxK0rTYmmxmXXFyBfxX5Va&#10;VZzcBOW8fqjYMA7KrZNQsX0SlAcJ1DHCdJJqdG4tcJ42T4wBZI6qvLCeYFGdCFoFM1fF0aUoP7YE&#10;FSf43EtbgLt7kLNvLtYGG2FmiD6m9GqP8J5Uqe5aCOuqgmqod1sM8VIp1ojOtH1+zFtdVCMwwrt1&#10;IFht/1GqgbR/Ic4N0MuJakWo+tMG9mdeGkiIhG3sR4j68r6ASjWyQpQqe4VS1QRUfQRUmbes8etk&#10;WzzdXBOXF8pwcaYM97n9tEWGuOMyZF2ugZLbzVH8QAcF902k7vbY4zq4tloDk/rVhZ1hfdjpNKH9&#10;E0OOVLN2Rfd5oJ0xRnTsjs2z1yAvI1dSo9KiXJTkxqM0aRFKoyfTKjyUplGkxsciPfY7Un68Yq6J&#10;QXHGRxzeNhazJtnj1qUp+PXhKPgARY2qVpyP3N/vEPf6EEqzf6A0hzaEB39q/Gsk84tXFBfg98/X&#10;BPkEUuJfIDPxNRRZbxH7egW+PVmEb7fW4dnlqThxNBgPr6/B9NmumBBhRIU8i/dPNiAx6iAe3xiK&#10;y2eD8Oj2MqrWE9w4twLrVtL6TQ/AqZWjcHDdMMyb7oDJ89yxY91g3Jg1EJMmuSNwiB5G9LbAlPFu&#10;GDXWEeMmOmPyXH/MXBSKeUuGYXhrfkm16mMQK7hJIwzt0Qx2rRshwMIIS2f5wMugLQJbtcNUR2tc&#10;XTMYN5sZI5UHdxpVJF2NjoFQFapboqiaFbOQNcpZf23fX3iU3Cqr2XDLfdyKQnWxJWzcJ+0Xz6kC&#10;79/6v/ZQKaDS9UbBBzZE8SqgxNAkaeAs6+/wpByClBv9VhptIW1jxZU/olBZkCnkSWUBq/6VvbwN&#10;+aohUOyZQXu3gLDQ2p1egcrzq2njaOnOb0Tlxc2QMztVXtmGiou8f3kjlGfWMFeJbLUcCpacUCkJ&#10;H25sRezaMMwP1MUMWr+pVKlx/kKlNDGCWWmYb1sM9VEBJRTqL1Cju+pibHcDjO+ui/FdVFCN7NQC&#10;g9wbItipPoIcqVbOTSWoJMtIKId4tcUAj7boV5WxRP13yFJfKtVAVn9nZqo3OwnTYjVsCJNhai91&#10;TA9Ux6aharg8vQZer66JX3urIfVMdeRcr4Oie61RdKcDwWqLqONauL6qAcJDRLe7WEFJLPfVWJoS&#10;72zYAMG2Dkh+GVf1cQonIEdZSTH9diRK4yKQ/yYAiU9W0uY9QVpMJD9/qlhhIfJoxfITP+D9g8PY&#10;vWEwPj7dhxd3tuP391ts6tKQn/QCPx/NxbPzQ5AS/Qgleb9o637QCn5EsuhYiH8m5a/Er7ewb2cY&#10;jh3uhlsXfLF4hgaObOzJFvcYkr8cxZ2zU6iMs7F38wB8fr8Nb+7vxrWTEXh8fSWO7J2MsGHtcHT/&#10;GKRS2c4fn4Nl83tg8aJeuLt3Dt7MGYWFw8wxcYEjFk60w8phpgifbIbgYTro1bs9ZozzxNSJnogY&#10;bYPBw2wwem0wls0LxZbGmtgra4QjTVpw2xB76cnn1WqMZWYG2NXPBstkGthNZXo0qi++27pJ56Oy&#10;ebDnUZUKqSbFVJlSWjZRFYRFKgkUoUK2kBMqeU17KGrZQ1nLlltWTQJW2w6VdcR+W1TU4PMFdP8/&#10;oBI5S1UGKPDqi9y4F1XWTwWVpFQJYsrHR+TEEqoY2r4YKvqvVywVVOI6VfLctP8HKnlWGsr3z0Xl&#10;4bkEhYCcJyjXNkN5Zyfkt7ZDcWULlFe3QHGZW0IlZ15SXFiHyjNUrZN87qkVVCtmLUJVcWYFcG0r&#10;3s3pjRk9mE+D9TCFKjXWX0tl/QjVUF8tDOmsUqsRPu0IlK4E1Jhu+hgbYIgJ/nqY2FX0ALb+B6oQ&#10;ZwFVQ/R2akLL10KyjQLKoZ2qoKIN/C9UwW6iVFANcGM0olrJNo+XYUpvGfzt1eFkWA2dzKthkFc1&#10;LOwjw5FwdTxYqI7Pm9SQeFiGzEvVmbXqs1og42obRB9phvNLGmGIrxgHWE9aR8KZULmaNYRDq7o4&#10;u5ISLVbOqaAF4wesZDaSp39CxoclyP95iQe/yvrlpfxBVkIMykvyUJDzm+ClQUllKsv9hZykt3jz&#10;4ATePjrMDHQEt0+F4s7pCMKUgNLcdOayPP6IAmSnxuExv4D0mMtQliZQud7g9MFhmL+gLYIHydB/&#10;QAvcPzkbKHyNl9fX4ySz18vr8xD7+TLf/xBe3D6Mt/eP4tvra/j0+iHOn1qN2K/n8fj2Vty5vISq&#10;th6nTy3AthWDcTG4J1YPMsXYqboYPrwVpg7RxOxu/GJCTTFzQU+Mn90dE8Z2xMihmug3Vhuzpnrj&#10;oq4ZblfXwVkrZ1yb5IwbJtp47mSIZ+pt8MzDCdeHdsa9jv544+uLuAmDkFhfrHEuusptUMYcVE5F&#10;KidMf0uhTjAI0d+tnFt5DSpQHQco6zpCUc8BirqEqz5vs5QNnHjbCeV1+JoadqrX/h8bKKCykMBS&#10;sspleigcOhHZye+lToq/0z0ksAiYWExT9AhKeSr6HYGiUgmooj+hOI65ivm1krmqUuQq/pM6o1hl&#10;949DuXsaKpmPKk8vh1IAdHsPKh8dROX9g5Df2QfFjZ2ovLaDKrWVgFG5ztEGshTMT3JCJReKdXY1&#10;wO/77ng/TAtsj2nBupjUk4BUKdVIgjK8c2sM8xEqRag6a2M0VWocbd8Ef0NM7GGEiB6EqntbqlUb&#10;jPXRkM5T9XFuhEAxBtCpmdRZITo5Bnm2lkZpDPTg9+kqBtaKXkHRO/hvhQqlciOYri0h6+Fam+pS&#10;HXot66EDy1SzFlz0ayCIkE3soo71Q9Vxflp1vF5VDTH71ZB6UYbc27WQf7sh0i83xrd9TbBvWhME&#10;ONaWRp+LYUc2HWrzFw7A26uPUEArUJwdi6K8VCjyMlFCqHITn9K6JaCC+QoKJUrZgmVH/6BVi0Y2&#10;rV1++g+p96gkJx7Fmd+ZvTKgKElE/IcjPPiX4turywQqA2X5WdLQpIqKEulLu3ZoHX6/2QcUs2XN&#10;vIYH1ydi40pfzJvpgO3rg3Bm11gq2mucOz0f02br48COfkil8n3/dAtPHx/DrYtsMYuTUMjfLTc9&#10;BvdoPUaNNMFWWpYbxxfj5KHpWLY4GPPnBCNiki2toyNGTTHDHnc9PB01Bkf2rccL5rgZm4Zg8jRv&#10;DByggWUT3XFmSC8c8XPGpsnB2LYrHBsPOGH7Gj1cmm6Kjxq6eDO2K57O6IMr22fi9pmpSHBzQ4y7&#10;I/7YO6G4hiozlfGgF6r0V6EUVSApqttBXl0FilyoUl2qkgCJUAmglI2coGBV1KNSsSr4uLymHRXM&#10;nspWpVZCtUTWksoSlYRLdLEXL1uJvGSCI6nU/xT3FUoXzRZQvZEqV4yVjHpLN/Ae5amRqBTnDqug&#10;Ev/ErYrfPyE/QqAuUH2ui3NOu6C8p+oeVz46ispnJ6C8v0/qKq+8sQMV16hcN7dLkClOroKc+UtO&#10;GEXhyCKcHuZCh9UBU4I7YGKggEqlVCO7MCf5ahAsTRbzlB9tXldmLqpURIARAWQF6vE41UYEnx/u&#10;2xLDPAgSbV8gc1EgoQpyaSENth3g1QoDO7WRBuD2cW1GqFoQKg3C9G/192iJoR35Hny+zLB1Xei3&#10;qAvdZg2lNcmNNGvDXLs2waiJjuY1EepRC4tCquHkeHW8WKaOuH0yZFxUQ+Gtmsi7UQcpZ+vg2ZY6&#10;mDO4NpyMa8FWn6/VromILv7IS4hDfs4f5KRHoSjzC/PJeTy7vQC5SW8gL8xFbspP/P5xWwq0ce+Y&#10;i6IiEfXhPN7fF2tKyFFEK5iT/hXl2W/w6ORExL05zswUh8KMSBSl/CCUmdIIDDEFJCXmB5ZO8ceH&#10;W9OQEbUKDy/6Y9MmVxw5OJ52zBYr5nhi7mRPXN4/HQ/urMbWTZ0wf5YbVq8fgbkrh2LS7F64cWEr&#10;yvISGd8SuU3CnEmB8PKsh0VT++PmgWXYv2YsRvTrhBFDnDA+whZhYVaYFGGOm509EX3xNj69eolP&#10;bx5g+cJAjB1oiMWzvfH1ylHcOLIZc2hF5x0Yi6WHJmDdoQFYvs8N6zZ1wKvwLvg6NRDxsvaI7NwZ&#10;nxf0Q0Y9G+QwRxVo2KKkoSNVwxqlMiOpZ04pFIlQyGnx5LUdUCFuC+URlo8qVVnXgfsJWQNHoJGz&#10;BFVlY9VWUZ+gcb9CQMXXCCBVHRgijzF7CcgIVqXMHMXMcIXH96EgSVwq51+V+t8S1jA3SsBE+ydt&#10;qVa/3qEs8RsqJQtYITV44p+kVrSDim/3Cc8BVLw4COXr46h8fhTKh4dQyYYNT09yy/13d6Hy7h4o&#10;7okTvYSOeUt5fCWUJwmUODF8fo10bmtXP0tMpfWb2rsDIqqUKqyrpqqjQlIrLapVWypXO9o+ZihC&#10;NdFfqJQASw+Te+pgcnctjCeAAqq+LgTKkWA5tUCQs+hab0mFao3BnTRp/1pRkVqiD1VJgBTiJnoC&#10;W6Of6F0kdMO9mOOobDJxuU99DUIlLvupUQfGmnVg1a4urHXqwUqnAfNRHfpMGRYGqeHMRHW8XyOj&#10;FVRD7uXqKL5ZAzmXmbsO1cWpBfUR6lWPYdsIftpmOLCErfal+8hPSUFJbibK0n/i4dUwrFxuhIyE&#10;+2y2FHj7eCNuHB2M7JRXiHxzCVkxL5GTEo2suNeQ5/9BGRWupDAFRemv8fH6MkS9uoTi/CSUZD9F&#10;ReEToPQPStPf4MzOEZgeboX924Lx5dF02sMgHN/bDwf3jsf5s3MxYpAN1i8cgmnj3HFycz/s3+KP&#10;u1cicOr0Aoxb1hfhS3rh0rlNSI+7R4V7irKCeKQlvMGYMC/YO9TEppVDcPfSVnx4dhXf393Hrq3T&#10;MG26CwaFmmPZJEf8WjseH28exduHV/D16H7sj/DHzt4W2DCzC+6e2oSkn1/w/O4lbNwzHdvZOKw+&#10;OhYHLk/CyWOh+HhlLuJt3ZFU1xSpg3ogSdMK2e2cUSCzJUh2KFGzQ2FbV+QvpmWetQxFTWnhqDhl&#10;LGHpyglQhYCIVk+oU2VDAkQQFU0dUdmct1s4Qd6cVrAFIWvmgspGfA6fr6RVrKzJLUtRQ9WRUUlb&#10;KayfGOJU0sgReffPs2F8Q7unOgf1v0CJfflCrYQ6Rb1G3k9hAVVVTBAVmb+hpDVXWUBRKrxKub/8&#10;0R7I3x6C4tVJKN6fA75cRuX7C6h8fRaVL9l4PiRId/dB+YTqdXcvIM5RHVoMxZFlUBwjVMxUGRvG&#10;YFVvE8wK0SVYKqjGBdDmUa3CuorzVG0J1L89f/92UjBTSRbQAFMC2v8D1UjP5gh1boIgh6bS6Alx&#10;ojeYGWqAB7OZV1sMJDTiZLKo/gRMbMW+wd6aks0cyu0gTw1CRaBE6bLaMwcJqCy16xAqAVZ9WHVo&#10;ABfDWvSStbEqtBpuz5bhx1Z1pJ6uhoJr6si7roY/Z2vh2abqmNenHnZM3IzP176iOCOftqwUBfnZ&#10;rCzaqfe0T37Yt5W54cEG2ornuHhsIj4+WIX3j4fhxa1eeHdrAi1DJO3bd2T8uovfn26yaauQznHI&#10;c8U4PjExMIeBl/uLbiI/7SO2r+qMIQMaIyikFtaucsHru1Owd3NXPH+yExdObsLn97tx9cIKXDmx&#10;H/16G2Pn6r7Yt7EL1q33w1pasQkr+mHd7nl4+WQ14mPCkZPFL7o0Dveu7cXkyY7w694Qs2d2wvs3&#10;J3CGreTmjWMwnYp4YPdQXDg8Hxf2j0Nq3DqkfCV0dw7j9vhh2DLUBfsHOuHYYHf8fncZcd/O4uu9&#10;1Yg7fwIf5s/B46vrcPXgLHz/uAmvb07Db6NuSPbxRLKVC3KpEgX1bZFfzQ5F6oSKB3nu4GCk4Qky&#10;FC9R5BMonfCtaGAnwVQhMpIAjCpUUYfqI4FFVSJUymaEqiWhakmouJXuNyB8tIBKYQ+papVVnRn/&#10;FypjFBr4oOD9bVq/VxDrpguA/l+wxBAlWm1mqkKRpwhWDoHKi3mDEj5expwrZlmLUeoqqFT/KhXl&#10;qHh9ExW0e4qXJ1H+6gQq3pwGvl+H8vsVKD5dAN6dg1zM8n16DMoLm5ipVkFxjmCdW4NK5ivwu4ia&#10;1wfzgg0xu48epoXQ/vVsK9m/sK5UKN9WElBDOrUmEKrOBgHWyKoewFHMVuO762FS93YsTYz300CY&#10;Vwv0d6HtI1QBDs2pViI7MVf9hYpqJGoQVWsQARrKnDaYMIn7Q73bSD9LgkpcnPpv6dMKGmnVg2Xb&#10;erRw9WHN+nsdXnfj+hjtVx1HxsjwboUafh9UR/ZFdeRfV0fWper4ubsa9k1ohNcX7uLM2tN4dOQi&#10;yorTkZtJtclORnbiVzxgKC3KSELkp5OI/LARBSkxhCMKP55Ox58vE1CSdAjxn88j7tMhqtVtFKV9&#10;RUV+Kr+GMojVj0oK81AuumpLk5H7+zkObxrO95yNx7dXImKsETp3VceiBe4YMdIYC9b0wtptI7F1&#10;x0BcODcfj+/ux4Fds/D83i6sWOyKGQudsIwKt2PHXER9eoyCrHMM5YQ96w5zVTb27FqBkWHGmDLH&#10;Gb1DWuD6jYl49XY8Fiy0xZJ5o3Hh2DLcOTcPN8+tRlbCGdw+NhWPruzDh2sHsXyaH2aPssJjPROk&#10;nd2Jj88jcPZ4a/y8MxYpqzfgu7kfG6bp0s97+XQ4ErfOx29/X2Qyy+Sr2aKI+amI20JCVUrFyrR2&#10;RNyDSfh9fgoKDT2YhQQ8hKOqA0JR354gifzEasz7TahUzXibKlWpQXWSypnKRbAaE0A+rmxMoBoI&#10;1WLR9lWqiQ4KC+Yrcb5KDwUewSiMekwlekVw3lN5PkpVQgX6bwlFKo55jyJCVUD7l0+wCqPfSsCV&#10;JP+CooB5mBDJoaRiqUbPCLzkFczCOemQE1wItXp1Coo3Z1D5+TKUHy4Dn65B+YmAvTiJiktbIGe+&#10;rRTZ6vZOKK5uAg7Nl6zzrL4GmBlCOHp2YF6i9etCdeqsOsCH8GAfLNREdDbQwonzVf90rdMKimki&#10;EXxNBK3iRL9WGN1J9N4RJvsm8LdvBrGYTIgL99HiDfFSdcsLKzm0qobx/lBvMeyJkBHcgULFhP0T&#10;F6dWVX0YataFYVvV9XXFJUEtWdLlQsWaflQuf7saWN5PHffmqiF2hxoyzlZD3tVqtILqSKAlvDCr&#10;LlJ/PaaFKsOWiMX4/f41ynLiUJIveukKebCWQFGShuy4o/hwbx4y4p9BWZiGt3dOIO07pb8sEw/O&#10;LcDRdYFI+XYFxZkxyPh4HqnvT6FMjPujZVRWFOHby5t4d/s8Pj85i4JkMRNYjutnNqBb5+YY2K89&#10;1qwJxJptQxC+0BuDpzpj1HQP7Ng9BMnRV3CYPnzFilAsXhKEQ4emoqiI9pTql535A9kZL1Ce+wP5&#10;6b+xYuNUTJnriFmz7DFoED+8QRpYvsQMO7YMwvULJ3Hy1GasXB2Kq+fWIiHqIX+nG3hy4zg+PziJ&#10;A5vH4AlDdKy2B54P7Y/oF7OQ/GUm/6YZSDl+CB9GTMTXG8sR/WEGntwPRtKFsUhubYk8qfvchgpF&#10;sKqqWOwz8UTa2BDkNjRERXULKAlCuchGwuYRJEUjgkJIFE2oPgRHACVvQdBaOwOtCVQrwtSS9k9Y&#10;QFYllUvZhNavPnNUbXuACiVylDjpK9YDlMvaobDvSBQmvEC+uBiBgIrglMR9IEiE5f8Bi0pGkCSY&#10;qFrFMe+4/yPKk35CnpNCZSqWYKpQVKKiIJ9QlTIb5/JbK4eyKB0Vn65CTrVSvKX1+0CV+kCYCJby&#10;63VUfrzIvHUQips7oCRQyvt7obhGqLZG4OIwd8zsY4hpgXoERAdjutCCddbEQG8xaLaVBFN/ZiJx&#10;UlaUuC8US0A1uruAqh0mdtNitcGELq0wxofZqSPVyam5NNVDDJ7t69ICA5ijBJAjfXUktRtCoP6p&#10;zm1p/7QkBQulJezHnyf7e+UMqcRlRLXqS5ersaJiCbDEJWyk1Wnbi3UoGmBsl5o4NaU6vm9SQ+pJ&#10;ka3UkXtVHSmn1PF4WQ3snmSN+6cOIjM+FQWZqcw+/NBKC6Su70q5An+i7+DQRj88oaS/ubVFmtma&#10;++c7yrOjpdHfB1b2RvS7oygtSpa+iOzUWMS/foCsxFipJ0kMZ/r29BrtYywflxO2YpSXVyCeX/ym&#10;RcF4c3cV0uKPI/n3Zcxa3AUzV/lj8GQP7Nk/C5+ebcPF49Nx4fRG7Nk7BSuX9cDDW4fw7O5t5rzf&#10;eP/yEc4dXIqbl1ZjzFg3hAxvA79utRA+1gYhgdqYNckdD27sxW0q0rqt4Zg+0w+754xA3NfXeHnn&#10;PP78eIsXp7Zg+dJAzB7hjTO2zohaugivHu5EXORjpP55hR9fbiAq8S0SX17F9cOjcf3iOCSsn4K0&#10;pg7MUVYsayqVDQqlog3kwZ43Ihj5Nh150FvTutmgnLatglBJnRBNqEBUnkqhPLR3lS0IUUsWYRJA&#10;oY1qW6nB59ICgiW2ysaEiu9VyTwlFOovVEppiJI2iibNQG7SSxSIa/sKoFilhKeEGar41wepSglU&#10;aQwhi+F9wiTUqrgKwHI+Jv/zE5VpKSh+95yA/eK3BeTsPYCK83tRvGEFKu6fRAkbr3Jx7inxPiq+&#10;XJXWnlC8PQ9E3pFWTpKzUVU+OSx1WigJluLOblRe2oCyZSOwpb8tpgSbIMK/A4GiSlGhhA0b6MW8&#10;QzgGiJOxPMj7uTSXStwXcAioxlRBFUGoJnXTlNRqnOiCJ4z9aPl6ObdCsCuVx70Vhni2wXBvKhyh&#10;EiVUaghBktSKFlBshVqJ3kExEkMmgVRVxuLaTyxTlhh+JFXV6kfSyd329dDLpRa2jxJd7Or4faQa&#10;si7ICJUMyadr4vf1GTgwpx+GeJgztL+g3BfzYH1PhcpCSU4Sdb8M0d+fY++aMUj48g4ZbPWyeICl&#10;xz9FWXYULd8rHphXef8WSnPeIy/lFeRiDJmSCpX/CPK8m6hUlgPl4hItBSjMikPkxxOI/bYV399v&#10;woHtQUD+bSjy7qEg/T62bx9GmMbj6qWdeHrzNNJoGa9eXIsbFzfwwA/ArHnGGDKiOcJHOODc3vXo&#10;5WeOgKCmmDzDDqtW9ULExI4YO9odISFtMX6CJWZO8MGQYBsMGeiIFVsHYPpIe7zbshTfvj7GyFA7&#10;3L+0B+/XL8SygTbo5qvNoGyIR9274kivTnjQdwSiTx7Fs3EDkRX7DLlPHuHGnL7YfJLZbFp/pDSy&#10;I1A2yKU6ZdekQtGOFclMkdu5G/LmhaLQ1BGlIgvVoSrVZp5iNqoQykRVUjSlHWxqD3lzWkIqklIA&#10;pElV0qJSaREkbivbssQ+DSoYXyM6LJQ1rQB1Kp+AiQollUysWtseBSuXIy/xhQoqgiKgksASAH1/&#10;hRJREmTcF83HfgmohPWjO4khUF9eQv6GoBCk/M9xyA2dgIqdq1Hi2gUVG2aj9OQOlJ7bhjLv9qhw&#10;6wD5yjGo/HUPFYnPIX96BPLrhOfTZcjfnQGe0R4+3I/y29uheLAPOLUEvycFMU9ZYlIvA4T784Cn&#10;SqnOS9HyeamyzUAPYd1UKvW/SjWO1m8iXze5extM7d6a1QaTu2hgrE8LHr/MVmJEuwCqI4Hy5GsI&#10;1RjfdlJJILHEdjjvS1AJtSKQIYRXpteqrnTFdyMtVZ4SUJlo0gJqiTlTDSWoxJLN0jVyaQU7WdbE&#10;4gE18GSJOuL3qyPjPC3gJRlSj8qQ9GwPCrOLkZ2SKI0+L874jVc3DuLZ5dPSmuRlzEN56Sn49VGs&#10;GFtJlaH1KviDxJiX+PTkKFXrNjITbtPSPUTBnztIjjyJ4qxEVBT9pP8+CHnucVSUxEJO9SsqyEFh&#10;aiTePF6KvZtccPFkKNYs9MePl3MR/3EsYr8eQHpKFLZtmoxHNxfgd9Ql5qZfSGKIPnpgOubP9sGy&#10;VSYYO0OGQeFqGD/dAINHmGB0uDVGjDGjPQzAw3ubMHNqECzMZQgb0x49eraApZkMAV21MCHCFtOG&#10;meL1pPF4euMQugU0wpbBbng0ujcO+lpiOO1A786tsG+EFz7aueJDDR3c72aLhDr6SLHogaTFi/Fs&#10;80Ac3NATeyZ1wW99V6qSBXJqWCHFyRXRwY7IGBmE3H5ByGlqitLmrlQpB8hrUVnq2EEuLJ/o3auC&#10;qpJASWokVEmoU1veJlCVWoSMMCnaiMftgOa2BEqMsOD7qP9VJxVUCjUjKpYhc5w+CnZvRi4P8ELa&#10;v3yCI9RHlHQ1+l9vUBJVpUqiaPuKeb/wFxvQhHco//kWeZcfImPwKpT++orSx49Q4t4VFd7ukPt1&#10;o33bg8qo25BnvULZzFAoLRpCbt8O5aMCoPzIGJBKG37vIMofHETF21NSV7vi0T6CtRdKZmLsm4Yn&#10;wzoRKHNMCtQnICJLiXNRzEy+BKuzBos5iKo1iKolTt4KhRrm3VbKRaIHcHyAGIHRAdN7amNmz7ZS&#10;TSdcwgaO5Pc2pFMrwtkSQwnncN4eRZs3hio1xo8WsIsOhnE7TAAmoCJcQ1iiNzBYDFNyMa9DmGpD&#10;j5nqr1IZEypTLdX1pP6BqoNYl6IRnAzrIyKwNm7MV8PP3erIPCND5uXWyP+2HcX5OQylxcjLSERZ&#10;aQlKRcdCcQEi375D7Ks70loRJQXZBAooTI9BZvRxaV0+saTY12f78fH+WqRFn0FxzgcU5UQiJ+Ub&#10;0hN/oTib/jzrIYrTHqEo5S7yfz+BoihLmsxYzp/54tFZnD0+Favm98Kts9Nw5+w4Kth5KmQZ7eNN&#10;xP+cx9/jDq1jNK3hCzy5tRn7do/DhMlGGDmEH9o4DQSOUkPPwU2YlaZh3EQnzJvfAydOTsS+A/2x&#10;jqo1bpQdQkI1YGkjgzdbpPAwU0wbY4ptlvo4NC4IAf1aYIFFU5zytsEJMyOEdWqMMcONcDTcFx+b&#10;mOOTngnhMkcKlUAszvJDwxCPt/TE1+6u+N3MDBnVLFimzFXmSGxjhy97hiKuX1eCZsCD3Fo6VyVX&#10;57Yat9VtIBcdFSJPNSY0zVmEC61cAU13liuUrahqrMpWQr0IYTPC1IRg1WN+qiXGBQqFEpczZamZ&#10;EiYVUJUyPZRWN0T+6T3IpYMojHrOnPT2H6UqIkRFIjPR7pWLk7ys0qh3VKuPKIt8jfJt61F8/QrE&#10;ekp5s46huLUNylw9oOjWFeXevpCHjwJuEapXp6BM5fNv70OZdRvInbShcGyPkmCC9+o8FDmfIP9+&#10;BZXvaAefHYeC6oWnh/jazahcOgT7QuwxPsQCk0UHhb8WxoiBsQRrdNfWGNutNUET+6hgzFgjWWE8&#10;6Ed1FrmrgzSaYmpvY8wMMcTsXu0xO0gbc3q1w/QebTCJijXOrw1G+mhghE9LjPRuSZVqSaD4vn7a&#10;GNe1g9R7KHoRpYxFuIRaDWfWEkOa+jhTqSYEiiFK1WHSph4MBVBtqVbMUtL1pKoWv7TUUU1ItKNa&#10;2ek15Rs0xdlpMnzZQNt3SIaMy7rIeT2L3vs2yiuKCBMzlCBHhCIlCFs6AXoIefYPFGV8xdf3V3GW&#10;mWbdPHNsX9cHy2f7YsV8P3x6sB3Pb6xAUuRNxLw9jkuHpuHd3UPIibuMnF/n2HK+lN4n4cNZqtFt&#10;5CZ8h6IgBRdPbMLpI9Nx/cIifHt/GilJH1FKe1hcmIbS/LtQFtJSJlzCixuLcOfcAty9PR279nXF&#10;8oUumBdhgiULDBE+tSmWr+6OHdvDMH5yR97ujzPnZ2PuQgfs3tkZ48No+4YYwtxKDc6utTCgT3tM&#10;GGWErg51Mb6POQaE6mGoc1Ps6uuEE03o0wM0sWi6LS75u+FtXQM8d7fErzp60gDZZB68ccZ2iBzR&#10;CfE1jKRu9GyZJTKpGOla1vgzuht+9uuMnPq20jAlYQVFN3p5NdVoiopqYgwfwaINVDageglgWjhI&#10;2Ul0SIjbyqbcx0Jje4BWUcn3UlCdKqmElWrmVRlKAGUsVSXhBRVKKdNBaX1jFFw7gryYxyj8+ZT5&#10;6bUE0t+8JBWhKhMneQlUSfxbVMTR+j17hey+a1HkORrlDwlW6DjINcxQSaWu9PZDuW8XKNfOhPLC&#10;elSK9SU+X4cy+TVKdrDRC2FD4EIbaNUWpd34dzBXKRLZeD47BuWLE1CIE8SP9wOnlyNlXFcsDKJK&#10;8XOfHNSBjXxbTOjBCmiLiVSeyUE6mCKdDG7P3KSFsXQWY6kuY7tQoZilpgQZY0YfM8zqa4S5IbqY&#10;21tApY0ZvTQxtYem1HkhIBJTQkYTLql8NQgkgesm8psYQ6iH0d30ENZdDyMJ2giRtaiGfYX92z2i&#10;BuYEqaGzeU3pGrpGVCgTQiVdTlSsfFSVqcRSzWKtPrFeel/36ri02gdx1xci/eUO5LzkH3rBBQVx&#10;N1AuF8uHFSMniR94QSyUJZnSSrCpVIi395di165ATIpwxccn+7F+YQiWL+6NzRu6Y82y7vj97S4i&#10;Xx3Bg0trkPD9LlLjniCGvvr354uE6iVKSstRmJeDzF/X8eLqcmycNgyPz+3Cl8cn8fDaSjy7v4p2&#10;cAsSf55HdjKzQCahy/uIxK97cGJ/D8wIt4O+lgwDh7RFYJ/WGB5mghWrbDBrLlum8XUwf4k7Zs/0&#10;wJhwS/QfbICVq4MwY54rRkzkhzjZHhOm2cHeoR5s2Qj1C9XBtEm26NKJdqO3KfoyLAcH6mDLAHcc&#10;k7XEwhG2WLvEHg9tnfCorQ6em+khilkljkAl8uCN8XBATBdHKpcBiyolYDMzQ1qwM/5oWRAyMZ9J&#10;rD1hS5WykKCSwKJaSQNnxahzKhaEJWzMTCVUqClvN+D+BrZQ1qM61RHPEaPSVcOP5NXMmKH+Y/kk&#10;qFRZSgWVHqsdSpuao+DuSeRF0xlEPWMRql8qtRK9ewWil492r/wn1SvqPcquX0bxomUoFSsCU6KK&#10;2/dEWS0CommBSktmOkcPVDp5Qhnck1BNQeWBhag8tw54chyVae+Rf34v8if2Run4bgRQG8p2zVE2&#10;oKvUvV72+CgqHx1lrjqGyueHgS3T8LCPLSYHE4oQU2mm77Rgfhch7aSaTkjEiPUZYn5VsAEB6oAJ&#10;/joSTBO6G2BSD0NM683X9rPA3H4mmMfnzgtuJ0E1izWNNnAys9Y4aZ5Vq3/LtxVh0lTNwSJMY1hj&#10;/Q0wju83NsAAo2gphbUUkyFlV2fWxIEx6iSwGnNTdejTBpq2rUOVqi8t8PIXKtEDKC2GqdsYPRyr&#10;4+qKAciITYUYEysEqaxMQYAKIBZSrCgpwvEtQ7BpTiAz1TXkZsUj+89rnD86EGOmGiNiliseXZ+D&#10;EwfG40/sO7x7fg5nDs7Gp6enmK1OIO/3I2QlPEVuyg+k//6E3LRfqKCVLCjIQF5+Cu5e2oi9W7ph&#10;3lQPjOpjzddsRl7SCbx4HIGDe0JwbEcQ5kcYYu18H77vRMyabo1BA7SwdlUwJo3vjqAgU0yc2hVe&#10;vlqYMt+UKmWJPoP5IU4ww8oVAdi+ZxAWLA3BsDBHrNrcHaMm2mDQOFtMnO2Ajp0awb9Xcyxc5IZT&#10;R6fi7IEVCO9mgh5spfoN0sdaV3Psb9oOm8JtcGiCG+7q2+KeiTbe12+LnzJdxEhgdUBULwdE29jg&#10;Dw/kNB7QibpmSO5ih7SahtJU+VxWHg/6AkJQomaGMiqLalEXcS6panqG6AqXBtHS4jFnVYpxf6JH&#10;r6ZKjf6Fp6qqVOkfdWKJeVPi4tvg7wSqFGSaKG9miYIHp5Ab84hK9S9UqqIisYEro2WviKF9o/0u&#10;eBCNgoZ+UGxYhbK9W1Cu7czcxvc1oHpa0Y46dAKcvKEMCgKmjQTWEayDi6UxfcooxoKXV5ClrYOy&#10;Ed1QPjUYCoMWKG/aAKWLx0Dx86Y0JlDqAXy8F6Uzh2Crvzmm9rcmFGbSuhRz++thTn8qDmtOqD7L&#10;gEVr19cQM8To9SAx2LYDS5cqZkDgTDE31BwL+pljYYgR5hPEOb10MJMAzghsjykB2hjfjarEfDXW&#10;jwrl20JSrfAu2pjQTQfhzGPjWOEB+pgYZCTVWH8qFu3hIEYD2aPFatJ5p20j1ODvKIOBVk1aP3F1&#10;wnow01HlKQkqaYEXQqXXjHaxFo5NojKlpqKiHJCXy1FWnI2CP19RkhYNsbTY1+d30dPcAdcPHJY6&#10;JLKTPuHy0QgM7d8Gqxc50doNoyKtkmbupiV8xCf65uK0SPx4fxupCdcQ82oOEl7sR0YiLWN2AlUn&#10;UVqOubTgN47uXoJA/0ZYuc4VG7Z6Y9NGL5w46o/t290xZ54TRoax5ZhgjLkLvDF7niemLDBH94DW&#10;sLauj9GjbLByVQhWbAgiKEYIGtwWISM0ENC/BUJHtcPkha5Yd3Ak1h+agElzaBHXBqBniDZ69mdO&#10;muCAPv1N+d4mtIkjcO7EDFrO9Rjcwx6+HpoYMtISKyzaYbe9ATZ17IDzrq64pm2Ea1a6+CrTJlQd&#10;EEuoonj72xAPxGhb0Aq2w+82uvjjYYdUApXFAzyHapbLgz2fUIkqJhBiXXQB1r8zdVW3pZm8Qomk&#10;+VLMSQImQqjg68RVPv4CpZCZsMSVP1hq+iw9Pk8okx5VSpclgGrHxzVR3FIFlVCqQkmp3kjnoITt&#10;K2EjKJ3wvf0YBSvW0tKnoDQvA8VOAZC30odcl79TY/5MHTvAlHBZEyp7LyqVNyo7+UEZGgTlzKFQ&#10;bpoM5emVBOYIlJlvUTBhGJVZhjLm0+LJvVFSrx5KGjVBxblNqPx0EfJnVKsb2/B9iB9mBdpg0UBH&#10;LBpshcVDLLFwsDEWDDLA/IEGmDfAkFuCMtAY80JNMItKJClWLz0CJcYIGmJmX1NCZ4aFhGoRoZoX&#10;3J5ujSpHpyFqGmsic1o485kKrJbS9JBxhEZANaGHPsYHGmICK6IXRYIl7o8Sa7p3agPZsyUyvFsp&#10;w5XZ6pgUqE6IxOIuVCltqlRVB4U1FUpa30+voXRFQz/rOtg9yQ2JD7ci+dpQpN/oi7y4hyjJ+o2v&#10;NzYj9uVxkaiQ9isZST8/IeX3O+n6Tr9/HsPTK5aIehKOn8/XI+b1Aby6uQsF6R9x88JqFDBvvXt6&#10;CVGfLiDyzS78+XGPShVD+/iHWSyWapUtLS92/dw2uDs0QM/uTbF0kQcOnhiJjRu74+61edi7dwjC&#10;p1gTsrE4cXAagumt5yx2Qf+hhhgc1gyhYXWxZLMTjlzuj9nLLdF3hCF6DW+N3sObI6BfS3Tv2xpz&#10;V3fFqr2DMXtlLyxY4YtebAl96NeHMFeFT/DG1GndcP7kMuzcHIbdW6Zg69o5sLFujFGjnDHLRxdb&#10;O7THGqsOOO7njhO6OjjiZoT3zFPfJLDa43stbXwZ5Yn4mu2R2IxA2dsipVZ7KpYec5UusnjQ56gZ&#10;EigBlrEEVQkhKhVqxdtiXQkVXARK2poThr8dD6Jb/D8ASbdFGf+zT4yYkBNwBUvJ30dBoJQESrpd&#10;QwclGiYouHlQBRUzVdHP5wTrFUqTvqBUTJcvz6cNzEOGTiCKeodCMXE0FG7uqDS2h1ybdrO1JWDI&#10;bGfOnGTTEZUOKqjg7AMFs5VySF9Uzg+DYsc0VF5cD2X8XZRtWMK/UUZ7K0NxWE+Uzh+FipHBUB5e&#10;IkGlfH5EWq/iUKAdpvd3xsphblgx0hHLhttgyTAzLB4qwDKsKnGbUPU3lnLTjGBavl4GmNqLVpHb&#10;WZJSmWEeoRJLm83u1QEzBUzMYNMCdTGdyja5ZzvaRU0JLKFWY/1aETBmNnHCuKc+gTKQFCqil6mq&#10;CFW4f3uM8NGC7O4CdXzeqI4Xa6tjx2h1eFtUh55mPcn+WYgsJS5IoC9gaihdS0pc+qaTZQMsHdwU&#10;D5fUQMxOGfKejENZfjKKUr/j98MVuLu5G3JSf9MaUL2yYvGHNiEnmRYh4wX+fByG5M/bEPflAl7e&#10;2opdq8MQ/+Uykn48QGHGd7y8dxJ3z23Bp0eHEPX2KrPYF+QR1jTxpabTRsZ9wsWja+Bu1wie9s2w&#10;evZgvHm4E49uLkHku/2IfH8Aj+4vlMbynT06F+PHumH9tiCMCLdCJ5866BFcG736tsHgoWbYsjMA&#10;46Y6wMO/CYKHNcfQsR3g17sNIubbY84aL/QbZoVFq30xKsKdULVGAD/oqdNccfH8Iv6sE1TMcHx5&#10;eQyHdy+Et7cGxo+3x5i++pjqbYhJobYI8zXH8u4muK6ljQftjPC6hoBKC9+atce3kX74rtMB8U42&#10;iKuliVQe2Klq4kqGeshQMyBYBlQrA+SrGaGQNk1ar49VwioVq9Cqqdb1k9aW4OOi/gVJXI+KavRP&#10;GVRtdaWSEx45f54YOVGh1hZyUbK2zF9aKDLxRJb7IOSeP4z8Xw9R/OMR6yHheoLy88dQPG46yqPe&#10;oTz+K8r8QqC0pyJ5dGIWcoPCiFAxR6Eds56JM2DhikpbAZUn7R+fw1K40AZ27g4MC0XlotHMV/Oh&#10;/HYe5Ue3EqraVEuCpVYN5RaGkHfxRFlAZyjObUblm6NIWBCG+d2tqEyuWBXmgTWjXbEyzA4rwiyx&#10;bARVZ4gxHzOSatEQI4JlIq0FOKsPweptwCwl8pc+lYouhlDNCeVjIbSItH3TeupgKrdTqWjTxfMI&#10;2qQebSUbqAKrFe2fpnRuayKhiyCcEcG0fsEmUk2irZwQoIORvpqQXZhZA5+2VEPkDhmuzpYh1FMN&#10;+pp1YSqUilCJi73ZU53ErF5xGVEnvcboaNII0/vUxoOFMiReCqYFlCPv1wlkXu2IhDvTkfTpDMor&#10;yqBg4Ir+RpBi3lBpfqMo8yvV5zgyE94jNek7irOjqWDv8OrWYRQkPEdZThShuIqf7y4iJfIpEr89&#10;YZ6KAmnFka2zsGwuFWRhT2xZOYxAtcD+LWLc3m28J4D3LqxCzIdDkGe9QPLPbXhyfwbu3VqPNy8O&#10;4+KVBdi6axh2bZ+MoAA7OLs2hoNTA4wlBCu3dIFXYE34BNbCuCmW6NxTAxPn2mM1c5mOTh3045ey&#10;cHU3hAxviVlz3LFnZy/cuTYf0e/24eHlOTh/bDwWzR6EiPE9MHWmEyY6tsf4Fk0wvrMhAgeaYHWA&#10;Ke5V08BtLT18UNPCJ1kbvNfXx40dPfCVGeJHPV0k8iBPZqVQOVJ50KcRgAxWNiuXgIgFWAoJWxG3&#10;4uqIJVSdMoJSQfDkVDQ5bZwoFUx/4aoCSo0gEVYVRNqq4u8hV9NktWG1kkoh06AitkLe6dsofB6J&#10;3BmzUfTuEoq/3Edx1EvkZWYhd/Qa/lwqmY8/5MP7QxnQFcqunaF084TczBHKDjZQtCZUevaoNHUh&#10;VG6EyoPgESrmKqUzLSBLylfeXVEZNgDYOAOKp4dQ/uwM8lpoQ6FeHXJ9/k7V1aic1aCs1xyVq6cB&#10;j/bjxkA/Wjiq09COBMoLa8e6Y9UoB6wcZU3VssDSYaYSWH9LQDWX4Mzua1KlVoSFcM3sUwUVv9uZ&#10;tIYzmaOmE6pptIfT+bgoKYtxv2QDCZawf+FdtXi/HSL4vEm0kZN6U6l6U6VYk6hc4/11pC582YlJ&#10;NfBuWzUkHJHh6Up1vpEajLVqS1BJV/cQWcqwCZyMmsDZSFxStDHceX9CQANcn6eOpOvDUZRwBZmX&#10;DVDwvD/So++jpDAdYiFMeXkZ0mgZxPoR+WkJ+B31CJmxT5Dz5wdS4j5KHRFlYlpIthhjtgKKjKdI&#10;+noG725voOX7iaLceDxgi/n08laqwTAEBNTFwIGamDzJHn5+zeBopYEhAZZUK1/sXjME3x+tQUXW&#10;LbawB3Dj1AgcpgW8fGEZFizoimsXpgIlz/Hj+2n0HWjF77U2BowxxcGLYYTIGr69aiN4sBYmTHZC&#10;MC1EvxEWMDfXhKlBc8xY6Izh05pj3koTrFzhikP7+uD4gT6YM9EOcxa4Y9vusbh4fT2mT3DB6Oq1&#10;MFFWA2McNKmIHbDZQgfXZE3wrLoG3qlpECoNPKc1fDbCBY9Cu+KLpzcSqF7xIlvx4E8iXH+4Tala&#10;1DKDkOXwdh735bOKuE9UCWEpVddFmboe1eq/Ja7zq7J3Uqn9hUgokthq8fE2tJEtqAhNWcwtrFJZ&#10;U4LbGEWnL/M7KUFOrwjkHzuOopv3UbhhB+RQoOTcVZTauwEB3YDuXYEufpJKKa2oSsYOUGpbsmj/&#10;DByqoGKesqItJFiwU4EFR1G0g86eUPTsgcqF4VBc2yoNUSo07ki4G0HesCXkzRvxtozqWQeK0cFQ&#10;nF6Fbd2dMLmvM5YNo0qN7YR14wjXWCesGWODNVSrlVSrZcPNaAdNaQdNJLDm9WeuIlTTCZWwf6IE&#10;VAI0CTYqzvQetHyixGNUrpnMWULNpIU5aQnHd9eWVl0SPYITeFtcYeQvVBODVJlqQqCYTiKUiplK&#10;TJl/u00dySfU8XFTdSwZWI1ZqjaMtRvCiqpkZyiuL9WYSlUXtrSFruKiAsaNMNy3IS7Mq4eoPdWR&#10;dUINRWdpA99MhLI0k0BVANKqRwqCEYcsglWUnYg/0WzxqFJZSaJHT1zB/RdzWBqy4pci9Svzwq8F&#10;SPx8Ap+fHUFehlgLPQ17Vs+Et3VDzJ/mi2FDTBHSqw1CB7RFn8FNaMea49C2MNw6uxjb1o3BqnW9&#10;cORwGF49moddmwIxa4Ybtu/oj+EjtXD1zCDEfp2Nu/enYs/BSRI0IybRf69zx/6zIZg01wWunRoj&#10;bIw5QodawJgWt9+odujerxVmL/bA+LmGGDatJfoMbYU+/Vtg6XxnXL46HVsOj8LqXQOw7cRozFkX&#10;jCBL5jKzumwAmmD4ICNsadUSl2UN8FDWEM940Errkzua4d5AZ7a0ttgxxQY/67amWrUlXO24bYck&#10;NR1JudKpCgIssSTzX6gKuL+Q+4ql0qVqiSvMq4AqJ3zlfG0F619VqrJ3VKZyAl3BKpe1lqAqI+zl&#10;/J1Elcjqsmoiz9ILxWnpyN77AAUfo1Ca/Bv5Nn4onzkR5UMGQkmYlL0DJKAqvQiHowuUFo4SVJWE&#10;qrK9rSpPmblKSgUrD1pDQiXUSgJKBRUcOkLpQeWaMBiVx9ZA+fMmSnsPoVKJc2XaqFSvj0oBFauy&#10;kxPiF4Vhio89poe6YvkID6wL98b6cA9+hs6Eyx7rRltjdZgVHyNYUomcZaKCqh+hIiyis0LUDNpB&#10;ScHEMtFBVK8qqISSCahmESgBlXiNWJhTnOsSi26OZU3o3hYTRE9iFVSis2J8TwOE99QlVO1o+QnV&#10;7nCZBFXamTqI3FUdm0ZWg51eXZi1rwvHDk1gp9kYXmbaGOnZGYeWbEWApRXsCFhfj2Y4OaMWfu6S&#10;IeN0NeQ87YbMS23x56o/xFra4poCigo5SgvEoNokfHhxFYm0Efl/PiObVi8j/gnSfj5GppiGHTML&#10;BT9ckB+5npYwTgIwL/07Xd8rPL+xF5cO70B2Uhw2LR8O/24NMGxYKwT2VkN4mB4eXduE3z+u4+G1&#10;bdi1exp27xuL2UtcpB6/7bv7Y8mSAAwepI2p49ph7x4nLF5uieOnxuDc5SWYMs0TfUPboVdoIxw+&#10;F0qV6gznjk0wZqo1rG01MWa6NZbtccSc1S6YtNgKQybrwLNbS2az+ti8qjvi4tfiwdMNuHB1Cbbs&#10;GYhpazujW3A7tDeWwdKtJmYMd8GGetq4puGJ+0ZBeNt1Mn5G7MTzVRuwa8MAjJpnhOEL2uCqWzvE&#10;Uj1ixUUCCJcA7DcPrGS1drSD7ahW2sjiNoewFFSBVUzQirlPVCmfV8ptGV9XTiUqlwAS4LBo8VTV&#10;CmVqzfgcUc0lZSoh4MVq9al89Vg1WNWRJ1NH3o7DbBNzUHJiN0rmz0ZZMwOCYw2FB1Wnsw+UfqxO&#10;hMPFS1KpSgsnVBraQaljRetnh0ojB8CM6mVOtRK9fzYdAWYr2Au4WCJjOQiwvKDoEwRsmgv55zMo&#10;PbAK5SJz6TgRJk1WTQksmOrhy5AuGOVnjxmh7lg6UqhUZ2wY78mtC+FywIYxtlhLG7iSirWcVlCC&#10;iko1f4CpyuZRnUQnhShxex5BmyvgEZavB+2fKAkqqhifL0rYwPHMSaO7tuXP1sRoAhPejUrVg1AR&#10;xoggQ4T3MMS4AH2pi31MdzHKoi1kW8fLaP9qIfNcU0TtrY3dVC5Ho7ow1KqOPi5WeHT8DiL8RuDh&#10;pqtihgVOrj0KK82G6OnKTDO2Hr6ulSGZ1rEo+hQKEu8jP+kGSsX1oyoKoSgrhLjSe2FGDOR56SjO&#10;TERm4itkx99HTtwZJH/cIl0GtCjxOvK+rULWrxv4+fUJvr/ai7y4XSiMP4mS7NcozfmDs4c3ILRX&#10;e/QN0cCwka3QvXdNjB6qg5ULabkG0cZtXCANVH16byUGDdWDf7/qmLmMH94yFwwbbQ5rRxn8+9K2&#10;TtbDilUeWLS8OzZTYVZu6oGw0S6ImGqBE2fDMXaqC3oNao1xEZ0wn89ZtpOPLWOLtsoOo6aZwpet&#10;VteuLREeboc9+7vh4PEwHD49Fet3DsTgySZw924CvfbqcHFqiEN7huPF4W14vu4s3m+7h1+3vyE7&#10;uRBvLlzA9k0TMWERf/eFljjla4BfzDNRaq0RR7jieUDFE4xEdS3pahxprHTCkknFyaWdE1XI28Xc&#10;J6qIrysmOCV8bek/1UpV6i1YhEhNVDPaRsKk1ojPb0DFq0f1q4V8oVBqNQitOjOcDLm2LihftQjF&#10;LcTVQppA0dwQlZa2qHSgAnkRis6dUOlJlRJqYyk6JJyh0LeBsr0loG8LpQmhEqCJx6ypWKJsmK/s&#10;qspe1SMIR+YrT19UTgmD4vouKN6eg/z2blRsWQG5Jt+Tv3+lTA1o1xq/+nTCuO72mNLfHYvDfKhU&#10;ftg4wYtAseGa4IhN4x2wjjZwFRVLZKyVoywlG7hgoAqqWQRJdK1PDRYnho0IFasPVak3VaqqK306&#10;VUw8b25/5i3WdD4eToDEHK2RhEqMgh/tpyVlJ3HOa0JPgtRDD6NZY/x1pS51MaBXtmWsGt5urUuo&#10;NBC9rxH2RVSDs2lt6LYhVHYOiLv7BZEPviLu0XdQe/D76290YtD2samJM6tHIOruJqS9pVq8Wob8&#10;5I8SeGWFGSjPT4CiIAEFKS+R/fsVCtIjUZT5A8Xp75H7+xHyY/biz5uFSP5+j/tj8PbuPvz+9hzx&#10;sR/w7PIgFMaOQXnOY3x6sQsRYztKHQtBffmHUZ0Gj2hDW1Yf3sxFjpYyLJraFdmxz5H04yB+vl+C&#10;uXON4eSqBi//6ug/pinCphigE+1Yj971cf/uOET93IQ1G3ti2Cg7GJs2xoAhVli2xgdbdgfj+KUJ&#10;mLUwACs39MWsJa5YtsMLEUtNMHmFFcbNckQPfvA9AztgDL/M/YfHYPO+QVi7cxDWsaav9sasRQHw&#10;9tKEo0MDXL4yCj9e7cDZ8MV4NPsQni05gQ+bTuPJui24tnkr5q0eiFk7+uJ6X2/8UGuBnzyIYqku&#10;CYTqb6mgaksb2JaK1RY5VVXA/UX/VBtCokmINKlCotqwqEyimOPK1FryMZU6iSoWCkVLWiSrT6AE&#10;VLWQrV4dGYQqXU1GuykjcE2r1EITlXU7AFrGtHTWgDuVx4tK09EDSgd3FVTmTlDoMUvp8nEDO6qU&#10;kwQaLIVS/QsVbFVVaUcYJTtIVaKClYf2li6NIz+9EfKjK1F6fiNKJ4yAvIEpQPBBC53Y1wdjCdXE&#10;AW5YPJJQjSdU472oVm6EywmbxztiA22gsNSrJbissJT56i9UoqNC9OxNEcrE2/Ol0RSEqpeudMJX&#10;OvFLZRI5a15/c4JlLinaBMIziuoURqhGCah8ma26tcPEgA6YIGCiSo3xFyqlS/gEVFqQbRqjhldb&#10;6iH9PO3HwYbYP6kmnE1qwLJtE+yeuprqUizNgyrPK+JWiZykTHQzt4CrhQzbp3gyD32TrF5JTjLK&#10;C1NQlp/GnBSH7Oh9+P5oGj7cXozYT+eQRruXEfcQBfGPUPj7AfIT9yPz83Lue4xcwvjw8hbEvb+N&#10;wux4JH5ZRfXaiIrMG9i9njZpTAcqiCP8qVR+hCMotDGChzZB55AGaKdfHT4dDTBhsAu+PZ5HZduF&#10;hfOs4OpVB5ZOaujVrQkO7+mMCTOMEBLaGo+u9sWFk8HMWn2xcctgeHbURvOWMgwcZY45yz2wdXcf&#10;nL0cjovXJmLr/h5YvcMPs5Y7Y8pKK4TPsoO3D60nP8yd2/sgLXU/Pn3fj8uXN2DDpoGYvcYfG/eM&#10;ZO4zRlBvPRzZGI6ry1bj+rTteLx8H14vPYkboxfiw75D+Ln3Ou4fP4DTuxfgcZcu+KTejFC1xk+q&#10;TowEVpv/A1YqFSmNlcXHsvlYLquAjxVWQSWqlI/9A1NVlcoEUFSrKqiKmZ8KafkK1OpSpeoQ0Bp8&#10;r5oSUGkEKoXKkEyoiqo3g6KaOI/Vhgd2G1TWZ9bpYE4QaPc6EiY3wmVLO0ioKo3soehA60eVEtlK&#10;ACVgq7QSUBEkG6rbPzaQMIlOCwGVrQcUwgJGjIDy+V4UDxsA5bo5KBwyAIWj+6PEhorIvwlNqVQ9&#10;HBHW3RqT+ruqlEqCyodAeWDjRFepNkxgThVgjbMjWNaSDVww0EyCQ3RQCKAmi/NQVVAt6GskQSWA&#10;kor7BYDzBliwrGgBzaVOidHdxcq2bNC9xWh1giVWZRIngHsa/g9U7TDCh/Zvwyg1vNxU9x+oDkyu&#10;BSs9GZ8QhMT78dL1dpUKJTNOHlIiE1GUW8wX9odd20aY6i9DtBjkKPKTogJKpRzykhIoiqPx/v4o&#10;bF9jjK8vdyM97gVhfIX0hBfI/HUasU/n4suDVYh8uQ4ZSY+Q/eclVeoSDq6aiKhXl5GV/I7qJsbs&#10;ncfjeycwYmQ7LFnNg3qKEwZQ0n27tEDP3k0RNLgpnDs3RqMWMrTSkmH0ALZEYcbo1rUJjJlrOnnW&#10;xcENPXDtVCBmzaM3nqCLgYMYOsfrYu4iaxw/ORyz57jAt2cjTFvoCWun2ugW0BrHLvTFnn09mc96&#10;YhHz1OChtpg4yxOT5trC0akRLMxqY/kCD6rQdNwmgJs3DsLUmb7SSeFlCweif5AjJk10wfmt23B5&#10;9TU8WnMGl0avxJNp+3B75gLcmz8fX2efwK915/F95nZ89xqJ9zzwv4giVOLKhtE8mOJ5MAsr+Icq&#10;lMJKZWVyfxb3C6jy/w9UrQnN/wVKVAnfs0QC6n+hqsP8VIuWT9i+GlRCNeY3FVSJwgLWakaFEstA&#10;t+eB3RaKGtqQt6ENtKISuVB5XKk4QnUEPFQnpYBKqJSpSqUkoP4L1d+yJlgspY0A0g0Kvy7Atlmo&#10;vLQchZ4+UCybjPJuPVBq4YaSgAD+fC2gRXu897HHkO52tH/OVfbPF5snsiK8sGVyR2yeTMXiZ76e&#10;irWeVnDNWBssq4JK2L2/nRSiRAfE/H7GWEALODtYDzMFWCxxzkqo1KLB1lgw2AazQwkVs5Po1RvV&#10;RUu66mJY59aESkc1TKmnPkYH6Eo1lvZvdLf2CPPVJlRh6lVQ0c8faoSjU2vCxbwWzFu3wIqx45H8&#10;LUqsMgWFMg9luXH0drnI/5OBU5sPYPnQYKT9/CFdDkdeWgBFaQ4z1TOkRl1C8q/H2LJqFF7c38uX&#10;RCI/5Rvy074jM+4srlIBrh2MQMqvZ/j59gIeX96I7y+O4OPTi3h++xgKMmLx++dz3D2zDOVUrvkL&#10;guEfUgtDw9uzOjD/OGB4mD4GjdRCr/4tYOfcBE2bV4OTTUu0bV0Huroy9OujjZtn5yEldgfWru+O&#10;7t00EDFDH32GaiGwb2v0G1kNs1a2xvotwzFnbijW7RiIkVOtYWOjhn17e+HhgylYtdoDK9d0wtRJ&#10;XTF0cCcsXO0LJ0ctNGksQ2efZlg0ywULmaMWzbHHuHA3bFkzERsWTEFooAuWzO2By9uP4vaea3iy&#10;9w6uj9+JR6M34vnu3Xi0ZAM+TNuNd9N34ufcw/g1fivet3YlWI3xiSB8V2vFjPVXsZit/qoVtxmE&#10;ToCVQ5DyCFmByFQSVKospbJ+/yqWSqWaSVWs1oTPa8RqIClVjlpNZLPSZNWoTuosNfxmxRKqzFpN&#10;geYWKK+hR7WiYqnpQNFYnwBZQSl6/JwIFKGpFPlJwPRXpcxVGUsFlLB+AiqhaoRJjK7g/UorcVLY&#10;HXIHD1QMH4CKScNQPqQXSgyZx6bR9rl5obyJART9e6GCP1tYzzueNhhApZoaqlKq9VSqzRP9sCXC&#10;G1snexIsD2yKcJfA2kA7KBRr+UgrLBhgzpxkInVQSCMqeovePTMJngWhZphLdRJqNZvOYjYVbT5V&#10;atEQG5Yt1coS0/i41Fkh5mvRpQz31sAIgjOqG92Tv1Cpv6VSq9F+7QRU1VRQXWhFqBrj5PSa8DCv&#10;q5r60VIN/ZzMkPRpJ5TZe1CZdhOfLy/Ej2dnpWFIJdnlSI5PRXlRDtUpHwWp33kgr8KJbRPx4uJZ&#10;qtwfvHlwHqnxz5CT+hHZKe+RGnsHcd/PIiXqHrIS3yDm8y2sWxSCc7vD8fXxTpzbPxknd85H3Jcb&#10;2L9jBLauCcakadZw8lRD78EtmI+0CUVjDBymjYiZerSFmggZ1AL+9Lp7Vw7ApBG+aFhXRgvoCxRe&#10;odotwYa1Pug/0ApDwjogdHhL9BrYDD0H1MDspdbMPftw5+o1vHh+B5euH0cnNwcEduEHRk/ep29b&#10;bNgYiI2bg9DZSxvT57ogJMQE1s5t4ODeClOnDMCuLcOwZok39m0YhT1rpmHKqD6YPMFdWvr5zNpj&#10;uEugHu17gvsbruLBpK14tG0zPmw9jadha/A+YjN+LTmGr3OP4LPPOLzlwf6Fdu0HYYgiWKLjQuq0&#10;ICS/1dpQqdow87SWSlIrQpWvLqBqLVUp75dJRbD4eqmjQo1ASZ0TTahQDWkZRZbillBlqYkcVR3J&#10;tH6JalQoVgItYIwEVTOgjTmUDcXJZBVYito8wNuaQWHnxDxFWJilQOsHI0IltqaOqs4JkaUIzt8c&#10;9beDQrov5StXgtkR8qCeUPQJRpmuFeQEUuHijoruvqhsb4OKGlqoGByI8mYW/JkW2OFmigEBNoSK&#10;mYpQbZjQhVB1JVTMwpOoVpMIVoQnoVLZwHXhDlgxkopDSGZSlcRIiimEajq/vzn9LTF3oCXmE6x5&#10;BGlOiD7mMl+JUeuLBoksZoelI+yxcIi11LU+UVzvqouYqq+BwV7NIRaVEcufjaIyjSZQo2kBhVqN&#10;EdNC/Gj/1o9Uw4uNdZBxgV/g4UaEqhY8rOpCR6MeLNpoYdGw/iiOWwBFzmMUpzzF10en8OjEOdw7&#10;dhJpcT8luOR5ScxFr5Cd8IWKlIr8zFSkJ0YjXayRnvOb8HxgpnqJVNrApOgXyEiNQ/TPz/jw5DJy&#10;0z7j6bVlWDrTAUvnu2Dn1u7oH6yBK0fn4tq5pdi+ti9GDGuNxfOGolegAwICm2HkOF1uaQFD6mFY&#10;WHNMnW6GuzeW40/kSST82o3QfgZwc2yC5XO7UE0sMXWGMeYtdULfAe0xMKwl/Hs3xuhxTrh26Qzu&#10;376K0yf24cals3j99BE+vH2P4/uPwtHcBi2pSF0o94eP9sb0Gfa0oXoYPlIfQcNsETzWE5OXhGDJ&#10;jjCs2ToEp3fNg5+pPrq66WHFgj4YGWiPQ/N2IPLmZ9zbcxuXNh7FzSU7cHvFfDxffhxvJ2zBi8GL&#10;8Jag/Vh/BR+7TsE7HvCf1Vrgu0yD+UpDUiupN5CQiEuGCqVKl8Bq8z9Q/VUqVUfFv71/GrR+zVjC&#10;9jUhUAKqhiqoZHX4HoSKlUyl+k2lEpVApRJQZQn7J4YcaViisraxBJW8FhVLw4hgECYHqo9QpH+g&#10;okoRKgio/gGKz7Fj2YsTwFVQCdvn6IlKNzFkyRNyPRsoqW7KQX2h8KSSCSA1bAgy/44RfVE5YBCy&#10;9awxytUQgwIcMbUqUwmotkQIqDr/CxVrU4Swga6EypFQ2WDhIEupe3xGiJFUkkoNFPbOGgsFWCJD&#10;MVuJTov5VC6hUstHilEazoTLXhp4K3LYqC5iwcyW6N+xKQZ6aEhr/I3wZdbqKjoymKeoUiqoaP/W&#10;DlfDs/W1aP80EH+kHk7NVIeLcXW4m5rg1e1nKM/PRHlhNHKSo/D9/gmUUZEKc3Nx59gV/gLBuLN7&#10;HmJub0Z65GUUJD5nJrqAr6+v0iZm0vb9plV8ieSfZ6lIR5GT+BG/Pj1F2p9oZGclITM1FqmJr/D2&#10;7jJcODoWYaPbYejIFgge2AABPeoifLQFHl3biMNb5uLlrUt49eQhegYawMldhqGjtNF/eH107l4d&#10;o4YZozTxEpBzGxm/t2LjRk/Y2taCroEMbp1qYtoCY0yeq09ls8JQAjloqAbmTRqMlJgEvHn0EPt2&#10;bMTBPbtw/uRB/Pr6Dn8SkvHkzieE9AiCqX4bhAZ3wL6jAZgy20EamGvt0BQ9Bhlj/FJPTFjbEzNW&#10;dMfS2YMxc0w3jOrniBEh3lgwpj+OLtyHZ6duY9OCOZgbHop9K2bj0oJ5eDH7MF6MWY3n/efgbfgW&#10;RB99ie9dxhKqevig1lJSK5Gr/l+otJh9VJXJ+8IC5rMK+bgo0QNYzINRUi41japqwceaEaJ/ocon&#10;vLmy2lKWSqVSCZgS/4FKXYIqvXpTVLYkVK3MUdnMDMq6JlDUMYK8uQFgRpAIlZSbTB2gNLaXbGAl&#10;lUtpRbBsnKCwpTWkGsGJOYolegor7QmTa2dpYG2Fvj2U7W1RqcOtGHjr7AG5vjVVygqVTcW0lQ4o&#10;Nya8YwfjvIkJ/NwMMNzfAdNCO/4HKl8VVJJaeTNfdSJQKgu4PtwZK8PsmY9EpwMtIFVIjKyY098C&#10;CwfbYglz8mICNL+/GbOVyFfGWMTHFjFLLRvpiNWjXbCS2/kEcBIt4IhuYjFNcSG4ptKFC8RimmJd&#10;CmnWr5j920VPmhE8RpynWjNMDU/X1aT900DisQY4M7s6bHkwjuwaSH9XirysFBTlZaIg5TueHFmB&#10;nJQ4VFZdU+rL4+s4sWkQ/tDO5cXfwKdbS3Fs2zS8vH8OFbnxqMghPPEXsWODDU4fGI+SjCgUZf1C&#10;dnoUMjPFktDJ+PbpGt7cn42vDxfj3rkIXDw5E2ETjDFkdHMsXeKHI7smIubddVw8tBMlBWnYvHEO&#10;QoKd4O3bDKMiWiB0TAMEhzZi1rXDj/ODcXZfN/QfrAOXTvVg7VgPnp3ZugzTx+BROpixyAoRs20Q&#10;McUcJ3evR3r8bzy7dxULZ0fQso3CxnVTcPH0FkR++4SY6Hjs3nEEyxavx5zZU7Fxawg27QzC7CWu&#10;cHRtCK/uLTBuvjUilvpg0mxvhPILGz7CClOm+GLYICcsmDAcR1fvwFLmtTEDnXB13zncOHYMN7fu&#10;wIMpB3A7aA6eBM7H0/BtiD/9Bi+1OkuZ6jOB+l+o4rj9TcsnlCqN9b9QFairqkhAJdX/L6iYpVh5&#10;rBxClU2oUiSVEp0Tqg6K+CqlyqhB+0eolC1NCJYFKlmK5qaQaxAqYxtCVaVGwvKJLCVUyoIQ0BrC&#10;jplLDGdy9lSVAIvbSlfVuD95S1OUNTaQRl8oNfle7e2gbGMKRTNTVLSkvWxpBVQ3Bmrp4Y+zO0KN&#10;2qJbR2OM7G5PqDz+tX8CqIkE6v9AJZTKmVA5SVAtGWqJBVSruQRrjrB7jAGLh9ljGVVoEe3dvFBT&#10;ZitCFWqCxYRqyVAbrBjlhHXj3AiWswTgZCrciG5sxD1aoLdTQwQzw6suCqchLaqpWq5MByM7a2Ok&#10;dxvIVg0RUFGpLrSQoDo7tzrs9WWYEDIY8uJSZCdGMd88ROy7m7iycTUyfn7CR1qmN5dv4cjKuVgx&#10;Th/Pzo7B05vL8fnFaSraa+RG7UfKu4NIeHUUGd/3YuMyCzy/sxMJP+7j2/PjyPz9Btlpv5CTlYDE&#10;yLuIfbscu5ZbYflsexw8MBgDRjXCwFG1sXiJPdas9MHh7RMR/ekRMpK/MZfFEuw/GD+6O/x61sWQ&#10;CP6Bw1gDGmNQaBMMHtIOM+Z5I2y8I7oEasLErDbaatVA6DAjzFxog/EzTDFxsivBv4JH/DuWLx6D&#10;KRGDEejfBUMG9sCWTRG4Tiv4+d1PXLpwDdu3b8DR43tw8PAmnDi5CvsPT0SPQBMYmNbHxIUuGDXR&#10;GiOGWmF6hAf696GlWOyP0WMtsHT6WGxeOB5hY9pi2cxBuL79Is7uXIgbO0/g0/FP+LSVOW7BcXw7&#10;8RyZL5PwopEzPhCqjwTiMyH6zhKZSoy0EJlKdLGrOitU562yCJfUWcH6q1RFkkqJEoCpoCqUtSBI&#10;zVlNWY2kyqdaCaXKrrJ+SVUqJcCKJ1DRElRNgWZWUPJAV2iYAu0soWhrzttGUOhRTWxFJwTLjDBR&#10;raStgIoKBQHUX5BYQoXgKsb7eaOshTkbAB0o21pD0ZoqqMUtbWZJQ+Y2MQ9LQKZhDdQ0wpfq2hjU&#10;oDlszbTQsyMbLX87TKFSLRrlg3X/gWrzRO//o1QbCNa6cFesCHPEkmG0gFSfBYOsqTpiS9CGORMq&#10;R+YnG0KlUqqFhGohoVo6THTHM5eN95C2i4faY0ZfU4zu3h79aPt6OjREoGMj9CZY4jrCfZmtQz3a&#10;oL8XweqkjaEempCtHKyOJxJUzQlVQwkqO10ZTm1dC1SksDV/g7ykKES9e4YPt29h35y5mDIkCAYN&#10;a8FKW4a9K4IRdW82kh7NQ/Kni/j49BBen+uBt5fG4d31eTi3vwcmjWtDBViM1w934QoV6/urYyjM&#10;/IqCjO9I+nYUVw65Yd78FujcpTZC+rfBqEmGPPg7YOSYVvj/kPbXcVWtbdc/vOhuuyUkFOnuTkFQ&#10;REXs7tjqtlu33d2JKLaoYCChgihKl93drTB+45xL93Zf93U/z/N+3j+Oz1w512JxfucY45jnnLNn&#10;j3qYO8mVeew8s9pNvH12g8o3GT0YOH2DtRAQrYUOPRsgoJ0m2sUboX2CHqLj66FzYhuqkj/snXVg&#10;3EKdG8+GCAppxBzWACNGtMe1ixewihuJPzngp00byBwWg9nTZ2H65FFYs2IublXcw9Xc67iYlYm0&#10;kwexeecq7D+4EUePbMfunRuwdPkszFjaB4NGeCM8qCV6d3FA2uGFWLQgHpMm+mLLwr+wbNR0rJo1&#10;Cevnzse22X9h9qhgZGw/iuoLt3Gv+DbuZt/A7fx7KF18GFmqJrhERbms0IBQNUIJQZLvsxJQNaBa&#10;NcBdgvOQSvSIOUpkKgGV1Frn694pNiRA8obF7/bvPTOVHCihVPpSvVHQlZTqOaF6oKBIWBWohKJJ&#10;wfoJ1SNFHdRoc5AbCZCoVoSq1pj2rAnvt7ShZRNNCVq+trSC1sxU1mLJshP2z41Wj1nKmfbv56H0&#10;ovv3ncr3lhuEb4TmRyOup0Fr1BCsL3Us5bfFjIyGNnitZYp1GnXgridORa4LdwGVlyV6EqpRXb0x&#10;bUAA5g8NxrJhgSzCRKhEa12AsHiYFxYO88D8QQSH2WgG8++0Hg5Si3xKogPB4mM9mZd6umBqgj0m&#10;EpgpnS3katWNUPV2xAIB1TAxr9ADM6lof3Zug0HtjNHJtz6iXHQR6ayNaDc9xHgYIVZc59dTnHNd&#10;XLygIRI8G/wbqnu79ZAyWQXeNooId7BGKa3Rs6pqZB4+ilv5uXjzsBjLx49F26bKsDZTg72pBsbH&#10;G+DsTP5Tdqji5fV5ePuyEo/KduDs0b9w9vA0HNs/hBnHDxMZ9JfNDsfJnePx5GYOvnyoQnHWNqxe&#10;GIJZ063Ro4+hdHrl2LhGiKdUDx1qj27xppg4sh2e3ZxDO3kan988xfW8NET4tUT32Lro268JIjrp&#10;wSdMB4GRdRESZYDozvURFF4X7gyUHbtZonsvDzg46qJD92ZwczdAcEQdWshJKLlciG0b16B/33aY&#10;MX0A4RqMyRPGU3FGYsPqxaguryRUpdixeQ927liPbbtW48ixzUjavQL7kzfi2LEU5qyNWLxiJkYO&#10;6Y/Zk4fjZnEqUo8swaWMzdg8ZxGSZiTh0NLjOJ+cg/Qdp3B8+xZU51SjMrOUVjkf5RkVVOkHyPIb&#10;jTMyVWTKtJmr6uI6wSkmGOWERW4BRReQFpAq9EiolUJTAiGgavhzf1WDn0r1q36HSqjUL7DkUAml&#10;ekOoRKPiAZXqwU+l+lXC/t2TaeCzqinzFC1ggzYSTDCxl2ZNfDemUlkRIDGR1lq00QkXc1Zta8LV&#10;Rn7/75a6vVAzN9q7NvisbEILaYNvBOmzoblkA78LS8n1oyFLzwr5msaI09ZFw7qaaFxXFxYNCZVV&#10;Y0R5WaFnBKHq4oWp/fwxf0gQlg4NYFGdhvlLQC0a7IUFg91ZrvhrgCtm93GWGg9TJZjsMKmrHSZy&#10;4zc10QXTEh0xqbMN/uwoun+tMCWeYCXIlUpAtXSYmFfoRVVzlnYCi0Po4/0ayKFyIlSuegRKDpW4&#10;OohYdnInWO71BVQyQqWMp4f0cXe3Jg5MVoO/vQoMtGXoaGeMM5t3UWrbYfukKGyfGY/UjUMxrGMT&#10;9AzRQ5yvOsbHKSBtCrdsqYH48qYItZ9KUVm4Fgd3j5Au+fmg8hiKslchN30erl9YhxvFGfj08SPe&#10;vnmF22XpWDS3HZYv64VZM9ph1jwfjJ3kgOBwDYzmD3WY+eZ2+Ul8frwEn1/m4uun17h3qxT7d67F&#10;H0NDMIAZZtBQC1rF+lKb/cjh4bicvwnDhvph1J/OCIs1Qu8B9hg82hltHDXQorkKoqJbYn/SFjy9&#10;/wQXzp/GiH7dsHjun5g+Yyh69U7E4gVzsX7tQhxIOYjrBVVIPXYGa9auxA4CtHv3Khw8sB6HDmxC&#10;eupBJO3dhjWr12Lz+i04sHcPNyTJqLqeKVnL7OOZqL5yE6/vvuTfX4qSixW4UXALVfnVqM6txt2r&#10;d3Hv6n3cLX6MovmHcNF7IC679sIlHWvkU62KCEoJoRAWsJqgiNb6fdYDMbOCW/uXvP23UrHkO4F/&#10;Wr//FapfjQptqpUqwVT4CZXYP/WPBbxFqER9oPrVqDP7NKINbGSFGqFWlg74wUwlAfQLqtYEzIKP&#10;mVPJWOBrpGZGG0f84ONC2WqbMZexQNv3QduMUFnia10Cpc/spGmOl9otsEXTCA4GWqhbTxvN6+rA&#10;1EhHgsq1NaGi/esR7oARnT0JFZWKUC0mUIvF/L+hvlQmD8xjBhJ5aB6BmtPXlUA5SjBNTnAgGLb4&#10;I64tRneyYS4TO3btMS7OBqNj5MdZiTl/Yt+VaF781d8diwf7YsEAL0zv5YpxXTjOoszQlXlJwNSO&#10;7ieGG+hY2r9YdwFUXXR0bfB3/RuqXZpInqCKYCclRHgpkPZmuHZoDg7NccSucc2xekADzO5qiLnd&#10;G2BWQj36UAOs7KeIc/O0cS9vFl7fSse9azOYO7glmReMyqsH8agyHTfyd+JBaTJe3z+P69kZuF16&#10;GS9uZ+LFk5s4fXQrtm4aijXrYrBibTTmLQrD8NE22L9nMh7fzseta8fw6elevLp7FvlnknEl5xS+&#10;fn6NO4Rr+9bF6NsjGD0HmmLI6CaoyJuCb8/3YvH89vDzqYPITnXQY7gx+o2xQgy9c8sWqhjULxaX&#10;Ms+j7Hopjh3eiVmTBmHW+BGYNK47xozui8UL52HUyN7YuHEzykrvIvdiAZL37cF2Wr6NG1Yy8y3H&#10;8WPbaQtP48DBnVi6ZAkOE8BDKfuwbvlybFi1BHu3bMBV2sZrWZdxNTMXJZdKUHShWKqqK1UozS5D&#10;xaVK3M67gfvlj/DqwWs8r3yOqrWnkW1gg3ypWfELKjG74jeoFEWzosnfUP3KVfK5gP8bVL/s369G&#10;hRZe/4RKZCqx4/dXs0K01AVQUltd0VDamfxV14T2j+okOnNWDlQlRzlUtHtiWUvIasxt8cOM4JhQ&#10;2Uxo7Uzb4rupNb7zdk0L2sXGzGaNrfDFyBxfDKzwQd8CX3TM8EmrBc5oMZPo6aNRHXU0IFCmdXRg&#10;UkcbxlyaN9KFS5vGaEf71z3cHiPiPTGlrx/+GiymKvkxO3HwD/aWgBJ2bybt20zJ8tljUoJop7fB&#10;H/HWGNHRCkNjLDA42hxD2ltieKyldH9olAlGc0MrJttOjGeuSrTBHCrcggHiQMh/Q9UtqAk6eDJi&#10;uOnT+hnwdh1WfXTwqIdYF5azfClvVCxWwrODerizUwO7JyhyJWrYPrEJrqx3QOFGP1xcbofjs9pi&#10;8yhTLOzXHH91b4gF3etjcU8dbBouw+VNDnheuh4fb6xBXlp7jPuzATat6IsXpal4eisDd4sOIefo&#10;AilTzRzZDdfP7MKLWyfx+uUdPH90G9MnxaFHogmGDhPNBFvmKz/cqcjC949vIK5K//7xWTytOIEz&#10;exdi59qp2LVlKVJTdmPl4nFYuXwcxoyLIFS2WLrQHVuksywFoFtnV7j7GcGPtrBjz8YYPNYGCYne&#10;WLNsGS5kUE3O52LLhiUYNyYOA3vF8Dv0xZSJA7Fk0TxMHT8euzbvQFlRFc6fu4DDRw5i2/ZNWLNy&#10;KVYvX4DtBOvQvh04dfwkZk6bTaVdgtV8bvO6Ddi+eRPWLlqKXWvX4OKpc7iYehFZh3NpdYtQfqmU&#10;QJXixqVqlBOs6isVeCXO45FTiIqUbJQuOIrTeo7IlSxgw58WsDGqaO1EF1CaWfH/l1LJGxUSWAq0&#10;/IRJDpXcAsobFv+A9VhRC68U9XBfQRs/CIOwfjUWVCJmqBprwmXF+5ZUMTMBXFv8aEpwmljgW2Nz&#10;fG3IamSOmiZUo3qW+Kxnii/MZh8NLPBB0wzfVJvjiVFLTNEzgqWBBurX0UXzOvqESRct6+qhZR09&#10;tOBts4Y6cKP9a+f5P6GaP5jLQV6YN9Ads/u5EAAHTO7ugEnd7PEnrd7YTlSmjq0xNLY1BkRbom9k&#10;K/QWpxILM0WfcFP0DRfXq2qOEZHNMSZGzFBnviKIM3s5Ua3EofoemNpTQGWHwVGt0CO4GeK96iKO&#10;WUp0/8RVFjt7i1M9c4y5sJzrogNL3lJfKqDSwa0dGkhboInDc5qgYKsDbiY5o3yLHS6scMC+KRaY&#10;368RRsXVwagYfUzvqo3lvbWRNFoBucsNcHe/GZ4db4zqA0bI2qCPkiQnFB0djIe3s3H3+nHkHFyB&#10;lD2jMWd6CMryjuLlgxK8enYTr17cR+qBNQj0ag4Ha3Uk9mmJXdvHofp6Go7snIID2yYwmy3E5/d3&#10;kXc+CYV87/LFMzBp9GAsmDURC+dMxvxZY7FyyQRMnBBMwLhFGmGNYaMo8ZNC4e9vDPNWGojrZM/1&#10;rsWe7TuoVFnITM/Gvt2b8ceYzuhDqEYMTcD4cb0xbtxArF++AqnJB/Do1n2cSj2DU6fSqVxbsGrl&#10;CmaqXdi7eweqy4pwi0q2YM4azJ69FPPmLMH6Zbuwbe1+HNxxDHlnrvJ7Z+LUniycO5iD6+fzcIsq&#10;VZRRhKqcClTmlOMh33/73FUU7TyFik3puDB9L/I6TMd5AnJdNCwIUxkhqiJYN3n7DpeSUvExMan2&#10;X0rFx97/AupfUP3PRoWwgKL790RApSAvYQFF3WeJmRWiC/hATGNS0mauU8In1SZS27umOe2aGdWn&#10;lTWtHpdmbVDTko83tmBeMsU3AxN80TfGZyrQZ80W+Kpvhq8NWjNHtcEnIwu81mqJH9rN8bppKwyp&#10;2wD19TXRoD7VyUiXQOlTnfTRoq68mhEqE0IlZapfUNH+Te7ji7kD/DB3oC9mDXDHzAHOmNaXGamH&#10;DcZ2paXrYiOdaHNorBUGU5X6tTNHL4KUGGyCzgEm6MJKCGopnbK5f3BjDA1rIp3pdqw4lqpLW0zt&#10;4UDVc8OsPi6YxOz1R7wNoTJD79Bm6Oorv4pIgkd9dPWqj87iyoqErKMbVcuVRbjkO3+XKuPJAV08&#10;SDZA6dbGKN1mg9v73HFjrxsur7fD1immGNzRiFlLDTZmGnA010CMszomxKhjx3Al5MylXdggw/MD&#10;MnxJlwFZWtKFC8qPdMWD29fxoCgdqVuWoV93yvG4EOlgxRePqvDscSUePyjHpD+6Ij6uMWKiWqBT&#10;VxPs3T6RauGNhAQF9OhpgJP7ZlHZKrB/yyIcT6YCnD+K+TOHYu6UUVi3ZBZWzZ+CLatnY+7s/hgw&#10;0g79/miJvkNbYuDgVpg82Rf9evlh27rlSD98BPt2bkNeVg4yTmYgaccGHDu0lZZtBYb0T6Dt64oh&#10;Qzph5uRR2LV+Ay5lXERJYaVkAfclH0Ha8XME8gou5xSg/HoFSq6U4wpt3IWsEhRercKjm89oWV/g&#10;9aMPvP0SdyseShOS885dQU5qBq6mX0YFgSo+V4jb+TfwtPopbueUojwpA1nDVyNn4g6UrMlCrkci&#10;LnPwFxKif0H1P5Sq8f+PSiWAkiuV6P7J5/z9o1T/qNWvncGqhFUXz5jBPqg0Ri2h+KHTHLWGBKOu&#10;MRWpFb43Mcf3Bq3wRa8Fvmg0wxeV5vik1ASf+D0/83t+VG6Oj0Z8nmC9q2dKNbPEI9M2GFCvDuob&#10;ahIeYfV0CJOuBNS/odL7r1BN6u2D2T+hmtnPDVN7O2Bid1uM69oaowjTsA6tafMspClE/cJNmP9N&#10;0C2wBTr7NkdHL2NathaI85ZfrE0cIyWgGtFOnPhFHMDYGpMI5jTmsalUPaF4Y7hOMSu9L1Ut0b+h&#10;dCWRBNo+OVRih3A9xIlrWbmKZX0BlQw5S8TO3zp4crQx7h20wu39rriz1xX5Gx2x9c+WpFoL1s3V&#10;Yd5AG60acavSSAt2TdUQ56aERT2UcWaqAsrX8p+zXxFvTijgc7oOXh/V4BbYioNoBz48uoo+nYIY&#10;PmU4vnsdB9513CtnXio/R8BycHj3FoQEmSEwzAhxcS0weKALevZuSQh1EBGjgj3rRuJGXhaKso7g&#10;0LZZWDy3p7Qfau68BCz4qz+mjRuAeVNHYcr4/hg9LAEjR3fBpMl9MX1qf8yZPQQb187EqYM7kHZw&#10;Lw7v2YVjySnIPZtDO5qBy+dScWDnWgzpG48RA7pizYLZmD5mNLat2YpzJ7MJTiWuX65AQV45Sq5V&#10;41bFAzy+R2BuPpbqGfPQo1vP8OH5J1rdx7hZWMUsWS2p1LGkkyi8QOAulKIwswjFmcW4efkWKrKY&#10;qWj5nt16hJs515G3JgVp/Rcha8xmXJyWjGzbaORRWURrvYywVFGdbkhQNSFUTQlDM0LVjGA0JVRN&#10;/itU76T9U7/2UQmoRInOnyaXanwv/+eE6fHPEjuB/xOw21Sw5wqa+EY4v9Ku1RpY4puSOES/Ib4r&#10;NcBX5cYSSJ/VmuG92AH9SyVZ70WbX3w3xeb4YGCKj7SFNSYcW6aW6GZkgMZ6mmheT8Akh6ol4WrB&#10;+6KEQgkr2Jw20IyZ6l9Q0f5N7O2PGYMCMYtQTevrjok9nDG+mwNGMTsNibVG/yhL9I4wQ/dQYyQE&#10;Eyb/loSoOWI8myLKvSnasaLcG6OrdyP0DxRnSmokndBlbLQZxjN7jetsjXEJ9tI6/+Dt0VSwoeK4&#10;qrCm0vy/rt5iuhKBovUT1/yN86IFlICSl2xhHxkuLlPDiyP18eJEczw82hY39zqjcIMtdk41Rrdg&#10;bbRpqiFdtMC6iQ5ai8vuNNKTrrzoZqWMP9or48gYGYqW0zokKeDFMRk+pGvhwwl9VG1RxJ4JjTFv&#10;fBRsrfVhaa6MKcO64U5ZDlbM+gOjewSh6GIKdm9cQqisYGOvDUdbA+kcesujTbFMTJgd0QCzx/uh&#10;7NJRbFgxESk752HB3MEY+kc8Zs/rhRUrRuLi2cME5DTWLlmAZfNmYzdzze4tG5F25BRSdh/F9g07&#10;sWHpEqyYNxPJWzfhwukM5GfmEqadGNA1BlPH9kHfxPbomxCPHVSowgtFuFF0Fw9uPEFF4S0UXb2B&#10;6/lVqCi+jeryu7xfjtIrxbhddhP3q+/jZvktFF8pwfUL13CNKnYtuwAVVytwneBcyy7BrSK+pvAe&#10;qgpu42HFE9winFePXUIlgSs4kIEraw/j7OSNyJ6djMIZKTipbUulqivtBC7nFr+SQN2kWsmV6n9C&#10;JQbvfzYq/oHql0rJlUoOlerfUAm1ekyAJKAUBFRCreQ2UEyuFcr1UckIUDMDxORalWb4ynV+4bo+&#10;cp1vFQxpP41Ydfhd6nC9RlK95GdLFlWpOd4YmuBrC0tcN7FAkL4WGhho/wRIm9lJDtbvUAmYhFL9&#10;DlW0lxV6RDj8C6qZA33kUPV0xtgEO4yIk2en3uFmtHrGtHrGiPdrgQ5eTdHevREiXRog3KWhVO1c&#10;GxGMhhJUg0PFuSeaYUw7U4yNMZcgEoCOoY38I57q18EcQ6PEhQmaoKeY/+dDC0iw4jyZo0SjQuyn&#10;cqNSufEx1k+oVPDyaD28OtkSjw5bo2RzGxyfbYzhHQzRVihUQ01YNdWSrgRiSahaNaZUN2SIbKaJ&#10;7v6q2D1UhoIl3LrtUeB6FPA+jf+4k4a4l6SKw9MU0M5LARaWGrCxVYe9uQ62LPsTndo7oI25Evon&#10;eiA2sg0cbLXh6mYEO6cGCG3bAEU2rTBmkDr6DdfAwIEtma0mYuX8AbR8XbF/x1QcTl6Fo7t3I2nL&#10;dqQd2ofs9BOEaiFWLpxFSJfx8ZXSlKqjSTuRtHEjFosdu2NHIvNkKh5W30Lq/kNYs3ABBiZ0wvC+&#10;ffi+ZchKy8bVi4W4U3UfZQTnRuFN3C2/T0W9h+rSO1zeRVUJAcovRfW1Mlw6k42CnDwCdh03iytw&#10;t/QWVaoMJXlFzIQVqCJYZbkVeFL1DPfLHqCCqvf4xiO+l5kqk7bvTAmu7b+AjLl7cHzwEpwetwkF&#10;c1JwWs8WFzgwCwhTKSES9k80KuT7qcRRwHKoXsuYTXhfqJRcqYRiNWDVIzhCoX7v/IkSsym0CYKY&#10;TaFCoJS5LnkJsB4TJHE81a8SByuKEs9/FJ1ApTr4oqCPrwo6BEqD6xL7ukQXUUzOpeVnCav4jJ/z&#10;hJ/9VFYfz6hgb+oTyNZOWGvaCroGmjAx0iNEwurpwZgwCaB+h0pu/wypVr9DZYGekQ4Y2dnjN6Xy&#10;w/Q+zFg93DC2ixOGdLBG30hL9Ag1Q9dAY8T5tkQsgYp2a4JI5wYIc6yPYKeGCHIkWK4NqTQN0Y/K&#10;MyS4PoaHN8ZIcaYkwiMOPhweS5g6WrNaSyfNHBghLkLQVLo0j2hWdPJifnIXLfX6UnWk7etEoMSV&#10;F2UL+xKq5cqEgVuaky1wb18r2sGWWDa4HvzbqqNVPU20FpfZEQrVRADFH4X2z4TK1YJ+N8pZCZsG&#10;KeDqUgGVDK+O0QJSqd6l6eHhPjWkL1RFn1gNtG6rDTtbLbg4GMDJSgtObTXh4qQLG2tVCSg3J0O4&#10;OhuhjVNdzG7TDNA0wMI4TcSP0sGa+e1wcPEfOLLzLxzbPR/H9k7A0b1/YOqoBCyaOgknkpNQkH2W&#10;MK2jEq3Dkb0bcfb4Hg7eHBzdsRmr587DxOEjMHviWGSeOI7KAqEmF7Br7XYsnLoAeefzUUoIMk6e&#10;x7mjZ1B2uQRXs/JRkluESgJwo/QmbpbRthVWoLrkBoryCQ1v552/SHXKw7ULuXxdMR7ffIDyq1Qw&#10;vr4kr1iqwuxCVOTxfQTsFq3hw8p7uFFQiYoLVLu0Ilzdm4Nzc5NwaXEKMqZsQ8747Thl6I5cwlCg&#10;0AAltH4CKnHA4gNCJc39o3q9lFRKgNVUalJIx1XRcr1XqEeofsH0K0f9k6VEiSN+XyiqSLbvCdXp&#10;iYKASn6Qoqgnvy1FPZKKLoTgvSFg7xXUWCpUJAGceK0AUiieWIcoNb7eAE9pET/WM0eNpaN0wpfV&#10;lq1QR09D6vAZ1zGQ5yehTL9g+hsquVIJG/i3/fMyR49IO4zqIodquqRUfpjal8rVXZy6zAH9Y1qj&#10;R3gruitTdPJvgRjvZrR6DRHsXB/+9kbwtTWEj11dqQI5zjp61EUv3zoYEFAHgwnWENrAgaE/Z54z&#10;jw1ub4EhVK5BtIV9wlugR1BjdPGth1gPQyqfHqJdDaSr2Itq78THXQ3Ric/JlvST4dIKVbwQSnWi&#10;Baq2NcWhqfyAKHF9Kk2qFIFqJK5aryldbbEVgRJXsTcmUM0a6CLAVgHrCNW1Fcp4so8/eqoK3p/W&#10;wft0Azw5qIXzfHxoNxW0tdOALaFycNCBM22eE2872+nASSo93tclcFRGetIT3ErVNmuFc9OYmXoZ&#10;4yT9dPbMcbRlJ5CXdgCnU9ZjzbxBWDSpL65nHMW2pbOwc/VsZJ/cj9S9O5B+eB+KL+fg0I5N2Llq&#10;OZZMm4EVBGvvlvU4uG0Lktdt5HrOcj2puHAiA6X5xSgrKEUF1SeHaiWUJu/cJQJTQAW6gTuVd/Ds&#10;/jPJ5t0qv0OrV4ri3OsoowW8U1otQVWWfx3lvC9KqNTt4pu4cb0KJRf5WpGrsq+h8koZqgsqqFp3&#10;cSOXz50qRP7ebCSPXYOzKw8ic+UhXN9zCZfipuEcwbjGLX0xlaqaJR0BLEElZqmLRoX8XBX/UipC&#10;KG9QCKX6laP+3fV7L9RKOpZKlYP/H6V6yvz0VEHh5/LfJcB7JI694uteUOFeERpx1PBrgvScQD0h&#10;SPJS4msIrIIeXirWx2cxZ9DKFT/EvEBXPyy0sUJdXXVCRYX6CVXLerr/BkqCSiiVgQSV6c9GRaQH&#10;LV2YDZXKHZMI1bSBAZjR3wdTe3tgQqILRsbZow+zVGKIKboGtERHb+Ymj8YIc64HPwcjeNrqw9Va&#10;Dy7WBlwKuAiEswESPAzQ3ccIvfzqoZ9/Y/Txb44eAQQosBn6MJP1CzdG37CW0lUTu/lT3ahS7V31&#10;EenEvO+gxzJEO6c6iHakajkTKndCtaKfInJXaOD58UbMQyYoXdcEm0bUQZSrLlo11IApYWrVTA1W&#10;LQlWSz7WjFA1UkbzBhpoUV8dftbKWD9ECcXrFfDskDLendDFx1MGzFU6eHZYHXlrVTCprxLs7TXh&#10;YK0LVztdwqQLx9YEy4q32+jBUfyxNgZwdDSCu5OYoiNDzbA+eHHxENJdzZE5OgZZKwZi88Q4HFr+&#10;B46t/wundq5D1pEkFJ4/iiPblmP9vMnYuWwuktfOQ/KqOTi2eSW2zp+NpdMmY9msuZg5fiI2r1xC&#10;tduNlTMXYP+mHdg0fxHKc/OwZ3MS1i9aj6JLBYSjDKWXywhTJe6UV+EBreKdsko8v/sAT+4+lA7K&#10;vMFs9fTWI9wjZFXXy5F79gKuX7xCyK5Rre5Qqapxs6gKj6qoStcqUUQ4Sy4StqvVKM0tQ8Vlql9u&#10;JUpPF6IsvQiFR68ic91JnJ2fgnMLjyF/3mFk2PVCFtWpjOpTJUHVjPavqbz7x/u/76f6e0ItoRJK&#10;9e/mxL+hEt289wpafL/YT6UigfLvEo+p/l3PqUovaRdFt1BemixtQiVOGiOvN7SDbxQMCGt9fOR3&#10;+8T6otUK31ra4YeFA4tK5ReMIW3MUV9PXbJ9/wAkV6X/Vs1/KpWbZSNEuFGBQm2ZqTwwqY8vpg8M&#10;xvR+/pjUwxPjurgyqtijd6QVugaZorO/MW1fM0QwN4U40nHZGcKdMDlaGcDBQl5ubfURyvHW0dUI&#10;nd0N0JV2rpunuN5vQ8Ry2cGrMdfTQuoaJgY2R4J/U8R7N5JmT0QSnlA7IwTbGCGEFWpXB+FUwhjC&#10;Fe9iBNnKfkrIW8kt1/GGhKAZLq9sirkD68GLamLVUgetjbXRtpUm2goA+FiolzriArXRKcAAkW56&#10;/GB1bBungIptirSQOvhwog4+nGKITdfG6yMquL5BBX8NVoSTkzqsCZWTjTYcWfZWhMxSm1ARMELl&#10;ZKMPB/s68Lavh3wPR3w1t0WZuxPKFg9Eyb4pyF47CGcXJ+Lo1PbYPzEG6avGIGfPImTs/Fmb5yN/&#10;zxLk7Z6LSzunI2/XXFxJXoILSStxcstyHGHOOpe0Fak7aPkmT8GcsWMxd+I47F2/GtdOn8aZfYeQ&#10;tucgTicfwfWzOYTtGjKPn5ZmRVzPLMAdcd3aB0/x9PYD3KIKPaLVe373CR7duEf4bkpwFWRfoUpV&#10;SrerC8v5umrcK72N20U3UJhzHQ9KH6Asrxz3SvieKzdw7Xg+bmdX48a5CpxcsB/HJ21D3qo0XJiV&#10;gryhW5DvPgxXmY9uEBIB1X0Jqn/vpxJQicm0ov6tVL/snxyq98xC78RpyaSjfwUY6gRGQKPyHyUH&#10;6fd6SWV7Le3bEsX/q4IASaxHntU+KNQhSA3xRbEFviqbM3eZ4lsDAmXlghpTO8DUHh/DghFsXBdN&#10;9LWYowjMT6iEGjVjxmpmJJb/rqZGOpJSCajCXM2QEGKD4Z3caf98qFRBmEq4JnZ3x9jOzhjS3gbd&#10;w1pJzYk4n+aIdm8sNSRCacv8qUq/oLJrpS+VGHdB9gaIdTJCHCGJIwxiX1M0c304K8KjPqIJUQff&#10;xqyG6ODdQAIq2sUA4Y76COJ4DWhjgECuN8jGkHAZIIrr60T1k60YqChB9fIovXpKS2QsbYE/ejeC&#10;G/2iky2LX8jeXh++HpoYEq+PVX80RdJEY6wb0QLju9TH+ERtHJmrhttJDfH6uCnen6LHT9PGJ9EB&#10;PK6Cyi1KWDlSCa4uqrBsoyOplT2XdhZacDSnFWyjz3zFz+EXszdXR2JiAL5WXUaxsxMKR8ej9Pgc&#10;XN08CrmbRiBv43DkrhlI1RrA79kfWcsHImPFUJxfORyFO6agKuUvPDy9Fs/z9uBlwSG8zD+GZ5eO&#10;4HHuQdy/sA/VZ/ag8NhWXDm4Adm7l6Pg2CZUpu/GzTNJuJ2ZwudTUHoyGRWnU3A9dR/O7tyASwf3&#10;IHXLZlw8dAhVOdmoyMpEFXNUuchbtHJ3mJ+e3HwonWXq1YPnBO85nt15jPsVd/l8Ocr4urslt3Dz&#10;2k3aQLkVfFL+EI8J1t0rt1CdVYmC4wXI2pqBMwsO4eq287g89wAyR2zBtRlHUeg6DIUKZlKTQijV&#10;w5/2T1i/V7wtun//qVTywz3kSvVeDHpC9YFQvactE/WOYLySGgsaeCWpkGix/yrxmJb0/Ou/SyiS&#10;6ByKEs0OsQ6xXiN8JPDyE840xTdx8QNFQqVkjq/NHFBj7S6dAhpWzrge4gcTAzW0MNRGS8Iib5v/&#10;AkpezWkJmxvR9hkxT7GaEiyzRnq0f00kqLoGt8XQjq4Y34O2r18QJvX0wbgEN+YpZwyMskG3IDMC&#10;1RIxnsxSbkLd5GAFOdaHj00duLY2hIM5x1krAzhTJARsUVSXGOc6zERGaOdcF2FuBIS5KNijHsK8&#10;6iPCh8rkXY9WsgGBqocIqlsI3xfQVg8+rUXpEywjliHCCVYMraZs1TBF5K/mD3e0GR4faIX0ZcYY&#10;0rMBPP0N4eFpBDd6TjdvffTubIid04xxcY0tLq+2w7F5tlgw1AQLhzdE9spGeHSoLV6fsMabNBMW&#10;LWC6BlVLFTe3K2HTOEX4uBMqKpMEVGsd2Fpowp7l1FqoF1XQVo9KqIuOkeaoHtcX5R2CUX1iAcqT&#10;p6Bo13gU7WCm2j4WBVvHELIxuLZ1HG+PQ+7GMSjYPgHVB+fiwek1eJK9k1AdwPOCVLy4fhovCtLx&#10;4hqXhafxvOg0Xl4/iedXjuIZ6/mVY4QvlbeP42n+cTy5fIyPieURPMk9jKesxxe5rkuH8Ch7H+6d&#10;24c7p/fizllmtrTDOL/3CHJP5uDWtQpmplxCVIjX9x/h3aMXeHrjAWG6KQElctTNaze4ZF2pxKPS&#10;O3jMXHWn8AaqLpXh3qU7yFx7GqcXH2G+Tce5qdwA7KXqpZWheF0O7k7ZhUptG2aqusxBjWnLmnDQ&#10;/8pUTf6lVHL7V5cwCaCMOPANpEPpP0pKJayfaFYIqHSkbt1rAdFPaydmWbymisnVSIfwyBsbkm2U&#10;7OM/JWAVLXVxkk5xPowvVNJviqb4rmKBr+pW+GHihBrmqZpWzFNePljmYgMjTcYGQ02WNqH5pUgC&#10;MG0C9avNrgPjBnowaaDP3K5Ht2QE77ZNEeFuhi6B1hjU3kk6pP7PHr4Ym+iJkV2cCZoD+kZYI8HP&#10;BDFezRHlKfZFNaGTkkMV6NiAANF9ta3D8WbEcUelstSDLyEIJ0gCLJGLItzqIsST6uOjy9JHMBkI&#10;8zVEhGcdRBKocKe6CCU0/nyfH+2jJ8euu6UufKmAflYEkcoVaUuo1o5QxpW1Onh9rBkeHjTDieUt&#10;0b+XIbzDWSH14BlUF8Hh+pg+tCEVwhy3d9uhbJcr7ZcDVkwwwcYZxijcZsk85ow3J+zw6rglXqZy&#10;y5imho8n1HBnlxqSpioi3FcFralMDpRdJ34hZ5GjmKdcSbyboy68KKseov8faIKTOjqoXDgUt47N&#10;R0XyNJQlTUb53sko2T0RpaL2TOZyCtVpIrfsE1GRMgf3Tq3Cw8wdeHopBa+upOLV9TN4XZSBN4Vn&#10;8aY4A69LsvGmNBuvS7PwkvdfFJ37u14SvpfX0ghgGp5dT5PDdy0dr3j/5dUTeH31MF4XHOF6D+PF&#10;5QN4efkgXlw4ipunD6DgxBEUpOfgwtEclFy4gidVt1F2sQBFWVdQeuEabtAO3iqkDSy5i/u0f3eL&#10;7+JhyW3culqJe4VVqL5UjDt5t3D9QAGV6jAub8tB0Z58XCVklYcu4+2dl7i97gBKlU0IVQPpsA/5&#10;STXFfirR/fu3Uv2aSSGO+BUlzlEhTk32iRBIjQqhVsLGEbBXwsYRon+XFkt0COUz2uUl3iMH6Vd9&#10;EEARXnGiTvnZmwgVbd9Xzdb4amBDhXJFLaESV1P8EhaA9i3rob6B2NEr3zfV4ufMCROCY97UAJYt&#10;DBg1dGFtZsC4YSiVtZkAoC787JugnQetHaHqGyn2R4lzVXhiVGdXDGWWGkjr1yu0Nbr+hCraszna&#10;s6IIVoRzAwQ7EiyHBvC1rQ/3tvWZpziubevwMcIioKJSxbjR7vnXQ2QwQQrTQ3iEPsJYkUFGVKq6&#10;iHCpS9tXB6H2hvDn+PXlOHa30IYrx7RnKz14mesigOoXQcclWzNGBVc26OF1ajM8OtACqcxUfQbq&#10;wjuGL2xfBx6RJJW3549tjtx1FniQbI3qJBfsW2qOeZPqImV5C9xOsSNI7nh2zAlPDpvj6RFVvD+p&#10;hY+nDHF/rxZSZykhLlwZ1gTIlX7U3VUH3q768HHjl/PUhY8XwXJRw5BR4XiUewrFXu4STNUps1C1&#10;byYqk6ezZvCx6ajePxMV+2aglM8XEaySpNm4mboUj85vxeOcZEl1XhCk1yUZeFuWI5WA6VXpRbwp&#10;u4Q35bmsS3hZcuHvelVynq8/h1fFLLHke18XCxjP4FUhIbtyCK/y9+PdlRS8F5XPukx7eZlqduEI&#10;qtKOoSjtPC4ey0BxTjEVqQqVV0pReqkQd4pvMFfdwpPqB3hx+wlesp6U30H5xRKUnbmGgtR8lGdV&#10;ozyjCmeWncD5v47j6tYcXF56FFU7s/g3laC04wiUc3CLTCWsn7z715xQCaUSbfT/N6jEOf+k8/6x&#10;flm5X212ecv932r0q8TrJVWSrJ68vhCor4Rc1DeCLV1Ejtbvu4E1PjZtC1gQKDOqVFt3XAn3gVld&#10;VRg304V5Cx1YNKcCEaQ24gLt3Mq7MOR7uNSBp6tY0h050B051IW7XX14E4QAp8a0X2aIDxAHKrbB&#10;4Dh7DBc5Ks4BA2Jt0JuPJQZZId7XBLEetH/uxqwWaO/WlJaN1tGpAYKYrQJdGiDApT78POogiKBE&#10;+tZBlI8Rqy5iA+ugU6QB4mJ0EdNRE9Fx2ojqaIB2kboI99dHKONQiCNtn60hgTKAlwXdVSs6LwLl&#10;bCYu4KEnXWJKZCvZ+nEaKNikT5VpjseHmuDE6oboN0Qbvh048GMN4Rati5COWpg+2ojWsAHKtjdF&#10;wcYW2D+/IXb81Rh5O9ri8REXguSM+yk2uLW3IR4ckBEq2o/TTflYA5xeoIfe8Tpw8SBEXpRPHz0E&#10;+LMCdRAUoo2AUH5WkDr6DnXGiyWTcDM2GLdTF+CDOooaAADtmUlEQVTGAQHVDFQRpBsE7MYBAnRg&#10;DrPTLFTyuVIBG3PU/dOr8SRrG21aCpUpnRBl4l15Fj5UXmRdwvvKXLytzMPrn1C9Y2Z7V0kVqPj5&#10;mACu9ALelAgAz0v1uiyTlUUYs2kjz+Dp+e14cW4jXudsw/tLu/ApLxkfrh7Bh4JjeCMuTpd9lPns&#10;GIpPnsO1jCsoySvFHVq/F7cfE6j7eFR5l5bwId4/fEnrdxulOUUoPl+IktNFuJCUg+vHruHijos4&#10;PYcWcO0ZblCu4Pq6U6icuxWXdVvjBgfvQ0ml5Cd++R2qf85R8TtUdaT6SKh+nU1JLEUJSOTA/J+h&#10;eq9AVVIUjQjxPjlMYvlJsnz1/oZKnPBSgkqhFb4ZtMGXFnZAa3d8M5F3/daG2aKFqRpsmUHsRcPA&#10;xkgCyY0bWB9PQwQF1EFYKO1XOO1ViAFtFzMKXUuAR0OEuDZGmEczxHib0sW0QnfGg74dW2NAfFup&#10;+sa1Ro92FkgItEAnHxN09DJlmbFMpDl+MQQr0qURs1IjBLk3QqB3ffj710FwsAGiww0QS1WKCWfs&#10;iNJGfAdNxHVRR8duqix1dOiqhagoHQmqEFdDBNLa+dDmuZrrw8lMF7Ym2mhrrAVHcQ03Ux0+R/js&#10;60C2aaIarm2uQ6VqgUcHG+H4SiP06K8CjxgleBImd1YQa2h/XWyaoomzi9VZ2ji+uCEyN1rQltnj&#10;XooTYbJBydYWKN6ohod7lfDhZFN8SDfhOo1xflkjjOlHbxxSBwFS6cM/lHIZoYOQ9toIidEiuPSw&#10;UZrI0NHG7fYBzBOLUUWIqvYTppTZUt08NFeq6oNzUH1oHhWLjx9ajIdn1uEps9Sr/CN4X3IWHyuy&#10;8UlcVrNSXFZTDtaHyit4X06YyvPwVoAloCJcbwibUK5fYL0uyeSSNpEK96qURejE61/k0e4dXIpn&#10;R5bh3fkteCfmNF5OxnvawvfXT+Ats5moF7lpqDxzEuXZl3D7Gm0fAXpYcQdvhErdokpV3MWL6juo&#10;uFiG0qwyVGaXo/jENVwQ+6e25+HCqgxc3ZCJa7uZ1Q7m4rJ/b1wmCNUKzLwKzX8q1a9pSmJCbQMC&#10;IObb/QPVR5b8zLTyE2l+kVRGHBslrw8CFpYcpN9LDpMAUSoFcUEDOUhfZMLmiaovlRyoRlSpxgSq&#10;6d9K9VW/Db5JF9D2QY2FE761D8PAoGZwDKgLHyqCt1dd+PrWR1BgA4SG1kdERD20j2mAjnH10alz&#10;fcR14v3Y+lSIBogKbYL2IbRyIS3QMdQEXdqZIbGjGXp2NkOvLubow+rdyQLdo1pRqczR2dcMnX1o&#10;E33MEU8IO/m0RAfvFoj2akZVaoaIwCYIDeZnhxkhOFIPkRSM6FgtxHRQozqpILazCjomsnoqIaa7&#10;MqIIWDjHZEiALvyc9eFtrQ83C24YTPVhQ6sqLjRv3UwHti204WimJeUsYRNlW6eq4vqWenh9vCUe&#10;pjTB0WVG6NJLCS7RMrh30CBYVK1YkpxoiHHDdLBmoip2zNDB3gVNmasscHmjDa5vdkDmutY4uVgf&#10;ectkeJqkig+nGuPzGRM8P2KCS2uaYdowI/hG1YNvuzrwjyJYtJbBHYwQFm+AiM4Mhh20sGLzH3g5&#10;htkpMRBVpxai8iChEgr1U6WqD8/FDVb1wXlUqrkoJ1Q3Dy/Cw7OEKmc7s88hfCg7g0+VWYRKKJUA&#10;S1wIWlQuPlQQJqFOwgIKmG7ky4vQvS7PwesKARGXvP2qjJaR9bqc9rBCPJ+NJ5n7UbJxOh4kzcXb&#10;tNX4kLkBX3J34TOtoaRa10/iA7PYx8upeJZ5GHcyTuH21VLcLbqB9/fu4fWdO7h9vRSVuUUoySpB&#10;1cUqVGSXsspwt+AOcvddQM7ac7i85TwKdmfi7r4spGu0QTFV5rYiN3qyFpBfrOAXVKKlLmaiE6Z/&#10;QfXzggRCUX5C9Xt9pPJIKvRfSgAnv0LIf5R09ZB/LJ+4TI8ElMLPC8oRKqhY4VtdG3wTh8+Ls9J6&#10;+aC0XyBCOxjw/9wAYR0acSPaACHRDRDRvhHtVQPExDdEfI8mSOjTBIn9mqNbn6bo1KsJOiY0RXxn&#10;Y3TuZIr4OFGEqnNLJHZviZ69WqJHzxbo1a05enRugcQYY3QLpZIFidwlilbR3xidAloiNqgl2ge1&#10;QFQYM1ZUE4JUn9/BECGxegijxYuIV0dkJ2WpwuOVENVNEdHdFdAuQYUbeg0ERqjDz5f5yU4XLpY6&#10;cDDTgbXY1UQbKy6M2KaJpnQ9N0crTfg7MYOJnb9bp6qhcEtdQmWMB/tb4PCSuohPVIZjhCJco7Xg&#10;yR/EO54AdKuH+N5GGDRYBxPHGGDBxEbYMMsYexaYY+fcVlg8oSFWj1NCzmIZnu2jUqXr4dMZ2pTj&#10;zXF1czPMHUs5j6kHn5j6COzYEMGdGiG0SwOEd6O37UG576yHAydm48OKqSjrFozq1IV/K5XIUUKh&#10;bhya87Pm8bm5klIJqB6dW4/nF7fh5ZW9eFdyAp9o/T6y3ouSFEtAlS1dt/YdIRG2T9QboVSSFSRk&#10;ZbR/ovj8G0Illm8FXOUX8ZzQveJ63hKyyqPrcWlqTzxYNxxvDszAx/Tl+Jy1CZ9z9+BD/kF8YKb7&#10;eDUNH/KO4HnGLtzMOI/q/ArculpImK7hftFtqlQVVaoUxeLYqgsVKMsoxc2cchRRmc4sTZX2XZXt&#10;y0bR8gO41GkCrmibS5NpH8nExbb/E6qfQP0PqORNhK8E4utPmL5SeX5B9UGRSvSv4uOi+Br5qaJ/&#10;NiH+LvnVQ/4BSlzaVFxMTgDVDNJFuVWt8LWhPb7be+O7ozvQKRw7B1ojrCdtVa+6iOreEJFdGyCy&#10;S32qQH1EJxihQ8966DaoEXoMbYxewwkKq9tQwjPIDN37WaBbD3N062mOhF4mSOjdHD0HNkO/Yc2l&#10;6tu/KXr1borELs2Q0K4lukSYsVpJy4R2rZAQbYZO0SZoH0m1im5KiBsjkooY2skQodyQh3bW4BhU&#10;RTgrtJMSguMVENxFxscUENJBFX6R6vAOVIenhw6crXXhYKIDG+bA1uLszQKoZlqwN9GCa2sdeLro&#10;IdjHAFF+AqrpGijcTvt3woxQNcOhxXXRKUEN9iFqVCsteMcxnHWtj+DEegjvUR+Rveojto8hevSt&#10;j4EDGxCyeujeUw8d41Uxe4gCLi1VxNMDCviUpoQvZw3w5iRz2I76WDmZcs8/yItgBcY3RmgCAyR/&#10;5Iie/LH71kEkK7xPPRyyqofSdt4oO/YXyvczT6WITDUNNw7OpOVjtjpM1SJYlVSvsmQ+d1jsm1pJ&#10;pVqPJxe30ALSktGOfRAXfy7PpBUUdR6fy89J9bEyQ8pbwuqJ5oXIVG+pRG8rLlLFLkoQ/rtypOck&#10;2Hj7ZelZnJs5Aoe7++LGvO54tWsCPh5fgM8Z6/CFFvTdpWS8y9uHDxd248OZzajctxVZ+9OQn3YZ&#10;RZnXceNyFW4X3sHd4ntSpqq+WInbuTdRQKAK9uYge00qSlJyUbguHeeHr0Hl3myUhwxFFRXnoWJT&#10;PKENFBeBE9ZPDpVopf/KUfVYdQnGP0D8N6h+bzj8txJNCHkj4pfNExeQExeSk9c3BaFQAqbmUomL&#10;c39TMMMPDSt8aWiDGkdv1Pr44GP/SIwd3BCxg3QQ14/5pZch2nWrQxWoQ0XQQ1SiPjr21Ue3YfXQ&#10;Y2QD9BrdEL1HU31GUH2GGCNxMMEaZIoeg1sROlP0HGGMvnx+0B9NMXhcMwwa1RR9BjdC996NkNCZ&#10;yiauXxZrjIROtIldCWM3qla8MWI6ifPnN0F058Zo15VjrjNVsyvVM4HKIq7I2UsX4d1VEZygiMAu&#10;SvDvqAafSE14hGhI5490c9eEs602HGj9bEy10NZMD3bMT662otlGPrwNEBqoh/ZRhohrbwTZ9pla&#10;KNxRh4piivvJTXBwYR107KoKu2BVQqUJrzjmny71CIAAirLdswFVi2rT2Qh+nQyoZNpwbqdBS6eJ&#10;WYOVkbtEAY9TZIRKAV8y1PCWilW9Wx9bZtErd60rQeUf14hbBCoV1xPeg0AR0sAEdazcPRpPZ89C&#10;tnNrVBydh9J901FBoKr2TSVc01H1C6rDcqhEo6KCqvUgnVBlrsLz7LV4dWErXl/eg3dFR/CxNB2f&#10;aQdFfSQMH8W1sPjYBy7flZynCmWysiTb96ZCrlBvyzL/LgGfBBVzmWQJCdmHqkw8OpOERV3aY0vX&#10;UBRM6YL7qwfjbdIkfDm+BB+Z796dXo836WvxOn0NHh5ej4ztO5F/5ipKxRzAzGt4WP6QOesRbuXf&#10;QvWFStzKu4nys6UoYbbK334O+atSUbA+HTeOXMOz6/dQteokqtvG4z5zj7yl/m+ofh3m8Z4ASc2J&#10;3+2agIow/V7CEkoNBwERAfy9vrCk6wH/D6iYn2j1RP1j+f6B6rtiK0C3Lb40s8cPcarn+HYoHO2P&#10;ToM00JHVoZ8W2vfSQAQ32OFdNBAmFKKrOtr3Vkc8oes2XB/dRxmiJ8HqMaIxug1pioTBhGu4MXqM&#10;MiVspug31gT9/2yGgRMasRpjwLh66D2yDhIHGFLN6qNz12bo0o3v6WGM7r0IVh9zdOlujA7dm6JD&#10;D1b3Zoju1kQCKzKRma1HYwpEI3QYUIelh3a9NRDSjQpFlfIK14BbsAY8ArTh5aULb3c9eLjoyMud&#10;9310EBRsgPBIQ1pKfeayOohPaIjEng0h2zVHE0U76xGqlvTwhGpRXcQlqMI2SAUOEWpwj9EhVPSg&#10;iXUlpQrtXpcfTLvWlbDRsvl00oFre/rODiqYPkwcmq+IJ/uVJKi+Zijhfboa7iZrIPkvA8Ql6sIz&#10;mjDG1oMfVSugc11uHYy4XqGGapi/piserhyHXJOmKCYwJcnTaPHkUFWISuHtgzOoVLMI1QyU7p3C&#10;+3Pw9OxqvMxcjVdZq/H24kYqxTa8y6cdu3YQn4qO41PxSQKVhvfFp/ChkPaw6BQ+Fp/G69JzBOe8&#10;ZOvelMrb7wKk/wTrHYF7K3UOL0qv+VR5AVl71mFen17YObgnTo7sQrgScX/FULwj5K+OLcHrtDV4&#10;cWYLnp7chqIDScg7nkHLV4KyHDFb/SZuF91ijrqJJ1Ssm3lUr/w7uJVdhWsH85C/6QyubzuPB+cq&#10;cefYZdxNLcatSTukwz+ey8Q5/5rgDQe6vESjQgBVDx9l9f5uUHzlbal+h+onLAKcvxsPvxRNAug/&#10;S7TLRYmGxE+Q/i5xTeF/oKohVDUGtvjWzAHffP2AmQOwb6wj2vVRIFAq6NBHDdG9abOEGnRSREBH&#10;RQSJLNNNCbG9lRA3UAWdh2ogYbguywidB3OQDqqPLsMbI2FkE3Rn9RnbFP0J1IBJdVmG6DdeFz1G&#10;a6PzQC106m2A+D58fb8m6DawOe1jS0LJHDawBTr1b4lOA4yplsZUy5aI7tEc7fs0Q2w/5reBTdBl&#10;KHPdUAGWLoVDi99LA34UCu9wLfiGGsA/mOM9xAhBofoICddDULguQqJ0ENlRB9Fd9BHLMdyJgPbk&#10;5wwcYgHZnr80ULKrAV6ktsSd/U1wYHE9dEpUl+yfXZgKXKhAAhz/BF0EJhogsJs+AhK1EdBNG/5d&#10;NQmGaGaowruDAiYMVcTZJcp4slcRn9Nk+HKecJ1Ww6MUFRxdpImu3FK5tyeIzGk+cXUIax2uTwCr&#10;jdCe6vBKlKF7pCqy9bVRtGw4SghPuQBHAJU8hco1BeUEq5JgladMRfHeSVJr/fHpFXhBqJ6fX4mX&#10;WavwNncjM80OvLuyC28L9uPD9aP4SOX6xPpw/RjtYSrhOom3RWl4V5yONyUZzFMib8kt3y+wRGv9&#10;LdVMPPaBGex9ZT4V7bKUswRo6euXY/7w4Vgyagj2ThiM69N74c3mkfh0dD4+nN6A12e2E6y9eHwu&#10;FbdOpOFm1hU8qniI57efSF3B+4U38EB0CAuqUZ5Zghvny1CeWoCipBwUbjqL4vVnUbHwCG5vScOb&#10;04W4YRnNTFVXUqg3HPSi3hIMAZWwf1K3T6iUAOknQL8r1O9Q/VKyvxXtJ0T/Wd/EUb6S3fulUP+p&#10;VCJP/YSqLoFqykyVGItva0diQn9mmL7KHLxqiO2rhvb91Ol4VBFElQqMV2OpEDJVRPdRRUx/ZXQY&#10;pIxOQ1URR7jiBmuj02BDxA/heCRgnYYYIXF0ffQeXw/9/tRH3wlavK2JxFFUwoEaiOmnSzANqIwE&#10;a2gTdB3GGk5ghjVGF1rJzoNM0KE/s1XfFogiUO0JVOzAxoSJ0I7g64bXI9TMeAOoPt041uN0EdDB&#10;EEHt67LqICiG8YRqFEl3FtmJtjFeB1EJmujQW5/gEvhhFhg2qi3GjHGALOkvTZTsboCXJ4xxd39j&#10;QiUaFepwIFT2YapwilSDR6wGfDurEyJ1BNCmBVDC/Vl+nZVpAUXrXQnuscoYOVABaQuV8GgPM9Up&#10;maRUX86Ia18pIm2ZCnpzi+UWrUGodAiVDvy6EFYBZoIy4ZLBvasCjqQtw5POCbge5Y2KE/NRsmeS&#10;NJuikmCV76cNJFCiKghV0Z4JzFXT8IRQPc9YiSdnluBZxjK8vLAS73I34c3lrXhzZSc+FOzDp2v7&#10;8ZHLD9eO4l1BKus43l07JtUrZrBXVK63ZecIkLB8v6ASaiVvdnyqzMPHqiu0f/lSi/296AheO4Md&#10;c6dhwajR2PXXXBybPgol07vj7ZZx+HBwPt6kriMMu/A66xRe5WXiRf4lPCssw9PqR7R/93DvejUe&#10;Fd3ErVzClH4dN88U40ZaMa7vysK9U6W4sSMT2Z1monL6Nv6mx3G/VTihqidBJU6gKa/6v0El1EdA&#10;I5TnF1S/lEqAJlevX+r0e/03qL4piGaEqJ8Z6r8qVQsJqh8iUxnZ42tLR9T+NRI3lvVCh56aiBpA&#10;SAhTXH9awAHaaN9XG5E9tJlhWIk6COPtdn25xR/A5wepShU7kOo1QAWx/bUJC5WgvwE6crB3oYIl&#10;jjZA99GaLDX0GKOGbiO47kFq/BxNtKdixQzia4fWJZz1CIwAhUUrGT+oKdfRhOttxu/xswiDgKob&#10;oerGTCeq0+B6BO+nK+vWkLmrIUK71mcGY/zpVg/tEpkL+d3b9VDnxkANcUP4fcY0x5BxbfHHn04Y&#10;P96FUM1XJVTc+p1oTptWHwcW8st3V4YzgXIOV2cpw7WdIrwIjW88IeqsIC194hThS5h8Yvlce0W4&#10;Ryuidx8ZDs9VwL1divhAqL4Rqm9nVfHsiCIy1ipi+GAleESpwKODBrMa3yuKUHrRDnjFK1LtlHDo&#10;+Fw8GtYVJ7TVULRjAkoIUFnyZMn6VaRMQfWh6ag+OJkZayIt4QQU7x6HO0dm4tW5RXh8YiYen5xF&#10;wJbidfY6vL+0Wap3F7m8sgfvCw9SoY7Jwbp6+O/l26tH8eaqULATtIjpUvZ6T1soLOG7slx8pIJ9&#10;Yn2uuowvNwoI11UqVh4+8LFb51Kw9s+JWDNxOtbPmow9k0ahcGY/vFrbH+/2TMTrg4vw/uR6fMze&#10;je8XkvEq5xweld3Fw9JbuFNQiftXKlGalofKs9dx9xLt3rlS5K88hlsnr+PG5jMoHLEKd9cdwY1B&#10;s3BPqTntXyO85IB/Q2DeEZD3UoNCPnvi89+Q/IdC/QdU/9S/QZKr0i+Q/heYflo+oVBy60eYWEKp&#10;fmhb47uLP7BnJpJHeHCLr057pckBrY6uQ7SoOvoctISENiuaoET3q0vVqEuLWIdKVQexg3UIhRpi&#10;BijzPpWtrxYHrq4EVof+hoTHAJ2H6SJ+GHOYqOGqXFLhBqsQSnVEifcMEGDposMQPZYhOg6pz9c0&#10;QmehRiOaovPw5lTBxgSqEdr3r0+Va4BEqlrPUS3Qczjt4tCW6Di4OcFqQisoGmnyPkK7Pqy+Rsz/&#10;tIjMge37UV0HKPG1tKyj6mHgH60IlSMmTXAjVAvkUL1MbSZBlbKQcpaoBOdQFTiGqcExVA1OYUoE&#10;Sxke7alIMTJpx7B7DEGKYkUowi1cEY4hyuhC4PZNVcCtrQp4l8pMdU4J38+pSUcDX9ygiHHDuQ5C&#10;5RqjSmVTgCdB9Yjlurkul/YKXKcCHHh7qXcTHJfJkOxtg9tH/0LxPqoVVao8hTAdYq46QOXaP4G5&#10;SijVWBTuGok7B8fj4aHxXI7D/bTZeHqOuSZ7DTPWWlrClRzMG/D+6l58lMBiXWcJpbp6BK/zD+Pl&#10;ZTEV6QjeXD8pgfW+RFQGPpZdwMcKkaNy8Lk6H59vXseXm9fwsfIS3l47RRBP4cKuTVg7bg6ObdiI&#10;HYsW4eCcmcifPRhVC3rh0aqBeLV+ML5sG4n3++fj+aUcPL9JpSJUN/LLcOtSCUpO5aL8TAFuX+D9&#10;U4Uo2pCO4uXHcHXiRlTM3oZbczajsqkXnnLgP5UaFHKoRL1l/Zo98emnlfvvULGEcv2rBFj/N6j+&#10;w/b9hOm7AoESV1eUoGolXaXjh0YbfO7SBd+3jMcfiU3QrifzzmAtWjAtJBCGbqMMOQD1CQMhoSLE&#10;DGjAaki46iN2UD10HKaHmMHqvM0MRhjbU8Ha99X7WfosbT6uxYFM2yUsH9Utpj8Vg0rYrp8WIvpo&#10;cCkUS5uA0g4yJ3UaKoBqhoQxLdB9rDES/yBUQxvwPXWlBln73nWRyCzUe6g5+g2zQo+hFohnFouh&#10;krUXYPH58J6GiOhlgIje2ghjLozspYp2zIGRvWUsZsaBOoSyJYb/aYexE1yFUqmgdHcdvEptgjtJ&#10;dbFvrg46Mkw6BCvDiRbQIViVwBCwUIIWLooARFDJRBE2pyBF2PsrwtpLCVHtZNg2ThEVGxXw9pgC&#10;vpxTJlSqeH1cEVc2K2D6H1QlKppThKq0DtcIZjYunQimQ5gMthEKtIb1cfvyCdy3d8EqgnV6YAdU&#10;nJqH4uSJqNz7J6r2j0f1/nGoSBrN7z0CZbuHo3jnUBRt7Y/K3QNxc98g3Do8Dg9P/4Vn55bixfll&#10;eEFL+OLcStqw9bSF2/DpShI+XhVW8AA+FR5i7iJMVKtXVw7hDW3he4L1rjCVAIqmBiErTcNnqtfX&#10;smx8rc7F19uXqVIZeJF7EG9y+Z7Lp5CblIQjKzfi4NLVSFq8Amnr16Ls0G6U7liF6p0r+b024cnF&#10;TDyruofnlQ/wsPgmXlTex9MiwpVRgDvZJXhWch/3LlehNCkD1dvSUDhpNUqmbkRl3ETck4krKDbC&#10;My7lsyjq4J2AiXD8ak58EWr0s77LjKT6ytd9JWTijEii6fBPE+I/VEo0I/6G6Nfyd4USMP2yfP+G&#10;qkZmDqha4ZtWa9SM7IfyeQmIjtNHdC892j4t5hnaNKpK9z+0kDhGB11H6kn2rOPgBqyGtHwNpdtx&#10;w4xo3XQIHC3gALlSCaBi+gmodFk6kiXsQGja9yVIvVgEN5IVzrwe3kuTA5+P9SVsA3XRaVhdflYj&#10;JLC6j2mKHn80I9j8HCpYdB9mJ9FOT2AGSzRF994W6DuwDfoNsUHPIa0RN4D5q09D2kB9hNKmhiRq&#10;sdRYKgjupohg5v/gRAU+p0AlU6SKGqLvWAsMGW8L2e65iijZaUCoGuHWbiMkz9REdBcZ7AI52IOE&#10;UqnAQVSIEpWLikSQRDmEEoQgJdj6KqG1uxJMnZXh7SfDymEKKFmniNe0fF/OKOPbORW8TVVE4TZF&#10;LJhI69hBBvtQAezPdbDsCKZtoAw2QTI4B2ph+bohuBDsjIOEar6KCs7/0Rllx2cxX43hdx2Ksl1D&#10;ULZzCEEaiIKNfVl9kL+uFy6t7obLG7qjaOcAPDw5CY/P/YUntIXPMqha55dL9eq8HK7X2Vvw5tJW&#10;fGTm+lSYQvU6wnx1lICJnHWcKnQMb68cxLvLe/Huyl58Johf83fj0+Vd+HSVUPKxNzm7aS1T+Hwq&#10;nl1KRdGRMzi75TDWTZ6Bo4SqKuscSs9moDzjPG5cysfz6pusG3hMoETdyy+n7cvHrbNXcS+nGPfz&#10;ylGdehGVG4+h8q+duNzlT5QNWY7biXOks9PKL0taT5pFIR0rRfWR2ueiNc768lORvrF+8HlRQpG+&#10;0RJ+V2xAEBr9C6Tf6x+g/lv9bvv+G1QWqFG1xPs61qid0g+7RnrCN0oXYV10mT80EMss3WmIDF1H&#10;KbFoCYdRaYYQENq52MF1ebseqy6BMkCHoVSiISpS46I94RAgdRxAZSMksQPkULXvxwzVRxkRPVRY&#10;WoSDA563wwhZeG81RBC49nx93DBDdBldjyDVZQary6URMxTtJG1iu546zHSGiOraCPFdTJHQ3Rw9&#10;+rVG30E26D3IGp36tqA61UVodz0EJWghoAuzf1cN6bZfF8YfxhU/VnAXRYR0k/H7KHFDwQ3GcEPI&#10;ds5WQNF2Pbw8LqAyRNIMNUR2omoECBX6qVIsJwFCmCjCEEJ1ClGAnb8S2noqw9JVBcbOWnDxIjgD&#10;FHB9hSJeHlTC59PMVITqwwkFVOxUwKrpygiiRXSkIjkLoLgOAZO1rwKsvBTQxluDiqeJBjYybJo8&#10;AFWt7bCVYC1RUMLpDr4o2jYCV3cPwdVNfXFlfW/kr+mB3JXdkL2kMzIWxiFtbhyOzOiErZ2dkRJj&#10;j/uHJuHRmVl4cmYuXmYswuvMJXjFepm5ggq2RqqXrDeXNlK5kvCZMInO4MeiU/jAelvAzJW3D++y&#10;t+LNuWV4kz4Tb49PwrvDE/A6dRben12Ntzm7qFRC7Y7hxeV03MzKxd4l67Bi7CTkJO8jUFm4kXMJ&#10;D68X4e39e3h28xaeV1CtWHculuHynjMoOXQBVaev4m5GES6vOYCKDcdxocs0XA4bifIBS1A1bhXu&#10;KLeU7N8LAvVLqcR+KbGj9/8E1TcJqvqESm7t/idQYh9UQ77mJzz/tX5TqP8GlYIlapQs8dbCFZ+m&#10;98b4LiZwF1OBOugivAuzDgd8bF8ZFUiG2IGKiOrHrXsfRaoKbRTVKGYg1Yg5KJb5JHaIMmFTov1S&#10;YeYR9o75aIAeOg4Sto/FZXRfVSqIIksVYcxtQV3UENRNGaG8H9lHnevTJqBUquG66DLKAAmjuRyh&#10;zUEvFIww9pIhJEF0H6lynRugc1czdO9lhZ792qDXgLZI6NMK7Xs0RFh3Q66XQHVWl7rcgV10uNRm&#10;9teAWxSjS7QS/DoqIpBjOqInuaElbMe/U7ZrtiKKd+jLodqljZ3TFREaS+WgpRNQ2dMGOoaqEiaC&#10;RaWyDxYgCGVhEby2Aiwf2j9XNTj7KGFSf3G1e0U83y/Dp3RFfDurjPenlHBjjxJ2zFGR5lbZEyrX&#10;cBnXqwibAEVYecpgzvdbuujAwkkLza2VsXHPHLye9YeUrZayVrOOmzRAzogIXFrbCzkbeyJzVVec&#10;WRyDtPkdcHxGNPYN9sUOXwvsaVYfW2xac2MxGXeO/ImnBOBx2jwJrDdZS1kr8I4Z63XOZrzM3ogX&#10;mWsJ2xq8pzX8WHgYH0vOMk+dp+3LwLviM7R4e/H89BI8PTwRj6mSz3cMwJO9I/Hq6Cy8Pk3luyBa&#10;90LpTuBN/jnkHziCDVPnIX3rDlw7eQLVWRfxoKAQryqr8ObGTby6cRtPym6hOrMIJfuzcT05A1Un&#10;8vAstwqV29ORN3Mbrg5ciny/Ebi5eD/K+83BfcLznPVCQeSp36ESMyDksyV+ZSUB0i+ofvB2DUGs&#10;4XvkOel/y0z/DaZf9Q9UPxSMuTRhiVnpJly/uVypFFrjC6GqHkXr184QnpF6CIzSRmCMCkLilRHO&#10;rXl4d1YPBYRwGZAggz+38kEc3BG9NRDNbBQ7kPANUkD0QAVEDVBE9AAl3lal6qhRwdQQN1ydS4LY&#10;TxnB3ZU44JXg31ne8PKNF/eV0Y4KFjdEDV1GqlMVNWj/NBA/Upnv43Pc4If2lH+uNzO9VzStXEcD&#10;xp0mSOhtjG4DWyFhgDliezWiAmojNEETfly/X2dFvkeFyqTB92nAPUIDzsEqcA1Tg3d7FQR04t/E&#10;cR0ulLOnslAqRQ4+fTw/2gg3t+li6ySSF6WAtn4KsA9QJkRULL7ZOZxgMVM5MFvZCdsXqES1onKF&#10;qzBbKTN7qcMlSAVj+ijg3CJFPN4nwwexA5hQCbjuJSvi4AJVdOOP6hipyPXJoRLrsvKSQ2XmoM7i&#10;0lYFLe251XLQxwVLK+SqG2ALodrHOs/KNamLKxFtkTvABxndnHEsui1OR9rhXJgLljXQxdJEbzzM&#10;SkbVuX24spN55PAUPDo192+wXmcuw7sLG/E+byc+XN6B96zXF7fiedYGvL0k7OAJae7g56oL0mz3&#10;d1Ss5xlr8OTUbNzf/wfubOuHx8mE68gUvDw5j5ZyNWHagw8FB/Gp4BSeZlNp9uzGxZTjKD6djqK0&#10;s7idl48H167jSVEJHhUU48m1KqpaMQp2nUXJ4Ww8zyvG88yrKKVK5c9OQtlfybi14gBuLKVyWXfE&#10;Exn/R1Scl1QcsdNXgorQiFnk/60RIYCS56o6HPT1/h+g+j8VwfqZqf6BquV/QGWF2jbeSO8RyHGg&#10;DPcQdXhyTHiEqMKrnTICOipwSy9DUFcZAllioHrH0UZ1UkJgohLzkDKieqsgup8iIvvL/q52/ZnV&#10;RXt9mBLiRiij43DawsF8PZUukAPZV3SNRRea6wlIoFLQhsURvC4jVahSSug8UhGxQzng+/LzmYN8&#10;4mVwjVKEW4QSPKk0QZ1UEZWogY599BE/oI5U7XvRGnZXQ3BX0e2mzSNYAVRDn47acIlUh2OQOpwC&#10;1QmWOtwj+ThFSPxdIl+FJipCtpdQlWzXIVSNGY4NsWGcCnzDFdCadszOj0BRqdwiVODWThWukcpw&#10;iaCChdG+hfOLtVOCB0n1iOaP2J7FH29IX2WcWqCIh0mE6qSAijYwXQkP9yni+BIl9OEP5RSpBBd+&#10;hhPLnnmqjbciLaQGLFy00cpRE2Z2mjBtrYV6JjKkH1yODwsn4ZRMQVKtLJa4zMsdmTLyFBVxPcQH&#10;FdFhmGBWF9d3TMWoHi5oZqmCnctnofzSaRQd24SSvZNxnwDcPzoDD07MZ7ZaSUu3Hh/yqExXduPj&#10;tRS8v3YAb6/uw/v8ZHzM34/PJafwpSpL6vq9u34Kb5jBnp5dgcepc1G6ugfKV8bi6ZGxeH58Bl6l&#10;zydYq6hYW/jeQ/hCxbqfkYLMnSm4coLfgVBVZ+fiTt5VqZ5cK8PDKxW4da4YhcnnUX70Ih5fKMC9&#10;oznMj2twc9lGXBu4CKXdZ+D2lM24ZxaOx1SjF4TqFUu+b0pAJY5tIkQ/ofrG+wIiUQKqGi4FULUE&#10;6t9Q/V8U6u+mxK8SKtVSqh8Kpj/LhOsVZQGwftAC8h+JbXEOsPanE/FTZRzgwPMUU31o0aLUqQqq&#10;CKKqBHHL7k9l8emgwgFJlYkT95lPCElYTw5M2rNfFc6NdER/BYKkQKgUWQroyNwu1CyUG2h/Dnrf&#10;TvLBH0iowvl+sZ8rjiB1Gs7XD6Xq0W4KkL1Eh5nC4Eh35UIX5hOlimCqaAQ/tz2BjuHYjSaUkT2U&#10;EZbIqCLgj5d/RmAXvj6Wf49wbX5qcPLV4lJLmsrk004F/nHcWHSmCvJvk6UwU5Vt1yJUTVEloBqv&#10;AS+qk7kr7Z0PVYgf7k41cucbJYBiZASIX669DJ6U0F/7msR+K+8YRfSj3z36lwLu7ZRJbfUvZxSo&#10;VEp4dEAR6asUMXSoDC5R/KMiCRVtoLCTbf0IlpcGrDx00YoW0MROB61stNDCkiAHNENUiDFWBtjj&#10;9aDBKNHSwdW6DYFTO7FzWAyG9/VH0tIRMLfSQ9u2urCwFXO1jJG2cxNuXsnE3SvZKE3diOr9E/Ho&#10;2GTcPTYbD08SgozleCPa7IRKaq+LRkVBCj7l78KnSxvwMXstPtMO/ig9gk8lxwjMTjw7txHPz67C&#10;je3jcaCPKypWdcOLQ+NoCyfhxQna1TPL8D5nO9dxgFnsAMoOH0L+wdMoPJmDyuzLuEcLePvyVbyq&#10;qsaLctq/swWoPk0Fu3CV0Bcgb8w8vF3eCUgKxYNR7VESMw03+i3BrXoueERAXhCUV1Qh+Vw/cbDh&#10;v5VKKNMv2ydu1/C5GgWqFEEU9f+mUAKq37KTVC1YQqF+Wj5WDQuESgBVo8CSWQHm7lgQagZLZmtH&#10;DzU4uGiwtOHhyywSro2g9loIjiFcVCgx+Lw5jjypGqK8uFH2IRz+XZVo7Rj+mZmCRPXkbeaUKEIU&#10;S0g6jpShI8FqP4QA9haKJ8aggIpq2FWVNoxWk2CJ6VHRhKRdb74/gZ/Fsekq+gJ+KrBxV4adF8WC&#10;Fs6PnyvZUwFkDxnBVkAAQQokSGLp00lRakr4iv2pHLdOgSpw8GQsctNgacPZW/CiBk+xL1fsr+W4&#10;lh2YpYyyHTp4cawpKrcaYMOfYsuiDDNHJVjzh7H3k8uca4SqBJVXB7F/SZG3xVJG+RU7g4UMK8OL&#10;X7w7Kd83Wwk3d8j3VX0+rYCPp2UceLRuaxXw53BCSTBdo6l2opUuNSsUYEP623jqwNJND6YCqrZa&#10;UjW1VIJhK3rwjm2Qd3YDpoVYwttSDdOmxSOxkz0amynCopUqrGwNYGGjD7PWaujVNQQlp06h8lIW&#10;inNyUJRxCuVHNuDuoWl4mDoD945Pp2LNlmZiPMvcSOu2F2+vpOB5zlY8OTETd2nxnu4dhie7h+BZ&#10;yhi8PSOaEivw5vwGvDi/EU/OrkfG/MHY1cMbd7cMwIsj45lJp+ANs9vbtKV4n7kZb3P2EsQjuHHy&#10;GMpOZ1GpruBFSSXu5ObjeVkxoarCo3wq1qXreHm1DE+SU/FyRSJw2B840R7YTrCmDkVVr5koU22B&#10;e+rMvdr6BEsc3i4/Bdmv7t+vTPU7VL9K5Kn/qVQ/4fmv9UuZ/hMqAZKpVEKp/oHKHN8VLfkZhMrE&#10;DZP8WsDMhf9XZ3XYO2rBzkEc8a0D3yBtBLT7CVacmgSVZzTHAV2PW5gScwo33lQOr1hu9bvI81Eg&#10;y58qEsjBHtFPRrUSQMkQR0sXQ6gi+3Lgd+Wg76gMb6F6HdWYb6iKnalAtG6ixOd48XNcRHPNV4lA&#10;KaK1kxLauhIOH7otbtR9o/kZHNcBVExfKqcHwXCPFMrGiuF9Pu/ejuOV67D1VkZbFzW0tldnacLB&#10;Q5OqzHhEx+XIcWznS6hOTjNE2TYj5oPGKN9siLXjuaX3VUUrvsnaVVPqyNkFMJiFq8E9Wv5HS1DF&#10;KEiq5U2vLKkVy43K1YHhURz4WLlFhjdHxdw/RYIlw6sjMlxep4jpo7hlIoxO3DqJbOVAC2jDLGYd&#10;oMrP0kRrDz2YO1Ox+IUtHLXl5aRN0DRgbKOKZk6aaCmaGRYymPJ+W0Jo52nArUcd2LvXQRt7XYwe&#10;2BO5qSdx52o+7hRcQdnFCyg4dRhF++bQvs3EYwL18Djz0bGFeHFmJd5f3IyPedsJ2TLc3j8O1TuH&#10;oGpzT1Stj0f1mhjc2dQNz/eNw7v0JXiVRaioWs8vMDOtnIjDg4Nwb8tAvDo2lmBNw4ujs/hbcr0n&#10;1uDVmc14cW4Xbp1IRRnV6nb2VTzIvY4HObmoPnUOt46dxZ2T2XiUdAwfNsQAqb6oORqKmtRY1J6O&#10;Q21aHD7t64EPWxLwZVcUfuxxxRsfcWoxcc1e0VI3kI6B+j9DJezfL7AaSVUra8JlUy7/qR9/27z/&#10;WT8IVQ1VCjLT3+ofpYKsDWEU163yxBiv5mhlrQwbGzXY2mpKZyV2dtGDj58u/MI1ERAtbKCa1DUT&#10;W3UxUJ1D6FyoIqI8REZpTzjixPxAAQXVgzYsvBfVaZASOtD6daQNjBlCNaItDO4u37CLiQTu0Wrw&#10;aKdB1WCei1SFp3BYoVQXDnQHT0VYO3MDbKsAcxsVtHZQhq2bCpx8lOEaSNfF7+AlAA+gg/Ll2KR7&#10;cubjbow/rsyIzgFKVDcKjasyrDgWza3VYWlDRpzUYcf12LkrcP0yWNkLqKYLqAzx7HBjVGwxxKqx&#10;VCraPjM70sitjSWlzsZfDY4Mni5i1jrBcqdiuUbxw8SMCkqeNDOCKuXUjn885XL1n8oo2ijDy0NU&#10;qTTaP0L1+ogCrm5Uxryx3LJE8Y/kH+DAH9WBFtAuhP+AYE209dWEtbc2FUsf1u66aEs7aO2uw9JG&#10;a1cqF0EzF5DZa6GNI5930Yejjz7cA+syFNdjKK4DJy99rF44E7euFODG5UuouJiNq2fScCZlGy6m&#10;rMbto/Px6OgcPDw2D3eOzsajUwvwPncDvhZsw+us1bh/cAZu7hqDqi39UbYqHhUrOuD+ll64v7s/&#10;nh/6E2/SF+Nl5iY8v7QXL1hX10xA9qgIPNs9GC8Oj8eLg5PwYOd4PE6agZdHFuN12gq8zNiN8pMn&#10;cS/nGu7kFOHJlVJkLdqK62t34fGRM/i6ciCwQAE1RxxRcyKC1jaaQMWi5nQ0kE07eHUQai/2AC5F&#10;48d2KzzXV6RayU+SKc7pJ6AS9b9BJe/+CbAEUAKsxiwB1j/1v0Kl0Jyq1PI3iH6VgOw3qMSytR9G&#10;+rWCcStlWFrRebTRhE1bWiRuJL1pAX1CtJnXNeDHMeTJrb8rFUpA5RgkgwO38o60Vq6hGvCO1oJf&#10;B2YVMTWug5LUXQuiLQujpRPNi+hBImMpSlCF9VKkZRRjkFGFWd05lOvhRtrOmy7LVRV2Lsoc+Coc&#10;7OqwsFaDuYUKLC200LqNFtraasDRmYLhxozE19q6yjimFGFF4CwdldGGt209lWHvxec81WDtwnXY&#10;C6DU6IhUpWUbB27YnQmbswI/g9DaKEF2Yno9lG+pgyeHGqBkoyFWjKFSESILJ1W0diHR9J+2PvyC&#10;gVQsekenUHW4h6nDjVsVId2ii+ciltL+KyX4E5i/qEZXV8vw4oASPp6SK9XrYwoo3qyEZeMpsRFi&#10;5zK3CGGi6cHgGEr/zfU6BFFOA7VhH6BD26lDKdXjZ+uy9GBDWNq6GxAuXVhRudowe9nRLroE6sEz&#10;rA68I43oeXVoL5rh2J7tKLuQi8KMcyjLyUL2kRQc374Gl08ko/T4BqrUfDxOm487R2bg9gGRtabg&#10;OS3eu0tL8OL0PNzfPx53do1G+cZ+uDSvHXImB+PGhkSCQjt4aCJeEERhA19d3I2Xl1JQTLAuTmiP&#10;J9sG4tm+MXi4dQQebByBp4TrzeFZ+JSxDu/O70f25rU4tGgFylPPoDL5BIo37MaN+QvxZXhjYL4M&#10;tfuaofaEK4EKAE6HoDYjHLjYFcgjVBdYmf2Bywn4tNARj/U18FqcSozgfKZyfSFkAqrv/6FYv9u/&#10;HwRKlIDod5X635VK2L6WfM4YtbR8omqknb1mfM8vtbLg7TZ8rBX4z8OfYfZo0ZyDy5wZ2VIDbZmN&#10;hVJ58X/oRQvoyY2nF//f7vzfu3G8iNa0QyAzDpXBjnnHJUSLwV8b/u014cuNt28H5qWOSvDtKG8C&#10;BDEfhTMnif1cYVSvkO7MP3xMTOx2Z65xoZ2zpyi0oYK0bqsBS2tVWFhpwayVFkxNNWBhpsXiGDLn&#10;htrq5/n97XUIP5/jhqCVhTpMW2nAlN/forUmLKm21nRH1s5ahEYL5m01qcSEs63qT5VSo0oRXqqV&#10;LaFrww2/7MTMRrR9dfH4YH0UCqjGGsAnmCQzT7VxJ1RutGXuamjrxR+IZeujTS9Kwn35Y/iLHcCi&#10;S8hcRIm1oWd1JSyTBikid5kMz5KV8eGU2AlMK8h8VblVGRsm8ochiG08uXXyF91FMXFXTVJBF9oD&#10;l3AtgsuAy+9gH6jL0qf9NERbbyPY0Oa1cdOBhTNtIq2pLa2Qc7AOPMIN6X/FAZNaCCBUh7ZtxpWz&#10;mbh27hyunU3H2X07kb5zEzL3b8XVkwdQfWIdnp6ciQdHpuBO8mjc2tIPlWu648aWvri/h1lq7wg8&#10;SfkTd5PHUr0H4/zUaKSN9kEVX/OIzz06MBZPT82mAq3Gq5wdeJG7G4Vrx+Hy5BjcXzMAT7YMxd11&#10;/fF48xC83DcR79OW4WvmNpTtX499c2diV79+2BTbCYcHjkBO/yH4MrA+fkyS4esSFXxbRCs3zwhf&#10;5hrg81zeXsSBvc2OltCfkHXAj+ye+F7cG1+2B+CpZ0M80xRwiaN5+R7aQakL+AssLuWNCnmzQsw6&#10;F/Xj/1mpRMfv3w0K+Vw/ARYh+w2qWgGVVwiWdvGHcTP+f604ENuKXKUBVy8dePppw0Mcmi5BpQX3&#10;EFW4BHGDKoJ/AJXFl2BxTDkHaXEDyf9jjCYCO6rDnzZQlOjceTGH+3SQt9IDxT4q0Z3rwrzNZUA8&#10;LRydk2uwsGlUGnsVtGK+FopiYU6ojDVg0pL3TTRYBMOMwDGb29hQTW24kW5DFSJ4ZsaaMDFWh7GJ&#10;OlqZ61CNdGBFd9SakcPCjo/ZqsGS6mTjoQ4nP3W4+tN2BnIjESiyFQGls5Klz23Owd7gJ1QGWD6G&#10;/peKYe1Jv0iwxOC1oA204krbUCGsHIT1ErcJG/1lGzdlgsfwR09p6aaAtoRlOH1uBu3M4yTalBNU&#10;qnQ5VNXblLF9MiU7VBHmTvSg9LkO/vxxxVGW/CE9oljR2tziCLg0CJc2oWNeCiBQhKoNLaEFtxqt&#10;HDSk72VHwF2C9eARZgjv9kbMd9rwDm+Iozu3o/xSPm5dvYrirAzcLchFwcnDSNu5Fmd3bEBZ2gFU&#10;HvwLt/cMx+2dA1G2NhHFizuhcG4MKlZ3xYO9g/H0yB+siXhwYCpfNwFX53fF6TF+KFnWCU+SB9Eu&#10;j8PLE/PwljnsZfZ6vMjaipJNE3BpSifcXJaI5zu4jh1DmcX+YNaag/dnVuHT+SQUHdyGA1MnYW14&#10;B2wL64C0uES87N4Ynydq4MfulqhNMQOSLVCzh7W6Lr7P0MCncRp8Xh0/Fmqjdhczzgkv1F5i5srv&#10;jC/TzPFMWZVWUA+faAV/tdVrZHU54OuzGrLktk+uVA1/QsRSaMzH5ar136H6tU9KAPWzlf4bVP8o&#10;VWve5/cOaodD47vB0kQGG1orBycC5akBL7ocvzBWhA5Ln0V3wf+tm7S/R1U+c4cD08Ff3Kf9i9BC&#10;YKw2gjtxGa9O+yd2soq8JW8YiCzvEyeyPF2P2D/VhRaQ2cuTLsk1mGPKm5ZPRBd+BwsbjpXWurAk&#10;IK2oUqIsqFJWVtqwtqYFpEIJoKyoUuatNGFK6IwJlVkrvqa1Ptehx7Guw/xFNXPXgi2hcfAhTNxA&#10;eNCt+UTws6MIPsevd6guPAIMIDs7yxSV240l+1e0URdLRmnBSzQN6DEFNOaEx9ReDabWHMzc+pjx&#10;y7Qy16U35ZdjWLOwFVsFhj8nGVoRFAuGtT5xMpycrYi7OwlVqgyfmavecnl3mwJSpiggOkgBLVor&#10;Sb7V3ltsnbgVCxdHBdMexBAsbqWc2/GHjqAlDKYd9GfG8taDhZs2zO2EBAu4tWHLzOXI51xD9OHJ&#10;f5YnoQyIbIa05MMozbmKm1euMFddZq7KQWXmWeQdOYCzOzfi0pEkVF9KQ2XKHFSs7YnS1V0ISxyu&#10;zY3ChenByKflu7OjL54cGYvHRyfj6eFpeEDFKVzaA+f+8MeN5V3xfP8IvDg0gblpKp4znz1LW4kX&#10;59bzdX8hb0oXlM2OxtM9Q/BUzLzYPwFvD83GxxPL8S5tKzK2b8KRv5bi6qhY3Bjgh1c9W+NTD028&#10;762NT+1U8NVaCV/4+3/vwRqohB9DtfBjtB6+/6GD79OUULOOgB2wwteTnnjRvTluKirjCaESdvCd&#10;og4+KOriqyJVS5FKp0wFU2IpioMX5UcGfyFc3wjRDyoRRBNCmp3e5DeYftXPHby/wfQPVIRIKioU&#10;wRKvRWh7FK0dD1duzUVOcfFSITgEIoKqQ0hC4gwQ0tGAtw3gHWUAd7oSN0YJFzENTswzDeBgpTX0&#10;Fv/HjjoI6aKF0AQN6WBGka3EDAj3CCpDhOjQKVO9aAs70P51of1jeXWUz9SRJnn7CYdFx+VCFaK9&#10;a23LMSOK9szahXHGhZaN9k3Ab2UlVIoKZkHbR/tnYinGmD7zkgEjhxFsvQy5Pub3YEM6IyPJorqF&#10;qUk7tf3aKyKggwr86ZJ829MxRTSE7MxME1RtN5Ggur5BG4tHMjP5MoRR4qwcVQgNgWrDDxMUU0Jb&#10;tlBH8+baaNGSMmmuSnkleAxnpvYymLBa2imgczsZDk5Rpq1SxrujivjEXPXuhIwBXgnHp/P5cAU0&#10;NVWW9kO14R/nGKBJjy0USgMe7eXlzMEljjy24Q9t7U1v606YnfVg1lYXptzymAmwuAVp66kn5S8n&#10;ZjFHbvE8AhvjwOZdzFIFBCtHgqrw3Fkc37gWRzesQeaeHTi9cwtuF1zCrSuZqDq6CtWbh6FqXS/c&#10;XN8dZcs74+KMEJyfEERL2APPDo7G06OT8PjwBCrYWJQuT8T58b6o4Oue7hvEGkmrOAWPD80lfPPx&#10;5AAzWdIsnB0egYqFHfEiaTCebKcN3CkO/ZiOT8dW4+We6bg30oNWzwfYaIvP/TXxzEIHL7mF/NZX&#10;EzUjFVEzQQU/5jILLTfFt+kt8DmxIb6EGuBTuCq+dpDhO93At5Ga+Dq8Ed7HauFjpDo+xfK5eA18&#10;7ayOr4mq+Mb62puQ9qOt7M8apIIvA9TxpacmPsXo4Z2bEd7pNSJkwgL+rlTitigBlbB+/zeoLKXX&#10;1gaG4+numYjwMoCLHy1RiDoVRhMh8VqISNBEVKL8ZC+hXZiZhKuI0ufA5Nad0LlRyUR5tlODb6wK&#10;gruqSbMawhLVENpNHC2sxvdoSp0993BWBF8bJYcqgED5dxW7dghejCI8RLaivbSn5bRjlrNnLrfz&#10;1qXC0PmI9neAEtz8GFXEBt1Ng/aP+UuA1YYb7TaMF9a6VCeC5GkEZ/96tKl1+N2M4B5ZF24RRryt&#10;w+8gPl+08amU4gDezrrwjatPe9qUSjXdlLbMBE8P1kPBOk0sHCYkm4GNH2RO6WzVmgTTa5q0IEhN&#10;NNGssSaaNtRC8yYaaEHIjC1U0aqtEsypVmYEytiWShQqw65xSqjcqIRXhxWkZoU4aPHhbgWcnqOA&#10;3jEKaGKijKYcRBZtKan8PGdpKyXmVXErwB/ZIZRBkH7Vyouy7EY5ppUws9OGCf9oUw5AM/pk8zZa&#10;9Le69LuEy5VbJOY/G0cDpO05gJsFpSjKzMHlk6eRfegoM9V27F+1Esc3bULOgYMoPHMa1fmXcL/g&#10;Ip5k7cGNXWNwd3Mi7m/pidsbeuIKVev8WB/cWNkNT5NG4PHe4XiQNAr3do3AtcXxyJkYiLJlHfFs&#10;L9Vo3ziq8Hjc3fEnoZotzQd8umseMgjW7RXxeLxtIJ7vHIU3u0bjQ9JM/EiZhtqedfFpMAfwZke8&#10;EUB0oMXj1r12jDJqVyjg+x5F1J5vA1xJQE1BX9Rc7YOa8wl8byy+L/fFpz9a4WNnPXwLluEHt841&#10;3JDV0iGAsNX24XIQl8P53Fg+N5H3p7MWKAHLFIANvE0XgSRCt0kfb7s0x3vVxoTFmJmsKQERtk/k&#10;qf9p+/47VBbSY1/8g/E5eRYSwxvTfShxK04gumigXTcNxPTQQmxfXcT200Nkdw0EU4UCqVx+Mbrw&#10;IXheUdyYRqpxoHLrH/dzdkUPRUT0UEZkTxWEC7DiCGkkB3MYX08XI0EVK6wfwRI7a8WR6Hyv2Anr&#10;FklgmN1c6GJcw/R5n7kuSh0+VDsvQucTTgCDqXoCMkaJthzrlhyLVva6VDJD2HkawoWxwzW0Hsdj&#10;XUYTI0YTQ7hTYV25LldxtqUYqpXIfF2prAl1EJjQCIFdm1CppjdA1bZGeHrACAVrNTB/iCacODiN&#10;rdVgQqBMRDeE4a1lU200bayFpo0EVNpo1ohQCbWypB+1E6pGG+ggFEsBwUEybBytgJK1irRIMkKl&#10;IEH1ZK8Cspm1hnVWQHMzRTRursr1U6IdGWg9tWjlaPtoBR0Z+myplm2Y6axcCTZzlAkDpSm/jzH9&#10;sLEZ4TIVHR0GSUtuWax0YSW2MG2oaBa6OLp1NyquXEdFXgGunMogWGeQum0X9q9Zj/TdSTiXvB+5&#10;x1NRfTETdy5l4FZuOu5k7ETZzvGoXtUNt9Z2RvX6zrg+JxJnh7mjaFYkbjN33dzYB/d3DMcjgpVF&#10;qE4Od8fdTb25dR6GOxsH48GOP/DiIKFKXYFvGZvxePtsXBjeDveXdsOrTf3wZG1vvOLrPtMi/pjs&#10;h/fd66Fmiw0+JCjjC8H4HqQBzFdGzV8KVCAlfOBA/L7DCbXXeuF70VBmqMHAtYFA8RB8LxmA75d7&#10;4uuJGHze5oPPc9riy+hmVCJ9qpQKvnfm+roRKAJWM5g1hjWVMM1jLWWtYW0heEe5zKBljBez3RsT&#10;JNOfUP1qUPyaOPs/oaplCbDEVKVvfO2X4DDU7JuO/h2bMxMrIbCjivysSQlqiO4hjoHSQXtxMGEP&#10;dYR21UZQvC6h0pLUSQD1CyqxzzOgm5g0q0i14joSlRGWoIIg0WaP1GbRakXRJhIQ7xgx3UlMEeLn&#10;iSlLvC2aGm6ivR4hptYRpvb6XKcW/OKVEUArKbqJAbSO/lQaLyqau68m7J21uEHWZWaiQvnWh9NP&#10;hXKNJEyxhvDsoM8lFSqGOT5KRzp3ixs3GuIodr8uutIp/ELFzHaWLH2mKjOVHpXKgEqlhb+GaMDR&#10;TQUmbQmTNW2fJYsD2JiWTwDVuIGGpFRNG6mheUsqiBWDnoOG5FPbsMwZEH0DFKXjqq6tUMSzAwTq&#10;pByqZ/sVcXmxAiZ0V2Y+U0FjWkljc9GiJFgOOrB204SN6DJ6iB3PAlSuz1YopjaBokIxZJqY6MLE&#10;WA8mLXVh3JKK1ZK20Jgh1EQP5qZ6MG2qiz0rNqDqahFKcvJQlp1HqM7h+OYkHFizDRcOHUPOwcO4&#10;fvo0KnLO4erxFOSmbEFZWhKuHd2CioOLULQkEaWL2qNiUQdcHOePtIEOyJ8aiptreuPG+n4oXtQZ&#10;V+dEI3d6OHImUbEWd8SDTX3wlGr0fN8UvD62BO/S1+Fb1laq3jSc7cfXTCNcqwfhzY4Z+LR3Jp4v&#10;7oprXSxRu80aP+YY4Pt0TYKlgPdUre+zad9m18H30YRqtgxf1huiNs0XuNyL1e9n9Sdk/aliA/Cj&#10;cDBqi4ei5vpg1OT2xPf0WHw7FIwvSbSYG1vj6zKqz1+GqJmjhpr5ivixhAq2irWZUO2icp3Sw4eR&#10;JhDn9BM7en81J+RK9StTtfq7RPtcaqH/LAGVAPBbaDh+7PkTgzs3laxRQKwSgjiAg6keEbRzkd3V&#10;CRQtXTd1BHfm1r0DMzQBcaVNdAsVO2y55ReWijbWrxMHfyehQmI/lQCUj1HNfCJ04Euw/Kg6vlQK&#10;MXfQO0ZGhZKXjziiXOwDi1CAC7OXWztNPk94aYsDunA9YmY8K5jrDmYW8o0gWAF0SMzsbt714RrQ&#10;GK7BTVmN4E6V8qRN9u6kBe94dXh1UoUnlcmV2d+JiulENXSjyvp1NuQGoA7Ce9VDu76EKm2mIiq2&#10;aeNxiiEur9PD3OHacPbRgAXJtWSQs2CQM2mtCWNawBbNCRXtX5MmamjWTAUtzKg0relHRTfQjWCw&#10;rMUVPfw1MG+QIvKWKeJJsox5SoCljOcE7Br/mfPp7+3sldDUhArYivAS3FatRTgUbUttaf6esIXm&#10;hNqMoVHYPROqkylBMmnB21RN06aEjGXS5LfbfNy+VVOc23sSVfmFKMm6hJtXi3E5LQOZ+1JxdvcR&#10;ZB8+geJzGShjzjq5bRPO79qMY6vn49Di6Ti9fjFyk9eidP9yFK4bi+KliahYGo3COe1wbqgnTg50&#10;w5XFcahan4jbm3tLVbygI86N8saNFYl4lTwWz5In4uWRuXhzYik+nl6Lr1nbULZoPFITA3B3cR+8&#10;3joOtUemo2rBEBRM78RM1RifF3FgHnRAzTQVvDJVwo+ZKhzobVF7KgC1Sa3wbYkSvv3FDLW1GXDW&#10;HzX5XVB7ubcEFnKpXHkDeHsAH+tH0PrRKvYjaHz+enfgaiKf7wJktUfNKR/UHLRATTIz1H7mpcPm&#10;qDluTVsZgnfOhJvZ6ps0C12olbx+SCVgEhZPdPrkE2jlZSmVmKL0TdjFkAh8XDcMPWINJAvmE8VB&#10;HqUAP2kaEBWH2SOM2SiYAzOogyb8owlUIAenr5rUTfMkWB6hBEXMqminyhJLDVo+2j7mKLF/y4uv&#10;Ed1B70hV5jX5fFNvxglxKIdPjArVThVOwWKHspjrRyVhlPAS+7ziNJh7CCZdkpggG9RVPrfPm9/N&#10;O5z5LrQucz1BCm9C5WzOXN8Y3h3rEiiCLA5KFI2QTjIqE/NalCocwtWkSQuuVCy/LuLoYPkh91H9&#10;DARUSj+hMpBDNUKHYZ8e04tyKFSDWUX06UV+MTGlSjXTkKBqSZUysdSkkuhIrXYBlZj50NaD8uin&#10;gal9VHGBHv7xHtH5Y6YiVC8PKUrXBl45RgnuXjK0IFACVhOp60J4rXi7tVAlqo8VQSFQLVtpSNXC&#10;hK9tzvvNCDjhETAZ/6xfYInHPW3NUMosVXm5AMWZuSjMvIS8U2dRci4Hl46cROG5bFRcuIjcQ4eQ&#10;vGgBDi+dj/SNS3Fpz3pkb16BnE2rcGHHWuTvWoeSbbNRtWEgbi1LQPHMcKT3sMHZ3na4uaoz7u/s&#10;j8dJQ3F/+yAUzGT+Gu6FO2v64GUys9OBP/F6/xR8ODwXn88sx/e01cgf1wen+oTi2dpeeLd9OEpn&#10;jsG7/d2AVbRrq6gGqcGo3VGfakWoJtO67dDDj1NUp9R2qN3NwbyWtpDW7fsCWrsUWq4sP+BiBypT&#10;L9QIuPIJFpULVwgXwarN647anDjUZkczm4Wi9owffqR74keaPWpPOBFabyAtAD+yAvBlYwQ+qIod&#10;xM2ZqYRC/Q6UsHv/CZUcpr+hUrDi642B0Haomt8F4QTCW0zADlfkQFWQlsKuBcdpIqSTJhVKTcpb&#10;AhYXZmlHqXkg2tQa0n1X2mA3lmeINryCaLk4nly9CBzHpIc4Y2yICjwjRPeP+UlMlaMF9KJyiU6i&#10;vTjGz0fM0FCW7ntR1bxiNGn/1KlW/F5UTlEBhEuaMMt1+BIM/6i68G3fhOrXDP5xrC4NIE6f50eF&#10;9UtQgG8CbSVf78YMJ2YOOfBvsg9Thmt7giqOCE7Uov3TQHhvdchOzlJgplKXlCp/rQHmjNCFR7CW&#10;fCevnxbsvYUtI1hikisHfUszTTRrQTso+v0CKGddaf6d2Idk7aEHKw8D+lJtjGbQPDtXEQ9pL94c&#10;E0qlhJeHFVBGy7FpsgJCQmUwsVWVWvVmDImmtJtmQpkIrymVUQArrGFLfk4LUVQ1YUFbNuNnC6X6&#10;CZMJ7Z5pC320YlmZsJrrYufSpXhYfhNFWQKqHJTRBl5Ly0Tqll2ozLqAivPncXbHFqSvX4PDiwnV&#10;2iXIT9qC1KVzkUG1yli/FGnzpqGYkBVvWYDiFSNQNK8PLk2Mx8XRMSiY2gX3dw3Doz398XB7f1Qv&#10;px2cHIqzgzxwe1V3vN07Aq92DMPr3aPw4eh0fEtfhg+HVuLgiJ44NmMwcpbPQOGqKag5TSjWaOP7&#10;Ttqp9HaoSbHFt0EK+M7/yY8tfJzA/UiyJwBBwAFrWsVG+LFYkVaR+WiVLnCE2SbDBTVZBO9iZ+BS&#10;ApWLMF3sSqBimZWiUHMmEDVp3vhx0g21J52pfu5cerK8UJvqiW85PnjX1ZV5qj7BEPP8TKg6plJ9&#10;l2Ay/wmUpVTSxNn/UlJLPaI99k/w5WCWwZdbcq8wKkWIMtxZPhEatFvaCIuTX5opgINRKJJHMAEi&#10;SO4Eyp1q5RbArT/BcfUX+3yYY7x14eqhBWdXwsRx5uGjR4sm3qdMu6hEVSG4BMwlSB12Pmqw9VKB&#10;vY8ynANV4SbUjZZRHFjo25HZh2rlHcv3thcTcKlSzF8eVFLRKAmkKgV1asJqiiDa1yBxFuZEqpvY&#10;ydyN6pYowKK1jFOAc7RMfkwgNxxeXJ9PJzUqoRLtqry9L0udI8ONbSp4tN8IeasMMGOoNtyDtGDn&#10;K6ASLUmCQ/WxYOYRABjT7rWkgohDM8Q+AGsPXflMB08OaEJl4awHa3td9Osowwlay7vbFaQpSh9O&#10;cclQXL1dhj0zFBHLLUQrVxVpTp9QOdGQsHCg3bQnXDaqMLaiGhKsluY6hEo0J5ifjHXRkmr1S6lM&#10;hO1rqYdWpgbMU/x82sS2FvpIWb+ZUN3B9exLKL14EUXZF3HuwHEUUrHykvYhdcUyZG1fj+JDe3Bh&#10;23qc2bAM2TvXouzkPuTv24jcXWtxbecqXF2/AKU71+DuySSU8bGS5XOQNXYQLo0ZgmuT++DBhh64&#10;v74rbq7ojBvLOiNvbBDOD/PDw3V98WQzVWvHIHw6MglfTy3E17TleJi0DAcXz8CZpJ14cnQOcCYG&#10;P3bQhh2nLcvoREvmQaB08WWuKmq310fNTg7w6VSmWRzwB12pLG5AUiPUrlFBDbPW97kKqN2qAxwn&#10;DGlOEkDICEPN2UD8OOvLHOZDeAjRCVf8OEH4TrkA6VSo03wdVaom3R9fjofjdRORoxpSpeRK9ZUZ&#10;StT3v4H6p2p/U6jfS+zzqiVUswa2gR3VyTOUSsVyD+XgZ27xi9aULskUHKfN4mCNZXaiegk75xZA&#10;5QnibWYrcRiFGH9uwVSoQDETQ15uAi5P5h5C5cb77sxBniEafD9hJFAisti5a3CDrgl7qpqjP9cj&#10;QUVF7MhBHy8soJhcoAlXcWwgYXSOlMGN9s9H7GTuUgchCfWlCupaH/5d9eH3E6iARFrF7opULBmh&#10;klGdxIG2SvJMJa1LVZqq5xom2vnKVCqqyY3tqni4Tw8XV+hi6kBKrb86bL0Jlo8mgaG1kywgM5ad&#10;JjOPhpShbERTwUPsJzKQoGrrZYjWHhzYtIpWbXXQhSQfnqyIW5sUpLb6+5OK0hmW7u4U5wZURmJn&#10;AuWpwvdpcutCsNzVqIjCbhIuexUCTHvJnGVqqQcTc2apVnKoTFlmLfRg1owwcWlprofWFgawtCLQ&#10;ouFhpY2Nfy3E/dKbKL10BVWXr+BuSSluFhUifcsWpMyahS2jR2D3pNFSnV7xF04tnYXMNfMJ0hqc&#10;XzIDR8YMxuXp45EzvB8uDOmH/CnjcWX6BFwYNRCne8TjXNeOOBkagKtDO+DO8q64u6aLVOULYnFu&#10;oB/y/gzHs839qVRD8Wb/SLzYPxGvD0zH92MrcWHJTByZP4uWeCgtWTvmGg7us7RpF7qjZocLvi1s&#10;hO+babuWMlcddkDt3raomayBz/0U8W1OU9QeckTtUSrDVm3ULCFYhOvHWiU+VofQtCZEzGYnHPH9&#10;FCFL5fuPUeH4+h9H2xAsoVSeBIrKl074LkTh49xgfBLzAqUpTM2pUHKl+i5OjvmbQokSR/f+N5US&#10;6lUrdf/CMbR7S9iEEaYgseNXqBQHbTslBHKLHiLsX0dtFi1gjCp8mZk8CZ07848nLZ03AfEJo1WL&#10;EB0+Hfgw6/iF6iIgTB++wXXg6WsIF4Ll4k218hWw6cInwICP68KFambPGNLWmULgrgVHX7GLhkrC&#10;/ONDuykylVcMx7Y4FF46kl0ccEvg+T3849URnKCPsO4GzEZ6COiqCe94qqs4lL4rK4EWsQuBETuX&#10;KQYuVDdxnhVHcc4W5jZ7Wk1xNrE27iwPJUI1R4lQKePhfk1cXGaAaX104OSuitbOzFUumsxLouWt&#10;CUsBlZMOrJyFHeQf4Evo+EfZ+BIq/rG2vnUktbKkepnZaqI9JX/XeEVUryNUB0SzQglvjivhXpIi&#10;0pgLBnVTlk4aYyWmlFC2rb3V0ZZl46UGKxclmNqqwETsJ7MW+YrrpDqamYvZHLwtVMuMEFlSIa2p&#10;jDaEmfbU0kETpm3UMWPsaNwrqiZUYprSRZTlXsSVM6k4tGoRMjatxv55M7F90jhsHjEUeyaOQ8q0&#10;P5G6YDr2jx2O/eOHIXPONFzo3w9ZPRJwPi4OOeNH4uIfI5DZMxG544cjd+RAnGkXgUudO+DayERU&#10;L+2GG0vao2pRHO3fQBROjkflX3F4umMIntImiubFi/3z8enwIjzeNB8nJo3Et1PMU+ntgbO0bed7&#10;oza3H76v5cCd3xQ4EcXbBqhNZnY6EQYcJEjztfCDtuNzjBa+bWpLO0fl2dsM3zdq0BLSDq6meh02&#10;Qu1x2rATtIxpVLajbWkbTYCU5oSxFZ8jaCc9CB3BSg/Gj9wueBduR4jEiV9+7Z/6vXX+S6GsmLfE&#10;pNk2hOh/1ndF0eQwx7fIMP5fW0h5xtVXhdmaasVx4BcluoDKzFNKCO6kikAOch9u0T0Jn1uwklTu&#10;LM9QghYpGhi0Y/w7RQV10EFwrCEC2ulTzfTgzA23i7MBXF0N4MHx5uVtADcxs4aOx8aBud6e49KV&#10;SsVxJQ5CFM0OMcXJk1bNjZZUTOB1IuxO4hwTBMuTKuMXSxXtTHuaQBXtRhUVx2h1YobqII5sJ/Qs&#10;NyqbK3OUeL+YCe9Ciytm2Dv4C2FQoUNTgXFbZbRoowLZqXkKcqVKNkLuokaYnlgXdo7qaEVFshTH&#10;NNmpSRMJLfiYmG/XmqolDsewpz10DNSFQ5A+iznKnwOcitOKrzGhWoUGyrB+lAzFqxXwbL+CBNW7&#10;VCU82itD5iJlDO+hSNunCEsxx9BHXgIqW1YbNyrVL6js5FOTWtmK7qAOLGx0WXysLUHnc9IhIE76&#10;sKbtFPnOtI0qRvZNwJ1rt1CQeRkFGZkEKh2XDu/Hub2bcYL56fiyBUhftwI5OzchZfoU7J/4J44v&#10;nY/zq5fi1F9TUL1zI65O+hPXZk9F7ojhKFg6GwXTJ+J0dHtcn/QHrv0xEmkdOuLKwN64Org/biya&#10;jOLpVKtVPfF463A83TwUt9f3RPWG/ni650/a3sX4eGoLPp3YgLdJ01E2syu+HaA9O9sJJBU1OQOZ&#10;g/ri+wpCtLQllYtW8JgffiS3obIEE4QQAkPVWV4X37vI8IVb9h9LWxEMP9QeJnC7G6J2pSq+r6Qd&#10;3FsHONmaz3nQFtoQSGPU7qPCHTQDUqlUaSJP+RJkgruvA17rNqRSia7ff4PKnOokV6j/E1Q/CNVX&#10;woeEeMzsZQc7N2YOARVLQOVLqALjlKU2dgAHqm80QWKmdgnk4Axi+A8hVHydgMwnUl2aoR4sslcn&#10;jiNas5CO4iQyerSG+nKo+P92dTWCF92RgMqdUDkx99uKia/coNu4qEkzOjxp/ySLSbVyDRPzC1Xh&#10;ECBmWijD0Yffz5+fG6pE6NQR2FmdKsXP7E6YE6hS/K7iQFxxfkvp1HwEyd5fRoAUYOMtDkZUZCnB&#10;2lOJQqIME47X5q3V0NxKHbKzC5ipdhrgUZIpLv3VAtPi68KhrQbzDO0Xl+ZiZkVbMW1J7IglWLRo&#10;1sxYQqmcgrThFCKmB3ErQavY2oPWjSpm7KRJaVbE4iFKuLZMAc+Taf+OK+JDqiKe7JMhZ4kixvdW&#10;IDzKMOfr23jIJ/AKqNp4qcLCVRmmdqqESg2tuPURBymKshTT7ynvramgrWkTBeRtXPV5n0BJReDs&#10;NdAhwgtll0pRcvE6Tu9LQebhA8hM3oOLR8U+qT04t3ENFWstSk8dRcbKlTj51wLcPnkCuZs2IHPu&#10;dFxfvABVvF2ZvAOlG1agfOFsXOiaiCujRiJ/xp/ISuiKikVzUDZ5PHKpVlWjh6JsbH88XtAHLzb2&#10;wot9o1G2thfyNo3HsyML8OYwoUrfiO+5u/Bh7yw8neKCzztsgZxeHNy9UCugyuyBmg0WrLb4TnWq&#10;ye6JbymEQABwMoKKFUmACMQ6KtgAGb71ojptITDHmZmOM2sdoPXbaISvy2kHd9ejUjnJu3yHqFYp&#10;VL/9xoSKmSrNm4/74kd+J3wc5QPpSosKjalWAiqRrYx/g4rfRwClICbMyqGqldFOyrhOqXifQH3n&#10;7a98PRK7IHlce9jayuDA/6ObryotnSoCxFmLOihTrRTgJ46mDWcuIVDOHCPigEBnlkuAUCtlqXUu&#10;9kcFx+oSKFpFDvZAZjHfCJGxaPO8CZUHVcrHEN6BBvDhBt3Tn3nLWxMOYjw4qjFXESpmKs8QKmIE&#10;wYpk7mJ2E11Ge+GGPFRgy7Hn5MnvGMDn22kghJkrQpzbXcz2EFlK2L0Ygi+gojW1C6CjIkAWzkoc&#10;k4pc0mW5cqxSoVo5CBHgWKUIiR6BLHNRXdxKssLT/W6Eyg6TYhvA0UoNLUxYYoermEhrowozDnJz&#10;fmFxKIiYvW7rQ+oZEB2CGQ4D+Dh/REuGRCsqWUsCKI60nNVfBZcXKXBrLcP7Y4r4eIKqlSLD5RVK&#10;mM2BYUd4jJnTzGnbLJ0FsLzNpam9AEpDKjNxlKWYGe+qR7vIDCflOC2WmEXPH9GNmcpVh0sdvp8W&#10;kH+Uq2tz5J48g5ILBcg5dg756edx4dhR5BwlREm7cGHPTqSvWY30FctxedcOFO7fh3PLV+D4zFko&#10;WrkCRfMW4kbSXjzOPoO7B3ajcMpEXBk9CjeTNkmA5fbtibyhA1G9cSnKpvyJ4j69cWPkMNyd2B9v&#10;/4rG3eQxOJ88H3mZe1CdtQVvjs3C9/NLmGHW4MacRDwbT7t1wJ9Q9SdUPYDsfqjNSETtdoKx25uq&#10;5IearO74esANtamisRBJ5YnGj1OE64grajfVQ80UwjNdhtpt9fEjxZxgOVKZCN12U3xZpI7vmwx4&#10;nwP9mLCAtIT7GvI+beFJf6qfP2oudcVbF0vCRPUTE2r/nu/361TOv5TqJ1g/oaohQLUK3CAo2aFW&#10;mevWcsIPAyd81idssTGoXD0aftzoOVEJPKkKfuEskam41Q/oIIMvB6pHuHw2uaM/7ZMXy5PK5kPA&#10;AmjJgtTgESamI2kRQE34daTSRGtQzTThLLqCAfpwF11BbtB9I5jNosRSNC1UJbtpS2DsaP3EiV2k&#10;9URoSernydtOBM2O8UKco8KWJc414eyrCa8wHeY9HYR2pSp2FWeh5QaA8UTMgHeLkp/+3IbrtqIi&#10;CQZa2YuNvWBCAMWoRJhtvSgwgdrwjNCDLHe1K27u9cb9JB9cXuCCBb1MEO1P9XFQghmtVAvKmZlQ&#10;DEIlViDobOOhyAylyIAmCFaVPlAojJU7AXDWQAtCYeOigD97KCF7vgIe7SRURxRofxQY2GUoXKWI&#10;JUMp/bR5Tc3VCa8aAVKhzZPPrjDmZ7aw0oQx85SxNT/flsC5/ASKJZontt7alGHaPzETmeopoGrj&#10;povW7rSnjnqYOmKAdMTvzSvXcf7wKeSeOoNr57NRfP48rhw/juvHjuP0ujU4t3IVzlKtzq9di/w1&#10;61G2Yh3uUN2qCNq9vXtRtmgRymfOxu3tm3CTtrBg2gQU0wIW9OyFkiFDUDFvFgqHD0N5QgJuDB2G&#10;+0MT8Gldd9zITca1gmMovXoEd89vwuMTc1C4YSxK5ifg+/xG+H6uC2qzBgFZvYELg2kDuxMQBv99&#10;tHtHA/HjXAd8SXFFDSGqORuN2jPRqDlNqE6FofYowdvZDLWL1STAfuw3wY+9VJqDhCvVC0iyxdcF&#10;BGulMpWqCfOUCWqS9fg+QnsiCDUZYfie2hnvjMQhIPKTbMrtn2hU/A7V/1QquVoRJiV7/FC1xTdN&#10;e3yz88crnxB86hiD7ynzMDDGlKqigiCqRKDILFG0fYQqiFAFxCoSGBmtmQBLRvioWOI4PG6YXQI0&#10;qDDqcBOHVQTT7YRRYcRUI6qMk58qVU2TykKgOHg9CJ8vVUSooMhs3lyfO62ko484uYuwk/ILtwmY&#10;vJilPKhaTlROO0+qFcuB5Sgt1fnZBJhwBnTURmC8BkK7qSGYYPl3VpGaG+JCHTa+QpmU6ZgYh7jh&#10;N3cUQInHNODgSwsapsf3GyIswRCy86sicG1zJErW+ePsTCes6WeMSfF6GNBBBRH8I81tCRYtoJit&#10;LsrSQZ1qoERvSaj8STtlUZzKTDQd2rgTPH5gCwJiSbCGxivh7CwFPNjGTHVY2D8FvDqoIs0JXDdS&#10;iZ5YBQ1bqaOZGd9jQYgstXlbDY2NVdHURBstzAVgzFX8/Da0fgIaSaWY3Wx9qVyi3U/1siJYVkKp&#10;3PmYlwHsfYyobPwDw20xb9JI7NuwAdcyspF96Bjy09Jxu/A6yrJzcP3QEVzcshOZK9agYMcuFK3f&#10;hlsHCMHhw7i7Lxl3dyWheu1G3Nq8BVVbt6J69Src3roB1QsWoHgcs1VCL5SO/xNVE/7E1cBwlHXr&#10;iZtDR+HNmHA8OjsHl/MO4MrFfbiWdwileQdRkpuGN0em4cfq5qjJp+W7NJw1DMgbLVnBH7uZS5K9&#10;OPCjgbPt8DnFBV93GaPmXAzVqj1q0yMlsEDFwhGqWRIH+R6q0UEHlg3fXwff9tSVchZS3PF1hSF+&#10;rKRNTKmPmgO6qE1pRqXywY+LHfBhgjezlAHBaUqg5CeC+azaEp+MxL4p+U5fcYYkOUTy7FSrRJj0&#10;7FCjbYvvyrZ83IYg0v619afqOeFVGIFOXYyzi4YgmIM+LFYFIRyUQbFKcvvH8o8RMyzksyzEbAsv&#10;guHFQesdrkOrpvt3eYbqERJduAVp0ipS+XzFzAuhVNpwE+fbCxX5S4nrUSGkVJQQqp2fjPZOfjyV&#10;gNRN6kCKEjuZ6awInINot/twXcIKUrXsGFkcaR3dGGG8InUlsIITVKWDIMVcQc8Y9Z9QUTg4vqUD&#10;d92Zo1xlUqfPjt9LHHrkE2OIkG6GiOqrD9n2v3oj6a9E7J8di82j3bGoW0ss7VYPi3uqY3K8Cjrw&#10;C1kJuSNcrQiLWIpjrFpz5TaUbAGVOHLThkpl7aFOqKhUfJ1ZWyX04tbp2FSZ1FZ/fVDkKhleE66K&#10;zYrY8acCQvxV0NhUixBpsjTQqIUW6jXRkKp+Uy00IVgtLbRhRvWydBCzNuTWT5wauq0PFYlK1Zqq&#10;ZeVBqNwFXITO2xA2/nVhF2iINj60hk51EBZsj6XT/8D5/fuRd/wksg8fwZVTaSg5eRaX9x5C1qad&#10;yF+1FXf2puLl5Wuo3L0Pt7ftxa09B3An+RDtXAoenjxFu7cJVStW4daqtbi1bAnurF2FqpnTUTVq&#10;LCrGTED5gCF4uHkjKru1w7vVnXAlcwuyzu5EQe5+lF4/hfLyQrw/PA41O1oDV0cAuUMJ1EjU5I5A&#10;7YWBqNnPHLSHg/dULEGiUiX74OtSI8JEC3iWFvC0UCwClRZOsEJo7XxRe5CZ6hBBOUSreMQGtUmN&#10;UbNZGbXJ1sDREHxf2wyfRdt9iQrVyhLfc7rhS9ogPK8vzg0oTglNhSJU4sDFt03M8LGRgEo+gfY/&#10;oapRIEDqtqipT/Vs7gEYuOCbUhu8NXPDe73m+GhNu7hrImqzd9L6e0jnjwyKVaeaEKgY0fVTkuyf&#10;KOnkmnFi+pIyAmM1pTPFhsQZMUcZEcA60gwHr9A6BMuAgOgxfzHDEyoXMaNCnKQzTExjYgYTXbmf&#10;QNl6KsDaTYnZmoPdU4Xg0LqJpgQVyoFxxV7sGCZIYl1CFR1EvnIXk7kJjlBI0c4nRNJs9y6End/N&#10;LUpVsn/20kGUGrD3FdFHiRt1JYqK6CTyu3Aj4NuB31tA1U8XsmGTJ2DQmMEY1q8jhnV2w4SOJljb&#10;uwn2DdPE7sGKmMaVB/iJLpwazIUNbCsOKabVI1jWDHsO/MJOXLk4R2Ab+lkhj6Zt1agwyugYJkPy&#10;nzKprf4yRQnvjokdwIq4sVUB+ycrICZUEY1NtNCouRYaNFVDg8aaqNdAG3UbaKJ+Iy00bUGozHRh&#10;Jo7ctNOlp5V3Hq29hEIRJmY4S2Y4SzcWc1Vr5qu2Xkaw9avHnFeHPwDve+jDQkznZz7s2M4Z6+dO&#10;RWZyMrL2pyCLQBWlZ6Pi9EVU70pFxbpkVG5Jwb2U47h9JBWPzp3H3Z37cGv7PtzffxQ3Fm3AnS27&#10;eDsZ1ROm4h6z193Zc1A+R1wT6yhe7SZQg4bi3uAxuN8tEoV7FiIzezeuZO1B4aVDKLt2Ae8O9KdN&#10;s0HN5b5SGx35I4HLI3mbgIlmxG5awOO0eNnd8floDN6N0AMOGwNn2hGsGGnfllCs2nRaQdHASOVr&#10;j4fix/EgfDnoTLvHvLPbCN/XK+PHQR9msc6o3cjBPoNW8UgMflSsxveq9Xjj6ABxRRBxxK84s9I3&#10;hQZ429Ic31RoFaU2Oq2kjHZRAoqAEqhaFUKr4YBvqgTMkLbP1BOfe/bAp0XT8FHbF5+1G+DryiG0&#10;sutRnjQLkbRr/pEq8I+Qlx9v+zJf+UXJpFOCBXZQJEh0RF20EN3NCO27NeCyHu/XpaoZUYloq0L0&#10;CJEu3IP15UtmKzFTw5tZzTNMUdoP5sxs5siB7uAtTj2mhNaOBMuJG3pGFRs3AsHsLRRKAGXv83NK&#10;VDBtHcGyF7Bx7DqLmRzBXC/tqq84LVmMmJTLbBamwuJzwopSsVxC5SercQ5WZjGTsTwitOEXa4ig&#10;eH3pODCZw6gVsBsyE14JQxARHo7eoQ6YE2+CQ6O0cGaiArYNlaFne3GSC1WY0oaZiAMWmXPMCZk4&#10;iNGGkmgrTt1EO2jFP8jCQaiUGppbqiIsUBFbx8hQtkoBz1NU8Pa4ojRl6f8r7C3jo7ra7+9JIBCc&#10;BIsT14m7u7s7JCG4BXd3Kw7FHUoLLW2p0NKW0hYp0kKhpRT3QIJ7ZP3XdSYBet/373lerM+ZjOXM&#10;zP7uta599tnn8mYt7J2ijUJ+uSbWujCgQ3Uxa4Yuxi1gQJi6GApUdC8zuh6hsiJUdnIcSlmboiHy&#10;0Z3smGcdZHCiQbK8mUuIHtWJNV5HQt9eGXJ3cG8HBzfWW2rGRmd9FCQFY8X4kfiFNdNf3x7A3z+e&#10;wPl9h3Drp2O4vP0LXN24C5Wf7cOVDdtxbeVa3Pv2G4K0C/e//hb393+Dm+vX4casubi6eBEujR2P&#10;Wwvn4cqUibjety+ujRqGqrVLcCMvAXfHpeHEic9w6sjH+Ov45/jz9wN49Flf1HzpibpDWYxhBYSp&#10;nG5FlzraD/U/ljKi0QX2hAMHivDqcDdcyzBG7UI9whEBfJ9CqFIYAQnYNymK6vfRwVhnYV8iaj+j&#10;s+0gAB8SiK3N8XKjAWq+43seHYH6A71Rf2oecG4tcHMjHq2rUFa4BR1K9FLXDE8tnBjnZKGXxilJ&#10;dNRGqLRdUMcaqk7PG2jvxdrLBs+NvfB8/AC8fH8WahLm4AXhfDGALvvVfODQRkws8oJfkAoBso4D&#10;e/bA6GYIocOEJGhrzmlKkWH25kgqJlTd2yOtexekU8ndOyFWLtSersfnsX5KasUG3YrbFpqDucky&#10;909bGZb3j2XUY9SUeOdNV/IgWDIQIWdMyLFWtS9TjT+hCmHko9P4xMoJjgQhibEyjnWWHLeSBY0o&#10;meoUGMfHEjRD/n4Ex1cuKM/6TM70Vc46Zj3ol6g5RiXLAHhHM/7FyWz7NtzXlspqzSrHUWvhOGwR&#10;AvpMQnR2KfJiIjAxyxufDu+ME7NU2DdWhbFFJJNxz8KJ9ZWdDmsfObeJjkXncvKSA8WasXoZGRHY&#10;bJybw8yOXx4z5/IBWji9WBt3P5TjVLLApgrXtquwf2YT9M1uAis7XZhYtKEEotYwNm2ryMhYbhMq&#10;6zawcpTFNVvDTtamoFvJCJ+9H11K5iSyzhJJPaWmK8nMDnWQPu/TY2/VHk7uerBzppx425H3CaCs&#10;4Zys2yExUI0xfbrj17UbULXhAzxauxW3+4zDjagi3Ok5BLdSCnEjIA5XYpJxNTIRF30j8I+TNy66&#10;++GSWyAuRMThnKMr/jK3wnlTK/zd0QB/Gxrjz9b6uGWvjZqS1jj7yTT88vNH+O2n7Thx+FM8+mow&#10;avcFoO4ggfglm40vn+qG2sMNNZYMp7Newj4+dqIEl7q54F43LboYG/h+mRirAQvfaqCCQEWgpM6q&#10;/yYerz/0Rt1Ga2BTW9QQrhdf06n+mI/6f3YA/2wG6FJ1F1bh9ZXVeBjgQ1fqSHiM8byjNZ4byikd&#10;MlAhgxMyW0IT+5R6ilDVt/BAXQe6YWc/oDUdq6UPnjqE4VHSUDz77Apeto/EE7UNXn86m53C+/hp&#10;QX8E0DW8A9lo2fn6hDRDQBQbbbQc8CVYCVJnNdNcGaSoNdK6ESwquRvrk1x9RGS0p2uw1kmR6UZ0&#10;OYmKOXxNFp1PJtHK3D86VmBcSzoZgWFi8mE54hMh9VJLOhXrb192pKy5fWWqU0xrwkk3SpURRbqV&#10;TIiN1aGkLpJJvDJrXmbM06XCZQCF8TFCFqeRVZ8IGF3Kj5HWn/KO1oI7azQP1lRejKReka2U9Vbc&#10;6Zoq50nr4DZuFUIrFiKm+zBkJyRhYq4/9k2wx9llLXFsphYW9tRGUHBTmNi3gKk1gbHURVc5bcOm&#10;pXISo62azuUm8wFlRoMA1xImNvwSPZtiQU8tnJgvi8BoKU4lgxVyAPinudoYXczI6N4SlvZtYM3a&#10;ydJW3rM1zAiZqSm3hMycdZVMU7J1IhiudCR31lcyw0Nci+70LlAicStZ5dbJuwOc3PThQKDsCZSd&#10;vUYOdnyeI+/nbSszXRibNMNefXtU6zjgukquVNgGd6mbqpa4Rd1WtcA1lQ7VFFdUTXCpYS33f6i/&#10;G7aNkvvl8cvU8zjWNbkqVM1LwZEje3Dy5w/w288f49H+8aj/ns5yMBX4OUeBqv5wIesqOYWD9db3&#10;3QlWAuq/5WOHS3BzZjT+imcE3N6e0ISj/jvCo4CVijrFtWS4nVCJpN76JgY1G+SYlT5efMS66MQE&#10;1JyYSqjWE6qNClT1fy1D/c21eLZ6IJ7KQpyE6oHaAa90ZbkyWcxF5vO9nYYEOlZtEzfU06XkYtk1&#10;+rxN1bgm4IVdKB73XIlHD4GazFl8v+aMgIy0+xawfpyPrDATePmwlvGlGMd8g9jjhzeHPwEIkgPD&#10;dB2pq2JzdBAnI29UbI4cAG5GaPjcJG7Z+8tFAGT9P1lYU64JJedYhaazpiIcQbIMQ5JAIusG8r3j&#10;WSNJDUR38mCZ4BnWhn+35mN0u0S6XZpARcBlHUs+V045kQER/wg+h/WWT0hzeNFEPGQtC9ZcXuwM&#10;vMNkQU1GQXYKfjFarNNYUwUTZKXWawk3/i+RS1AzqNwnboXbpI0IHLUa8f1mIje7O6aVROCnmV64&#10;tNYcp5a0w/phTZRT5K2dmsDAkjJtBhPz5jDpSsgsdGFBt7F0ktM2WsHCUQ4cN1eGyt08mmFadxUO&#10;z5ZT6VWa2ep7VbjzoTaOLNbC5N5N4R1C5/EmCN4CDGFxaQkbB4Jk1Qbm5i1hbknJyYkEy9KB9ZVM&#10;W/JgjUdXdGAvJAMUMj3KOVhPAcqeoNn58r08CJAApW4PW8d2sCNMtpQ95UgJXOb2bZFh1QH3CNRj&#10;VVdUqYxwT0tfUaV2B9zR7og7Wh1QqdWecLUlaG1wQ6VL+JoogIkuqxhnCdFVLS0+pk342IF0Yf3S&#10;TRfIVOFZt474Z99KHDr0CX79/gM8+W4iaw6CcDAd+CWXUNFJDhWyrmItcnQU6g8OJjx5qP2e0fCQ&#10;nH9ViCNpAXixoDlrLRfUfsd6qgEqzZZRUEYERd8Qxu9iUfexL14taIPaFS1Rf3I8av9eitozjH7/&#10;rKGWA2cXou7cYtT9+R6qrezwrI0ZHtvIELqsrMT6TWZHKGA1ygl1clxK3wf1hKpO350xkFEwNB3P&#10;zEJxf/1BVAN4tPEwHhHS5yWJqPtyFvdnKUuJAEZu/s7eLeFBebMO9pERuBAdzUTaODbyRDkuRUBE&#10;yU2VEUGZYuRF8DzpEgGsx0LTmyln7Mq1oKILtJSTF0PS5JQPmTHRgrcFPqajNAJI2AIJq3cs3YMw&#10;+US3Z4xrwxgnQ/SMeHQ9OcPYnzHQn/9fTjmRZfd8AtrCl520F/fTk23M3bUVXN1aK/vt5a8Lz0Du&#10;NyHz5L7LwIcP46ScouLLesw9jGUQazM5QKzymrIdHlO3wodgRQ9dgoLSCiypSMPxpUG4sc1NWb9i&#10;3xxDTCxtgQLaZVQA452NgKULI3NCZa7LiEbHktPcRfYEi45mZsc869Ec4wq08fN0LVzfIstAaymr&#10;K8nJiieXqzCvgj1VDJ/H3kRmxcvUfRfGBDnj117OOpZhdttWMOP7m1m2pjsyCjpIFGwJWzdd1m8y&#10;2Zc1VJAeewl9OItT+bGG8iU8nnQml3Z0UQKlZkR0Jrh0OwcHfYLFGGinj66u7TDX3Aw1WvZ4yNjz&#10;QCVXftdTVEWY7imS9cvb4R5VqdWGkImDNSdYOriupYMbWk25bUrgKK0mhE+F+3RS9GoGZKlQx7qx&#10;akk2jh3+HIe+34kH3xOq76MYj+KAnzIIFp3qlwJCxZrn+EjWP2PoYANR/zMhOz4ITz/pgUPleagc&#10;asZaqQOdKUEZsJCRQE1d9Y5Tib7l++4LQ80yQ9RMVBHCAtRc2YC6vxaxnlpKl1qA+t/pXMdG07Vm&#10;4snUXDw0s8YTXUMCJSsrCVT/7VT1Om5AB2/Ud/ZCrSHdysQbtRGJeGKRiAeHr+BBfT2q/3mEB6Yx&#10;jIBWqNk9DfhqET4bngt3BzqIZxt4U/6M774BjEwES+KVf4Sc9kGxPvGPkulD2vAIpEuw8bqxLbiz&#10;kfoy0gWyppHVi8LStZUzfMMyWVMlajGSaU79EDeTddDDWVKEyToVdDZZS9InVpax6wDvyPZKTPOL&#10;oSvRIUWyAIwXI5s4jpsPwWLd7cGO2NWBtbldGzjbtoULE5Sbo9TijJPO3Ce2PbnoglcwYQ1n7GQ9&#10;J8P23sqCoDKfVQcqnxnb4DNjOzynb0XAmLXoMXQqdswsxV+bo1H5STAuf+SLA4vdsHKgIaZ1a4Ix&#10;uU2QG62Cg40OjMzEqZorUVCim5WdANWKDiBrnbdWFnGvyNHG95O1Wfyr8GiPzAHUQvXHKpxZpcLy&#10;kU2RyJ7DJZhWLYVmTBOlZ3IJbsLaSUeJk+YOEjllyJ01lmUrmDJyyrErGWa345fg6MM6KlBmymuW&#10;ipZjWWpfPTj6Eib31rB3Zzz0bAdn/qAOrgRO1nJzJHT88jw89HGoo40yxeahlrlyRQ1ZmPKBAlZH&#10;VPN2tVZbZe1yRVqtCVdLxsMWdLLmBEyjSm1d3FVuN6W08TyzNdCzCeoJFYpUeD28La58+x4O/PwV&#10;qg5MoRP5oe6bINQfiKEz0W1+kpMNiwlVBep/HQUcoehaODEULz8vx4mJo3BmYATq32/NaOhPKAmU&#10;1FT7NDVVvRwUFhEqqatq5ITEPW54PUYLNev5vy5L9FuD2j8J1e/8/0eHoPboINSdHoVXPw7HE0MZ&#10;nJD1KWSJ5//lVI6oby5Q0aU6U+a+qHMKQm1QFO4H9cLj2y/w+OVrPHwGPCiYjse6enj9/ghgz0yc&#10;XzQEEc7t4efeDj4e7eDvTTfwY6MMYswKlVM2WG8xbok8ZJ1Jj6b8nbhlalGzc3L1pTsoQ94SuwiX&#10;nPiYLKsiE75IWcRVTkiUpcnkelPaCCFQIWxzIVnajISMazFS67Rjp9tGmfXgGSLnCOqw826iDL/L&#10;CLbaUxfOLi3gqiZILAscrZh6rFhCUGprtmO2b0erFnBkLe7KTt3doy3cmYg85WA0a7KAeIJPuGUi&#10;sVsw458AJfKatg0RUzZi8sw5OLCmP65+lIK7e+JxfmcGvl6chNWjfLB8cHss66PC9EIVckinHcFR&#10;RucYzaz5z2wcNVsriW+MXI6Eogd7lr0TGJHWaeHhJ7JUmZZyrOrvtVrYOE4HGczELlLwRWoTKhaA&#10;LGBlsqILP6yjp5zK3wJdCZKJAEWZE15LB8ZB/h9ZqszOg19EQHu4ESp3RkA3yoUxUM7zkqWhZaKt&#10;i69MumVUJGQO/OLUzoySXu3QzcUQT5rb4QnriAcqMwUkiS+ylPIDAnafMfA+obpPtxI9IFgPGQHv&#10;q1oRthaEjtLSVXRfqxn/1sGdtrqo7dkSdaUEijVVTd+mqBvDDmVmMM79+BnuH6BDfBPAxh/C6BaC&#10;2m9CWWMRLqmvjvYlUMMZ+4ah/ggb5a9DWPSX49yaefh1XAVezqRb7TEnQHQjcagGqCT2KS4lx6/2&#10;xfK9I1D7bQDqFuvj9fguqP9zCeovbkUd6yqpsfDbSNT+1Be1B/Lw6uhoVJnbQ9ZXlyt+vIWqESyN&#10;U4FQ1bVzQ21HQmXmgzrnELx2D8GD7rPwrBZ4+vQl7nNbvWofo7QeasYUAbsn4Nn6KSj0tIKXqx58&#10;3TvC15Nbb7oGfyMfNnTvYDb6QNY+ctoPIZL6XBKK1Nh2TmzQ/M3c+TvKLAhNXcPGGyGLtmqxllbB&#10;MVDF2CUjcU2V85mC0hoW2mRUDGRs9GWt5MGayiWoJZz9WhHU1pqFNlma2Ls3g4McHlI3h5rpSlxJ&#10;TXeSQSx1g5ws2XGzxndg23MgXGo6mKvsk784lczYoDOmyDqE3IdYLXjSrVSeM3fAe/oO+E3fiaI5&#10;m7FtxUyc+aAvbn6Siku7s/Dzuh5YMbM7JgxNweJhrtg5siW2DNDCuKIOiAnvCnd3S7h7m1Nd4ebV&#10;Fa5exnD1NISLpxEbchcUp7THh+Oa4cJqFR40QvUpi/r1Wtg5gXBmNIVTMHsOFoMyQ0PW1HYJ4RdG&#10;qOx9mhEaXdioWafxQ4tDWTnK4EgrfumawQ1bF0LCmsw9oB1zOvMwY6RHGHuS0NZ0L5nSJBc54I/j&#10;Jxc3EHfjF8doaMGouNjGnA3GllBZECRDqr2y0qty5XeVXFhNn5L7ZCuwtafaNag1JWuZt6R0CVxz&#10;Sgd3u7KWGtAUtd0Y/fLpFOOa4OXYJnjKjuL20j54wZoJ34YD+8O4lZMIgwlXGKFipDtcTpCGovbI&#10;ELoJo+CRCrz6pBj/fLAaR+cvwO1JIcCOjsCXEXyt1FIClgYkfCOxL57vR0f7MhR1+/xR/5EhXozX&#10;Rc0vE1B/fhVwYTNqzy3Dq48jUbNSH7VbGff+6IUns3orl+R5zZry3Qm1mtWSBCzNMSq09kJdSy/U&#10;GPih1isSL8Lj8WDBJ3jCeurxk5d4+Koej3+9jgc6jniZQ7i3j0b95vEYHOoJT0d9+Lp1gI97B3h5&#10;6MHLj3WOP2+z8/NgnSVQufK3dpClFGQ9EjZgO5YTjhK7POgucroRncydDuPi24RwaMHRW4u1OAEL&#10;YGxkuvElbIHxKtZlhIpRUU6SVIbawxjb+FpnRjxHd1m5tjkcXQiTM+VEMQ05sm2p2a6cKSeWHE7c&#10;ByebNnQpcSp2yLI/1s1h59CSoLciVLrKpF2ZAiULakodJ0umyQihKnnuViTP2oysWVswY/FS/Lh5&#10;HP7Z3Z2xLwNHNvbE8rlDkF8xDAk9BmD8oDR8PsUe+ya1wfsDDFGaZY/wYBeEBLkhNNgZYSEulCvC&#10;gvl3iBsCAx1QlGKF7SP1cX6FNqqV86rYa8vJioyDn05uipKc9uyF5FI4BEOGQUNoxcylApWDnyw3&#10;3UI5/cTOjRbMCCdrEVrLWhaMmgKXLKrpwC/dxY+9Ge3dK1zsnj8A865mREa2LdlT8ctklHDylvmC&#10;7CkD9HHYQBqMNZ6yd36sZUwXIkB0pKdanSkD5Zq670Klud0IXhtFGqha8LUt6GA6uE9oMZTuJFAV&#10;aaN+ug5qBuqg1lOFJ7GdUPd1HvBDtAKSchbu14Tq2zDUHUylQ8liLkOBYyNQd3w46g6Vo3Z3Ia7s&#10;34OTu3bh7+n9ULvOGnV73QklgVIiH0FS3Ilg7YuDLBZT9xWh+tIP2GuGp0ta4NX+XsAfM1F/Zi7q&#10;L2/Ayx1xqJvJemt7C7zeG4An4wvxWFuA+k+oZGlnOpaWC53KHbUt3PG6qQtet3JDfWwing/tiaqf&#10;zuFRHaF6+gpPnr3Cgwd1qFJn4ImTI2o2DgO2T8Ds9GB42OvBx60jvN31CVV7ePrI6RqEK5AxilFQ&#10;gYoxzElqX/u2sGXklzXQnRjzXTz4G/owvvnx95S5p55sH5SjK91GzS0hcfFlp8xazJNxUNzMX44v&#10;Remwk2WsZIftItOLZEI4oRKpWZM7u7VQJBcncGa9pCbAzi4ES003E8cSsAiUgOVsy9tsb/aOsigR&#10;O2yfluzEdZUh+OCkpojI1qGaQtbLUE1YuAQjZi/BmOkzsXX5ePy2YyAu7izAqXXZ2DZvMPqOmgD/&#10;fvMQNHAOxo/ri28XhOHYe+bYPcYMIwqcEB/qgYhgH8SEeCEuzIfypwIRE+yHiEBvFCS6YuPwrvhr&#10;KeORrKz0Bd2Kur5NhX0zm2NgoSH8g0zhE2AB3xAzRgJjZuhO7Fn4JQZy5/012VqG0mU9dwdvftmu&#10;sl6GjOx1hBN/KGdGCjdf/lAE05tW7xkhls8fgJld5B7KeCHABsoxC4IZ1Bo5Xp3xoKXM0rbEMzrV&#10;E5lRoMCij6cqA8q44XI1eg1wdVAe00jul+c2wtWaakmwmuERMzyGs57qzkYrC1vOaINXPVuhzlML&#10;L1icv/wmEzhAAL4VtyFYcirGfrrLwQzU/0KnOkaojg9DHbd1B7uj9uMi3DzxA/468hP+WPYe7s9j&#10;LfapBV9HMOlUylxAOpTiWDJ16Uu63ld8Tzkh8TNzvNreFjU/yIKcExj9xhKsBdR8vJxtihfF3Hfb&#10;dvysbfCSn1eG1msarjgvqtOS5cfkrF66VDPGPkrm+r1u7wkkxuP5kql4UvkcT57X4gmhevr0hTIK&#10;eK98Dp61NsbLRYyz28dic2kcXBwIkTiViLWsL9OFL+thXyYGvxDeDmwJbzZUN1n3xIkOwec7MI04&#10;O7OGkbjlx7qIdYyLnP7Deste5qPSXexs2eHaExZ2ti7sXOWyOe7skAUw96BmcA9kG/CjS8nUOk8C&#10;6cW6iP/Hg23JU8T382qQuxwoZifuxLLFSdaSJNSOdC01E5Eb90PWXndUs3NvAN2TbdOHLihuFUmo&#10;ovNlOTVtqBYtnoypM6dh1pTB2PNeNxxblY6Ta/Lx+bxCjB/eD5lDp8FrxDIEj1qCqVNH48CyLJxe&#10;6YkvZ7hgUlkAEsL9EBnig3gCFR/mi/hwfyREBClwRQb5ITvaAysHOeD3xSzyd9Cl9spBYG3c/ECF&#10;A/NaYlQ3YwT5m8PX14Fw2SEg2AoBYV25s53hFdqOhaVmzXQ1eyo5rcSJWVbtpQdndwO4M256+low&#10;SpgQREMWvQa05I7MtW3pTvyC+YW6yun6sjQAgXKXHpER0Z6OtsDODLVNbPGCUD1mQ3pEd3rI+klm&#10;GTxlFHyqMmmARo+uJdfX1VwO9L9dqy0ljtWK8a8FnmURqmFNlJqqrph11ZR2eNW/DWp9VXjejU51&#10;KJsgSDwL0Wy/DUbd/nDU/5SlWW7s2BBCxfjHbf0PRajdU4BrJw7gn1NncO6zT3FxejGwzQn1cm7U&#10;N6zFZDRQGaigc30VDXxBoL4geJ+pUf+JEep3dyBkrOF+4Pv/xDrnSH/GQDb6TcWo1mnFfW/F70Af&#10;L7SMFL3WljXWZf6fQGXHWktmprvyNsHSYl2lckONaRBqY2PxYucWulM9HjH6afRKca3qtd/hIZ3v&#10;1VQ67+ah2DcoE550IF8fffj7dESATwdu2yPQV5+/d0cEhushgHHdT4p/z9ZwoRM4q1nPyCgcX+fh&#10;zljPTtODUhMwW0YwGzk+yvpart4hB/MdKEdbphoCpnYmRG4sKehMIrUn/yZMzrwtJzBKdPMiEN6i&#10;gFbs0FsRatZIwSwb5FJN7MBliTy5vpYA7kwHk2tZqSUt0dHsneT9+R58jaz8FJqsq4FKLq1aQKgW&#10;L5mBSTNnYur4wdg5MwXfzIvCJ3OKsGBUH5T1rkD6wJkIGLUS4ePXYPLMGfhueTF+fz8QX88LxOSB&#10;qUhKikVshIBERQYgMSIQSZHB/JtuFeKPzAgfLOjliqML9HF7u+ZYleguXevXhe0xrdwaUUHWCPZz&#10;Qli4GqFR9giNtkJQjDECovgDRPHHICQedCFX9moywufCH8bNy4hQsZbzsuQXbgGfwK7wDaXjhXZR&#10;Bi1k8q0jeyQ1IXShO8kKT56ssTxDGTnCOuAXAztGG6s3UD0mVI8IlQD0VEugMm6Ahs6l1emNNK71&#10;n1GwLaFqg2q61fOithqnKtNCXQGdarQu6oY1Rx2z/vMJpnSjBNR+7avUPNgv50qxrmKNVSdQHe1D&#10;mCo0QBGs2u9z6DZ5uPzrNzhz+k+cPXwYp+ZOxtNFfO1eRrIvAhWwlPpKBi6+4m2Bai/ff7cZa6o2&#10;qP+4E+o3ss7byv3aQxi/S0Td0QGo/3sWqpM8ud9N+R10oAzpVoZ0boGq0alkAEOgcnmj2ibuqLMO&#10;w8u4JLz65RDuPQcePnqBR49f4OFjxr9Xdbh39ArutrHFy5G5ClR/TO2BCG99hIR0YrnQhTJAaGBn&#10;hAUZIDi0M0IiOiAotK0Clbc3fyu6lcDkrNZjNNOjU7WFJ+swDzc9qOkgdoxk1ua6sLZoSbEEMKdz&#10;mTWHPetZe0tNTeTMOkntpMP3IFQsH1y86GRyQQKWABIjPf1aEajWyhnDspVFZXyC9OHh1wFO/F8O&#10;rNWdZTTQiR26xEEXAYug0cXkmlvungQxuJVyaonMlI/IakqnaqqBavT8pSiZthaDxk7H+xML8cm0&#10;JKwcV4KB/YajoGw4cvpMQtSI9wnVJoyaPQf7VvbCydUh2Ds/HGOHFSIyN5/2F4voKLpTpMDlpwCW&#10;SMeKD/VFcpQnpvVwxU+zO+LmVhUefCYzK2QuoAonl+hjyQBHpEe5ICLEF4mxjJDxvB1vi9A4MwTH&#10;GiBQJlJGtaVz8UslVC4+eszGnehUhMqNTkV5exAqb0vGB/7t3YWFrT4/fDtmbeZiD34pHgSSP6qn&#10;zAUM6YBMf2NUt3RiI7IkPFYExYxAdWB8a/UWKq0uDbcFJrktklpL/m6std7qKSX11fPurVA/grVU&#10;Dy0gn1AN1EbdODoX42DNXGPUfefDhu/B2sefdRCh2CfrRUQBPzIW/lKKenGrXwcrjlXzdQ5dJx/X&#10;f/0Kf/x5Bn+dPYvfd+7EldGE8XMf1k3eStxTRv/Esb6mc30pLsWaa3cX4MOWdCtT1C3n/19D19yi&#10;A3xiBXwXg7qzI/Fidz9Ut2+jnAIiSz4/Y031QluG1jURsE5mUhCqWjn4q8DliLq2nqh3DEdNdBJe&#10;nD2H+8/q8IBAaaB6gaoXBKvyGR5ax6AmLxxgXXVvWX8Ux5giJtYYCdGmiA4z4e9trBGhimAnFxJM&#10;t2LDbgTLw6M1xd/duxO8PDvQrfTh6swGb9cBduZtYWncAlZGrK+N6VomLWFnzFrJjEBZMslYEwZb&#10;Rkg6mYsDO1VnJhcC4SYHdCX6MeopAx90KHfZikOys/bwZ8Skg6rdpbTQY4nBVEO3dOJtNeF2Iexu&#10;dFIvX+4jofQPlYVr5CC0HJhuplxrOLZIB6rMOVsRMW0XyqetxPtT+2P3tAIsHdsHffqNRV7ZaOSU&#10;j0L0sCWIGL8RY+ctwP41/fDbujR8tSgPY0aXI6JsILyyyxCUkIqI6DDGPm/Esb6KD/VGPGNhQrgr&#10;xhW74NvpRri8SVu59q+sVVH1sQp/vK+HtSPd0D3FG8nRgchO9EdGshcSkp0QkWSBkHhDBMoC81Ft&#10;lCjo4kugPPVh69qJH9qYX7KFApWXuzlzuhXzujk8XAzYS/FLkOMNzOVOjBGuLvxBXDvAnXDZMpvP&#10;tmFNouVEECwZ6TRQaY5PtVSAecbo8owQKReq1u5EscZSoBKnkgiouTToW+kpTiUDFi/TGf9G6RAq&#10;bWVI/XUfLdTPaYe6oU1Ru5iu8RVrlL3s7b+SKybScQSqb6NQ/2MKoSpC3ZEy1P9KsI70Q83nKXSx&#10;PNw+/Bn+/vN3nD9/Bn+fPo0zw7vhyWLCeVAgYg31tcwVZI3GOquO0a/mE2e6FKPmns6o2UlA5nAf&#10;lhKq9wn5Bh3U7WjP/0/w/uyPqjHJqLaxxpMOpniiI6fVay6po3ErRwWof0FlFIg6h1DUBCfi8bnr&#10;uP+0ljA9V4ASuB4yBt5/DVQlVuB5qD9h7o+6daMxOZdtIs4UiTFdmWzMEB1hhJhIE8REGSI6kmCF&#10;d0JIqD6dixGRDVwUROcIDumoSNak8HDvADV/W4HKiiBZCVCmrelSreFoSqC4daJTOdsIVITLnrWP&#10;A0FwJKCMc96sg7w8W8Dbi7fl7GQ/1kWEw0OAojwD2rPzbQcHdsi2Tu1gyZrKhvWUPduRI9uR2k2z&#10;Doa3v6ze1IZlii5CEwmUrKee3VxzAe+iplCFT90Kv2k70WPmKmyYNwxfvleKDTOGomLYROT1GY/c&#10;nmOQMGgOEsevxbTFi3Bw8wD8vqUYX68ciEnTxiKiYgZcysbDp2AwQrJKEJOYgviYCCRFBVP+SI30&#10;wMh8d3w52QKXNuqg+hMNVPf3qPDnuo7YPsEN/XN8kRUXhPwkf+Sm+CEjjT9AmiOikswRFm+EwKhO&#10;8A7WZy9Dh/LoxFxrCEcnY7iozeDlYgFvV0v4uFDOdConOpi9AVztOlOd4GrfCR5OBvxSO8PNtSOh&#10;1MO+joRKGUrXONUz9tIPGOPk+JPGiQwJlYFSXz3T7vIOVBq3evIGrrcx8JGWBqqHzPMYpYt6wlRb&#10;zAg4ge6woi1qpuqgdkVr1Mtxpj2sd+QypMpyYXSa/YTju1jUH0xH/WHWTEd6KCctvtojgxFZuPPz&#10;Bzh35hT++es0zl24gEtr1+CfHh6MkfGoO0DX4fvUfRlMpyJgX/ig9hPGNjpVzdeWeL2Y2xGEaQqh&#10;mt8EWEDY5/P2It63ywjPv8rAbX8HPLI2x0NLKzxvI+tUiFNJXSWz1QUszUFgca06m3DUWgSiJjQf&#10;T69XE6YaBSpxKtFjRsH7AO6OXo0nHsF4vXYg3Wo01vVkm0jqihT+pgJXfJwJEkSxVIwJ4uli0TEG&#10;iIrpgrBoRsOYDoiI00dkgh6iEvURHtkBgf4Ei52jozVTiA3joTUhsNGDmy0lIFm0hbNVW7ja8n47&#10;dqaEwc2RNZk9Hc+pNQLcCQKdJoBg+Xm2hJ9PC+VSOlJT+QQIYJJq2irHMu3s2sBaTjuybgVbyoFw&#10;OTEGurjS1Vjf+7BGDwiX9S+aIzRDF2F0KrmOllwRX+U+fA0CJmzGwNkrsGPxMOxf0ROb54/H0LGz&#10;kDVgKrJ7jUdy/5nIGrsCi5bOw/HtfXHug27Yt24Exs2di6DRy+A4eAHc+0yDP50ttGgg37wEsRnZ&#10;SExL5pcYiYGFYfh0oisurW9Lh5KZ6k3wkI51fpMxPp3hjZGlYShOi0L39DAUZoQiNyMEaRl+SEp1&#10;RUyCPcIirRAYYooAf1P2MqbwdDGFO6Fyp1t5OdOlCJSvqwV8XVhXUQKXN4FrlI8z5WJMqIwR5WSI&#10;y63kJDyppehUWoSKEN1XtUa1VmsNVDJQIfDQgaSGegvUu2qsrTSuJfXYExkBbNIMT0N1UdOnGepH&#10;NgUmM/7NUaFuNiPhaoljXVnbOLImIlRfSfQLVZxKwMKBZEIlc/6KUf9DDl5+KAu1ZODGj5vxx+k/&#10;CBZd6txZnD/0Pc5U5OHuRMa/nzJYn0UQphC6VKDigvWf2rIWM0LtHlO87sn/WUp36tkCTyNb4LGz&#10;Dp5Ych+pZ3aM4uF06LYyEEPxsz/TlvUq5Pt5dyFNvp8srtnKDXCOQa2+J12oGI+rHuHRo9e4/0ic&#10;ipLtA0a/WjrVhu9w3z4MdSsI1ZbR2DssFWnp5sjI6IrEVEKUQrCoxCRTJCVrFBtvwIhI10rogqiU&#10;zojL6IjYzPaKYpLbIzSyPd2FwLgzpjF1eLi2ZadKMZZ5ss6RqKe2Y/1j34adaRu406HcHZlyGOH8&#10;Xdoj2EsPId7tqVYI8W2F4OCWCAhpztipC//A5vDxoxO58z3k6jF2MgDSmlDRDa1llLElHHmfM9/P&#10;1Y0AEkj/4BYIjmmBoERdZdZ7WGZz5aqPKqceE5FYsQDTZkzH3vcrcGBdf6xfMg0DpyxG+pA5hGos&#10;UgbMRv745VizbCbO7ChThty/oqUPm78YXhPXw34sNWIl1APnwbP3FMI1CiHdCVdhL8TkFqOkJAvb&#10;J4binzUmqFag0lbmAV7a1hVfzw/B5P4JKM9LRs/ceJTmxKMoOxZ5mVHITgtGaiIjZIwnI4MLwgPt&#10;+GXYI9jTFgGEyI8uFeBhhyBvR4T5OFB2CPV+qxAvGz5XZI1gNyv+CBaosLbC6ya2rCPEpTROJc5U&#10;3QDVMzas51pGbGSdG6D5v6Dq9C+olAELLTlm1ZSANsMDPTZez+Z4XaQLjGuKmil0rfVs4B9roKr/&#10;3Bu1X8g6fAIOwZKJsDKI8Es26g7lKy70eqsTYcvCjYPbCNVZQnUGZ87+jj9O/oKTG9/D3yWBeLUj&#10;iTCmA1+FofZzX0LFhv+ZAwEzQe26DniRzKjtpYsL7ZvhajNd3NLSQaVKi/uoy88uV19sy60MxnRm&#10;XdVZGax4C5XmvCo5vf61Lr83M76/KyOmjhNeRJbSmZ7h/n06E0ESl3rA7YP7T/HgZR0qfziPSttw&#10;vJ5bDmwehZ9G5iAz3YydpRFTSBfEphsSGiMkZpgoSkonZEl0qzgCldQJ8VmdkZTbAYk57RGf3Y5g&#10;tUZ4EmNXGCEJooIJE+shWQ7aV4a26TgyRO7m3hYuBM2dwPnJtCgmkyD3Tgj17IJwXwJLt4tkzIsK&#10;aYuICIIVxroopBUCCVgg3crPm1HRteG4lSMjpUQ/O8qGsZJwuTJWutP1BGI/xsgA7ktgJB0wTq49&#10;zfdLbglVTs8SlPcfhOVTh+Dgyl44tLYvNq6ci/IZaxHLWiqz91hk9Z+G8glLsH3FNJz5uCfO7+6G&#10;vesnYvC81fCevBnO47fAacwG2I1cC/shS+DcfxY8CJcPo6N/6Qik9RqI9yfl4I817qj6qIUyqVZG&#10;AK99YI3vF8Vg3uBk9MlPI1TJKM9JQmlWIoozCVdGHPJSwpGVGIiUaF/WaF6IDnRHhJ8LAXKi1Ij0&#10;p5sFuSM+2BOJVEKQB+L5nLgAd8QGOFNqyolfpBp+vk7Y3FVG/azZkMwVqJ5pdaXLdMJtLTl424IN&#10;q6NyvOYpG9gjBZj/BZUmDr6BqSECytD6Q63m3NKJ2XCrqbu6TfHARQfPs1lTbSBgn5hrnGqPA11L&#10;TcfyomPRYWS984baSibY1n3Gv9dzX7/PxJ3DO/HH2bP48+wp/PXnCfz5+zGcOfAJ/pkzhDGLsW9/&#10;BuplyefPWScRKHxKqL7ujNqlrXFBrwnOcX/Oc19u6LfBdR1Cr8V94ud9SGe937wtHjfXZyfTkeqi&#10;jAIqFynQEqg0Q+uypPPrlpaocwxFnXsUobPDy8TBePb0NaoJVTVBesLY9+A+oaomZIyEVefvodIl&#10;Ba8nM8puHIGjQ1ORmmaEuNQuiEhmpEun+2TqIzHbACm5xkjOpXtlEyoCF5XWAbHZ7ZGQp4fEPH3E&#10;EaqYLEKQylorigCFt1ROq/eLIARy8YIIXaoFfENbwydIjn3p04FYj4V1QFiwAUEyQLiPEWVMsDqx&#10;LchsoM6IDtdDBF8THtoGoQQrNIh1nD9f79mW9RfBcWsBdxdC5tQeHoybnoydXrJlNPRipPSka3nz&#10;uXKszSektfL/Zb0L1fRB0ZjWPw2bxqbh4HvR+GV5FnYum4hBs1cjhu6T0ncqcvuMwphxE/HtmrG4&#10;sIfxb08/fLZhNgbOXwePaZugnrQFLuM2wXHMetiOXgObYUthP3A+nAfMhAdfH913IuZMGIhD76fg&#10;xk424s9lVoUKNz60xcHliZg3MhM9izNRSqi6Z6dQyeiWFa+AVZgRzTorBOlxAUiO9ENciCfBclMU&#10;Q4Dk7/gwbySF+yA1wk9RUqg3EglgUqgHkkPduSVkwV5ICHbDHx1kzQWJfBqoHmuZsXF1xC323NXU&#10;S5XmmrhPudUco3p39O//DyqZuqSrAPVQxc/I7WOVNu7y9q02hOr9dmzwZgTLHvjYlltCJQtcyjGn&#10;vT50rGDGvgTGvyLUfByA2jV0tf0puPXjOhz55TscO/w9fj16AMd/+QEnf/wS5/duwrVxBXi6XEYP&#10;WZN94aEAhc9lVaUOwHJtVPrp4h+657Um2rjVuZ1ymooM/T/kfla1b4MnVgaESkYv5aJvBnipHKui&#10;K2nLNadsKVlT3QI1Lfie9hGEKpqQ2eF15nA6EuG5/xzVVU/x6CHd6iHBIlQPHrzC/epXuBPaE6+H&#10;5ivx7/CQFEa9TohO7oiwpPYIT22jgBWb2xHx+Z2QWGCA5AJjJOQyAmZ2RLSy7h+V2x7RdClZqTY8&#10;pU3DWb7NudVVVlQKihE1o3QREtMWwXF6CEuU/9EBoazHZFnoiNBOCAvswpRjiDBvQ3bKnelUhogM&#10;6YjwkHYIC+H+hPJ1IYyHgazdfDsgwFcf/t4yCZjAsBb3dewIb9ZqntZ0QcZCRayz5PQQN286mI8M&#10;19PhmApUc3qoMbHAFQtKnbFrRFd8O90Tu+b3wNw501Ey5j2k9eO271Asn1HBeqoCVz7vjbOfjMQH&#10;GxahdMF6uE3bAsfJ22A/cQscxm6E2/gNCJ2wCsnjFyB7/GxkszYrGj0Z0ycNxlfLc3Fxuzfuf9IK&#10;D/c2xc1d9vhpdSZmTeyBvPJyZBUVIS8nCwWZSShKj6GiUcBaKycpjFAFIYnAyMhiLIGKDXBFPB0q&#10;KcwHyeGEKdwfaaIIf6SE+SI5hPcTrpRQL/7tg8ioQAz198STZg5sPJbslc01MylUJspk2dsqHVSx&#10;oT1TdWD8k0GKTkqdIbHoWRMDZcBCM9NCjmFJzSXQCVDvQiXHq8QBNE7VqPsE616XFqjZbgjsJii7&#10;2fA/Jlh7GO/2eqJub8PCl18HMsrRqY71wKutzqhdSwC/S8LFfatx8KeDOHHsME6cOIqTx47gxM/f&#10;4+S+3fiHqeL2EJlDKFOeCOheNv4v2XF8aoi6GSq86tUc1+hOt3Rb4HqnNgpU91XN8cigNR5bdsYD&#10;OpXUjs+UzqQLXVoWgrEjSHIdX5sGqCxR39YFdXbhqHOKIFSOeJkyBo8Y88Sl7lc/UWLfk8cv8ZCQ&#10;PZRI+AK4nTMBL4oTCNUwHBiYgOjYjqyX2NjjWNfEt1Yu3haVqYdoulJcrj6S8wyRSMhisvQRmUE3&#10;k8eyGNW4jUhrh6CEtvCJbAlvcaeo1oSmHSJT9BGVykinSJ8w6isX647NbqtcvDuMrwmP7ojQUELl&#10;b8x0Y4pwPxNEBBohIljAMkAUH4sO74SoyA6ICKe7hVIhnRAUIAeqO8HfvTMCnTsjwEEPPjZt4WFL&#10;MRZ6qGW2hwzVt4SzTMx1aaYcfFYNYrFYFmOKAbEmmJCii1XlTfHBBDW2zuuB2dPGYPCwMZg4sgKf&#10;L+2JczvLceGzATjy0QwsfX8NkudshtOUHXCYuB1OdKuIaevQY+4KTFi0AAtYly1aNBlz5o7HpCnD&#10;MW9iL+xZmIUzm4JR+ZEpqj7Xx83dzvh5XTbmTOnHiDkCseVDkdCtN1LzC5Cemc6aKlYBKiMuGCmR&#10;/oorRRGoKD81YvwclWiXEEw3IjRpdLFGJdO5xKkUEapUQhYZ5481rh50KRulnnpGqJ5oy0FfY+WU&#10;jlsE4a6WLot1cSdxoQ5sbFJrEKzG0T8FKHExw4bRP5lNIWqESnOsSgMVI+47emDXCrV7TAgUQdlt&#10;o5GA9akbXcULdbL2uSzJfCCJTlWA1ytNWIMRwO8ScOOnbThy8gR+O3UCJ3+jfj+O304ewZkfvsKZ&#10;zz7AldHFeDKH7/cDax4B6gtGtq1tUCcjfuOb4KaFDm60aIOLnVrgMgF7YN0GT+3ZGWhrgJL9lrrq&#10;BT/jS1n7T8uREqcSqDTXq6o3ILCOYYB5MKFywJNuU/DsmUD1+A1UT5+8wkM61kP+XV0D3KxYgccp&#10;scDWwdjdOxYBoZ0RFtUZIeEdERRBF6GzhCUSmFQ9BaSEPHEsPcTl051yCAkdS674HprCBk7n8Ytl&#10;o46gi0R0QVicKeKSbZGa6YKMPBekFdggtaArUvK7cNsBKYXicgKWPkE2QGRkV0SH2CA62A4xoQ6I&#10;C7dDfIQ9EiLtkBhtgaRYvl8CnZROFxnbHmHRsgqurNneCT6syfydOyHAiftgrwdvdUd4uegxHsqx&#10;NEIlsy3UOrCz1YGNFaHy8zSkhZnAz5n/2K0N+sU0wfo+zfHlNE/snFGI5ZP7Y+3UXti/NB+ntvTG&#10;4Y8mY/uWhRi4eDP8ZnwE26m74DZlK7LmrsPUZUuwcd0MfLR5CnZvGIcP1ozGxqVDsHx2fyyfVIQP&#10;ZsTi4BJvXNxkjTsfm+LGLjcc3piL+TOGIqViOvz7z0Bw7wkILxuK2MI+SMnIQkZCBIHyQyzhkfpJ&#10;aqlwH0dEetsjijVSrL8bHckHGXSirJhgZEYHKW4l9wlsEgfTogLodP74pStrDgUoGUZn/GM99ZiQ&#10;VDG23WJEukuneguVjIh14G054NsQ+xSopN4y5OMySNEI1dvjVsoEW9Ysj7TeOtUDQlXt1RI1n7RD&#10;3UeGqN9lzi3h2mVNqFyBrwiDcsxK4h/rqv2xqJ3fnj28Deq/jcetn7fhqEBFmH7//TfqJE5Rfxw5&#10;iLM/foGr6xegqp8F6r7ge33njdoPCNQiLdTP00b91Ca4l9YaNzvqopJuea8TIyprq8da7ZTP17jf&#10;z/h5XtKJXxEqjUu9haqO7l5vGYQ6h3Cgiz/vs8Sr+avwlFBVCUBVGrDEqWRI/cG9R6isBa4t2I0H&#10;YZHA+sH4rH8mAv1NERlqjogQMzqCMaKijBDJBh+T3gVJeQZILe6ItJL2SO7eHvGF4mB0tWTGsbhO&#10;8IvRh3cUG3U441ukNeLiHZGW6orcbG/k5/sgv9gVeUUOyCwyRVpRZ6QV6yMpn7BmEJREc8TFOCAl&#10;xpMdtB876iAUKCPNEdwGIy/dEznpzkjLMCGodMbEtgihCwYSLN/gLqzFjRDoaYZgd3MEupnxtgkC&#10;vQwZDwkXI6IcqHZ1aQNHhzZwsG0DlZOTCezsTGBhYQgrq05I8mqNOdkqfDO6Bb6ZHYotM3sQqlJ8&#10;OK87vlo5BFtWzcPoxWsQPecDuE7/GIGztqL3wjVYvnYR9u6YhgMfTMQ3OyZi77ZJBGsYPljeH5vm&#10;lmHV+ESsG+WPzyc74veV5qytOuLaRzY4urkAy+aORsqoBXAZvAgeA+bAi3VYYPlYROb3QlxKFmKj&#10;QhET7MIs7KwMUkT6y21uKRmYSCM42bEhyEsIR15SBL+0cGTGh7xRSnIEBsaF4noHWffbQgMUG49E&#10;PznFo5IgyCnyle841RMFJol/79RU/wWVTKaVRvn2mJUGKp0GsOgKfN8qiYDhrVH7cUuAnxtyadBd&#10;XVH3sQWhYl0lJx7KlQ0lwn0TghrGwVczW/G5jFzfpaHy8CacpEudOqUB6rff6VYnj+MUY+C5Xw7g&#10;xqdb8HB0Mp3NFK+XGqK2P2EaQZeap0LdTC28mtgR1aH6uNOFnUdr2ScdfgbZ57fR9Rk7ERmgUZxK&#10;RvsaJADJqfP11sGATShqO3spz3mxbBMeP61R4l8VIRKoBChxq/ty38t63N7xC+75s957fzB+GZmD&#10;OH8bRng1UqOckRxDKOLtkZnqgKxcG2QVmyOzxBipZe2R0r01kuk0sTntEJHSAUGxneEjxypDGcdC&#10;TREd7YS0RA/kZfqgOD8QJUXBKCn2R3GhB3KLbJFVaIYM1mgp2V0Qn2qMeAKYEueJrPhAFCZHoYS1&#10;enluAnrlJ6G8IBHd8yNQlOvN/aB7ZevTHdsghDCHJzAmxlojhvubFOmrlB9JEdxGelDuiA13ZOdg&#10;ifAwS4QGWiHIV0ajTaFycekKtaMZrcsM5pYmLMj0MDK5KT4frsLBeS7YNSMP743uhVljB2H61HHo&#10;M3M5kmd+BL+ZHyN67laMXvo+Ptg4Fz/smoyfPhmFg7sm4usdBGrjBGxfOQqbF/XFxhn5WDcyDGsH&#10;OeGjMaY4vKgDLm9pihsfGuLE1kysWjQamRMWwGn4ElgPXQLLiiVw6j8b3j1GIjCvJ8KTMxEXGYrE&#10;MMa5cEa7cB/EM9aJUng7MyaQQIWhODVa+cJKc5NQksMvKzuBikdufiIWREfiRTMb1lNdFahEjwmV&#10;zE4XqK6x7rmtaqY0NAFIc06VgCJu9S5Umvgnj8ksiv8vqB5S9xWotPE4vQXqP2qK+s3NgA86ESxz&#10;1O+21EAlAxUybUn0hTteb+mKl3QYfOTGSJeJyiObcPz3Yzh54hiOHT+K49Rh1le/Hj6IM0d/xt/7&#10;duHu4lF4PswIj+Kb4HWsDtCLTjWFkmtYLemIK+xJz9ExZQ2Nau7PEwWoxv1vz0jc6Q1UrwiTSFzq&#10;tZY16oz9UG+lgaq+kxcfM8OLhevfQNUY/wQqkQIa4arcfx733GOAJX3w97RyFIS7oSDJGyVpQSjN&#10;DEWPnECU5wejtNgP3bq7oqC7LTJLjZDanS5Dp4plA49I6UyojOAbbgB/1kDhoZZIjuf7pPmhJDuM&#10;UESjV1E0ehaHorxIwHJHQYEDf3NLZGZZsEO1RVKSK1LjvZAVF6BAVZqVgN4FyehTmIKehWwrRVGE&#10;0wfZec5IyDFARHoHRCUbISHJFimJbshKDEZBcgxdLYbuFkvJNhr5aezAU0OQkxKMrIRAZMT6IT3a&#10;Byp3Z2M4OxmzwDKDtTUBszPEIFrgFyO1cWKBI/bOzMC0inKU9xyE7kOmIn3CBoTRoeLnfYBRK9Zh&#10;19aFOLpnGk58Ph4/fjoWe3bMxqY1c7F6+QRsWTYSu5b2wqfzU7BnajB2jnTGh6O64Oc5zXF5owp3&#10;PuqEM9vTsWn5KBRPeQ8uY96H2ehV6DxiDQyHLIddv1nwLB2D0Pw+SErLRGZyNHKTopEdH450OlM6&#10;414GlU0XypceKCsRvQrS0bd7DvqX5lJ5GFCWj7LeBfg8KA51ysCEuJSFoicsygWWShWLeDa0W4Tq&#10;IWOR3CcDFRpY3g6pP1HmBBor2387VeOpITJdSUYAm1MCaDM8IGDSiJ91bwpso4OsV6F+qziWAeMf&#10;neoTRqvPPehWPsBnrPm+cETNqk6onSrroHuzxkrBzR9WMe4do0Mdw/ETR3GMQB2hjh75Bad/PYq/&#10;j/+CW3s24mqSL+7aaKM2TQf1TBu1w3h7ASHb0AZ3EpkM2rTGXfN2rKk6oNrCCNWdZZ+lrtLHc36+&#10;F+xkXvD7eetShEqX+2ceCDRAVdfRg+AZ4tmsNXj8pEYBqlFPHr9QIuCDh89R9fAV7py6jXue6cDc&#10;Utx9rwIDkkJQlhmJ/nnxqChOxrDSFAwrS0FFeTz69SRkPTxQXGqH3O5mSMs3RkK6MaITTBEa1RWh&#10;hCk8hLEv3AmZdJ1iglmeG0Uw+NoiUQz6FkahvDAIJQU+6JbrifwMdzZ4d6TT1dLjPdlu/FDMdtKD&#10;UPUrTMbA4lT0K05BGaEsyvVDVpYDktIlAhoiPqErUpMckJPsRxAjUZpBV8tNobulUbJtUF4y709C&#10;D3bepZmxKEmPhspbbQg3R0M4OZjA1pZbuy4YnNEW301S4ewyE3w/NxYzK7JQkF+E3F4jkTNqOTKm&#10;b8HwZRvw4faFOPHpRJzZOxZHP5+EXdsXYNHKxVi4eCY2rxqPz9ZX4Nu13bF/RRa+XpCOj8aHYddY&#10;Kxxe0BqXBKpdeji3Iw0frhyBPjPeg++E9bAZtx5Go9dCf/gqmFYsg0u/eQjuOQbJxb3Y+xSgOCcd&#10;xRnxyE+NYcyLZA8Ryp4klD1XLMr4gfsRpIpexRjWtwQj+pdh+IAeGDa4B06rI9jDysCEyKxhy5qK&#10;8e6OspBLE9ySU+LfQCWgSK301qkeaxsoJ/M9/hdU0uPLbY00cwB1FbAey9nAWs0Vp3pZQYfaTPdZ&#10;x1i2icDsaE0nahhe/9yVMHnytswLtMXrRW1RN5ePy2Vyvk/Atb3z8ceJnxj/juDYicN0q0M4fvIo&#10;Tv12AqePHsXpI7/i0okfcX3BaNxs2RS1jgQ3mVD1pFPN5v/c2RRPhnTAxWYtcat9C1R1bIWHHQ3w&#10;qL18xtbsJDoos0qeaZnSwS3eXJ70FaNfbXtGP0JVx5oK1iGoVaDqjCfDF+HJ01oNUA+eovreY2VY&#10;/dlTgiXnVT14gbtXH+BGYDHqxhbgybKhGJ0Tx0aYgKElaRjdKwtj++RiHDWmbyaG9mND7x2C8hJP&#10;FLE2ys62RWqKDRLibBATaYPYMEcCpUZKNEGJ90FhKt0uJ4JOF43ehbEYUJSgUbcYghJBJwqjIwUS&#10;Pj6X7piX4EmX9ENpegT6EOoBRcmo6J6GwaXp6F0ch5LcINZVTkhPskFqgiVljcwUZxSkBjD9RBGg&#10;ZL5vOgaWZGJwWda/NKg0E/27pVNsf0UpUPk5GMLD3gAudsasrQzh4mSAMSz0Ds/Ww4XVxjg0zxvz&#10;BoQij4SnZZcga+BUDJm+HFvXLsXxT6fg773DcfLzsfh86zwsWLFSmR+4ec0E7N80BD9srMD363sT&#10;rN74bFEZPpiSjj1TAnBoYRdcIFS3P2qJ8zuT8NmaERgydxFCJ2+C84RNsBi7Hh1Hr0bnketgO2Ql&#10;AgbPRnLf0Sgs64fuxbkozUtBd7pSfkoMoQpTJFD1IFTiTEP7dMdIwjS2ojdGDu2H6YN745axBxuM&#10;GWGRSbTmFN1KzqMiPALVDZWsiERXEai0G51KQPm3Uz2R2RYNUIkr/dup/g2VuNVDbu821cHL6W1R&#10;v0ULkNni/OzKjPEPjQG5UsdnatR9Tn3MqPWpJWrmtEDdcn3UyTSm/Ym4umsajv+4FyePHcDJ3wSs&#10;Q0oMPHXyBM6cOIGzR0/in8NHceu7HbiTEohHnfn+MVrK+Vz1E2QCbRs8X9IJZ9vo8nNK/GvCzyf7&#10;Kx2CnO7yFqrn/F4aneqlRD8DH2WuXx3BqidUNZ08+RjrzZJpeEqoqiX6PXimwCUDFs+evuT9r/Dg&#10;0RNU3X2Ga1H98bJ/Jl6vHoZZJRl0kxSM6KEBany/fKoQY/rlYVifNAwsi2GcC0BxtjujlStdwg0Z&#10;8c5IjXZFWhRvR3swlXgjN8EPRamMjVnhjJCRbPAx6E+3GlCcgMHd6ILUQHGu3FD0zAxCj/QglBHC&#10;Hhkh6EkQ+xfGYXD3VAwtzcDQsgzeTkKf/HB0z/QjRF5MPYyQKW78H74EKpAdQTSBSsKA7ikEKA1D&#10;yrOpHI165KCiB//mVlFZNuOffReI3Ow7w87GCCHexlg4yBSnV9ji6nob/DzXDjPK1EgKZmEWmYBu&#10;Pftj2bzxOLRjIv76YiT+IlTf7JyN95avxqT3lmPdypk4sHUUftg+kGCNxNfrh+OLNcOwe+kAbGcM&#10;2D0zDYcXqnF5gzbjX1Nc2BmFr/icUXxtzLRt8Jq8BY4Ey3TcOnQeswkmdC3vEYuRMHg6MvsMRlH3&#10;YpQQnuKMBOTFRyAtOpBfegCyE1lTsZ7qVZSBgeWF7PlKMGpwL1SMqMDSnuV40tpeqaMeaUnsk0EK&#10;CzYgKzpJF9ZSrehUTelUWvy7jQLOY2VGhYD1dqBCA5XEPzlLuD2BkbUqNG6mgU8WjtFMrBU9Vo5Z&#10;NcO99s3wcrUR6j7SJ0xtUEenqttMt2IElJHA+j12wB4b5eJstR+b4PXM5oyJpqhpOFfq+rYx+PXr&#10;D/DrT18SrO/pUj/jqNRUvx7B76d+x9lTp3HhyHFc/+FLPGSUvu/QCnU+BCuP9dQoOW3eArU7DHHF&#10;U3OcqlJLmzGXn1PpNDTLBzzTMtFApVz3V6CyQk1TO9SZ+aPWnLVe1wDFqeq6eKJWZYDn+ZPwVOb9&#10;3XuEh9Waukqgkprq+bMaZc2Ku4yCV7Mn41lxPOo3jsTyXvls+JkYzsY4qk8eHaoAownXyN7ZGFZO&#10;F6BjlLNOKqE7dGOULaazFMb7oiDOh7+1D/ITeDvJn40+CIWsY4rT+FzGyR65rKnY8PsQlgGMg4MK&#10;CRddaxBdbCDvH5gXQ8VicIEAl0So0zGG/1PAHts7B6N7ZjGKpmIgHa9vHiHlPjSqd7bEVToh31eB&#10;tiQZg/n6wT0IY5m4VrbiVkO5HVKapUjlyrjnQqltOsLdoR36pBnis+mWuLjJBRfWu+Kb6RYYnm2O&#10;MA9HJIcGYeLATOx9vwjndpfi/OcVOLRrKpbStUYuXINFy9/Dt9tG4ciOCny3dTT2rhuHPWvGYO/q&#10;0fh4xUisf28YtszugZ8W+uLS+maMfypc3BWI/RuHYuLiZUic9QF8pm6DmmB1nbgBBuM2w2DsJriM&#10;XoOoIQuQ0Hck0ot7IDsrCRlJ4UiJCkRskIcimW0hUbAonY7FuqpfWR6G9C5BvyF9sCMzG8+aiENZ&#10;sBHJAIVAZf4GKlmJVpzqlozSEbDHhOoRoXpIoASsd6GS41qPCdVDZXWlRqikcb7rVBqoNLMrWFeZ&#10;6rJhmxEeG9SLM31oiLqdXYDdlqjbI9fideZjtsoxrNoPzfBqqi7joT3qvotD/TfJuLh2AA7tWYtD&#10;336IXw9+it9P/KDUV8eO/8oa6zhO//Y7/qJrXf75J9zbtRwPe4TguQOhStFC7VCCtVvOr7JAZXdD&#10;ZbDiNp1KZtW/C5UyqkmwBCoZpJBzzWpbqQHCVG9GmRMqK8a/Th6stQhV7gQ8f0ynuvsID6o0QMko&#10;oAxYPHv2mo+9wqNX9bhRsRJPEqOBrWOxdnApKkpyCFUuRvTKwUhRbzZoAjWoeyL6FkSiLCsE3VP8&#10;0I21TPdkf5QSnhJC1I1O0y01EEUpQUwowchLClRUlBbKWjoCpdnhKKML9SFAAwjPoII4VBCSoQR6&#10;REkKRpWlY2yvbIzrm4dJAwsxtaI7pg0pwZTBxZg8qAgT+udjVK90DO+RTAdLVCSON7hYthIVCRNr&#10;wCFlqXSoTNaBIkLEDmIwnWoQ459oQFEq459jJwSoOyDMsxOKEgywZoQFfnvfGVe2euLP973wwSgb&#10;5IcbwNfBCmWJXtg2MQa/b4rH5V0ZOL2zH7avmYqR763C5EXLWUNNxMkPBuLQ9uH4dMNMbF85HZ+8&#10;P57xbwShmojl8ydi2cwK7F8YjosbWuDuhypc2+WGHzcNwoxFS5AyQ1Z22g7XKdthPXErTAiV4bgt&#10;sB23CYFDVyKs70REFpYjOiUeEdHeCA90RbCPI0J9nRAl8/8ifJEWF4zc1GjWXonoWZiFbr3y8G1A&#10;JHteOS4lYEkE7MpGZMm/LXCfNdUtrRaaBTG1mjAayekfdCRVF0LxfzmVIRulOJXMoNAAJcua/V9Q&#10;PXJpwUYtEFmgfjfrpl2ESwYp6FD1X7qi9isf1Mj8vx8i6Chq1BCq+k+9Uf9dAmQZsgsr+uPUnlX4&#10;7buPcOzAHhw9+DmO//o9Tv1+mED9ij//OE39gX+OHced/bvxdO1oPAzQQ30wXWqICq+/jEDdbgc8&#10;nWOMv3WaKSvpPtCS6KrZZ2XalYpOJWK9qbgUwart4KE4Vb2JH8Hi1jIYrzu58zFDPC+crMS/ezKc&#10;fo81VdUz6umbg8DPqac1QOXCvXgcSsfdOAI7RvTC0J7FGNW7kFDlYUTPXDbiLDbYVPTLp0tl0nkI&#10;TfekAEUCVDlroF4ZkeiZFcUYx4iWwvo5MYjOFUDnCmS9JLCFont6CEozQtErKxL9cggW36+CbjWM&#10;kW00ARhHR5o8oAjTCNOMoaWYPaIcc0b2xKxhZcrf0wZ3x6QBhYQrD+P7Sq1HNy3PwEi60ki60ghq&#10;JP8exVpwJF1WUe98fgZGV3YSFXSowd2ZkorToBqS0Rkjcw0xpcwSywdZ4dsZdvhjpQv+WOuC72bZ&#10;YUKRIXwcOsDf0QTji5zxw/wgXNgeib93xOPr1b0wfvoEDJw6F2uWT8PPO4bh+IeD8O2WSdi4eh42&#10;rJiJL9aOxfcbhmHb8pmYPmc25kxjJHwviVC1xb0PVLj1kR0Obe6JBYvnI2PGNngSKjdC5TBxBywn&#10;0LEoi/Gb4DZsNXz7ToVfQTn8EuLhHewEbx9zeHtSXubw9bFBUKATwsPdEEPgEhL8kZ4SjpycaByz&#10;9WFDIUzKwIQJZcbGZMVtV9ZQHXFDqzmuEioBq0pLA9Vj9sYyJ1BxK/bkInEoZaBC+61TPdTSo/QV&#10;/TdUMmudtVWwLup2tWXckxkVjHq7GKs+6krACNnnTqj/2gf4ng3vSBZerbFnTdVSc0avrI3+VTL+&#10;YXQ++8lKnNr/IY798BmO//IFfju2j7HvJ/x56jDO/nEcZwSs33/D9Z++wZOvN+JZz2C8cFehjlDV&#10;7E9H7Sd+qN3QEf/Yd8A1ORhNqB4SqgdKhyDTshqhMuV3ZYlX2naoYT1VR6eqNfZBvTKszpqqsyz+&#10;YoCXPWbiybNa3K16hHuVdCnWTwKVzKhQoHr2Eo9rQef8DdWeUcCKfvhsbF+M6F+OCQNKGPsKMUzq&#10;ESnu8+LRk+B0p/MUJ0r0C1Dg6plJ58mJUx7vmxuneU5yCAoTA5Ef74+8OD9lW8TXiYsJVOWZ4Xwu&#10;Ix/jmrjLcDqUDIqMIyjiSNOGdMfM4WWYNaIHZo8s5+0emDGMUNG1Jg8qVlxsQv8C5fmjemYqIIkE&#10;KpFExVG9+VjvPEoD1VACVdE9s8GpCNX2YQbYNcYaH41ypCvZ4rNxNtg/3RZ7JltiVqkRYrw6wKpr&#10;ByQEdMaqoY44vcoHV7aF4Pi6SKyanI2y/r0xcfwA7FvTD8d39sJPOwdj55r5WLZsIbasnor9W0bi&#10;mw1jsHzJAgyetRQTp47HvoU5uLiuM+4KVKwpjm3phiVLZyBr5mZ4sK5ym7wNDpN2wGriNljQsSwm&#10;boLdiFVw7jsDLgW94RaXBLW/PdSeneHsaaBI1hl09zaDl58F/INtERBih8AwNdKjPHC+i7MGKmWA&#10;woTSDFgIVFWEofECBLKEc5XiVISHDUec6l0JVOJUSvwToJT4JyD9b6eSRVWUUcDEFox1zRiBWFN9&#10;aEmoGPk+Mgc+MoVyevuXjGffMyIdSkPNQiPULtVH/ReRyrJj9XsTcGllBf78bBX++vETnD60D6eP&#10;fYvfCdWJo9/g5PED+P23nwgVY+Dp3/D34R9x66fP8XzVYDwL1UF9H7qVXKT7cwK6ijE3xVIz/69J&#10;azxqyv1tzn1vKp/XiFBJTWXG6GeBF62c6VKMfV1ZUxkRLmNfwDYMtfpu/C4JVb+5hKqOUD3GvTtU&#10;5VOCJRNrn+M5LeoFI+DDmjrc/vEiqr1SgIW98OWEARg5iO1lUBnrqSKlDumfn4TeWTF0JUZ3GfJm&#10;ZygOJY7TP5/xqyhF0YCCJEIWTeBCCBJdisqL80cB3ao4OZhQBaOMQPXOJlCMf4OLkzCELiVQjaJT&#10;Se0ksEwZ3A1TKdm+EWGaMqgbJvYvVDSeEXEMo6LiUHz98NJ0DOV7iYaXpjG+ZjcoR/kM4lAS+/px&#10;H/vkJUL13aT2ODDTAF9NssaO4Q787CaYWNgW5Ql6CJE19UzbQW3ZBn1SO+KLaQ64sNGX9ZYvvp7r&#10;Q4K9UF4ShY1Ts3B0XTZObClmHTWErjMHixYuxJ71U3Bwy1DsXTsR0xYvQfGMVRgxZTr2vleM82u7&#10;onKnjAAa4beteVi1dAoKZrwPzylb4UGg1ITJlrWV1eTNsJmwCbaj18O+3wLYFlfALjEdtgFq2BN4&#10;W88OsPPuDEevzhrIvLrAzcuAgBnCydcUub7WuN/KgfWT1FGaWRQClZxHJbXVPdYWMpx+lVBd4/Yu&#10;nUoZOv8/oJKa6tF/QaUB6z+hkjUvZDb4kyI6z7YmqN9Ex9phTLAI04cmBMuINZaVso5f7b5A1H4T&#10;jNqpdLQ1rLXkqvT7wlG7OwV/rxiOc3Sqv3/cgzO/7MMfvxKqo4Tq129w4uT3OHPqZ1z8+zj+Pkuw&#10;vt+L819+iOodM1DLTlHOQK470QevPi3DBStt/KErE2ybobpNW9xv3Q7329FpW8jBbgMFKhlSl7mR&#10;L/UZS6WOMqVDGTCKGhEqxr+a9q6EyhgvK+bh0eN6VDH2CVCNUFXfk5HAF8qM9epHzwj4OdxyTQKm&#10;FmHfhH4YOkCg6qFAJUV93/wE9MiMRHFSMAoJSTdGu15Z0YQokVCwAZdlYlipptGWZ8Uy7oUiJy4Q&#10;2bEByjYvga9LZmxMi0SvnHg2bM3xp8Hd06k0RfI+I8roMIybo/vkNwyQ5LOmo+NQoxs0SgZQGqT8&#10;35IMVPC9BhUmMU4mEvIEAptIR+J91MDiFCoZ/fm4DNP3JNA9CL7qu/G6ODirKb6eZIR1/Z0xItES&#10;ed5dEGyrp5z7b2XUBqGuLTG3txGOLHbGxS3+OLXKD+uHObJHMca4MkbGed74bW0YDq3KxIa5fTFh&#10;8mismM9aijn6p01D8cGqmahYsApJU9Zj6NTZ2LOwhFDZ4g6d6vaujjizLQ0bV45DyYyV8Jy0Fc6T&#10;t1PbYPcOVPZj6VaDF8OqpALWqRmsmV1g4y1AdVSgsqccBC6fLlA3yNK3M4Y4m+N5cxtCJJFPhtA1&#10;8U/WpngXqiuE6iq3ciC4ESqJfu9KYJL494j1lUQ/jfQoDVj/DZVsmzIqtQI2a6N+nRbqt8llcTpR&#10;HTUDFoSq9lMXRkBv1H7shlfjmwNb7FH3ZThAp3rxQQpOvTcIf32yAn8f/BR/Hv4G5347gNO//4AT&#10;dKxff9yFTzfOx5IpA/DJ6uH45L1+2DAyGz9PzkNlD1PUFDIC7ghAzYExOKGnhz+4P1e0m+OGdmtU&#10;0qXvKRGXNaMc0H0DFWsqWTNdhtIJk6yfXk+3gjnB1xOoTPB80Gw8fMSailDdJ0gC013GQFHlbUZC&#10;mf937yFuHj6PG67xwKhM/DK1N+NfD4wfWK7Ev4qSTDbGOAIRjgI6TyHVPTmUbhPDWJjKTptuIY7A&#10;Bj6IMVEDVQhy4gORFeuPzBh/5CQEoSglDGXpUehNqAYUpioRTMAaUJTEBp+oACpgDCIEFSVpigY3&#10;QlFECPmYaFBhMh2Oz6FkK/cNIEh9c2IV0HtlRikRtJz1XTn/1mxZ6/H+krQwdEsJoWuGEqpRzXFo&#10;mjYOjDfBlnJPzIrzwdggN/TytESyY0d4dW2FovBW+HBMV/y1xhMX6FI/zvPCtFJL9EoxwLoKM5xc&#10;Ys9Y6I4v5odh6vAMjGU+3TKvHw6u64/v1gzD6oUzUTJzFcInrkd/1l8fvNcTZ9c64/YOFSo/aoFz&#10;2+KVKU19ZyyB18TNjH7bof5PqMYRqmFLYVs2CvYZubCN8IKtXxfYEx47HwNuNXLwNYSjnyHUfkaw&#10;8O+E+fYWrA8k9slwuqyaZMqGLiOA1srfcj0qGU7XOJU2naoloZOBCIKj1QBTg2SeYOOQugxSyLrq&#10;b91KHm+ESmKfDARI3dIcL/sQFAFqtYpuxdubWzMKtqdbGdCpWFftcVQWYqmhe7+eTEfbLTPXI1H3&#10;fQIq54fj1Ow++OvT93Hx5y9x6se9+GTNAmxfNgKzh7ARZLqhNM0WRi1U6JtuiP2rCzG3zBU7R4Tg&#10;2KgAXMxpiecDdJWLHZzytMFJRr/z3KdbWnKJoC64Q1Wp5CxnOhW/G5lp8ryZA2HyR40Mp5v4KPP9&#10;6gz8FKeSeYCvZaCiz0xCVU+onhOq56i++xx37zxB5S2Cxe09utbdu09w67erdKo0oH8qfp/WG6P7&#10;lmLcwDKM6lOMwSXZdJcENsgIFBKOblSP1Aj0y43HEEI0gtFqOOuuoXJwtTANpZlxyIsPRVZMIDKi&#10;CFWUuJU4VQTrKdZcOUnoS6cS9WGsFPfoJUBkxxLUOAW6PnSc3nkJ6MXHyvlYOQHuSUAkWvbm3335&#10;v/vycYmlon7yfL6uZ2YMemTQiQiv7G/31HBlK+pGqAWmIgJfkBAC1dGpbXBqXjP8OqUrPuntg9XJ&#10;/lgc7YOpQY4Y5GqKIue2mJGvh4NzHHFhsx/+XOODj8a5Y3B6V4zNN8ZXUx1w5n0XHF/qhPWj+ZoS&#10;D0zvH4fP5xfi51Vl+GzZQEyfOhFJ45cjcNxG9Jq8AFsX9MPp1b7KOoB3P9LGhR0R2L1qGAbNXKCB&#10;auIOOE7cAttJm99AZcfX2hIqh7JxcMoohEOkL+z9jWDn35nqAgc/A8IkIlT+rLH4mEMA60W5ji0d&#10;6SEbywNtYzzUNqWzWBIaudKHCeS6UwKURgKVZkj9oVZnZWRQ9Nat5NiVId1KgGuN+6qWlICjrzwm&#10;WznOJY/JVg6uymn6LwbrAALUCmqNtjKjom5rK9TvYI21Sw4Am6P+M2u8WtAetfNb8zYjl6yXfiAZ&#10;f0aY4kgZt58twz8HPseswd3hoq9CTmBHTOnpiNF5tpgyzB8B6s4ItNPC6snh2Dg+Eb0CjLGhIgz7&#10;x0fgXF5LPGG6uNotHMcI1T+qZrhJl7rDfb7Dz1XFzkLcSgZx5LDDy9aurKHoSqypakx9UdOJLtqB&#10;UFkEo76dOJURnveYqol/1YSKblV17ykq7zzCzevVhEpmrb9QwLr1523cdssG+BkuzOrDeqUUYweW&#10;YHifbhhYkkMAUhibxK0iUEbH6slevw8b9yC6zBBGuIqSLAzslo6eeckoSotGdlwIMqIDkRbpr2xz&#10;CFkBoepOqMqyE/m8JPRibdObMIgLSiTrSajK+T9EPQhIWU4cSnl/Ceu2UkpxHf7dKyeGwBE+Aicx&#10;UiJn/8IU5baA2js3QdnXHgSslHCJJHZ2SwknVAJWGAoS6VS/zWmHPxbqECojfF7uirVx7lge6orF&#10;fvaYoe6KaUFd8FGFMf5Y4Y6LhOr4Ei8sH+CGgSl23Frh6CI1zq5R4+BcS8wtN0LfTFMsrwjGj4sy&#10;8MvyHGyZU4KBw/ojrP8kBAxaitIxc7Fl7kA6Wyhus86Q9f+u7Axg3TUQw2YvgPeELbCfsF2Bymbi&#10;JlhOYj01YTNsxwpUS+DQg1BlFcMx2g+OASZwIED2/oaEijUU3Untbww1G5Saj3kFmuJ4F0fIiXcP&#10;ZPictcADNpyHytrptoTLWIFKBireOtX/DdUjaXhsUOJUD+hIckxL3ErjVAKcwCXuJaDJ/W1R1aQV&#10;Xo1uAVkeDEsI1UrGsY2sc7Y2YxSkY+2UGCgTbPXwck5TQmdKlwoiUNHAjxk4atQKR/jjnf1kAQ7t&#10;XIOSUDWSPDohyrEVJpersX5CIt4bG8Wo4gdPYxXKU7vg0yWZWNwnGkOjbbBxSAi+nJiMs6tzcHdC&#10;Ag4TqosNUFXy8whY1dw+UD6brP1niZp2nqg1IlDiVKypajt443UrD9Qb+qK+jQtq+LznPabgwYMa&#10;xj26kiJCxdh36/p9JQo+flSj1Fg3z9/Bbfds1OZG486CPpjSrxtG9uuOYT0LMbg0j/ErTWms4gI9&#10;M6IYscQ1CBZB6E8wBrBR9+HjJelxyJdpabHBSI8KRHpkALcBykRqmZvXLS0GZVkJdB+6k+JECYpT&#10;9c4lJHy9qJdAIf+LYJRJ/UOIeubG8v3j0Z8g9mNM1Iixj0BJPH1XjQMSffMJmQywyPsJrJmxKMuI&#10;UQAr5r4QKj2cXtgUhybp46NuFlgSYIH5rpRLV8xRG2J9ihkOTXXEpfX+OL/RH1/P9MSUYieMzbbH&#10;ZxNdcWaVG86sdORtM4zLNcTIPGvsnByHIytz8NPidKwal47ishyEZJcjqNtwFPcfhXVT++DkilDc&#10;2qaLqo8I1Yce+Hp9f0ycPQchEzbAbvxWuhWdavwmuhQj4IStsBrPv+lUjuXj4ZjTHQ6xQVAHdiVE&#10;JnCiBCLnBrkKbEHGiA7oiovtbdhQurKBy/WnBC4zAmPxBqpKrXa4qqWDy1pNlGH1xoGKhwRHhtur&#10;WXMIWLKVi8JJ/HvEeFjNWkpGCsWp/i+oxKnuNtNlndRMA9VSLeUU97pVvC1TlbbRwT5ogfqdrVDD&#10;2683yGKbsaj5NAlPN8Tg9kB3fNtMCyfzEnHxu43YOG0kIq316E6uyGPU7R5kjhXDorFpRhoWTWIN&#10;EGCJ7MBOmFTqjF83V2Bz30RMiLbGh5OS8Hx3Ga6lO+Ioofqbtd51fp47/Bx3ud/3CFQ1499j1p3P&#10;VLZ0Ki+8NmT8swwgXISqlTdqmspldHyUM4AFqhfFY/GA7nT3+gPcuHoXN6/cw62rVcq26vZjPH9a&#10;i6qqx7h9/haqnfPwOjEMD+f1wPRehRhSnq8ZhqYLVXRjQ80nOGycMgoo9VR5eiRjVoQCl0Amt4uS&#10;IpAfH4YcBaoAxaWkpsplZGwcqBAHkUYuahy0EKdplBIL+V2KBAgBYyBrsCHFGRjajdA0HMAVCUQy&#10;5C8Hqt+VZgg9DxXdc1mjZRHGDEKZqqyvIk5ZkpkA1YlZrXB6kQq/TGyND3KN8Z67EWbaGWOarQHm&#10;uhrikzJLnFnsgStbAvH7Gm9sGemCoRl2mNfDCT/Od8Nf6zxwYhGj39CuGJFhgjm9PbF/YSZOsGf8&#10;bkEcFg3wRma8C4LCIxGSmoeiom5YMSoFhxd748ZmQvWhCtd3uuCHDX0xdd5shE5aQ5g20J0I1PiN&#10;hGkzLMZthiW3ApW65wQNVHEaqJz9TeEcaEYRqEBjRa50KvsQExR7W+O+rgxSyOIuXRWoNGCxptK2&#10;4W1j9tSMf/8BlUS5+5SA9K4EKnExqbnehepf8Y8wPeD9EgGlvqpq3gKvJzRAtYxQLWP8W87ba6kN&#10;/FvmAO5sidpNdL7h7riV4oLzXfVxomkzHCQA+6kT0UG4+ctOTBpYANsOKkzs5otphd5IdzZBSYQt&#10;Nk5JxfqF2VjeOxoTwuzRL84KOxd0x2/rx2Gpmw1+62uEunEtcF7dCn91bI/zHfRwXVefQHVSdI/7&#10;XtUA1XOVHWra+ilQvejqg1cGPqhp4Yk6HXfAgO6l56pA9TJ3JB4qUD3EjWv3cOPyXdy4chfXLt5R&#10;JIvAVN9/gpvnbuCRUx5qgn3xmrX0PNZJfYo00Uoa7+BiNmLWSwMZA2V0TY5HyaBAqdQsKaHKcSlR&#10;SSK3CcEoig9CXqw/FYB8toEi1jDdksPRjbWYxDEBqxGuPoyCApP8r8YoJyA1aiD/9xCCPbIsFyN7&#10;/BueRqBG9pJRQo1G9ZZRwwKM7FmE4WUFjKe5dNos1l3pyox1ZUWwvFSoTs5qijMLCRV/+O2ZHTFP&#10;3QUzLDtjqkUXLGG98v1wK/yzyguXGf0OLfLCgnI7DEy3wPphdqyj1DizxhU/znLG/J5WGJFjhU2j&#10;Q3FkRS6Or8rB3hkRdDVbpPl1RqSPHSLCA1GQEoPFA4JYo5nhyvomqNqpws0PbPHj+t6YtWA6oqes&#10;JlSMeqyhpI6yJlDmYwnWGMbAYcsI1SQ4ZZfSqYLhGGQBJ7qSUwDBCiBYytYULrzPNtgEI9ys8bKp&#10;tdJYHhCs+9zeV5looNKy5n2GjH/iVM3eQCXnVv1fUMl9j5RoSBdrgOrBv5xKRtI0Axiaa1i1x73m&#10;LVEzkfFvFQFaQqCoOkJVL5CJY7HGqt/WFDVzW+K8tkQzFc4yhh5VNcFP3H7Lv0/6euLGkZ1YNWcI&#10;XIxaozzOFh9OzUZpuAUiPTpiTK4nPphXgEXTUzDL2QzDws0wt5cffsqLwNHmrXHLtzleD26OF9PN&#10;UD3QHpWptrhlacHPLkB1pMSJJf51xYumarzuxNjHmqqGNZXEwNo2Xqhr5oZ6fT9C5Q7lqoupQ/Dg&#10;7hPcufkId27cx52r93GLLnX94m1c/ecm7t6+r5wVfPvsVTx2yMALTw+AUC1mnVScEa4MCkg8E4jk&#10;eNQAqh/v6y0jaukEKjkYxfGBVBCK6UZlVDmh6kGVyoBGUgh6EqY+dKjeUtvQrWSgoCgpFMVUCSGT&#10;WCbRUZxJIBLnanQpuS1xTgZCxvTOx7i+Rcow/5i+xcpWIBJXatyO6EmwCNNIxtahdNrBpTnsFDIJ&#10;VTqhSmXc1KhPQTqdaqYWzopTTWiKrZntGPm6YKZFB0y36IhNSR3x61Q7XF7vh3/WBODryR6YQnAm&#10;5Jnhs8nW+GOVE3573xV7JrkSHhtMKVPji1mxOEagDi3PwI4JIajItEaqryGSfc0RF2CHglgnLOll&#10;hZ9mtMYl9tZVOwQqUxxY3xNzF0xBMp3KQaLeG6g2wVw0ls41lFCVT4ZzVhmhCmXEs1TqKkeC5ES3&#10;Ur+RMayDjLDAXk6ysyIIpmw0Gpf6N1QGbFjtCVNzXGIDvkqwGqESV/pPqGSU7IG2IeOgxCUNVDIQ&#10;8dap5PKmmrX0lNkWfE61Tku8HtOcTiVQEabF1NIGEa461lhyntWLsU1x3bA9LrbSxe8ESQYUflFp&#10;4Xtuf1OrcXv/Zny1cSpGJKmR69MJ2yblY/GgGFT4m6E01BiL+4Zg+8qeGJXuiznBtvjU1hi/Muad&#10;ZP10kp/rz5bNcNa8GR73sENlphnuJTnhlrcVqtyt8cjXDk/VDnjSyR6vW7vidWdv1HbxRQ1V19kX&#10;ta3dCBXvb+GOGtZUcpyqLnEw7t96iNuMf7evV+HWtWo6VSWuXbqBKxeuMQbeRuVdAnf6Ip7Zp+CJ&#10;gxqYVor3S5KQEueFwlRfFKcFoDg9ACXZhCQ7jHVVGLqn0o0S/elCPsiJ8VKUHe2FghhPdIvzRkm8&#10;L8HyQ6+UIPRNC0H/jFBuGf8IW26sHzKifJER6YtM1ty5BLIoJRylrNdkOL4n1eudaChQyVSpsf0K&#10;MH5AESYMLOG2O/+WqVQFilPJwV1NJMxQIJJtf6mrChtGGAmovJ+cU9WTbtWbrqs6MZ09ozjVuKbY&#10;ktEOs506Y7q5PuY66OGz7gY4s0BNRwnCH4v9sGOgEyYkW2BluTV+mu+Av1Y74NBiNdYOV2NMoT2W&#10;VrB3XJqCE2uzcGBRAlYO8WHvYoGMYAtkB9sgixCURlvi/XIjHJrRCpfWaSlTlW7uNMbBTaV4770p&#10;SJ+wBuqxW2DPesq+ASrLcVuozbAeshQOPSbCMbsM9v8BlVpxqgYxCtow/u3oKqsCSf3EHlpxKZGM&#10;/smVE2Uy7btQiVPpMA62UID631ARGka/++841bvxT4bVNQeFxa00TnVfuwVeDWmqWcv8PUI0nzAt&#10;IGALmyhxUByrnlA97N0c55s0wR1TPZzv2BpHGqA6qKWFn3R0cMpFjYPz+mFT90Akd22LSfn+2Ley&#10;H3a4WWEGa6mRyWpsn5KFrYu7Y7ezJZ1OB6e5b6e1WuA33j7Bz/eHfMa23G8LE1T5WqPK2RzVXvwu&#10;AmzxwsUOzw1d8LKFB+r0CRVVo+eF2rYeqG9Fd9JxI1QeqBHo2DG9iu6H6sv3cOdyNR2KNRVvi0td&#10;u0io/rmm6Oatatw5dQEvHVLxzNASGJKDreVxCAu1Q3K8nLvkiswkT2SleCM7xQe5SYQhzhNp0W5I&#10;jnBBYpgjZY/4UFukUJkRDsiLVqMk1o1geaI8yRs9Er1QGu9N6PyQHu6BmBBnRAWpER3sjIQID6TE&#10;+GrqLnEwAlbCeq1Mhs8JgxzLGlrG+NdLzukqwLj+xQpQjU4lB6clMgo0Eid7y6CGjAyK0+XQ/XIT&#10;lccE1HIZecxJRm+6FqFqgjPvaePnsTrYmq6P2Q6GmGbeEcsDOuDAUAv8s4LRb3UQjk5zxZpcG8xM&#10;MsOHwy1xYpkL/lzphv2z3Bk11BhV5I7tEyMZ+9Jxcm0m9s6JwvSeriiJtEFBuA0Kw21REGaDnnE2&#10;WNXbHIfm6jFSNmNN1RS3PzLH4Y3dsXjBJGRMXKWsIehAoBzHsraiLMesh9Xo9bAhVDY9JsAquwQ2&#10;jH8OgRZwYP3kIE5FmDRgdYUX73cPM8NBQzvlTFY53UNzTV9xKolvcozKkmB01kBFkC6zR79CyeRa&#10;jRMZEho5hiMSoAQsGUqXJaLfOpUsGlOtpc/7BCiJf2+hEskae6/6NUctYaqbQZjmESYZsFjG7Qpu&#10;6VT1W7Vwv7AF/iZEf2lp4xrBOmfQHj8TrEO8TwYXjlNHR+ZhV+9UlIZYoXeaDb5d2htHGJF2dW6L&#10;OeU+mJdkjw/9LHG4VQsC1Rx/arXHn9yHP7RaUk1xXqXLz9gWd4274l64GpXWVnRmgq/st5z9a43X&#10;zb3wur0ARYdi7Ktp7YnXunSoJnQrPlanK3P/zPEitCcq/7mNmxdZS126hRsXb+LaBXGp67h8/iou&#10;/n0F167cQdWxc3jhmIgXbU0A9ux7eyXCn2lC1n6IjrVFTJwdYuLtEcttXLQtoiOtEB5hgaBQMwQy&#10;cciyYqHsJKP5mnh2zomhVsiIsEN+lBPyYujaMU7IinQkhE6IDrHlayzgS/f28zdHCJNRZLgz4qPc&#10;kRzrhVTCl57ojaxUfxRkMEbmRaJnYRz6dUvGwLJ0VJS/Vf/uhKkwQTlTuRtrOpkKpcwtzI5AH0bU&#10;ftlR6M+42l9GKak+WfGMrlR2AlS/TtPCH+w5fxpDp0rXw2x7Q0y11sPGFAMcm2pPoILx99JAfD3U&#10;HguijbAizRDfT7TCH++74eSyAHw0IRDjiz0xvdwXX81JxO9rM1hTpTD6+WFIrjXyCFJRpAO6Rzmi&#10;KMoBfZMcsG6gDU4sMsOt7V3waHd73Nn1Fqr0ie/DZexGRsANBIsgjV0Pi9FrqXWKU6l7TIJLdjlc&#10;4yLgEWSj1FBqyoVfpCvlzi/TLcicvZUlTuvbK1OSGqESVQtUKhvKgrcbodIlVM0VqG4SMIGqilDJ&#10;qJgU8Zq6QxP/7jMyvoVKc7V6uV2tRD8ZzHgb/0T3+H4v+jTTuJJcGOA9AYpazvpKoFrB+zZr436K&#10;QKXNht+E8U8LV7p2wF9d2ilgHeP9v3F7qncGTjGyfF0ej+l9PfCNA3+j5s1wWEuFg7EOOOZqrsAn&#10;B3j/0mqFC1p6+IdgnePtv+nGV7RbstPQ52fsgIfOdnhS4IM7TeQSQjIrRK5wYo2aFj50KcY+1k8v&#10;W7jiVQs3vNJ1w0stxj5tN9TKKCChehXeG3fO05lEBOnqebrT31dxiUCJBKrLBO3ukbN45ZysXFkR&#10;8Qn4ZVA6/AiLf5Q5AiK6IrBBfmGm8GaM9QoxgleQATxYz7v7dVLkQXnyby//LvAJNEBgkDGiQllO&#10;hFshPsIKMWEWCA4xhQ8jv7ufEdx8uaW8fE3hG2CO0FAbRETYIzLCkXJCbIwrkuLpiMm+yEkPRGEW&#10;67cc1mH5USgtiOY2Uvk7j9E0O8kHGfFedFB35MW7oxtja+/MYCoIfTJDqDD0Sg9hHcj4qhxni4Dq&#10;2FRCNY8xY1QzbEzVxww7A8x17oxPS80Imwsurg7BqTk+2FlsjXlBeviw2BAnZtkQKlf8vCAAK4YE&#10;YCijyMph0fhpeTL+WJOOgwvjsGKwOwtKc2Sy4eeHE6oYZ3SPdUVFugu2DXPAH8ttcOdDKzz81AiV&#10;u21xhPFv0XuT6VTvw43u5EiwHMfQqehQVqMI1ci1cKxYiqBeUxBR0BcxaUlIiPZkz+bE3sgREaH2&#10;CA+xo+zhF26HwkB7XG9lywjWMEihZUIYTNj45QofMpzeVYHkFqG6woZ/RQGrGa4zKlUpQ+mNTiUj&#10;Yx0a9N9Qie5rdeDfHXi/SI+S3l8aantCpYtnJc1RLwMVi6iF1BK6lAIVgZKaakNTVEe0wDnC9CcB&#10;OU2ITnL7R8vmOML4d0SbvxFBOefthD/dnQiRFvZ5GONoEy2l9hKIpA47S52n/qbbXdRqw8+kz8+k&#10;z9utcZkOfFvVhvsjB3sNcIewPWZjqLLkb0D4n7JDeCGr0rb2Rr2BzPfzY33F2EenqqFTvdZh7NP1&#10;oHsxGspJjNF9cevCbVz/WwOVuNMVAYux7/I/V3Hh3GVc+OsKKg+fQY13Fl40N0B9YDjODstAaJAJ&#10;fMIFJDNuCRPlGWoC12BDdpKdofbrCLVvg+Q25eDbAQ7cOvl3gjPlHtAFngEGTCWG8CRobnydcwAf&#10;8+sMFz85+G/ATrYL7zeAT7AJAkK7wj/MHL6hdDIqOIyOGEWXjHVUljuLT3BCUqIrUpLoaoluSExw&#10;RWw0AZTnRNoSYGukRlojh88r5nNKkj1RyshamuKP7om+KEhgBE2QU/f9NE51aq4KB0a2wPqULphO&#10;qJYFGuGHYbY4t9wLf68MYL3ljtXxJlgU3g5fDzLGmYV2+I3x7/Op7phQ6oEheb74YHISfl2TglOr&#10;U/HlzDBM6qZGWnBXJPpYIJ2ukceeopB5eHi2Gp+MU+P8GsaP3Wrc/8IStz5W45eN5ZgzfypSxtOp&#10;GPfsx66D3Zi1sKFDCVTmw1bBefASRPSehJRu/ZCbnUVbZk5mUStnh+ZKURvlgWwWtCm0+lFB7rin&#10;ozngW0WYqrSM2KAEFGNCYMtah8W6VmfcYOO6osVYJCOAyqwKmVSrz+fTpfi46C5hEUlNJUD9O/61&#10;5fvpK383qkrZyn3iVM3xNLMF6lcTokXUQm3UESwZpFBmWAhU65ugMrC5cgLhaepUgwSWXwnXcUqA&#10;E2j+aNjK46d5W1ztNB//i9vzhOmSxEd2DDe02lGdeFtm4ctUrJb8DNwf+Ux0axmtvNeatWNbOfAr&#10;66h3wstmLnjFOuq1iY9yUuKrjj54La7FGCgX0VaioLEfarTs8SpqIK5fvoOrjIBK5CNMV6We4u1L&#10;vP3PX5dw6cwlOtWfeBXSDa90TFDrHYA7gzKQGG4JTzqT4k7hJoq8wozhHkwYCIbarwPU/h0IT8c3&#10;chIJNIGdlOcoz+N9jZLnKPfL4+88x5W3XQPpekFdKMIXZMj7CRvB9AzsAi/+Ty/C7EOH9KfbBRG+&#10;QMIXSPD8griPAYaMq4aMlYbssI3YiXdFcrQ13cseWYnOyIp3Q3qsM5KiHZEUwxgaqyZUdKrThOrH&#10;ES2xPskIM50MsCm5Kw5NccK5VT44vcgLX/Z3wMLgLlhL6A5NMMNfy+xwZIETVg+xQe9UJ4ztLtEv&#10;Ab+vScOx5XHYPMYLfRKtEOFugnA3E8R5GSHN3wI5LFBH5jniy+kuuLLZE/f3eOHhl/a48bE7ftjQ&#10;C1PnTEXcuDVwGrNZA9TI1bAauQbmI9bAdOj7cBy4GKG9JiK1qB/yMzPRg4Vn76Rg9IgPQAkL0m5R&#10;3iiO8mIx6435Pp7KQV4FKNZSEvukh67WMuX9dgShASo2NHGpS2z8l96BSg6G/ndN9dapquhCAtU9&#10;Nti3QMnrNIAJaALcXbrf4ygZ/WtKqOhQrF+lvqpfRphkRFCG1gnVbb9mClTiSAKW6Dc61jG6krjQ&#10;BeofJR42xRkZzePt09xX2Z7jc/4hVFd4/w0CdZuf5w73r5Kf7w73+w4/4x0lqgrw4ryG/B6kc5Dz&#10;qTrhXpOOdCoDvGzjgTqjALy2CECNVaACWE0DUI1QvbL0RU1zNZ4FD8S1a3dx+XIlrl66ietSV12+&#10;xe1NXGVtdfHcFVz56xruHTuPl4n98appV7xy8cGjHmnIjraDB53Jn07lG0G3orzCTAiVoSI3Nn5X&#10;Nng3giCS2y7cOlOylb//l1zoVv/rfmdKTbBk60rncqGDKY5IsJzofo50Qdm6KC4nIpD825n3u9It&#10;3RpjaEBHeAZ1ZnztSPi6IISdQUhYVwRL/RdqqqxJGMTPpDoymb0eoTo4QhcbEjtijrchdpda4eR8&#10;F/y1yg9HZ3hhW745FgTq8X4DRkEb/LncBd/OdMKMMnM2Zhss6u+PXxYn4DdC9cN7YZjfR013MkKg&#10;Q2f423dAKEGN9TBBSqA5xhXa4bv5brj2oT8efeGPh1+54uauYOxb0xejZ0xByNhVcBi9QYHJcsRq&#10;dB2xFl2Gr0YHQmXZbyF8ysYjLr83MtPSUJwQjO5xhCnWF0UEKT/CA/mhbkiJcsZ6R2dlHlslobqr&#10;xL4GqFgPPFA5cGuiQHWTTiXR6AIbvyzkL8erqgiGwKOpqeRYTgdFmgYpYL5TUzFa3dNqS8mgRCNU&#10;vM33rWYEk0VlqpxZUy0hVO81Qf0cAsXvu34xgVr5Fqo7HgKVuA71DlQiJfqJE1EymCGSv8WdZPsP&#10;H79M3eJz7xCquwpAsr9SF0o9KDFU9lc6BzlwLd+DQCUTg0Uy74+NvgshMvJBDaGqFajEmdp54VV7&#10;xj6ZutSBgNkG44WeGx77D8OtG09w/dp9ZTj9tqhhRsX1S5W4eOEWnasSd3+/gucFo1GjY44Xjh54&#10;ls/iP8ERLoxkvmyMEv0a3UrkybrKg47gEWL4L7n9hwQuBbQGWJwZAUUu4kT/IQHLjTBoIBVgNVHR&#10;ke7mQFf8TzlSTg1S+9IRG+REwJxZ2wlkUvOJ2wnIGofkVhyRLqhA9bvEv+HNsT6hI5bxg31TYYuz&#10;S73wx7IAfDtajZXxBlgR0wHfjzDBucUOOE3tHmWNYamW6Jtoj51jw3H8/XQqEZ9NDcCYfDtEehgg&#10;wKET/Oz0EWTfCeHOXZASYIbZPe1wdIkPKj+OxNOvwwiVDy7sisOu5UPQb8oseI9ao1ySx2zUapiM&#10;eB/GjH2dqXZDVsCwzzw4F49EYFZ3RCbGIDHSHSkRasoZCSHMxaJQJ0RH2OEDKyfIQi+VrKUqGfkk&#10;+t1jA6riffcJlTjYG6i05coYOmy0Ep+aKA1Q3OiuIpl1oIl/CmAClPbb+CdQ3SVUojeOJYBRVXSx&#10;SkJ1W18HtVMI1AIVamdrVPcvqAiDm87/gEpL0R+Md1InSbwTV5LnvasLfPwK77/J2wJVpQKVdAYy&#10;DUn2vR0lYAlgGqjk88lxukaonjaxUE5GlLN866yClBVpX7UlRHq+eKVPqDrzfiN/1NmHKFA9CRqJ&#10;ylvPcfPGI9y5+RCVNx4oYMmsihsE6ypdTKYt3fvzJp73m4kXzazxzJlgZsdjUIY3nAmVH3v5d4ES&#10;SQwUiDxFoUbK37J1p1x5n8iNt91CZav5WyN5XGT8XxL382DMk3jZ6H4SI9WURErZihwZORuhkgiq&#10;wCLORWdrlDidgONBmKSOE0BdCaxsJXZ6EGzVYUJ1kr3nd0N1sSZRD+vSTHFwogv+XOGPkwu88Wlv&#10;WyyNMMCOAmMcn2mJf5Y74jjdak0fS5RH0nnyXfHN7FicWpuNQ8uSsGGEG0rijBDq0hlhLkYIURsi&#10;TG2ACFdDFEVZYM0IF5xZE4iqzxLw5NtoVH8VjLMfZGD9wmEoHDcHbiNWwYrOZDR0FTpWrID+4JXQ&#10;G7gM7fsvgl7ZNJjlD4FdSgFco8LhG+AAX39rePtRPpbw8TWHtz9/qCBzfG1or0xPqmT0E90lWHfp&#10;VtUqSyX+ycFgAeaWQMV64zwb4zk22gtsmJVshFVahtzKQpudCGYHbgUqzaig9PJSN0m8u8fnapxA&#10;nIkupUgGLgSuNoSNUPF9X5brECQ61CwCRdXLgIUMVqyk1jTBTRedN5FOBipEpxp0hvv0D9/jIh+7&#10;QDf9Wxkelygo0lJmYWhW2JXL9jTjvkgklVkSUkPKwIREUdkn6QyMCJQcFpBJwXIipqgLnutYKw5V&#10;IzUToaqzDsHr1t6o6SL3+aOmI2OfTLIlVK/auRKqEbh79zXu3H6Ke7ef4O7tx6iU2RV0rttXqulg&#10;1XSwB7h38R6ejVmJGl1nPFN7A/HRmJDrzyhnzPjXFb7h4lYaeck2oquyfStTJSq6iwQQEd1M5CkD&#10;HPK4REfe79b4+LuS53HrIQrmc4IJnrjXO2p0NDXdx4mSrURDiYguhMiNdZU7k5e83jOEbsqtV4M8&#10;eb8iAi3w+7IuU/1MqI7xR/66ohnWZ+hhZ6k1js7yxtnlgfh5qju25ZhjRWxnPm6OM4tZZy11xvfj&#10;rTE91wo9osyxpL8PflkSh9/X5eLrxXmY0S8U8UEWCHTuhDA3wuWqUZSXCYZm2GDPVE9c3BaO+1+n&#10;4NF3sajcG4NfN+VjwYzhiBsxC5ZDF8Nw8GJ0IUTt+i9Aa6pN79loVz4VnYvHoWt2P1jHZ8MhNAwu&#10;Pmpasg0cfWyh9rFhr2IJdQChCjDHET079sAESpzqjeQKH9asd2zYyDRQKU5FqM6xsf6p1CYq9vYS&#10;5wxxR5s1CYv9O4REJM4lRb7AdZevE8lxHnEBRVp6uKctMEmDlsEOQiXD2IThkV9z1L/XlFBpKYIc&#10;AFbmAXK7uiluuDUnPHKAtuk7UGkpEqguEKrLfFxGKP/W0iFkBEw6AeV+FWSF3Uo+LgMj4pCNUEkd&#10;WK0AJVsBSqRxKpG4lBy4ft7KDq9tgvDagPB0DUStJWNeC0Y/4yDUmhKmjnQtIz+8sgnASx17PPKq&#10;QNWdV7hz5xmq5MzfuwRLTlKka92+Xq2cAiKqvHEfT+fvRG1Lb7xw8EF9WCjmZvlBzcbpFy5QdVVG&#10;Ar0pz8j/lgfBcg8zfUcEKIzORXnQ2TQiPJSybXisUW6UF2sdkQflxte7EdC3MmYUNXpHhgSeUVLi&#10;ZbC4Gt+HktfLforktmfDe/pQ/uHmCKSCIy0QGmlNqCap8OtMFb4Z0hw7i7vgy0Fq/LbQD6cWB+Lr&#10;YW50LxNsyzPE0WlW+HuFC07Nc8auAVYYEmuFihQn7BgfjBOrYnFsbR52zC3HoB7FiIgIR6CXGYI9&#10;jCgWpB5mSAq1wPyezji8yB+3dsfj4bdpePRtPK59nIh9K4sweuwIBA2cBYt+C2Dem9vy6TApmwrD&#10;sikw6j4BJsWjYVk4BM6ZZfCMT+cXFE4b9mYP48oPTwU6U45wDLFFdKAt/mzryEYk9ZTGqUR3pLYi&#10;UNVaVmx8mvgnAxWXleM4dIoGqOR0kHtaRgRJTo14C5XGqaQ2E7gIECUAirM1/i1rXmiganAyxkA5&#10;lnWvTXO8Hkm3mk2oRIyCWEqoBKz3m+C6WzMCpXEqzfatzopTUQLVFUJzXkvqP3EtcVZtRj9tfg6Z&#10;YvVvqASgd6HSAPVvp5L4JydfvmjvjFqbENTqEx5TxjyzIDxv64OXhgSsM0HTJxSsqV51JVjatnjo&#10;2AdVl5/gNl2qki51T05MFNGtKmXqksTB66y3bj/Cw3VfM0KG4hmhQmw0VuWFwZnOEcCG6Mu04xPB&#10;hCGNVVzqf8iTYP1bGod6V14y2EH9r8cUGML4OPWf76VAK3Bxf0SuAhahErkptR2difJWhv81UPnK&#10;flN+lAAVFGmJsAhbREU5ICraEaqD47VwdLoK3w5rhU/7muGHcW44tSwQR+f4Yle5HdakmuCLgeY4&#10;vciOkdAFP010xLIca/QJccb8Mn98tyCKLhWLH1emY9GUfsgo7g3fxHxauxsCfNkb+ZjCz9cUvbLM&#10;8dFET5zbGI57X6bTpVJR/WU0/twWh51zslA6oC88y0ZBXToWTt1Hwq54OBwLh0OdPxTuBRXwLRqI&#10;kKKeiMjphqjkVITFRiIwwp+53INfjjt7KirUGbaRdsj1d8CllnZsYBL5JALKGb4CFmsrbUvKgvfz&#10;dgNUlxqc6qwMTVO3CJniVApUMoKmkTiVxL93oZJjP7dYV1Vqa8ASqKoIlfK4DGBINKRjyZzCR9HN&#10;gblNgUankrpKIuCapoSqKWESV9Icb3pXf1IXCPxVwnOF0U+c9TLjqsxXvMTXaKIfgSJsjcP8mlke&#10;EvcEcIFK41zvQqXZylm/xnjZxg21XYPpSD7KtX1fGwbgeRvGPyM6lZwK0syDzuWprFj7UssWjyzy&#10;cetv1k+3HtCNHioO1SiB6s51gesRoXqC6k+O4kXXVDy3I1QlWfikLJYxzARB4RbwjraAj4i9vC/h&#10;kkbrTdAaJVBJw38rOo7UXg0QNcqbrqYRX8cE1fha2cr7/qfeAPvm/eliDVApMVLipoju2Pjcxn1q&#10;fA8/SqAKjrZChMwGibFHVIydQKXCkWmsqUa0xr6h5jg8wwu/LwvADwRge7EtPujG+6Za4c/lzjg5&#10;35ngOWBCqANGxvti+9hIHF2TiBOro/HZ/EiMGFaCoLxecEktgVeMnzIdxdOvK2L5IecMtsXhZb64&#10;8TFdan8GHn6XiDt7QnF0dTCWjo5BRmEOPLK7wTOnBN453eGfU4Tw3BLEF5YjrbgMOcUlyC/shuyc&#10;bKSmJyAxOQwxCX4IifWCb4wbvKLc+GU6wyHWDv29XVDV1I4giFMJUCIZsODfWgRKy5y3jfjY25rq&#10;L0IlDVqgusm/72oZMP79N1SNAx4S98ShBKrbAg2hUgYDGP/uaXfkbT2+hwypSyyUg8RtcaeNLmoq&#10;dAEZUp9HvUe3kvi3Tge3vWWuntRP/wEUYZIDwhe0VYRKM2x+hft3peF0FdF1wqaBSq4GKVBpRiL/&#10;DdW7TtUY/zRQyZp/r9q64xVj3mt9T7w28qJzESJdd7ykQ73ScaF4u6UXXspa6uJUJtm48/sNXLtR&#10;hZvXqnDr6r0351TdUv5+oOj6TUbC7//Cc3UBXlqypuqXhV/6JsAv2BwhMTYIirVBMCVbfzZOX8Ll&#10;JUC8I09xIEUCgWyloVORb+UdRQeJaYBRoGoAy5t1vLxvQKOirOAfZQnfaEvlMXlPL8IoaoyEmojJ&#10;qMnbiqM1PC7v6dUgz4atD/+HH99LwAqLtUVEnD1UB8Zq45cpKvwwuh32j7PGsXk+OLrAH58PdVHq&#10;q28I2ulF9jizxAkHxtljcaolBgfYYln3AHw/Lwq/rY3Gz0v9sXKsD7JLMuGZXgSP1Dx4xPkxd1og&#10;iB9+cJkt9s7zwqUdobi/Lw1PfkhH1dexuLLdD1/NdsXY3n5IyohDeFoSIjOSEJ2ZjJScVOQWZKGs&#10;uAC9u1Pd8lDWLQfFhSnIzY1GekYI4lN9EJpIR4xTwz/OCYHxDnBPscdMD1c2FkvWMiZ0GzNFjRHw&#10;nspKAauS0FTSUeQg6UWtFnQDTS2jgaqFAtAd6jYb3S02yttacrxHRgMNFeBk0RTFpVRywbjW/B+s&#10;n9iYNcPWcoBVFlWRg60iQqfVku+ri7t2dKppTVAnw+oyvL6EUG1shsoAXaV+UtyKkGi2KmW0T4bO&#10;Jf7JqSlXZLoRwdHMAtFRIJPVdSt5u4r3SfRTnEoZ2pfop4FKMxukEapGt9JIBnRetCQ4HX3xsrXM&#10;mvDES103PNNS40UzV7xs4oLXhOoF9VzXGa+07PHANBuVx6/j6vUqXLt0F9cvVuL6hUrcvFyF21fu&#10;4zaBEt248RiVp27hUchAvO7shfreibg4OAUx4bYIibNBeKwDG6KdojAqJNqajZ6uxcYqgPnwdqND&#10;eDc4jGekNPT/diqfxkbP53rJ6+iAAlRgjPUbBcRaKxD4xhAqBSx5XwJDudOtFL1Td3kQLk+JjuKg&#10;8jy+twDlQclWgPMk0LJvsr9B/B+qb8do48BkFb4fr4fvZzjhyHu+2D/NCx8OcsSeweY4OsuacdAR&#10;B2c5YF25LQYya45JssUnowLw67IwHF8ZjI9neGJ4Tw8EpcbALTEVXglJcI3x5M6Yo1u2JdZNdsEf&#10;GyJQ+UUiHn+fSZdKxc1P+dr3XfH+cFs+xxmR8T6ITghAXHIwEtPCkJ4VgaL8eJQXpRCqdPQuyUB5&#10;aSpKimOQnx+CFBa7kaluCEq0R3CiA0JSHBHBGi8oQ431aoHKjMAY04nMCAShahiouMea6q4cv5Jo&#10;R6iusdFfYEM9y55eRtr+ojsojZ+NUOopgek6XeemFqMe42IlG6EAKTWWBqhWb8CqlBpKAUrgaxjK&#10;bhhuv8vnyQUQJLI9CtUhWNqom9IQA9c2wZ3ApgpUAvZpgiIzJWQovXEIXQOVDiUwtW4QAeNz5X1l&#10;1E8zbartv6CSofW7Ug9y3/8NldRbApVcb8sCL7QdUaPjildNXfCyqRteEKSnKicC5Ypn2mo81XIk&#10;ZHKYwoGywX3zXNw6dgWXrtzB5Ysyq+IWrl64g+uXqulYrKUanOrm9Ye4ffk+7qVPw/Pmbqhhh/h0&#10;VDYKYtgJxjE2CVRMF+9KnEtcRXEuNv5Gx1KcIpoNOppxLYqNnQ7VKI1jEbaGxu5BoLz4WnmfN0BR&#10;foTKR4B6I8InUFAefL07AXUjWK6iBrgEMomIGldrgKnx/xAqkcbNCBZBVX0+ivWUQDWlE36c54qD&#10;873x6QRn7Bxuh28my8RXe/z8ng02DbfGgHgrlJDYxb0d6VJeOLbcD/vne2HBYDekJavhEh0El/ho&#10;uEUHwzXCBinp5lg40gm/rArArU9S8fD7HLpUNu59FYtz2zyxZ4YlRpRYIJ4OExJDKKKdEBXrjrhE&#10;T6SmeqMgKxjd88NRVhSFHt1iUFwcRqD8kJLpjrBkRwQkMDoQ8NBkO4Snq+lwbojOdsceG1flxMSb&#10;BEmAUqBSnEoGJ2y4leNX70KlS6ikUTdRoLrxBiqZcEs3I1Qica3/C6rblBL/+BxNzSUDG+JSmsEK&#10;OSArjV9c5YZ2U7zIbgFMZz01h1qhjQfxzRSo5fQM2Y//hEqGzgWgq9otCJbM6yNU4lq879YbqOhS&#10;/F/Kgec3UMmxqf+MfxppDoaLUxEqHTVeNziUACUupZEzngtMWnaULeWgLO9WbZaJ60cv4Z9Lt3H5&#10;HwJFXaNTXb94DzcuvY1/t67dx3UZHey7Fs+1+f4h/sCYPAxN9WADFKj+DZQoJM5WiYMKBDEES5yl&#10;UQIZY55H1H84lYChuEZDY2/Yvhv9NJBasYYTlyJMfC8BzJdgicRxGiERCWCNtZzEwMa6youvbfw/&#10;jXrjpnRI1SfDVNg3SQs/TDVWoNo3ywsfT1Tjs8m2+GmeGr8sUGPjeGf0yXNDQrQbxpZ4Yfc0XxxZ&#10;EogfF/piwxg39MrkzgZZ0Srd4RzlTaAc6DbmmDXUEfuX+eDK7njc35+PRz/k4v63Kbi6OwA/LrXA&#10;rEFGSE+lZUbbECprBEfZIDTGga6lRnySG2snH2Rk+SMzOwDp2X6II0yRyU50JnsExPOLT7CjBCz+&#10;GBmOiMlxRlKuK34wc2SjMdVARbhua5lSctucvbYlRcAUMDRQ/cMeX4azpSFLHSPTljTTezTx7wZv&#10;i24JVHL86n85FesmmaR6m8/TnKIuAxQNAxUE8g7jnwAlQ99yJfxbbXRQ04tgLWgCrGyCR910cZKP&#10;yz78zudoDvyq3tRYfyv71ZRAtcJVvqecwiG14FW+l9RTsrRa4/9SBku4H6K3s0H+c6BCBl00ripL&#10;YL9oRqg6++CVHmsqOspjlT0eE6YXWi50MboVbz+lQ2mcyhYPOkbg5te/47w41V/XcOnvG3QqmVyr&#10;OZ3++tVq6j6uXWNdde8ZKud9jucqbzx39ATGZmNBfgAbqUBkzdjHGEiQwgmSSGJhcDzrrHi6CxXY&#10;KP7WAXQ3XwGCrtIoL8LgGf0/1NDgG4H0EVeKJRANjwuc8nejPOmC74LyxoXeua/R4f4XWCKJn6qP&#10;h6rw1QTWVITqhzku2DdbjS9nO+CbWU74bpYLtoxzx5BuQXSiUAzpEYXtk8LpToH4fr4fto11w8h8&#10;a8T6GyPAj/8s1IHZ0grZGRaYN8Ie36wIwIXdSajal4cH3xei+tsMXPs4HL+874gVo7ugKLcTPyi/&#10;FGZRyaTeEbKVL41FKwu+ADpYYIIjIx5jXaIjApPsFUnkC0wUoBgVxKlYRwlUUblq5GS54beODmzo&#10;pu/IhI2eUVBxKAvCYkzHEWBkwqlA1YyNV5uNWdOANVCxjmKju9kAlOg2X3OHDVJgu8XGKzDdVGJd&#10;YwRsy+d05HvLLAwZoNAMVMjcu1t8z5uEQlbBvcEYJ1dtvNexGWp7twRYV73o1YyxT1uZRCtAnfxf&#10;UCnx7/+ASlszYVbzf2VkUuDWzAQRvVtTNU5TEtDeQKXjhBpCVSMrJ9GtHhKcR4x8z7Wd8VLHTdk+&#10;aYDqpcDWKgB35+3EpcuVOP/XVVw8J5Nqb+KKuJacrMja6tqValwV3WFd9dERPNEKwksTd2BwBnb1&#10;jmdhz98tkRARrBA6SCgbvig4jh0sIQpOsOZvrek0GxXI+/zjCAgBaJS3AgndpEEe0aaKkzVCIQ29&#10;cZBBeVyiY8NzvWLoPrEClwDD9tcATSM4jWq8zyfWStn+J0zK/1Jum+P/AYwNRICqakRHAAAAAElF&#10;TkSuQmCC"/>
  <p:tag name="ISPRING_PRESENTER_PHOTO_1" val="png|iVBORw0KGgoAAAANSUhEUgAAAQAAAAFACAYAAABTKqIKAAAAAXNSR0IArs4c6QAAAARnQU1BAACx&#10;jwv8YQUAAAAJcEhZcwAADsMAAA7DAcdvqGQAAP+lSURBVHhe7L0FfFXXtj3c93/f8/fuvb01WgrF&#10;kgARILi0tEBxd3d3d3d3d5cgCcEJENyd4E7clXgY3xxr7xMi+yQnIbnK6m82ITk5Z++11xxzTFlz&#10;ffF5/GMNJw+Pf38zbVxBnwEDqr6qU7+Vd6myA3yqVJvlU632Rp+fqx/0KlP+on9xh5sBRYre989f&#10;5GlAfqvn/vmtHgdaF7vvX6LkDc/ylU95/1rTybtanTW+lX+b4lm+Ys+3rds19Bk9rPTLGTO+mwT8&#10;P/2jPo/P4/P4a4yXs2f/8V3L9nbelX5t5Ffh58E+DmWX+xYredDPtswNfyu7NwGFi4UGFCoeG1i4&#10;OMIK2CAsvzVCU0jITzYIkZ+H/MTvU4v2Ghv1NYz/LlgM/oVtkwILF4vyL1I8yK+owzN/hzLnfW1L&#10;OfmUqzLbp2KVnl6161f37dSpwOvX7v+pX+Ln8Xl8HjkxvF1d/9uzdWsHr/JVWvuUrjjXz87xKJVQ&#10;lDwyTBQ8pmBRxIuSxhcoihhR7PeitBEiVHoqdLCBBGUgH19npb6GKECwQrhIpPyb7x8rn8PPi5PP&#10;jS5UDIFFbOFfxDbIz67kbR+HMnt8y1Yc9ebX6vV8e/UqoN/G5/F5fB6WjGfPnv3H69oNS3lXqtLD&#10;r2TZDQHFS9z1t7KNjhRFixNljxPLTSUMp3KKZKbQuSkmsCBTIDhEi5iAIaywgIKVfWBA8VJn/EqX&#10;n+fzy29N37RvX1C/zc/j8/g8TONZlwHfeFWtXt+3VMVFfralbgcUKR79XhQ+QRSeSkXr+9dW9qwI&#10;rzNUJELYQxzZggBCuLAVf2u7IP8SZU77la8yzqtW/Yo3Xdf8tz4Fn8fn8c813nXsldf75+rtfEuV&#10;3+Fv7fAmVBREo/EfrbuRcv29Cu+HLCFWGEycgJt/4eJJAbYl7/iXr7zQq3bt6ndPnPgffWo+j8/j&#10;H3PcmTTpT97Vajb2p9Jb2XlHFqLSC6Wnn51CWf7RhQyBIMeYBdlBUJHi8Cte4oFX2cpzvOo3rugE&#10;/Ks+ZZ/H5/H3P7xr1Xf0KVN+TkDREo/DlNIXRZQowD+alc+uEPxU/EDAwL+IbaKvXanzvr/8OvBl&#10;z5759Sn8PD6Pv6/BVJ3fL7+19bd1PCIW7j0XdzTTbykW/l9XbHRJ+W8rXVK+7i8owoTCRZhliBGg&#10;DLB28PV3LL/uXf3GVfVp/Tw+j7/t8bpTpwJMgwUWdbgfJYuYUXvS3b9IAE+UJyifyI+65BVl/kHk&#10;e00C+f0P1upretF/rl738Xu+Xr0P34/vzc+gGH1+DgrnK0o+J75gUQQWKZ7k71DazeuXGi29b978&#10;HDj8PP72xpvmzYv7lqm4MMDazpdpMPq3uWbtqYApFFwpq3wfmF/+XUh+XtQGwfZFEexYDMGViiPk&#10;V1uE1LBDSG17hNRzQGgjkSb2CG0qX03SWKShA0LqymtqilST1/9ii+DyxRFcUvx0W2EIViIFBBzy&#10;6Z8pogDmRxETOBhd7ydKmNwXswkRzCTYlrztW/Hnfu+GDPmzPvWfx+fx1xtvGzSwDShZdlmgtV0o&#10;rRV9+xy19lQqKpdSdvlKxROFCBRlDHYoipDKouC1RGGbOSCsQ0mE9yqFiIGOiBheGhGjyiBibBlE&#10;Tij7USbqMkmTCP1r8s8p+msjxouMkb8fIe8zVN6vnyPCupdCWNuSCGlIkBCAKCfgUFysdEEbBAoo&#10;aaAg10mAymFAIKAySxIrzCqoeMknfpV/HeY9adLX+qP4PD6Pv9zw6dCqmG+pcisCihRXih+Zyp/+&#10;RFEKL8pEOk7FF6uulF0scmhje4R1KqmUMXJ4CgXXlTdCKa78fJwu8nsloshZFvm78HGi+Kb34nun&#10;AQr1uiGlBXgcEdqmBEJr2yG4gihoMW0+kplCDgICqxPJsAgEAcVKPhcgGMQMi/5oPo/PI/fGu169&#10;8vo6VpweaG0fnCBUn7lto0WaZaHS68oSSDCxF/r+qx1CWzggglZ9RGlEimIrJaeYlDy7yp0TYgIX&#10;XktKcBgr3w8ujbCuGlMIriiAIG6JAgHGFQTccgIMyLSYPYija1C85APfar93BvBv+qP6PD6PnBt3&#10;t877H99KVQYE2Di8YUQ/Mn8OWHyT0tN/LyILupzQefHDSbPDxborC0tlnyAKRks8VsRIEf/WxAQK&#10;OiCofw8SQGgvgFDDDkHCZnj/CuxyAAzoGsTKe7wvYivvXcb9Xc26tfXH9nl8Hp8+vH6v3UAszNWY&#10;QsVUHf4n+fiyUBWtZ6S9sIBIhWIIaeqA8L7it4/RFYby17buOSkpAEGB2QhxLcgOatuLwhbTYhp0&#10;E/LKfHwCGNA1YNaFhUUBpSts9WnVqpj+CD+PzyPr43WrDsV87R23hQjFZBT6k6L6eoAsUL4PLlUM&#10;oUKNw/sItVdKL9aeCvKPovCZCcFNAZ18FdcmrLOAQXVhBsVsNEZAMCA7SjuHFgprCbiPItDGPtin&#10;yq/jPu85+DyyNFoA/+pd7uf+QdYOfgkFiqqttUYLLVPh35Hec0Fb2yC4WnGEdSmpovPK0pPi/7Mo&#10;vZHw3nUwUO7OkNIIbVkSQeIKBTLd+L3M3ycAATMysYWLIaB4qUte9RtV1x/v5/F5mB9va9YrHWjr&#10;eOx9weJqARktrEyFik9r/6OVit4zcs/UXHIQ7y+p9KN1YUqQMtIC4etMf0cxet/ckHEyN5PKqe/D&#10;u5dSrCDQWiy5cg9EjOY6E6G7Fi/sLbiIbYJPucpLnwwd+jlt+HmkH2uAf/MuX3lUUBHbUFr9bNF9&#10;UXxF82m1yoq1b1MCkYzeU+n1nHqOi0lJqbj0rYfJ16H8Wlp9H86fjZLv5bXhE+TrJJEpItMcETFN&#10;+6q+nypfp4jw9+NE5G9IzxmMVO+j3lPem6lH1gWYQCLt9eSEmFKOIuEDSiOkvrgHxcU9UFWJKeY7&#10;C8KtyQzeBtg5PvSq06C+/tg/j89DrH6zZraBtqWOMK+cLatvsvjylSmvsI5C82Uhq0IbLua0C/xT&#10;hIpHBTQpJRVUFDF8sijvXFHklSJbSiFin1zD8RKIOCsgdMUBkbfsEflAvj6Wr89EXtgh8qU9okT4&#10;NfK5yFNhKo/k63153Q35eskBEWdEDpdE+G55v42lEL5UZKZ81gQRAot+HQoYCEI5DQoETpnHcLoH&#10;TewRZP9pjID7DEKs7BL9yleZe3PNpM+xgX/24f1ztW5BNpqvn+UtucmKL1S/vCh+p5KIFOuZozRf&#10;KbxYY90Ch48VpZshyrdKlHy3iJso+HVRWFHeSE9R6kCREFtEhoqEi4SlEP6Mv8tI+BpKyr/j+/Bn&#10;wSJ+doh6LZ/xUMDisoDDEQGZLQIQiwUYyCBMoEC2kEOAEM65ZJCUgDqcQOCAQDthBKaaAqNnk4GE&#10;/2SluisF2DteeNm4eTl9KXwe/0zj3aRJf/YtWXZNuJ7aM1ooGQqDe/TxSxdTJbhcqJGTZJF+quKb&#10;6LyuRErh54lV3yzKfkKU/bYouihgVIBIqIgoZ5QoaZQob1SQKGigLgE5LKb35WcEF/8IMOHCmvjZ&#10;PnaIILMQthHhIqCwWgCBrsVIuX4TQyCYGd1zVsQEBEMFCBo6IKiozgiyGCxUsYEC4hLYOIT7VK3W&#10;W18Wn8c/w3hbp2EZ/+Ilb7KSj/3sjBaIWWE1GxecWKCwlrLYZVF/MtWn0o/gohZhWkwsKRWI1jXy&#10;riiVlyh6iFhdk0WnJTYpu5Gy/qXFBAxkEAQjXiN/RtdCACHcSRjCIrknxhbIDEzswGguLBUGVDnv&#10;g0oj5Hd7BBbS4i+KlRk9NzPCHYdRRWzhV7bSRhoFfYl8Hv+ow6vyz52CrGyD2JQjSwU9slAU5Sxs&#10;jZB6Qn+HCS3/VMU3WXr68dPk/TaJ0rsLnRd/PEoUKEqsa7LC54KyRwWI9VZi/PtPEl5viLy3iaH4&#10;CoDdZzyhBMKXCTsYr4MBmcGnuAkEggkyf71KqZ2P3JCU1fgA07w0BkF2pa97N2niqC+Vz+MfaXjA&#10;49+9HcsvDC9UPOuUX/xMLqzgyrYI7+2oR/UNFqMFwoCdWvSkxYzKrxGlPyOWntYymFZelJ6WlBbV&#10;SLGyIe9FyWMDiyE+qCgSgosiUSRBvo8PKoY4Ef6cP0sMtlG/58+iCUAG75UtIRjwfnS3Icpf7vOB&#10;gKiLMIOFAgaMG3A+Rsq8GsxZpiJuF58J9yCEti0piixuQRZrCIIFBJguDLFxCHhXs05bfdl8Hv8I&#10;41n37j/625d25T59NucwWgCGIgtIWf3iRRHapqS2yYXpKaNFmJmIq6BSc+ITR8wXOuxaAlGPxNIH&#10;aX68UvoctPLvA4uLImsK/17e18fHEffeVMbZ59Xh/LAutt1rhI13mirZcrcJnB40xMknNXH95S94&#10;5VUOYQH2AgzFFVDECHgYfUa2hWBAVhAu9+4jYHBd3IRtDCJ+IitgAFaPDwTXEreggDxDugVGz9aM&#10;ROcXEChim+RTvvJ4AP+iL6HP4+91vG3cuHRg8ZL3s5zbZ5BPACC4mq3a2aYWVnYCfELzVbqOG3nW&#10;irW/KNZefHpF7UPF2ueg0lOorAliySMD7PD4bUUcFGVfcL0thp/vge6n+6GD2yC0OzkYbVPJELR1&#10;G4L28rsupwag/9nemHK5E7YKMFx7WRWBviUVEBBQogRYjD43W8J7p3tDMGCM47md5iLMEzBQqU6Z&#10;s+wEDsnOBKjDupZCUMliGohbzAZsEJHfCjGFi8OvTMXNj+fM+T99KX0ef2/jXdXqtYOt7Xzo7xs/&#10;bAOhr0+rYWujdq+pElVuYDFaaBmJrvgRE2URb5f3uWvy6/VFb6QQnyDRovik8YF+pXDq6e+Yc7U9&#10;ern3FcUejHai3B1PD0LnUwPR5TRlALoaCH/eWX7f8ZSAhPwdQYGAMPZiN+y+3xDPPcsr90ABgcE1&#10;fJIQDAQQ1fx4izt0ToBgueYeqKBhVhkBwZpugQBJSB2NDajnavTMDYRHozEu4FeizGnvgQM/Nyf9&#10;exvelX/tFlqkeBQbRxg9YENhayum9qoWR7hYfRXky6rVN1n8SY4I3y3W/hHTdaL4tPgEAKPF/wlC&#10;ek/FD/FzwPHHtZSytteVt5MoPRW+K+WMsdKbF+3vCBrtT2ksoa97H+UyvPAslzuugUmCdSDwF0Zw&#10;VdwDphT1+oIsAwGDhAIE3IPBNmmKDYhyGz7/NMIgcQJThXaOHq9bNyulL63P4299eJWrMCK0cPEP&#10;WQn20ToEFrFRDTgiWZOeVV+fPj4Vf4L496yae+qgKT0DX7RuRgv9EyVWlDBWLPK1F1UxWSg7FZ+i&#10;Kb2RUn+KkBkMRhsBAroIex/UR5CfuAbibuRKFoHCWAGDhixuIhCsFCBgDCUbQMAdl3QpQn6zVfUb&#10;CuwN1oGRqIxRUQcvz1q1ftWX2OfxNzmAf/EpU3EOu/Gy9tvoYaYTPdDHBppsa5Vlqy8LURXsjBEL&#10;tVWo/kOhr6GyYGn1c0nxqXCM2AeIb77xThNF0xVdT1Z83ernuAxAN5EO4iK0OTlYQKcz7r+prBhI&#10;TE7GBtKIKnAiI+C/L4prwKpD9jwcnkWQFlcucrywgZYlVC+GrLgELCEOtrEPffd77Sb6avs8/paG&#10;O9z/P+8yFVezaYfFkX7u0c9rrXadsb5epfeMFo45Yf6eG2ZWlULkbWEOrIjTqX7aRZxTQl+fkf17&#10;r6tg/MUuaEOqLzQ9tbX+ywhBp+eZfnDxqCfXZqfSiUbXnGMiQMDaiChfe0ScLIEI7kkgG8hKUdE4&#10;ec6Tyml1AyWy5hKw/ViItX2MZ426HfRl93n8LYzX7u7/6VOyzCZ1Km2ah2ZW2JGnoDXCmoufzg0n&#10;Wcnrc8GR7s8RxnBWFF8Wv7JQuaj4tPpUMH5lZL/Hmb7KLzdZ5r+GdDujuQXMJDDT8MarrGImTEEa&#10;3UNOSRSDqJzv1/YIdxJGME6eAwOuWXALFNjTJfiluNahyYIsAZu50K0MKWIX965qje768vs8/prD&#10;23XNf/uUKr+HWz0ZuTV6cGlFy+3bILyrWO6sUH4usKFltZTeXqH7b+2VRYoMyt0Fz0IeKtZb77JY&#10;dKO1StcxUp+eomcmVNx+orh9Rfqkk65izbue7q+/zujvjYTZg4EqNjDkXE+cf15NZQoYmzC6lxwV&#10;E+O6K0DA+ADThkwfGj07I2F2h8VDDRzUTk5LKggJAiwfDrWy++D5a41B+jL8PP4a4+aaNf/tW6r8&#10;3nih/RYpv7xGKX8ZcRMG6P6+0cIwkhGi+LT6SzS6HxXG+vw0CzLHxU6v4CuGSy9+w7DzPZSiZc3X&#10;p6WmwveW7/uji9tIdDo5BR1OzEaHYwtFFqHD8XnodGI6OruNkdcM+ggKWQEDYQPtxSVg1mDz3SYI&#10;9iuhQCvXAoS6qAAhQYAZgxMO2o7ErLABugTCBkLbllCNWS2NC0TKWgqzsoX3r9UH6svx8/hLjmdL&#10;lvyHX4myu9iT36JtvAz2Ce1nb31lJbLg7yvFHy/WxVXcBda057KfbxL6+iH+JbD9XmNR+gFKwQyV&#10;z1BEcZUi9xXFHod2R1ah1cGDaLn/PJrvvYlme++KPEBTkWZ774vcQYv9V9DK+TjaHt4igDBD3kPA&#10;wL2XfCUzMPqM9NKJAUK5zsmXO8KDAUIBL8YtjO4vR0XcApU6fCxsYJ0eJOQ2aoPnmU6EAZIJhvUo&#10;iUBbfZux0RpKIxoI2MGz2mcm8BcdYM++EmU2J4jlt6i6j/6d0LuQ2qK8pPuW+vusQhtaWtvJdldP&#10;6+VCEU9aiRYfOkms59N3FTD9Skfl63cWZdSscUaiKaGJ4nc6MQVtXJ3QfN81NHN6iKZOj+WrhwiV&#10;XlP8pkr59X+r3z2W1z1SgNDK5ZgwhMXynmQFZBCmz0j7uamFDIXX3Fuu4/CjuiobkivFQ2mFoCzP&#10;iKyAW6fDJ2YxNiBGgR2ImBEK+l7bH2C4npLFRkBA1pW1/Yd31Wt31Zfn55GbYxLw/7wdK66KtdTy&#10;cyMPkbqxgyi+WH1Ld+8xws8qNPH1o7xzP8hnEvrPTKmxLr/f2d5KkcxV7qUXoexisUnz2x7aIZb+&#10;tlL6pntFsZWi38uCCDsQIGgqoEBW0FEYwcc4gdFnpxemC1mXsORGa3h6l1Ggxt2HRvedo6KyBfLV&#10;Q1yCpSVV3MbikmI9OKh2FjI9nCkIMCZgg2Aru1ivGnVb6sv088itwTw/j462KNrPNF8BUf5WQt0n&#10;lrNM+VWgT5SfzSwuitVnIQ99fX99ceWSUDGYT/fzdcSqW83RwY0VeGL1La7g6yuv7Y2Ox+egxYHz&#10;ovRPlNU3Vm7LhQyhqdMTAZM74hpsls9JyQYyEbl2lhYzbjHifA9cefGbqiBkXMNoDnJaFAiwUYmA&#10;uAJzbjIyeuZphcFBAYyQqgICjAlkAgIqOyCvCbG2i/Ks27CevlQ/j5we78pUGPHe0jw/LX8hUf72&#10;VH5BdUsi/aZqvhWltBZbEbKA/gJWX8vtF8PtV79g7IVuSmGoOIZKZSCaQg4SBd0kSntXWX0jZf40&#10;8VDv28rlKDqfnCCfaYoNGF9TWmH8ggVLjGcwrsH4xl9iblWmgCB+ngFCcefoEhg9+7QibDFSvqrO&#10;xAQBC9KEPLg0qGiJ4DcNGlTWl+znkVPD6+dqncMKF0tk4MVo8j+KjbaTr4goPw/RtDTNxyg/21ft&#10;SRHoM1pQOSxa8Yw99nvURw+h8NyEY6RAxsKUXi+lkFRM+u9UVGMFzgkRN2LPYzTffw0dji0VC6/F&#10;GoyvLbV0EzbAgiWC27QrHfHkXUWVJWC8w2heckqiyNz4GWQDj+y1KkJL4wLMEIwri5BatjoIZB4c&#10;jBMJKF7y3dvu3W31pft5fOp4U71m/ZAidjHvLdnYQ8tvZaM2f1ia41cdecaXRuQpUX7S/b9AoE/L&#10;7RfFa6+ymH+tndq1xx17RspjKKJ8lPZHl6D5vqui/EL5s+znZ1MYUBSgaX1oj1j14TobMLhGA2E8&#10;gxWE/dz7qM1LbDzCNKfRHOW0qCCul7gEbGLKCkJL4gJkAgSBOsIELCwY4t4B/xKl770ZPPh7fQl/&#10;Htkdr+s2KhlkZesXazDR6YTKL5Y/nKfvWJrjJ+Wf4YjIm+Lv00qw7txg8eSksEiGwb7zz6phyLle&#10;YhWHZpHy91KK18Z1tygjU3mf7utnXZg1eIyWB9zR6cRMFX/IWoBwsAoSrrjZEj4+pRUY/kUChHQH&#10;ggQEDsoaIQBYUjhEJiBAoLYVWwAC2i7CovAtWfbE3Xnz/kdfyp9HVodn9+4/Cp3y4Ll8RhOdSqj8&#10;hW0Q3lm3/EYPMqUIBVT+/iLx95+woi/NQskFUZt4hPIH+ZXAljtN0Vl8YkbJjRTEUETB6O+zaKel&#10;82nd12cKz0hBzUvzfSL776OFLvy++T5hD/Jzo9ebFwYI5Rr23Ua7wxvkGrUiIsNrNxBTgHDUhW6q&#10;8Ui8gECubTFOKdxuLGyAZyao3ZuWBAe5rViEqWTVZSgTV5QHlTJN7VW+ynp9OX8eWRnvFiz4Lz97&#10;x2OJBS1Uftb1d7RU+XnQhCj/Gpbz2mnU0Gih5KDQ16WVe/SmEiZf6qQWPvfrGymGoagUXH+0O7pG&#10;lPWWWF/m6o2U0lio6C2dH6DFAVrue2i88w4abLuFBltvoeH2W2i6+64CAb6mpbyGIGH0PsbCAOEj&#10;tHY5rIqOurn3TFFFmJkMVC4BU5hsOhIeYI+EIHY0Mp7HHBOmCiMEBG44IJynItElMForuvBkJQUC&#10;wgZCftcDg5mAQNhP7CxkC8/K1Ubpy/rzsHT4lK6wnPX9mRb6/Gil0jBhbcV/t8DnD9cj/RHbxPL7&#10;2WmU0GiB5KCwCIaNO448ro2+oshabt8Syj9QKRIVqrPbaLQ66CKKJnSfBTuGiphWxMKLMrc8cB+N&#10;tt9GteWXUHb6adiPOYZiQw/BetBBWInYDHaF7YgjcJx4EpXnn0Od9dfV3xIMFDMwfO+0orGB5vuv&#10;qOIhUzGS8X2lF+5tIBDMutoBzzzLK7DM7QAhsxDJ9QJzSmlFQwZrJpUQBMaKO8C+AhaAAIPWwVa2&#10;Ce9q12uiL+3PI7PhValqn6jCxTM/lZflvfmsEMYmHpak+kT5w4aXVn3q6Qeqnny5mN/Xcvs2qiHn&#10;8put0M5tkPJ9TRV7mYqi/H3Q8dg8UayLomCWB/oUxRcFrr/lJirMdIfNkEP4qfcB5O+5Hz/1Eum9&#10;HwXk3wV6O8v3Ir34u33IL78r2M8ZDmOPo9qKS4otEAiMPiO9yLWp2oP7aHNoF7qcGqpcFk3JDe4v&#10;jahNRQICbDjCtmYsiCJ4Gs1tjgpB4Jm96lBsGQiUReSosqpLtOo+bLQ2U0i0rOOAYiWC3rVta68v&#10;8c/D3HhXu3bVkCK2kZme0Uflz2uF0Eb2WvVWZsrPVl3cu+8iys8ofy5H+lVzzqBiuCG+7ajz2cvt&#10;dzk9GG0Pb1XKpZXnGildeiGFbyKUvuJcdxQZeBD5e1DhD6BgX2eLpECfA/iJQCF/4zD2GGoLI2jp&#10;7KFAxejz0gurCB/L35xGxxPThcFkMUDIjIjbQKy51Rx+PqW0AGFu1wyEFUfUa1lLSx0RIe6h4RpK&#10;KewYJespqKxWNmy4RlNIfAEb+DmUvf521qwv9aX+eaQd73r1yutfrMTTTIN+gqikXyE17VXTzvDM&#10;KvyU8svXQyW0opBcVn5Wu9GX3XO/AbqdykZu370XOp2chFbOJ8SiWp7bVz68iwfqbLwBu1FHNWuf&#10;BcVPJ32c1XsUFkZQed5Z9RkEl7Sfa1ZUgPAW2h1ZJwBgKlgyuuf0ogUIh2Lsha64/epnVTiU6wFC&#10;xoLe2qlCMIsKhthmbHBpBDrox5MZrVVdVGZAXFrvspU26sv980g52NHH177MAaZPjCYwpZB2Bf8s&#10;D4sPwSLlL62O2VLKn4tpvvcitFYvPcthzrV2qv02d8cZLfD0YtrEw9z+MlHma8qKWkr5W4ifTwv9&#10;y+ILKNxfrL4oLhXYULGzKHQV+H4lxp0Ql+KWxgYMrsFQnBggfIjWB13R2W0sugsIsK2Y8RykF3Y0&#10;ZjvzfQ/qI0KdVZDLLgHdwnd6fwELQICuZ3gfRwTZsADNeL2aJCy/Fejaev36ez992X8epuFZvuJo&#10;tvPKLOintmqWLgaeEpvprj6T5T9M5bfTessZPfQcEDboZG7/zNPqGHSup/JlNd/WeGGnlv6i+NzE&#10;M0Lt3tN25VmY29+n+egNd9xG6cknlS//SVbfnOhswGqQK6otv4wW+x+ozILhNaWT+2i654m8/jI6&#10;Hp8v96ptUzaei/RialM+91pbBa7cVJSrXYe4Vjw1ELAkJqC2EncuqTJR6uxIg3VrEhUUtLaP8GzY&#10;sLy+9D8Pr9qNqgcXsY2JNJiwVEKELS70ur/4aaRfBg8jWRjtJ0gc1Cx/bim/KdDHwzM23G4qi5WN&#10;MSxP73Uz5faPz1BFNcrqq+26RoqUWlRq74AHaq65iqLDDilfv0AOWX1zQoApKABTbvppNN51By2E&#10;DRhdm5GY4hhtD23XA4RZqyBkI1KCq/vTGgK4DBDmoktAd0CYQMQyy0EgtEUJrVw4n3kXlhkrurh+&#10;9qXvvps05PNhpC969/7Wv2iJx5n6/dzZJwgb3lWr8lN5WXNC5Wded78oP0+cySWf33QYx/03VTCR&#10;DTpZ0Wcx5f/oE7c7vF7fupu1QB8j9JXmnEUhk2KmUdbMpIAuRr/LSBgkZMag+MgjeoDQ8nQhG5Co&#10;AOGBU6ozkTYHWdlUxADhIAW2AX4lFfjmWp8BgsAbO8uyAwxCTyiD0Fp2CCJLzSCDxXhAYsFi8ClX&#10;ea2uBv+8w7tEuc08fCHDk3oZ8f/RCqHNS2Ra4hs+mju+xPLv0lN9PHDT6OF+oqgGnYG2cH1UB72E&#10;zqpiljMWUv4zGuWnT9xKfGOl+Jbm9kn5XbT0XolxxxUtp49upKgZyU/CFL7rthffdt2LfNkADwo/&#10;u1B/F1RZcE5dmyoySnu9hqLXDOy7oToVafORhQpCfVPRhIudcfd1FbWTMtdqBtjz8bm4A3P15iIG&#10;ay5ZGI8aXQbBFbVeAoZrWZfw/FYIK2ILr99rt9ZV4Z9v+FSt0SGikG3G+X5G/GUyQ2rYqfxrOA/o&#10;NJp8Xaj84RtF+dmpNxd69pkov6d3adXogrl9rUGn8WJNJ8r/7aP68TXff0kpgqXlvKp0V5Tst+UX&#10;VREPKb+RYmYmP8jffd99L4ZtvoHFhx6h+CAXfCNAYPTazITg81PPAyg14aSqLNTYgPH1pxU2G6G0&#10;dj2ALm6jFSh+bEqaiQjYqrbkp/vC5SG7DjFAmEsuQbispYcOWo+IzMqGmR4cXFo7oTiTzADbjAcW&#10;K+n7rlu3IrpK/POMt03bFgqwtveOzoz6/yBSppjWijuToJ8q711eCpHs4BOS8xZBNegUa3Plxa8Y&#10;fr67skIW5/ZVGoybeAarbj2aFcwC5RfFaiI+Nyv5GOTLDuWnfNNlL+wGu2LHxVdISkwE8AHXXwSg&#10;1jQ3fNXJCfl7G/9dhqIHCK2HuKL6isvKPclSgJAuwf4L6HB8rswRawayEiDk2YeDsTC5LXlRtdPS&#10;6PllV+hi8CTjyFvCBNhmLLMNRMwMdCuFoEKydjMJCiYWKApvx/Ku8iD+n64a//iDxy5725fel2nK&#10;j/v6rW0Q3o9Bv4wtP+kZaVrkK/tc2cvP+vQwfwfsvNcQXU8xPZUyt69VspkVUlx37tufjFbObkL3&#10;WdGXhdy+KH/tDTdgKz63ovzigxsqYgaST0CDCt50njue+EXg/sUncN16ARdP3sOxHRcQHBGDkdtv&#10;I48wge+zySxMAcLyM86gyZ676rqN7slICIZN995VDUm7nh6sswEL5lZew36JDBCyLfmF3GpLHmin&#10;7R1gYxH2EuBOQqN1qIvqNNzUQR08k1E8gN2s3xcWV+C36n109fjHH+8q/9Y1snDxjHv66WW+oW2F&#10;ziu/X/x6g4mmqP38U0T5PfQtvUYPMJti6sn/9G0FzLjaQdXxZ4Xyq3SXAED7oyuVz6sV9nDRZ24h&#10;tU059/HzQub2XVR1npHiZSZ5uu9Dvp77MMPFA2Gi6Ee2nEdDh3FYMnE/TrveRi2bkVg+YS/CgyOw&#10;99pbYQgHFVPIboDwJwEQ21HHUGdDVgOEWtehls4nBCwn6RWEdAk0Rc9QhGExQMgdlmxLzh2XCfLc&#10;jJ5ptoXViGJc1BHmdAUyairCLcQiwVVZLpyxK8B2YoHFHAICOne20lXkH3e8btWqQIAVqb/xZJgk&#10;QCYt+HehXfSpMirzZa5fwCHyir0gdM5SP82S2MLtaU1Vn87cflYadCrK7zZSfNx9ovjcxJPF3P72&#10;O2qDzqcE+r7qvAflRx2B20M/BPsEY86Q7ahvNw51io7B6pmuOHv0LhqVmIC6xcdgcItleHHnNR4L&#10;Q2g0210Ywx5xCbIfICw84CB+EfAiAGQ9QHgd7Y4uF8XW9kMYz3F66SRgobUl7wSPt5UUeOdogJC7&#10;CINtEb6jpFYolBEIcO2KW8p4gNpCbLDOTcJAuG+pCi7/8K6Aj33pXayLNpqEZJHJCi7FYh+ZxIz8&#10;fu7pZ67/aAltS28O1YurffviS/r5OGLN7eYqt99BFlW3VNTTvGgVfWzQOVsW/jm1oC2x+BS1iUeU&#10;5fdVV2Ez9JAo0r5sVfT9KHT8my5O6LbqMjxD3uPOuUfoVW8B6tuPQ8vyU9FAvpoAoEmpiWhZYSoa&#10;ChC0qjgVR7dfRGhkDKaI4uYV9qC5BC7pPiMz0TYZ7UepSSfVluNWqoLQ0tgA25h7oPXBfehyaqTG&#10;BpSSG895ahmgtyXvg8OPauO90Pcc21TkL+uDwWVfe1UynFlmgK5AWJdSqjmt+UYiNporwKxA9Zr/&#10;uO3FvX6r0TK8UCbUn0GTQtYI7ymTm0mxT/gQUf7tovxM9eVQoU9MgHb45p3XP2Ocfvim1pPfaKGl&#10;F81aDUS7w5tUJ92sBvqa7rmHCmJ9tdx+9ij/t932onDfA1hz6pmwomjsXHIMzUpPQmNR9FYVpylR&#10;ADDjIM4du4cmjhoA8OfNykxWILFg5E6E+IXg8F1vlBp2GF/RJcgGEPFv6H5w+3GNVVc0t8biACFr&#10;Bp4IIJ5HxxOz0dWdPRFYM2A892mFOy9ZlLXkZiuVtVE1AznFBsJkzTE9OJOZgQziU2SvjAfUswcP&#10;pskoHhCd34b9BD3fDRmSV1eZf5zhM2DAN/42Ds94zLLRzSuhLyTWP7SRQ+Z7+xn0W1JSj/gbPKBs&#10;iFZnbgfnh/XQQxYa69A1ym+8wFKJHuXv7MYGnUd0xbc00Efl90C9TTfVXv38PQ9kK9D3k/wNaXuN&#10;KW648ToE3s98ML7bOtSzG4vm5aaIgk9PBQCrBADOH08NABR+Tzehb6OF8LjyFK8Co9B60QVxJ5yy&#10;XjOgg4YKEMr1EdyaZGmLsYiaS7Yl3yTPw9SW3OAZGAhfTxAffqG7yt4wi6NtKpJ1Y7AGsiThtoi4&#10;KSDAsyKZpTJap5TxspZHlUFwGe4czNgV4ElXPmX+AQuEvEtVnMsGHxkV/KiDGMoX1/yqjDb5jGDQ&#10;rxQiHwlQ5EDEn3XltA5vvcphwfU2KsKf1UAfhY0w2BCjSRYov7aJ5wF+XXoRRcRnpu+cToksEJXb&#10;7+qE4dtuISgyFucO3kSH32aJoo9HqwqaYqeUBg4EAFdDADBJo5ITBDgm48C604iMisG8Q4+US8Kg&#10;otE1ZCaqglCu0370UQG7GwoELA0QapuKHqVpS2551yGCObM3O+41QigDhCzkMlgLWREWgjHoTBdU&#10;uaIZxQOYGuzliKDCstYzSA2GixEMtbJN8KrXsIauOn//w6dOwzIhhYtHRRjccLKw1LeIDcL6OGrN&#10;PYwmkUK/n7v7zonys2+/wYPJipgO37z4nA06e6rcfhdV0WeJaOW8XU4NQxvXXbJQZTGrYJ/BAjYQ&#10;KkDjnXdRZuopZSGzs4mHkfqvxde3H+yKvdfeqUj+qsn7xZ8fL4o9KZ1Sm8QSAKA0LztFsYEZA7Yg&#10;0DMIZx77o8LoI4oNMMhodE0ZivwNsxlFBrig6uKLUJuKBASN5ie96AHC/VfR4ehSdGMJsaoZMHo2&#10;qYVHmXNnJo8yV23J3+ZQW3K6noF2qvgssz4CKjXYiK5AxixA2ytQ5tpNV9f/1lXo73fwHD9fW8ej&#10;Geb8Sf3Z3KOJTv0NJs8kKvK6W6h/6Kf5/aZAX4i/A7bea6I16MxKRZ/ek7/Tialo4XxKLUxLK/ro&#10;A5Py11p3HcVHMLe/L1v+tZbb36Ny+0/9I1UEn5H8erZj0aK8sUKbxFIAoGguwVh0rz0Xd84+hFdo&#10;NLquvISvBQR+zGacQitm2o/SU06h8Y47mktgcQWh1pacOyc/tiW3jA2ocwuFDfRz743jT2qJO2By&#10;/YzXiSWitplzz8DsTCoFTaXCZXnikIEe6MKGorFFiv9jnDzs/ctvbSMzO76bUf9y4pdlRv2HCQAs&#10;NlX6pX8QlkiEiNag0waPxApMvdxR+Yhs0MnDK4wWTVrRAn390f7IaqGwN3XlN16saUVLh91Hlfnn&#10;UKifi9aCy0BBMhIGCE25/VnM7UfG4NCW82hdcapK6RkpcVrJCgCYhEHEpqUnYueS44gIf4+VJ5+p&#10;wp/vumXPJVAVhOISFBt2WO1oJBNoYalLQLDd81jA110/t7CXiGWbitiPQDu3cBBWsi25t6MyBp/i&#10;EqgUNBuMZhYPoCvQo1SmW4dZG+BfrISPV58++XRV+vsbrydN+pNfUYdHMRkF/ljwU8gaET0zof6c&#10;1AmlEXnPXtugYfAQLBGmg6KFORwT9O/rbmrQabxQ0ou+iefUKLQ+6KzoPlNVxgs0tZgCfQ223UbJ&#10;CZ+S2xerL5a3vNDwU4/8VW5/NnP79mNVBN9IcY0kOwBAYTCxnu0YTOy+Hr6v/HDlRRCqTjyBP2fX&#10;JRDJrwcWK87hdmiZJ4trBsgGCL630f7wepWm1QKERs8uvZg2FbEt+Y1XvyhXMNtdh0zxABdxBTKr&#10;D6ArUE9vL26kE7owIOhb8ZdVujr9/Q2vslXGxYn1zzDwJ5PAAxeU8puL+tPv5/beo0L9s1npZ6L8&#10;vj6OWHGrJToI+jNNZHF3muTcPg/fvKAWnqU5bc3PfYDqKy/Deghz+2L1s6wsLsjb84Dy95nbJw2/&#10;c9YDPevNVz66pQpskuwCgBK6BPbj0bn6bFw5dgd+ETHot+E6vpVry5vNIKZqTip/az/uOOptvqkH&#10;CI3nM53oAcLWLoe0tuR0CVQFocFzTCvC+hj0ZTxh9/0GCPPPftch1gdE+YkrsDyT+gDWtowojeAS&#10;xbS9LgZ6QYkQFhBsYx/r27x5OV2l/n7GyxYt8gdY2fq/N7ixZCH1ty+aacEP/f7wVUL9mbrJxt5+&#10;1aBTlP+moPwY0+Gbgv6GC8JANKvCwzc3y4K7KwvOcsrPhdxkzz2Un3laRcGzu4nnW6HZReTrmtMv&#10;EBnxHjsWH1N0vHEpyyh/WvkkANCFQUZmCtbPOijAHIVN517Bun/2dxZSCI5WA13x29KLKlaS1QBh&#10;i/1X0PHYYlFscdPcs7KpaKAKEM662h7P35VHkqyX7HQd0tqMc9OQuAIZbRqaVBZhHUpqdQEZuMcJ&#10;wp59HSsc1NXq72f4OZZdliAUxqz1l5vWav0z2ePPlN9kof6P7LN1gAfRPFxQfe+D+uguFF6lgwwW&#10;gLHolP/kRLRyOaYrftY28dTddAN2Y7QGndnK7TPQ13kPfp9yEjffMLfvjXHd1qqgHFN0RoppieQE&#10;AFBaKJdgLEZ1WI13j71w510Yak47pVyC7JYRF1Aty/ejjLxPo516gNBgjtMLszCsGXigtyUfprEB&#10;w2ebXlSAUIzDgLO94fbkd8QEFc/6piJWo4qLGnHUQVhrBqlBYbvqzMFfMu4dwD6CIUVsP/g0alpX&#10;V62//eHZoJlDUBHb96QwRjel5HtrhFSWiWLQTybCcJIU9ZdJPF5S7cTKSvEG0Zu94156lsXcq23l&#10;wWZn3z4bdC4VZWaDTst78pPuk/ZXXXwBVgNcNMpvsNAzEgb6fpC/y9PNCSNUbj8G5w7eQIdfZ6oi&#10;HqPcflYkpwDAJA0dxqPdL9Nx5sA1BEfFYuQ2bWch6xOM7i8zUTUDcv9Fhx9BzbXXNJcgSxWE3FR0&#10;6mNb8qx0HRLXkC7iWrYl981GW3KyVP8U3YXNuLaqo3U/R5X+ziggyLSgT4mylzw8nP5dV7G/7eHt&#10;UHYbT0g1a/1N5b69HLUNEwaTo4TUf6VG/bkBw3CyDcR0+Oa5Z9Ux+Kye21f5YOMHnlpMgT4evrlH&#10;X0wWbuIR4UKl1So9xU2lubIT6NNy+3thP8QVe2+8Q3hQBFZO2oeGJccJ7Tef28+K5DQAUHhtrD9Y&#10;LtfKa3a69ha2g11V3MLoPi0RxgW0tuR616EssAFVjbnvJtodWaOercUBwjNkA9xiPARjL2azLXmY&#10;HSIeiCvAswczyAow7R3SIOPaADbKjSxSHF7Vfv/b7x7k3aBp5ZDCdnHhaW4ildD61xJrnkHUP5y7&#10;/Hhk9wMHiwN/pkBfkF9JbLzTVJ1HTzQ3KgwxFLVvv7dKK7U4cEZZkazl9h+odBbTWvnE8mU/t++E&#10;ZvPc8cw/As9vv8Lg5ktR34LcflYkNwCAwmtk6fHglkvx4t5rPPHVdxaKG5O/l/E9ZyYEUbKBEuOP&#10;o/5WvS15lgKEbEt+EJ3dxqi+DJqiGzx/A2HNQA8xCvs86ssas8taBSG3Dh8sobEAgzWuhGXCwnKD&#10;7GXd8uRhI30R4enYvvaOt+9u3fq3fdqwt33p/RkW/fAgz6I2CB8s1D6TwF/EAaH+4WL9jSY3jTC3&#10;z4fj8aYyJl3urAf6TJTf+OGmFNOW0/ZH1ukNOrNA+WmV2KBz7jltE082KD+j/Kbc/uyDem5/8zlR&#10;Kstz+1kRAsDK6ek3A+WU8JpbV5qGY9suqHuZJHPJnYW8R86R8RxkLAQB6+y2JWeA8MAldDi+QD1r&#10;1afBYB0YSSe969C8a23xyrOcMjIWdR1irYq3sIAFwgKGmTd2ZAGhrRxU30tzAUEWB0UXsYVfnYY9&#10;dFX72xvev9epHFyoWHxG1j/whyIIaWyfYeBPNfiY74hIT0sKfuwQL9SMWz6PPKqNPiq3PzhLuX0e&#10;VtFFrENrl4PaWftZyu0/UFbpUxt0MmhWYfRRnH7khyDvYMwevE0F+pqVSb2JJ6ekls0oLJvsLABw&#10;F3WLj1bBPKPXfYqk3FkY6h+q7yw8pFyC7DQboTCLwjlmW3K2SCMbMHo2hiIuQVMBgzaHtqPrqSHK&#10;1TNeE+lFnVsoRmXw2V44+0xrS25RgJDs9aqDOpTWbBchvUIwqGzxDNOCsQICfvalPfydnP5XV7m/&#10;reHr4Lg3w73+pDgOmaT9GPgbKezgEql/xihratDp5VMaS2+0UpVdWQr0nWa3nj7KKtA6ZMnq6ykq&#10;nrhrPUjryW+0YDMT5s2/6bIH3VdfgVdING67P0SPuvOyldu3REjR6U70a7IYD26+QmhwBOaM2KE6&#10;BDUtnf2sgjlh74F6ci/9Gi3Cw6vP1M7CVovOKZcgu92IWTNAsOWJxlltS24KELZyPolOJybrIJC1&#10;tuR0LTfcaYZAS9qSM3goRixiS0a1AbLexSCGdSqJwPwZsAARjQXU+9tjAW/r168SVLi4eesvN6Xq&#10;/Vvrx3gbToTI0LIIX19Kq/PPoNafARmm+K69rIoRF7qhNSm/omzGDy6tqE08p4eoQypoFbTtu0YL&#10;Jr3wMAwevlluxmlljbKd2++6D0X6OWPtmRdq3/72RUfRROX2P+7bzzmZLlR/EhqWHI8FY/bI4g2F&#10;aSQlJuHAlgto+/N0NDSze/BTxbSz0HndGURExWDuoYfK3cnuzkIKQaBwP7YlPy9uG7MvWXMJGCBs&#10;f3QV1BHsdAEtLAU3VRBOvNQZ995Y0Jac6eun4gpMFkUfYWbtM1PAY8crZ5wWjBHxLVH2vu/fWizA&#10;p0SZnZrvb4YBCLUJdiymaBB7pRlOAgN/LPf1yLixJxU/LMAeu+43VA8vdYPOzETbxMOec7QCWQr0&#10;6ZS/9obrn9Sgk/lxWsCaU9xUbt/rqTfGdVmr7dsvm/NUnArNbcEdfpuJI7uv4MOHD0rx+dX0PYfH&#10;7dcY0WGVYh8s+TV8r2zL9FQ7C4O8AnHm0cedhdk90ahAL8ZcDqjyalNbcks2FWlnG3qoTUWqLfmp&#10;UXqA0NItxloFYc8zfeH6sI4AgLaz1Gi9KhbAhqKumQQEJ8r6755x9yDGAqIK28KzWu32uur99Ydn&#10;gwYOgYWLmd/uS+vPc/xZ9JNRvT8nZy/bewmaGuRdSbUSQorCy7s05l5vp1DYYsqvGnb0VSWf7Y+s&#10;EGW+Lj4hld9Cyi/WhZH+nxdpDTqp/EYLMiMp1NcFP4jF+77bPozccVvL7Ttf13P7uWN5m5cRpRM/&#10;fEy3dXj+0FNX9Y/KnxYEuMlnzexDn1RlmJHQrSEI9Kg9T+0s9AyNRpcV+s5CUWSjectUBDz4PFhm&#10;zXJrUx2G0XNML2QDPLfwAjqqtuRkAlmpIOSmosFYfasFgv1KqP0EhvUqjGV52iFirrgC5nYMkgWM&#10;L4vgX2wzPHKcGQE/+zJXnx09+h+6Cv51h2/J8qt59LHRxSphyS97+7Mqypz1Z+BvuiMiXpkP/NHf&#10;evKuYnI5b5Zy+4LubNDZxnWfQn1u5LHohFvd6jfcfhulJn9qbl/bt7//hifCgsKxYuI+lTfPDd+b&#10;YqLdmxYfQ/T7WF3FUyt+WjENBgd71M3ePgNLRNtZOAk7lx5HhLg/K9yeqo5BLHk2mj9LxBQgLD/z&#10;jLho2nMzfKZGoq8HtiXvotqSZ2FTkQoQDsXsq+3h61NauQRG65cHjES4O2TcPERYQFiPUgjKgAWE&#10;5rdChJUdfOo2bqqr4F9v+Kouv3bBPPXU6GJVQONHsf7tSpq3/qriT74eLWGY8zfl9x+8qawOh2S5&#10;ptGDMBT98M2Ox2cKyp9VaJ+VQB+jzDVWX9EbdIrVz2Zu/+tOTmi+4Bye+Ufi2e1XGNh8qaL8OZnb&#10;N4kK9Ini9mm0EFfOPNRVOr3VNyem4f02EDMGbUMDh9wBKboZzHRM7LEBvq/8ceVlEKpOOK5cguzu&#10;LNQqCPfBbtRR5appNQMWxgb0TUWtXI6j8wm2JReXwMJNRTRGrQUEJl/qBG9vR5WSTscEGNNihSAP&#10;HOV6N9IFYQGR48sghO3EMygOiucegVLljspj+hddFf86w7d0+clxGVh/3kRwGaH0mVn/eY6I9JIJ&#10;Ck4fTKHl93hTCYPO9tLO4DN4AEaioTgbdG6UB3xbpYEMH7yBcEsqG3RWmuOuFlZ2A33cK89g1xzX&#10;hwgXyu+6+axY1Cm5ktun0Ko2ElYxb9Ru+HkHa5osw0jRM5Yk9XcJ8YnYt/Es2lSZhgbyvkaf+Uki&#10;bg9dlOSdheHR6L/hGr7tmv2dhRSCdZH+B1FVXLZstSXffw3tjy6XNWR5W3J1grGszymXO8LPp5Tx&#10;rkLuE7iipwXNsQCWCPdwzDAWEMavVrbxXo2bV9RV8S8/vEaP/srfxu6luR7/wfT9af0z8v05CfSJ&#10;Thsf6kEkfeFZDsPO99CVP3WRRnqRh8GKPgb63MYJmos/S8XPSm7f5YHakqo16GS3nmxQfrFgtGQV&#10;xhzF6cf+CPQKxqxBW5Rlzsq+fUulJQN9YqnbV52BQzsvKSXmSK/YWRPTYMpwaNuVGmvJhZoBtbOw&#10;1ARsnOOKyLAobD7PnYXOn7SzUMvQmNqS37Y4QEhhPYh2buFedDk1QmcDVHSjNZdamJGac60dQv0d&#10;0tcKCAuIChJXYK2+T8BIJxQLKIuQKsUzbCLKlLtv+UpbdHX8yw+fKlV6xhQqpvKTRhfItB/7+0cy&#10;um9uww+7/CwS6+9jny7tx+Yd3IzBdEsbt6GwqC+/qvLi4ZuLhcJfVmieFcrPYN9vSy/BauBBZbmN&#10;FlZGwio3ldsX5e+55iq8Q6Nx64wHetQx5faNFeBThNF1Kuaozmvx5N5bXWU/XflNYhrhoVFYOcNF&#10;VQ7yLAGja/kU0XYWjsOoDqvUzsLbb0NRc6qbyphkd2ehFiDch6J6W3IyAcs3FZkqCM+pMx4+bioy&#10;WHcpxFQ0tO5Wc9VyLN224jBhAewmzPy/meIglsmH8zwB6pIZFsDNdv5FHcL8e/QorKvkX27cXLPm&#10;33yLlbyQ0bn+BICwFhnk/en70/qfFeufpsEnz95/L5O37GZLNZkpqZY54QPqcmoo2h7aKRZf0N7C&#10;TTwM/vDQisY8fHPaKRQQup9Vyq+Vt7qonvxW/ZyxTs/tb1t4VI+o50Zun4G+iYpRrJ9/RD4vRldV&#10;Y0X+VDGNM4dvo1vt3CtW0nYWzoC78w0Ei9s0esdtfC/zmt0DSigqQChgUGGWu3LtshIg1DYVsS35&#10;RllnbB2Xec0AA4PtTw5SB5MkiiFLVSzEDBdZwLpMWMDYsgiuwP6BxiyAm+3YcMenSrVJulr+5cbb&#10;anV+Dy5U7IPZQz54KKIdq/4E5cxV/SnrXwqRvpyQFBMkwt1XzK+2dWNZL5HVeKI10Rt0npTF6Oym&#10;W30LKb8e6GNFmdagM3ubeFRuv5MTak5zw623zO37YKxYZJXbzwXKzAo7KmCvBgtwye2Brpo5Z/XN&#10;iWm8e+mPqQO2qq3JueHSMOjIk4pWcGdhYDhcbnqhJMuIP6VmQN9i7DD6mOrTQBCwvIIwbVtysoGM&#10;A4TsO9jrTF+1P4XrOeX6Zm+LCJ42nBEL4B6BDiURkM98dWC0/NzXrvTzl7Nn/1FXzb/M8C1Rdiu3&#10;/BpdFEW1+mqYQc3/aKE4Yv0j3dNH/k1Bv97ufcHjn41oVrIoNGZuf5U8TFODTgspPyvHZAH8vIAN&#10;OkWJs9Wg00XryS8WapRYKu6FP2vK7Ysly43cvrbtdhxmD9sJX89PCfRlT8gwOOLjErBn3Rm16YdW&#10;O6fvVStbHoeBTZfgyY0Xqoy47eILyr1iN+JP2VTEMxjYllwLEGbNJWi+T29LzroS1YjUYF3qwozV&#10;lMudVDwg1XZiGjxhAeFrMygRZtBcwCFI3GhzXYTpfrMwyK9G3Ta6aub+eNu2bSE/K9uQyDQXkyz0&#10;WaytET5Q0M3cfn9a/wX0/e1SWX+WVLKDz8wr7TOJ+Gs7+LqcZk/+ffJgLG/QqXL7Lszt30KpCSfU&#10;gviUnvwOQw/iwM13Kre/XOX2J6BJDu3bTyvcxcfGG85bzyMxUYvUGynpX0JM4961FxjcarlK6eVG&#10;gJAZkxblp+DA2jMIF7dqyfGnejfi7AcIP7Yld0MjAe6sbSrS1lrbQ9tUXOrjzsL069QUD+B2YtVY&#10;JOUuQla7XncQJRc9MZcRIAto5mAWACgqGFii3FFdPXN/+JWvOCw2g3ZfrGUOqS43l0GzD5X3P5na&#10;+pvy/dzVxzJLjfobC5W/s9toeXAn5GFkJbevNeisseoybIa4apTfYIFkJtzIQjraQtjD8wA9t99s&#10;iUU9+bMjWhntWIzosBqP7rzRVe+vp/wmMQ1uKlo29QAaO5riHTk7B83KTlbu1JTem+D3xh9XXgSj&#10;2qSTWs1ANgOEyiUQ9lZ06GH8viZl1yFL1hI3FT1C64P7ZT2ycMg8EyCLZQdq9hpMlRpkRoCHiqzK&#10;oC6A7vOQ0ggqZr5fQER+KwRa20V7tmxfQlfR3Buv3Tf9p1/xEjfNnvEn1p/5S9Y0m039MfA3uzQi&#10;39mnqvpj1N/LxxFDz/VUHXuNEJUTqjbyKOXngRyWKz8fsDp8c5a7ig5/Sm6fwGHK7R/c6K6CYbmV&#10;21dVc2UmYe3cQ4gKj9ZV7q+v/CnFNE673kLXmnNVbj+nA4Qq1anXDFw6chuBETEYtvUW8ggTyG7r&#10;MQpdP7oTFWefFeuelQChtrOwzcEDwgQGKVfUeM0OUCxg5a0WiBWGm4oFiAHkzle1A9YcCxA9Cqlt&#10;L4bVQN9EaIh57J5PxV9m6mqae8Pz9zrVQgoVTzIb/GPhT3m5wbFy4RSjG6LPc6hEurw/AyU77zXM&#10;IOqv061TQ9HK+bjFyq9t4vFQgR8tt5+9QJ8pt19xzFG4Pw5AoFcQZg7aqixzruT2y09TgT62/mbn&#10;HtMwUsC/BTGNNy98ManvJgUCuTEvpm7Eq4VxsPXY3uuecBA2xzZq2Q4QCovgoawOY9mW/Ia4iJZ2&#10;HdLiAsw8aXtNjAODPJaMv7v3mrsHbT6ue7a687NVB96YZQEThDH3LoWgQmJ0MwoG2pZ6+mzJkj/o&#10;qpo7w8+h7AqzwT9eXF5rteXXrPVXB3uK9X8h1p9HKukTwR5+b73Kqo6sjJ4aTaIqy3Tvj9bK52ew&#10;z+iBpBZW9DG/X3XJRRQZmP3DN5nbZ9/7XmuuwCcs93P7TUVxuEd/5pDt8H4TqKvW367ypxSOuNh4&#10;7Fx9Wu5lqoqJGN3jpwjdLLpbg1suw9NbL5Ub1nrhOXHL9uDHbDI7Cl0C1oDwsFbLuw4JCOz1QPuj&#10;KwQEjJuM8PyJNuLWLr3ZSnUbTnVMOfteuInOEACMWAAN6biyCK7MhiHGbgB3CYYXsYXX77Ub6Kqa&#10;8+Nlt27f+VvbvYsyuAAlTP3ZFtMsvLnU31ABhp2lNOVPseMvMbgYdt/PyPpr1X3tjq4W5WdJb+Y0&#10;jVSu8c47KDMle4dvJuf2u+6DVX9nrHd/IazlPbYtOKqKYXIlty9gwoh6myrTsX/TOSQmJCqFEtUy&#10;VLa/VTGNO5efYRDPK2SAsHzOBwgJLiytdtngjghxxxYceSTWXMBabSr6hJoBeY+yU0+p2hCLTiri&#10;ZqJ9N9Hp5BTlomr+f+o1zEYiPHb+4duKiA9KwwLe2CN8VgZnC4pB5X6aQDbUNcMCaJh9HSts09U1&#10;54dP5V86RhUubr7b7/dWCK1lb976jxLrP1as/73Ux3pzHzVP7Bl2obtZ35+T2unkRJnk6zLhmRf4&#10;tBLlr7vxBoqNOCyonr3DN/P3FsrfyQm1pp3CrXeh8HzqreX2xfI0L5cLgT5VCTcWw9utgsfNV7oK&#10;/X1YfSMxjZCACCyZtE+V+mZ0YnF2hW4G3bDp/TYj4G0ALj4PTHFcWXYDhBob4Kai+lu0k4qM1llK&#10;IStt5XxMXFQqv3E8gAZu050mKhiYLhZwoCTCaSCNdIcpweGm5qEGuifCDXl+xUoE+Qwb9pOusjk7&#10;/O0dnc22/GLwr6DQkB5i3TNI/UWscRTLnzr1x/79Jx7X1CP/6SdNK/Tph1YHD1pA/bXCnpprryoq&#10;l13K/4OABnP7rEJjNZr7geuqzl7lu3M4wk0hm2A3oFUzD6qSW9MwUqy/NzGNkzKHnWvMybUAId0x&#10;BiCvHb8L//BYDBJf/ruuTipAmO2aAflb7gRl/IhGxXjNmUTcBWECahNRcvfh1MKMwOBzPeHpXVq5&#10;vckAQEb8SFgATxQy10ZcDGtoXTtlaFWJcBrh3psY1gRUrZHzLcN827cv6J9B7l/t+itXXC5UlN8o&#10;+KfKfsX6n0vd64910kz/8UgmVv0ZTRqtf4dj87UJVmI0+VpJL5W/1vrr6vx55nmNHmpGYsrtl5CH&#10;7nzLE+FB4Vg2wUkV3uRUT/6UohauKET3OvNw9ugdXVX+MRQ/pZjGq6c+mNBro7LYzXMpQNi45ASs&#10;m+GC8JBI7L76FnZDDuLrrtkPENKIFBt6GA223lIpZKO1lyzinrbYf14dW66K1NKt54Fi6IaIwaul&#10;jh9LBgBxh3n2RcSGDAqDuEuwVykE8WRhM/sDuE3Yr0TZI1/k9DZhn7KVekcXMn/QJwEgrFkGdf8M&#10;/s1h6k+sf4otv6RCPKabvlEnA79JS60MUnu0Nd/fYNJ1oa/GDr3JB3AaPMyMROX2O+1BywXn8CIg&#10;Ek9vvsTAZktzLbffrMwkldaaNmArvF4H6Cryj6f8JmEkgyM2Og7bV7ihBVOnoqxGc/Mp0kLcM8Yc&#10;hrZejpf33uCZXwSazzunnm2+bBgFCteT3ehjqhdkZpuJuE55GIm5gCAL3OZea4v3sv5TtRenG3C5&#10;hPmUoG5Yg8vzUFHzNQEBNg6R3j17FtVVN2eGn63jUbMbf4hGVkL/Bwh6mQn+qU0P+0um8v1NhT/7&#10;PeqpfdRGgRN1UMfxeTKxRN4MrP8+pmPuqjROvmwo/3fd96l88LxDem5/g7uqt8+NBUqhK9G68lTs&#10;Xe+O+PgEpRhGSvOPKKZx8+ITDGDxlAoQ5jzAsttS60pTcXjzeYRHxMizfSTPeJ+q4zBaA5lJPnEL&#10;2Qg2MxbAqtSWB87K+h1qWBvANmJ9z/bBC8+yqvYlGQAYDPSxQ/h80aMMgoGsDFQAYBAMpIGOLVQc&#10;3tVqDtZV99PH28aNC/sXKR4aYQ4AxCcJ/lnoP085MbpoBv/GifV/kPqAT7VN0t8OM650ULRImyCt&#10;eioZDM70VWfxZ+b70/pXmns2a5a/n3NyT/5KY4/C/UkAAjyDMHPgVqHlpKg5G7VuLcJSWfqqQ9us&#10;wL3rL3RV+OdRfpOYRpB/GBaN36uANtcChMKyZg7cgkDPQJx7GoAq446peo78WXQJWDnIegFuK844&#10;KKilBTscW5SCBXxc16xwZbzr+JOaqWsCRNQmoYMltUpZI12iGzCgtBhc0UUz5wnSUPuWKndSpjdn&#10;3AC/MhV7kv4b7vsXFNKafmTQ8ktuRh3vHZQ6+McgyAvP8ujj3lcVSpgQ0iQsrOh8crxY9xsyqeZr&#10;tYnIDNIU7u+iHpDRwzMSNqFkT37u2/cJi8Gt0w/QvTar2MbmSm6/SalJssgnYMU0Z4QFR2oaIMNI&#10;Qf5ZxDSO7b2KjtVmqeaoOT33WoBwLLrXmosbbvfhFx6jug6ZAoRGa8OcsFio+IijmiuQwU5CGiwa&#10;LnMNRukGLL/ZSjUMSZUNYDDwoYM6Fs9wl6C4AepU4Sq25t2An6zgZ+0Q4dW9u7Wuwp82fOwcD8aZ&#10;i/4ThZKP+sog+n8q/a4/ot/ppzXQIbnuP/UkET3bHzHl/Y0nmtVaLNZwnOymIrZGDy29MLfvpOX2&#10;z2rn7XPffm7k9mn1uQDp63eVBXjq4E19yf9zK35KMY0Xj7wwrvsGZbGb5UJ79MYCwI0FgFXXodAo&#10;bL/4GsUHuagKQuN1YiDCGtiG/JeF5zNmAU6sJLyqStaN3ACu+VEXuiPAtyRiUhYFMRgYaIeI1RlU&#10;Bk4sh7DWJVS/DSOdDM5vhZjCxZkN6K2rcPbHq65df/K3sgs01/RTbfz5VS6cym8U/WdKY6qjVvmX&#10;ou6f/j8ZAA/xNG7y2V9NXOuDeksvo0kWIfWvvf6aejiWRHm18/aZ23fD7bch8HzihTGd1+i5/Zxf&#10;dCYKOqXvZrx97qcv9c/Kn1ZkRtS8xLyPxZalx9G8/GQ0LJlbXYfGYkTbVXj14C0e+kSg8Vx3fNWJ&#10;h5daxh6ZXSo2/Ig6msx8QJA/T+sGfBQeLtL9TH88eFMpfe9AGkoxmGbjAOOFUQ9yRJCN6KAZN0Dt&#10;EHQs76KrcfaHX4Vf2kaS/hsAQKBO/0PbZhD9Z/BvcylEhQj9T1H5R/+f236nXemUwv9PIUKdiJ7N&#10;VVuvjOj/fZSZmrn1Zx6YHWWY2x+z806q3H5u7dtnEKplxanYtfq0Ko1Vw2Dxf5aPYhrXzj5C38aL&#10;kgOEZFJGc5wdaSnCZ9668jQc23ERYVExmCHWnMFjBoON1k9aYbXgb8suZcgC6Aa0ObRLACB9i3HW&#10;u7RzG4QTT2qq/hepAICGUgxmuBhOw5oAGlr2DPzZ1uwGIb0oKMBr3Lh8uipnb/jZl9litvhH0Cew&#10;aFGzJ/2yE3D4CPndxfT0P1ZQ751XaQw811tFRdNOECet44k5+mQaoyypf4OtN1WNf0Zlvqlz+14I&#10;CwzTc/tsd53zgScuWPqcA1suxZ0rz/Ql/dnqWyqm4e8Tgvlj9qjjzHKjvwL3W7C/wtyhOxDsE6xO&#10;Kqo05qi2xTjNGkorDDbzuHLGAcxtGlLZAOeTsp65vtO7AWS+m+42FQaQJg5AQ8magE0lzdcEsE9A&#10;K/OlwYzXRdINqNsg+41C3g0Z8md/G/tX79O8ebIw+v+LXCiV34j+M/c/U+j/WztV5JASAEh77rz+&#10;WU2EOf+/3ZF1GdN/Qd9fFl0w28mHVl/bt78HrRYytx+lcvsq9ZRLuX1ViFJqApZO2o+QwHB9KX9W&#10;/qyL1uxEvsHh3VdyrcOSBtbj0LPufHUwq3foe7Xh67sue9UGMHMVhAw2F+nvooLP5tKCzAQ0338F&#10;nd3GGAYDyXznXmun3OG0x42rnbLnHTQ3wKgmQBhA+EBxA6zFCJsrCipYFH7lq2zQ1Tnrw69WvRrB&#10;hc30/SP9z2uNsFbmd/6p3P+29Bt/KMz/n37yuzpWKX35r3ZYo9bpx0z6T1CX6FtyvNbRx+gh5eG+&#10;fQGA+Ycfpcjt505PflOgr8vvc3DS+Ya2eGUYL+608hkgzIlpPH3wDqO7rFUnGzcvm/MVhKZS7C3z&#10;jyAiPApbLrxC0QEu+CaDAGHmwUBhrvvuCpOdbugGcO2PudAVgb4lVRPclPqh3IDXdojgaVliSNPp&#10;Fw0udwhWMp8NYLt+P9tSD/2XL8/eceK+jhWm8tAPw+o/0v8iNgjvLxTfqPZf0X9xA9Qx3yluTBdm&#10;AJweNDAfABRW0Frt+TdmAPT9eRik1SDXVPSfiM1goNq3P/YYzj7xR4BnIHggJZGeQbmc9Cf5XqZA&#10;38TeG/H6mY++ZC1U6iTd0qUYqX6v/4wj1c//mUS///eR0di48CialdXKfY2ex6cIg8BkhqM7rsbb&#10;R5544B2O+rPO4M88yrx3egCg4XGcdFJc0QwAgNuEjy1RjDbtOqfrO0Bc4NdeZREbmCYQSIMpIBC+&#10;hRuE0uiWSSaVQWhTe7PtwsJ41LiVXWJAq3Y/6ypt+ZD5/n/+to5nzVb/Cepotf9yIebo/wyh/6/t&#10;tQqnFDdHf4d+z7rbzc1s/+2HLqeGqWoqHtBgNLlE3d9XX9GKM5Kj/y5C25jbd0LvtVfhEx6NG6fu&#10;o3uteUpBcyO3r9hEhSnYseIkYmPi1ELlkjVcyCnENKLD/fHs3CY8v7ADIe8eIilRqwo0jbjoKHg/&#10;ZupQ+xuj9/pnEdO4ctoDvRsuVAFCVmsaPZdPEVZptq0yHSd3X0aYMMep++/Lukp/lDkDgcWGHVZb&#10;hs3VBGhlwWsNAYC1Lz3O9FcNcNNlAihiOCPOOShDaugGsCiotyMC2SjEwA2g4WbbcP/Kv47S1dry&#10;4dupUwH/IsWCzTb+FNQJVV1/DS6MQtTaJPQ/TfSfQgDgccoLb7QRBmCwAYgFQCoDcEUm0TgDQACo&#10;PP9cKvrPU2SsxC9Tuf3w99i64IgqvMmNffumevP+zZbi1sWn+tLMREH115hGQlw04t6Hwv/5JZxa&#10;2Aq7+tjg2IwW8DixCTERIeo1iQnxcJ7YDoemd0OY799OL8CUktkw+pvsimn4eQVjzohduRbI5XvS&#10;pVswcheCfUNw0sMP5fSjzFk9yvVG48PiswzjAOLC8sBRIxeAZwcwHXjt5a/6WYKp9UTLBogbMFVY&#10;tpEboHcN5uE71EcjPY0rIG5AyXKHdLW2fARUqdYiguk/gzdVUUf2/etRSvz/NBdFIVoxeGHQ8pvC&#10;FGBEgB2mJ5cAfyyTpKgKQLeMKwA54aXZ6EMAQDtv3wm1p7vh9rtQvHvihdGdVgudG5MrXWoZ6GtU&#10;crwqYWUpq2kYLVhN9BfIiAp+hTdXNuLWjn44u7Ah3ObUwcW1vXFzzxTsHVga65t/hTXNvoXTkBp4&#10;de24+ptLm2dhVvl/w7oO5eFxer/6GYfxZ/1lJKOREB+LBAEuo2H0XtkRjiRxnw5uv4j2VafnSoBQ&#10;O3thLHo3WIC75x+po8y7r76sGCaZpgIBWXvVV5ovDdZSgTvRzd20M/DjOu9yepC4AQNx7lm1dCXB&#10;SlQ2QDtAxFxREE8QCqlFN8A4DhDFdGBRB++XY8Z8p6u2ZcO3ZNlFZlt/sSGBfVGNmhgd+MmjwCYL&#10;/X+WuvjHJGz9zT7pEy93UTXRaZFRdfxVzT8IAOknlmmX5uJfceMPo7VsCjlGaFhwZCzO8FBHU27f&#10;4KF+ipgCfZ2qz8KxvdfUIuQwWqAmMY33Qc/x9PgEnJtfFkdH58XBoT/gwIAfsbdPPuzomgfbuxbA&#10;9m422NShINa3KYSVDb7Fikb58eD4Dry4chxL6vyIudW+xezfv8fx5WMR+z5Cva/RZ+ampBz+717g&#10;xpEdOLxyMlwWjYHLwlHYPLo91gxogPWDGmP3hC44uWoSHrjtRYjXS/2vUg+jz7BUTOPx3TcY2WmN&#10;Ulb68UbP7lOkcUkeZT4R2xcfQ2REtOoMZTq3kAyUB5CaayuuAcAetabTrnMGv9u7DYLbk98FAAwY&#10;AIVuwIkS2t4AIzdAACCsY0kEmjk8JFR+FlbEDj71GtXVVTvzcfPmzX/zK1ryakwG/r+q/mPwz8j/&#10;N9X+E8HS0H8KI55BviUw7lJXFQlNOzGZA8B9VYv9Yz8XOAx2hQtz+wHhWDpur04Jcz5KzNJUxhHG&#10;9dyAF4+99KWXufInJcTg3fVVuLK8DNwm5cHJCQVwbKw1XEda48AQK+ztZ4VdPYtge5fC2NyhMDa0&#10;K4x1rQpjbYtCWF4/L1Y2LowzK8ZhdeuSmF87H+bWyovJVf6EzcOaIdhL6xrETzL6/JwW03j36Bb2&#10;zByAaQ2LY2SlP2N4hT9iRIU/ifwRI0XGVvkSE37+MybKdU7+5U+YWf07rGzlgMMzeuHxWRf4vXyI&#10;6KiPKVIOvr3RZ2YmpsFj0dbNO6K6J1NhjZ7hp4jp/MWxXdaqcwvveIai7ozT+FP7XSg/yx08Wi7t&#10;OqUoAHAVAFAMIHXDUFMx0NHHtc0DADNoHvYInyBugNHeAKYDB5dW9ThmqwLZMfjn32br6p358GrV&#10;wdq/sG14hMGbUdSZfy0dFP1Id0EiKmp5yJj+UwgAgX4lMfZi9gCgiUj1jdfRQajXc/8IPL3xAgOa&#10;LlYpotwICnGnGvvZbV16HNHvY/UlZ7wgleiveB/0GA8PtMP5OT/AfcZPODXVGsfGW+PQSCu4DBXl&#10;H2CF3b1F+bsVwdbOhbGxfWGx/oWxRpR/VdOCovyFsKxePixrVARLGllhfp2fMEdkRs18GFfpD1jc&#10;sbJSRg752PTXkYPCERsdiePrZmBi7UIYVv7/MOaXbzG+2o+YUD1fCvkRk2v+iGlyjTNr5ZPrza+u&#10;e0GtH7Cg+jfCZPJiRYui2Ni3Bo4sHomnl44jJvKjG8Vh9PmZiWlcOHEfPesvUBmfHF8LZIDCLMkw&#10;T+29ipCoWIzbeQelppxEQ6fUa9QkmQPAYBx+XMfYBaBw85yfsABzXYPFAKvNQRXN9wiIFfEvVf60&#10;TI9luwN9q1QV/7+4sf/PaGNhG4T1kQuaYHBB3Po7Ruj/baH/Kbb+phQekUQAGHOxWxYB4D7qC9Xn&#10;vv+dT/xVbt953Rktt59LjSW4kPo1WYzr5x9rK0yG0QI0iWkEvzyMO5vK4eK8PDg/twjOTLfBiYnW&#10;ODJalH+YFfYPssKePkWws4eVKH8Rof5U/kJY27IQVjcVF0CUf0VDAYAGBbGwriiRCJV/Vq38mC7K&#10;NUWUbFTlP2BGY3u8uH1RfSY/3eiaPlU4Aj1fYO2gphhe7g+i+N+lUfqUkhdTav2orpHXOpfKX7cA&#10;FtcvgOVyPysaFlCuzYoGeQQUvsIcAYb1Parh3PrpCHj1UH0Wh9F1ZCam4fM2CLOG7lBdlRnMy8m0&#10;L0UFCOW9F4/ZjSCfEJx/E4Kurh6oveM2mqZQ/hwBADJobhF2KmG+KlAMcWhDhwzLgv2LlfB7O2LE&#10;D7qKZzx8S5SdZ97/F5QpVVT8fKEkRv4/g39zhf57svNPmpvRJTsA0EQQtvaOW+hz7BHuh0bD73WA&#10;agJJWsY8vNGD+hThQ2YbsPnykAN8Q/WlZZny+91bhZtriuDyony4MN8aZ2Za4+Qkaxwl9R9hhQOD&#10;reDUl8pfBNu6FBHqX0hRf6X8zcTyNxGhsojyL65fEAvqFcC8uqL8tWn982OqKP8kkQk1fsTIin9W&#10;VPzFHR0EDK7rU4TD69k9zG9XUZT//zAhncVPLRNrCADItU2X65xVWwBAlJ8AsKSBDgCN5N4E4NbJ&#10;vW6Ue17fpgAW1smDmVW/xPKmRXF+/TREhwepz+XHG11TZsLBY9N4fFqbn6drfRxzIUDItden4ULc&#10;E+PgFxOPGZdfo46s0YZ77mYNAB5lAAAUttC7zMNDRLfMxAHCu5bS9NMoDsCvRYon+TZs+Juu4uaH&#10;zN2/+tuWPGf25B9BmZBqoty0/kb+P7uabmH6Ty7cwP+nEACCkl0AM1mAk5MUADR3eoiG4u/X23kb&#10;i26+Q0hcAi4fua2dPkOal9MPtsJUFejj3vQje64kL6i0iyytqNckJcD7+jTcWvMjri0rgEsLrXF2&#10;tjVOTRHqP06j/s5DimBv/yKa39+1CLZ0LKL5/a0LYU1zXfkbadZ/iSj/QlGeeSKzqfy69Z9cM68o&#10;v4go3DhRyBEV/4QZTRxSuAPG15hV4fB7/QRzW5dT/n1aZdc+Py/G/fY9xv6WR77mkZ/lwZTff1Bu&#10;CgFgvgDXQgGwpXIvvKeVjQsqkFvXSgO9rZ0KCwhaYY0AwsKa32PBb3/Gjv614fPktvp8uRvDa8tM&#10;TMPj9mt1nFpuBQjV8exlJ2kBwshouL4ORot991BPmOpHAHBSRk1T/NRrnev/0KO65mMAFOrSS3uE&#10;TzOzOYil+Dw+rLjorEEcQOsSVAy+ltQDBHXsmDfAytY/Ms2bmETz/7n7L81FmGRYWUSmOfMvrSQD&#10;wCUyAPMA0EwAoO7Oe2jrfB9uXmGICInEmunOWtlmLuT2Tefvje26Ds893ulLyDLlT0qMhdflUbiz&#10;9ntcX1kIlxeL8s8V5Z9ujRMTbHB4lBUOCvXfN1Cov/j9O7prfv8m3e9f24KWUZREFIQAoKi/KM58&#10;UX5S/5m68tP6TxTLT1+bCkgffGSVPBhe/o+Y374ygn1eq+sxus6sCMf7iBCs6F1L3vsPyQqvfWZe&#10;jK76rcg36t9Taltjel07TBOZWttK/P/8mPa7WPWa34n/nxeL6v2kAICsZpW4NgSA9QIAjHlsEQDY&#10;KXOxp4+VMALGPApiUfWvsa6NA17foNtKCMje/ZhGRFgU1sw+pEp9c6MmpHk5rS35OD1A+CwyFkNO&#10;PlUuQeM9j9H2UwFADKnqEWDuDEHGAcYyDmD+4BAyer/SFffpam5+eP5S7begQsWMj/6i/1/QRnUm&#10;NSz/pf8/nq2/hCEweml0MyIKAPxNAGDsArQ/MQF1dl7BGPdXeBsdj6e3Xqkmj2oTj/jmOe3XMYbA&#10;B7lp0THLAn26cGjKPwx31+cR618YV5daa9R/Bqm/DY6MEeo/XKP+e3Tqv1WoP/3+DW3F+puoP5Vf&#10;lGR5g0Ia9Rflpw+tKb9O/X+n5f9IwyfWyI/Rv3yPYRW+VYq6bmhzxEZrbcWNrtcSMQ2XxWMxrNz/&#10;Jn8WwWbUL6L08nV561+xb1BfnBw/G6enrILb5PU4PG4d9g1fhi39Z2BVl/5Y1LI+FjRwwKK6ebG8&#10;/g8CbAU0BtBcXIDWWtCT8Y+d3TWX6MBga5UJ4f0vqfUd1rQujrd3z6lr4WUZXWvm8rHU+tyxe+hR&#10;dz4aiLLmRoCwof14dPh1Bk47XUV4bDzW3PdB/V0P0cx5t+4CpF7ndAHYGUgDgAxcAArTgS56OjCt&#10;3olETiyD0Pr2iqGn01uRGNYD2Dp63J239X90VTcePuUqD481V/8v1j/YXvx/+vnm/P95joj0lgsO&#10;Sr27KaVkBgDt3Lqhw4lx2P7EE5ExCXDdeFY7g75Ezuf2uRusnrgSLC29fOaBvlQsW2zqdUnx8Lk2&#10;Eg825sHtdYVxbYU1Li4Q6z/LGm5TbHBcqD/9fuchssj76yk/of6bO5ECiyKIJVwjCmGi/itl8S8V&#10;K7hQRFH/OvkV9WdUndF1+v0mhTTJxBr5MLS8AECFb0T+gCMrJ6tr4zC67syE4/mti0Lp82JsVdL6&#10;/ELxv1fKv6rNr7g8bQaer9mPZ6uP4P4yV1xf4IwLsw/g1NT9ODLxAPaPc8bO0c7YNNQJK/uswuIO&#10;g7Gk6a/i//+E1U3yYo2wnXXCesh+GAMhIDr1lTkaaiVzZY1N4hosb1gQS+t8h83dyiHYU9tSbXSt&#10;lopp8Ji16YO2qSBe09yKHTmMVwHCEL9QXPSLRc8T+9D6ZFdR+NRbgrMMANd4lLjomFE6UACA9QBB&#10;+cQNMIgDhP9kBX9ruxivDh1K6apuPPwdHHeaDQCy+8/PcjHmuv8wSrnZuPw3paR2AT4CQJfT/dH6&#10;eHeMuDQRDyMfwf+tqUFn7hwyyYfVSEBl7qjd8PMO1peI5covr4Tf7Snw2JIHdzcUxo2V1ri8yBrn&#10;xe8/PVWov57y48Lep6f8doi1I+1V1F+s4FoqP1N+jTQfmVR5kSg/qf9s8aFp/ZXy1yL11/x+Ixnz&#10;yw8Y6Pg1Rlb6Rinro0sntCs0uPaMhCMxMQEbhrdSfj/BZYyAwHhhHUeH94Tfpn3w33IEL9Y4w2P5&#10;Ptxe5IQrc51wbqYTTk7eg0Pj92DvmF3YMWIXNg3ZjVUD92Jxv/2Y030b5rQbjyXNf8X6Fvmwqe1P&#10;2NxRAEDAkKC4T8CR88RA6eFR1iogukpAcVmdr3BwUhskxGqnIhtdc1aEIyEhEfs2uqvj13IjQKgZ&#10;lbHo12gR7l94ioD4ECy8vwJtT3RHp1N90fVMSmNnIQCoOIBeFmwmDhDOZqHWxnEANvR5X8QWfr/X&#10;ba+revrh4eT07/7FStzIqACI6YaMmn9GHi+Z7tTftGIEAB3c+sgE9cCqx+sRkhCCq8ceoXvt3Dl8&#10;k+9HusZ87qEdl5IXRtrFYlbUq4Egj6V4vD0v7m8qiJtrRPmXCPUXv/+M+P0nJwr1T075WSsfN9nv&#10;Vym/ItoiV9RfQEBRf1H++in9/nyK+jOqPjEN9U8rY3/Ni0Glv8bg0t9gZMU/YVHnXxAZZoqmG9yD&#10;GeF4fMVNlP47jP/tB/WVbsb1GWMRvfc4ArcehOe6fXi+ep8AwH4BgL1pAGC3DgA7sXHwLqwcsBOL&#10;++zAnB67MKXrPoxvvxkzW/XBura22N7pR+zoVgS7ewkACEC6DBPlF3fp1DQbVSS1qmkBrG1WACvq&#10;f4M7B1epa+MlGl13VsQ07t8Qt7LNSuW/50bJuAoQlpuE3ctOIyrqPY56n1DHiLc92TMZALj+M40B&#10;UPRmuuHLHc3GAZghCC7No8OM4wBxBYvCt9Iv83R1Tz98W7Uq4F/YNsgwACgIwhZgYZ24/z/Nh1MU&#10;LRF0yiD/b5KPhUACAKcGoc3JHujtPgRnA88jIvQ91s/MvcM3m8mDVhVd3dbj2QNPfSlkZVGpVyP0&#10;5S483VUAHpsL4PZaG1xdJsov1P/MTBtRBD3lp/v9pLe7elopa0erZ/L71zT7SP2p/IvrFVApv7lM&#10;+YnlZyRdS/llrPwmGVL2G/S1/zNGVPpOrPcfcHztTO3eKOnuI71o4wO2j++CEeX/JC7ADxhX7Qdc&#10;WzgeOHQS4TtcELjNFX6bj+DthqN4uuYwHix3xY1Frrg4zxWnZxzE4Un7sW/MHsUAPgLAdgGA7Zja&#10;dRvGdtyBIW32YlTLOVjZvgr29MiHPb0LY/9AKxwcLvM2xganxHVyFxdqW9fCWNO0MFY3zYutPRwR&#10;5pszAU6KafAYtpVy3bkWINQDyxO6bYTn40C8iH6BcVenKabb+VR/xQBcLWEAFFUPYKZLEAOBE8og&#10;pJr5/gBs7OvnWP6Yru7ph/cvNX8PLlRM1Q+newMGAIVehA8QBDJo/6VoyYzSMNr+m1ZUKbAAwOgL&#10;ndH0WE9MuzUXXrGeeHHXB8PbrlEKmhspG+4hb1Z2sjqVJjwse+fvccS998UL14p4uPUHof7Wyu9n&#10;ys9dqD/9flO1H/1+VvvtEgtHS0fqz8AXA2CM+q9qIgCgp/yWiuVn1H9evZ906k/rr/n9WtTfWOlN&#10;Qqo+snIeBQADHb/B6CrfYFqDovB/Y7n/zOHz/AEm1y6saP+Iyn/GsWm9getXFABE7jqE1yu34Prk&#10;OTgycCh2d+mKre07iM/eCVs79cHuPhOxf9gq7Bu7B7vGOGPTsH0CALtSAcC4jlvlGW9D3xZO6N9s&#10;FZZ3+h37++VTQEn//9g4G7iJ+3RhgRWOT7BSVZFMka5s/A0ub9FiG7xUo+vPjpjGhZP3VYBQsYFc&#10;OLeQ7c47/jYb7vvvIiIhHJuf70C7k73Q4kQ/HHxoOQBEnithfnswC4KalTDLAN6LXvvbOb58PWnR&#10;n3SVTz18y1YaECM0wWwAsFRxzdIbBQCHiVuw0lG70BS9/42ELoC/T1GMudAJ214fRGRMFA5vuoI2&#10;lXWfzGASP0VMbZ/6Nl6Me1dfqEDQAlmkpuYdRgvDnKjXJ8XjrXtX3Fn3A26stlIpv3NzbXB6minl&#10;Z61KffcNsNb9/pTUX1d+5feT+oufS+pvkPJjRZ0lyk8hAIz77UcMcvwK/RyEBQgYkAW4LBqtrpnD&#10;6H6SRX/NyQ1zVEpxpCj/2h7V8MHjKmLPnMTtaZOwo31DzK5hh3EV82Jk2a9EvsTIMn8S+RKjHL/E&#10;+FLfYWo5K8z/vQZWthmEdX1XYfXgfVjSb68AwI5UADCg5VZ0a7IbvZuuxdruNeA6NL+AJuMm2jwy&#10;i3J5sY3MnQBmKzKmH7G9VymE++UcC6Co90pKUtuLeTzb7GE7VR1I0xw+FIbCvobcRbpsvDNCAyJx&#10;NeQ6eriPhdP9X5EYbG2oKyklSp0ZYC8G2DgOwNL88K4ltYNDDYx4uIi/td374K697XSVTz18Hcqs&#10;Zh+xtH9I4XbDkKpyAWYCgKr+X+hJZvQ/MqAYovzzISTwd7yNuQWfd+GYI1SRk94sFyadG4NYv71w&#10;3F4EB4Tj6hkPdKo+WzGMdy/9tQVgsDDMi/oTeF+fhevLv8eVpVZqsZ7WU35HxYc9KNRflfqqlJ9Q&#10;f270Eeq/ntS/FUt96feL6H7/4nofU36zaudTUf+pwgAm/U7ltwwATDKy8nfKFWA8gLX60xsVR5Bp&#10;01C6e/koHHEx77GsRy0V/JtatxCe7FmG+6vnYXm9chhd6VsBla8UMxhXPa8KCk4Q0DEJA5STf8+L&#10;KfL7yRW+xhTHrzG9fFG5p+ZY2GE25vTcg6ndnQQAtgkAbMWAFlvRs+lWdGmyB4NbLsPOgRVk7gqI&#10;1RcAmG6N8zKnN1fJfI61wloBAMWcmn2DuweXq2s1uofsiHqvpA+Y2n8L1s52RVR4NFx3XlIdgxvm&#10;Qus4FSC0HYsBTZfC4/IbvIsNwH2fYYgOyC+6kTEIqL6aXnaImCMAMMIgDseNQapduPlAYBgDgTVq&#10;NdRV/uOQefgXP9uSp811AAr8oQhCGAA0av8tdETREnfj9l8miZAbjPAvhIToAfJxnrh8/Cl61km5&#10;cWN6ugnLtui0q/2vM+HmfFP5euvnHhY/b4ICG4KAZ3YAQP0F8ObCRFxe+L1K+bnPEr+f1X56qa+z&#10;0Fltl5+VlvIT5VcLmMqfIuVnqvaj8s+rU0BVzs0QxZ8mtF9V+2VB+SdSRBEZDBz36w8CAF9h1M/f&#10;Y0TFP+L0tkXqmnnthvckwvHq3hWM53tU/QZLWpfGpva1MKbonzHalvEAuZ7fjT+b1zlRwIqgNUPu&#10;YbYA2bw6+TG32g+YWf4rTC8rLk2N+pjeZi7GdXbC8HY7FAMgAHRvuk2+7sbUThNxeHRRuE0qDHcB&#10;U87rzdXiWi2yVsyJ87eh1fc4NKmBaqTCYXQfWRXTmNR7M6oVGKaKwN6+8MXzh54Y3n5V7gUIBVy4&#10;h2X3ivNIiAkHEleIjtgh0r9AOr1JFmbWgjLoD0BmPro0gh3FxTaIA5gqAv2r1hitq/3H8W5Itz8H&#10;2Ni9NOwATDqRT9Cjg5njv1gAxLP/7pkLAIrr4P8TogId5alt1SqzZrnlauCFzUDGdFmLNy/81Ikz&#10;w9qtTC4iYhygU7XsAYD2+iQ8cu6Ai3Pz4twc8fun2YjlssZhobAa9Rfr38sqld+v7fL7SP1NKT/m&#10;+1XKTxQmmfqL8tOipt9pZyxU/rHy2tG/yuv5N6LEZAIsDholVH5Zr1qIF+uuXbv5+zq9ZYEAxv8p&#10;12NS5R8wptiXmFDiO0x0yINRFfPI++Y3/HwCANkKA5bcq8B7mScuzSJhN8sIcgIM8yp9hVnlC2FK&#10;nc4Y0WYj+rfeI4q/DT0EBPo034LBrbZh48C2OD21gAoAXlpoIwBggzvrxY3qI3PYrjC2dCygAql+&#10;T7VeDEb3kVUxjan9t6rMkNrtpxsNrlNlNBwn5Grl6fgeW/HyKfebXEZMWB1E+JENpGkSahIGAg+Y&#10;6RNIZs5A4K/mA4EJBYrBr3Sljbrafxx+rVs7BBQp/p5+Qro/FOUPLGyDcLUD0AAAxPpr/f+4ASht&#10;AVBRdUMx4c3lBu/h4e0AsQDrte6uuRToa1p2IrYtOyEP8D0O77qs0TkH9u7TXvOpABAd/ALXVjni&#10;3OyCqtT3OHf5CfWn8jOare3yS+P3s9pPlJ+lsJrfX0jl+xfU07b4moJ+qtQ3i9R/8u/5MaBCHvR0&#10;/FZ9z5+xXHd4xW9VIc84ea+Xdy6pazd3T0lJidg4vCXG/PwnTKsh11AqDyaW/B4THL7D9NI/Ym1T&#10;O43up/lsTXQAkHvgfZABzCcAiPA+VzUuLMAn7k6dvFhQ6WtMq/ozhjZZiO7NnQQAtqFv800Y0mor&#10;5nSbj2OTHHF+biFcWqwxgIfbGFDVAEDNZ5vvcNdlsbpmXrrR/WRFTEMBgB5/otvI7xeJ28jW7lfP&#10;PET32gwQMiWd0xWEpr0nc3B8/yO5pgAkxo4WJlBIpEgaXRIhwz6XQbtwnhfQ0HxFYGx+G/iXKM/y&#10;yn/VVV8bvmWr1g8rbGYL8I+CJraiyEMz2AG4nAFAO0SlCACS7kcE2OBD3HQkJobiwJbbH3dnGU3G&#10;J4hpd1avBgtx69JTBPiEYvZwBnTGpysi+lQA8LyxBmdn/aDt8pus+f0pU35UfhP11xp8kPpT+Wn9&#10;C6by+5N3+amCn/SlvpbIZKHm7Yt/jY623yQDAJV19C8/KJdgZIU/wW3jXHXt5u4pxO8d5jZ3wKRq&#10;32JKlR/E6ovyl8iD8Xbf4OLY1gjYOFBd41i6Amk+n9fLbAUBzNQDgOnMJXKPLOtVwU5xezgP61oW&#10;xIoa32LOz7YY3GAqujXdIwxgM4a13oBpnTbBaVR7XJhXQNVU3Fprg8e7rHF6WpHkqsEtHb6H2/x2&#10;KnDHYXQ/WRHTSAkApvVEI9Wn8SLcu/5SBQmnD9quQCBXAoRsM1eKbeYOIziAGaq9okvlEen300fl&#10;pzAQeN9eGLfonFFFoABAWDv9wBADXWaLMP/iJV+/mzTpz7rqa8O/bKUBseYyAEIntA7AxgFAlZfc&#10;UVLv/y8sQOgLrf774KpyIyfh8y4SM4fuQ/1cK7/UTnjhKTLs0Xf93GM9pWNcRJRdAOBg3f/dHU1x&#10;ZlreNCk/a+ztb6WKWtjgg9Q/5S4/VrWZqv2W1C+EhXVTlvrS79f2+E9Uym85AEziXgBR8no//gnd&#10;hK5PFgpu+h1dCLVZSABg2/iu6vo5jO7r8eUTmFQ9D6ZVz4tJpQUASnyPscW+wsHuNQC3pfhwdJ4o&#10;nyNG/MzS4NTXwExFcg+A2twC/JMGAOLicAuwCQDIgja204BxbaPvMe9XawyuPwk9m+9SADC98wZs&#10;GTJFGIA9ri0rgttC/5/uscbF+fI3HQqped3e9SfsHVQC4b7a0epp7yWrYnqPKX23GBombbffZOxc&#10;5aYYpcu2C2hdaWqunC2hZavGYkCzlbh92Vuu7CniIjuKLhEE9DQhKwKFaYfPYCAwjR5ShKGH9SqF&#10;oEKit0zdp9HlcAGAACvbKN+0mQD/EuUWmysBVhmAavLBRvRfRG1QOGraAWgllr8AEqL6yA28w8WT&#10;r9Gz3mJ1Yzm+AUOE1L6tsAr26GMn4M2LjmUaW/gUAAjzuoXz84rh9JRCOEG/f5RW7ad2+ZH6q5Sf&#10;ZrG0lJ9QYD3qvyI55UfrT+ovfn/tFNRflfpmzfpPEYXvXvI71Pj2jxhQ7vuPDCCFsDJwy5iO6vo5&#10;jO7Lfct8TPj5S0z9Oa9S/nHCKFbXsUfk/un4cGqZvGAt7s9phzFVv1VbkFO+P69b8/81ACCrYU0D&#10;AYCAR+DjHLD4iUVQWzoVwY4eVtjU6gfMr14UgxvPwpA22zGj81psGrgM7rN+x/UVBXFngzWeO1nj&#10;6lKWT2tl1Dt7kgl8j6enN6nrTnsvWRXTe0wmAJjZa/LRV18Pz9f+ePbgHYa0XqHHlHIpQCiuwc5V&#10;VxAbEwEkLFLKH+FfUNtj4y8AsMxMRSCZweDSCCpmLhNghTArO/jUrpe6R6CffWlXs0eACwCENpLF&#10;YBQAZAZgVGlEXrFHRGgBYQAlZUY3IioiEuvmnlH19jl9iAN3AjJ+wAcwqvMavHrijZePvTGiIzsB&#10;Zx5byB4AqJfizcVlcJsoNHSK+P7jbFTK7wBLfUn9e2oNPpTfLws9ucGHSvnp1L/+x2q/2XVEYcRf&#10;niz+s/L7zfjYk+TnVGxae0b6k38u1J/Wv/6PX6Ju3i8xSr5P+XuTkAFsn9BNuwEZKe/LNHZP7IxJ&#10;AgBTysl72H+HqaW+x7PFfYEzyxF/YhkSz25EvOtcbG7ngOE/p+wIlCIAKC6CygAIsyEA0P9XAKC2&#10;ABfC+lYaK0reAixztq3tD5hbqxxGtlyGaV02CgCshPv0jri5qiDubbLCi33WuL6cqVQtpUqGtaPr&#10;9zi9oCWSEvRzGFLcT1bF9PcZAYASlVUahw6/zcKZQ7dUVmn1rIMqq0T6bvg3nyDqsBkBnYm9t+P1&#10;M7ZMu4Do0FoCAvkRFSIMe1sp44pAlQkoo2UCDAqCyPB5dLh/9Zp9dNX/4otnR4/+h59tyZsxaV6s&#10;hBmAHwU12pkvAQ4fXxIR9wsg5n0TudDbeHIvECM7bsi9ij6x7uzSunnxcbH6UTjmdFWxAEtjC9kB&#10;AO11Sbi9oyNOjM8L5xGyIPsU0qr9+snCNO3yM/n9rQtjDZXfVOorikDlX1hP6HF9Bsl+whRR6D6l&#10;86CX47daXj2F0pqEij+66o/o4vANWlt/Ja//Tr2Wik4A6GT3Lar++X/l998JDf/J8D2Y13eawdSr&#10;NtLeV3RkGFZ1/QVTfv4aU0Txxxb7M/Z3/hUfTixEwomliHdbjfizm4GL2+G5vIcwlvwYVfUH/f3F&#10;/xcAoAtDV4ZVjMxqsKyZgKfovwAg54IFPaZgHrcAEwDoOm1t+z1m1W8sALABGwUAzk0biluri+L+&#10;5iJ4sd8K1wQAOLcEAJYN7+lTEHsHFIbf4/Pq+lPeT1bF9PeZAoAuWqeo8VgyeT9CgiKE4T5Al5pz&#10;dHczpysIxSUQ0Ony+zy4HXwiV+qHhJjhiAwrhAhXxuQM9FFcdNbqBPPkYDOpQJ725Ve1+hxd/b/4&#10;4nWLFnn8i9h6R6V5sRL6EfoZAKoLUNoPHOGIsOklkRQ6FYkfguGy/S7aVp2p0JLHMBvdWHZFBWZk&#10;onvWW4ibF58gyC8Mc0ftEsVn7zfLYwvZBYD3YV44v7Ci0P4CYvHyYF79H+E8WK/2S075aaWrGvXX&#10;6K8p5UcAWNSgAKaI4vQq9R0a5PsSzQt/JQpOy50eAOjPD6rwPWrl+V/U/eFP6OrwLYZV+UEAQKP+&#10;gyr+gGpf/x+aFf4G+/vVwLRaBQxThyMr/AEHF49R98CR9r58nz/A/EZWmFYpj7L+M8v+iHdrhgJC&#10;/eNOCAM4vV4AYAsSrjjJz1bg1oR6ao/AmF8FBOS6PzYB1foWfgQA3r/MQxOZj+bCAAQU6RopAEje&#10;AszaiSLY0PInzG09FBsGrsOFaRNwb40jPLYVwssDVqq/wvZu2lZqJ3GztKYqeXBlgzAUfaS8p6yI&#10;6W8tBQCKabdf/6ZL8eDGC/h5BmHaAO5aZXs6GrwcrGeR99IOnCXoHBXQYYBwNyIvVET4UDvDTIA6&#10;K6COndmzAuKZCixZbpeu/uL/t2hbMqBI8WjDFCAzANY2iFB7ANK6AKXF/7dD/JmV8POLxpxRzto+&#10;a0HJnJ0EPdAnoMJmj+zRx0h/r/o8HirryJtdAAh4fg5uk8XS9yqAwaW/Fv89r7L+u9jY00T99ZSf&#10;qasvq/2WifIvFWvI9lh9HfOgXt4/4dev/yAW/WvlT9OSm5SVCjymqubLD6qQBzW/+19Mrl8Jsxva&#10;YSIDdMry58eY335EvR//iF++/G8cG94cL5b2VMU6VEqlmCkAgAzAbeMcdQ8cae/Lw90ZM2vkwbTy&#10;P2Bc0T/DqV0VJB2bj4TjuvV334z48zsEAPYi8doBfDgwGRdH1sTY334QFySPCl6mDgD+pMBOYwD0&#10;/xn9FwBoUwg7uxaFU89iotAF4SRzRwbADUCuw37CqhblsaHfQlyaPgMeayvh4Y6CeOVshYsLhQEI&#10;wJL+c773D7QWKQiXYTYIfKkdxJrynrIiHDxgZFKfTRYDgEm0JjKT4LTujLi80di38ZysxSkqLmX0&#10;+k8RxhoIOoNarsK9G374EO6ByPkNEDFcXO9UOikAwFRgMwezAKC6BJcof07gXEsFev9ao1aw+AVG&#10;XYB4AnCQg/gcPOc/bQpwlLCCcWUR++Impgw7gFo2oxQ6Gt3Apwipfesq03Bg83m8j4rBtmUnFchk&#10;t/97dgHg9eXNODrqR6zv+JMAwFeYUPU7VedP6/8x5VdY+bsrmhRQi59KQOVnwU9nu2/wy5/+FzXz&#10;fImeJRmx1/xnk+KP/PlblWZb3ra0fM2PRvn/DzsGtUXIkZWY39ROAQPjAIwVNC30R/z85X9ha8+6&#10;gNsiXJ/RFkMqCSjVLSTW3FoAQgcBeV/27HffuULdQ6r7Uj8Bzm2ag+lVvsRURwEecTUezO4qll6U&#10;X6x/Aq3/ua1IuLgL8Vf3IeHmEfV90q7huD6xAabVLoCxv34nDIBNQBnXyI95wgLMBwAL4/zoKnAb&#10;Xha7hMofGFpEbZvmBiCnPvmxsUsXAYD5eLquOh7tLKAA4MxMAgCpv1ZkxTJrVXPRPw+ub+4td6Dd&#10;Sap7s1A4CAATswEAFC1AOE79vffbQNy58gwDmi1V/jt1IUc7V1XQdKGFfL143hNJ8ozCh4grkFIn&#10;KdwUpJqDiO7ShU+j09wUFOBQ+vnrTfqmIP+SFTpFm+kCRBQJLlsckaMNUoAjSyJ6xm8IfHgHvZqu&#10;zPFgCFGPEzmkzUo8uKnVs9+5+lwxgU9pEJJ1AFAvw5Pj8+A65Aesa/8ThgoDGFn+G6xtW1BtWzXt&#10;8mO1Hxt8rKLfr5S/AJbI993tv0HF//tPdLYviNkNHDC9tihnDbHYotQjqnyjrPfqjhVwf+VQ3F46&#10;QF73FfaN7AQ8O4vHexap1zFFOFHYQvPCf0CNb/4PewY0A06vAi5skuuqLZb/ezxe0hMP57ZXe/m5&#10;OUj17/vlWzw4d1jdQ8r7Mo0DU7piRsUvMcn+Wyz7Tdy93ZOQeFIA4ORKJJzZgITz25FweQ8Srjkj&#10;4cZhJNxxE9a3AUk7h+DNovbi15fEpN++F9fme6xsXhQrGlthfq28wnz0FmDK/9c6IG3sUAD7+tji&#10;zcIWuDO9uihyERwcVViVUp+aUhDbu5TFhUlT8GJ9XTzZXQAv91vh2ARmAIT+0/oPslatww4KALgO&#10;K6yKhPyfnFH3kfLeLBUOBQC9NwsAZNNyi0LS+E3srWUmuOeEx8Zx40+TUjkfIKxTbAxWzHHDh2s7&#10;hYEzPS/GOaVeiqse3tMRQQVFhw0AIIIAYO0Q5NupVwENACr/NsZcDUAguwCZ2wQk9CN2STO8uf8Y&#10;nWouVIpldMHZEZZeMp23asZBFXFNTIpHQmIsTjnfVNQrLe3nvy11BbILAA8OToPzgO+xvn0BDC/z&#10;NYYICMytm0+l/dQef/H7V+pRf1o/Un+nbmUxqHxeVPrDf2BCrTI4OKS+KH9ejKzyZ1HMPJjVwEYU&#10;uRYerhyG2ONipa/txu7BTbB3eDvh5qeBl7ewb2w7jKrylVjaH9C04P+gXfF8uDhDLN+FzbII9iHx&#10;3BbcnNUBT1f0V4CQ5DIVu7tXwIifv1OVgJPrWsH3lXauQcr74oiODMWmnr9iVsVvML7YV3Bm8O/4&#10;ArH+AgCn1qjgX8LFncr6x19zFQZwFAm3TyLx/jnEua3Bh53D8H7zAFyZ0BArmhXF8ibWuDGxMY73&#10;r4rVjQtjcb0fhQ39pACAIMm52tKlIE4OL43363vCZ2lLXJpSFicnWcF9XmG4jiiIU8O64NWmxni+&#10;tyCe7macQOh/T21rNZWf1p+FV9x16TrsB1xZ0xKJ8dnbH8CRFQBgXQljUWnXGtno0LYrER4eifiE&#10;aPWex/ddV92lVTxM/i7l6z9FyAJmjT6IuPsnhIWXQMRocc9T6iW36w8UADDTHUjVAtjYxwb26VNW&#10;AYBfyTJLuQvQHAMIqWVnXAMwzBYJG7vh/pXHaFl5hqqzN7rgrAgnlla/W615cD98h48UUe8j4ePj&#10;jbiEGBx1uqqo2scJnY5GpSZo9dqOE9XkkJalfd+Ukl0AeHhkAfb2+R4bOhbAiHLfYoijWO7K32Gd&#10;+LYMcJny/Qx8LRILf6RvZaxvVwG/ff1fWN+1Dt5tGIlt3SpgXUcBgqH1cGthHwTsnY0k942AWNgP&#10;Nw7h/bWjuL9xOuKvuwKv7iDw7D7MqG+NfqX/oKr95rX4Db67ZgLX9yFJXp9w1RmJl3YAZ1YD7kLX&#10;hbbj2EK8W9ELU4WWD6/wJZb3qo3YmPQKwuH34j6WN7MRAMiDibbfiPK2Efq/BHEnliHpLK9rl1j/&#10;3fI5+5FwXT7v1jEkCgNIuO+OhAcXEHdmE+J2jcSHXUMRtrE/royrL65BQ8TtGA6vZd1wenBVbG1X&#10;VPz7n7C29U9gL0SmAHf0KoDrU39F0uZ+iFnbDZ6L6+PuwtKqDPjE0Kp4saG+0P9CuLeR1ZWFVcCQ&#10;ZdYKAIZZ49AIaxwebYNjY61wdPSPeHN1i7qflPdniXAkJWYOAAxosyiIa48ZqEYlxsk6m6x6VfL3&#10;NFisDQgLDkdgUCCCQ7RuTC+f+GBc9w1qTTfPoSI4GsBRPbYj6tEVRI0vr1zxVHpJV10ANthOAMAg&#10;FRgqABBmZf+xFsDXttTejIqAQpuYOQZsaDEk7R2JC24PxVpPToeKWRXSeqLl1AFb4fkqQKbvA4KC&#10;g0T5feDr66sA4Mie1ADAhzFjyA6cP/0El9yfYfW84yolmBH1yjoAaAvlzXVn8UPzYb3Q2BHlvxU3&#10;4BsBga+wsH5+sXyFsED839WNC2FJ3fzY0toOVyY2Q7+yBXFslCjV2bWIFUsdfnIdEi5sF0u/H7h1&#10;CB9uH1UKRYua+PASEjwu4MO9U/jw+DKSnl6Dk1j/AWX+hHktq+DmkpFi9bcBt8UPFyuccOMIkm4e&#10;RMDBVbg+cwgC9y1EwqmViBeg+uA6Hft6V8HAUv+NIysmquvnSHtPD92csKjm95hdXqRsXrxbNRBw&#10;W4J4txUI2rsA77bMQdyFnUi87qLR/9vHkXj3NBLuEQDOI1EWYfxVF8Q6z0D8jiHiFgxFlDCC6C0D&#10;kXRyOZJOr0bwxgF4MK0hTg4qhz09bAQECyoA2DOwAJ7Nr4vEDb2RuLY74ld3wL0ZFbGzqzUuzyiH&#10;Vy5WuLyIKVattwLpf0rrz65LLMY6Pi4/zi2ohKiQt+qeUt5jZsKRmJCI8T03mgUAWnyuueEd1+Lw&#10;/tu4dukVDmy7gq615iaz3pQAEKzWrC/8/PwUa42JjsXWpSfEQE5Wypv2/bMqjH/1bb4agY/uIXpm&#10;NXHFhQWk1EudqQeXMd4VqPoDFioOn/KVtP6AAQ6l3eLSvEiJvDCQNQBt5AMMtgEzAPHh+By4Ot3U&#10;Ji+7ACDKzOacLStOxZ61ZxAfF4+4+Bg1gVR809e0AEDA6FJ7Pnzf+ADel4GnJ4H3vrh1/Q26ys/N&#10;VQNmFwBCvZ9i32AHrG+TT/x/AQDHrzG41FeYUCUPpouvvaBWfs36CwDcmdwEbsMb4+58UvUNSBQa&#10;nXB1Lz7cPCwKL0p0R2j0XVEiKr6HKJJYUyo/v+dXKn/ohQM4Or4N7i4fIVR8K3BHFP7eaSSK8iWS&#10;hpOOC1N4tGYaXm2ehdjT64WWCwAcXQAcnYsni7qKm/Edbq8aLpp+EklCk3kn6p7UHQkurZ6IRdW/&#10;wcyyebCimtDDXeORdIIAsBI+O+bg0sR+eLF5DpIErEj/E2+f0AHgrFzzOe2aH19VX+Mu7kas6zzE&#10;7R6LmE39EHtoPhKfXBOQO4EPwibiDkxF0LreeLW4BW5Pr4ZTox1wepwdApe3QsKaLkgUAHgxrRbW&#10;tiiA9S0L4sgYBvuY+tMi/9xrwarLQyOscGS0dtjKiUmMHdgIEHyPh4cEIPWR9vmZE44MAUDWNNPM&#10;S6YcRGR4hFCmuzKXh4FYL2xbcVplvfi6tABgWrO+vj6I0M8+ZIk6m9KoCsJPCJZz/XauvUi53rGL&#10;GyNiRJpMgAAAg/PBlc3XAsQUKoaAarUGKQDwL+54MzrNi5QQAFg62MnMNmBhAB/Or8PW1RfFcmc9&#10;gkoxBfoGt1qOe9e0+u6wsLBkBDWJEQBQwYd33oj3754ifktfxKzqiNgdQwH/27h17TVaV55uGCzM&#10;LgAkJsbjxOyWWNvyO4yu+K1SfgYDh7Abb9lvsaReASyqkw/7uspcbeiP0K2yIM+sQoL40fFi9ZlH&#10;T7gmlvTmEaVICVSk+x8VSZOLiH90CfHyfaz43B9uiCvw4DSSCBIPL2pMQYCDAECFjLt6EPFX9srq&#10;2ouk81vFb18lALAIiYdmI3LnaCxtaYfHKwcDp1ci0f9lMgBwJCUmYv/ollhS8zvMKP0dtjVxRJzL&#10;dCQcXywAsEroP5mKE967bxeXhNdNtkLgMrhuYQIJT64j/qEwArm2uPM7BZA2CEs4hyT5XeKjy/gg&#10;38ec3Y0HM/vh4ZSOiNoxCiEbeyFMXIDYdT0Qv7kvAjf0xe5ettjYroDWMLS3lvffL8rPoita/0Oj&#10;tO7BtP7sv3h6qg3cZxSC++zCCHquHyaS5vmZE46PAJB+DZORzhjhhPjocHy4uFbcle6IXd4WuLoZ&#10;pw/fU24Bma8RAJiEazkwMEDmPlGlsLlnhUxAS5en/jxLRJUfV5mFB1cfIWFdJ+WKp9JLAoC47DzB&#10;izG8tHptKgbyr/zb9C/c3d3/Pz8r+9eGfQCYRigo/kJPR4NtwKXVB3+4uQ8r5rplAwA0ms5SyuVT&#10;DsjERaoJ8g/wT7b6KeUjAFxJBQAjumxC1OtHSNw2EHEb+iB2fQ/Ebh0gKPIcO9cLMOkInVKyAwDa&#10;UgHuH1qBdS2+xcSfv8Ogkl8rABgsbsDIchoALKn/E57OaoGkfROQIL54/Cnm0TcJAAgDuLJPWexE&#10;+tFUYFpyKvR9zeoniIIniKLEiytgkgRaV3EHEnT3gAqVcPcMkm6LHy7vE39D3IhbAhI396tgIC5s&#10;RCIDeAdnI8l5MlwH/AaPWa3w4cg8JLzzSAUAEYE+2NSlPJbWy4vppb+Fc8efkXR4jlz3YsQcX46I&#10;Y6tloe8B7gn1l+vWAEDcFfl8DQA+XvfHa5brl2uOJxg8FlDQAYKvTRJwi7p6HJ4uW/Bq90q8P+eE&#10;DwKKiWc2IE4+L15chujD83B0WHlxEwoIEBRWeX8CQLL1Hyn0n77/eO2wVZZkswszj2Bzn5kXt7bU&#10;E2XVznJM9wwNhMMcADCr1b3eQvh4BQsQbkHMms6I3dQXcQJYuCIAcOiuWoMEgMaylmnEQgkA4v8b&#10;rV9KdOx7+dwkZcjYdyA7AUK6JM3KTcXVsw/F5RokhpiZgJS6KcJUYF17830BBAB8S5Zf9cW7SQv+&#10;HFCweIBhJ2ACgJUNwvsZFAGNLo3IkQ6Iv38cM0ezAMhyAOANayWOc3DG9bZY1kSEC03y89MmKe3k&#10;mSaQAHDU6ZqianwPPqABrVcj9PUzJO4eIQDQG3Gb+wsIdEfi0VmywAMxuO2adHsRsgUAIhzsTLuz&#10;VynM/O1rDLD/UljAnzGo1NcYVf47zK+VD3s6lVL+b8LBWYgTRaIlJQAk6ADwQfz3D3dPIOmuKLAJ&#10;AHT6n1qRPooChmRFOof4e2c0RRQAwL0TiHDbDpfurTCvrD1ODmyLhJPLkHBIaLvzFNyb2RpvZzVF&#10;3N4JSHx7PxUAeD28hpXNCmNl4/yYIQB2vPfvatcfXYAQl4VY36kJJlSrhNurpwvyiduSDAAmBmAE&#10;AGmuXZQ+GQDIBh6cZeWRvN8pJAh4xTO4eGGXxpKEvRB8zk2sgW1d82lVf4z8D9KsP/ddKN9/jPj9&#10;yvpr/QPdZ7InI7sI2eD8nO/w+rzl3ZA5NADYkAoAqNRc0657bslEXUPMBjEsm8WtEVEAcHsPDu25&#10;kbwWG8taHNR6OUIMGEBK4Trm75OQgBcPvTCm61otQJhJ4Dql8PMaCfC4HbqHDwcnI8JcLUATB7MA&#10;wJifr53jzi+8pk61CShcLMy4ClCkqA0iBhMA0nzAaEdEjSuN90JNx/bdaXFwg5FQKv+kPptVT774&#10;pDg8efESr16/gb+/v+GkUYwAQMUA6iyC1+Pn+OAyURS/F2K3CABs7Y8YYQJ4eQbHXe4lv950DZ8C&#10;ABxXts3Agt+/xLhKZAFfoU/xPygGMLfmj7g2uiawb7yywPFkAAoANisASLrhDJ8Dq3F+ylB4uWxU&#10;ypCO/megRJoiyesJHHdOCZCcRLj7Huzt0gL9/uf/0OmLL9D1i3/F+eEdgJOLkHBgCgLX9kbokvaI&#10;cZooDCA1ADw5ewDLG3yvmpTOqpQH7gPrAcfmqt1/vrtnY0BJW1SQ92z2zdd4vH2JSktqLkAaBiBi&#10;dN0U0++VK+BxDnh+RVwadxXATLhO90Xo9XlxMYQFsO4gSdjLzTlNhAHkE+tfRPf9rdW5imy3dlh8&#10;f562dFKsP33/MzNslPXnEezXVpXHtZX2uL7SBpH+4qvLSPsM0wpHQkICxvVYn2oN07IParMGEf5+&#10;SHCdIpa/p6ytARoIEACeHMP2NRfUWlavtxAA/OX9vLy94PH0OcIiw/E+MgabFx2XNcmGoZYXtjWQ&#10;Nb1/+3V8ODEf4UNER1PqpoiqBmwtAMAsgLjyaXWb1YB+Jcod+sK/R49KAgAxYWleoIR/7CDoMtyo&#10;CrAkoiZXRsSTWxjaaZOaMKMLTSmmbY67Vp9GTHQcQsJDcffhE9x+8Aiv377NMgBovtAMeNx4Bpxa&#10;oNF/EwBs6oMEl8kI9/VRLCHl9WUXACgckcG+uLN8AN5sGIGHK4ZiZcvyGOjwJ8yvkx9vFrTFB7G8&#10;cQdnpgaAizuReG0/fJzXwsd1E95fPpTMAJKVxBwApGEAJgBIEmUMO7MbV2eOwOA/f4Wh336P7v/f&#10;f2GaVX5EO89EovNUxAgbiVrZFbEus5Dgww0lHwHgrut6AYBvVYnu/Krf49zgBgoA4C5uTvt6+PVf&#10;/x3tCxfBb//6b5hetxo+3DupmAsBIDFFEJBidN3x+nUzoxF04SC2De6F9b07IdBN3Ir7woAYD7m8&#10;JwUArAAEAJ4s7YCdPX5SeX9W/X30/TXrT9/fTXz/U7T+szTrf2F+EVxd6ahatV1b8h3enNO6IZsA&#10;z5xwEADGpwAAri1a/4O7b4oROYvo9aL84laqtUUAEDbw4fUVLJ5yONn1tRwA/OHt44P7j56qdf/W&#10;2xtJ4hJcO/tIHU9HNmBJgJCfu23tRXy4sA7hQ40ZQFjHEpryGwAAzwr0dyhz5gu/eg0bBpg7DJSt&#10;wB2LQW04SFsENLIEomdUR9Cje+jTfFWGVYCsD2B3lQHNl+LOledCfxLx2tNLTQABgPL67bssA4DJ&#10;9zp77L74aFsRu667DgDysERixCXAm4vYs/lKMlJTPgUA1IKKCATObxJFER/50ka8P7IECxraY44w&#10;gMA1PZF0YCLiXGYg7qgAgFg1FQPQswBJt45oBT7PLsniugY8EiVJViRzDEBXfpUt+AgAjAHg6Vmc&#10;nzAIHcRSr27REnePHsPSmtXhv3EUEg9OQfTGfni/TlwjbukN9dEVQt02buxdgpWNvsWm9oWwuOYP&#10;ODtYGMBxcQGOL8GoCiVQ87//D3fPncPOufPQudBPiDi7V1F3UxpQAwD92qnsaa/7oXbdH55fhc/J&#10;vehtb4uycp0jKpVDxPn94g4JCBIAzm1Dwpn1KgbwQT77nVzvnj6FxffngaFFVOqPLcMZ+desv354&#10;yAzx/eeI9Z+nnctwaVEBPHcbDo89NfBgRwXER2d+MhJHWgBoKmu5R73F8H8rynl0tlpHMSYA2NQX&#10;8dtkbb19iLG9tif/TVYAwEuU/v7jp7ing8DDZy8QK2s7wCcYc0fukvXNWoOMA4Rcz6sXnsaHG7sR&#10;YVQNKAAQ3q0UgrjF3wAA1BkBxR1vfuFVuXqnkELFjFuBif8QXL44IvmGaQFghANi59eF57376Fp3&#10;sdlOPwQGlkQumbgfIYERiIqJUvTntsdjNQEUAsDL11lnAHx/IuH2teeBxyeU7x+nA0DM1kGI3dhb&#10;6OwivH3miY415iZnBD6VAST6PUe8LFTuk2e+HJc249ai/phd6yf4reqOxP0TEOcsAHBkAeIUAGxM&#10;zgLgjvjR4kvfXzUHl2ePR9SVo6LEV1RO3QgEkoN/BAAqnFBvpXwMAsr74KEbbswdjS5f/D/0//LP&#10;eHHjJmICPRG1d6r4/fL+G/oievsIxMlnf0iITeUC3Dm4Equbfqd2561snBenBoj7cmS2zNlSzKxV&#10;CVXkPa+fOK5eu2/mJHE3dgkDOKHiAAnMRKTNBFAUEKRgLAICeH4dq7q0QzVhEi3z5sMvX/wL9o/s&#10;K67AcSRc2qVSnPGn1qnqw6SjixCwZYj4/TZw6l9AQOAnYQAFVfDPZP1V5H+aAMBMK6H+Wgfhy4ut&#10;cGXxj3h6uAe8rs7EnXU/ItLHfB9Ek3CkBQClXPNPAt53hEn2FcUfqAGAMEuuqcQD4+D//CV6Nlya&#10;rKhZAQBPMX6mtU+5I+v/juiDX3Ag4uVaDu+8jHZVZ2QYV+Pv5k8WN+qWi+gidwWmLQcWAOhtvjOQ&#10;ag1WtMSjL7wrVx0cViCDVmCVBF2o/GkBYLg94pY2w4vbD9GhxnxVFZXyAqmgnMjONWbj5IEbSPyQ&#10;CJ/AAHWjvOGUE0AAeP7yTfYAQCZizhhnJL29ibhNYum2CEVTD0sAgD7btoH44PcYc8Y6q5Zk/JtP&#10;ZQCJwV6i2FrUOtZVLMSOkYjcMwlbu1TAS/arIwAcmI74w/NlUa/Q6O2FbUi6vg8hx7dia4sG6Ps/&#10;/ytK+wWW1/gV76+fQNKTy+mVSMREoxMpCgBE8cQCm9KAH24dRtSZ7VhcpRxay/stqlsXCXdOIG7z&#10;GMRsG4n3eycg5shCof9PNeXnf3IfHA9PboPrxMZwnVAb61p+hxP9f1PpQ24EujFrAGr+53+ie+ny&#10;CA8JBXweCojs1zIBrEFgDUOyG/AxFpBWkh5dUm7OkHKOaP7Dj3h2+xZmde2OqTV/FgQ6hEQFAAwA&#10;rkGcgGri4XkIk/k8OKQYDgvLvDizBs5MLg/XkYVV1Z/m+5si/1a4oKy/KP9Sa1xdlh8P9zVC6JsT&#10;eLDFCiEv96n7TPcMUwhHQnwCxnXXAIBslRT8zvWXwNVNQvd7qbUUs3WgrCUBAKH/OL1I3M7naKWq&#10;X7XgXVYA4N07L9xNsf41HdDYwLM3b5DwIUEdWzey4xqtea5BgJA6MH34AcTePY6I0SwHNgCAfo4I&#10;KiJ6bAAAkfmtEGBT4vkXvlWqTaP/bw4A2GJYZQDSAsAwW8Sv6YAnN5+gbVXtoA3TxTXTd0hN6LUR&#10;b575qkDf05ev1A2mvOmPN/8ET1+8yhYAqGBN27WIePsMCXuGi4/WRxY+WYAAwLZBiN7QU2jrAbgf&#10;f6gip/y7TwWApOhIxJ0VWn9yGaKp/EvaIW5tD1wbWxeP57RF0r5xiN0/BXGH5yrqHX96HRJIc6/s&#10;wfPN8+Dcq53y2buKwjJw5z55JPDqRirFSSuprL+i/2I9WZl3zVlo4AGEHVmDixN648HsAYjeNBYx&#10;a4YK/R+GuLtiJfxeaMov/zPdB8c78eUfHN+Aq1vGYGPbr3BiSGUBrpmqnPjDsWW4KiCwtGVtvDok&#10;7s6dw0ikz87gnSoHpivAQibNFWBAML2cQ9LD8/jw+CIm/l5VXIr/gdeL54iMjIL7ijlIZImxMCPF&#10;kNxWai6T6yxE7hqJx6s6IezgLCScWo3YY4txf0VzHBlXWM/7p4z8W4vlt8LV5Ta4vuIneDj9jujQ&#10;p3jmUk0AQBiXjFTPL41wxMfHY2y3dSpGxZr+kV02Icb3NeL3jkaMYpSylkwAwODy7T044XIHDQUw&#10;ktdhFgDgzVtPteaNdIEG8v7jZwiPErYcGY2N848Ic52Ybucrr3XCgN2IlvmNpG6OSr8fIHxgaf2Q&#10;kPSZgHAFAA5vv/D75feVofnE0qd5gRJuBKoh9MKoCEj8jsSN3XH/6hO0qjIzGQlZ0de8/BR1/h5L&#10;IEMiwuTGNIpjdMMUTsYToVT+BhNmEnMAQLBpX20OXnq8FP9xtlC0njpd0wFgc1+xatMQKJPeu5FQ&#10;NnlQnxwDkK9xYnnpBkTvmYDI5Z0Qvaor/Bd3gNfKHojfPRJx+ychTqwprRqtm0pzXdwptPcoXAQA&#10;ev3bf2Hh77XQ+7/+D+sa1BKafFXRZVMloFJ6JaJI4merYKEofxIj8GKB4/UaAKbR4kWRwP0AFzbh&#10;g8s8xGwU679qAN5vn4jEmEj9HlPfJ0dkkBe8xUK/ESDZ3v17HB9REpE7x8j77UXsoeWA0HFc2YFE&#10;tR1YlPXaAfWZCbe0QiZeC1OSH0FAq2lI/l6ELAHPruDqqrmo+e//jjGNmohvHgW8uKzcIm41jj8j&#10;9J+M6sh8AaCpiD04E4nua5HkLsApwIAz6xF+cLpYfjsBgCLq5CAV+dd9f1r/6ytscGNVPjw+UB8J&#10;cWF4d74XIn0vqvtMed9phSMlADQQw7Vrg7gOr88LgIrvL2soFQDI+sLL81i7gLUvH+NKCgBaCgAE&#10;ZQ4Ar9+8MwsAFP6OxtLT1wdJ8t9lNw/0rKcdoGMKEJKtjOq5He+fXMP7CWb2Awwtg+DiRQ0BIExc&#10;gABre98v/KvW2B4qaGAWAGqZ6QU4VABgez9cP+uBZuVNVp9dUpbg1iUt0PfG0zM50Gd0oybh7x89&#10;fW44YSYhAMQLALD5J2/eBAAqECiTf/a4B3B9G2I2dNPomnpoQt3EBaBLAO97WDr9iHponwQAFPkb&#10;ptSo3HGH5iFK/P6oFZ0Rtaa7uAPCQnYMVf63ygSYAoHiBiRe3KGs9bJfK6LTv/w/XNqyGdf27sP6&#10;Zg2Q9ECUm4pOpdGF3zN3rnxtWn5RuCT636L8al8+02iXncQd2YDYAwvls6eLxRLKTwBY1hvRR1Zp&#10;gGV0j/IzngUQISAQ9z4MJ2fVgfPAHxGwqR8Sdk5F9OrhiFk/Su5Brp91DAxiXtkrn6nvCbhFV0BA&#10;gNdFZmK6Rv16CVYJAg685g/ylbn/W2vnYvfQXgg+f0DmQYDrwg6VITHRfwWYLtO1713nKPeKLIv7&#10;CcIPzsCZaQ44OaWw6g9A5edpzDyXkdafZwjcWpUHr0/1kftLQvBzud7YELlLCwGg+zqlYK2rzMDj&#10;u6+B86tUJik6GQBExL2M3zEQcZ6PMa73NgUYJgBgJeCglsuEAYQZFgKZhADw4tWbdG6wkVB3Hj17&#10;gRiWxXsGa+cWsuFOmckqtja44yaEP76J91OqqKxcKv1UG4LKIMiumBkAIAOwD/zCp0o1F+4OMgIA&#10;tRGorp1ZAEjaMxQXTj5APfsJYpX18/f8w/A+LhoPGeh7YN7qpxQCgMeT5/DxlQkymDSKCQCOpwEA&#10;Sn378di0zF2s6BlB6B4q9aWUX4QPMGZTb6GwTrh46pECC3YX+lQASIqJQNy5japn3vttwxC5rKNK&#10;t8XsHCmKOBSxe8YgznmasmoMFiacXouE86znd8H+bi3RRqj/BDsHhNAndD8illUovVhLpUhKNMqv&#10;lIkBN1GkxLtCu5XvL8p/w1VZ5NhjaxGzex5id84UCzVFA4B14vsv7Sn+oV4Wa+4eeR8CAhxvbzpj&#10;/6Dv8XxZcyRsGYf3i/sjekFfAYHRooyLtJZg+q7A+GsH5RoEBG4eRdz5PWpHYvx1+TddEzICirre&#10;0wJY+jXfPiYgcErkJBIFSMiGlO8v7hEBMk7YRpxQ/ljn6YjaMhiRAqiRq7uJGzUPH9w3wHfPCLH+&#10;VuqMAFp/nsfIY8No/a+ttBFwscKt1T8gwEPbk58Yz8rSzJ8th8YA1qOW9SiM7rEFsT6vEL9HnqMY&#10;jo8AMBixAggfXCfD59krdKuzMFXgOysA8Ozl60yNoknInPnawJBgJCQkwmXbRbXZrbbNaPRpsRrB&#10;D2/h/fRfVW+OVPpJABghAFDCuDkojX6AtV3IFz7lfnbLEADqZ7ATcP9oHNt/E60qTxfFvK6iqb5m&#10;An1phXlQj2fP8fD5c9x/8gwPxO/x9vE1GwfICADoEkwasAvxng8RR4vP4J9J+bcPVn5c0qHpCBLq&#10;1UvcAAYOPwkAZN1w6cQ/Oov4Y7JwjyxA5JoesmB7iCWeJoooi2XnCHEDJotPy4IgrSIwQXzdpKt7&#10;EHRoDRZVKoM+4hO7L5otdPOmsqYquCeKoymRZkE1Kyo/JxDcOiHKJxScNPy6syikE2KclwroiOtD&#10;6791kk7/B4vrMxKJIaa0n9E96KJmgK9Jwo1d/XB1WinEb5X3WCHvsWSAApPYPTPE3VmB+PPbFOPQ&#10;tgZrJc2x53Ygat9MxJxcp8cFRFgtSFGKL8Amr40/u02Yiij7sdWIP7xcXAxafJm748uUlY87LPRf&#10;GFPMrjHiUgmYLhdGtcoEAOvxcE1LnJhUIFXVHyP/V5db48ZqG9xekx8eu8ohNuKdfkeWPVeOuDgB&#10;gC7rUKPwSI3+vzqnrH+MPEe1fnQQiGE86fJ6XD//RDHelPl6SwGAQnfXHAA8oC6IMA5gEv6cbODF&#10;m7fCqxPw+M5b5W60q7EAPvdvI3pm9fQ7AgkAowQASpkHAH8ru4gvfEqUuUoASPsCigIAHghqBABD&#10;iiLOaQwe3fPEo7tvEZ8Uj2evX2uUP81NpZPHTH08xY3bHrhy7QGu334oIPAUXt4+2QIAInH3+kvg&#10;J8jK3Hfsxr6pAWD7IAGGQeIG3FfFG3WKjf5EABCRv0sMD0Asa/2ZDTgklFUsGLfixm4WANouLIBu&#10;gIsoD9OBqrmmKIBYUm7ciT63E55OyxHmtl0URSg9AYBVdqI4SaJEFFXsI/41LW70sZV4f1iU5pLQ&#10;8Jus/3cRS7pb6LPQf+dFoqRiPXcKA9guDGCzANDZjcnXme7aDYQjOtwH19c2RNDaLojfPE6s/wiZ&#10;xwmIFQWPP7ZEBeuUK3B5DxJvuGjlwXeOi/UXQFLZAbkHERWgpJui5KjaBxHnuhCxu6YJQI1FzNpR&#10;iN40DrHn5efCjOIIoq6zhDFNx/utQwUARPmXd8J7uY/E02sQdXQezs0qDbephcX622i+v7L+Vri+&#10;0hq3xfrfXp0HvrcXqvuw9J4pHASAUZ3WoFGpSXh4+xVwca0q+NHWTgoAWC8A8PQEdm+8lKquJKsA&#10;QFpPAKByP3zxQr6m0A3RC/Vzec2jFy/x+CVFe80tMaw0lBHRkQgNjMCu9Rfgde8uomf9LgAgeppS&#10;PxUAlDXbHpznAwRY2b7/IqC4/T3DGgAKAaCxAQMYXQbRQ6wRu3usmsDgsFCx6BkH+lLKw+cvcPb8&#10;TQxstRQdqs3Csln78Ehu9K2nV7YAgEhMRL5x4akgtCjEhl7qoX0EAFGIzX2Be/tx9vhD5TJ0/G3W&#10;JwMAJe6Bm6L5DFaR6sdd24tYF6HjG/sgbrfQZ2EBcQIOJhYQL4rJyHfSNSfgrraRhwoef8VFvtK3&#10;PiaWVRSLlpN77++cwIf7AgznNyPhEoOIx5F02xVhLuKjiu+fcH6LAMtasdBLtayDs4DA7lHChu5n&#10;+d44gr1u4M3mdgKYcu27JguIiU9+SNwYBun0/oBkMaH7l+PZtOGK/uOxuBoPhd6LfHiguSjxNw5r&#10;AUPGKc5vF3BcoBhK9IphiF48ENFrBVyO0/cXZnFUQFPcJbpM7zf2F3eqg1j/rsII5gBnN+DFpq44&#10;Ltafvr8p8s+jw0y+/82VefD0YGPx+S3fBGQSDgLAkDYrMLD1akT7vkLCfgGnFGtHuQHiVsaJS5Ao&#10;8zpj2F6kbfxpCQCwDJg7Ax+Iu0s9uPvgCU4cv6K+Z23MzbsPMXXYVozovBoT+23EtCFbMH34Nqyc&#10;dwC374vyCzMgcLCG5p2Pj7ABceFCvBEzozoiDbYEq/MB2BPAAACCCQCFi8d+4W9V7L55ABCq0FQA&#10;IEUvgKgxpRE3piQeDy6D05vm45W3v6L7lvo0lEeCemfP3kKbKtNRy2o0ZozYhsevXuL1W89sAQCF&#10;iLyT9O3ZKQMAGCIIPhBJx2fD/7UnutRaiLZVZnwaAFDkbxOjQsUP3iJKMlcW9BIkBL1FnPi67HIT&#10;u3NYKhbA9BoXfJwrKe8q+X6dWL/18v06UZBViD28QQEBo+xJYlljLuzHlfbNcadfV/htX4awwxsR&#10;sm8F7g/shsMlSiBoy2wkXdysahLiRImUFd0lvuvp1UhKTMiSJdRETQfCXpxGxI6BiHeaINcu76kz&#10;mDi2CHPfhA/X9iBg8xw45f0J5xrVxYt54/B22TQ8GN4HD0b0RdzlA5qbcs1Z2+wjjCHupFjVXdMR&#10;vWo4opfKsxHXImbHRFFyAS2yp70TEC8MKnrHaJVViXGahKQz6xB1ZC7OK+tfCGdnFcH5uYVTWH8b&#10;3FiRF/e3l8P7wAfq2o3vy7xwxMXGY2CLpVi7UEDs7SW1VmKEwaUCgM3iRrpMRMCrV+jZaJmKI6Vc&#10;f5YBAKsAfZQ1fyRW/fjRK+hWdy5OHLuK5+/e4Mr1e7I256Ke7Tg0KjERjcW1rW83XqXY+ZrHL18l&#10;69Btj0d48vod3r15hbtTWyBKACB6TIpUoJ62Dy5rDgCE4RcqJgBQ0PqROQCgCxDW7CMD4Ae8H+uI&#10;8yNqY0zfzpi/ZIncjPjwup9iqZABXLwsN1t7HuoXH4epQ7cqKpRRNWBmAEBEnjZEqKmXh6L70XoA&#10;hw+QUfnYHcMQv2sYPvg+xJwxB1Ta0vNVFgFAvTbN6+VniZHBiH92JbnYJjEqBNG7x6igUayJBTAW&#10;cIQ0WHz17dMFHGYjZs88Wejys31C7fctRex++tl7VIAvUWg+a+XPVP8V2/7zS+zNXwgHixXH/sLW&#10;2PGn73DIzg5RB5cg8YxYUQbQqET7Jsp7jkGCr170k/I6LRQO/j/a46go6DD92ueoHL2qaRAQSLqw&#10;BZGuK3HE3gHOf8yDI9/mw/7v82Prf/wJF5vWU5ueEq6J4rP/waXdWk/Bc9sEAAXk9s0W92iScldY&#10;c0DQij0gbtsuxkzkZ+JqxMrnJbitUADweG1r5fufmVEI52YXwc0NNUX5i+Ga+P7Xlv2Au1scEeZ9&#10;QbtuuXB13+p74/tLKxxMV4/qthbXLzxR+/xVFknWTEoAiNnYW7kGty89RXNhnGnr9S0FgHd6FeDj&#10;Ny+xaKoTahYZhUkDNiq6f/nqXXStMy9VDwuuc9a6bF59FE9E2VPq0YMnL3Duyg2MHzUMuwc3RtDo&#10;8mKc9XSgCQDKCQCIHqfVbRXzK2gT90XAT1bPMwSA5g6IEgCIH1sKfmMqYMfwFhg6qD/69e2NxQvn&#10;iU+SdQDweP4cV2/cR09ufhAAGN93A+4/fYZnr15nKwtAISL3aLAU/vIeia5TEJ3Ch1MAsHO4ULiB&#10;QlNd1TbKVpWm4W1WGIB6XVKaBSb/TvmzFBJ3RxRobVdZ7EMQ5zRO0VuCQAwX/zZZ8DtnCFWfKwAw&#10;H7ECAjFOosTCBlSqje23RegivFs+VSmXe56fcOP7grj6QyEc+iovLjaqhQR3of4nhPoLRaf/TJCL&#10;veXy8TrS3oOFwsENKjGXdsj1DhVFnYZ4ARhVqCNMIIGgI9T8Rt3f8eCr/HiZzwp3vsqHE3b2wlCW&#10;48MNuf6LO8TV2aFt9GEdAQun2LOQBT/iDjHoF09gcZ6K2D1jNaUTgEmU1ySw07H7BgTuG49TU4vB&#10;bXI+nJ6WH8/cpuKxaz9cWpAPlxflwb3tvyDc56q63o/3nPYZZSwcbDq7cvZhhLx+jgSXSYjjPIqQ&#10;OZoAIJr5f/H/92y6krwBKKVYCgDc88J41y2h9ANaLkUjh/Hq+Hr3Mzdx5dp9dPp9zsfKP32NM904&#10;b8IuPH6dGgAePnuFc5cuY9Twoeg3oD8WDe6Ex6N+RZzo6vuxpREuABBSrngGAGAd/0VgfusXZgFA&#10;qENkczvETXbEvVHVMHdIFwwYNAjDBg/A4H49MX/OLHUhZAEpL8wkpDoqwi/KrUX8Xyhf/9nb1+rn&#10;nIB6AgAju65WgcMnL17Bzzf9xFEyAwBTHOAaUfzKBoXYGgAI/aclIwAIJU86uRC+L99hQKuV6jxB&#10;DqOFkUrkNQmB7xB/U/zaJxeRJBZeW2Bm/lZ+lxQbhVih/tyWTOtGiktXgD51zBax1FvFv95BJjBL&#10;lH8eYo+uUsqigmwXdylRlXLXnHC3XTM8/POPePujFd6J3Pg2P15M6oMP51YLPRfldxFLunMEYkS5&#10;EuPeW7z4MxR5j8TYSBXkjN0hc0cA00GAkfukixvwbsoADQC+zId7BW3gs3S8KL+TpvAs8Dm7WUBq&#10;k4i4NnQfWA/BWAXfg+/F93TS2ofFyb3Gh/sjglWIp1Yi3HUGLs2phKNjv8PpGUXw5tp6UfY74vsX&#10;xcW53woQdEZ0qNYqXs23KH6CzzPE3z6G+MeXkBT/cd9DRsIRGhyBaxdF+Z+el3sVwN7FWg6CAFnA&#10;EGGTAk7bBgq7fIDpyv83AADHieJGCAAEZQwAL16/UXrgdvKaqvdvJMx1SNsVSl/OiVvcodpMofxT&#10;lUGj4rP5R5OSEzGh3walQymN7cPnr3D67DmMGjoQwwb2xUDRzbGDesNteD1ECgDEClsPLp8BAyhg&#10;E/+Ff36rZ+YAICJPIYQ0LSEPoRFGDe6LQfIBIwb3VzKkXy/MnjFVBf5MQQ2T8CIfi69EWsPf3Xnw&#10;BDdueeDCxTs4eeIaDh+8iJ0bT6JHvQVoKGg6WCaANQOMjjJIwmBJ2snLDAAoLPLZsZabT84IAPRK&#10;DwC7R4m1GYUkeZDrF7rhyT0LmkjK75MSYhEndDzeTSwu6/rZ2SfwrbbAzP29/Dze+7Ewkf66KzBK&#10;aP5ExBME9gkI7J4m1yKK6ywKfHylWMiNmsKc3aJVx+mSdGUXIg+txJ1KFfDkTz/i2R9/xJ3KFYT+&#10;z0PCcVEkKj/9/sPzVFaCw/B6siPyXonRYYg5JdSdcyhUXRXrMOh5ciliji3Di7aN8KBsWfgsHIkP&#10;l0Xxqeys7OPuPgYnmSWh1af7QMtPwBLaHy+sIk7clZgtAxAn98jx7PwmuE0ohVsLa+P0FDscGvkV&#10;Li6rBn/2epTx8GAfXFxYCF7XV6pj2jnU84mPE2C+pDIs6vnIc0rwfGj+2aQQjviERMS8j0ac+zpl&#10;/TmfZIzJALClHxJcJ4v//wa9Gi5J3gCUUiwFAJbEM961a4ubeh8CwKp5znjt74njR66ouBiVf3yf&#10;9eIi7EWnGrOVezu80yqlWwwEmvTs0YvXOHr8uCh/Hwwf1FfTy8EDRU8HYsOwNvAaUwlRZUTZvy+S&#10;TrcJAIGFBAACCto8Cvkp9anA7BoaKVTzqV0prOzaBoOGDcJQsfom5Vcf1L83pk2agJt374uFf5F8&#10;UQ+ePse1mx5YOdcZM4Zvx5ie6zC0/Qr0abIInWvNFdSbKco7Rfk5rOLjJPRrthjXb3sohPP09lYT&#10;lXbyLAGA5HoAUTwiOasANRdAf6h7Rsv3w/Hh1l543HmLNy/91AIwWhjJIr9PDPMTyrtVCWmtsm70&#10;bX31GnvD99B+zoBgtGpTNlAW/GgBgUkKBBixV1WCQuG5o1BlCFgyzFShKA+3x6otsqJMSZc2I2T7&#10;DDyo9jM8KpZD4MqR4iOLy+AiDGLXKMQcWYCEEG+LFnyWhfdPNnN5F2I4h2QyTHfy+k+IQh9fgqhD&#10;iwS4xMIzE6LuhbIccczv0+Ifl9cdXaD+hrl+5euLgsWwVuL+CSQIwD48uRz7B3wn8iUODvsWp2aX&#10;w1O32YiN0J5RuN8DPD4yBBG+WqMPDl5bUlw04h+cEeXXno2qVTjFXoRnkKS/xvC+UghHUvA7AWZx&#10;z3bLGqGhSAYAcQFYSHZ1o8oyNSuXOv9vEksAwFfk0bOXisqvWXRQWXjqwd7tp/HazxPOe8+rgB/r&#10;/vdsO41X3p4Y2mEF6hYfi0Gtl2mZANGvlADg7OKCof17YcSgfsm6SYY+YPAgYSvdcbn6zwj/oTDC&#10;0lQDakFAm7gvAq1t76fsBRD2YxEl536uisl9emDgsMGpFN8kQwf0wYQxI3H1+i14pAAABvMuXLij&#10;6A39e94M/SMqOm+2hdD0lAcr8Gfd687HpSv3FAC8eWecCbAEAPheXWsthPez10g6IvSbOwMFCJIB&#10;wGmMKOFY5YvHhfD9ZIkYLIhUIosjUax9HPf0i+IrALhEir4TcZf2GG60Sfm3lNibLohZ110VJGlM&#10;YAJixfdV1yGWW1HiY0tEUag0ojykykpWaNF3odyJZ1YgWvzmKOdZYvnFiu6nCyG0X0AjMTxQPiXz&#10;hZ5dUe8t/8U9u4QYUeDYnSMRr4BsJhLYa/D4InFh5B6OLhIrr4kKTCqll2slWFDxD8g97xarv30o&#10;olkh6eWh3jsu9j2enF6N23tGwuPQVLy7uUfovaf6HQcvIe59sFj9eO3f6j9afmFmHu6IOy+Krz8T&#10;nmIUd0bY1O3j4hZorzO6p1Qir4m7e0yBaay4JAqoFQDocQACwIsz2L7mfLr8v0kyAwAtBegDD7Hg&#10;ZMeLp+9VsQTqwcH95xUA7Nx8Uu3+o8Lv3XkGj4VBD26zTGUFBrZahlv3HqUDgD1OezC4b09DHR00&#10;ZKAwg35walAfPoWLIjJvIY36JwNAsdgv/OxK3qELoFn9wvC0ssP2xo0wbIj4+WL5jd6YQtoxdsRQ&#10;XLx8FQ8F1UwXRSW+duOBUKUFaJYmVWIkDHh0rD4L7mdvquDgSzOtwSwBAOUvOU7ChVMPgZvb1YNL&#10;DgDuJgDIw907UQWdEh6f5VoyXhApRV6TGOSp6GWCWBcV0RZ/Ne6y+LqXRJjmMrkDZv6eEnvniNpc&#10;EstrEjCK2ztOi7A7T9eA4JBYRxYRKTDQFIjdfRU4MA0nQBF/RBTJVRSQSuQ0HrG3XcUCxpj/7JwU&#10;/T4SIgIRd8sVMax12CWKwgAnFZusRpiBuhcKv6fSE+jE9YmjcrFMWu4z/uFpFSPRrlv+Z2akvC/T&#10;MH3/IUFo/6MLiomxKzKfSfwlAQC1v0DA+u5Jea0eENTfw1Dk94kxEYjlnMu9xHJeWcYt7IQAwHqA&#10;uJ1DBKweY1L/nanq/1NK5gDgD08vrREIAWDhFCcVS2A26oDTOTz3fIPz528JM3DF/El75PvbqlCO&#10;bnIDu/GKRd/1eKLiaSkBYOvWzQIAPQx1lDJMQGDQiEFY1Kk9HpQso5g9N/+xECiwiG30F16lyl8M&#10;z1dE/eJ26fKY17UTBo4YjKFDU1P+tDJ8YF+MFJA4c/YcHj5/nXxRvEBSlUFtlqudd0aTRdRT+651&#10;YW3ziWNXFHtgIDC7AEAhQq9bfBp4I9Zqs/jejAGkAYA4PmTxST8uQoOFYRIukIggxNHyEwDE0sQz&#10;r32Z0XqmuuTrtYNIDM6g7JY/F4l/dRMx3J+/vrtWLswUISk1KTF9YqVEM7XyYSVCtSn08/dP1RSf&#10;lJ+tv32fWExxc1T0z0yMCBAFdEfsmbVa4RNrBpj6NImAQ4wJqMgazolSPr+KpOgI+WttpH5v/V7S&#10;/Ty1cLDGIf7pVS3FeG2/gPA+9UwSeIoRAZoA8PiC/l6Zvx+vi9cZv4+FTzoAMHBLABDW9uHYLHg9&#10;f4MutcSoCcs0WneWAMDrd+9ER57gibgAK2Y7qzw/GfL6pYdVYJzG8+mb1+r3/PfRQ5dVhqCh/QSM&#10;671e6RaD55quPcOj56+wdvUqDMoAAEbqXweJTo8Xt/1EtRqqCIj6HmBlG/VFSJlKx8kADteshTFi&#10;1QcNN6b8aYXUYpi4AUePHVNIlAwAcoEMAo7qskahJRGOTIBuAG+Yykt3oE3l6Vo8QKw2tw87Cwoy&#10;OPJQ3An6Smkn0FIAYAfgkd02I8b7udrQodXlC52jX0cAoDUifRYgiH9xLdMFx9+TasbfcBEAoO+/&#10;S5R/jxYIvHZAE/k+/uYRRcXNvh9/LsIagdhr+/BelF9tN6VbsFNcFPqetEBcgAQpAoMsyjhRJGU5&#10;5Xcxp8XPfn1TFCAu+f0MPyvXRf9sEW4mSgoXMPB6qDIkcfdPIu7eMa1C8vll1YcwKSpYvZbjk66Z&#10;f5uUhPiXt0XhmSoVAOb8Xz2gOh6RBSgAYDD13YPMP0t+nxQfg1hxP1RsQ4CYX1lLQZamAGBTH+DW&#10;Lpw76aE2kplbd5YAwPNXb1TBHBV8y+pjmk4IAAztuFLpDDNk9+QrFf2552sVBOTvqUcLJu7BE2EO&#10;LKOnnvH1jL0tW7LIrAuQVoYMGyisfiA2tGiOtzb2CCtQLPwLj4aN961v1RKDhw/CUPml0R8ayXCR&#10;If174oCzs/gqHwGAF8Y0B6OY3F7Z7pcZ6Fl/vqIwU4duwdKZ+7BjwwmVBlm36JAGDjKxOzaeVBPD&#10;v2fTxLSZAEsBgKnAdr+xP8Br4JTQZ6VgI5SCkXbTd1WUlQ9brFfmFFp+KSNBRZllYYmVSd4Qw2IX&#10;VrtdPyj/lq+s5Y8KNf9+6j9tMGKvKgbdxLffP0kFxFh4oxadAJZahM7TEMsIOpt6+L9I3rmX8fX+&#10;hUVdkTbUdenCke53Rn9vqejvEf9OgEbmmqxLNRXVQVhzA/aoLdfcacj5zfQz+X6vb2trQdZEvHyN&#10;FwOhDAUZI5/F5n7A26tq/z/Xs9Gao2QKAH7+yZuAaOiYCWtVUWPANIiLxCWg/pABUA7uv4D2v81U&#10;jIO/37nppPz8Yx0A9eSusIm5s2eolLyRjhrJcGHtZPhzenTBparVgr+YPX3K1iGi/PyF0R9kJPQ9&#10;tm/fngoAKGQBri4XsHvbKZX2u3rtvvJfmBakklNe+XjCVW6SDIHR+7WLD6qfkyK9NQgEWgoAdC/4&#10;+xMH7wL3XQTB+2n+HAM7LMul9dd9VipYgtDyzBYKh4oDXND8f2X9xeooYR0/N8Oo7jwuKiJtorlG&#10;76WJtpg56KUmvg9BQsArJIgVTXh7X1UzJgS8RGJk0MeSXpOke6+/Rcnh69TvPcH7mcy1q7a7UOZc&#10;fU8wEDDWGqMIMDMLcP+UMIXEjOdLfpck6ymO6VeuBxZSMc3JTIAJAMR9jN87Bu+9X2JEl43KGhut&#10;OUpGAMDiNh9Zv9zyTgBIjpM1WCDKPVk76EMUfXDb5Vgoln76sG3ooCs/2+izOOj8hdvKRf6oYy9w&#10;894DTJs8QWXkjPQzIxkiTH/ssIGBX8yYOnERfXmjF2Um9D3WrV2tfJGUAEBhrTNLFx8J2nk8e6H5&#10;L4Japt9zl9PJ49fE/5+hurAsmLRbURyimlEg0FIAoLAeYMnUw4DnHVUWrAo7UgAAA1OMSqt0nPt6&#10;YQGZFM/wd0nid94/rbrYaJV6mvVPCQB0A7go4z3OIynGgvgCha8RSTlMPzP9XF6W/u/+WYT3L8KU&#10;KzcYKaDVRc27YgIaC+D2aIJ0YsAb7e+M3k8XjvjXt1SxVrxqRCJrgUCwlwAwTgBAXEZWjp5ZiucP&#10;Xmtt70wVegaSIQDIWlYBQJN+MBAo63/WqO0qx8+qVBounpTFuoDGJSZqnyU/57+nDNkixlOUX6f/&#10;FI9nL3H5+k1MGDNCZeSM9DMjGTVkIEYNH+z9xfTxo8eNYsAvWwygJ5YsWqh8kZTKbYmodOHFO+hU&#10;fTZqW41W5cB0Hfi7pwIopEwpJzErAEBfbUCr1Qh79xqJzkLpmAlgClD5eToAcOMMI+8EghdXM10w&#10;/D3317NdFhtaaIsuhfUX5efWV+7m464+NvNMBgH+Z/SenyVjUXNH5X8pyi9zmzzHIskgQPdLXAGy&#10;MW47/v/b+w/oqNYsTRDNqtcza6r7Vc/M65ka83p69fSa6qrM6srs7KyszEpTWemvN3hv5L23Ie89&#10;MkgIIYFAwiM8QnghQDgZBMhhJBAI742QhT372/85oaMgZJDhmtS5a1+hUMSJiHP+/e1v27+hgl2l&#10;YaL//LfXXR0M/qtUC/fuJFWgZWYADACoGWH3EaXjpSU1wlKH2vx2OAC4dn3gHEC4AWV7TomSDwYs&#10;6vFocRea+fn6ayGoAiyvOEZB7LajCtCafg4lqB4M9vO69p2oMH+X4Hfw/Y3izb6HXg14waIacDgB&#10;DaqqbSDX6Rk0+5exlBK6QVU5McohVwqFN/YFvAsAoJRyxs9i6WJVC1HlCknlIPUnGQBE3Jn6CwCg&#10;MIXRv+twHvVh88dhFo0sxmt1JPPxsOCEiurKry3O6n1K8DhAgN2BIc87KdYFSorrffsqX09c173U&#10;I3MGNADANQcIMAD3gQUwMHejierlCFqC+e9o3lJ1GKkaAGh1CogRIUW7KVDSf2/az1Na+C5hldbW&#10;mi7DAcDlq8xujR2zzYolY90jzQc3wHg+MAK8Z1LwenGdB8wMYEHgvdRcBdhfBDRS0QDg8nfiI8Pn&#10;Bvl4mtMF7yI+7k4UGRpMZ2rrhAUYP+BIBHEBBANPVJ4zXxx9mAgok9ENeBcAgKDIYlNhJdHVcqnj&#10;FlQHum+Fv8e0T24+qvHSqEty00eHT6vhb3091Nt4QmoAsPgGWH9WfLVI99NrFsz/78GgT16UkyAw&#10;csGBIp7e9kt8LffxtdxHfZiGxD8xDNUIAALACMAiFvDgxrDXWc794hF1oTcBRUooTQYAsEGQ4iww&#10;RGaK6N/o2xNHj9rayPnLHFbwoTfqGDIIyGsXMy8HAAALjGBNXSOFOBfIlCq8B6w+gn4AhSD7PKo+&#10;18DW/m3j2nT1Om0pKZGSfGMV4EglyNeTTH5eF76TkZT0UYCXe99o4gCgHowidOxEpVASyw85nADV&#10;mq+30BWm6pfbrkucABNRcKFarw9sDX5XAMBzQp2KqQe+Y4lJ5Xa1DECPGQBSqKcsTdp0UYHX92QE&#10;5bRYQCg/ZT+/5xQvOgCAWH+m/qL8GOaB8V5qso9MyMEGoE/vfzV5+2+a4Pr29VJvW70oPYagqut4&#10;gK+tBQhAwMLgAuhl2dbOqYt2/SVViSEnKLQyAIA0J2kAgApAqt1Ip482y8QpSwttKYMBANZwu1YA&#10;9NZeACxwhVE3k520lZy+WEILfpNA9p+kSqEQlB/W3/gaXRB4L1pdOGQR0FACAAgL9D31neJVeT8O&#10;9HHvCBwFAIB6oAlh34EDb2UCrAkuwkVGPQRAkOpA3rOaEfDgvjNUvGIfVVTUCCoCAC7xFzfGAd4V&#10;AICkc36VQFfqrxMdz1OpQEMGQKh/KQAgXTrUZDFU7eiPultbQLpgkXZ2UM/FoySpKM36Y4HKohXl&#10;P9wvNbx4MevvwU3zIrR63j91wXXt7qTeK7Wa8huuoT5rUAMBGTeG7kzQ/9uXR3Zd+e+991qoCwNU&#10;MHl4b4YwQHEFYRBQlYk4gMYA6PY5yk3aN2j5r1GGAgDLMeDQgf6CHsUEEBM4W1NP5Udr6PTZi6Ib&#10;eFx/jlEQb6u/1EI5WZmjBgAY7vDggIPfKdu+4T8G+Lg/DmKfwNoThxPkIEtKtgglsfpBmb7gy126&#10;hu7AqzL/b1/ZaRlwgElAbtOzaC4yAX9vouL8fdTcpiamIg6A1IkeBwAAYF8AGQv+g+EBAIIbt3nN&#10;SaLrx6W22wwAOw0AAMUHAMii4J/Xzo1MQfk5fa9eCAhIOgqWHwBwDhtoGheuJrWwYgep99YlaV3F&#10;YfW8f4qCa8Hy+uVT6m06xdeRab+1a8hiZgJwrzB16Ka+49Hwyg/Q7kYlJxqUtO5EBQApCgAwkhwA&#10;sMlEffuS6XF7OzlPyR6W/kOGAgBsemMEABg91PQj7Q3dgKIDEPATOiK/DxFUR/t9XX0TJcXHKhfA&#10;il4OJyZ/bwoLCtj+nR0FBX/J1v8uKIG1Jw4nSAWuWlUgQYm3PigL8p2luyspP2s3RXmtIZcpKuiH&#10;iwpLLn7PP0ZJuiM7cZuh2KFZ9lDT3QAdACw3BhlKcP4Am1XUebeNenfyzUUWAMMtUKMutfdM/8wA&#10;gCYclvJV0v037IKCYFF1PGNKqba7tlR+NeVXTfqVxzA1lxdvb2tdfwES/rN27j8VkWvAYProNvUx&#10;mCJ2MvDaKem/rriGGETK1v9mo/n1Vs+ti/ac3sYKVv5s6jmUK2PUZNCpBQBIJmB9AFHjbqo40CDT&#10;eBCQs7a+jGIdAO7JusW8PwAAgtyg+6GuKynQLo9WpO+iPbsqpXu24QpYsQEQLIJ+RkHz3ZmacxQR&#10;EkS+7u9eAwAJDfRhAPAv/g5flz8P9vW6PFoAQCowKz1NChMs8/yoXrL5MJlm/iyaPv9hGFtu1RWI&#10;4h9LBUbuM1rLd4q/xBfMWA8wGgBA2+Y0lnOnW9if2yI16pIBQKMKAAA3nwFA3+QTveu9AIGqnSMb&#10;KCH/8eJ98UR2x3mNDjRtofadU7vm9JwvF9HHewMEENTqbaykvufaYJHh3ufbKvjer/ukwKcXvn6N&#10;cp16WdS100QHUJFDTP3Z5Wqr7z+H5XkHiLq+GNfWc2gF9R5cLgAgQ07RgYlmKzMAIBUYST1bw+n1&#10;g6uUGLR12Oi/LtYAAGsXwWxdJxDMO3nqPC38faIMwpHCop/FkNPnSyjSYzWtzNlDZXtPUTWzZOiB&#10;uMn8U399/3laqfzYcQpknUVPjjW9HE4wRiwyxD/9OzjCgnxPwSew9sThxNvNkeKjIxjZGhgE+n0W&#10;UP7CZaVS5AOF18cbWQoUWS+CMHY8AQCaLrdoSHp3VAAAQflmTkIZ0f1G6kEh0PYoFfBB5J8BoIf9&#10;QKGDB5dRr96Pf5B/NleOPGjHz+l7/oj6BAQQAOxXfKMoENAWM5gAFvO9a1INOKL3+daIuq6ok+i9&#10;XEV91WVasA/Kryv+29cOyi/gef0iu1FaWfRb57YQfk7f8wdqe3YZUIL7qxgA4gCYyaCGlCSqwrDN&#10;IUQnV9O1Szdly7mp/zB48Y9RBgOAVjZiOv2HUdSHfug6oZcCAwzANvA3l6kZFONbRKtz99KhA2eV&#10;ThkYAeJtu0tLpQBoNClASEiAD+tteJgAQGiAz56QAG+rTxxO0BAUGuRHJ8+cZerSH7FEy+PuHSdo&#10;xj9FW42g4jF8aVy46dqAEAxErDxVxwiHuekqaHhLBoSMHgBwcW0+XEJ3r99WI7RKwhQAaClAAADm&#10;3MnGHQCAI/mygUfPkULZaGTEiomF9uQ+L1ResOdgwfo39tBFX8zKkjEYwJetYl+2BS7BK6znbz8Q&#10;8PcDsILy98B1OluqFFuUX123gdcO/9aAAMHUq+dGFqiF4H2QscEuRhhpjn0NAALMAroxsASuX5kG&#10;AFoxkADArVraUHBixNYfYhUAWJq0PQCgE6D4RSv2SYpaAMDyPDogwD3mNY7ZAF6zs98aBAIAWLdu&#10;7ZBdgMMJ6zwlx0S6CgCY/DzXhjElsPbE4URlAlxp/8FD1GhoCwZ1qaiopYW/S6JpjKL6F1P0P5rm&#10;/Us8hTgWUFHePloSuVk6o0CH9u6uFD8I58CFu6alA0cLAHpBxc4NVUQ3TxHKgRUAIAC4RPmBBgCQ&#10;aTwYLVW+WrUAjyC3DMGTZMFhYUO5eTH38QI2ir6QdRaAXXQQPOxF5SD21HuiYg84rL3HN1lU2JOV&#10;v7db6DuCeL0MfipuogAA102ujwiumfr3a/y79gD1XKmR8V8juR94jrQN1x/le8qKj3kORwuF4WHH&#10;YRm2IgCgjSljAECK+PXBLHrGa819Zq5YZGtryppYA4Bbt+7IRh56+g8MAKPAFn+QLJOF4BKD+SJj&#10;Bf2QWINhXQMEgh1WqKyB5l5LYJ0NbW5O1qgBACn/EH9vigsNniEAEB0enAJEsPbk4cWVvFwdacuW&#10;gZkABD5Q5ODI/s2H3zUJE8Dor8V/SJYv5js/R4IibQ/aac+uE9ISDEYAhFRNQQoAZFDoGAAA8jmf&#10;129hAXXcv019B9JVugd+nw4A8AdlJBdbh/KV2ly+Yuqt4J+nS6jv6b0RLjr8xyBwv40XMwCAF7Bs&#10;lglRi1qYAAACsQB+zmtWAAEBBLVQ3HKjXpRE3A8+mdX3+aYJlBHy7D4rZIUqoQYAIOBnpv7K+psB&#10;E/si4tpB+Fr1Np/pZ0nW3sMo2nN6rpzh+8j3EA1CGBlmBgA1oFQHgJ69GgCUhBO1lNORvRe1VPPw&#10;wT9dLAEArNXaLsCI9mMidsmGckoOXc9AkyVz/0D9ERyfxUZQPyda29MiN5n1ASIzNuubpAJ3tBkA&#10;AICJXf7lGam/1QHAE4hg7ckjEeQi81fkMXUHA+hHKkhmXAmlhG+k3duP0/n6S5RsWi8BEIdP0+hM&#10;9UW61NZKFcdqpOPpk78LofSYLf0AgC/M50B7MBB1tAAAdwM36MThJqIrh6irJJJRXzEAjOIyAwDo&#10;oREAwACOF0uJ6Wv28UcGAvwclp7bV8SfFeXXFzIWNQCAFzoWvAIA7Par5bWrsN33dupmq9X3VM0W&#10;wGH1fb4Roq6FFPawOyXNPCjaQQqPv7Pk+mH9xWVS4ChAedGg/LheCJiOtKQaz2HpuXZeNW6hPdg8&#10;mny1mrWoA8D+pWwENADYmUC9e3lNPGqncFc06bw9+XcoMQLAY40BoJbFEgCk1B2pcXYHsM5hBE+f&#10;vUA7S45RYvB62SkLwWusb2TIEAdAPE1/vTQBnamiMHa74X5b08fhBGXAQb6eHUW5uT8QAAgP8p8J&#10;ABhtV6CXiyOlJMXLB7QcEY4viC4/fNnW2zcoJ2mb+ECz+KJh4snVW20yMRh7BHz0vWCK9FrNrkR/&#10;RgEX8HrbjTEBAATvGe21kfoet/cjPlKAgwBANwAAs+0xcoqBoJsVFNH+ES9CjKm+Xi+Kbl7MsqCV&#10;f4sFrwOApAarWSGqtPLWU9iBlxWl7eLIKe/XTTRFBHtCizRq9aVoSionYf1RManSpr1azEQsv1H5&#10;ESO4eEwmMo3kGuhBW1w3mdeIiUEyJoyBQBjAanYH+P4CAPRJxXox0LYYosZSqj3dKmzU2uDPoWQA&#10;ADx5xPT/tqL/lgwAAMCUHp2yqAI8criKlqVsl6m/83+dYD4f3IIvfxQhhlMGgWivh5sNd1t3va3p&#10;43CCBqIQf8/bxcuX/x8CAOkpCf/CqPB6tACAaGS4KYCpTa1UKA38wkqRUdlUebKOnL9YIkNA4F8l&#10;BK+jlvYb0haM6UAYER5kzz4Puw96pRS2HWu+ovYLQCXgaAFgGvtc05nSXahuJWrYIykfGV4pNQAM&#10;AEgNCQAof1EYgADABhk20Yv5f9irT2cC+M/KIjQLFj/m1l2pFp+/f1H3swAFAFptABRC/GJWEOlz&#10;L6GeExupu+4Ag5ZWogyx9l5fJ9E+JybtoHGqm8GsF8oog1O03gkdAAyRf7H+AAH9OqHKEr/r1ZP8&#10;P6vvpwvek3/2tF2Qjk1MacKWZEMBgKR/AQClqSwp9OZJG6WEbidsx2VtDQ0lRgB4wgBwra3tLeVH&#10;XAyGELUxm4oPUbjbKpr7L3Gynqf8t0iJAyBGBld4Cp8P+2XguQCM/nNcp42bNr3TEBBLCfb1pIhg&#10;vwt1dXX/RgBgWXrS3zAAPBttNaA+k/zA4cP8Ad8uCAILQGQfef7Pf6AuLhAW887CXFaSy9RMRjwG&#10;Bf7igXYMAPx8c6kkX0SACOqpe/q6Rg0AEFQGpkXsIHp6g+kebjojv14EhMAQUoCYJ8eLBbSxDxt0&#10;yAAQWK9tsqi6a5kJPLljXuhWF6MuWJQdz6QrUFFbHQRUZBsLHwqACkFV3orqNmYAAADMGsCQC1BY&#10;BqHeK2elhXVE7/tVifbZ+h7eYLAsVb43hnRI6zSsP7s44vujll+j//z9wYbE+hv8fskA3Gzi82nn&#10;tfZ+muDAxOCe1jphT2pYC/9E6zYA/Ph6BegAdjMAqFoA7FKEwjC6sJMuX7zJvnicWF9r62cosWQA&#10;TRZbgEOJD+w/Tckh6yUuhv4CBAHxXljLyIJhXSMjFrB4OW1cc5BqLwycAgw9QA1A7rLsMWUAQvy8&#10;KSLID5st/JkAQH5+2v8vyM+rlf0Cqy8YiQCRMKLYWkkwChrWFuwXyz/9H7WL9tNY8c0RoMNUFLgE&#10;CA5Gea4WsNCZAwQXsuV6G/WOEQBwsWf/Mo4u198kuriLb3yi6gOwAABYCwEAKB7mzMkAECxi1Xve&#10;U80L+G6LWoAjWJx9928MAIBe7PUPFqABQH8cgAEAKSsZdKEBAPbXQw6brVc3HrvXqt5zmPd978Kf&#10;B0G67uaT4j6Jz22+dvy5ce1g/aVzkkG0VgEAsiVvAQCDY88lBrzhirG06/AaJdnNpxTIYD6Adu0w&#10;sFXuIeYEDgAApAI1AEAhGBsCenKdcuL3Djn2aygxAsD9B/fF18dwG6xfvcwXEf0P/iZI1jvWPrJj&#10;qho2nBb/MYniA9Yy5T8hFbRIGRqVH6I22WmkhNgoqb+xpocjEQT8o0yBBaL8OPga/n9C/X2PB/uP&#10;rhgIgkBgbs5SNSLcoLxQZuwEbPthstCcWT+LFTqO/LzlRUTgJT9zlzkIqAsAAPnUnr7RuwC64AZn&#10;x+1hFsCAYs4CMB1EhdhhpACxO48CAFE8MAAsYlgxLC4sYlgy/ET+3jz0Y5CFigWKINiVmn6Ke0FZ&#10;OD0OACrcK/vqo8GFFUQAgBczv6ewDygSApJHCqkb9QlXztDr16PZ/XeChD8HWFH32W3UfSifesV9&#10;AnhuUtcO7bpgNUL/dQBQ/r8qmrK0/gyQD9qHvKa69D1kZghGdWY39eH8Gnj2mDcnVQAgMR0AAGI8&#10;UgugAcDuZLH+Lc23mI4niCW2tm6GEx0Anjx6Rjdv3xLXVV+/CPqdOnuB7D9JEx3A85FhcPwinRLZ&#10;Dd5cfJjOMtWHodQDg8b1rwt0C2P4TazAow0AQkIDvCkpLiJcU391mAK8N44+FahVBMZEUO3FgRWB&#10;+ELZiVvFv8cXhxXGFsi+C5ZJmkP8HkZDBOnsPk7hL6gKgYxfHILCoI6ul1Q2RgCAqzH3VwnU0niL&#10;qH43yUAIMABrACAMgP1ISwAQS82LGHlsLNi71yV1Z1yYltJ7rb5/kSMzACsHQAADQD2ANQBg1qHP&#10;vJdoNhYxM5RuFLLUsQV9X3sCDCb6d7t7lRVsjbKs8LWPMViZAYAVEQqpA4CeAdADgLr/bwQABP6e&#10;6bEWa/JGlV8zAEu7tUwLMl47MA4FALK/ooEBoMjLDACIAZSlszG4TrlJZWwcTFbXzEhEB4BHD57S&#10;levXBwAA6lpQ86+GgCr3AgDgMStLhoFuKDwgFX/YQg+WH/EybCBqXP8QuNd7SveOqQIQAj1PiI5Y&#10;oKm+OqLCguPHAgC++myAylOswP2BwEvXrkmrL1IaM36iaH5u6g7VFOG8kqb+YyRNZaV0m55JpbtO&#10;yJQU45fWBbnPx8+fSDfgWAAAAhawNJZZwPObvAjYBUAhEPxCbMVliAGoAKCyYn1YVLyIxfKLD6sF&#10;sVh60OXXeJr67rRKR5uAga4kvT3Ux9YMcQBZ2PoiFzcAAMAsAHluLRD4NgBg5r22iLEvARQMlYrY&#10;Rah6Z39cwKiY70v4fXtuNar6CfRRwMKyoiFrosCTLbAGABLY1MGTv+drvmYCAHwNxN/XAADXqBc/&#10;0TCF1J+2uYeMH2cXA8VSvdcuKKuPOAJffxVEBQhgJiO/B9wNsKfTGnsacO34/moAgDoQqi+lVrH+&#10;ieKXW1svIxEAAHYHvneX/f+Wgd1/iPgvS9pGH/8dA4xh3epxLyk4+kUMec5eKhmBI4eqFIs2lP9C&#10;AACrCwvH5P8j0B/k5/l6aXrKv2iqr47o0EAblAOPZjIQBIgEFrBj506JVJo/NKPZgX2nZfgnBiC6&#10;Tcug6tp6uSjn6i9JmmNHyTGqOtfAF04pP3wfyyYIAMD9Jw/FBQCIjAUAcOERC7hU307UvF/5gQIA&#10;TA8RKRYrpgHAAAbAixgKisWmA4BmxfrO4SdSfryAL1WxdTrPi/gi/7taFrQ8Xn9cfhoBoD8QiIIg&#10;zYpBUfRFbAUAJE6BRczuC7YdG+lOuOMq/H69dy7L2HJpoNKvHSytGQAYPLXR6UYAwLWD4ioAgP9v&#10;iI/Uq+vUizbrxpN8Hc+JwqMEuLeR/Xwovlxzdd0ljiAAoK6dJQC8fe0YPHHthPVlsxFop6XsEo7W&#10;99dFB4D7RgCAAiMAzmsZfTELfpsoyo7qvwHl8byWwQz0fQJm/SKW0qM3S9xAj4XhJ1KIqckJY8oA&#10;aKPAnqxat+qvNdVXR2pS1G+DfDzejDYVCAEy5efnDZgSjC+BLY7g73zKiru5+JDQHFB6+DqgR3oL&#10;JHwl+EE1dU1UXl5tPgcEAPDg6aN3mgcwlOCGp4Vupzcv7/KCYOsFSihlwBoAIHWk7wEA5bcCAGJ9&#10;eCGqIJbBvxdhBYeI4rP1x6LWRD0PAMCWj19vBgCZJ8jnNgCAgA9AqFJfxPBj2Q2QpiW2YqVp/P7Y&#10;Bksp5VuKOhHC74PpSd0AzX1ZKqqOa1euGIAOAAKeRgBAgHOIayeWX79Gmgy8lv3sSRVTKQDo1cET&#10;8YUB4GkAAHEBNPakgSddPkyXLiDyHytGwdo6GakYAaAZANCEMfhXpfwXLi3KeU9U1smmoGC7iDUg&#10;AK67BLqgYvaTvwuluIBiVRKvAUDDpRY6VVUjU4BH2wIMQQowNMi/oby8/P+rqb46cjMy/hqpQCCE&#10;tReORGTL8NgoUVY9DgDkwoUIdsgj34W5UiIso780xQaq4e8ABUxEWZu/n9xnLpUSyeq6Bnm+GQCe&#10;MACMAwOAIBCJuoC6s9eIrlXygmBXQAcAfRNQDQB6RgIA5ii/ZsFEWPFhxSDmx6wAACbfDAEAokgC&#10;AAxKGgOQjAXiFtg8dE8qW8kRDjIZq/B7gIp3MUAK+DAI9WLHIgMAmF0ABOHk2o0UAAzXrgHC1w1i&#10;ee1YjACAfgJrAKCunSUA8LVjd6XvaD6D/31KDt46ZusPgfXWXYBLrWzE2MXFJjgYelNeXiPFbWAC&#10;WOfY5BOBP5NTvoAP1rMEH3lNIzYw5UfhslEOnqvriQwBLSuT9t+x+P8o+AsP9t+rqX3/UVRU9G9M&#10;/t71o20Lhqg4gDcdqzzJqGf48IyCa5bvpZ1b1fZf5sf5ouB37CYM38eJWQJiBfqs9LK9JwVB8Vzd&#10;BdhXclar07Z+I95FEHiMdF9LPS8eUd8JViy2ZANo7AAGgBQT++YaAPSxsqo0FpSYF7A1AGhgYNFE&#10;YgAWi1gCgZoLAIVQNHYgAKgNL/oBQOITOgBoTS0oae5iIOh9NsKehbEIn7+n/jB170pi8EEbtd5E&#10;BRdAYwB6BaWApx4ERA2Adu0MKUCJg1i5dij/NV+7esjAayeuAIOHsCcAQG0/AMiocEsA0MBTgqh8&#10;rejmWaqqvCoxKEsrPBoBrfeelUP37z8WFosyd9uPUuj3/ylAqvzOXdQ6+tjgge3iOWAF6P9PDt0g&#10;DUKg/8iEzfnnODp8qGpAPEz5/6vG5P9DMAcgJjx4qab2A4/QAJ8d6BO29sKRiB4H2LoN24X1xwFg&#10;5XEBzjMt0h+D4qP1NyVsg3QMqnxopCAgLiguRt6SnWYUBADcffSAynefEz/qXRo1BhOpQ/hhGB0p&#10;vUj0oIG6D/BitmAA/VbMEgAQgNIW8SAAoC9gJdYBQI8BWAUABAEHAYBuCWRpAIBahp2J1F3FLo2m&#10;pG8p7ngIn7f3YZuy/KVLhH1YAwAUL5mDgHLtjABQxj67Dp6DAcCJAdcOQGp57VQswAAABgbwFgAY&#10;2BNiJ31nNlLns8cUbLvqnWv+BxNktALnr6BHj55K6e7Z6npJ+yH7hYK3gwfOSil8Mys+lB+GrZ6Z&#10;MPQArfNwD5ACR5GQ56ylVHu+vwVYH7mfkhgvjXfWdG9E4o05AN7M0iPcNJUfeESEBC0BQlh98QgF&#10;CJW7LGdAHEB9CRXEwL+brrVIVZTj52lihXX6o19MWPePvmsi/0W54krgtQCAW/fvUdXxZpr+E0Zt&#10;YxBlDAI/zHVaDj1h5H5znhcpBkYYFrEU4khlGQDAwgXQGYAsYi2KrS1Uy0UsC9m8iLVsAPLdmhVD&#10;V6BMu9UAQG14gfcFAGiLmGl3PwMo6GcAAABWSIw3R2DODADj+h9T/zevqes0W3VspsI+tIzVOqQB&#10;gLGJSmMAqv6/Hzx7xAXg7yiTk/RrB/dJTwEOBp6W1w4xASMD0MBTdwEMACB1HGYA4M/H7go9baHd&#10;m6tY+UPGxZBAQOMjHNfQkyfPxOdHUDvUJV+5muzXb1p7mLZvqaCcpO1UsHQ37dt7WtxbCXazXuA1&#10;yg2+yNYfQ0D63eSGywwQp7T8/ygnAEEQ3wv283iTkRj3e03lBx4RpsBFIf4+o24KgoABREeEsv9+&#10;kRHs7ZReA9Oe01UXyWVK+lvoi5shUdIfRZDn7Cwph9Sjn+fqm+n67VvUdOG6UCRcWONrRy0MNvAB&#10;Vy89TNRxlxcJKxcWyrAAoNPYkQKAkQFolgwMgGVcAAB9DRhpxc993aem5Yz3gXx/FybnoHYeAGBk&#10;AAYAwAadgwGAfMdBAUC/dsMDAFiD7j4NBQA9cEV09sTgTpeO0O0bD8nuwzQJ3FldE6MQGLL00BJ6&#10;9uI5r3NkANRkq6z4rWLgbD5IEVdDbQkeRrN+EUORnqvpeOW5AW4x3APECow6A/q/bcd20a2x+P96&#10;BmBTUdH/o6n8wCMtNvan/KQe2SrMyglGIugLwIc8cMh6X4BeGISNEHSrDyoOxUcDBCagrF25X1wG&#10;YxcU0iqXr12nWzfuk+Mnqpba8iaMVrAB40ymafXnbsg0mG4olx7JnhAA0BmAEQDQD9APALoLMCgA&#10;oGbBEgD2JIuCvnncRjVnWmlL/lHaWXRiTLJ99XHaua6Snjx+yb77DjVTUaugVAxAG6VmcAGGAoCB&#10;LoARAHBN9Gs3EAAGugA6A0Aptbp2IwIAdu1QFPSm6wmlR+yQ1nNra2G0gqEz63IO0bOXz4WtYs2i&#10;0xVrGQFCgICk/rDmWWDA0JuC8V/YIs8y7d0v41P/D0F8LzzI/1x5efn/oKn8wGPZsmV/FezjeXMs&#10;PQEQfNCiojUyusj4ZeDT1LBv4z4jU4ImCPTJ9uA/YsWfky3bhtdebJYaAQRIjK/FbABQJlCsELsC&#10;iRlYuxGjFbCRQJuV1PHsOb25UMYLpnCMADBUDGCkALB9cAB4iwFok222RbGVO0D7d56jD/42SL4X&#10;GrBGK3/8zwHkPms5vbjdRq/3L6HuXQnSPjsUAPS7AHoMYDAAQAzAmgvA12rAtbMOAPq1GxIAcO34&#10;82DCEz1rpaP7sc8/0m/jQ/0hYK6IJZXvrpVMFQBApb8bpLgHk7DkuZryG18LEMBW+kiJWysBBouu&#10;qrtA0eEh5DOKXYCNAv8/KiRwk6bubx/M8v48NMCnHDPDrZ1gpIJChZSEOOnkQ0+0/mWAckeOVEvf&#10;MxAQTRFogijOL5M55wiO4MIZLwD8I2Nr8LOOF5QXv3tcUjcDhG8MbsbqrENE3U+oj31dFAP1ZwH0&#10;VJYCAAkCaotYSnpHGQQcMgtgBoBhsgA6AwAA7IilN0dy6OHNW+T4eZZkVWbwdxut4DpvLKiUqLns&#10;mqMNU5UuukGyAIMFATE6/W0AGP7aWcugvBUEHJAF4PuE+6XFABDYpbazzB6Z+n+cpirvrK2BUQrW&#10;Mgrdmi+2URv6AGQtt1J+1i5zxkoGf/L7iovLosceAERTfxJFO0oGZsh0AYved0Dv/x+9/w9BpW9S&#10;TESopu7Wj/DggJyQwNFnAiAIVAT5eVKFxZZh+IKluypl7BEsP+YCYnDo1fbrbPHfRj+AAaKlejVU&#10;LV9YFAMd3lmrXdjxQ3EI+hRQlnzsYANRxy2VPjrBLMAqAPTT2MEAYEAasNFoxawBgBbJNgKAWLGt&#10;vIiHBwAZbgIAgI8OFnCvkTKjd4tvau27jkSwsGf9Io6azrUSnV3HABAlboZiAPo05bcB4O0goBEA&#10;+NoZXICRgOfbAKCCgLh2GBc2OABs4c9TRNR8hDo7XlKk61oBeWvfdSwCpUYK8OGDJ8x6Ucd/WXL9&#10;7jMYgPlvMHRec3Jo1bK9Eun3W7hMXALEBFQXbKiMBxMA0ALlugAACsch/Ye4Hgx7ZkrCp5qqWz8i&#10;gwIWyoTgMQQCIWABmzdvZgXuTwfiC5btOUmzfx5Ln/19GAXbrRBWYEl98DsQFHGA5Wk7KCNmi9B/&#10;xAGutd+ka5dv08LfJIqyWrshYxEEhhb8Joka6m4yCNyUarJebARqAQAjLQRSC7hf+c2LmGkvrN/A&#10;VJahEIhpLIAHpcBixTQAUIVAq0mm3BrSgDLfXgAgSTZAoeYyOrznvKRTYYGsfdfhBAvbZ34+ddy+&#10;Tn2lrPjb4/oBwDhOXS8EMtZQwPcGAwCACQDwtcP3Mlw7fO8BVZQDwJOVXmoB4A68fe2GrQQEczq+&#10;nq/DUXrT10nLEvaw8oeO+loMJRh9nxu7k168eiktwFjnu7YeFwOF649ZmBj7dbW9jS61XRODhnU9&#10;46dq8hBAAs1xqjq2nwFL+2+9av8dU/qPBQFAk5/X03WWJcCWR0pK/E8CfT16xpIJgAAA0tOSxQXQ&#10;LTiim9j/b+FvE2X3U//Fy0XZ+6sGL8k+6LD8GJroPTdbgivzf5tAlafOy+vx9xeM5tGua97KIoyX&#10;IKVj91EaXay7QdTziJWcF63sBjwIAMASmRfxwDiANRkAAKwAAgCyiAcCAKznQABg5RoEANR4a2xw&#10;gem2kUTH8uh60zWa/5vkUZe54tovSyojunVOxql3Y0cl7KOnMQDlAqgYwNsAwMzJKgBAUfsBQGIA&#10;I712DBD6tRsIAFovgA4Ap/i6Mfug9nPU29NF+all9Blb2elMta19z7EIAnswGpUHL9J9zf+H8cpN&#10;2S67XUG5C5buoSs3+w0hNgi5zECQGrZRMQR205y/TKezNQ0DXGCw50NHKyjAy33UG4DoggBgaKDf&#10;2fr6+v9eU3Xrx7ply/7nYF+vq2MNBMINQFHRiVNn1IwA/kKw4ugCRKkvqv3QHFFxtIau3LjOqNkq&#10;Uf/9Zacp3HUlTfuJ6pTSMwSrlu2hlls36MCBM/T42VPpCfj0+0znxtkN0AX1AfP+JYEO7j5P9KaT&#10;6NoZXli8mLGQNQDAJJ/+RcyiLWKpYR9E+urVIpbadjMA6N2ABhfAAAAqkGUEAK0ZyAgAwgA0ANge&#10;Q72746nzdgsF2hSOKmCqAlvhdAjfv3GPbK+Oceo9AgDMNEYNAP3gib0RJAYg1+7tIKql9NVr11e7&#10;dnAhpJPS2Ep9ajvfl1KiFzfpwb3nFO+3UdbJeAb9jIIYi9uXmfxeTyRLBQaAytc4/yL6jI0cGMee&#10;nZXUfG2gfw9Dhmo/jMLDrljYHQhbhBkBAPS/qLho1BuAGiWMdTE6NKh/CMhQR4i/zzbsHWbtRO8i&#10;YAFbZONQlQ2AhQc9SgndoNCRL16U5xqZFYh+aFQFIscPC2ws9AEQ2H6QQksiN9GC3yfShpWH+II/&#10;JvsPU8W/Mt6Q8RQgMzIUy5NK6dnTl0TPb7DV2cfUnJUT8wDYausAIAuSF6Ys4gFugIVgAYsoKyaL&#10;GP6wAIBqBxZ/GZFzIwMwAwB62i0BIFMAoAd7HQAAsMnl5lC2gLW0LLFsVHGAaf8YyfcigS6fbyE6&#10;kU9d7FYYt1TTXYBubUs1BQCIATBAaQCggoBWAAADUA0AIACqXzu9G/Ct66ZZf4j+Gr72ZvDkc+O+&#10;UMtZBuwOqjl1ldymLiX0+Ev6zcp3HA/B5h1rMg/Qy84OcVHBdlHrglF3MHIYMIoCIL2iVRewAOwC&#10;jBkYuD+u0zJl01AYQoAAWLFsABqH8d+j7/7TBQHAlPgoF03Fhz5iwoLDQwPGVhEIwb6B6ansBqCa&#10;T3MDgHwYewQLMw0RUKanmIsuSMiKbpzHhiAUrL/dR6n8u9rgA5QJF7XhXCutzT44/tkAC0Gg5mN+&#10;D585uVR75hrR6w6iG7XUg81Aq8rMAGAMZslitbaIsbgNixj+L14/gMa+BQBbBAD6DABg3OHGCADd&#10;u3UAYF99YzBR0z7as6WGLSAzgHf0fXGd3aYvoydMVV/v5XNujZQKQMkCoBAIAIDYwxAAgOwFegEw&#10;S6EfANhKAwAGgKcBAAa7dhoA9DMnLX2KWQxn9/DrD7PVb6fnzzpo9dJD4l/DkFj7buMl2DZsHq/b&#10;1ku3qf3+XaH/WOfoccFoO7w/1jSG30rtv6EJDiwBHa/IiMEdDrJbIQFv7BmAprjm1ut0qJzpP7vi&#10;Y6X/qgLQs3fFsrSfaio+9JESG/UhXICxxgF8PZxlA4JjlafN2QBESOH3mxzzJRAoRRGs9FA0/cKC&#10;NqFaCq2RySEbBCmXxpeIz//x90wMFnFUU9VEt9oe0IJfj22Qw0hFfEgGrfy0ffT40XOizvv0uumE&#10;LOZepqECABBNwd9iAXr1H0QWsRqFhUWs8tgGGmsAgG6kI3UAAL02AoC2yaUMNgUAIEDHAIAtrkDZ&#10;6UwR1Z26zJ9bpZusfa/BBNYr1ncL9d1qpN6t4VJfIDEAbKGFYKMGADJdFwBwWLkA4qIgWFnZP05N&#10;H6ZiBgBxnwAADHz8/QcGUSFvswD9bwoAGDTQf8HngNDtBgbmV1R98ir5zssVq280JBMlMAzLYndR&#10;V0+nWO1GZAAkjtVK6dFbhOXKdf9ZjGx9Lz0A19Q4cLizy9N2CguGHqA47siRKhmd5zsvh2rPX6bi&#10;4jXkyUbUmm69i0CXQwJ9LlcfPPg/aio+9LG+oOD/ZMS4h/nh1k74LgIWsH7Deka3/qIgIN0h9uUX&#10;/CZRobRunfgnKP0XPwwjr7k5tHPrMXkuqgcRIcV2ytGMrLu2HWNAuSoXvihrP9+I0Y9yeheZyosK&#10;lM9tahYd3X+R3vR1ET1qlcXbg8V4npXZbMlYDHQWi7p/EWsUdgAAMJCAHkNJLBgAqtngVxsBQHra&#10;dQAo0xiAuADaJpfIBBxMp1uXWnlRLVH9Fla+02CCiPmqrCNE1yupe1MwdW2LHhYAJDahAYBsxqkB&#10;gBRS4fuYpwIzAJgLqfRMgJEF8HVCrESuH0QHBhb0TwBwaw4SXa0i6n1Kd249pmVxu8VtwXqaiEi/&#10;pSCvj2D2nZsPaf/OM+Q9P5u2bipnEFAz/zcWHZLn4LMAjGDM4OIeOnhWMgLrCw/KJiBqQGgU7dhy&#10;lCI8Cunj75okRb553UFKTY4Z9e4/RkEsLtLkP3gBkOVBRH8WEuh7YKwFQRCkL5ISYsQ/MqY44Apg&#10;NxSHT9KEJmHMF6w+5gXmpqmRYdg9RVwHi+EhQFrQrbZb7fSUrTEUcrwrA4cSfF5Uk8X7baDLTbfZ&#10;53zF/na9LExMBjIv1sEEFgwi/j8yAAMBQOiyuQiIGQDotBEAkHMXFwBz7YwAAAaQKEHArpJw6tsZ&#10;RR03r5D/olVyba19F2uCRfsZP3/f9lqiBrZwGwMFAJQLwO7AHgCAtqeCBgDYVFWACZ9PYwAIXkoM&#10;QwCAv48AABgAIvYMAHy98P2RRcH1eD2ABVgRWH8AbeMJpvu3qavjFe3ZXEX2H6cJMMNltPZ9xlvg&#10;voJlbF1VQW+oj5JM6+l3/7c/K3S8WHGk+qDk9p+mqipAZgBgAlg3cBlsP0zhc0QJMHzxwwjZJu/g&#10;/jOybfhUBo3ZP4+n7LQittqeY6r91wUNfgnR4Z6aeo/siAkLjh6PQCD8F4wZO3SE0dGweagwAVbm&#10;k6fPS4HEkqjNsg0SZgOAQkk0tFlVD4IBQECdLmh+FH6eOFVHTRev0dmKJnYDIiakLmAwUYNMQ+SG&#10;FuccpscP2S3ofkxvrp4VWqtbM2uLGAAwIADI/r8qA2blEABABkAHAK0IyAIA0NWmAwDKci0BoHtr&#10;BPVsNtGb9vOUFLzNPJR1JILvBreh9uQlotOrqXtjkMYAmFkgxoBBqjoAIAaBYiAUJpkBgD8nioE0&#10;ANAHgwqzMQOAHgjUAYCvxwVmAdauGYsAJl87un+Z6X4n1Z5ppRB71c6LeMW7xjjGIsj7h9oXUAcD&#10;0PU7tyjEOZ8+YdcUjT6rlpUKAGA7rxXpO5mRIBPQ735NZ6XX+wIACiiJL1lXTocPVwlLAEjYf7SE&#10;UhOXsAs9ttJfCNx4dgF6ly9N/ydNtUd2JMfH/IFfOKYRYbp4OtvTyoJ8SWsYAQCit0GCNuEnfsfj&#10;sPLoBzh06CzToSO0beNROoGmCXYJdH+rrPQkBTnkU8erTipeyq4AW4H3Qf+MgpsJa+A6NZMOl56n&#10;vq5Oomc3qQ8FLAACLb2lhP+NJhZe7Lr1RzpMWX9WCn1rMHMtOysOA4Da3IIBgOm1AgD0AQAA2PoK&#10;AGRQLyLzAADMBRAAiKSeDf5Ercdo9dLyd8oE4Dst+kMa3WhqpTeHWNE3hagYAHZTEgAw7quogoAK&#10;AOAC8OcDUOkugGGegqoGVJkA42Rg5QZobpElcIq7dJhdkfOs+C+o/cZDWhq9g6axBYXyG5VrwoUt&#10;ORR00e8SpRjt4bPHVNfYJNN70PuPa7wyew81t7EB0wrXQlwKeH1gO/CBnxNsBc9PCFwrBg8dsvaf&#10;pMpzU8KLKSYqRKb/WtOndxH4/6GBflcOjtT/14+lS+P/XZCfx/Vgv7HVA0C83ZwoKjSYztbW8YWx&#10;3vWkzwqAIBWCMUrh7oU0hy0sFiQuGHYWxrBE7DqMIMqW9bywvx9Ce0oq6fXr15Tgu44+spi8+r4E&#10;FBsS7bGWmjBs9DW7BbcblW+rBwfl39pih/Jj8TMAqF2BLABAGpCYPssed8gAqDJgybUbAEDf4LIf&#10;ABLMANC1ngGgfheVldQwpR95RSDcG8/ZefSs7Sr17mLLvzlMA4BYDQD4fQwA0C0AsELm7QEA1L6K&#10;AAAGLmmm0lOBRgAwugGKAQgrghsAEMDodFyj5pPSpv3qZSdtLz5JNn9MUUE+Xg/WPvuECSs/Zvqj&#10;PuXU4Xrq7HklCg5pud1GawsOiBu7bWO5dAFiHYOxoiEoyms1r2E16Qo5fwAXzpNs2kB1F5upno0e&#10;jBr2ytxcfJQ2b94i1n9c6D/y/2HBazW1frcjLNBnC05g7cTvIvgiMjF4xw5qNpQGWxO4BRiWYPNh&#10;stBWCaAwyoMyIaiC4FSgbZ7EBlZk7padVrzmLqVbd+7Qi2cdFO5UqDGB92gZNMFnRK055rwVZuyn&#10;J49fEHU+or5Lp0XR9dp3tLGqHDb8f60CEEphkQGQ/e0QAJQUoF4GrPoApPjmICsfinFQlIPAHFJ0&#10;AgCstACADQFC4auPN/OCU/svWPvcloKFHO3DzKO9gZU/WAKK/QDADMMMAKgFsDYTQJuopKUCAQB9&#10;+D5aJgDfUwcAlEArFqAxI4AkWBE/Rneaid50SU4/cNEKlQaGT23lM0+0wJeHm3lgexX1vu5hQ6aG&#10;1GDNgvLn81qERcfelkeP1aqS32a1JR7iVyUbjlI8W/tQpwJ2ydbLJOyGy0rxEeNSa19NC1qSkjjm&#10;2n8IXG8EABNiI2w0lX63Iz7M5DUeAADprwnoLw22FEwFRjUUaqeBluYbwMoMxIdAyeCDoYyyMHcv&#10;ffy9YPKYuZSqz9XTw6eP6dmTlxTjUSxMAM833sT3Jbpb4D59KR0/1MhsoIvo3mW1C64WKFT0f2AF&#10;YD8AsL/MCiObXEKBrACA1ADoAMAMQAEAW2cDAHRvDKQ3BzPoemMLLfjdyEuCsZCXp+wnunaaWYSf&#10;KgNGI5AOAOat1S0AQBqCDCPV0EgFAJNUoOYGaABgjgNINkBdD7k+cAtg9bsf0YN7zyg3cTcDV6RG&#10;961/3okWySywf35oZw31vemlxisqCC1rlhUYjT8Y44VYBCpIMfxj4+pDhPHgAAAAAVitjAHj50tm&#10;iw2d5eYfDewiHy4/Kn47Kmmt6dG7SKC3B5ryXq7Jz/muptLvdqQlRP8gyMv91VgmBeuCLxTA5zly&#10;9Nhb48J0QbkkmiSQPxUaz7RLNk/gC4tdVDEvHSxAagb4b6Bd9p+lytQVBAlrL6q5gZ2vuiiPFw7S&#10;ibgh1m7q+xBkJlBJmB6xne7dearYQOMJrZNwoPXXA4BiJUVZAACqBkD62fUAIOYU6AAA+i01AFon&#10;IFJ0O+OpywwAwZIJeHL9CrnPXD4i6wklQ+HQjg1niJr2Utdab8UAAADbjQxA9QMoAEAmII+6UQxU&#10;rgBA7c3PbgAAAExGBwALN0ABwEEp6MG/6VaTACY6Mp2/zFDRfWaB1j7rRAv8drBJZKpqTlyiXlZ+&#10;bPqJrtT+NdtKa1fuE3aiVxyCLSAgjf3+z2IPDH4Ongs3F8bP6O72CwqIWqkgP09iZtZ06F0FW/2F&#10;m/xPE9F/p6n0ux31mzf/9yEB3jWmMewZaBR8sYJ8dAC+HQxElRS6/7xmKyRFmyQu5Pxfx8uuKpgj&#10;gD4BNBDBFwMqR3utoTUrymSyqj5RpfZiI7Xdvk2v3/TR0dI6cvpsidQJADi+itgAwAqL2OmzjH42&#10;0HZeQABtsUYAEOsonWysLMgAwH+GH23MAEgREAMA+90YyNGNceawxmYGwACAiD0AYJOJejYFMJWv&#10;52u1Sai9tc9oFLhOX/5DFJ0q589aVUSda30MABBjBQBUP4DaWEXvBzACADMYPRWI1Ka5IAj1ABoL&#10;YPaD4Ci9vEOPH76g7NidApyS2v0q7tlPohgEQxkwwyk1aCPdbX8kPn+9dOf1Kz8EFh41/d5zcyTi&#10;D9BAuzvYJ1gsxtsfPHhWAn3G11lK/WVUAdZQeHDAuAT/IOzCU0JUSKKmzqM7IoIDkscjHQjBRBN8&#10;QWxwgC9svACI6qthIfGC+KDRi/+QJPMDVLNQi3RUYXwSKNYX/5XB4TcJUk4J5depFs4FEGi+2so3&#10;rZMe3n1KRVkH+DWpgtKgkji3oPV7XFxgIvAh0ZnW0dFJ9LCFFZ4VQOuRF99Y9/9ZWVQTkAoADiwC&#10;Ypqt7W6rA4C0AmtFQDIXkP31npIIqQbsXusl+x6sSDs4ol54XPt5v06ilostRIfSlQsgAMCAwswC&#10;DUHSD4Ct1eF67AMA9GcCzDMV4bJoDACujIwH5+/VB4ADAIgbwCyAvzMqKhHhP19znTxmZIvVhQJZ&#10;+3wTIWA9AGqk5FBaPuUfwmXq1OkjjdTb20P3Hz2UYJ9xvz+zsP+OtYnAdELQWgGuKT9Cn3+snPtz&#10;Xm82HyVLmg/U/63Xa4K2+Q0bN4qrbE133lW09N/rrCUpv9FUeXRHXFTY74N8PV6PRzoQgs6mDRs3&#10;vLWNOHykndtUDzVuBua1r191gK7ebDMPSZAyS6ZTcQFrBV2B0JvXHqbr99qp4nitbKssQRX+CaSu&#10;a2iiW/fuUe/rXrpz8xHtWndSgoSLfpckyogMApQCwIB/y8+JEj7/R98Lpl//Rx/ymZtLl5tu0Wvs&#10;o89W0FwnL/Rf8//Zbx4wCQh+NRQLfvYAALCsAowVAOhmAOgGABR7EDXslJ6A3/+1v8QmrH4+Tf7w&#10;1wHk9GU2PWtrob7tYdS1wZ8BIJR6AADmYiAAgLEYSAcA/lzGWgBzIFDPBMANYADQ3ACwnb7Lp6nz&#10;+TPaXHicPvuvofS7/+TXf0/eh/B9Eabxs2hy/TKTsqO3U23lZerq7KYXXS/pEvvxMCioRDWuVxEz&#10;lW+WiD+MGOoA5vxzrKQLdYBBTCXANk+eZ+wH0OVi81V5j/iYyDH3/euC7F1IgM/l06dP/1tNlUd3&#10;bN6c9z8G+XpdHY90IASdTbFR4fyFsYtwf0oQir1tc4U0+qA6ym16llQD6gqtC6Kr6dGbJE4AFwHz&#10;1Eo2lpPjF0soNXwj1Z5vlEAjnos5gvDX4He1371L3X1d1NvTS+3X79PZY81UuukUrVt2gFan73tv&#10;UsiSE7OD9mw8RT2v2Tt7eodBgBkAFEPESP/ZfxYAgPVnAIB/racAD2gpQGQAAADSCMQAwH66AoBw&#10;BgATMwBPel2eQzdabtEqvP+SMqufS5f8pD20b0cd9V4/R93rvKUKcCAAxClXwwAAMhtQioEUAKhM&#10;AACAWcBJ/vx6RaAAwHbqAwBgxuLls3wBXlPrlbu0ImmXvPfqDOufayJkDb/XlpXlVL7nHDWeu0ZP&#10;H78U1/Hpy2fS2ou1Y9Xqs6AQDRt3iEJr4IB/I4oP1ur85RJxU8EywTYRE0CpMHoBLM+FvTR37Sll&#10;6j8+qT8IWHtMeHCepsZjOyKC/FeMlxvgLylBJ9qxa9cAFgAGgAuH4B6aI0IcCyQroNN6CC4wAAGd&#10;U1+yCwB0RYBwyo8jpKYajUIYuaQHXXQBfVMo3kx37t2lV50vqO91tyw+IozQxk+Zpv/epIepZWfn&#10;KwaB1/T60S2167BQZL0CkAEA1lMyAAoAJAOAklu2tv0ZgHTxx3UAQKCuC/46A0DXpmBWYl/qRF9A&#10;x0N+XxzWP89AIequ3UNda9yoe1OgciW2skuhAUCPGQAYePZpw0ElE8AAoGcCjvJnBnMBgAkAbGHl&#10;1+oBMLADqdGeburqxnXANue4D9Y+y0SKuv9vqJfvRyc9faZGemGtDKb4EKzBk2fO04qMnbJ9HYrT&#10;zH9nVoCCtlOnL1CwQ76qUuR1CsaaxgYK69x4Lmz6AWaL1N940X+IKcCb0pITpmoqPLYjLiL0C3T1&#10;jZsbwCwAu5yAEum7noBCHWP/ftHvk+RiuU3LlP3VdAYAK44YwBam/EjJzPhHFkZX1FUDXaH8oF57&#10;95wceEMMAgAAO7h16xbdvXuH7ty5wz/vfmWC97/HLkons5LX99uY9jMAoPgHg0c069/v/wMA0ARk&#10;AIABGQC9BiCGAYCtNSu9AMB6f+os9qKeGxfo8YtXw39n/jyvurqo+0geA4C76gMAk0BMAbEFNBqZ&#10;qwExHBT7A2AugJ4KVJkA+bxmN2AjdcOdYQAQYGs4Rn3dnfTk2fOv/h5o6+AO//sSK/+5+sEVXxdY&#10;eTSmffjdYOlqRRWfpdGBpUd6EHX+yL58/oNwCnNZpWJVhjQ4ZmXsP6gN/RyH1B8E1X8mf5+be/fu&#10;/V81FR7bsWbNmn8X7OvZNl5uAKabIi24d/9+MwsQS89I6L84V6gTglHFBfup5VYbXeYLjhFK6A5c&#10;zACBbikoP7q/Nq45xM/bR+Huq9iFOCoBQetpFiUAgeYrLXLz7xkWwlclAgL371NXXx/13ahnxd+k&#10;lATbkgEAjgEAlP8vO9vKXvzw/y0AYBcAwJACZNouAMA+fFehC/XWlbJP2zOkwuFv9x89pp7nD0XZ&#10;uxg4+gEALcEIBMby+yATAABgBvBWJoABytwVqAPABgUAlfzdakvp9atn9OxFB92+/dUqvy4A4dbr&#10;bbI2rK0Zo6DX/9jxWjE80srLa9VjZhaVH6kWYDCuvcs3rtH6wgOSgYJRC3VeKQZNZ7UAgvrLV2lp&#10;Zsa4tP3qEsrWPyY8qFhT3/E5woL9V6GqyNobjkbwhTPSUiW1oiMi+gEwPw0Rcyg5RoaB0m9nxU6L&#10;2ERz/zlOLibSLPD/7T5JlcKhK3yhEYBBfED2U7MWsDEIbvSV1uty460tiPctULwHjx5Rb08PW8ej&#10;1K0pjeT/tQIg6bWHdYWSsbVFG7AaBaYAQOYAwD8HTYcLYASA1a7UfTiXOtmy3xniO+NzPH7eQT3t&#10;DdS5lpV/nQ91bwzoBwC9FkCbDNSDPQLx/vuz1GCQg3pPgEVFINwYuDMMAK8f3KCXXd1DAtH7lPt8&#10;PdputksA2WqgzyB6EDojbotYfz3IB4MFQNi1/bgYKj0uAFcAQWpkneDWxgespUYUAGkggea4w5j5&#10;N06FP7qgeC89KX62prrjcyREhX0OBhDgbf1N31V8MePc003oj14XAJ//dPVF2SARvhNSQXpRBYp6&#10;8DsuODIFSOdhR2HcEFxQpFjQgll9DsHFfoo1mAAErrXd+NqAwO3bt+kpW8XXz+4zA2B/GSk0IwBI&#10;BaAOAAgAIgOgBQDRnWcGAFZSZgBdAgBB4gJ0FXmwWxBGPc8eiIW/O4jyQSmfd/ZQz4X91MmsoWud&#10;LwMIAICBRK8GRC2ABgAqFcgAgFSkGQAQCOyvCEQNg3yP48wGmiupu7eXr/n9rwUA4N63szt4kdfP&#10;sNZfU1qsUfT0u83IGlBXgfUKFxSsFQVt0hHIjCDWt0iyDMgKFC4rFSOnzgfr30LLsrPI09nOqo6M&#10;RjDDgw11+8716/83TXXH59heWPg/Bft6XWNXwOobj0ZQ75yxJJUV1sACWKG3rD0i9B4sQI+i6hca&#10;v6MUGAVBtRca+SJelouK4aIuUzIEFHDhzTduEFE3vJluMPrDClhbIF+FIB7Qe/kUU39lPVUAkK0p&#10;aDUA4CAyAKxsoN2g33tZ+VGYgwwAZgEaU4CI4K/3k2q+TgaBvpv1bOGHiAPwdehk69xzZIW4DQIA&#10;YAAYCAJAgWuBWgB9LgCGkIoboO8SZC0OwAAG5Yf1Z3B78vwFv/9t6+//HuXePQZdvg4Nl64Or/wQ&#10;BgDpUGXjgrw/gny+C5eJIYI7Ks1CvF7R5JMStpGOHK6WzkDFVsOlZuVohapZwflg9I5UVMi47vG2&#10;/tFhQSs0tR3fIyzIf9m4ZQNY8MUR/Nh/8KCZBaA+GtZ8VXapBPuAsogHoDYAFxg5Ve852TImHDcC&#10;NAtFFhirjGkq2GocnYRDFV3oghsP9IcV+DqAgFDwZy/o9dO7bDWZMrPy6wVA3doQkF69BFgAABkA&#10;LQCIDIAZAMJZaQ0AwFT+VaET9ZwvpRedvVYBAI+J///sIXUi4l/krjEAZhAaAEhsAVWGCAQCAPQ4&#10;AGYSoiaBmUk/AGhxgAowGAaDxgqJ+ANkLN/7fYuK/dyRWNCIlJ8FtP7ggTPmwDTWXlVtPYU45YsL&#10;IEaKlV16/Fnh0RCGNYvfUVqNRiAEp8FWYewwKXtZDqz/+JT9imD7b39vSk9N+kxT2fE9UuPifssM&#10;YFxmBOgCFpCemqLSIVpGACgLX2nntmMUaJdHC36bIP6/w8ep0g58lt0EUX6mWfv2npLJqvpEINyM&#10;MNeVUgOgDw8ZSrAA6vn9kBn4WrgDTI+7u7up7+Jh6taUSOi0uQBoYA+A+OHGDAAAQM8AwHqv92VF&#10;ZgbAANB9aBl1dnfJe1i+r4DPi1fUC/+f2QIyBxIDgAvBroSMBS9hAGA3AExDAEfPBGA8mBYI7NUq&#10;AlU9AFgAYgFrqO/hDXFxBmUf70n0e3zpKsbMjUz5G1uxn0UtLfx9EiUFr5Nef7gCYARo5432WSPr&#10;DgqvM1UovpRVM/Vf9MckqjhWI8+X87GxE9/fZ3x9f2boCAA2ndix4y81lR3f4+SmTX8R7O9Vi00G&#10;rH2A0QhSH7gIe/f1ZwQg4te3qpFgR49WC/qePnNBLiJShpfaWmVbsUW/TxxQdQW3AfsNVp45Txi9&#10;rJ9vKMFCaOCbCkr4VYMA6PGzjlfUd6+FrT4DQLmi/+YCILP/b0wBwv9PoC7LFCAAAHUA4gK4UWdJ&#10;KPU8vc+W/ulbiojfkSXoqdtLr1Y5moOAmCnQbQYAdi0AMHpPgAQC+f0lELhUMhMyp5ABoPuIAoCe&#10;w6sk8t/T9Yru3n/wtQCAy63XhszzGwURexgkTPnF9F7MfMCgWh0EZEoV/102+fhRuKxFMFYIIv+z&#10;fhFNJeuPmNOEEvlnt2NpZvq4tPwaBaO/4iJDUzR1nZgj0hQQMp5uAAQFEKlJA+sCdBE2wBdZnwSE&#10;iw0ff9umo9I3ILsMs+LrcQIwAQxgQLpGjyuMRLAgGvmmYoF+lSCA97//8BH1dHaQlAXD8sOaYuim&#10;5P+NFYBsfdkKd+9mZYRfDnqupQChtELfdQAo9qRXa9yot62Onry0EgdgVtDV1UWdh3LEXegHAD8F&#10;JJIJCOP30OIA5p4ADQAASOIGGOMAKm7Rd+Miux5dX6nyg/bjvl5tvT5i5YdAcdcV7tdoPhqFouXf&#10;iUHrZC3WX2Ug4HUJY7Nh9UHynpdD83hdYt9Lv0W5tHvbcc2QqfMh7z9em30aBaycjXNXblbaP2qq&#10;OjFHbmbm94J8PF+OR4uwLrgYaBTasXMn++6DB/AABlB+TFyd/cs4+uK/acrPVGv+bxIV5WL/C7lX&#10;ibbyRUfhhR7BHU7O1TdTE/tmd+70U8WvQqAoHWyN+65WsdIznRb/Xy8AwhiwgQCg/H/2y6UCMFKs&#10;tQCA+P8aAKxlAFjlQD012+ll18A4AP794PFTZgf3qJMVHUDRDwDsQmxkIAEAaE1BqDXozwT0A4D0&#10;JugAgM97mD/38XXU9/wxPXzy5KsFAL6fLdi5h5Uf7qG1+29NpNvv4FnZuQfpaXSpwtjA0CCtB8XW&#10;G9EAFlhDGAyKugC9UUhffyrYfYnSkse36g8C3z88yO8oEf25pqoTd4QE+OxisfpBRitogoiLCqfq&#10;8xetjg2TOmu+wEV5ZeaI66yfxUopMFoxAxbnCT0D/T9eWSeuggwOrTwnN8fyfIMJrMNXDQJQlMfP&#10;nlPf49vUjfp/Sf/B/9fGgJv9f1Y+YwBQACBcKashAAhlfiUA4ERd+zKoq1PRceP7PXnZKfX/r1az&#10;8hd7yGsAHOZAoD4ZCAAApqH3BACASo0FQXADtHQg0oIXD1Fndze/z1dzLZXlv0tXR6H8ukCxjxyu&#10;krl/GOmlM04wgRjfNazoqhkIz8U6FcbKAoNlPA86/nbu3i3Gbrxq/nVB629qQoyrpqITeyRGR8zC&#10;jABsWmjtw4xWpFNQ9hAY2CkI1ATNKli6WwItKKzQi4EWf5BM65l62X2cSp/8XQiFuq4SREYL8aai&#10;w2T7UQqVlZ4y+2AjESyUJj4HcvNfBQhAIVEd2M1+c2/1TurVrSqsvwAAOgB1/78/AGjOAAwAAFh/&#10;KDODACz7hkDqfXyLHjx5ZrbI+AlW0FO9jTpXOtIrdhfUa5gBmDMBQeZMgACANiC0S5sO1D8bQMUB&#10;1OfNo77bzfSso9P8Xu9TzLRfU35r93owgQILe9R+R7bpwL7T5PBpGvv3arISQAAbxsDlxPn1FJ81&#10;qW++SjUXGiguOmLcOv500XL/d4uLV/x7TUUn9iguLv63Jj/PlvEMBkKAjGHB/nTyTBU1XO5XWNCo&#10;1cv3irVHcAXKDxBAzhVVghgKAnoGWoZ2zLYH7bRnx3GJESA16DU7W4qEACLGmzKUqJjAVwsCL9lv&#10;7mthN2B/tpb+U/6/jADT6b8EANn/10qAe9hPF2vNig7lNQKARPcLnan36ml62mHwyZkNdL7qYCq/&#10;hLpWORsAAG6AAgA9EKj3BKhAYL8bIIAEZqKnAwFWqGF48YQePn7/9F+/Z1fZpRyuws9SwB73lZ5U&#10;syZa+pW69fYNWr1srxgeyf3rTOD7obKpBwbaqOe/DTbS779+3bhTfwhicpzw2oYAAFRxSURBVHGR&#10;Ifmaer6fIyosMBZRR2sfaCyCvOiK5bmMvtqmILh4DAAI+smsAL7gAAH08xdk75GYQMDi5RKhxf6C&#10;GBiClI3NH5PNnVgffzdYtl4SFjDCeAAEqN7AlO6rSBFCYVAT0PfwJltU3frr6T+9AlADAG0ICDr2&#10;zCXAqOEHAIj/z9YfSg1Z6UDdp9ZLjAHvAQEb6HnUzv5+AHWxCzAQAPRAYH9PgCoIYsahzwZAMZLE&#10;AZiZIEPBQNWzbyn11u2VwOL7pv+g/Pgpqb4RNPcYBfUjJ09dEOaIWZOY6iuZJ2YDyPujBgWZJjDR&#10;aUj7sTESJsAgEMbsExt8WhoarGUYtdAgP+mEtbbuRysS/PPz6s1OT/lnTTXfz5GenvQ3QT4ez8cz&#10;GAhBShDlxgcOH+5vFGKlBQhgV+GPvxfC1j9CNl1Ao9DRozU0T99g0X6FpArdZ2SxfxYuTAGTg0Db&#10;MLbJSOlGKmACF5sv0Y329vcKAlDM+w8eUk/Hc9VSC8tv9v+ZcpsLgNgKG4aAdG3RAoDGDIAOAEWe&#10;YuE78ZpXz+ken19KkDu6qefKKQYHJykbxvMELAQAvMWV0CsCu7egJ0DLBEhrsF4PoFUEap8TfQp9&#10;12ro+av3S/9xj5BKfZciH13gv6O9N9QxX+ZNII0X7rZKfHk09iQGrxO/H4qPKP9cFtmMBiDAxglr&#10;MNSlQGICuv8vaT/+LMuX5Yxv0Y8m2L0rPMjvyHsJ/lke/MabxmtqsFEQC0hJjJUbeJF9J1xI7LlW&#10;eaqOnL5cQjlJ22TG2lX287GbEPoEMESkIGu35Ghx42D5QdWQkinbc1KYgvFmv4sABHAjr7fdNFuX&#10;9yFoUX3V1U295/erqL/k/7UJQOYAIPL/BgBgmq56AIwZAAUAXQAABPn4sZ771+ghMwx05HV091J3&#10;5VrqLLCX54jyGwBAmIQZAPRAIL+fDgD4HHpBkLgBWnvwwxsSzHxfAADlv3XrtqRzEY23di8HFTYy&#10;YIgY2oFg8vQfq0IeuJXY6BObf2BYDdgnMk2r2dXcuvEozfy5qj3BekPDD+IBaEjTA88wYvsOHJCU&#10;33gW/egCFp6WGLNYU8n3eyTGRf1+vCsDRTxdxVfauGmjFhBUFxMX9vjJc/JvlXu9SpEeqkDD5sMU&#10;Zggb+UbwjdPcBGy6uLn4sLQTm2/0KEX8SJaWa20CAu+DDUBxYEH7WqtVqo2Vq78BCPl/1QAkLcAC&#10;AJr/LxWAhgyAptACALDwq+ypp6mcnr3qFv+/m1lG185YqRYUAGDpdwMMmQAMB2GGYS4I0isCzW6A&#10;ygbIPgXH1lD3y6dS0/A+AAD3A30dqOp8lzy/iBZklqIe/j3ev1gsvd6HAiBQpb2qNB1TqLAWr7Rf&#10;p3UrD6iSdV6DYJqVJ+v4PKriD9ms2ov1lBAbJTMwrK71MQia89gAX92zZ93/rKnk+z2qq6v/O6Yg&#10;leOxiailYDxSSKAfnTh1ZsAYcSg90BXbhmEQg8NnS8T6Y1AoholA8REnAEpjaANQXQo2+PkoyMDv&#10;EHEH3iEeAEEKCazkMvuWWNQTDQJ4j8fPX6qqQE35AQRibaF0ZgCIYr+cFdJcAcjKOhQArLSj7qP5&#10;1MHs4uGzl9R79yo/z4O61rgODgBwA7TpQD1wAwAA5kCgmhBkBoDSNOqt2k5dnZ38PSb2GuEeAJDR&#10;2alaet9R+VlU2+4RiRNd5n8jmOe7SM2lkECfFntC4Nl5SrrEmaSun9cV6k3Qt4JJwqg/wbn088L6&#10;r127VhittTU+VpFNP2MiIjV1/GqO+MiQhSEB3rILibUPORaBz5SdmS5ll5YVglBm8xBRQWlVpYWf&#10;uHEpYRsEiVGhBXfhTFU9bS85RsWr9tPWzUfFncA53iUzoAsCS6CZ7e0TGxwEADx8/JR6n96j7sPL&#10;Rfl7wQTM6T+V/1f0n/1yof8MAIP5/1DuNazoqxxl9+Cu54/oZe8b6qk/xPTfTkaAda5Rz3uF5woA&#10;GAOBWkUggAZxAMwe2BFP3WABYCQMTAhQ4t99DYeooxN9/9a/23gIrj3Of6VFlfaOJseP2hKk9zB7&#10;AnS/aMU+uqpNn7Zni64HkiHIQi1P3SHZAL2yDyAA93DPrkoBDt33R8Vf+bEThO5ZGDNr63ssgtib&#10;yc/r4YbC3P+oqeJXc+woKPjLID+vpvFOCUJUhaAjbZcKQUNtAPw1Vt6MmC1mlFZIrWavSSAGN+Fa&#10;iwR20Ift9FmaRG6//IcIaTXG1mNLE7bKENGh8reDiYoLXKLr2kyBiZguJCwDgcCXz6inopB6ZFde&#10;nf735/8BAOYx4EjXoYFHs/5mANAYAFKBsPSdq12pp71RJvEBXLry7fhvDAD4uzyvnwVIHEAAgM87&#10;oCBIjQgb6AYwQO1mALh6lt2XiSv/xTVvF39/hO28VgRMENN9MH8Cyg1X0nNWFp270CTj55BKnv3P&#10;cWYfH+zS9uMU2l92akBMCQCgGIH6/SJ/pguNzbQkGVt8jV+vv1EQe4sNC12mqeFXe0SFBQeMd3+A&#10;LkibRJgC6eTZarbmyrfSswIZsVukPVif7w8w8JqTTWer1W4s8NPABIDsGN+k+3P4qbcWY5/BM+xK&#10;jAYEsPDEJWALdOf2BLkEqNHv7KCeUxtU15/Q/xRWOqT/+vP/Ep3f9HYFoA4AUGozALCid7HF7z6/&#10;j173drFfzxYdDUBF7oMDADMKGRG+MVgBjR4HgBsgZcGqKrAXQ0IYqPpuNtDTkcwgfEcRsGW5dl1Z&#10;4dEqP9jfqbMXyWPWUlk3WA+I7GPsnLiZfG4oedGKMqH+8P8R7UeA0JHdzmPYxp7X2Fs5f6xN5Pw3&#10;rlc5/3Gu+IPA+ocE+LwqWJb5Q00Fv9qjMDv7f2eqcxPDCK194LGKuAJZGaLQuisA6o5tlzxnZ0sH&#10;FpqC0BZ8tKLG7OejclDt1qLytfiJ5+KGK0BQWzSHu66UG45a7QE3c4QCNoDBEghCqQVqffGORlQm&#10;oIt6anYqSzug/x/5fx0A0AAE/98iAIgS4AEA4C4A0M0Wv/t4EfU+uC7K3rXaRR4XFwHP49foAKDH&#10;AaQzEAAj9QAMANqEIFUPkERdDABSnly6hPrut0odw3gCAGY2IG2pWnlHr/yw1lXnGmSoDNaCpPV+&#10;HU+b1h6WLlM9NgR6j7qAJVGb+XnYXVlrOIOhmZtDJ0+fl47Agee+RkePn2B67s3sdXx2+LEUVn6K&#10;CjNt0dTv63FEh5tiwiagMAgiroCrI5Vs3TrAFYCSH9h3hmb9MoZm/TyGSneekCAMornHK89JXwAU&#10;XcqGGeHnMJ1DF1fekp1s+VfQFFQTAhSY/skoJ0MA511FFiPLlVZmA7zox2vACHzcl+xL97Kf3o2A&#10;m9B/BP9A/y3Tf2ydNf9fAYC3AIDZ/4d1L2YAYF+/q8BeqH9P2wV2B/h3DQBkEIj+fDMAGOMAgRbp&#10;QAYggxsg04n2Z1HvExW/GA8AEFDln3C3EOUfreJDoNCY1mtywCAPxR5x/zFqHqwSwWVjLAGGBsHF&#10;MJeVas9Kzd386LvB7IJuVlt+aYCBqH9dfZNMvJ6owB8ybiZ/r+7crCU/11Tv63FkZWX93/zBHkwU&#10;C0CZcAgDzLGT2Aew3/8CCKzJK2MF3mfuAMRjq7L3CF3DzQKFA8Jv21QhCA//DtY+MWQDffEjNbLZ&#10;d0Eunw91B6NjARAsHLABBC3bbuhsYGxAAAV63tFFfVdOs6UF1WYAYGXTB4Cq6H+4Cs6J/6/y/11r&#10;NRegGNLPAMwAAAaA3v0bF+jValcFAHgcboAEAtXrBgAAn1dmBAoA6H0BYAFIByoWAJDqOZJHPS+e&#10;jDkFCKUHkCK3P1arD0GZbu35JgpxKpDyXd2iwyWczv8uyt8nQ2asvQ6l5G7TMxXbZKNi80EyHTpw&#10;xtwEhDgAAn/FRWtk4O14N/voAt8/MiRgm6Z2X68jKiQoeaJYAAQDFFKTE3gRNEmgRW4QKzwi/ULF&#10;+N8SkOGbEuOzhr5gqoabjEnChcv2suK3UQMjOm6omtveRK5TMuijvwmWrcgQDR7JKLHhBIsUgkWL&#10;xYtFfG+U6TAo0JMXHdR79wp17UpmBWPrL/RfWX/zABBpAAqwWgA0gAHAykPRV9hSN+YOPmzjx/jx&#10;Qmd5XLkIg7sB5sYgrSwYcYCubewGMAuQ/QK2Mxs4tUE2+7A2eWikAuAE+2m91kYX+Z6ORfEhsOSg&#10;7LD0oPDw6bEuENgDCIAhYm7fwQNnxYBYvh7ZAgylmf+bePqSX1ey4cjAlB8z0/37D8g69fWYGOov&#10;Zb++X0HZ70iP3PT0/4jUBLqTrH2BsQpQFSBQtHo1NV3BDHa93JJvgkbDpEaABaPEgNaoBkRpMLYZ&#10;ww3DaKbVeXvFSqO8c3nadnL8LI3C3VbS4SOjKxceTFSm4DJd5UWMIKECAusLfjARd4ItaW/HU+o6&#10;tFxTNGYCevoP8/s2h7Io/x87Aen0XwcAsfxs1XX/XxSdAaDn/D5609vJr2X3YaWDerwYLGAoANDr&#10;ARgAJB0IAEA6EG4Afy4Gg95LlfSic+g9CAYTnTFdv3HTPLBzNOk9SwG937H1mEztgQWf8uNISovY&#10;SD7zlkn8CK3lYILe87NlrVhbBwAB5PqxZprYiOjrD41rZ2rOUXR4CHmPc6efUeD7R4QE7dDU7et5&#10;RJqCkiaiSUgXNUjUhUr3lg2IB+giRT+s3MH2K8wBvyTTepnXDl8OlYPYfHLFkp0CCFhg8AkbLvMN&#10;vaRu6HiK2S1g1wKbT0AppJLQYuEPJQgEonmnt7FcBfy06j+1BVh/+e9b/j+U1wAAyr9nBS90oc5C&#10;V+q5fUmlAY/kMyOwEQDoYgBQQKFe2+8G6IFAVQ/QzYDT3x6s3ADJSOzLoN5nD+ihod14eFGuEq4J&#10;ZvRjHoPOoqxd09EIlBUsMS6gmD76OxNlxpVIvr9010mJH+lMAO29AIZmSetZrAc2MmASEhfQDA5c&#10;RjCU7KzxH/FlFPH9/bx6l2enfz2tv36sysn5v4L9vG9PVCwA4u3mSOGmAKo8fVY2VzDeJHEBWlpl&#10;WguUH6ieZNpA1+7eJOwc9MUPQwXx0dONLAGAQaV9Blf+of42UtEXNGYPXmu7qQEBFr41hRgoeK4U&#10;BL16xixgmbK8Yv1ZzPSfrfIQ9F+sOqw7lDzflrr2LpHBIM+wD8D1c9SJ4iA9E6ABgBkEBAAGxgEs&#10;24NFtoRT7+VKetWDiUPWv4ul6IqPDAoaeBBIHU/FN0oDW22M5l6VUyqKC9AH3c+KL5G1MpPdRWSK&#10;EBjeWHyQDcTb8QAovr4e8BPVfhvWr5dNbyfK74cgzR4ZFrRVU7Ov9xETFhI6kbEACNA2LSmB6uob&#10;JfpqvEm4cWuWl0kVF5TddVqmVO/VXmyiKO/VcoNlngD7/cgI4EYOpuS44UB8CfaMMxCAEeiDSHXq&#10;O5gABF50dlPfg2vUtSuRLT58cLT/atV/ZgAYSP/NDEAAgBWbff1XmAlw8yI9e6UmBHf39DCw5FJn&#10;3mIFEAwAekWgEQCMLGDAlmGs+J0bg6mnarvsp49djga3/krhVZbkDrUx1YfiXxhjgG9kggCtSu2J&#10;def3xL1FBZ/P/BwxFsgY6UG+iooacR2sn0v5/fvY78dgHF/3ifH7IbD+TP+7VizL/KmmYl/vo6io&#10;6K9Mft7XJqI6UBc/LxUPWJmfzxZ8IF2Dsh47ocY4I9CDOMCy1O108/FtKttzirAXPCK/uOE2HyVL&#10;hBfWwHhzIRJP4AUDCyFBH2YL+N3yeaMRHQiQ1sLEGuxNAAXRLeLbiqPkVU8fvb7fSl1lGayITPmR&#10;l2drrJf/GgeAGAEAVX5dq53oFVv/7tpd1N33ht/rvmoHftFBfc/43KzMnfnsCuC5OgNgkVSidk5h&#10;AbobgPcGGGwKoZ7a3fS6t5seP0X3n/WNP3Sgu81/v9bWJuXU+nWwdo1GI8ZOvJEKWADGy8/5VZwY&#10;BrgCYARwI2E4cE7L14B5goGyTz7uE34sBdY/Osy0SlOvb8YRFx7iLLGAcdpKzJpgpDjSgyUlJULF&#10;9JsDqw3kRhvnZ98PEf9u1i9iKC99F5ns8yXiCwBANLcwt5Qakcs13FxdEPTZveO4lA+j7bOQqSMe&#10;Hw+XQBcsfgkW8r8vXWmV4BdYgQQMLcBAt6ovu3vp9aun1HNuL3UiGAjFhOXGbr4I5LECY/zXKzT3&#10;rHZleu9MnQW29Iote3ddKfW+7qOHjx6bzyfsoquHXj+5RZ17kunVSjsZHCKxAn69jBIT1wDvoQnc&#10;BLCAw8upr71etjl/9JT9fgYU/fNCdKXHv2+2t0vdvp7Lx/e2dk1GJXzPUeBTU9co98ea0g4lYI3L&#10;mQ2iJgAl5bID1d+HSrk4zqsHmSH1l1qo9kKD5PsnosffKFLzH+DzpLAw72811fpmHLt27frXJn/v&#10;2onoFDQKAAAXCXsMGoOC8OvP1tSrPdy+r6d9mPZLsCdWijqwqwsChtYWC3xEKGWAbZ6MG0PRkGoW&#10;KbOaJhqrIFgolpAF7gE2L73JfvFd9qV1JdLjBVDYJ89eiBV//eIh9V09Rd0n14lf38m+eCf75p3s&#10;FoiAnqNS70Qx9d29Qt2vyeqILvz+HC5GVwf1Nh6hzv2Z2rlC+TxBci5pIMK5MJ343B4+32XqY6uP&#10;eQIYXoJzALDwWRXFvyv1+i3s6iCwh+8JpX/XEV3DCViZbBJTekp26s1O3CY0H0U91p5vTbAO8BOl&#10;4bD+0/5BxQJwv2XMlwYAWBeY77c8d5mm/BPn90NgROOjQxM0tfpmHUlxEV/I8NDxnhdgEHQhIgAT&#10;YQqgEydPDygSQq4fk4CQ5gOa44ZKYRADwYLfJMik18F8PFgE9HrDhdB7CGAd0C1mLTg0nmK0jkiF&#10;AQxu3GRmgH4DLWKuA8OT58+pg92C7r7X1NvdSX0dT6nv+QN6zZQeP/tePhGlxt/RnINho5bKrwse&#10;f/jkKb3qfU09vb3U9+oZ9b14xO7BPT7fPfXvVy/Ez+9k8Hn+qluYBF6rKz7O0c6WHkqv9mbod3cs&#10;v+d4iN6Ag8EwyNF/xvcZNH5Z8jZRXPj4lq8ZTFDVd+jQWZrLrgCGzBTm7JXH9PcAswD1X792raT7&#10;JjLoB0EgnQGgfevW4v9DU6lv1oExRWGBvqUTMTXIUlB6mRATSVW12BHIUKDBIIDGDXQIIugHIIDk&#10;Z+4eVJFRWIT5b65TMySQCNAAg5By410nzaABq33xsio8MlLE8RSj8iCVeOlKiwQPQafhv+vKfP/+&#10;A1FG+OCowX/y/KX8BC1/ACXVlBOBN6PSWwqegwg+LDoyD/q51PmeC3t4wH/TlR2ghPgF+vHRFNXA&#10;n9Hyc0+koKkHgVyk7wDs2LwDLA/AnZ1QwvemxWp8ZzABu0N2CDEjYRF6PIHvLxgm9q7Qd7Oytg7H&#10;U2D9k+Pe06jviToyUxN+xCxgXDcSGUxAydLTUlRmQKOcUFL4cLiRSAOiQjAxaK1kBKz6iXyjL127&#10;RrmpO4TyS/cgCyjhot8nC5ioIhGm6qz4Z6ovMss4K3njwawNLIf8TQMJvN5aoclwopfC9gPCZWpi&#10;QABDQHccUmkYYAql1IEBoqyzstAjFu21OiggLoGqRrglqMnHJhuXoFx8DY1W/n0ovVFQy7E8bQe7&#10;eaE0+2extOBfEoTpYaQXhsJkRG8WABgxCPB3wVrB/TIGE5v5GmMTW1hluJ3W1t94iinAm8KD/U9d&#10;u3btf9BU6Zt7RIUELZnI4iCjAASWL1sqN9FcLsyC30HnYK1xc83IbiGgjcdOnKNFf0yWmAGsPqYN&#10;IZOAdCKGRgI4mvg8SB+FOBdIzzisECrILP1OXdlP19QLEDW1XmUWUSnNSqNpQTaKERB0xQNLkPw2&#10;AyAmF0FRYZ0RXGxjNwIKfLP9llhto+AxsAq4GnguXgMaj6AdWEcjnxPn1qfuDBDDZ5pIwbWFxTcW&#10;bOH37ZsrmKFF0tT/FklxvsXkPnOppH/B2uC2YU4k7vdIrzcA2xjobWTLX3H8BIUF+U9opZ8uquHH&#10;uzdzSfIfNBX6Zh9FRcv+KtjPe9z3EbAmUi7sak+Fq1aydYLlH3jTLW/uwL+pBYXKQdmWnK2+4ydL&#10;ZI83DItAgEiecw27wjZRhNsqoZ4ACgSOAmxy6UxV//4DeJ8TlXWUHrlJxkxjA8nTZy9STvJWmvvr&#10;ONlLbqwgYCl6MPFt6X8OlFi/DmbR/ibnsPp6SP9z3qvwNQc1R+8GhruUH62heo1B4fqVH62WmA7u&#10;EVq7y3aflB2l9WwPekJifIsYsJsFhN86/xCCmFLlmbNS5jsRM/2tCYxlbISpSFOfb8eREhO+MBSj&#10;wyYwIKgL/DMg9driIra+rQwC1qm5pej5YAyABI2E/x/jUyT7Dnz0tyaK8y+mq+3XxfKHu0L54SLE&#10;qEERPwgnz9lLFQuApWSLgxxyQnCxtI5KVSK7FC5TM2ldwX5erCGyjTkWJEDF2ueZFAVU+Akr7zMv&#10;hz76nolyEreZ4zeI3oOVgZ1hKi9qP7B9/NYN5TT7l7EkY+JYcK9CnPNlzj/iQsb3GEwamEGdrqlR&#10;u/m8J+WHixHi73N33cqV/0lTnW/HgYBgeKDP3vcREISgIwu+2oaNGwTF9YU0mEBhsZgw8RXKioWD&#10;BbR+1QFy+SKDPv47kwQO8Ry0kyK1CJBAgBAggOoxaSc1BBaRnqrhxYkGEhV/KKI//nWg1BOgQclt&#10;ZhZbN7a+g7gjf7LCgKiDItwtgKrbjEz6mJUfA2BdvswQRdb9dPwMRYsv3zdkAErWl9Ptp3cpO2Gb&#10;3BeU+OIeAQR85ufI3pHDzX5AtP/suTpKSoie8Fy/UWD9U+Ni3DW1+XYdSxMS/t7k6/l8IvsEjOLj&#10;ziDAQLBp82YBgaGYAIJJW9YdkR4BVSUYJhb64P4zNJd9fDy+OrdM9on/7L9A+aPF2gAAprDviTFR&#10;Z6rreTEqaioL88oV6RwryNolVLXiWC05fpFG8YHFUmZauLyUqhggJgFACa4XFBNMTP8J4EbsJjth&#10;q9wT3BtE+AHMav6D2pV3ScQm+TtmQGTGlsiQTpcpGZIRUDP++8fGOX+RTqW7KyWDY3R9dGlg5a8+&#10;d0EKfTzeo/Kj2y88OOD4tyLwN9gRHW4KeV8BQQhqtOESbN4CEEBO920QgAUBbXSbmiEWBosMY56x&#10;SPbtPSn/Rruo/Sep4lfCNUBfOebJYYFhUWHRGa0KmoywjTmqDcEWnL5Mp8LcvXTs2Dkq21PJ73mZ&#10;hqoz/1MSWHsoMca8Q7HTozdTeswW2sTXr+ZCI/+tRWo2MLMP1xtdnoE2iMeo1m+wrlW5pRL1R+Bv&#10;0e8TpawXgVuABapA8bia8x9Df/zPQRTuvorXggJq42fBCPoqVv7UpImv8jOKVPz5e7/Izcqa2P39&#10;v+rj5MmTfxEa6HMS+5lbuxATIWACAIJNmzbKDbZkAojSYwy0MysplBXFJKCUaBfdsOagVAHCgiDP&#10;jBqCSM9Ctuw7ZYqMTBvihXmYF6geYGpmxT5aXk2L/5Aki3AGLz5EpbF7MSYXYay0+f1Bd8epv+Cb&#10;KFBAZEY2rT3E7GiJUHYAKui+7QdanwazJ9yjMLdV/DdWcgZobMaxZ+cJYQfw6XeUVKjHAd7smkHx&#10;Ue3pOz9XdoaSNvC/C5U4TBTfv1NnLryVBgZLPFt7/r2U+FpKWJAfxUeGRmlq8u0+MtMSfxrs59Xx&#10;PmoDdAEAAAg2rFtHjZcxMXhg9B0LDLu6BNnm0dQfR9DuHSfo+t12ys/YLakkLCoszDi/Iqo4Witg&#10;AeXGgsR2UEgfwiKhiAhjpf0Wqo0lsCjn/DKWAQR56Qhau3K/uBvm99Yi67CAcBOGi1V8m0RlXdTO&#10;zyjSwnVGXAXXCVOaIj0K5b7oDGFT8WEBXN1FQ1AWxToA3vIjVTLRBwwBf0f6NiVsg2zWefVWm9Rr&#10;YEgMRslbSwlC+U9X11BifMx7V/4Qfy+KMPlXNzWd+EtNRb79R3R4UETYBI0SH0xUYNCRitasJrQQ&#10;o6ljwCLghYRpsZvXHpYIPurLl0Rtog/+JkiUPS18o9DNnORtwhRg2bFgd2ypkAUKS45JMakYRc4L&#10;FIwBm0sgloCFi40kSzaUy3PxfgCL48drmW3kUx4zCsQFAADW/NJvo4DawzrP/oWavT/1H1h52bJ7&#10;zskm95lZtJHZF64VLDWuVXVtg/j1iLlA0Rf+NpGOVtTKfTrL7oPTZ0vkPHARkoI3yONgD0iNws2T&#10;jTv4HulpWl1Q4Xfi9FmKi4l878oPI8hsuGN5evI/aarxp3FUV1f/69BA3xMIfFi7MBMliAdgn7b8&#10;vOVy8xu0ikFdpF+cKSmsDhZPyfojZMe+PzoJL9+4Ln4qth6HQoPWe8/NMbeMNre1UrHMkVez5mDJ&#10;CpbuoWST2rAULGDX9uNCW/FeiBkAbFDFBkENOmoDUIsw4DPxgoXokfGvuygmdJWtKl/bQT4zqD+u&#10;mRrQqWouFv8hmUrWHZGGKGzuqRdvYZBnXSMDMl+vzDgtGKgF9JalbKfLN9W0J7Au7AYNAIj0XC33&#10;z3jNoPwDGBb/G8p/9NgJigoLntCJPoMJWn0ToiLCNbX40zrSk2P/a7C/17P3lRXQRYqFGOmXZqZT&#10;9YV6yfeaF4WFIO2HjUaggFd4oaFlVEqEf6LGSa/M2cOKfE2UeS9bM9kyGlaI/+Y9b5ksXrgVWOSz&#10;fh5Le3drvQQarU0JXS/Kj1QVfFSMqrJMJYK+Iu0llYwae/i6iCUoQWlhrU+evkAH9p9mRW4aqHSa&#10;gG0hw4JR7To7WrvygNB1ACDiL8jvr8jYRT7zl1F5ebVMcz5w4Ky8Rro7GWDBCKrPNco1i/ZZLUU/&#10;eNz2wxTx8wcrAcZnkoEeBw7Kvv2D5fmxVX2Aj8uEtLXD+EWaAipu3Dj5F5pK/OkdsWEmN9QGTEiB&#10;0BA3TQeBlMQ4OnW2mozzBCwFyg+LdubsBXL6YoksMCg5Flnl6ToBBkycRVwAFggpQjVh9ozMi0Pa&#10;CVZpzi/jaF+ZmjwMxUaswANlq3w+SVExsKRFbFIMgRUL7wvaGsS+qxOfIyFoHW1mC4mKPGtsQFlV&#10;zcpZ+ft4iVKeFgYwBj4GJFwbPI6fqMqD7774g2RhTpV8XfS/GwWvU1u7h0tmxeGTNAE6xFIqT52X&#10;mguXKeq6ISCIrd/BwADIJsd8eRwgLCnBwoN0/V47LWV28Onfh0ig1nPOUr6vFyS1aPneCAIjGLxt&#10;+w4KZOODEXPW1kiAjxt5u7jSoi88yddN/W7teaMRDM5lBvy4aGXuDzRV+NM8pEAoOGDbeG4tFuCD&#10;Nk1UAzqRr6cz+1n43XrrJmhfVHgIHSqvEItgzVpBsGARqYa11kt/U8M30tX2Nvk7NpoAzYciAxxg&#10;mSrYP4UVkg1K2F0AOzh48KxYPyjQ/n2naTaDAgKMYAA4J0pW8Xd8Dviw2PMAix3AgliE17wcUW5Y&#10;2gGfkR87d7FRqDOoN1iG8TlQnEZ+bKgWWRWRbxVrCrot/rfFc/G5MEQVTGZt/n5KDt1AO0qOyevw&#10;ntg3D9YcVXkzfholkXpr6U6cO0123FG7NHnOzJbPjusS7bNGlB7XTG/DBr3H664wCCBVCMVHZgZ5&#10;f5Ro43Hs0os23mRmVdjuzdr3hMuH61JcvEbcwUEbe9h4+Li5kMvsCErw2USOM/15XY1PExCMHdZ7&#10;WmKMo6YGf9pHbm7u/9/k79NiGodegQBfV3K1dabFn/uRy8wYsvvSRHYzFSCAzll7DegfuyLS6ilp&#10;QosMAQRWAy3CaPqBr459BA6xMrcwACDajIWMBanSUAgORtLC3yeKjzv3V+wWMM3FDrSgsohAQ8Fg&#10;1bC4ARoQKLrJUe09D0XA3nUoMALj0ItYEgLXyt8sGQCUrCi/jNynZ0nKKzN2C51GXwKfC4oNq7qf&#10;2Ud5eQ2D0vkBr4UANC42XxLFRqUiPhvKb+HCGBUY7w1mAzAD3UaZM7bMxjZtcIOgeNhsE58Z9RI4&#10;F7orje+Fz45zJrGi4jsBUPVCKuy5DzcLKVNcD2RRcD1n/SJWajLAtk4zU3D4LE1eJ9eaAQexlaPM&#10;PhCzkRZgiyg/BJH+6roLlJOdKXEgY0svjEaAt9FIuNDCz3xp78az1Nf7hpKD15HdbEdmDNYNybsI&#10;lD8qPHiNtvwnDxzJ8TF/CPbz7hpLahA3x3mhM3nOTaWKvfX04PZzulJ/hzLCt/DN9JYbPhgIYBNS&#10;ZAnWrC6UxWKcKaALFBOKu6/0JOVn7ZKFDECYggIUXqiwVugLQAkxFi8smLJiqkd98e+TpJ0YFh4b&#10;lMh2Uz9g14B9WodP08Sa+c5Tlg50FwUxiB1IFZtYu3DxiQekETURi8ruw4d/Eyws5ZP/YqL1qw9Q&#10;M7MIxChWZOwUUIIioY4BVhDAgNdCGVGghM8jfQ3COMLEkmOz1dKdlXJ+sAwoFnbUXfi7RGY6KLNV&#10;JbbpUZuEsQAose0azgHlTgpez+dXrzV/Xv43zofNXQU4WYnxvqW7TlDL7TYBGMxiQCTf/uM0UXA8&#10;LzNmi7ATAE1a5Cah+9jea84/x0rRFf6G72LJ4pTLcp0qTpykxNhoqe4zD/Pg9QDld13M68bR2Uzz&#10;A7xdyHaqJ20rPM4klehm60M2KHHk6eQ06BoaiWBATliQ/8Vdu9b9L9rSnzz0IyYiJBRVgpjyY+3i&#10;DSW4KZ7OzuQ2K46uNt6Vm4aj40WP/FyfW86+HDMMvrHWXg8BQMAlyFiSQqeqqmXRWHMJoARYbGAE&#10;vguXibWCMnzGSgO3APsVQsmwqGGlxC1gBmD7QQqdOFknCgyLjA5BAASi31C+L1lpXL5MF2DBZBoJ&#10;kGmvB7NAynHrxqNKGQ2fB58RrCLaG7shKUYBhYn2WiNgA8XMTtrGChMmHXMBNnmiqAAA/B2pSOcv&#10;l0iDEtwRCcqxwLoCTOYx48GuuXhf0Orqcw2soJlmZgJwwzRd1E5g/Drab/H+YAC+C5ZJBB+xCeNn&#10;xrlQE4HqPQDn5/zdsW+j7N/A3wfj3K7d4XPJ7s7Y4CVSYinIwgAckT5EfQWu22FmYnoJtqUg3Qsw&#10;37lrl2wtNyDYB0Xm9eAwx5Mi3QsYuLKYOfrzOnClQD8M/XAi+6mh1Hz+lqyhA9trxJAMtYaGEhg3&#10;tv7Pc3O/Zvv6fV0Ovsb/KjzId9toRorDz7ed4UolhRVysx4/eEFJQWvJYUosbVlVLo+lh20kx3mM&#10;4BITsH4eFRy0k7RQ2f79Qhstx46LNWOBFcVCBQtA0A9BqyqmsYhgIxK+b88p8p2/TEAACmX3UaoE&#10;C0FzUQ8ANwK+rPOXGbQkcrNYTVg8BK8iPVaxFQ8RcECwEc+bz7T7CAMD/Hjj54EiQ1CejHPogIPR&#10;1icZaBBZz4hW1hZ/h1sCRYbgdWiAQuAMcQh8VvQ42PB7ggGID86vAUPBZ0ccAe/pv2i5KDjeC+wH&#10;TMZj9lJhNmsL9olrM/VHzHr+mKxmH1gEAkHTETCc/2sU7yiwQfHOOgaFxisIMDJInjwncxvl+rHA&#10;lSo/wi4Ug1bNhSYqKz0l6T9xUYwMQ3+PK9fo3MUGWrmqQHpCVLCvP9gMyu8814dCHPKpbFMVxXqs&#10;o89+7EOLPvOhxVPcyYsNitMiB4rwKKCuzl5684YoLWQj2c6EK/BuICB+f4APJU/6/UMf2Go8JMC3&#10;6d2HifLNmhVAzXU3ifhGQdnnf+5IHk72NP8Tb2qobaPrl+6T44wgVvLhZ7jrgx9QNIQdXwEElgsM&#10;AiWCRYdvD0vUcFUFnmDxWm7fUIrHNB4LGJFuzAPAHoWgzKKQbEXRbozNKqBodh+n0rLk7cIeUJEY&#10;xVYdA0nwNyf2rc/WvB3cgp+PVBj8f1hlKC0UCv9eW7Cfrt1jS2pSVhnWFHMMEJkHld626ahZAdG3&#10;EOGxmhXvvBTWgM0ASHA+BPUwHh3fFcobxewCSo/WaYCDAoEwyk7cKkoKWi6FPfxasAfL2gZYeTCp&#10;GN81Cnz+KVYxCQaBIGYoKMVGKbWZifC5MaFXMgqs7MJ6GAjeCoaygN1Ifv/4CUpOiGNFthd2N+Ae&#10;s/X3cnGkcPcsKt1wlj7/cQC7NQm0Me8wnTrcSNtWn2BASyaXxU60aKob/65cgTs3n/DjCeTu6Gh2&#10;F0YiYUG+KPXN05b55DHUkZ4c/0/Bfu9WH+Dn6USuc4OpnX21qw23yXaKP/kxKAT5sy83y5G2rTkm&#10;wBDimsmgwDSQb97bgZ+BorsEqA2vOF4pi8pywIgIL0gsZmN5qb7AIzwKJTsAAECgC8EypAa95+QI&#10;/UfqL9G0XpRk2k+iRKFgFQEafgtyKYfBAIVFoPaoJzD67rpAKWDpwTCg9KiQW/CbRHnfUKbIcAHi&#10;ZKck9u1ZkaJRuqxlClDaDMWFosFFwXmwZyIsMAqcPGdlyzmn8GeVnHtdo+TjwVhwPihtrE+RSnX+&#10;IEI+/3Z2U0D9Ed0HE0BAEXEI42eGgMkcrahhgEuS76u7OmAWADx8Jsin7OfH+RXzNWXlvvy2whsF&#10;nXxo+NqyZQuaaxTl97RyfxkAvN2c2YVLJY9pOeQ+I4Par98XJdeP1qa75Dk3iZwW25HT9HBqbVau&#10;5fGyerKfFigZprfOa0UQ9IsMCTxxYsefUKnvWI+E6IgFDAJvRhwU9HYmx1m+1MQM4MC2KqZpTPWZ&#10;poGqLZ7qTsfKzsvNi/HNI3dmBV6OHjT/Yy/ydmZ/z9fK+QziKVkCb9q4aaMsssHYgFGgpAgahrmt&#10;lCEW8L0BAMjrY6LN3H/WOtt4sWPScAXTYfi0eAyUFyk0WGcoK5QfSprMQNHUYhFQY4EyY/oxtkAH&#10;qLixfy674DK4AAgw4izJtE4UFueJ9S0SBUc6D1teQ8GhcOFuhaKUAC+cF3GOpfGq8g6xARQyle09&#10;Ra13bkhQEZ8dr4twL5TgpK64eO/EwHXituA9UbMPa22ZuYCg5mHv7kq+NmkSb8Dr8XnwPfD77F/G&#10;UFZiibx2qLl+utU/fuo0ZaSnCYPzcR8ibccA4OvuTnN+508LfhfLyv+Abrc9ojifNcweN9P9W09l&#10;vVSUXiS7Gd7kMN+eQWiNPNb1qpe85qSTm63zsAFBZLbCgv1a1q3K/WttaU8eIz2iQ4OiEA8YSZEQ&#10;rLndTBc6tLOGKg820IIvXCgowIlcbBzIZ0EqPX/yil697KVAhxTycLEllzkhlBe/lzzmx5Ong/uQ&#10;TACCRiKkjpakJErpaONVZgNW0oVGAQhgJNjy1B3SSozCGFTGSW6flUXy/0x5URGH9Bn8fZTEYuEn&#10;h6ynqpp6tursizMgmC0pK67l+0CJdm0/IXQbVheuAIaaTuXzw+KvXrbXbLGhzNg3EYE0DMbAe4Kq&#10;4/GU0A18rn5FVbvhHhRAAsWfwkwELbrX796ULklYZwTn8N0w6wBxAbHk7L54z18mhU+oX/CcnT34&#10;EFYWjFhDfGFZ0jY5hzuDEqr/sEnn/n1nhKlYuj26iCvAgHyh8TJtLtlCIUF+UuBljvJbE7PSupLN&#10;NFfasvIIvXlNZHJcSgun2rHr6MDAu0oUvae7j0Jds5k12vFzvWhH0UnKS9pN9jPhog69ZlDsExLg&#10;8yIzM+3X2pKePN7lYLD980hTwDr4T9YusFEAAE4LHSk7bgu9fNbN1iyPZv7emWw/C6PT5U2C3FVH&#10;L5PDTB+yn2NPWawQOPaXnKMFnwBkkCIc+oZiUWH8ODMTKi4qkjJiDIy80GR9cUJAz+E3Iye/fUuF&#10;zNaL9l5NH/xtkLACVPih5x1FMKDYH3/XJHl0WGdsdAGlBiuAe7Bts2o6snwPPIY0GBQVConZAxg8&#10;ip4FtDZjfNmS8E1ioaHoicHr6erNNmk+gruA8+NxFPXgXDoA4N+YZDSNgURiCmzREeBDdB4R/xk/&#10;U58NbdEYpXbwYJU09giDYTqPzAAAbcHvk+S94BJZfnZdJCbBQAaFRoAPDTxo8x2MOUAw+RkzHo4c&#10;rWBgTlJWf5iJvcpia/eZWSPiRqD2rc33yG66H7NGMEdnWviFBx0trZM1kp+6kxwXYB8AF1rwYTDZ&#10;TfNRgeQhrD+YKxhsWmL8Ym05Tx6jOXYUFPxlaKDv0ZEMEfF0dmALn0pdHb1i8feVVNOlC+1yE3u6&#10;+hjVC8h+vi05zQyn65eVv5eXuIMc58BVcCVvFyg5A8EQWQKIsAEGAsyK27N3r+wUg4jzYAsVlB0l&#10;qbBkCA4eYIuPbcsQ3Uf9OoprLvLfTU75Qtu3rD9C1x+0U2F2qSgtlAhZhiMoIuLnWp4fVB11Ccjd&#10;Q/kQlEP/Aqg5QMb2w1Sh92AcUHQMJ0WmAv4+PgMsuU7l4U4YXQB05CE4CAaA54EBtNxqk0AfYhVT&#10;NTcGLAPluNiQA58Dvrz49ACwIcBrgPB1wvUBU4AMdj0Rh0Hp9tmaOiosXMn3zlNiNUNafRZkirzd&#10;XGj+h77kNNuHFdiR3BeE0/3bz+jW9ccMBiF8DgCAKyu8A2XHKiNRlFNG9nNVEZCPG95jaOVXEX9f&#10;SowO/9Po75/oIy8j4z+EBvo1hQQMnRlAdN91TqhE+zs6OuXm4Xj5rIuWJ+wmmxluEhsoXnpAHm+o&#10;biPbKYHk5+XE/qArLf4kjGy+8Od/9xcMSaDQxzooSDUZg8HSjHQqP3ZMqggtuwutCYKFUAZkBFAX&#10;gKAg3IWK4+ckGAgFxN9R+w/aDqVGfQDqDt6iwqwksJQqzaeei1gD/gb6DpcAhUTIJGCqEQAARTQI&#10;DOI5PvNz6Uum6fI6Bg6kMSWYyZ8B5bVoh0YMAiwAlB41DsjVg7JL0JFfh3OmR20WUAHDCbBhV4Af&#10;AwCgUAhuAVwSZB0GfPZ3FDAtuF7IypRs3UpRYSah+yPZmRcRe09HN3KbHUMlBScoxCmb3B3syGlO&#10;gBiJN6/fUKzPKnKYZ0+mQGf2+e1oaYwCgPTwdeSy2FEY4kiKgCTiHxVawC/9M20JTx5jPbKyEn5g&#10;CvC6NVR6EIpqN92Tqo5dptLNp8h/QQ7lxG2lQNulZDMVVsKBvBck0KN7LyUjkBhYxDfakYL82VWY&#10;7k7bV1fS3k3VZD8lVOrAofRezh60eIo3Oc3z4JvfDwy6gDEgzYSMRUF+noyQbmKftOEyFvsQEWuN&#10;FSBvjt+lZ51pMPxhKDkUCT3xqOz75Hsh0hCEVmXLDACsZAOzAgT2oHSI1nvMWCrnR1wBxUag7rDg&#10;UEiABNgHAAaShSAfKyhAAu4DJu7icUT6seEJgAMxAjAEVAUiMwAqj0Gd0siETAafM5zZg+7uYHzX&#10;gt8lSHoPaUcMVI3zL5LX6exi5NIsUX1cU7y2tKyMkhJiZUdeVG8a74U1gdIG8roI8nNh18+ZlpiU&#10;Uh/eeY7XhDvZz3airVrtSENNG9l9Hk4LvrSlecwS6k630P32Z+Q6K2JEIAORMt+wwNK6urp/oy3d&#10;yWO8jqS4qF8xC3gWPEh6EArryAq9Kn03Xbl4m2b9SwAtmmZH7o5OUtllP9eZipbuk5t9tuISLf6S&#10;3QofJ8np+i1Oo052HZ4+eEWuM+OY5juS03xPWvRRLG3OP07JAevJhp/v687vZcUKSMqQgQCtpWvW&#10;rKaTqCQUIBieEVgKFjoUDd1y6HwD/U+N2Gi14AWAAAFA6FF4fV4eKHxiMFiEZo0BAEzPs+JKRMmh&#10;kEjDoawXkXeh7ey3o4oRdQoyA5FpPx4HrV+zfK9YcaQiEXUPdlghyg9xZ9BBoA81CQgeov4A3ZFI&#10;M2JaMt7HEryGE1h8XEO83/4DBykjNZmvswrGDkf3IYFs9b1d2W//3IMc57qSr5cjuc6NoBstD6m3&#10;+7WwALs5Nnzvk+nJww5ZF+fPtFB2zDapBcCxJHQdGwlePyPoAUB7b1Ro0Kny8vLJMt+JOhJiwz4P&#10;9vPqsAYCKCGGf+7CiH3r2mPav40t2Bd+5OOqrID9DG9RfFR0xfsXktNCBwpk679oihuVbjwjN3zd&#10;soNkNwMWw5kXjxvN+W0IhdqvkkWxegkv6nlewjQs31sXpJ4ABGHBAQoIzlZJfADlqO9k/YTaKzZw&#10;4lSdUG59k0qjwFdGwBDz9FCSDEHuH2wCyrp7+3HxwxHEAwBAkXMStwoAgD3gJ/x3lOTCx1fKroKF&#10;sPx4HUqEw91Wau/H3wGfraVVuvY++ttgQiER9kQ4U31RAADfE8qOrbr1xicp4LH47IOJpPSY6uPz&#10;oV8/c0mqKDxy+mBc1q67pYCpedh7kPP0KFqbfZgS/dfSwi/c2CDY04rkHXKvK8oukM00D7Kb5cSK&#10;vpk6XnTL4zi6O/soM2I7ffrffCTi74dagiHoP6r8IkMC6jZvXvMftKU6eUzUkRwXMc/k79VrrVBI&#10;WMA8Fy2N00cbcsulrDPQz4nsZ/lQffV1evm0m9znRrLv78B+oCP5L06Xm//o/gt+PE7oJeoHHGZ7&#10;UChb4EV/iKF5vw+jvPgyKTby9xmeDgoQuIAR+NPKgnw6dqJS2ABSVljg1ha+NYEiQXkGS4NBITHG&#10;DBV1iBNghDl2NkIwD8qIOnzveTn04X8OEqr/Af9Ebh9KKa/Xzp+fsUty7sgaYDKyZAz4+WAGGIWO&#10;gSRGJcbn2VlyjFZl75GW3xMnz4vbov8dIKCDgf7YkCLPR5v0dWYSjbR7zx6J7Pt5aIpvWcnHMrQ/&#10;zsD+SSAd2XVBU2miklUVtPCTIJr560BqPn9TDEGEex652NiT7Qx3CnVazs85TuuXH2ZWsISm/TyY&#10;3YPjVMwA4jjHc1Dgx4Db8GC/5uKCgr/RlujkMdFHQnSEg8nPuy/ISqEQor1oAY5kq5Xkv4HcbPgx&#10;tuh2s1xoOyoC+QD9WzDVhuZ+6E4Hd9TIY5tXHCGb6c5SP7B4mhPF+xRRb89runH1LgXbFdAX/xhC&#10;tl8GiV9p+Z6DCRgJGAFShzlLM6nswAFWlCaxcACEd2IFgwlbSpwHFvfYsVoZbqqfFxYYgcWkoHXM&#10;eoplL0PMNTD2EwAE4F6glx+1AD7zc2QuH8ZqbSo+pJSZzzNgD8AGLcXZpqbyylZd/DnMfx+hAAzB&#10;kBBAPVVVQ5s2baKEmCjxuZFpGUzxAfTergzEgwTmJB40001VgPJxoeoqPXn0gq423CLXaekyf6Dr&#10;VQ+dPQpX0JsB34lcFjFofOkmtQE2s2wpPmClvHZ/SbXEiKwBAGJSrPwtGwsK/ou2NCeP93UkRIY7&#10;A30HAwHnBXwjp3qRvyduHgJ6zuQxJ57utD2hm60PKMp9JRVlq5jAo3svyGNuAiusg/R9hzrl0auX&#10;PVRd2UxNdaysNW1kO82HvJz4/EwHcX6c0/J9BxO9rBhUNjkhhjZv3kQnz5xlELjKysis4NJoAmT9&#10;AqYAdwB+vSVbgKIix450I/5t9X1YeZFixHMwcQj76MnrWLkBEG89fwyC90eQFNYeEf0Dhw8TZjSG&#10;mwLEvwcDG8zHF/Dl++kyz4+cp8WR6/xA6yDAv3s6O5L3omRhd2VbTksH442r96mnq5eSAzcw8FdJ&#10;MDjer1Bq/gP9UBWqBMDta5NE+Yll5DYnhsHo7QCwKL/Jv61gWeYPtSU5ebzvIyE63HMwEICCohxY&#10;/x031mmeMwUsXkrtrY9E8eXgRbA0ais5zHEmx/kO7BJk0eP7L+nh3WfSzVZ1rJlOHWlkF8JdYgN+&#10;Hu5kO9WD3Oyc5ZzG9xxOxJeVRe4gAcOcpVm0p7SUaTxGZykXAd2HYwEDawJ/Wgn750NYavxNgnzI&#10;OIzjZ0AkX5RefPvLdLzyFG3YsJ6S4mMFUMGSoHTWrpkuUH5vV3ea/dsACncqoobqGxS0KJ+m/bMn&#10;MwZkbSyejzJwdv/2lbCi82GyL6BZvwqjg9ur6XXfG3OquOroFVr0mR+DRv/762lDm2kuSvktzg3l&#10;jwj2b1+5PPsn2lKcPL6qIy4y3JVBgN2B4ZuHoLCO813IeXocbcw7IrXeS0I2k90MD8kBe89fQu3X&#10;Hgk9jPTMo/l/CBMw2LH2GAMAuwd+LuSy0JOi3Ioo0CaLHGazbwjLYIWGDie6e4B4QXS4iVbk5dKe&#10;vWV0puacgIByE2CBYdHHFxAmWqDkYDUANLH0Dc10rPIkbWLmsyQ1iV0i1agj1t4KzR9MAL6uC7zJ&#10;Y14UuypZhP4E3zkryHGGicF1YG0+/u1m78ju3lKZ6tPSeJsWfhxI8z5yp9Tg9XTnxhN6yMwv1bSJ&#10;7GdgJN3AzyEpRF4v1ix/ZLB/S/63fRefb9KRGBNuyzemZ7AUYb+om+rJ7sDiKW604FMvCRqCAnrN&#10;S5UiIhz7t1XThz90omDHJbx4iAozdpETykG9nMhpZii7EI/oyYMOCnXO5UXmJDQU1v1d3AJd8DqU&#10;sErbKoNCZGiQxAu2bttKFaw06B9AFgHKpHY7Hn+GMBZBHT5SdgjiiT+vsZiq2vN04OBhKi4ukuGr&#10;wf6eiv2wK4R0nrVrMaSwIkIpAcIe9s5k92k8HdpZK/drbc5BWvg5LLeFEvs4k80UTzp5SKX1suNK&#10;BOjt5ziR++xE8p6XQXaz8LyR3Te1f5/f5dX5Od/Xlt7k8XU5kuMi5pj8vV4i4Gbt5hkFCwk3HcFB&#10;d3sGgGlJdLNFuQVXGm7Rg7tPaVP+YcqNVymj1LAicrVzIOdFDpRiKpbHcOSlbCPnxfbkssCH5n8Q&#10;wEBixR99BxEwYEYAJUFtO75LYnw05eevkJmFFScqqeY80m2wrtdFAAr4HUxBAcPEgAPOLZad30fV&#10;4SvrjgAeBnOcrq6lA4eOMLXfICPXo8NM/J0YbDVL/1ZP/kiFrydiLng90nG4b47zHKk4u4wePXhB&#10;ZyoaxI1LClhLtjMG5uxRC+C8yJHi/VfL/WppukMus0Ol/sPD0VnmR+LcA95vEJEx3iGB51auzP2e&#10;tuQmj6/bkRQf8UmIv89DxAWs3URLwWLysHcjxynRVL77PJ07eZVsPomiBP81dPvGY+rq7JaccJRn&#10;jtYR5ilFIo/uP5UW0qKcvWQzy4b87BLp8I4LFOGykpzmeo54UQ0lAAMsegAB6DJYAlKfsVFhomCw&#10;rDt376byYydE+TAVGIFAKCQKaCA6a4ArgawDrDTAwrqg7gDzChEsZMahWXO4InIeyVpcopq6i1R5&#10;+iwr+2EqKdlCBQxOqUkJFG4KlM8t1J4BDJ8X38Hye72r4ByOs91p/h+DyW2RjzAAKHV+2ja6dumu&#10;FCzdaL1Pzx+/Ir+FmdIUZgQBzIWwnYqS31v04kkXec1OF9aGmv+RWn5U+EWHBp5YsyZvMs//dT8S&#10;Y2J+ERbodx2Ibe1mWgoCPD6uvEi+DCC7zyPI08GF7GY7kfO0eGq7ep86X/ZQkEMyudjYkL9dKnV3&#10;9dG21RW0e/0pKt18gmb+wY5yE0vEwkgh0UwMl+xfWMI08PsYmIGIDghwF0TJGBSYLQT6eFKEKYiS&#10;4mIoKyONVhasoPXr19O27duodG8ZHS4/ShXHT0ivPEqVzzBYnK2to6q6CzIlt+pcHZ2pqZU5iJWn&#10;z7CvforKK44zfT9EuxhgMFyjqKiIcpfliP8eGxnOCuEnnwmWXbfwiGmMh8KL783XCz/hWtlN9aWc&#10;mB1UUdpA7vMi+To4kZutI6WFraEXTzvJdVoyRbivoNev39DVhjvkNDWaWV0/COD6u9q4UpjzSgpx&#10;Ws4APTxD1EUae4J8KSbMtLu8fNdkhd835cjNzPxeWJBvDZDb2o21FCwSVJnZz4UvjpSQIzlMD6TW&#10;S/ekd8BzUQQtnmFHa5epRqJYz7W0a+1JOrq3mqb90ovOHmui3t43ZHLKYGrpYFZ2uAMOs7xkXiGG&#10;TY7FPbAmOksAECimYC/pRoADZuDhb1jEcCVC+FqEBfuBxsrMQ+yHEBVuwohqigwNZBAJkEYWkz9b&#10;WS2gCqWGcuuAo86L5ilN2cdB4Y0i0XdnZ1r0hTs5z/NmK+1EttO8qKriilz3eL+VrMwOco1j/fKo&#10;p+sNJQSuoA9+aE/b16ixXacON9HiT4Pkc+rRe1SJ2kz3JOeFLnxv2RUZwX0I9MH8fl+KiwzJv3Xr&#10;1r/Wltbk8U05Cguz//eIEP89IxkqAgBwW+xDoc555DlPzYJzmRVFN1ufSLTYebY/OcwIoOuX71Fn&#10;RzfZfJRAuzecoIqy87T4gwTqeNlFDTU3yG5afzoJFsyD/cwg+2zKitouZameTsMPHxkfYUCDsIIi&#10;yg4ggNJCoQEWoOdvifZ3eS6LvHacFXwoEUu92IOvfxoVLjlIvotS+PM4Smvu8sStoty715+UIi+A&#10;XJh7FvX2vKHlCdspxquQ780dBuE+ed6+LVXkMC1IvocZjMEqWCzf15rA1QKDTIiJiNSW0+TxTTxO&#10;njz5F1GhwXm4mUONF/NlWukyK5we3HpJN1sek9ucCHKYwwvBfimtSCyjRZ/6UEqYCiSdOdpI037l&#10;TjvWlVP5njr2+9XjRUvLpIhIX2T4acvuwI4iVY2WEryeFzOs0sBFqC/M8WYH3zRR18uF3ahDcr1y&#10;E7dLvwZiL87TY2XGA/r2nWeHkbuzHQXYJ0sm5umjF+wKdNHW1ccp1ruYujp7ZPqTz9xccpirUr/W&#10;3m8wwRgvXi/P0hJjbLVlNHl804+E6HBfU4B3z2AZAqSPnOZ40+rM/VRzrJU8F8SSHwZG2DvT/I99&#10;aOav/Gln8UlZmBgUMfsjG1q/ooyO77tIG5Yfpj62RCanTKGmuiIj+OQwPYAun2+XuEGgYxq7F44D&#10;LBKe42rjTE7zncjdAeDwdtHJ104mCKjAjFxtHSghAK30RBX7ztPUX7mSzefBlBVdwkrdJY/H+a8k&#10;hwU25LM4hh4zANxpf0wmx2WSBlz8pTslBW6kcNcV5Djbh/zQvWnlvQYTNPWEB/tfyUyK+5W2dCaP&#10;b8uRmhT9WWig9w2rcQFe1KDMdtO9aPFnQdJJBkUUhfR1YfcA1DSJVqbsJ+9FsWzJbWhp7AZ68vAF&#10;L8Jn0mSEkVJoQtHP5+HkSMGO6dJP0Fh7k10If35ccw9Y+b1csIWZvyzeRP9i8lmwhBZ97sNuAvup&#10;BhBQwbD+378qEWDzRrwB1ZCILbz9HKPgO8L6vovL4+PBoDs3ku7fekaP7j+jgrS9krrD8fjBc/kJ&#10;N2DRVEfyWhxOj+930LlTLTT/U3at/BhA+b3Q5++8SA2ERRDR2vtYClxEuIox4aZD61au/E/akpk8&#10;vm1HXmrq30aY/I7gZiPIM2Ah8IJWVhmL27Bw+HEsZC9XZ1rwqQe5LfIkd0d7c7MIDp3+6+k/nMdh&#10;niPlp6g6gpLVFeIO4HGcDwNH7L4Mof1bq2UgJY7uV31Utpl91ymREjuQz+LpTl5OqjYdaSs5tybm&#10;z/ceBMrkYe9OdlOCyXt+IjnNDGH/2uC28GfF5xXh3wM83WS7rcVT3cjTAZ10A883mOD1ttM9pFVX&#10;P67U36KUoPVkclhOPd29UqnpODOYXOcFSZXmpfN3mGkFCZvCOQR0+DyW5x5MgnyZ8vt7U1x0eNqt&#10;6urJYN+3/ajmmxwTHpIJXy/Yb/jyYV2w2GWBMzigE81tdhydq2wVfzPEOWtg9J+Zg+10T5lQjCMx&#10;EA0nyj3AbALb6W60MU/tWIRUI3oRdq6rlN9PHmoiu6kB0nbsYe9Fjl/Gk9PUSF707L5o5/dlAMGC&#10;t6pYeI72vHER/r4IHPrZJtLG5cdo7dIjtC77CC3+Ansv4Hog9+/CgAd3hhXKH+6UD4U65VNW+HZy&#10;noMW6iGKgAyfFdfXYZ6DDOLEARdr7u8CyWaWA9l86UP1Vdfk8ZTQQmZqgVSQvI8C7bLJZYGX3JcB&#10;5x2BYMxcWJDvncyk+Pna8pg8/lSOxLiIWezz3R5pqtAoUDw3WzeynxpCYQ6F5MqL3FiG6u3uSB7z&#10;o2XSzOMHL8lzQbRE2rHYkZ7znB/DFPclg0c3Bdln0dzPbWnWH1ypdKOKM6SYisjF1k5mEuwrqaEb&#10;Vx9SnPdq9pGdyMPOi+w+j2RrHCKFMQJMrIgAFoACXAsfN4CDBZPRxAxkZsFjhufxv2FFdUuKn05z&#10;Pch9ahZFuq2iWb82ke0fU2S3HteF3uRu50luM5PYSm9gNyZdYhn2szzo1OFm6ul8wy5TnHxn658B&#10;2Qm+bhi4oT2OCU0hzplSv99Ye4Ps2bUK8neUwR3Yuaen+7XUBcz6rZ/s1efugGq+/nOPRAK9PVjx&#10;/TDBpzw/J2OyrPdP9Vi2LOlvwk0Bu5VLMMJNSDQB3UdNu/1sdg8cETPQKDovRmcbB0oOURtJVOy9&#10;QAs+4+f78UL1c2XFdqRkk/rbyUMNtHiKh0wmcrG1p8SAVfI4mo9s2eo5y9BKtTnl4V3nxI1wmuNF&#10;R3ZeoGNljQxAbF2xWSW/t8McF7L5IkhanrE1OjZDRQs0FNj8uVnBfN3gI/N5FjrJbsoQKBHiE/gO&#10;fh4erPDu0hvvMl8FTRd9GEpzfplEdh+nULhLHi2N3kb5SWVMw4PJZoYzbS9SwHWx6joDE1vsmfa0&#10;rUjN2ovyWqYGr/B7658B9QNOC5xo8ZdeZPsZuzw22qht/juaekDxW5ruCgiEujK7cnJg1uUi/Rrh&#10;zivJYVogeTu7C+jprxupgPlhoExCdHjSnTt3Jmf3/akfvEb/VVxUWECIv88L+ILv5l9rVlRf3Cz4&#10;3WY6rLkaM3bqSANT+HgGAU+pPceM+ZXpu+RvG/IOkv0cNYHI1Q4AoOIKB3ZU0aKpDuRrE0P32p/S&#10;gztPqLmunZxnB7Fy+NOdtsd0/cp9qU/w93GUoaeJvmtZAduo43m3RMf3b62RmgZ3e1hWHZxAzwMo&#10;zDGfkgLXSF9DclAR+S/OYIrtJ4DmuthNJiFtXXVcpiU5L7KnIIcMamm+Sy+evZJWWsQtrly8R27z&#10;oljZ7WjzysPyuXGgWGrqr+1oWeIm+R1Vksjl69cJE5gdmDklB66j4/vr6WDJBXKcDiDTfHj+jCic&#10;KitR168gdQ+DLF8jgOcCdwYOAB4U33gfhhc90Bdu8r+YmZb8gXb7J4/JQx2ZaYk/jTAFHEP1F3Z1&#10;sbaIRiJY6I6zvSiMfeCKvRdlsMhLVsqDrJAYNDLrD260MkMFB9dk7RWfNyjAmS24A63Qg4aFR2ne&#10;Z7YU47tMSpHRlITx1VHeOeQ0I5wVsYtOHm5kF8FdGmOSWJlQFNPd2Sv972ALcDGS/DfKjkl6ABHd&#10;jC7srrRgC/U3JHl0AAb2Uti2qlK2V7Ofa29W6PTItWQ7dxGFumXI79cu3aakoGIKccoit1nR5Dzf&#10;lxwXOlBe8jZ69riDAe0wPb7/gvwXZbK1Tpf32LXuBNN3xS7EBXJ1Ip+FKXSusk32bghzXUEOM335&#10;bzpIuTIYOlGsbyFtW32SvOamkesixbB0MV7vkYgW73mdEB26dP/WrX+l3fLJY/IYeKBwKD46PDgk&#10;wOdJaACzgWEqCAcVXujOC11pwac+FGibTTvXnqTnj7vo+L56mvOBCyt2rihUeWkdzfnIldzs7aTe&#10;oLZSlbymR6yleV8sZiuqxliHOKyks8eaaV3ufmYTSdTHVhijz21mOpLL7BC6ceUBP/ZaZtvP/dhZ&#10;UmEu0xLJdX4AK0x/bAL02nWuiW4zg7h/+6mkHjH/rpUVG0ewUxotmm5Dq7NK5ffM6A1kN8+G/O0T&#10;GYh6pQjq4x870sw/2tO8j93J08GL3BzsKcm0StKdIfYFsqPOpQs3ae6vYqm99YE0WNlLAFNPgbqQ&#10;y9xAsvssgl0AD3K1Qfru7etnO5V9/M89ycMRsQyLv49Q4NaFB/lSpCngQmZKwqfabZ48Jo+hj4zk&#10;uO9HBgfsQIAQ1sPa4hpOlMVzITdbJ1r0OTalSCDP2enSfYjAll7fviJ5JzlNiaMNy1UFHNqSXedE&#10;sL9vz0xAZQq8Zi+lLavKWQGbyGtWNhFT8PV5+2je54spPjBfnoMuRWxp5WbjzgDgSnM+dpLhJxii&#10;IbvZ8Gfy9XBi2h5Kd28+ld2R5nzgRZ/9fDEd2X1Ohqj6LI4n29m2lJ+yXc65ImUb2c21Je/FkfTw&#10;zgu6c/Mh+/8ltHVNBW3MrWBFDiJPFzsKdk6nNwxK63MPku1HGMPVRblxO2UmH97LdW4og0//HH8M&#10;+1RTfAbx4cEGxNq/O9WHALhR1BPi5/U8ISok9szBg/9Ou7WTx+QxsoPX/5+lxMQsZJfgkrgF7xgk&#10;1CVQouoYLeXE/rVa7O72rIgzE5kGt4ii9XSpYoDnT7oozrdI9jcAva88VC+BMIBHQuBKam26Q9Fu&#10;q1lZeyknYRPN+Wwx5aWoTsTNKw/Rohn25Ls4iUpWnqDCjL3shhTINli6CwAA8FgQLv0Njx48p7TQ&#10;DVSYWUrN529QlPsa9rXdyNXWnpbFK+axdhm2xbIjt/kh8t44MFOv43kPVe6/RI4zQsjbw468FkbT&#10;00edVHfmCn35c08qWLKTHt57RudOX5G9GrEpq6eLoQqSfw4ba5HnWgGHYUQan5i9RYWZypYvXfpP&#10;2u2cPCaP0R1bi4r+KiYsOJ6ZwFNYlbG4Bbq1g0K62rqQ7ecmSgvZSLvXn6bN+RUUZJcjI6oR2HOe&#10;HSg1Ag/vvuB/m8h9Xhj77neooqxO/PZEUwEtmLKY8lO3iWJuyj9I87+0JRP75+3acJNTR5rIfkb/&#10;SGsBgIXhUlOPxpnGczfZr79PLc23KN5nHTOTQHJaZE9Z0evk9VtXH2UAcCCnOf4MEu0SY4j1WU2u&#10;s2PIfgr68/ncvk4SnLx26R7dbX8qMYYFn/RP4cGRFl4sOzWPJlc/UkHcJizQD0G+hvTk2EX8tpNb&#10;c00e43fkZGR8PyokqDjY37sPzUWjBgJNJI3INNhhLsZRu8uIMvQFABxQeOMxN4Zpdwc11d2Uwhrb&#10;6a5Uoe1YC6tqcl7C/vliStAyB6fLG2nuRx58Lg9y+DxO9jmoPFgvw0yNAOC5MEJApf3aA/bDo2n+&#10;R37m4GNx9j6a84kdLYkslN/3bDwp47PQJ4Gtsnq738g8xVkfLubP6yLDNN0We5HDLE+qrbxKfX1E&#10;QY5J5LTQRjIQly/coea6WxTKTMRl0egCeMMJ/HxE9/me3E+MjQzbtm3bJN2fPCbuSEuK+3VkcMB+&#10;DIeUtOFYgEBjBeg3gOKruAGCda4yjwCbVSAAiIIbjCPTtzUH3fZejD3ybCWFBiXDgZTZgo8CyGlK&#10;jAzLKN9zjuxmKV8a7wdg8VoULdH/a5fv0eLPfWn+1HnkNS9FXl994hLN+ciJEoNWyO8Hd1SzW+BC&#10;jnPc6cSBi/LYmqx9tDxhh+yncKCkTlwKu5lOVLrxND2610GBdlns7jiyu+NODl9ES/mw42xviUWM&#10;NphnTQLh5wf6sHg9TYgOzVyzYsV/1m7R5DF5TOzBevBnqUlxX0SYAo7A34SMlRG8LXATnMhxrrsU&#10;76Ds1mF6iMy+ywzbwbQ7RBpgsKFFgE02tV15IAoKen+77aH8e3P+US0F1w8AAI5nTzolBoBUG6bp&#10;nCpXJctrcw7Q/M/tKNo7R36vPn6ZAcCd7GY704Gtarw2agDQt4CJuif2N7E7EEVuNq6SdfCam0wO&#10;MwJZ2RWwoWQamQcpRhon5UcsBorP17wjLips1er8/MlKvsnjqzlYH/58SUrctIgg/wOYSCxzB8YR&#10;CKBEuvLoRTRoHcbuNZ72qslGSnXnuZDrjARak7Gfqo9dpqqKy1SQsoecZ8TIZia65UU5sueCOLrW&#10;/FDqC54+ekUv2J14ePcllaw8Tg7TQsjD0Z78bZZQfdVN2pR3XKy3jNRyLJB6hGjPleS/eAk5TY8k&#10;m88DhJ3g3J4O2HxFdeSZv8M4WnwM6QiTrIz349iI0OUFy5f+g3YbJo/J46s/kpNj/hATZtoe7OfV&#10;CQulionGlxVIp50GCuIu4PysZPjd08lZgGHx594sKmbgbbmpBSun48wg8p63hALtMynYcSkFOWSR&#10;y8w4WvSFp/QQ4FyOMwPI5rNQsv0ikLwcvNiKuzMT8WA24MyuiBODBCYIobcBrcv8WbTPNZ4Krwui&#10;+sjC8DW9FR8TlpGfn/Nd7ZJPHpPH1+/ISEn5cVSoKTsk0OcOsgYmf3Sqjbd78LZIak2AQcuv499W&#10;FBKjtT0dnaXlGD0AEFB1eY3h+bITLyu4/pgOOiJ4zMq5x0vQqo34ChhVuCngPAa6bC0u/vfaJZ48&#10;Jo+v/5GXl/cf4iJD3EOD/CpBX1WJMdN2Kwv+vQqzAAEL+alkIpV5pAKQhLVXEX3vF9HhITsykhOm&#10;NzU1/aV2SSePyeObdxDRv1qSnPC7qNDAvNAA7zaUGIMZjLaw6NskovRm3x7jzQOq46LCwlfmZv1A&#10;u3yTx+Tx7TnWr8//39LioudFmQI2mvy870oaC2AAZvAe3ISvg+iWHowomN2j0EC/ptiIkIzsjKTf&#10;3njz5i+0SzV5TB7f7mPzmjX/YUlizMJwk3+xKcCnFbEC0F/8RHHLtwUQ8D0QEIVPD0vPFr83Iti/&#10;Ni7clLY0NfGPp0+f/rfaJZk8Jo8/zWPbmjX/LiMt/qOEiJBEtozH2EI+QaERrCR+fpMAQSk8UqJQ&#10;eP78Upvv0x4RHLAjOSbCb0Vm5k9v3Lgxaeknj8nD2kFEf7YqN/evkxOipseGB6cwQ6gwBXjfk0Ai&#10;uwuIIYAl4PevEhjwvnh/3bob3JmesCCf1siQgB2J0eFhWSmJH+7Ysf7/1L7e5DF5TB7vcqDYqHjF&#10;in+fkhDzm8SoMI/osKCCcFMAQOF6sI9nhzAFAAMUUGMMAAcoJhRUBwlrQGGZkZB8vvZcXbkhGJ4K&#10;i47z432QnlPv4fUkPMivOcoUWBoXGZqWEhO5ODcr7R937Vo3uY/e5DF5TNQBlgC3YXVOzvcTYqM+&#10;TogwOcRFhUVHBgfkgWqHB/tXsLKeN/l6XmFFbWeX4h5T8cesyC8Dvd07WcG7/b1cewM8Wbzdevix&#10;7iAfj05+/nN+zqMgP6+7AT7ubSZ/zybssRgR5HeIz7s5OjQwJyEmzBQTGTI/My3p12Aql09fnvTh&#10;v5HHd77z/wIJpU4C5O09hgAAAABJRU5ErkJggg=="/>
  <p:tag name="ISPRING_PRESENTERDATA_0" val="Tmd1eeG7hW4gVGjhu4sgSOG7k25nIEhvYQ==|R2nDoW8gdmnDqm4=|||ezJEQzUzNEE3LUVENDEtNDlBOC05OTRDLUY3OTQ3QTQyNDM2Mn0=||SVNQUklOR19QUkVTRU5URVJfUEhPVE9fMA==|MQ==||SVNQUklOR19QUkVTRU5URVJfUEhPVE9fMQ==|"/>
  <p:tag name="ISPRING_PRESENTER_PHOTO_2" val="png|iVBORw0KGgoAAAANSUhEUgAAANIAAAFACAYAAADJQCK+AAAAAXNSR0IArs4c6QAAAARnQU1BAACx&#10;jwv8YQUAAAAJcEhZcwAADsMAAA7DAcdvqGQAAP+lSURBVHheXP1nvx1Xdt0L443VTMg5HuSDnDNI&#10;AETOOQMHJyfknANBghkgCQYABAlmdrNzt1ottewWrGRJV7avLUu277eZz/iPueoAel7MX1WtWmnv&#10;PUaNOWetqt2t9dL9O80X7v918/n7jxsu3HvccPHjxy0X7z1uvvDgcfPFB49bLtx/3Hj+nrYc33tc&#10;r/161WO/1fWyfiOmc+3qp11tWrRtVj2Xu/79x63a2tgvbRpkjEF5S+mr5bLG1FbzKn1oq7lQ1qJ9&#10;6nucUtfja1uvOnU6X6/z9drSd5rmfoX5M879x4fVtkNGPy3+jA/U10PN6cHj1ssY41Vj5vfQqHL6&#10;YfxW+tKx912PsXReZY0610CZ51W2KqNf+snPnuP6+y3GftpDzZU2qqe27dT3d/9Qn/Wzx+3qy6Zz&#10;7st1y7iy+qsybSlrL33wuVquPFSdtOYrn9kaZbRpUZv2q/St70BjHNZ+x5VHGu+R6smual/nWmhz&#10;9eHjBlmj6rRcVz9sXffLx61Xv1Bf9Ku6bqNz2lZ9NMgar3zp+u5T9VvZapz2K+yneR+7rv5s1GW8&#10;RyqT6Vw7ZbJmt/la2y8f16tuvcoa1Sf9MK7rME/6cXme69A8Oi6qHx/zOaibYzSqHeV8B3xP7bIO&#10;HfNZG66Xz66yZn1X1WfsJpD+TdvVR6GCaL7yaTRffaj9h9rn+LNoufwwWv+dfRZtlx5Gh7bt7Ksu&#10;1lq27arTRvnlz91n09U0TTbaaaeyTrf7PPunrcZsu/qp+nig40+zjH50nvFarzzSeZmOGRNj/A7G&#10;o+21z6P1mj7D1c+jQ9t2jd2qum3uN/sRUKJdY+pHkj3y+VbV1w+kLf1/LlOd6zq+rvGvZf0OyrXf&#10;ojGatW29ps+A0Sfn1Rd12ku99uva17aDvtSGz95CO5W36tj7nJO5b20Zu1V9tTEvPoeN/rJPz0v7&#10;nMPairWoT4Ek2m6o3o1Hmp/suupc/8LfQyfGfGRtKnti1FEf2m+9puMbX0bHDX0vbvOFTMfXv1I7&#10;jHNf69xX2n7pvltfSaNd+42volXnW298o+Ovou2VL2XqW/1R/7DO0VenznVwnj5cR/vX1e8rMvp3&#10;X4z7tep+ne1kbTpP3Y6b2cdh9UU/nZTJ2mWtqtMia76peagex/Rbteu4qX7Zun4ZW+dby5a6tMHa&#10;bn7jPnO+qqvP0arvwPOjrfY5pryyVp3r1shVXz+Uruihq2w0YZdEKJmuqNF28V60X7jnbctFgf3C&#10;g2g7L7sou5RbXRmjVfV11fW2RdYk0jRq2yCrvywTSZq05VzrRZH1kgimfY+pcw06pyu6j1vUlvGb&#10;NF6j6jZeEgAhFG01fo6hetRVO+om8UQAzjFPlbd5PpqjPlu7yttUB6Iyj0aVN+sYo48ksOyqvgfs&#10;GqR+ILJkP1xkWkR26ngsTJ+h7aIIoW27+tDV3xeDVtVr1lyaZFwUcszso0ntKJeCaMvnz7n6ouTP&#10;UeZBuS4CrnOVtli25QIkNYlGkayJOjJ+Qy4KfE9cwCAfFwvK3EZbl6lN8zXNQ9aseTb5OC9C1OeC&#10;wAUCcrtMhGtmq4sNFx7aQ2BduQ2qtqtfmPStInRF5NyqngjuC4jatqsepOUiYTJe/VL7AjJEVllF&#10;6naRGGuTtaj/JgG1UReJFsipvtu5EOjYIGYO7Otcq8fSfnXBcV1d5EobTKoky369pY8yVutVEdBz&#10;0piaR5P6aCp9Nakdx8yVCzEXdi6IfMYmf+7PohuuDl9Yo344QCxXz0BuEYDbLghEEOaCCCXgAfwm&#10;kQaCAWSD1CTSj8x5AdigBsjsq63cltx3e7VTn11EhQgqNxkMqtIPx6rLPsRLglMfokiF6J/zAi4k&#10;BPCtgI8+ZI0ygEv/ALxDfbSpjYnlcVRHVq/+GgW8ZvVpta36gAiAzMB9ctyi41RfzqmMffpmThBL&#10;/ds0b/ozSVSnnbba55g29NPSRRJArmPG52IhMPt38HykaFLXJshBPSkhhHAdTPsud1/0WYhDf6pr&#10;tfN4tEHdkgz83oBfbko0ytiHPD6nfRNIhkLhCbRqDnJ1us4DsEaZXCSpaqV+2a65kKxdoLNqUq5j&#10;yGUgCqgdAjGglUsmE4BV3iKzOmLqk3oQTq6dtl8J9ICf/QJ8jjEpY6XCkJF+kjAaWySDUO67EKhF&#10;fdEffXRqHBTY42keqC7zgUz+HJo782nlmM/P+HyH/jx4KOqbfdXt5vjEYMofGlLkFV9fsLaojOIQ&#10;mwGt80kKDEA9EHDvW9EqglRbgN4iwFuxRChIWBGK9pACQxVoA6k4DwHbpDztbDk2CJmPPhigVV0r&#10;DH1xpfYcOYYsOW+rDPW0xfxZ1BYFAaQA75CA1gAgPY9sU5GpkToy3Ee7otq3ghmYSYJGruz0rXIA&#10;mwYR0lAHK43O5/eYbU0aE1Ftu4iQx0mS/DwAWPGD+4KQKBSkMDHoV1vFNdHJFnVUXbuv+jzpejMO&#10;9RPkECPdUEghEEA09dmmz4GicJU1yTD6UR1c8KwLsLhKAxy119bE0DmsQ2AzUSGYzkNAXEuTyaCv&#10;wKwyATKJlork+igLW5d/GUe0dXvVtZvp/iEWSgKBvoxGuWuNIlKTjunb/atei86ZZC6jP+aV45nE&#10;KqOfVo8PkaWCOm4zyVReLhAQjX3X1+fnM1mx1R/fQSPzYTyVS5EePCamsXoYcIBXwDdAALDAKkI0&#10;Xr7nfYPJilARJoFr4sgAOmC1e1b6oE/I0yCDcChFqpna2s2riKT26rsTIKi8XWY1K8AzGNWu9ZJc&#10;TfWTc0yiQRIAiktp1wtQqxzz1V2WFwfNjc+r8+kmqX8rjkiuC4KJqTKDXWN1qP/D9MO49K82VjwI&#10;QPsybhe4PX6C3ORXHUhQbfkcgL+NcbW1CcgtGrtTn6nD82EOaqMxTGzmAlkAvsiFS2micLWHKNr3&#10;53P/9A3BilmVkiB248qVthly6cLk2E7ncYlMJG8FFOI1AcT7qlO5Zy0Ay6AERE8IhcIAekCrwFx1&#10;sxyCcaXHjYNMTaiE3bK0BL+UqYA4CZAAT0vgO1bzvoxYRX1QVilXGzFb6TNjF5GPmEx16MNE8ZZ2&#10;Os+cITfGZ6jKVM+uKRcEzxXVQWm1L+M7d7zO59cx3wHfrRTpweMOgnMBNmMOgVQ/KqBFHYhd0k1K&#10;FQHwjaiLAGPQmlQiheq0AzyRJeMmiKI+vVU9uXQQ0GqjdoDBZCsEwipiJuiTrHadTAb1iQvnfZGR&#10;fRmA9NVd5bg7TQIIV3DHIvSnbZ7LfZeX8yaTSNQm4HaoT+Ihu3YaizGtZJjG6VIeSKI5Oumh9o6h&#10;3K6AnXN8Ls8FAOscpLNlfyZPKWN8tnyWdj6TjjPmyT4d16gNqsbvhPI4waHPWcU8jEE7b+XS8cOS&#10;0EhSsKVMW80H9wziVO5h1s2+IB3tABaEsSkmaJbSpfvD1ZorsIihYwNKlq4ZoGJbwClg4pY5SBeA&#10;neAQKJsBZwEtpDOZaFPikyQWYKaPdMPom3omAX3pXIf2D9sKWTSOYx+NnQqotpjPy5wcyXlV43ps&#10;j5dz8EWCY/eRxPHnch36+Vq/i/rme1F9Yic+j107p5T5Qv0DA9BP9CWjGjoWMVKRABdAJ6aQQahS&#10;lipFWwiXpEujfZY1ChAkHiASxAKsruP+s58Evc5DHI3jwJv69OF6AhcgN2ghUBLSbqlN52WpPjl2&#10;umwCEf3TN+dKmclKPZnVDnDLqEM/LdpPYgtYkEbWqn0nGHQlp8zgJSlhIKcS4I5hgK/VpjL1BXB9&#10;7pJ+GILVQiRiNRIHjneowxzYN7lQE4GcPmR2s4rhs9MPSuHEgOrSDoXplOHCOSmhuZFYcH9Fbex2&#10;qQ+rGmOqbtUvhquCS1ORqVVkOizrlOHytBn0CT7q4aal6YoNOAn8AaLMyqFzxCKAGEWCVB06hpyU&#10;uR1jGtiAVO1V1kk9HZt0kKAAHIIC7opAKFSqHecFbuImCCwC4crhGpKxo31TITRJiFRWKZcIgnuH&#10;tRErFfJVZSYSY9L3Fe0T18maOKd5Qrhu9Zfvk/fXjymw6ktvhBgA1oBGmXB3yKiRgYMQ+sFwuwog&#10;DVgDkn2u9oA+4ynIU6+2h2hbrJ5y6oscxE8mjPYzLkuzEploAkEFaJTPc1PfdsNwNSEIYwpkOpcJ&#10;CNUFjBCuEALlIyXONl0fbVWPc0lOtjLqqy+bPx/fAXPKfkwIz12m8dy3AAqATRSOy3wgt7NfGpeE&#10;wZM6Mh17DhCm1HUbnYNQKBmuFyCHPI5xZD5f9h34QxZIYFJxHmUBlCVt72ONV0jZoS2p+UzBi3Ai&#10;YidqU/qs0vAmFgB5ilDeF5EgUYJLoBIQW3SMUtnFkhHoOxsmcGHOnEEK1XV8oi3EcIxkFaFuKQP0&#10;bNVfJ1bqWUV0rl392rXTOICfMd2PzpN8aH0FxdNnEZE4rlLqEM0mhWpWG9TJpFQ7+uk0mZKUHkck&#10;ohxS4Q5aofQ58uKRyYgkFqROQnbjZiBX0iYB1Glo1AZwATSDRVv9AFzRSU8bnEUpDBzUQgB27KL2&#10;jn/kHiaoizrRp9unAX4rj9089QNJRE5cwA5ATxnjG8woQCoUc8r4RHOVO8bVFoMMFejdzlaBWqZ5&#10;Gpzad4yiLcqS6kE5n/9hNNC36vnqT10ZV3qIYDeIftS3yVeN4X61z3chS1Iyj+oY8GedSm0APGNz&#10;MTqssUifO9bS90zdLrLpHPtWKM+HfYCedd1Xl+UxJHD/JhTqA+F0HvLI0h2kTKATMbpIojL8fwjo&#10;8XxMHwJqpXwCDKAxgSCKygjIK/euSSBsLAB1XW2dOhbgAC4grWImX+11TBbNV3y3y7IkCIAu/RQg&#10;W70McpldrSSAY6cC8IpAmaBAhaQ2jpWSqJlQeNpomwQyGWVJEvXHvo+f1KliLRSJY5NYn78r2dCl&#10;BAZjguhJ7CGgEAATm/CDy9Jt0z7gACQiDoG5g3JZ5U6lQSSp2QW1MwkBclE1nQck9Jdtkny+b0J/&#10;KktXLMHmVHABbN5DqbKGmmfp1/3Rh4354+KkAeZMVQsw9Om+RBbOK5ZoNJj57NRJIBvM1FGZiSvj&#10;ApNxRdaljV0zQKh2HRqD75A2GQORASwK47HpP83foc4l6f79cVc5cxfIGdMupAmF6uR+1/0gjLqM&#10;Q3vmw70O0txk5qivOpm+VR3Xp532IQTEEnjtAqoPbl53uXQqM6GKmWhql8dPQO8sXAG+SUJ8ws3P&#10;Au42kgtdCYYEs0HpmEYgpY3b0of6Z1vImImGBDGgtvt27RuNLwVRn1YqlSVhkhhZX0Tytjon8xxQ&#10;NlSJLeWMy3egeiqrCIaSVfNsIW2vMbOdyvTZu7WjSPqy/YMDZFRFwCTh4ODXxMJQmgS2YwuAzznI&#10;ZtMPBXgAs4DkeiiRztkAlc7ZLXKf1C9tqdtVL/tF2ZwmNxlop34vCjy4lirzFZnyYm4HSCCaLeec&#10;yQiAqXqY+2ZM2og8LlcZpBSR6rXNG50Y7Yo6UUfnSQ5UMRF9OjaSQa48l3OASO1cfKSe1PfKikpd&#10;1WdFmLxgJcC7TGWc6zL61thWFY1Ffbthttw3YTguxKhcQH9PhTRNAmWDyNQo9weV6CJSRZBrT5GF&#10;fW25+dgu988uF+dkjAe4uRlJn5V7g4J4hYTadaic9DUZvEwKCHAGYwIZxekoLiFxUKfOOx4CxIDf&#10;rpjGVn92E7WfyQKBnRUPuGTaZyUEZHUsprZd5NKWcTtdVogDkeiXcTTfDpHFpnP0ZfeTz8eYMkhi&#10;Vaz6hTQaD/JlIoNz+bm6sUaNL7K6b8IPjJtHbITKQIhUBUj0QFdVCCW3DeURuChrURu3M0ALcAsZ&#10;0r0rBCnlEJMYATBXoEkSk+xAzehLP5LKcj45N0AHSQ1a9yVg2UVjfECcIGsnratyJwgM8uwf1w/X&#10;EWLgwtULfA2yKkvmPpgLoHVfMp1PxdF5ESPJorG7DFLld5F1Uj3sajmtnaQz+E0AAE9dvrckOtk/&#10;XwB0PuMX6qpM+xyjSDkP6pQ5uZ8cg0ydP7eIA/itLOyLBGT4SCxUqxVw4cgy+YYlprqQgRusJhRA&#10;Yqur7JOEgtq6PAlU3StyWpiYRCDPuCjJAOkM4NJXqhP1AXACMoHJVR9w5lUfNypdQVRM57VlmY7B&#10;DIkM8NJe21QajHKNQbvSF2rRLuXgRqvdshvfaA5y16SOXiUBSTVP5mBX0Qb5+AzqU30zj67sn/rI&#10;WOprfXeZyq/cUZIP3QRUFvIJvPrxfMXUD2SAAjgBDwADJO2jTrhFeTNUYDAp9GPqfEUiu1qQRy4c&#10;KkJZqgBgoR0p8uynIlX2keBKsCaQE9gq81Z1qKut7xHRB/NVW5PV9aoxmCvt6Uf9YiqzOwkoXZ5u&#10;XJV+pn/6rW6+Akxb1z7AlOmYenkjVN+PxsU8p9JXg8BdL3DTP0kcK5LOE+yT6aOeU+6QSP2ZSBoD&#10;IpEMAPC+8QfwRZgkkvY1t0xAaGuylTlCHNdNkJuMArlJAYncF21QCIGu1LV7JrNyCFQZLwH2JIDV&#10;SiClH/dVSMQ5XD7ip1QqxVYy+jqsc14tIDMJIRBZPNy7QoIkU17l84pOPUBZwGkAJ1kO61yqCuPk&#10;fqfP6VhbqxcE0zhWQ9flPDFOxjnpkqWKEMNxM7dL7cp8UsG+jKMiyWERsPPqN/pMchnVzvezpJ55&#10;0xlSJbFoYwXVvLoJKI99ldKPmWThZqhcEwJ//cj49f6RARBANPAFGAALyARQQMpxJidQoTwGsBC0&#10;ShsnERPoSSzGTBAZFGoP0eyOcY5+VW6CCIRscf8cn6ifvGcjgLj/HMumfcYm+eG50E79OYkCaQo4&#10;nYDQfpJJqqKt1UN1vUJA51MxS7/aZr98Ns2hIpHmzf0kVkFAqBbXyc/EPuZ7NOV8RQJn2gTqTA5g&#10;Ktf4qC5je2GsyxL4mZpWfyKpXUj9bpRVN0/tilFmxSmEcrnApa0XsdKX6qRqJRmynDoF/JBGdbAq&#10;NW3yCHi4iZT7pivfkeo7Ta1+SSmnEqVl1k3jADYB2ldvAZWtXbqnwGhCFUJU6lO5gZyDHLh/VSLB&#10;yQS3kTluoo7GK+YFspx3exbUSpGeIlYqGuTW52D+lJX66RpmNo/7VIc1T8wXDfrXlrm7TG0gVbfW&#10;K/cf48oQRAMOEgadAFoARAHy/olAKIBDEoNT9Zwu19ZA03mrjsqsLAXQBjEuoEmUYK/IkzGZ/HWV&#10;A3RcFMdDJpvq0V8hklOzzIM+dez6GifJBygFDMrpm/raQvIq+5cul87hAkEUt6degtALQJmP6j0h&#10;UwG7AGvwMifVSTXSHFEV7fv7IA7S/B07qE1FgowVMbWjD/elY+23MxfcNpepXTWO+m1hfgDenwvQ&#10;Q7gyF/oViO2OC9AkGSgD1IA5CZlmFVK5zwF+fVYIkC4algSxO6byPIcKaUxcNp1njlYh7QM4b1XH&#10;xHJ7ndO+FUUAy9RwgpTzgM5BvwAJiFOVRDK5Q51c+bnaA26DOsl3RPWJb7z62n1RJxUmXS1iJABP&#10;HdppTPowoVSXPnHtRIZ2kaj9+rf6DCQIRBCdr8jrm65qz+dPly77sAprH1XzynT6YcxqPjrfLoX1&#10;hYV+9Dm78ewMVy7/GIAP8ggoBqLBKBCUTFte3WXaclxd/VEYx0qUa2sQck6AwOXLBbFVHyontavx&#10;TEJZ5RbaLXM9+inAZes6qqvjJBGWxGdb9WG1EqA9x1LP8R1tqfN0e+apLXPNVLNAwQ1UCM/8BUKr&#10;FWAXWFK51F7bSm0q0tCPiUqZxklXrZojnzO/C7YVYXJFQpr7lLHmjX5IdFBmtZJRx3GR+02SZFv1&#10;Wfpxe+ZCueZrt8xkyvtFHdxQJbgXWSrVggB273Q+1ayYgMH5JFKSBfcN5fHVmX4EqIyNSj3tc5e/&#10;iXs5r6h/X+kBJIAF4AAPcGoemMqfqIBMIO9EBVAAnWMszqWhKiLQU1sefeBxC/qoCGfg6xxqQoxk&#10;t8wEoF2O4fP6DM62qQxyOglhyzIrnupmUiEf0XDcJWMs5p7uaJKOC4gfo7AvboDrxxMQ0t1KUhkQ&#10;kAR1wFRWgdEANYmeAD7JlO0AURIP9cobu10JDdVxFo+tjiEY9XM8xsh7RL4Cc9511KeAzn0XxoJ4&#10;TperrscFtIDRgCwKaoXhfBlX+77TrzaVYtDO7hXt6beMma6WAMf3I8DmowfMT59XdXy1Fwm5qZlu&#10;V/bl+TMepCh9p9rQp+alfvicCXypCkQwIbL/JJO217VVXc4D9o7LAp+2VezkeTHXclypl103AfHp&#10;5IFVSQYpUjl0TnWdtpa5TG2sUoCYNgKJyVD1A4C4f0L6VyAy4Yh/RBpcJNqzcgBCsQ/wUKeuxaMi&#10;kF22AtinDZU6jGL4GJAmwDEIAvBRsMOQ5GmCYG6TJHGK22XMsfQhIrR4ZUOqE+1NQMaVQRjcP7fV&#10;OHY7IROfX2VJtqyPgkL4KlGSSizXjicwWT3MagV+fEACSRIMCXJuggLCVAy2hQiU6wf3EheDMgFr&#10;E8Go73664p4CaJOSbXl8Q31X7mCqWY5FzGTF0RjMyaqFAlJHY1buk0HLeR1n3KP6GOW0EaFwxSCU&#10;6wE6A6/MX24WjwbwWVEgQFwlPLqu9pjOs0/yAjLgOgHOKitmEgmcFTExQO4+TBTNXW1RLIyH9hjX&#10;mUPGl2VKmjHKHImH1B9KckSE7RRxicX84KCsutfjNXFSChIGjolMOgFLZSQQ6NeqIUJwQ9WruE0Q&#10;CJTEMuFUr3LhMCcLqGtwF0KpTaVargeRONZYnLOrh9HGdVONIB+uGXFSKkshkc5zlce9Qu1Qg0pN&#10;TBqDWp9F5VYd+oKM/3+E9IN73ld7tTWJGAdV8bjfaEv2Ls9V6++eJiJjExdlaj3nXfXP+BDJZPfn&#10;YRz1D5G8soEfjxjIbpp+PG0hgNPcAqFXE+jHM0AMRtUF5KrTovImxzlqBzArsMtINbOey0pnFdGP&#10;SV3W25XxICWkcD+019aqJHcSYlbkrupYldSf4y4TSj8mY9AeUtBWddNdY7xUVhMJUpY+kniQRWNc&#10;1zmB14oqcEKshqdIlMkIyARoc1spjMnFRcPz03kB3oTyHJJodvVUl/H4HBDvsN0tAVd9oQysnSNe&#10;gwgZE8rYun3WdZksyUvWkHNqbxNwvYRH9XRM6rvNx/rRTTDALlAzDiag2/3jqsoVWEbCIR+EgwRp&#10;XvJDO+0n0bBUKpNHx2zbRaYMwjXXUob6VCShTwPTdRhHfZI9Eyh9pWdrcCbxHDMB3mIGLGSoCHRT&#10;BhFUtwK8FUZAt8L4iV2Rxi5eIRRENBG0LWvvrLJlPOIt+uC8yci4fDbXyTkwFyc9aMO4+t6wbryT&#10;wAAxcQQYgcIxSrFMIiQIIExFkmqtXXXVN8m4ssuFy2POlbZq13RB4CptWDvnFHlFRoHMJLCbhhuo&#10;coEeFbPbyHgmUI7nOQhQXYD1NufoG7c6B/gAGEpi8KuM+ZuUxbwqwWRQHZMyjyFXdeHoIojUAKvc&#10;QczusM5nLAPhct8EdJ+4fQJ+qV+RpiIKq7k7NSfGt9Lp+3PSR/udl6rxBEDt0081Hp8rV5+LqGUs&#10;2kBiYiGybyaYjjNe0niAm/PFTPhinDOBXC8NwEMSu4ACjMlUwN3l/qiO+1WZQaW+OmWk2CuAkb7O&#10;lDj961y1r/F8VZdBAsCZ/eAOAnKAC7gT2CgRj4aTFkddrFIoBFu1cSqbJ2V9n4h6qBA3a0uCwilv&#10;+it9MYbJxLj0Q4KDeUA2PmPWyznqs6tfq1ghopWMufE96PN2a1CMlEQCvKwkyDVyJhJJBoNXPyAg&#10;ZNUzP7wMUGfsky6eXUCRAiLYDEgIQoavEIA26rdKLlBmF1H1uOfSoHY8r+T4SuWQhzQ8zyexj0Jh&#10;pJxJiJj4qpsuXQLfAAdEBXAGKPsFiBgApx7ko56JQR3VJeBv01zoy26a22h8HTuxoP3K3cx4LolB&#10;XScmDGzmT12+1yRMRXw/e6Q4idS53TvPQf2oP4hUpbatRAKl31fB/CpjTjLADunt/jGmwJkpcv3g&#10;qJr2IVCSQVsB1w+jyR2zm3edNllOHVYZ0NaK6HJ9Zm0zQweBIFYhiOtqa+ABRNpkvSO4Zl6HJgCr&#10;nHNWMFSRflAug1dlBYy+0huw2gfc6tPqI/BT7hS0ynC9UKQmEwA36xuRlMwf/UEinb+pcRUTVeSp&#10;lMwkYAzmW8bK8WXqp6Nk+VKRdI7PqWO7kzom1stYSn2rf+YAUTnmpm+3lgsPH3foqud0sxMCgBmg&#10;J5mSMIA+1SEBDYBwo5JAVQaMREKDfuwGbTPLJuCIBAn2tCRb9u/0twBG3VSfHM8qoK3dOvotbTlH&#10;HZYusaX/yh0E3BAr55gkqUBG3GSwUw7oMJV5HJUzD7uMkEPEz9UKAC2JkSTV2G6Xn6vqw/3KUBrK&#10;TAh/vvwcECoVT6CkPmNAVveXY7KlDiRhGZBjNvoq/aeyVv1nOST1fSbVd0zlLSsUNF+vrcunWfOJ&#10;Vkj+hS5WueAUt45y30vSsdfXyRxb6TiVSfPR1veYVIb6ULeKgexClis3ZXa/uFIb1AW0AqkVQWBj&#10;bRopaYjnG6qlTXUTFcC3UM+g11iq43jKxwnYvBdU4h33r3OU007jsN9MnVdw66hPZu+rOKJzhwV2&#10;CNKlriYCc03iJPFFmEJe5la5dMwllUtbJy6ItRhTJNIWwuWiVcAgELKK23EEAC4k8g9ugOoKqrgm&#10;XTrqAvQEIPV9cxRwF8Wp3LhmKYpjJOoBwlK/IgLnIBIkIKYyIQUsgOR+dAwwaVMRJWMdEd1Xb4EP&#10;N859UkcAkGI6EaG2BrP6qhIRANHBvvtJEiT4y/xoY4BrDMptgJd6tFdb1fEbjNyHxlVZkizHoU0S&#10;TeWY6hn0zLUY807lhCDMI+dmogv4lQtoVdPWRBO488E99W+gq77Mi215/4L2K1W0e+ZxCqG0ZbV3&#10;xkxJCisYBKqu6BBEW5vOWzWwsl9l4BrZd13OJcB8/0ikapZlMoHyJFKSI+vZ/fQY5ViW7pv6ch3N&#10;i3K3YZmOtrwZCODKIIpVoIyTqkM7xkwCp9tVkZD+UZU0j+lzSUgrlsrSbfxCSsMSJV1s1K4itInF&#10;BUP1qJ/zFjHpW/u4d91az997zI8MgKrsHKBNFywVg4fUctkQQFZdE0lAIyEg8Js0tGML+EU6g5pj&#10;GSsPSFlXN2RdzlZWuW+QsAJ+kkXjaCzO2wVyGXNLRUslArgARPPTPCGRldDApl0G+75QuC6fU8eq&#10;y1z9OVWvSi5AtFQGCKD+fT7bW1F0bGLoXIeI1ikye+1hIV1FCLaAP2+I0l+SiHITiXl4H2Ko3O6b&#10;zHXUj19IwmfgHGVyh1SH+AOjzOSGNIU8qJHT7FxU1I7xMymhtlac7MfpbkgEcSCs9v08kct13mqj&#10;9hWxdD5joSSS158BPAhkEkEe1sil+5MqRTngg2i4YHKZtE13CVKyTTACfParAL6KPezqAW5im1ch&#10;REUM3MAkheMp1UNFrFDEMdR3PAMxGRPgq676SqIV4rBvKyqosSvCZTlGvaouCsdW9brq4tbps11h&#10;rd3FB4/5IXG5/IgARABksupVWE0Kdtk2XwTk+vFVpzKDqxADgpkQ2vphPRMjz1Wkoj2kqszt6QcA&#10;Ajr9+F5NQRufA1BPyFSpGEa8luDOti2MxRhVX1yZKVc9g0/mR9E5r3ZPxqzaaysQWX04xsUraW6I&#10;YHKUuSVBimJ1gTnNilDa0BdjOmg3CTAd65zJgEFslWc2jT70Odw3RKGeQFzaOeVtS5Ixhm+q2rRP&#10;fbd5MmaVuXNSAYNY9GeC6Fj7ELUiGYA2eVzvC5ExycFizUaZQSczMQpxIJczfNqHUFYyWSpMAjPd&#10;OdqKOKpH0O5g3QojQGvfCiMjfuF9dGTniEmeVhDHURjkwTynJF+uGmfcJ8mDzNIlETKBkPOBHH5P&#10;nuqZvIX0mXLH6Lfaz/59AdCWfo/gqqoN8WW3Rt68yY8KMQC/3Ds//lBS37hRdsMwgbRSKwOWY0Bq&#10;QMucGBDwOI8qCdgkBfK9DdmGfioC+jVZBr7KqFdtdc6mc09UIDN5WSfPA2jcQRaaOjNGfc2lUhzI&#10;ASBRCyc0ADzghHAAWEYd7qMxBkRMF49zXMEZI5XS94wYT0bq+TBlkEpgNvmoLzBWJLQqyLxaQvMh&#10;HQ1YnYmDUJxjXM9B3z9t3Ja+koyQylv61rZN84FA1LGKFeCbjCKPVcmPNugYtWGrsszWCdCMqz4h&#10;WxKqIuCTfcjle1GAvigVcZJjC0gC2HXs8wbxExLxaIZVCeCyBdhWvmwHGCEdgMUI8EkWVDdZqQfo&#10;DU5Aj4qYMJAgYxLM94J07Loei/bcbIWMSRa7kiLVYbWnHvFXE0mCm5ksMKk0nhMVvsioP274ojDa&#10;Z56++cpcmDfmz0M7xoVM6doxppcI+aoFeARsB8q2zMgRi7CQ1EuFMICNAVQBqbqRajeKrc75HlEF&#10;QAMz+6uewqXfVKokRq4vg3goIi5Wgtnj6+rsDGCpl2v+qK9yxgLMzEfHqV4ALQlhUnAsq67+FYkx&#10;SJsEph+O6QNSAVoBUQTA3BZXS5bxkT4rdaivbbp9Gof6Bnkek8TJ+0hP0uBWPgGZLX116rNZ3WR2&#10;v1QX0lXun9/vcDlJkEr0pDyTBHy+7BMFatKxCciqCGfodI5tsVwahOkCorq4foelOH4nA4QC+IVQ&#10;kMVJBZUlMSGXzJnBJFEuDRLJrDwcU44iZF0Up1ItjDq+wl/7VuXfaby8QdpUFMeulYDpN6cS1Jsg&#10;mTxw7KUthKEdgEfNrC4mHgQB8Elyyngjq5MbqteqNlWigHE8t6tqRz+0L/1ZpXTOqqm5pIunz6d+&#10;PAcTjPMaR8coou8jOe0pgAEkJwWeJom+bLsyKjP4Cvi9SoC6FXgM6AQ1hLSi6AcGzFVMgzIYsFVf&#10;PgdRynn6xSBh6S8JRf8AMknuK36xJHD2Z/XjM8isKmrn+Rucqu9xeWUyQC/gZXx/JsYTgHxO7Tw2&#10;gE0iWbUNZMZJEiUR83M4uYC5T9pxLACaAAIWwIcUKsf9q54h4jjdNM7ph9VvYQJeYqsfEgUTkbyE&#10;x/1BmPxcSXC1FYGq8nTpyr7PpSJV6XBcOZQHMlHmt/UIFEkagCNwuJ7a6rwTDSZs7gM80ttWK4BY&#10;gYx6bpuEcX/lvJ80laFCrNVjwWqHH1NIALs9xBNQucInOFN9IF0SKVWIsiQSYAfkkChJY2WCTOrD&#10;7qLOoU6oFqrnvtQH5yqzOuq8XUDtu1/asVVdk1p9EIcxht1Uf5bs3+NrvG71V+57ZYOBiEsGiWS+&#10;b2SwC2TatvjFivpxBBrAnMB/cgV3OWR0m0JIn9exyh17AS5ZFyEho4CZRKN+qhjnKpDSPq/uBM86&#10;Z9etMtQhgW03T2061NYqIZA5plFZdbPZIAZ8gJD9YiRZKMfF61As2OUaFmIk4agL+ABYASzlmofd&#10;Wp0zIWRdqqj21HMGUt8xxz4vMOfzO/Sp+es7YIwn7h9KkcY+ZQl6xs/5O8ZRmQlDultbz7dsrTqc&#10;l1GPOVXzq+IqXLhMFCSQvUaPdlKgVKHcQiSI08aSI0gh9wfCQLq8KieZ8jgJ5hjL5Rj1RZziNhmw&#10;BcBVgA+BTDLaihgA1m6iFAUyAHrAnu5U3jtiDECfMcwTcphIpd8nKlMBn35SdSBe2/VvZZAjCZzE&#10;YEzVF3khMXPJ+CjbVxlEJz9EXObZrYF/K+CLVXzDc0iHfdUWsGSQA5BxQxWgpwulH1LnKvA3AzoB&#10;qQIU4IYQ6cqlG5dpcsjGtpCDcUpsBXkAZbp1WZf+DC6N5WSElUBzdBvNRft2dQC3LO8VJfjZep86&#10;Gt/ELqT1VZwx9JnzRnCWmzCl3ySYttfUtiiH5wIQAbfMWTb2URfmasBzPsmCObHBFldL4yaRqn60&#10;zxxdxmfh8+U4XXW0tVsos9tc+q1inlQqCKZ+NAblThowD7WFcFUWziThWKTLF/0nwUwkGYqHqqBO&#10;xDOUp7tGmep6i7pwXm6XiOAyG+chHYTLmIpHIQB9qhNAVX22KkuVol0SkHZVzGFSGrTa0hZSoTgC&#10;sN05tgDYRnmSrCqnnUFvBRFRIITBDxk4j1v2dSYKUFaTA3KyD7F0rHrOHvJ5tM+8MnGRfaGOrJ6o&#10;VBCF6tZwgb/10A8usKJEDtj50SCSXa5MOADiVK0EM6AzAQC/rHIHU8UoVywjcOTKhqISJk+uVMAY&#10;K0Er035FNpSPe0GZOKBPzY86zEvbjDXU1gBMIAJSE1tb6npflsBmjBwryQnoVKa5+QqvMrtwGsdj&#10;c9511T9EZt/1qaM5AEgd497yXBFk9fcjs6qpL5OsbO3iun1FnGpOT/aTSBrfSiOQAX4ZzxhZnTyu&#10;6oowvMTExCnxjhMGqkPCgFjHKyk4lvn7Uh+ZVCikVJsnyQbVL+cMboHXZEKRdJwunAirWCjJwhYA&#10;JwmcnLCpXFsIzsJTJwHUj4ENgSp30MdJuCcrCyhXW6etIaqUwDEUqqB6N3UechjoxE3c8yGbpzlA&#10;GBnnufnqeaEYBjoruiGY2umY8opYTk5oXpyDgKlkeY8qjfYoG89HscxJ/WM6B+m60vF8F+qnG/+x&#10;w5do5cBMCv1Y+uGqqyhlvnryw+schMl6uEy5xSCUVz3rh7Q7aIDTJ6qSBCQ+YX0ZZG0B3K5DO1wv&#10;xtCPbvcqx6EfXnSfD97pWHNN94b2mofqd8UxnGeOtgRREqKU0bbU5wqd4E7QOa4xAKmX9VEZ5pFu&#10;YlreFNVcq6U+Xu6Tc6evJAYqyFbg0tZE9bkkPp8d8DKm5+k5lHE1L0jijJuI4iQBc/W4nNM8y366&#10;b2wFKpNBSiDDRcSl8zkAq2PGOMz5KgGi4zTVMwmKQQ7AwdUYcBeQ57kn56tYKFUjr96AOEkBoCHS&#10;E9ePMsdI2qZbVfrhql76SrUSaFV2GKBTDwJBFBMjY6QK5Kx88FKdmxAEVaEt6iFiiIQ8Kn5YxnNL&#10;PIjXYcIVElSZO5ljHxtluHoYJEQBISjzyrmxrerb9aS96ubqb32hECID9gSQVUCGy2QfXyBIZdKP&#10;iJKobrp6qAyxSZYb/PqhAKddJQzyXdKPgCuC6wFAKWMsg0vAM/gESNVnbCcx1JcJZYJxXlvNBeIB&#10;TisH41HfoOQ4PwdX8MOeB+0TWF03bw0eQAbocq4mEqb+rSC043uRmbyeK6YyAdn3jDQPu5yeD3Oj&#10;PwGKMTyWwKI+vapBZkKgJiqzWlFf/fk7lTlDSbxzXX1pyzknDjxmzo3Pn8TT90mSSERBEbxqQWUo&#10;DXPmR8/EgrZSAr4DJxKsNHwu9cXWBKKuzOBWXzK7dSpLUvF9YaVMZlCxLfteBaC6dt8EYt/bKUTL&#10;MgCXZMpYh7Y6J2JwnvpeoqN+ADxxUhJJ7QqJKuB7HMqcWEAhMn7iXKfKUBjGot9Kkegr60AqWdUX&#10;dVVWLflxf9qvyNI1rubrpIZJDYH03WquqbystSsvP3GmS8phl0zunMqL6iRoOTZxRBrHHaoLYA3U&#10;LkAXVfA2wVXFT5ynDFLyQycJcFn0o4tU6R7JAKb6oN8kRLo1nRqPlQTUsQqqL+r5HhIErsZjPj6X&#10;llf6JITVkq3MZGdsbQG2P6uO02WDJGn+bmQ+FtAhj8tFpC6FrMAug5R+fRVAV3+V4qBqqYCQJ8Hu&#10;tuyrjhMLzEOWxBEwqavjp+tb5bylnH6pox+Zm6YQV+1MIG39yIPqQGR/Dh03ihT5Ci2N5YuB+lE5&#10;ComxD4kAdbVaoWvFNn1BKkigLbGW/85FV3vcLAhY3QytzFdwtiJNxhOAMt2kvBmrckAMmHXeqlAA&#10;DSFJSpAoQFVMRINbILerlvvpmtEvrtm3Osd6uydE6EBZvC39stU5xu1UGyzbyhhT5zq7CAPByBoy&#10;N/WncZJkIjP1+Cz63N0aL/O3gl/kygaRyKuxta1cLf9pl4DqbJrLMolAfAGouTlpIAvQkMQvWOQp&#10;UFw6nc9YBYCke0ad6iqcrl66Or5HZTARY6hP9dOGQViPLavK6ANwAFTIwLYoHCRgTCuox8p2kCCB&#10;86QeIDLIy7iVMjmTSBvtAywDV33araO9jiFsEiOPU92e9JFgzzpdaqLzAN+POkA0K8NThFCdXHFN&#10;Gd9DPrfE+SSQQFr6RVG7xsV9Eyh9z8l1MOpnWxNEW6+6UDu/GEXGxcAxmM779cWQUMBIFUoiVi4e&#10;xISkVqriyjFm5fp1vQZYV2o/6EdbnfOj6TKnvEWKVKMkEjc7j0ASAdX3eNgCcrtdGOCuwJqk8/o2&#10;QA6oDW7uCwH0dMUgUjvumfpgJTjr9NowqxoE+9b1UahcK8e8vtUWslGeJEuiJUlRuUq9mF/er8q5&#10;Uk4iQq4diqQvVoD1/ZiLAl65wtudUrlVqChRlbJ2IK7jJy+zF/hUZhBST+0qsJlcAJljWSYNBAKA&#10;BREUE7Xb9cMlSrBaAYqly5aAM6A5BmCAUQSCBLRjfMifipRj0N5g1hy4Mtvd0/ipBvSnsS8KCNz0&#10;pD/KBbZ03bIO/VTumUliwEK4PI8xN6uZ6njekA7gykXzixS1n1d+uS4iEgbY7aZpPhVRucpXi1ar&#10;+zeM2cE596nyQrSKhDYpBO1801X10n1jX98T42jOJrHHVF0DXXOQOY1MubaQxSsVyj5lqBEgNpFE&#10;ANw/yAMIIUalLFU572RgWykGro8D+y4i5TFXfxTCbpWJQ31IQnv2VWZV0L7qdQjAFZghUD46niRK&#10;FUqAQySnrlXP73WgXMY4baqHMhGH+e8tNQcnELQPibztUrMkLO0rl5D+K8WknfvXZ/HfuvhONaog&#10;MvhHLT8sCYQq05bZPBFHdYiHWN5TvXm1EwIaZKWdiOTEhUGc5HKGDLBgqu8YTADhqp/pboGljO0y&#10;9ZUE0LxkFTEAtBXLW4FcfSV41addr+yjAg2fx1k0bfkXiSqTxZgmi6z65wjX1zmPx3fBPuPouJN5&#10;aFwnCujPIAWsjMd8sm9I5fICaLtDqgMR8iqdbqLbQQCNifrxJtVUCepQzudJQjxxHZMAdgc9juq6&#10;f86pjomkflW/GtflsiRtEtjnqCNiWL0gh/b96LkIkMuAMAAMSdTGKsR5XLg0xwxsVRdi0AdlZNJY&#10;7cC/QnTVgRiFQAalAEwavUlgbHa8oz4gTcncUddbn0vSkCAgsZAvI8kyE6SUA36rUrEOEeoIW43x&#10;RFFyPhDJ5SQjijvnudtSmVDMitDVPaXM7GEq4/OoPhcGKdJnj/mCq1gGVUqlKSpkdQLcMsCHFbK0&#10;X7mvK3y+vivdvqzLFdT3g/RDAvCKPIADN42bphDHAbl+VL+vwPUEPJNWfZRxAcoToqU6GFTaoi7E&#10;UCaJDBcllS63GOcBWpJCfRqgCVLuEbHsx2U63wVw5lHGy3R2kqcikVWEegXgED+BXX1mtTdQVV/7&#10;1LVKCeSVUvm7MHHUXscmNMfVXEs7zmfWDhKhEiKSjj0eY9Nen9sk9RyyjG3WVRv69PkkE+TBBXSa&#10;XSRoEmAaZX6/teqbYDaBSGYl0XG6cV+pT4hCCprMVWVqK2MVtuMliCdScHUHxCYUW9VFPXCveE7J&#10;KgFQVZ4ZOs0JUmnfrpzLRRLIo3JiH/pzXc67LXHOt7bqXpPHskvHeZQj69v8mVTOjeVCjGr9npWR&#10;+iojc4i79+/JQ/8yUvRly3jd5Mo9PqIvlCswQCGo52lZ3lsN8Ehd+34MRHAdgU5ml4gfvNSnrlPZ&#10;AqZ/eIHACQcrUZLM6qQ2SbYEF8d20SCE9p0goP9qPMCkskqRcPH8WEdp46urztk4VrkDdMCNMReA&#10;CuhkXosm4+pusrn/dEOrOgCO9iaS9unbfaou592fycj8GF99ef45fq6xo3/NUZaxi9pAJEz7qSQ6&#10;z5iaY9ONz6MRNRGZUCR/Ptw/vAXaa0wrkPaZE6nsbJ990I57OdU9HRPMW7XBzUKtXMbngESQprIC&#10;cPoxYVK5vBRI53PpUCpT5Q5WCuPsnMDHo92+tyPjmZ58aE7AxARqW6kLKVhbh1WuFqAE8L7CW500&#10;tgz3K+MW6qASUg/GhhguE4FIcxvgECzrQlCv1dNYzLOKyTL5QXuVq6+8L5QESjJpHmqXKshc6QMj&#10;Jc78UC/aMB5qprrqp1uriORnVni7agVeDEDL8p3fqUwoBX9r6ZulBhdXcqkL9XQMcdKdS7AmkQC0&#10;znPV55zImmohYOgYsANcu5aql4RgP+OKfMMPoNU4pT7gdXvXEzhKfdqyENNqwj51GL+Yx/cWYBcQ&#10;lv6OqA03M3H/TAaVp8ukz23wPekDQqE4Jp/MY+s7O6zyfIccfeTn8veguna5UBwAXcq46YnS5BOr&#10;IpPOQSi/l/uKru6XBTwucqoP4dMtZN4QIQlTkaNSIcc6qp/zpY3aqj9eal99D5U7ByFQH9rwbgXH&#10;SJAFV07neT0W4HN6nfMGr+r7PCQDpAlabk76YTi/V5t62jdgK9Oxtn4tVlEVAJz3e1IBAKYJA/hL&#10;O+oC6nTZVF4B3Eabb0WiVKKWmyLxTX1HuIhuD/ALQTWGVQ9Vu6nPyHnGVzsrlNWKz09b9V0+V5PG&#10;S0Lm+NXYjsUgMfGY2otInz2230wMJCCbMAWgEACQpAIJPABU1n5RP4YAh5pkVo76kCrr2W1TH0ki&#10;wF8RTyYSOuVtsJVy/eAmoftQ34UYBj4uD4DQsRMfquOYg/buBzXgPGNrvl1jFqAXgGXfKlfbPEfZ&#10;o2hUfcBJTGUSen5JShOVsTin+ulKCpQy5p/EYgu4qffQfTCHnDuk0LgiUapZEqFKIlgdZBDWpKW+&#10;Tf0B4FLP8R7fPWNyjj40d8b38iMIWNqb5BVp9BmYC2O4HUQs+5DSiQ8Z7h5XbIjkNLVcnnRjtNU8&#10;iBuc2q5cI5IBkMVXdxEeUkJA3DkBNN20J+RxLEO5lCozbpmFc6LC/dEXbXJMCHak1EklQ7W+dT+V&#10;VfWqlQYmhNpX95+cCCgEtVpBWOpCAsjJWPSDi2ZFo01+HhPW8874DXM6XebVDDJcRtTSiRP1263j&#10;8oPH/vEr90tgTeUQGGSVS5PBOuBKsAPKBD9blaMagBmwW9X0g6q+3SPZYQBIsE+56meslYQCIAAS&#10;MPgBOcZTHQfLjCGAei1dV79JIBNGYwBwgO9zAplBqvNpCeKKzCZwAZxJpb6TXAlMyiuiWh219QXA&#10;5YVIqpuKwznVEwABJiQAzBiANSnoG7eMreobyG6b41lpsKfK+S7sllWfpZQxnhVH9SoidxHE5UmM&#10;JEy2rTJ01Spv0td+zABV0blUF+afZOKeUbqCqSi+j+PyrAdIfQMVwgEog13tudJDHNoYlEkKqxBt&#10;TCbAmyQzcbrsS6/N490Kfr+CQH9YdVOh5FLd+E7tRSQpgAnEOZ/XWO5P4Dc5mI+sEKhKbGRZEsZ9&#10;cs5zYT8zfCiMSapzqJHbqb9MnCR5MkbTd+AlS6S9n3zObi0iktWH4F5A9FXYIIcg/54wnONdDemq&#10;oQ5pgLSFsopIOuYe0WEB3sE+feocQOeqnUoGYeSeCJTUT3eEbQG8SUN/Ja2uMoPWRh3UkjHVp/o9&#10;DGF9LsGTNym5ogNWziXhrCqMpe3TJLOSAT6AJFDTj900zyvN8ZLGSRVNILtvEYWsnAmEGhjEOR/P&#10;iTFKfQf96pfPXv2xr5+MVR0TlfOuy2fMeIh29EucRNsuU9skJPvMHbLwmZl3GuMlsZJIJpSA7+wc&#10;7iYE1jEE8z0iGUQiucB77lI5RFAdo1b04dioKJWBpfYVqNmm21i5R+UqbpcsAWt1kjn+wQxIAZOy&#10;0o/LRY5chSACqL37f7oMUsm8BEiW8VgSgKVCmZJPglXumI32PH2LyphUMggEaXETIV3ph3mkG6d2&#10;6svxZJmH0+cqY/4i0mePuRpVS36SDPoRL+lH8L2VVAKrgc+hOKgWK8MVIOsHbcIEMIjnK7u2JgeA&#10;kxET2PUAVPRXjONchiSQ6LxjAZVXN2qtkoV46UIl+JmT5ylDvZw1Uz9PwMW8IVK2AWTsm6yqk+5M&#10;AtSuo/rJ84WEXWDOtmzJwJkw7kNmYFKXOhCLOaovCEWaWPUgPTdU7TK6Hp8vx0CtUn3VD4E/49I3&#10;ZNTWCuS6Oe9UOdWnf+pyzuf129Gf6jjrJ2OumUSh7ZPP6+/FRNB3o7l3fV7N14oIkVAXAZD4yK/W&#10;cn0ZpDGRBCQAW4iUL2mkTlEI7VtlXI862gq4bO0mGZjpFhnsusoDTPpPYtEnBGUf5dHWN1bVr8ry&#10;nk4C+wh2NVXMKx9kJqAMF89AxwrhnIFTHZTFL5h0XcrzHGpFzGU3UfU5X5EdIvrGr/vifJYzb/rs&#10;pqv+Y642ALS6oWmwyoWpbpD63OVc9WBVEqny3hA/tkxlJl8x+sikg9qpnlPhAnq6hEm4FvUNGABF&#10;pXwmjcxpaeZQ+kji6IeWWe00hmMynTN42ap/yAMwADGujVPQBova0Q91VUb9JBekYwtBSBTwWdS2&#10;tAe83CT1jVLv53zpzy4Qxng6Z6LruNp63EIExvYNVer6MzNuKdeYVrnK3K58LvfLXFWuetWFiTnw&#10;PVKeislxfp/8HlZslVMvxxIIMZ1PdYFcfAYMpeFzqB8IxRoy6qg+K7a73DgIwlbmF44AJIEKQDmO&#10;cio5AezzqBxbk0JGewEPYFdxjfuEhAaqzokknM8bqwlwXDyMTBqgx2U74rL8LyO7gh4XYDOG5s6+&#10;+0B9aJckSXIkqU0iEZOEgmMuJw2SSKw8z22qXn7OJJaVSONBXEjmfZ2zIuXiR0Bcnh8SSNNl0hft&#10;uAgifOo3pPLDQg7qoFD8mfARKwiPRqSSoBQVkVAT3/zkx7WpT/XLmE0iU1cqW+XU99OybicQqbwr&#10;jnoKbMRalAGqJCD7BUwGUJIG8FZLjapYiOdxqqu6l8XQp/qCfHZztDX4mSttRWoTk/4BnOrYNdR+&#10;KkCWG7AFkKgBBEkSab4y0tWA3HNVH66nPtMV5Vhz03fhMs2pizD0rfrUwXDXfEEq2/xucjx/du1z&#10;MfCc7bqpHnPT923S0pfm7GydxvIfeakOBHb8xT6fQ+VJQAGuKFO13Acy4bpVRDLItLVLp226cxCk&#10;kAp1EWEq0HUKuFVswRUecGMmmuqkMiSR0qX7NjohhMr9LJHqWc0AsgFNWyxJA3naXvlO436bpnqV&#10;q5YZxhILQTYTTi6dH9tIspk8qkv9nBdzeEK+JHzOmXLqd5O6eNGqX7XlxwK01T4A8+MOsszkYUmG&#10;yiXDnaqW6Dj+qcwgwGXTj4h7aBOAZQnQ8kPz45e2ENfuiQAFiUxA9W1A0o+Mq3n7Jf3A6s8LSenP&#10;oFN/VRu1h+yA+bD6g+iOpVwmIKkeAPL4MsDnK7oMgDtx4TK1MwkTtE0CImPyXWUbygGqxjYxAB5W&#10;+tRcrIKc85hJwIrkNp3Lf3DQFuVzOxlqLdeaz83nYp4eS9tUj+LKlXKvcVR7iE0Z35MJp/5zwW1+&#10;fxyzj8Lwt/4ml467lPYpAnmLMtnUn845qSKgp0oVoEEgyAAw2Qd4EAaXS3UMQM4XIJo0AB3Au26C&#10;MtPfCUrKUIlMO6uNgOt/kVBZ5U45gyaXr7IqTQ5R6Ju0dIIdlcJw6b6OZl5+cjPT2SglCgNx82Yu&#10;ZKIu/eUFIN05jesLR5k35Vj5vCiTkw2HBQDW2D1ZZCrgiTiOQXycKgVQ+ZH4ke32SRmo48cgVJ+V&#10;4oC2a3mQQNCKekBGAb5F7TIbKFCrL6/ktlXjAXrGoG2ax1dfVhvAoD7drwFDH4zJRUBb1EPHgAtQ&#10;WmkgmsGjcWVuB3gw2quu3RwdV8kEE0DmVdy8N+GKvlgTCSAWsDIG/UEC7aPo7lPmq3qZY7qSEIRx&#10;crycOyShPnVEBkx95BjETUlKiGQyYSZCfjZfbDgPgWSpsnx/1cUix6sW2vppXRHByQiRI9VV89R8&#10;M9aTUW6XTuAWCQwqlaVLV0AuIDmJIBA5m6V91ImV2wniJEKqTQKNdlYg1eOYxAOAtOJQ38ec05iF&#10;FL7BCzlVhioZzAa82ogQ1HEcBclkOQ5zRKWIj5JA+a471VNbiOLV4cXafJOV8iQyc0KpKpXM7B3j&#10;Zr0q6+fPV8ajLvsikmIk/aC4cJhvtl6Ui+aMG0DVD4FiFEXySvBCDEiSV1D9kBiEEKhzmz8qsVCS&#10;p4BLbUyG0gZQ2T3zcQLOV1AbgFFfAIW69GewQB6Am+3dx78jiqyMXxGTuukeAR6VC1BeLsMFgXkJ&#10;SNy/6YqNiBdU13f4RSavR+Q8V33IwXjaT6CWWwbMQ+08X0zHlFGXMgibGcNUFJODLX2VPjODV8o8&#10;f+ac9ezqyXJ1RvbPd2KS6vtwptPfCXMpMSyfQQb5XF/9pvJonnxGEcXJER3b/YIwuGgmkoAC+J82&#10;AQfSeKvz1bKgjIV0DLlkztQZaAAz3SarjvtIYhiclQmMBrBIwWoEiASwDVqIYuJQhgJAQgiTltk+&#10;uXyyVLaqT8YoYJdBGDJy1GFFgglSxrFaagwSHV2fhWPaun9dULmoKAbjOBUqLx68NDPfIgSgIBCq&#10;gLLwgwjUztwJ+Jko0A+kOIl1ciwj4inaJIh+HK+KgFwJ2rxCqx37tBOIDHr92Am4tAQ95dl/V33A&#10;A6noE4AYrCgdBKKOwKY6CaIEiG9Maoui5AUAAgIawKQ22lqVVCfBKfD4qi8gAVCRIh+qK22oa9Ik&#10;eCFYRSDHRerHyQzmof2KgCYk4/kzas6aF/3y8nq/Nlh1n5C9zF1WfR98Lvqy6dj98J1oP13i7MP3&#10;3BhblkqY52hTjW8i8hmZm0n/UEBKl9cJJp1jjVw+UEdCQMAxgbSvLTdaK/N9JRII3qJUipcErPzL&#10;ljyfGawkURUjVUA2MFlwCghVBnFMnmIGp0GrY9rouAIxZndK/ZH5Q7UyBZ4GqbJtksduYVe/kCnJ&#10;4vtQxEImGX1q3vSD4tEvGctq3tW4niumMuqXsXyzV9+RFVVlftMqgafX1JFQEAD9VCw/qK7WKEhe&#10;3XOxKS+AZDmMYx6V4cb5iigA48LZjSs/5pMflPbaQlK29K1tlXzAOJ8koc+s4ydau4CheUAulUEk&#10;YhbcLYOHuq6nOiL1Ec35cOmvUgfHD4DcYGfMBCfAt9IUo49UB0ig8wWkXsbDPFTGXCgjhmmTWrXI&#10;0lXjHFva5FgQnPjFRhl9le/F4KeNrHLHKK9X3YYbkC/nTplJqjpJGgG6jJdl/95QJasuc/GY+n0h&#10;vz4DSpzpcMBfiKQyK0uxJAAmYJWy/Kt8gCRSFIBxA9fLiHQ+0960KQQAvNW2gNoKoy3KQD2IC5Ad&#10;r1AXcArk1PXfsliJaKc+MY3FfHKVOGWQKPvrWh+n+pANVcktREoFOnLtO82HBATLidS/CGmyeY4Q&#10;JBWOz9N1oaBcday0zIW6ViNIpHo+zxKhK6S/AUSCvMvlskLpRynKYJJQXn48rvhPjGxdKlXGSNlX&#10;vjucK6r6UHteeAIZiScgTLpoZRzVYWze8cB5k1ng4Q+HTRCM+WE6D0EAiVPeAhV9VGCGbMQ3rIAA&#10;nMRPmX7WXEtfJpcBqjaAlP0u4Al0NvrMfqvMl0HsekkE3ENnPanjuQJ+7dNOW6sY+7TxhYA2+r6Z&#10;azWGtriO/Mserib35xr47CJ/voSE+UI4tdE5j6V2EMXlEA41ZWw+hz5zKj2/a34/JpU/K6QXEEWk&#10;5qsCGmAWQK0oxVCZJAfgBVSqpzr+Vwn2BSCeikVlHBupbl7Nn1YsAFmu3NoeviowX+VmJ4oAcJMM&#10;DtoFUAiaBMuEAcqVq7chPPPjXJknoDaA6Tu3rk8/MhNTZemy4coxjyQTGcAkEpb7tOsiJEZb+i19&#10;+0YyKiZzQuI6Ky3oO8dgrG4tVx48Jh5IpdBWP7aJVAwV4a8tfS/IdQQglfP6Ln50A091eKdcJ+oE&#10;IWWVstFXRUirADFUATTHJg/19MPnP+PpvMkIMESYAoyKdBXZ7S5CJh17rgYYbeivEMDkom22Zx8A&#10;mkQAXMb8IQRlEMpXfAArguCKoQoQmv46IdJl/WACoomtsVIh8ntLRch+DFr3pX2+L5lV29/xE/P3&#10;h0kVbGXcBrX3X7LQt7eMh+k8fbi8fJbrqGd+h8zJsRjz9Xh8LxAcEmk+zMufmwuDgHBFQBDYnYWD&#10;BJqDVUtkyscmigmEXI0rRaqu+L7qG3QA/gt9X19Go8DVqLp2r3TO7o+2qVZkyvLYV35UTvuYXTRI&#10;Uo0DIdS/wQ2QNQfKPWYBsF05gx81gRDp3gHyJB8EyZuzqR7UzXKWHnH/iDYZd2VbL0cq+4dlJmAh&#10;kp++VVkV4zlTqM/TTTGRXDt9sQBVBMhV3uwLQFIRVix41QLHxQAqJPF/x/IDGuRy+WwildqjXgYw&#10;W0BW9onBklQJogS2tvSltnlFZT4JAMBvotGWPtQGFyuzXEmMrJ/zAjDOULk9c0tLwnKeNtq3FZC5&#10;bY7LPLMvgRfAAj7V5fNUivw0Yd0HINW2SgwkoQAqakCyIi8aGOP5P6FUx3PkO9D3Two8/5aFfX0G&#10;gZJ9yM75JFshnPp2O7W3ylGu/rJ+IUyZE6R5oorZl/vTXDxHXDxtq8RDpr4FeKmVn9kxwfQ5ihuT&#10;wXXlegn0MiuEgJlXbu2jcFacJBdEo53JYUAC7kwS+L6U9p9c8QtgMY3/5F/0AD8EEcgFXKtBUR4T&#10;3UkA+qLvJAWPrlMfQkCeitCYEw+UaZvJB7Y801QIonInTCCfiZT9+Fifi/58/0pj8zmlSJ+JSPrS&#10;5XJhuGr5Nyv6smW+0poA2perZDIBCH4UbaurLSQgfcuPmwF/WnVvyXVkgBQwcqV0PYHVq6m1X5HH&#10;ACljABC7Oown8HK1BSgJGvVpUCToKzAbMNomWZhvpXAAjnoyHZs0pa4Jp7ommepzZXfspjmThGFZ&#10;FBcbzpmMtNWcuXpn+pl95si4XCCI39Lt83juV6Y2+Z+7zDvH9udWHcBvQrgPbT0e5+kv554qBeBV&#10;3yTVPrcV+G1ULxMaEC3J5viIfQHWZpcu1c//QC7LrF1eBPjnieo5JGfltK1iJkCb4IIUAlMFaAAF&#10;wACVSZFtSE5k7JWqheoYgGxV7nS12jn+QaXoSyA2GbTvVDZ1ZElUSIRr9W0ckavI4xPUZbkPrqbv&#10;OVWrEgz6Qm76Fhkwv55LY0C0JwoLKfkcEO4JkXA9uWDkYlmUKJWKz5sXAj4LZC/JBl9JAYzBAUgy&#10;xjHwbQIWN2y1dTk/bHFNaJuAlLEvoDg+0RaiOEYpBvAMni5wJsGchMCNUx3AawC7zyRUgjkJSX/V&#10;XO1GGaDZ1gG7xqBdvsYXgMs8N43HVmNlXzk3XmLvTCXjCnj0Uy3MbdO5yqW0Ipuwmpvq+ULg9vnZ&#10;TEJI7a2+G+1bGVXXRDUx+Pzqh/GoC/Fcj7H43jT3i5rjxSrx82nUX3oQ9dpvVL94AI20hdQXPo7m&#10;Mx9Gw9m7cej8h7KPo/7ivTh0kX9cTPKRaufCk+qfxGalAgRMJUyg20QYlgXZnVN5de8IUlRJCMAM&#10;sHK9XJIrr+6oBsQQqVWeSiXS6VwXMawoeTU3gaq2BiNlpN5xwaiHAViA+9S9Hp2jX8Bs1TFhRBK7&#10;gMyL+AoCJSGw6vEJEgSphvnIhBMFEMwE4gLBFqIn4T0mfZc2VjAZn8Vl7j/b8jn8YB/3GSo1sHsl&#10;8+MUmH5M3zTtAiDATjLYzQM4bpuAB4j+oalHxs8/agEm53yevlA/bqQmyK0eAIv+2Fe9vDLn3Bjb&#10;JC/1TSaZ3UiM/t2WNglQLImewPf49MGFwJZ95YUj6zH/vHgwbxnjaz/PZTsSDBDRpNeYdts0pgnM&#10;HIpCVa6ZrcyLNyn5XePXIFOqpf8OVJ+hiZviUquKmFb5yw/i0LmP4+DZD+PAyTtx8Pg7sefwq7Gt&#10;9VLsaL8eOw+/FofOvB/1Or//xHuxR7b31Aci1if+HH6Dj4hjBcPlgyQiTLvjPF1xBbBmXaW91TF/&#10;kelUOMSSkWxAyTLpkEqDpRtFHJXmR9HL+Sp+8hOwAE5Ay5u76lPlqBDuH0DM1DX9qW4FVrXxX2UK&#10;sJAiQU55gj2THQJ7RQTV415V1kdFksgGu/pLomQ/Jh79aI55vwiCJckYq0uhtO8bwZQV4kAsq6fn&#10;yLiptKh0viCSK6hAkSBLc7JAP7BdGV8FASuggRS5Ji//a5ZjgcQgYwuhUC8BwSsZUrVMrEKqJJKA&#10;Tz0dczU2yACPwFWpjEGpcgNa/dodMig1lsBMfwA6Qa6txsq6T8wKCZCYn8cv9cs+gOXf+nAf00WE&#10;XMX4PgxsXJ5sZ8JpToDdYzA/VlQU5Ut3U9+fCYRr9cgKkd+DXCq7x3w2vocH0XDpnoy/u6EsFc8k&#10;17itUpf6Mx/EPhFo7/HbsbXlWuztfD0OnXo/6qRGB899FAfO3I19x9+NnUfeiM3tr8XG1huxpfV6&#10;bG66puMbse/Eu1ZYu3n8znLjHPcpJiOx4Pc0GEjF/eIY4gjcT2fzfN519V0a+CJFARPxS9fVGqAV&#10;MD+JpdQ/KmUgUk8AtUIUVxFAa1sRxmpj9zLL7F4Z0IyX26qvVKYcP0mYdbx+jnPUKXOiL2cJvUzo&#10;62jUvPivJMjkZUusdCirHbKPojz0q+PqHhTuHON4PhqHVyz75Scd+MX6skkyAF4H8wKRY6ECKqe5&#10;Aba2kMHWRY4KeAAXkOqqxno4gKMfkHNWK0z7efUHoBpPW5IZgMeEk+FimdilHa5ippgBbs7JgKNv&#10;ATnnKFIJpLhHbgvYZagW/dqVYa4yP2vkuWZd39yUVeqKspE4SaVT3zr251MdE0ZuI68Yy/FxmZLc&#10;mQzAdNyVktZn5GLDRQOFvvBQ7tjHUXf+ozh09oNoOPehiMYfWPM9lDjswv2oP/1BHDhxO3YdfjO2&#10;iiA7O2/F7o7XokVK04xC6dy+Y2/FdhFo2+HXY0vbzdje8WbsFOn2nX4/9ur81s5XY03T5dhy+I2o&#10;P3+vEEqfWYTIpUACWCGNV3KIJCaOCIbakM52nCPjcYl077giQybAmYDuShBo31dstgDRAKSsEEb7&#10;EAL18Dvs3EeJg+xGZl3HWyiW+83+092jLPu2clhNqKN4ReXEPu2Kndquf6f5yiBTRQaM+iKQbwzL&#10;+OOx6t8A3Z/M5PQW4jO/bJv3jiAmq8/J8rECPcflQqIYqRDpon5kXQUTpPrCTZRUjrynpC/aJEnz&#10;lV4/frpgMl2V2SaZ9OVjBqVM24pEeV5tBaokIVfhAmDtu3+2Ok5FwiWkLueoo7KnxrUKAHCVEbM4&#10;fc88ZMzdMZrOQTD6QBVyEa36A/xq++9S+/rcXUrJMQT0XAoZBTKnxUUWyJdJBepkf5X7ZyXlGEUT&#10;MVoF5IaT78e+jpuxq/1S7D36auw+9kbsaL4Rh469J3J8EodO3o4GKdB+uW97j8mFO/527Oh4Veff&#10;iQOdb8eejjdiy6Gzsf3QhdjV+locOHZHZLwbdSJjk+Kj+jMf2QU8JJWrl9dAFnCvFGt947XYc+zd&#10;aNA8GvijNpGoxSRi7igPBpE0X4HSbo4AQkLBVkiV6lPFNxxTn63qqk1FrOqNqeliqb7MsYctQWr3&#10;sDwTBFi9jEhb1AeA+2asiEAZSuMx3D+KkQRpvflNqp77z8DfmUa7eRWRsm5FUt/IlQLiFrIoNv/M&#10;TLEYRj3VsapCbh37nQz0J9VJQkK0zPJxMxrS8bly9TdfqMHGFRhXCxAlkIiJDAbA7zoZb2D5yqwE&#10;WYNA46t6AWWVbgZYCWKI9OT4aeXwljK5gtX7ECBDRRQrmowrf5V+TzLhHnFeP2gZw6R1G82Ne1IC&#10;E8e0N1lEgBwv1dB1yxhPrFy5IYi21T2v7IfPoKuzvjO7ojITzeMmkSr3jOQCJOWCdOjEndghEqzb&#10;0RI7mi7GIZGk4dzd2C/F2abj/cffEJHekdKIQEffdDxE/LP/xNsizFsizrVYW3cyVh84EbulTgeP&#10;iGxSqr3aP3TqTuw/dTv2ntYYqrtXbevk/h04fdcx0+b6y3FQx80XPo0GKVrjxfsChr5rmS8C/P5W&#10;GwiDOgkcsnTlilr5XdcCv+omifIc8UqjwAQgfeWGhAZpnjP5tIVQVcYPMFp1KAPMasfjDiaf2npR&#10;q9qhVDaBNsmEEmX/qArumFXQpFN/JpLKigv2tNvX5Z7Zqr4qYmtfZOFmLeeTcEmY/GtOxtH8NB7f&#10;y5N7TqVMdf3ub2erBELHQICxGMAHEAAjgYLLxhUXZQBQCSzA5vMGDQRIFzEBq/qlje89CdiNuDws&#10;2elqV0CoelW8Q31vIQj7AiMuF+BPV6wiGn0zR8ahTYKZObHGrYGxNCafzZ/JBH7ymbrGZ+7aVm4j&#10;JKAf5uNEBWOXBIGJJTMI+QyUa5vEU322jEUdkXKPwL52d2dsb7kUu468HQelTE0XHkQdLljnjdhw&#10;8GjsbL8uIn0Qu9tvxpb6i7Gl4WrsO3I7drTciPV7OuPl7Y0m0ZbmK7FTKrW5/oLKj8eq7S3ue0vL&#10;9dhzRIQTMfeJtI3n7ss1fD/WNlyWy/e61EgKJWvlTbqKvXgVNZ+BRAEXUu5b5QtOign8ECGXBul3&#10;f0Xfq98QBJFEAIELgwQNAlPTTUghgolAVZzkrJyMxaSVW5cuXQIbwmYMBahRBRIC2mcFuMbpFIEz&#10;o5epbrJ0jnkgjttAgjTKndYu/fo8hGMsbT0X6qqOiWMSoYrUS0LZRXWSgz7T/axWtXs1hKyLsOoD&#10;oy8+rx/syyUrqAtXeK7UeU/IV2xAWYFZV+ImYh8BvnLvqqs4anZYZldKRhsAmWRKwlWANVilDKRz&#10;AXVFnnz4jjgB0BPHoF4JZH50+qlIQ0zim7K+kZnHPudxE+AJcpm2dtNor/n7VVe4eKpXXRCYk+da&#10;yJpzLX26XKatyVf1q/FROAhD/0kwzVttUHEUZlvDmdh44HTskgvXJACTgTtw/F3/F24DmTiRbOO+&#10;o7H14InYqXhm9fbWeHH1nliydl+s3dURcxevi2kzF8WMuUtikrYTpsyMCZOmxtjaiVGr/VHa1oyp&#10;jbFTZsekWYti1sKV8eKqHbF6V2us3NcZy/Z2KpZ6x8mJJrmA7Rc/Cd5j2CJXvukC8xb45eaRwcPF&#10;48X51bo6FASFMugERFQi4ymdw6wyuHlJmoo46fYURRAIfUXXsYEPuN0vVoDd5VZRBzJpPMCv81YQ&#10;lQHayn00kUpdt9MxGbjMwkEK9Q3oqadtumMQSXP3OewJ4SGUlZP+IZIUza6h58Z8c86Z+WOunFe/&#10;kNR1volujRdY2aCrDEAQEewSPUUqk0Rmohk0SSDHPgKdwe/6SSCACWDdn8xZNZMuSeG0cSFWZbnO&#10;jC3HVVxDO8qynyrGyjYJcCdDNCcTRvsGuc/lPK0smqMJi3oJ+KmCXAxy7CRRaacyx0uFfF1ZNG39&#10;uVXmupDNnz/v0zyZj+pxhdfVHlKs3NkqpXlNcY/Ic+y2VOKTaFKstK/zNcUzd5zM2Fp/TaDviCWr&#10;NsT0GXNi5KhxUTN6fIyoGRHDa4bGwEEDY/AQbQcPin79+kafPr2id98e0bt39+jdp0f06dsneqms&#10;T/8+MXDI4BhWMzJGjB0fNeNqY8zEKTFTxFq+oT7W7Tkc6w8ci00N52Knxt974l25j+/J1bufv0tJ&#10;OmRCQfuOmyCRSCWFSsKgDpgACGa078cYIA9XacgDCLXNG5gJwKfN5DPg03D70rVKy/s6jJtkAMQm&#10;gvpHcTKpQJkArHLapsporC7iZFkSCCVLUtudpF+3ZX5s01Au+nCMpn0TlDI+q8oqRcs4qZwjIaIy&#10;5lje2YAiEBMJWIBX4ADYCV7AA9gSjHYHVAa4q9f5ehEqKWCI5XOfR76hVG0BrAnEwlbVpw711Y4r&#10;ftqTMZJY2b/jGuZxCaLpytlVL0lg4qlP6mZMRQq9yhZWgM9zEAblSGXRmBAbosjsxpVzmb1Ly9UB&#10;Gkd1qhS658B5t+GGbH4fZAIBX73IslYu2Nrdx+LgaQX+crEOSXkOShVIWzdd+CTqFB/tP3IrGqRM&#10;Mxetigki0KRp02PYMAgzMAYMGhCDZAMH9ot+/fsW6yPL4779RKbePaJnzx7Rq6f2e/XUMWU9Rai+&#10;MWBw/xgwsL/aD4rBQ4fHsJGjY9T4iVKsBTFvza5Ys/+E4jDFXnItD5z9SLHaJ/k9Qg5hgRgI987v&#10;+C4EsBskg0R2y/RZTSrASZlBCnCfAmABG2pmgljBioq4LuDMttSlvTN4BmfWI6HgOErWpOPqpmuO&#10;9WTcXAOXyQmOTbIy13yt8NNGLITikN1TO/WNClapeidLIJ7nBJHSutS1nEsipXVrvcxjFFxRM7mQ&#10;S3sECjJ1ABXAGEC4WgKMySWAokLaRzUMzmIGYWnj5ICBrfaqB+BJK5PMqOKoLsAXZamyfJVV7qXv&#10;zuuY+z0O4GVWAoimNhAsYzBcPdXB7dMxRHGKWp+JWM3KU+IzE1jnGRdSoFipcLh/OX8sLxypptWN&#10;WH8vasuWc7y66sCxtx237G66KsLkagTuEdXLnWtQ/LOn7YYTCxv3Sx12NMbSNTtixKixMWjw4Bg+&#10;vEY2IoYOGxKDhgyKQSLCoEH9CiEGan+gidFfZOojRerV6wURqbvJ1LNH9+ih/R69dCzrVdSqd9+e&#10;Vqvesr5SLgg6TG7g1PlLFVu1xubWG7Gj8/XYd1Su5jnFTRfyouN7TTfSIJRvmMoqYLLINd8TJ4DJ&#10;cgU4wIUISTCDsFhFEq78lWvEujZAyaJQKxwqJIWCbMQtkCUfNRfpWBYkowwy5cqJJHZFJKuKtk5x&#10;qyyVrAAe47xVsrwjjzYaH/KRMDCJSh+QCGXNuKzUK1tIZHUsBKrG7SZC5DsbRAqIwjsOfM8DsBai&#10;OPUNePQlA7iMQwQk100CAkoydaiF085uyzGkS7fHPxKE9RagZ8o8l86oTgF75SrRV6qJAGzgZ/9W&#10;H7ctZKSsjOX6Mruinh8qmARAbU3c4rrRLwprEmnOeTHhu2DsJBNqBJH9eXXFNsFQJxHH7o2uzKx0&#10;2C2SrN13LPYdf8dXSs6xvKfhwkex78irsXTDvqidPC2GjR4XY6QOtePGxojhw+S2DYmhQ4eYRMOG&#10;Ddf+8BhCmZRpsBQJVYJEgwaJXIMGm1SoEy5er14QCmXqHt17vBAv9Hg+urNPOQrVR0RCuaRY3UU2&#10;zvVUeV+RcZTGn/fy5li943is2a0Yru2WExRcOPLilp83PyNb3D2BxySCUPqMIozdwArQAAxFsams&#10;IkYpM3gBuhVAgBZYM+1MufqDHGydkYMUAq2Aiook4QA0qlMpjwxFgQSur7Fk7JP9g1QA3i4ZmT+2&#10;Hps55HxIbFC3Iq3jMMiic15LR8zEHCEhY8uYB2OjZM0muIn0mdPfANJEKTcFAVcFNECZoEVNpFQC&#10;Gmnq/C/YctOSNjYUDUICVAFe7SFRg8r5cSrXjISFCaD+/MMxlsoOX6JfxuQ87SEKBIGICX5I3VLm&#10;1JUU0XhehQBxZHYjITQKqLpWEPeT7lvXujmPq62Cb7/83lbGQJ1s5XOIMLiNkIz7S16XprrbDp6O&#10;jXsPK+752H3WX74nl+nD2HPkndgqN2rB4jUxYvSoGCxy9O4n90zKAomGDR2qskEmEuQZMlTEGjxE&#10;ZBmgY7llgwcoLupt0vRVfIRr16evjvvKvZOlOyeiSIG6i0QvvPBcPP882xeiR/dUpx5Srhd6QjLq&#10;QCadk/VU+UD1P2vesli362hs2H82tjVfjf1n7upCI3Dp++F3gih+Mb4A2SQykOq2qyZDobg6V3+9&#10;n/GVvhvUBSJRtwDXQb2v6rSnDAIBXB1TT0Z9AJwJgWyLGlXuGKQygE0kLOsYzNQ1oSE2KsFx9pfu&#10;JmTIcsdSPg8Rc3526RizzJMtRGRcJyAKeXJ9Xx5X47CcqZvAlX/rYoAn0FJhuKonmQCVwUyZgO2Y&#10;CLBxp95XfQHVW9oAzFQ3YqPqap73fxLoTj5ADNVxP/xgMisARhlKIEsSJdlSDUodt8k+HUeprHL1&#10;mGdeCFJlrGIy1rnRV7qPGd+QYWM+Xl1RyEpdxwza50alxy7ljIM5Jrp4PzbsOxLrd3VG/Yk70cBq&#10;hGOvx47mC7G17kys2NwYU6fPiBEozZChMXzYMBNkgIgyDCLJhg8fGiNrRB65Xf1VjivXV2TBhevf&#10;r4/jnh5SlJ7a9urTWwrUS0RIlbFJZdLNS/J0f6F7PP/c82ndk0Tde4pcnJdq9ezRw+2fV90Xuj+v&#10;+OqFGD1+bLy0/kCs3H86Xj5wJvaeeE+fle+chwz13RAvmUxfRKNUg8weRHEmD4US8AxG1clYg+VB&#10;Gc9kbINKqC7gLCQ0YIt7BhlTbQrR1FcCP90wk8jG80Pfqz1bgAz4UYTvZChKpSxqK/fQqxZ0nGSr&#10;bvQmAZ7OBqIytnKcMRGEZB7Mi/MQkosHc+XCkVvHjPoOurX6UXPAwReXrlICMcljideXmQDNsq4H&#10;/QQ2k8/7qEwFQpFJJKtiCkgCmTDfOFV/ECHdt9y3AqgfAxUCqm/mlA8C5o3VJBP9p3KgYMzLZHNd&#10;nVed6h5T5fZltg3yJ+EhERcEr4z2/JjHkzYel8+mc36bLGP7HhJEVP2rAsqlT2Pd/uOxcd+pOHT6&#10;bjSc+SiaT78X+1oux8oNe2LW/EUxblJtDB9B/CNXbYi2w4ZKiUSoEUNi5Ci5cNofJhs1XC7bABFH&#10;blyfAX1FCpFGhOllovQQ4EUQkYJ9SICyvCBSPNfjOW2fM1EgVG/acV6KhDI9K3sGlRJhUCGI1ENt&#10;e9r1w92j3jPq/0cxQGo5cd7CWLarI7YdfiN2HX836s/f9yJabuSizM03RSK5Qo0CmV06q5CsuH2+&#10;cSrjip73X7hiJzkAndfXGfyQTMd25aRgxc3yu+V8pecejshQ3k0HKVAOwN5ZYpfDRZVQLI+j85l8&#10;YIxCFu0n4WQ6n8ojMvjJW82JNsxN86JfZxp17JhQnyf7SZfOLl/Vh+uof8eJzIsbsrz7W66d4w4R&#10;ied+AI+vzgKflQnwmQBcpXGTMICWoLNyqT3HGT+VmAiQAvaufUiQpKlAz3kTjrJynuNqCRHr/1AW&#10;liD5L15ELOKjnFtuvaiWdWSqn4RlHioXCHJVBsTM5U5PbjiXYz6T2qBytPfFohCqulBARKsqKonb&#10;o3rrG87Fhvoz0XD2kzhw9K3YsvdILF+9NWbPnh9jxoyKIcPkng0dILdtoFy4QSLR4KgZMTRGjx4R&#10;48fVxPgxNSIVsZDqQaC+vaKP3LjeUqEusqAuIsNzkEFmVZErh5tG2XMvPBvPiQjPa9tdZHHywTET&#10;dV4QiZ6NH8meUR3q0kd3EQ/1IiEBmVC7Hr16q2+Rtk+PGDtxaqza3e5Y7+BJVpV/7MTJwfP3op7f&#10;uCwVQo26snraz/gps3qA0aYy1tD5UYZiSZQ8b6AT09AH+wKszwNYq0cqWZO3T9p0tZXhpgHudMMy&#10;HU//Thiov3TtIJisitnoy0SDBGTvRBQRhjlUxE8lynPtvOsBohHTqY3JqDp+ctZu37flhiw+f4kv&#10;ALPdOdLNAOspcHqVs9SBP2AmjuHvXZwJK4DDkkTZxq6e2gPaipAJVsjFWCqXoQ6pSOkGOvkhQ7l4&#10;RRjvi4AYTjBAHkBejac+TZrSdyYtOEfshNF3jp0XAOKmjOPy+SrVwVX1OeaU/UJSZxlFIuaWy300&#10;b81lU8Ol2NR8KeqOvhZrNu+N2TPnmhjDRZ7hQ/rL5LoN7i8V6h81wwfFaCnQGLlvE8eNiNlTx8Xc&#10;yeNi+vhRKh8Wg4iD+vexm9arD2nsQgQp0HMvoCjPxrPdRRjUwzFOT23lsok4L0CO55+QieMXukMU&#10;snjqQ4QhAQGJnnnuR95yHhWzm+fkg4gk8vaRW9m3/0C5fi/EsGEDY/HyDbGn87XYc5yV5h9F48VP&#10;vVavxa8YIAEh8F/LNDkXYlwhSNYMwVAeA6xk8IglASnlJiFqVswkSnNsBeAho8kAAdSHXUDK0nxv&#10;S2XUhTi+h2XCJHlMRkiLojCGlU/AJ4nhMkiUSuO3uBbycFGAJKlEkIj6T4hFcoTYLlPwpcwEhEgX&#10;Hz72v7/pil694ARLtyrJ8ARcZQsAcQO1TTcvgeYYQsAD6NSt+iKWwg3jjUT/3v0D/CKC6uMqGqhd&#10;fZT4iLFMlCeWZRBI41rx6Ffttc/KiyRy1vVnQFGYh/rL93tDLFSKiwDzyflaKXVMG49tgmkczdPl&#10;lx7ERsU+Oxovxq66EzF7xqwYWzM0xokoo6U4IxT/oDAYZBo9fKBt1IiBMW70kJg6cUS8OHNCvDSz&#10;NmZOGhkTxtbEEBOJ2CczcL0AOLFNUZxnX0BNBH7KiuHmQaRnIZHqpGLlljKUp4cIhDuH+4ZamXDP&#10;5Tn3J5J2l8vYQzFTTxG434A+MWrsFLmj832Tl/hs4pz5sbn+Uuw5/HYuhlVM6Oep7CXItS5r8KrF&#10;q7h0+YIUqUQhDWrj2All0b5NxIJw+dTsE8L4NWcmGMcFwNqafNpaeVABlSexUCHt+xhyZH1IZeKW&#10;vu2W6bwTH6iRLF3FNBMQ8qjMqkS5+ndMpGPGdWbP/UBAbblQeKW5iKT9bo1etEq8UYBvQAk4Bg/7&#10;PICXf23ph/Fkfh0XQDUBEmxJGAAuf9oghnSFGE+B1oTTvlcziFg8vk55pXpdaqMtwAb0SRK2KBhz&#10;SyIlgSCCCKR+MBSJvvyDm3A5BgaZIbDfmaA6jo1EWPpxPfa1tTLr8/PYQYJG7qZioo0iz5YDp2Pr&#10;viMxSfHPqJphMXZUjdRmaNToKj4UJZIrhwqNGjYoalU+fuTQmDJuWMydOCrmTBgVs2Szp2s7uSZm&#10;jK+JGtXv31dK5FR1L6sEwEddrDRFbSCCFUgGyVxHbp9dvupY5IBgz5lMWZ/7S3YTKdd5jDbPPw/5&#10;UD2SET3kVvaKgboQTJ69NMZMmicXspfczN5RO2VGrN13NHYced03b+v1PfCsVcPlBwKcflepEAqR&#10;oAVg2ppEbAVEkcaZPwHa2UBIpK3BCUhdD9IksZKAABQypJokGamvcgHZLqDAC1nSPRN5dOzHKNRH&#10;tmMr8zH9QSIpCmvr3C4VrCJgdZypbfoTkUQUE1fHEBJSOY3OG5HY0rfGhlRd6W/AQuBdEcqANUlE&#10;jMv3TSi/HMWmfR49F9jsuqkeBoGeABhyJlmq7B5xTF7ZIZ225W80IYaVBhJJBaoYiHEgZrPGMuFk&#10;9JuxFGOrT+2TcSO9XqXKfax6+ZwTc2EM5pDt7QK6LfUr8mV9COuXv9DOW76Hz2Jd3elYe+Bk7Dxw&#10;KsaNGxMjRJzxo4bLPRsco0QciFQjVRo9fHBMkhs3ZeSQmDF6WMyrrYl5E2pi9li5dWNHxtwJY2Pe&#10;lLEi1MiYNna4Xb6BA0hnKz4ykRQfCfTd5YJZZZ6DTEmKFyBIsS7XDMWpiMR9JB3jvpl8cgnZtyqp&#10;3+elPlhFLOIoEhmky3vJZewnFRo8lGVGo6JP//7RA3L37SGVmhRLNzbExqarsf/03WiUi9ckdfJF&#10;EZIIP7hzTVe/inx3n8hzRWDmQkXGT+f9ICbPQGk/Y6yKbOkyAUaO8+ZunnccY1dLIDZJ0m1zO51z&#10;PIO66Niv29I5jHYsODXwu8hEf9RXf2qDi+ZMX3k2ya4a41HfbdRefXJhcPodYmm/ayU6c8JlZF/n&#10;uwm8TjYAKNZ+HZaxxZ0BaBm7pBoASgJz7tPkK44hHlfs8i8WAjIZLp44BdCQqFNxlP8qE+AC8uIu&#10;+aqvrUF9SUphoFPOFsJBpCSTVywznwvpfiYJNS+34SIgcpU5VkRqLIRJFzA/S0VgjGM+j+9Faev3&#10;IcgFbDB5U30ZG4Xe1Hwllu86HHsbr8TUaTPluvWPcSOHy6UTiRQX4bqNGTFIbl6SaLq2s0SiRSLR&#10;QsVFs0YNiTkizcyxw2K2CLRARJo3CTKNiokqR8n69ZUCCOxk3XrgvgFy1EPK8dyzJQYivrGaPGPi&#10;pDsoMkEoWY8XZN3VvpAJMpqUKu/eo1f06NVHRvq8p8mDi9ijR09tIZP609hkDgcOGRgDBg6M4SIU&#10;N4L7koQYPymWbKyPDXXno+70R4qXPlXcxG9fPA0RhWSMvRC75ZAH4gi4XhCLqczqlAqVxIEYEARA&#10;pirlejfikKIOOufHI1AIlRMTpfqkWvg8dVWHGClXLyjG8TbJl+vzcgzHWRDK/7mUsVYmEeSmyRxH&#10;mdzsp/rxOIWTJRjjer46byP97ddxAUSBEnIIYL7BKjARWFdXfCcBVO5Ml4iWZGKfJ0mLAU6V+VFq&#10;gZM+fc8IMgm8uHPVPRn3j1FP/VcKlf8cyNjqR8eQzC6b+q6ycBCucvdMFs8b90v9qA2qk21y7l3J&#10;B5ND7StiQh6N5TivEIoH3yBktvk89rS95kWlW+pOxdy5i6xEo+XSjSGFPXRAjJEajRdxxtcMikmj&#10;BsdkbafKZo8bHosUB80ReRZIjRbVjoxZY4bG7PFSJpFr4fiRMV/u3hS5dyPkBg6SG9VXxOjrZMOT&#10;VLVJUdSoh5VK5HruRzr+kYD/Qt6U9SqHTJV3tSsunW/Aqk1PEYyUem/172yd6kKg7iiU6mby4rng&#10;Ji5kIh0+ZDirLUZE7169pVb9YuK02TF/5bbY2PpKNOg3bdR3CC4gjh9PF1n8NzCoUSFQuna4bGms&#10;NPd9JMgkF4ybvJCpKrPa6NhLjgC0wG8CFHVwfKLyKo6BgJw3Eamnc375vgmF6hDfQJRUtUyCQL4v&#10;g7+G4S9iIJkXw9JvsXT5iJOoiysHseg3x8pUf3ExZfkSffm6ECQVAPBjXL0FOoEsXaAEPeBvlX+c&#10;Ll8CMtWKqzygzi1AJxbJv3XBHct+TC71yVhVGSDm0W1eCpL/fKEy9WMyoGYQ0QQB3IynsU0MjSHC&#10;QTCvDVQdCJvxWBKOi0K6h5Va6Zj6nC99Vu9Q4DOiSDz2XS9w7D/1QazdeyI2HzwVy1etiYljamLC&#10;6OExUWozRko0ZvjAmKAYaIJINUmu3NQxQ2LyqEEizLBYKJK8NGV0LBg/LJZPHhWLa4fHXGIlEWmO&#10;7CWdnzeuRu5dTYwTMYeTdFCs1BdlwqUSqQx6FMdZtme1LxdMx91NrB+JCCqDRHILfW8IK+4e+74R&#10;2+t5qVC6c3lTl1gsyfRCuTmb6fbMFJLR43y/Qf3l3vXzior+Awaq/17Rb0D/GD95eixcvzv2HL4V&#10;9fpdnOyRJ+Isq1TJDz3i2smSPLh+STTHTCIMQCQuIh5yHYE6U+UQBrJkYE9MZKWwoV4iBG6ZXTNI&#10;o75EBi8rkrWXpUXpFqrMlm5gkgzSQVpUCiWhPOtQDmlcD3dR5awbZC7ZXuqmNoyLmrmeCastRFIc&#10;VN5rl+B2fAAoffwUoWQQJGOpBKjvHQFsgb9KFxugtAfQtNNxl/JQR22o5/ch0J/qMK7dPvpynCNS&#10;mSAQScfeL0SQUdekhLBqz3viUlmSDIzF/SYC4iwjxlKQrDp+p5zaQajsVyS7qPmXOfj9CVKs+lMf&#10;xdaGy7HhwOlYvbUhZk6dLNCPikkiUq1cuvFSokmjhsZEuW0o0TSpzeTRQ7QdFosnjIjlU0fHssk1&#10;sXRKTayZDqGGx/wJw2Oh4qWXJo+ORXLxZo+BXDUxWW3GKrbiflKu8mYZUK80EaWPgN1HpGDbzyu/&#10;RSaR6PnuIlNPAV9xjBermkxy3UQK71MPRSquH2nznpV6cf+oqJf3VR8jbsKtJPHRT/Ppq7ip/4AB&#10;0btv3t/ikY6p0xfESxsPxb7zH+kCKFXRd+x3DcrTYCVEo8jUoO/YL5RROYtgnWQwuZJAvLnI8ZDJ&#10;Vdymq5CAVQjfeGUEMdCTuCSVLFPmWKqMDfIAfhPgSxGC8wl01CJdQRRH5wE+5VKrdMt0HnJBENpA&#10;Gtw76lBXY7svjUMdMpBd9XS+UkO/jovXM0Eag1vA8qJVWaVSgAyAesWAwOYlNpBA+5j3AbaPASfk&#10;y1jKBFW5FYwvvPRZEZRXH1tJSl2TjoyQXCye63GGTu0JbHH1uhINOnby4KJ+JBkxUT0/oucIacor&#10;rlQXAkI8E1NtrDjaQprG6mlRjLFVt/H8p34/woYDJ2PVtsZ46eW1MXF8bYwfMVyKVBNjpUC1UqAp&#10;ItE0kgoi0Uyp0Rxt54swK6aNjPWzRsfKqSNiw+zRsVH7L0+SMk2tiWVTRsaLE2vk7g2LJVKmBbJp&#10;Y4c6vhqu2GTggL4ygVdkQp36SW36stZOhOjn54/I8FXun9RGLllvkaS3jlkFzqoIXDwrmuqyIhwy&#10;ZRIDVy7dwR6qx77X3UE0kTTrZsICheMZJ1QIt65PH4gE6XrEyHG1MXXh8tjWeFHfLWQhPhJ5ZPXC&#10;UqPA1yD3zo+k8N3rPETKRELlegmAqucregGtVcp1KIMM3J9KAmUcBGjZ/0L7SSDiKS8Lqoineo6H&#10;3EeC3a6b6vtdduoX430LfvhQ7lmu5avinjTaZwYvSWaFUvv8B47sw59B51DZbgoYH/sFGAKZs3YC&#10;d8ZAqSCAP4N4gR/wEtgj57LMihWQGuxsq7oCO+e56lOuOtRDqez6uZ3GgLjUEZA572yZiNQGmQTy&#10;XEQr1QDkqldlFk1c+qG/Ko7S/Jw0YKvzENpz1zn/L5PqM0dUyu6czESib43ffEHxkcY4ePqD2Np2&#10;LdYcPBrLNu6NubNmRe3oETGhRkQaOUwqlEo0k5hHajJLRJgte0lKtGLaqNg0f2xsXzA+Ns8cG/sW&#10;TIg988fFptmjYsNMEYp7SVKm5ZNHxNpJw+NFuXvz1M8EqdyIoYNiqFyqwZCJZ5BEIrYDFD8NENCx&#10;vlKPPiJFH4GaGAk3DmVBkSBMkiBjJFxE33DVvsmk8uekZF4FLuVy1g4yUr8oEgtge4hMuHe9NT6r&#10;LfryDFRfHirsrXMiqdSJBwcXLN+g7+q2gP+V3/nNA3FNIgNGFg+3Lu/zpdtXvaUIF4/XbR2WoTQm&#10;jwCZJKqUhiv/F04GJPilRuoTYFfuWJcqiUjNUpdmqUzGTkkg6qRaFRdMfVRvLELlnLAoypQrF5JM&#10;mJMLOl8pj2MlTO1TGcsc1JYxu7VffvC4Qx8y77NIRSAASqH9BLy2gJ5sTCmz+yaAV+RxoM4SHgE0&#10;s1+AVSDW1iqk/p4oCQQVQUyYJIeJKGViDtSBzBAMcFcq5ZjH2T2Z+iLQhcj5GivOYRAL4tIXY1Zk&#10;1bhSsyb59LgcKJVJprIGXo+lsf1ZNF79hXux9+hbsaflRmw7eCaWrFwfkyeNjjGKfWqlGlNrhsZ0&#10;uXcz5JbNGV8T88dJVbT/oly2jSLKzrmjY//C8dG8dFIcWjwx2l+eFo3a7p03PnbNrY31Uqst1Js/&#10;JjbPGhVr5PqtnjzS8dOoIYNixKABMXxgf237xwARasDAVKhBIsUgAb6/SNBPWxSqr2Imtr3k3pk8&#10;TjKIWNpHYbxciLhI+8RWEAoiPPf8c1YlCPW80+O4heVeFirmtjoWYSCT3TupU5Wip59+AwfEyNrx&#10;sXxHa9TzGwpYjneK+waRUCZcOP6o2W8tgkhy9fItrlIcmZMUkEZkqRa9JtmESY4Vj1ih1Bd/pcm/&#10;WgB41AZVQmXypmuqAyQw0A1y3DHGpUxt1M5bGeB/En/lMWNUDwFWcZRT8xy7LX8L853mkysc8uYs&#10;5BeRpDz5ty4CUq454+oNAAE1wC3kIhiHMAIpV/Iul0tgBeTOjqmtpR5TmWMm1e9y5WzpNtrdo63B&#10;r/YAG2JhJlWOATGSNBpbdassHG1aRATIR1veQdB6QWPiKqoNhqtp5aEf1cWo13aJC8ejaFDbRm0b&#10;RSZ/HhGJp1l3HbkV+468GesVG82fPVNxUU2MVkxkd270MN//mSGXjPtDi2pHSImGxfqZI2PPvDFR&#10;/+K4qF86Po6tnBqHl0+Ok2uma39KtC2dqPJJsX9RbXS8PCnaXhofTUvGR/1LtXFg0bhYI4JNUpxU&#10;M2hgDJM7NWJI/xhU3LyBAvFAuXmDRYrBAvkgxUSD+mlfoB8s8A+QivRl7RwEstqw1EixkEnEfhru&#10;nmMlsn8lNkLBUCvaEpP19Xq/3o6ReGSDmI0nctMgU18RtU+80LN3DBpeEzPmvhzb227qYpop7ep9&#10;ea38Xai2EMjrEzkPOQp5shx3rlzdKYNUhTR2s0yC6jxlCXZcuFQFlErHblPFOpBCfZkMWOXaFTWh&#10;H9VJRUvy2QVEkUQQ/5dstbbOZPpO7SAMyYZMp9MO8nl1u8f7lmTDo8c8uNUVwyDDAhhXfZSBFLf/&#10;18ik0FUev9e+b5KlUgIUh0REqhYumNrpPFvHSa4LUZIwudK8xDACM8A2gWUoRlcKHOKoLF+hTPun&#10;SUZ9tplIsLr5OMe0QuliQPYQMjohoX5MSn3WBn1msnS4d03cZJTVnb4bOztuxdo9R2LW7Bkxa8o4&#10;ESjdOUg0Xa7cnFoRaJJincnaikTrZoyUCzdWpBCB1kyOI2snxqUtM+PiphlxdducuLx1jvZnxdl1&#10;M+Pkyulxcb3KN+T505tnxLH1U6JxaW28NH5YjJZ7N2xQP1kf22ABeZCM7TABvUYgrxnQO0YO6ScF&#10;Q7lUruNB/XvJBUz1sQrhlklRcMcwUuTETCgVxOG+EURyTNUjCUZio5/Ii7HSgfr9NZeBMj9xK9JC&#10;rl69+4iAPNbeP4aPHB2L19dF/el7BinE4OarEwuKk7gxi1Hmf9gQOUw4CFSsIlWuagCkXOXZLwkJ&#10;qY5JRR3KTYI8dsLAyoDScE79o2JqA4GOiJxHNF4+wp6uJC6dVQf1UR9+sb6I43IRI+OrTC5kmfqV&#10;i8jcGdexlra5sDaJ2E2B/uMjV0l/V26UAA2ZtO/sXCFGZugEVMhUEQYCuD4kUjn1VeZ7Ru4r+0PZ&#10;WJ6Ta+vI6qBeIkeJfUgAtF7UeakFKmPi4G6ZCPpRIIL6arDLiDLh9hHbJOl4Iw99kT5vVGzVrONq&#10;5UWqJWMkwRpVbtPnhZyQsAGXjkcGzt6L+uPvx676G7Fw8cqYPmlsTB4npZDrNlPb2WNrYqbUaLFI&#10;tGzKqFhK4kBxzl4pSvvyCXF63fR4RcR5d9+CeP/gwrhdtyju1C+J1/csjFu7FsSNrXPj6pZZ8dqO&#10;uXGnbkm8uX9RXN81P65th2iz5RaOjUmKvUYNkXsncowY1DeGyLUbImAP0/4YkWa8jmtFokkjB8aU&#10;sYNiLGv5hg6IEYP7xJBBxDQiBi9HQUGkZn1Fon59WDunOEdbkga4cb5Rq/jIZHJ8JFUSUfrjSmos&#10;3ErqoVCDSIWLxKhWb9xEqxvZQVaQ945x0xbE9pbX9PsLWHK9WOGAtUiVqv+TahJhiKGcHBBwqddC&#10;ls5un8ykgACqp7jI95cgmY6JlwxgkyDv+eTNUUBPsiDXu+W9oySa7xOpPe7gEdV9koBAkaq22b56&#10;7J0Lgd04yIOV/vM458c8rGL0wTgc65zvI/nl6gJplUhAbVAK7g35ATvUSOdJXbNUiOeDACgZMyce&#10;TKIEq+taoVIBvKYNoohgXihaSOR7RiQU6M/EQG0APe1k6gPLhagkE7KcmKjB5FF93DgRj/gnSVoR&#10;BdJAEpVpy4voW67wbI22HIuEjZDP4+r4wgMR6UE0nLkfh46+F1u2NcTyxfNj0ZwZItO4mFE7OmbX&#10;joqZUqRZEEku3bIpI2LJ5CGxW3FO+8sT45yU5Y298+PdAwvj09aX49OWl+PzztXxaduKuH3gxbiz&#10;d1G8hx16KW6LXB+0rowPdO7NfYvitV3z4rpUq2nZhFg0cViMEzmG9O8dw6UE2JAB2oo844f1icnD&#10;+sbUEX0Vow2MBZOGiOBD5HoOigki1pjh/WLwQJFFRMIVq1w1sn/9RQwWovYrcQ+keZ4MHQ8Fyi18&#10;QdsXtMWtI7kwQOTpbfKoLx33UVviMJ6s7e57U2rjREW6eMs2NXkdHgDjZfxONlwRqEUmJx3k9TiW&#10;oVzE4XwuK1IdACzAW51EmmZej8wavmotH4tZy5q+VCIZwKadFQSgC/A6trsIGYqy2O2TYtkl66qX&#10;REFtKCdRgatWuYKVUZ84CstzskKiTEJwTp9HlkSS7Pr+kIDrJANqIVCmqwd5BNRiPmd1KvGUgG1X&#10;i3PXBGAetVBZulUq01W/SqWnayeAoxylTZVqbxOgUQxIQ0KA+CVXJ2h8+rNCQdZUGP65wUuGiHuo&#10;J0MlSZFnTFWMm4YXRErKRaCGi/ej4fw9rxfjsQCWuaB+9Wd1fO7T2Cd/f/WKlfHi3OkxY/K4mCIC&#10;zZgwRoCtiemjyc4NixUTR8UGKdImxTXHlk6OK3Lb7jYuj/tH1sejUxvj66Nr49uTG+In57bE50dE&#10;mIaXdH5pfNL8cjzsWBWftK2MB4fXxKeq96HIdEtEem33vDizcXpsmFET40fwjJJUSDZc6jBUJKgZ&#10;3D+mDB8Q80cNjPljB4jU/ZxeXyMiL548MuaI3FPGDImxNQOjv9w8P2/kuIekgUxlPb0PwSAbxOAm&#10;rMhUEhTO7NEON05E7i13EoKxOrwiVZUBJFPIs02Or+QSjp86J7Y0XxVhuPDlBY3V/Kz0bhSJ2KIw&#10;zUV9vIhVYK3MsZKJkO5c19uLTIx0qxox7Tv5YCCnWhET8Xed+UqxBDZtM8OGUmGpLFYYjWF3TqpI&#10;bNRCAsGxD0R5QpgkYUWeTJM/6QNi5k1aiCbXjscoNAmBz8uDUB1t/XCdiOLUtbYQx8Av+5m+rtSG&#10;chkvd0TZVJbLglCnVAsH/zIrhgjqLJnGMdlEApIEdsVkGc8kYVCpiphWHgikPuyWyeivobQhnvLK&#10;bo2DOvmhQJGo5YJ+ULVF1SBgE8kFtufu+cE83u12UG7dgXMfx8ot+2L6lNoYxTNEI4cEKxmmjRsV&#10;U8eMsBotHK+rr4i0acboOLFmZlzbMifuNK6Kzw5vje/P7YlfXd8XPzuzJX59dW/8cGF73JM63W9f&#10;Ho+Or4tHR9fE16fWx2cdy+OLY6vjq7Mb4t6RNfH2oSVx69DCuLZ7ThxYJHeyhscxiH/6xqjBEKm3&#10;jvvFRJW/XDs8Vk0eEfPGDozFE4fGhnmjY928MbFM81k4tSZmTWAN4CArB88jQYpUJ9w+bUWKfKgv&#10;Y6muxa6QQ2W4eLRFffqKTBCHdXsQjTiLWIq1gF7sKjI9D5lkAwYPjUWr98Y+3l8OiVB64apRBGlQ&#10;vNRQCOUFrTKSExArYypu1kqFBHzHRCgE4BdAvZpAgE8yCNAiVhsqBphRGpW5XG2ruCYf3EsS2fWz&#10;AqUi+d3l6iPdttKvSVEUS2NmDEWfkFXlnJfRputhPo59Pomd77XTh3Bm7akYKDNsSRoAyupolIm/&#10;tkSpMsbhPPUBOzEJ6gJp1F6gtZKoX9+EFagpg3TO0ukcqkSs4quX6rC1+1XiHIjCjdX8/yDuN6Ur&#10;ZgJJ1eoxtatS4PQLWbn/1C53rZ04SvWdZGAMHePGoUA89YmhSvvPfBAHz9yN3W1XY+GLC2OCVGjE&#10;UFZy4zaNiJm1NXKjcsnPnPHDY9mkYXFs9fR45+DSuC9l+eHKvvjpxb3xm+t18bub9fHnrzbGn7/S&#10;FD8Wob48via+O7spvpVSfSUyfX9+kxRrZXxzen18dWFjPDy5Nh4cWxfvNC6JVxVTHV4zRSQZ6uTC&#10;SBFp4rD+MUrKRAZv9IiBsWTi8Ng4fVQslwu4pHZorJ81InYtHBOrZytmkzrNm6x4rnZYDBb5SG2j&#10;HH6pJAkHqYqVRUQyIRTjVLGSn54tquT7SmrntXuKk3gsgwWwSTQZi2ox1YWErNHr3Vfu5vyVsa3p&#10;sv9uxrcU5F148apI5BXi4Ezm/2ZyAiJJle8P1DkUhfMCe943qoiWBEoCsI9qpbsG4XDLrFAyyEEd&#10;YqJMPpRyWRIxn+LFdcutxnE7Yh6ImIkJyASJ6N+vALMqUYapf9XLPyyj3C/Rz5ef+EanCZTK43+B&#10;kLFv9YE0V5NYmUQQwbRvNw+iqMwrxfXl+S9dFBNlSlztAbnJpjpShnTxBGYIIjKYLAI6cYv3+ScF&#10;3D8IYJcPEkGQjKWcNFBf1Y1VSOZ7Q/QtYwzcPm7yVkTFWJDKK7IaL8mlk+HmHbpwLw7xH0NHXouN&#10;2+ti0azpMVKAHS4F4JGI2VKjhbUjY+mk0bFIasSKhLoXJ8RbB16Kb8/sid+83hJ/ePdw/P71xviL&#10;N1vjL19vjj++fTT+4tXW+On5LfHTcxviF5e2xw/nNsdPL2yJX17ZJuXaGN/I7fvm/Lb4Ugr1zZnN&#10;8UDx1BtSpdf2zYvNM0bFaJGnRvHOZMVLkzSfGsVKo4cMiEUi2Xad3zq9JtZIkXYtGBV7l46JTS+O&#10;jeVzxsVinZs3mSVH/bwmDwJAGtwyXtOFCvn+EoSBBCiSzEQSeXwfqqdIwzq9UvbM88/Es/Slc3m/&#10;SnUgklebS5leoI/nYlTt5Fi566gftTgklbf77d9eOFCs7VdLQyrFTc2KnxxHlYwdRGHBa8cVgRoF&#10;0jEkSvBzzD5uHG2qsmyXSYAEOW6bFaWct5v3CmT6zm0wyOYYS+3cn8mQRMryingQiCyg5uoMHcuX&#10;RC6d8zv51D83dlFBP4/EmzWrB+qc9mYL8ElRC6xe6S3LWOiJWjleIYWNQRiplt0+kwQXS2WoDyCH&#10;ZJiOrUyqkxk7SAEZaFMSD26TiQUUx26ezvsmKz8ORCEu0hh26WgLwYqx36A6GRdRX2SUGmHU5SYs&#10;BIVEB/mvoTMfxpbGczF7wfyYMG6k08+jhpEVq4m540fHkinj4kUp0uLaEbFj3vi4vHVufHpyR/zp&#10;rcPxx48vx1/dPRN/fKc9/urt1virt1riP73RGL9/9YBIsyN+fXm7bGf8Svab67vjV9d2xY8vbIvv&#10;zu2QUm0XobbGl6c3K7baFO80LYl3Dy6OQ8smRu2I/jFcrtUYEXrKqEExHmUa3Eex0YDYIhXat0gq&#10;NHV4HFwyNtrXT4yW9ZNj45LaWDV3TCydOiymjR4YvVAaHrkQCXr2Li6biYKiiCyoEQTBPWPt3vM8&#10;iQuJIB/PNP3Ix5CIR9V5EDCVLNPnPFjIsiSWHj3/vNzIfn1j1pKNsb31NX2/+ds4htbvTsa1Thg5&#10;pH3fjpBSObsngiShCnm8zWVEXikh0PqRCp0D5ChIJgIgmo5NDsCcRHISQced6pe/0qziJN67wP0h&#10;u3k6V920dX+qZ0Uq/VbJCCcVvM19JzEwHefqB8iUsVe3husPHvNGTSuGPqRVQ+a4hm21XyxdNVLl&#10;MqlGLiMSYUwogVp90BcgR3VQEhOGZEAxxzvqC2K4HvsCPCTxmjeIAgk0NiQjS5eEUX2RwAkF1bVr&#10;qPookl1BSMgbb86jOnL7RJwqmQCZOEd7yurk4h08J2VS2f4T78eKzYdinEgzZuQwP2tUO2pETJca&#10;zZ8gl2n6mHhZtu/FiXF87bS427A6fi3X7T/eOR5/ff9q/GcR6a/vHI3Hsv8kMv3lm/Xxu1f3xa9e&#10;Ucx0TSQSoX4jAv36xp74+dVdIhCqtEMx1M74yUXItC2+OL0lPulcE3fqF8fJrTNi9vghio36xGiR&#10;evrowTF9zMAYMaRXTB3dP9bNGBH1yybE1jmjtR2nOU2IsxtmRoPczQ0LxsaqWaNjwYShMahv93j2&#10;GZHhuWflkpFhk4lcLC3q4diGZ5yekQvI804/imef/ZN4ToSBZL3I6L3AQ4XP+EndHz3zH/wYuxVL&#10;RHJsJcWyOolcEIkHDkePnRgrdnQoVnov6v1b6feWx5OvhpahTPJsGryv8hvETpkeR52cEoccAjgJ&#10;CdLg+exSFT/pvIDshAP7GETSFlL4SVaIYiLhCpYkQSFDun4kImifClTFTKluSZjKhauIlAmHLE/S&#10;5pgo0xG19SuLSX87AcAreyFURSCRgm3GO9yUFciLQqFakCQXtQrgkEf1vZRIbh0EQbFMPKtM1vMV&#10;SmVJsiRQ3kQtdXSMolhNdL6LLCqjftsF9aF96mfcU0yxjldxQ6RzxEKUiVy4eJRp23JeczonpdQx&#10;Ll4db8Y581Hs73wnlqzcGdMnjI9ptWNjfM2wGD9iaEwWoebW1ig2UhyyZKoAPj9u7F8YX5/bGX/5&#10;dmf87Sfn428+uRSP3z8Vj987Fn91WwolIv3h1sH4s1d2izg74pdXt8Svrm6VGu2M38og1Y/PbIqf&#10;XN4WP72yU7HVjvjJ+R3xhVy8B8dWxFuNC+PCztmxbf74mFQzKIYP7CUiDYglU4fGmKG9YsrIfrF6&#10;mpTopXGxX25doxTp2LoJcWrL1Di8dWbsFsG2La6N5TNGxtB+3eNHIsezzz1jV6x6mhalgig9eIJW&#10;avOsiPKMSIPqPOP6fxI9IZOMxzUg149+9B90/k9MRCuSzvllKj6GSBBL8ZhipSnzl8XOttej/pxU&#10;n4uafvMG4QMisVqcBEQjamTiyF0TkXK1A0kHSFUIY6AnOZ4YdYuamBjFUIyyyNX3kGTciDVBFOsA&#10;/nTp2BIfqY3GsQrKKDORVN+ZQ9X38iYR0QkPHePaZUYQg2BJPBIP3VouPnrMDTMrRlEkyEPWzst4&#10;RJzM1ok07KscRTHJBOx8Spb7Q49EOO4VfR4dIoEfo+Bd0vx1CPebdJxkw0QOESmTANzjUT2IhGpA&#10;BpnjIJIFKic17meHnMqGXIp3FEfxb98N6oN/8vbrgWWOl3DhaKt2TiiUcw3ndXxexNK2QWrUcOaT&#10;aDr5UexuezsWL10b8yeOl0sFYAfGeMVHLEqdO354bJg7KY5sXBTX9i6JT05tjZ+92hT/6f3j8bcP&#10;r8ffPLgaj++eir/64Fj88f3D8R/fUqwkNfr9q3vityLSr69tkxqx3S512q44abPipU3x8yuKmy5t&#10;iR9f2hrfquwrxVKfnVgV7zQujmvb5sWBxeNi4YRBUqGeMWVEv9iomGiathOG9onVU4ZLHUfH3pdG&#10;R93ScXFCrt2pjZPjxOZpUbdykpRpamxcNC5GDepj8EOOF0SanpBHKpSqxMN+KoMMUqRnRRYIgypB&#10;pOdFrN5SMBSJc888o/Jn/0P0UP1eUqMekMzGvtw7uXqoFIthBwwZGi9vaYlDJz/0O/+42e0nanUx&#10;q9fvWC98OcN6Se4dSQdIRDKClQ8y4qhKoTI2QpXk5lVE0taLWwsZMFw5v7FIZdyw9d9TQqSiIKko&#10;SYB/lziAPNp2xWOYyqhDPFQthKVdqpr2Gbe0z2VCIlLHlUePOzVhbqI+7cJlxk1mdy3Vplp5zaMP&#10;LB3itVa5Ho+s3xdJskqxrCCojdpCIlSKrYAPSSCF3TcBntgFly4Jk6u+URyUBlK16Udo048AMR0D&#10;6RxJBJb3pPtG8kBkUl2nXrHLSR7+XMv3jy7d19Ux7x81nr2nH/mTaDyj/dMPYuuBM7Fg9oyYUDMk&#10;xg4bpO3QmCAizRo93AmGupfnxPkdL8fdNqnJtUPxm9fb4vGH5+PvH70Wf/fpZSnT2fjbD0Wm9w7H&#10;H96ojz+8ul9k2mtV+o3cuV9e3SHibIsfLm+OH5/fGD+7IDJe2h4/EYm+u7BJJFpvIn1+fFW8rzjp&#10;td2LvA5v/Qwp49DeMXX4gNg4rSaWyF0bP7xfLJbbd3DpBM1rQjS8XBsnRKLTUqTjm6ZG06oJcXjT&#10;jNizfFLMUj3cs2fk3vGoeo9euGKKf0SAPpAJ907lxEiQBePp2+dEJMjVS0RCsSqlekbuHf3xoCFm&#10;txAiSonyoUCRqhfZwf5RO3Vu7JEq7T96Ow6e+tAkOnT2ft745vfzbyg8yL1DifyfVbh6IlFlfsJW&#10;xkpx3LW89yST6lRve4UsrCIHw37KVeBmJQMuVyYcKsJAAAiRZHKSwURI0qQCYriNWddLjyCoSSoV&#10;UzsrF8Y+/cio361Zrp0f7BO4sWrBJ0TyPRxUCpNfC0EyttGxvgS/3KIYS3n8zJBI50e3MdXHxWPr&#10;e06MIfL4fhCulo75Qp2VY/WBjjNhAMFw8VCUVBbcOf7I2HGUiAVRnUCw+3ZfSiNSqJ5/IAikc/Ui&#10;T53tXtTxH6siUtO5T6Lh9EdRd/YT+fAPYt+J92LJ0vUxceyoGD9mpN07XmgyRkSaOopniMZG84b5&#10;cb1+dTw8cyB+cbM1/uzNzvhruXR///kr8XefXYm///Ri/I1U6Y93OuTySZFuHYg/v7k3fqe46DdX&#10;cee2m0g/vywCXdwig1TbrUbfSZ2+Pbc5vjyzIT6VIn3Y/nLcqlsc7VKWQy+Nj9mjB8b0moGxfvqo&#10;2Ch3bZHINGdkfxGpNjrWTYlWEebkxqlxbtusOCtF6lw2OppX1cb+VRNj9ZxRMbhvD7llkOMZEwZ3&#10;rreIxErygb0U35CZk5qQ4oYsz6ves8/+yGRjZTnKA8FwEf9EqkQ/lPEkbsZJUiLFR7zdFUKxdm/I&#10;0JExYtS4WLf7mC5Un0bd6Y+dDkeNqlR3E8kGPKHKBFYnH9iHWCIDLlcby4wcN0mFpFqQBzUitmKf&#10;ZAL/OujVDqqfN1szEVAlDDLZ8CQWotykKaTKuCvJ4RUXPl9IQ5/adhGIfdWzotG3yMZxN4HxcYcC&#10;QJSjyrIR91iZrDAimbbOxklt/IgCKW/cPMVMfr9dIQ2Pi+MLm0g65kZpkgjyQQJUh4RC7vtf61AV&#10;nSc757oQDZdQdezCiWBJDlQmSUcsRFsrlty0ZsVEjfLHycahSvXEQCKJU9tSK4h04OIncUDxEE++&#10;NolEjWc+1vZebKk7ExMmT47acaNj9uSJMUmE4lVaqNKMsTUK3qfFyZ3L4rXG9fHF5UPxy1tt8ceP&#10;zotAN+K/fH4z/kFk+od7UqUPTipGao+/fP2QFOlg/P76vvjt1V2Kj3bEL65uj1+KNL84v1lqtFHx&#10;0UbFR1tFpi1SpS3xncq/PL0+HopIn3Qsj7dEpDMbpsfRVZNj0+wRsaR2cGydNUru3vjYOnd0vFg7&#10;KLYvGh1nt86Io2unxPnNM+LSzjlxZfusOLq6NlpWjIvGleNi14tjYsygXnbLnnku33uX6fDnY2Dv&#10;HjGkDwtWRSKRg0QBBEpDpZ6PwQN6OTFBNo+yH0nZntH5zOylK2c1EpHYktXjkfXBQ2pi9PhpMWPx&#10;+mg4oe/92Adx4LQuYM7UJXEgTabBte9jCCSyaN9/sSpi4M5BKCcgRBgrl8xxTSFDpqwhVSqV3Tad&#10;a1Hc4pXZr1A3V0qwMsJ1dEx9k1D7ecM1VSvjpDxXJS8gW0UgExwCemGsztE/RNKV/zGv67UCoQgF&#10;+O0XHpU3ABEbqYy4RsZ9nyqBgBvXdFUgL+ecsJD53hOgVz0nFp4igeMgjeMUtcryHhJkUXvKIJAt&#10;3bZ63Da7b2lk57j/A1HsyqmMY1w2bq7Wd21FovNSHakQ2wOy/XIxDp68G4dEqDpt+V8g3t09adrM&#10;mDl9csydMSXGjx4Rk0eNiNmjamLB+FGxY+n0OLZ9abzRvDm+u9kSf3H7RPzdQykRJPritfh7KdLf&#10;ybX7m/eOxl9Jjf7yVl38uWKk393Yqdhou2OjXytG+qVU6Rci00+lSD/Vlvjoh0ub4gcd/1iq9PXp&#10;dfHw+Mr45OiyeLdxQVzaNjOOiyS4eHtEnn1zR0XrsglxaOnE2DZ/XGxR2aXtM+OM1Oi86l7dPTtu&#10;7JobJzdMjaPrp0TLyvGxf8nomDqyX7wAUeSSPSfj0XRenD+kb68Y0a9n9NN+L6kULtuzz//Jk+SE&#10;iDJsoNw0nScZ8eyzai8SPYd7p/p+vklk46bvsyIU78czqV7oHv36DYpRtbNjzJR5sbXlWuw69X7s&#10;PPle1BErCVt+Ob9VqaiRCYUaaQuZSozEciBS4H5osHL3bGTlBGBIJnP8JHA3CtANbAV+1ux5bR4K&#10;RluV+x/QMc5DDBHOj01cJYUtU1/VzWDHSKpjpdJxJioKiWS+p6Q2fumkjrs1XPzsccY5gF+ghwja&#10;dhFLoCY+enIu65lwEEbqVCkQN0eTSLm2DmXz+jmIAZlMJPUj5UBVchEpMZJcM7lg9ZcxVEh9OjhN&#10;s4untqzShmC4dI0iCm5do36cFpviH7JwUp76ix+bPIfkxtWdY+nP/Thw9mP/j+r+4+/F3mO3Y+fh&#10;N2NT89XY2nw9Fr+8IWbOnBLTp06UazcmZrG+jgf2Jo+OXUtnxJndy+PjE3vjV693Kja6GP/w6HWp&#10;0avaviq3Tq7d/fPx13cOxx9vHYr/KCPZ8LtXdsWvpUa/vLxTMdIeuXaKk6RMP724OX6QAv1wabPU&#10;SOok+15x0pdn1tu1+/ToirjbvDAu7JgmgsyIc+unR8fLE6Nl6bjoXDkhOlbJnVsxJXbOHSN3TrGb&#10;XDrqXd07O67vmRtnN06Jiyo7vnFmHBLxZo8e4Gydkw0Cfl8RoH/vnjFyQB8/jjGwTw+pU3fHPM++&#10;8KP4k2dJcys+Upuh/XqpLhm58pZWTOqGO8jzThknpdI9R9YOZZL17jsgxk5ZEKMnzo0XtzXGznP6&#10;3lmKxb8X6vfnlQB+D6EUCuKQwculRCKTtigQi1nrddxAuYBcWabC5cqxlYJk1o1ySPeN2gNwwI2S&#10;QBaBXlsIBBFyJUIhRCGjlQhSoDgQj/q0k+Vq73LeZZAsj7k31XmdZ5cKkVoui7EmglyvSnHkzlHm&#10;NLZiorz/Q4ykc5hVJxWHLW390B9EkovnF0pCTtw7tXUqGxKJCH4EQsToctMgh/fvy+XLxEOHXLVW&#10;BaaZrVM/xFQQ0Fk3qZBI03Ah/5MVEmFNIhdl9ReSSHXnRB79gHVy4faf+jgOnLobdafkZpy4E7sO&#10;34odHa/Fzs43Yu7Cl2PKxHExbZKAN2WCF6jOGDssXpo2LlrWLorrdevi01N74/dvn4y/f3gz/vHb&#10;d+IfvnrDRPqHT6/F3310Jv7zu63xx9frRaK6+O31vb5n9AvFSL+4xr2j3fFTxUTfs6pBCvS9iETS&#10;4YfzKNJWLxv64tS6+Oyk7MTa+LhjWVzbMzNePTAvbu6aE8dXKw5aNzVOb5S7JwU6u2VmNL44Ps5t&#10;nR0XRJpzKn9FavSK6l7cNN1u3qXdC+L45jmxoHZI9Ja68MIUbsYO6tvTBJkwbIAfxxjev5fX8vFy&#10;le4kFnDtRCSSEjzKMaxvbxHnBRFJZJE980y+U4/Xhjl7JxI9r/Lnn4NErMuTu9i7b4ybPDfGTpwT&#10;89bsjf1n7sW+k/r+Wc8oL+dgeceG0+EiE0bSoUo8oDxd6fECdisPJCtkqoiT6oIlyKvsG+dx4yol&#10;giT5fBLqwkpyTGGLFYu+cRUrFy9J55u22mbCQkRS24zDUs04h0Habg2XHz72e8lEmur9CU5VQwDI&#10;IoNEpLD9okfI5LrUY0sdCJSuXtc9IhnxEImFtgsiIanrokyNUp6u2EfEcZaNsaU+nSJLh8jSfk5t&#10;dez7QjLuBfn+j+ofwnUTUSCTkw1npUjcXJX68K/hdSKT3Tr+H/Xs3ag/KZfu+Ady5z7w/7ju6bgV&#10;u1tvxr7Db8WW5hsxe/7imD1tkkg0KWaJTLwdiJc5rp1dG01rZserzRvii4sHFRtdiv/6k/dld+Of&#10;vnpTqiQSPbgUf/3+qfiPio/+4s36+O3NA/FzxUc/XN2pOGhX/ExGYuEnl7fGT7iHdFGEEpG+PysS&#10;nVOMdH5LfHN2Y3x+Yl18cXJTPDq5MT5sXR5vH1wUd5qXxFsNi+MKirNzlt23c9umxvXdc6J+6dg4&#10;tXFaXJV7d37DlHhtx6y4qXLIxPbVvfNVf1GsnjU6BvXrHrU1A/xc06TRg2P8yP4xe+yQmKP9SYP7&#10;xNhBfaI/rhrKozjoWSkPS4NGDuynGKuPSCb3TjGSDSK9ICI5vlIb4iIRqbuI1F1E6tGDVeJ9Y0zt&#10;jBg39cWYvni1vvvbunjdVZz0kbyDB1GHx0FyimVkZHNFJP68zW+7FZlQJz+PJFKRseuoHsdQGeU+&#10;J7etWWRwBk/A9rIhlEjniGsqwDtbZyKwrOdb3zzlZT8mnAwSeT0dhDBpMMrLeZ8r2T0d06fvTckd&#10;TJWizpe8+1uKRP7e7pkIIYI4OWDFEYBRFhHEN14hkc47PW7T+VIH8nCc7waHkKk6EI66bCv1ISaC&#10;SPkOORFJbTOhkK4eqtVVF/cNV05G7NMgNSKFylou3+zDRKImkalRlu7cJ3FQrhxLf4iFDolA/AnY&#10;wRPvWom2izy7SM0eey82HrwYk6fNjplTJ8XCGVNj5oRxfuXW7PE1sXrm2GhZPyc+ObMrfnv7XPzd&#10;12/F//jlvfhvP3wgIik++vxy/O2D8/H4/dPxl+8ciT+9WS+F2R/fndsZ357eGt+e2Rrfnd8W30p1&#10;fiwS/SB1+v7SjvjmglTpIurE+c2qtyG+PLU2vji2Jh60LY8P6pfGJ52r4sPDq+Pd1iXxRuPieLvh&#10;xbi1b57ioBnx1oEFUqgpcXbTtLgld+7q9lnx+v75cesAa/Vku+fHm/sWxGt7FsWeFyfF2MF9Y60I&#10;tWL2yNi8uFafS59teo0fw5gyvL+I1Fsxk1w4XDfe6ipiQJLhEK9moM71NImeeQbFYikRRGIlODER&#10;95rI+pFs6Bk9uvPgYN8YMWZCTJ+/NmqnL44tTdftUh/EIyAFrotrvQjk583s6Si0EIky85uJCCcY&#10;RCDfSzLwpSAyEgGZiIBEeQPWBKO+AA+BeFjQj7ubJCgX6iRCcU/IxErSkWjgGLKYRLQr56sy5lEt&#10;Q2rpapuWLl+276arwGM/L9/lyqWicL/I4IdAuGsmkEyKkasLklReqa06vMgxSSjyyFAYr9pW21x8&#10;mmvcWOtWLSStiMZ4Jo3q+N0KPD+kuvU6JgNn1RKJiIeazopQchG4yecYCkKRypYa1cuFqNe5Ov6O&#10;XwTihyNL13hKhBJp9nS+Fdtb5dK1vhl7Div4lbu3cufRGFYzOqZNnhiLZ02P+dMnxjS5dgsnjort&#10;L06NC/tWxc/eOBZ//eiN+Mfv78T/+HkS6b98+Ur83UPFR/euxF/dOa2YqFXk2RUfdaxVjLM6Pm7m&#10;eaON8ej0NhFHxLqyJ01uHvb95R0ikYh0SkQ6sTG+Pi01Or4uPmhcEnfbVsSDo2vi486VcUdE+ujY&#10;2vjoyPp4v/nleGv/HCcjbu2XK7d9btw+tMQPB751cHG8oe2bexfKFsTrItjrIt7BZbUxffSQaF83&#10;O05ukW2dq/2Z0bBySuyePyYWSZWmDO0fo3mGSW5avhKZzF6PGNS/b8yQOo8Y0Ct+9NyfyJ6JH0E0&#10;ne/HM0q9IBL1+WeM7oqxeOkkL6vsHYNG1MS0BStj0sylsanhauw+9V7s1IXM/7Mk8jT4GTHuJUIk&#10;bUsI0cT7NFAfkQhC8QhGvqEIF0xKI2BDLj8UyHEBtZXFpChuHYQTwbxfVMpxkUDPej4Ik++/E0l1&#10;jn+WSJI9IQexFgTi0Qm/c0/7VbYQAlfxE2P6/5H8qiSphm+yyqw6IpKVR8AmNY4a+f1zkKgQiXs6&#10;flAPIuhLwB1M1y5JQnLChFJ/EIjzeUMVwjyw64b7h/pALCcTVKdRXzLZu67kglSJ+0R+klXqU+90&#10;t0ykgliQ56DIgxLxx1j1JRYiO3fgxPtyLd6LA8ffj92H3xaRXo1dHW/FXh3vO/FhLNvUFsOGjYxp&#10;U6fG3GlTY/bkcVKl0bFkxrjYv3JGfHh0d/zxnuIikeiff/pR/Lef3Yt//v6D+McvbsXffXo9/vPd&#10;C/H7N47EN6d2xe2mFXFj3+K4tGWe3K8X47WDL8c7Tavjg7aNcf/Y9vj8zI748uKu+Obq3vj60k4R&#10;TCQ7KzuzPb48uTkeHl7b9dDfQxHnUx1/3LEiHp1Re5Hs46Or5e4tjrudS7x9Y//CeK9pWdyuezHe&#10;PfBSvLv/pbizd3G8IzLdkov3itzBphXjY9XsMXGzZX282rgyru1bEtcaVsbFfS9Gy/IJsX5STSwe&#10;MyLGDe4XvRUXsa4O122AFGeEXLtZo0Wkgb1NIFw+lInkQ99+vMOBFQ0lNnohjXeJ9xKRhgwZFhOm&#10;zIwJk2bF1kPX4uDp+4pTP4p9p0gCCQPnRR6eE8O1Y2WMiYRXhIsnAshYg9cgFWJbqUNljmW8LyAX&#10;AkCQikxOGli9UBpcvSST24kMuIP8Hy4uG+Tg3hJr854oGUTU1uSBhByjirwBKR+14DVhJrGJdIUY&#10;SZLK1UEfpFrRwD2lXGWdwPfjCrLMtEGUJID3teW+EMTL2Epk0nlcPe734LKlaumciaNYS19kq2Ih&#10;r5uz6ohIkInYSUSs7n47ftJVDPctEwwiUqVOUqEWWbOU6NDpj+3WHZL6QKRDJBVOKh46+o5IdFuu&#10;xR0TiSzdro7XY6/K94lga7YfiZqRo/SDj49ZUyfG/Km1sWjK+FgxqzYOb1kSP7zSEf/0zTvx/6JE&#10;v7gf//Xn90WkO/GPipH+8/2b8bu3TyvmOZQk2vNSXN6yOE6tmx9H1syJo2tnxYl1M+L4RsU3e5fE&#10;awLynfa18ancvq+vHYyvr+yLb66IVFKqz09uic+PblKstDk+P74+Hilmwj47uspP3T46uS4+P7s+&#10;Pj6GWq2O+0dEUMVS7zW+HHfrX44P6kSuAy/Ge3UvxTsi1puyV0W0E2unROeaGXHnxPZ479SOeLN9&#10;XbzRujZeb10XJ7fPjwMvjo8NU2vk4g3yq75eEFH69OoRY4YOiikjh/ltsDUD+8Zzz3WXESulAvXh&#10;KVqeT+rOfSbuKXGDllcf8ybY/jFksMg5YUaMmTQ71jVccsKhziYP4vQ9/abCk7yOfKVAunm5Kpw4&#10;SSp0WSpkUqVC+cas7zEJ1KgDJkDnE7eoRKpMKgtkSPJkIoGtCMY5xzZSG9fJNqhNB8a+DaKmpQpp&#10;X21y3CpOUv8mUSpXN5HlMTfA/NiDzCsQAL3MCQMRwqQRoK00skyPJwlQMK+NU3m+JhjXDSKqDuRS&#10;HQjTcl5lGDdbdSUiAdF2Xn3py4SILOkxabTvFQoy7hEd0rbOWynPhU9EJMgkg1QQh6yc1Ojg2Y+c&#10;pTt4+kMpzQdesbDzyDux8+i7sefYHRFK2yNvxc6WG7Ff5ft1fFAB8LINzTF8+PConTjOCYels6bF&#10;3AljFEdMijeat8df3r0a//2nH8ql+yT+5VcP47///OP4f76/Hf/wzVvxZx9dji/Pt8ad+s3xxt6l&#10;8erupXFj95I4v2VRHF49J5pfnhqHlk4SWCdE/bIp0SJSnZU79sY+Ab9tXTw4KeJckhpd2xtfnJda&#10;SZm+OqtjHgIkbpI9OrkmvlD89PX5DfHNRbl/Z0XE46vlNq6OTxRDfdiyIj4Ske4eXBLvi0y3RaTb&#10;ItdtEfZ2x7p4u2ll3NZYH53eER+ek2qe2xavda6Nm+3r4/KhVXFs89zYt3h0LB0/1CnxfiLT2CED&#10;Ytm0sbIxMbd2RIxUjOUbroqDniU7J/L07c2LKkmb5w3bF0Sinj17S5F4Y1H/GCQijRk/PcZOmR+r&#10;6i/FXinRwdPyGHQBPKDfjFsS+TgLF1fcPHkiFZlMKJVf1YWZxQLESAIwCQn2+XuY6nVfXWpDGWAX&#10;uH2vCUVRudPYJAooF5H8yIZJxLq8VBeI0UUYH3Ou9Ov2qFxpK2XKjOCTflGvbs3nHzzu1ARx21hs&#10;6gWnkOSKlIcXOQrguQ5OZVIb1Ip7QU53c+7SfZVLHVTXSQOXc7XJ+IdXIJN1y8SBzsv8LxMQSK4a&#10;6e4WKYxdN+0nidjKVEayAQVKk39NelskOkRMRGzEVU4/UN0ZkUqEOsTyn9N3Y/9JKdCJ27FL211S&#10;o30nP5AKvRu72l+L/SrnmGTDstV1MWrkmJg2sTYWTJ8cS6ZPijnjRsa+F2dJAerjbz6/Gf/jVw/i&#10;f/7yfvzLryHSR/GPP/kg/nD/Vnx1/Ujcbt0Wbx5YJRVYpWB/WbyyZ7GC/MVxZsv8aHx5WuxeUBs7&#10;502IHXNrY+uc8bF9/vhoeHlSHFk7Na7J/brTKoVRHPXo/HbZtvjizDa5ecRMIo5cuq/OrI+vz22M&#10;b1mTd3ad1+Q9OrUmPju+Kj7tXBGfSJU+bHo5PpEifiTSvFe/PO5o/4POdXHv3I749OLeeHBud3x8&#10;ant8dGZnfHhhd7yrWO6yXM4Lcj3Pifita6fF9rmj4qVJw+LlyaNjw8za2LtkcmxfKHWuHW4ieUmQ&#10;0+AvWHmq9+TxpOzzcumee0HqJBL16smbigbEoKEjYnjNmJg8Y0lsbbgedSf1u+g3YsV93cVPYj8Z&#10;Vl1Y6x0Pp4uHMnE/0iEAF2PuNUmVUKRWKRQLB0g45CuS5bpBoi4yCdBFnaxQBj+uV1m98BSxcqEp&#10;RIAoKhdJsIy3xAW1Iy1OGt5xlupxk9fPR6me/7H9+rfa/85qBNkUI+USIa9h0wdwhk1kqFYmYKhP&#10;l/LwIbXvbBtkuyz3Sq6bU+eFbJDOzwW5PkrDTVftyxwzaUv843V0IguEgjQNbGWU48KRzm4RWdpk&#10;zbJG/RCoEAQ6pP16jtnHncO1w+SHHyJGOnnX8RGx0R4RadeJO7Hz2LuxufUVKdObcvOkVi2vxrK1&#10;+2L0mHExSwSaP31CzJ7Iszw10b5+Xvzs1c74x+/ejn/73efxr7L/8acP4p9/dS/+/vu78es7V+Kr&#10;S63xydEdcbd1Q7zfvDreb1sVd1qWx7sNL8f1PUvi+Lp5UqTJsUuA5IHAHXPHxZYZo2Pn7LGxa+6Y&#10;aHxpUlzchEK9FB9JNT4/u1MKhyKtjy9PrDGZvj67Mb45v8krxL8WmTDcvM/I8HWujHsa86OW1XFP&#10;Ltv9jvXxSef6+LBNSnVExxe2xydSuveObZG6ro6rdSviWuOauNq8No7uWBgdW+fH8R2L4/Tul6Jp&#10;9YxoWTs7Lu5aGSfknrbKHWySoq6bMjImDOOtRn2iLw/xPcfDfOVfM3DtuNlLnESM1J13jfN640Ex&#10;VEQaMnR4zFy8PtbtOxP7jt12HHtQv+k+2YHzD+RFyM2Th8K/WtQLN37cAiPp4AxeZvEcM11GkQTm&#10;K4ptRBgMt87r8EiPi0wmirbO0pkgSQjHOCpDdfwfS5DN5EllaYQcIka+2F8GCWV2/RgDhSvqBHGw&#10;JFQqEjd5u3VcfGhFSgIRJ7HuDhevrNb2GjtdHQqpcPPs+uGGiWx29QqJ3IfUhqxerpdDiUSiilTs&#10;+xilgTgkEMo+i0qlOKxYYIVCI/eJ5Kr55SSoD1ewsyIKLtwZkUU/ComFgyQU5M6ZRLKDJ0UqqU29&#10;3LtDItIhbXlwbw+u3vF3YlvrzdjV/Ers63g7djS9Fi+tORDjxo6JSVPHx4xptTG1dlRMGzssjso9&#10;+/37Z+KffnEv/u3Pv4p//bMv4l9+91n811/ei7/77sP4i09eiT9992T8+OqB+ExxzYMjm+Lj9g3x&#10;kVymu21r4k25W6/sXxrnty+II6umR8uLtVG/aHzsE4H2yw4tnhD7pE7NSybG2Q0z4rWdi9RubXx2&#10;eqNvzD46JfURkVjQ+u2lrbbvLm+Lr0Sqz0+uj4fHN8SDw3IP5cI9UMxz/8gGxU8b4z3tv1W/It5u&#10;XROvaf+8yHNcqtO5YX60rJ4bresXRPPmBXFo9exoWD8nOrYtiGMi0jHVObd/hWKobfFG28a4uPOl&#10;OLFhXtQtnBAvSpXGi0z9RByeikWdnhCJJAMqRYwEmXpFn34DY9jwUTFs2JhYuGp/rN5/JnZ0vmWX&#10;bj+/F96DSHRA8VLduU9ztYPMWVt5KlysIROLAfI11VKlSywagFjCpUIRv7lVBKmWD/mhQICOMokA&#10;7Sz7QZmKy2a3D6KYLEWNSCDI/NLKQgrq+X0QMtbgOWZClSATddRfqhrtWUSLK6gYqfXCZ4+54cWz&#10;RNw05e0/fiwCMrHvmKkQicWqkAcFQrFEIK900BfgVDlE0hfhzJ7KIBrPoRBUQiSUJ2+skpkjK4fb&#10;lgTCdfMKbt8TEpHksvG4g2+ykokrSpQkSmsQqVCjOhGpTlv2WUvnG68iENtUJpFJyoRrt+/oW3Lv&#10;XpW94YfPVm7tiPHjx8ZUXrk1aYz/XJnlQZf2rIi/uq/46DcP49/+7Mv4F23/5U8/j//5uy/iv/7i&#10;Yfz1F++ISKcE8IPx8OjG+FSK8LB9o4C9Pj5uXRXvNS6LNw++qNhJQf+OBX7b0Ll1M+PoqqnRsWxC&#10;HF0xOTpfnigi1caRNVPiuuq8KVfrw5aV8XHzUhFFqkRG7+Ku+O4KtjO+EZm+YoHr2S3x+Zkt8fDE&#10;JpFpfdyTfXh4g+KiVXF996I4sX52HJfSNa+eGVsXTYxtiybF1oWTYsdLU6Jhzbzo0EWiZe38aN20&#10;MI7sejEO71oUnVsXxfFty6Ra6+Otzk3xVtuGuLF/VZzZuDC2zBkbM0YP8aoIXnXMm4j4Fz//u2AP&#10;uXdy67qjRj176TyPUQyI/oOGxYiaCYpBW2Nd3YXY0f5mZlblMfh31G9LAsLKJDzV6QLceE7kMTaI&#10;l3D3RJKLIg3unbwm3vDLP1zwjjweEPSbibifVNywNJFDKpLKk4kFXDYTDJJ4gWpFEJINkKdy8ZJY&#10;XRk7EwZilfjIJINAuYYPgjoJIeumIO8xwVsLrDdpBHqZYyGIYYKIFA7+8irhd2irzFZIhNvXKqJ0&#10;6lgqJ0XK85Vbx3nHRCISyYdqqY/jIG/l8unqREqbG6tkd5B+jC+dpT4N+iEapTr18rcb9IM0aB8C&#10;oUIHtD1wSoSR7RV59p+462TCQZFon0hEPHQAI14Soba3vRbrGq7E0s31MU5EmjZxbEwak+/4njtl&#10;VLzZtjn+y1evx7/89rP4X7+VWyeX7l//9Iv4n7/9Ov7pJx/FHx9ci1+/2hY/Obcnvj66Kb5UYP+g&#10;RQQ6sCje3jojbmyaEtc2iiAbpsVFxUPnV0yJcysnx+VNM20XpUJn182IU1KrkysVL22eF6/vWhJv&#10;7VsWdxXnPJSL9tW5rfENS4uu7ogfc9/p4nYRd3t8IZft87Nb4+GpLXItN8YHrevibYH+8qZ50bRo&#10;QuxaMDF2LpgcW+dOjLUzx8baGeNi3fRxsWFWbewRmRpXzZTrOj/O7lsRpzXeCbmhHSJS3epZ0bF5&#10;UdyoXxPvHN4S73RsjlcPrY46uaDLp9TEqP59o3+vXjGIt7YSI/V8IXqxusF/n9nTyQasV+/+MWjY&#10;qBg9YUYsXrs/1hw4G1vbXvVv6DhJv+chXTC9ZEi/PwmlQ8JLPZk8YcvvIrwIkUQYyMRNWpPnkdPh&#10;9SKLX9DvOEmKdU24lUqRcEhXLJUI9XDcA1nYL+WZUCDzls8vZaYPFUrS5CqH3EfB3E77XkQrVarc&#10;xNzqnMbsJiL4CVmIlEs2FAOJNE+TyQSTi+c3qOpDtuC2yfJtPfrQKudeEVm6jmIkKPyIuVQHq4jG&#10;+xRaRBqsGfUpJGo6y3GW+cE7felOKOj4kK5cvumKCpk8+jFOlcQC8RBunLb7Tt+NXWfej90i0z7I&#10;xbIUnTtwXIQ6puPjKheZ9pHFO6x4qfFaLF21I6ZNmRhTJ43zu+z4J/JlU8bERyf2xj//+LbI8yj+&#10;56+lRr/+VLHSVyLVl/FP392O/3zvcvz+1Zb4uQL4bwXmB41L4/bO6SLRpHh/7/x4v2mpX/74Xtuy&#10;eLtpcby5b35c2TQjLqyZGNfWTYpXt8yKV7bMFoHmxPXNc+Pq+plxfSOvM54Xt/cviXutq+MrKc53&#10;ItOPL2Db48cXd8aPL+2UKm2JT09ujE/k2t1VvPPanuVxbv3caFActm3GyNg5tzZ2z58a2+ZOFqGm&#10;iliTY/9iqdFL06Jjxcw4tnF+HN20IM7tWhrXDq6OSwdXxintH94updoyL87tfVlE2hZ3z+yOd45s&#10;j2Ny8bbLHZ06YnAMG9Q/hg7k/5KqNxFhqUYsD8J69u0fY2unxdQ5S2Lu0s2+6b2t9Ua63pBHRqy0&#10;X6Ry0kEX10PCAO94yPuHxEqKm4S5Q8IiBErjJSrCG/jUsd8XTwyFqyeC+XklFAmQYyQiTIq0dPE4&#10;T8xDxu5L3zvqlBvYefW7fJmJSNVpMqqtzkHCTI+Xd0DoPMuDUDTOOckh8wsiOzWZfBddPgULgcjc&#10;8dLIXMGgskIUtpDMiQid5woC2djnvpMfvpPZhbvIexQeOPnQri+qTURp8vsUHgQvZWS5D/FRrlrA&#10;jftE25JM0D4rt/1U5ZkHIpOUScQhJtovl24vW45x7coqhv1y8fZqu0cu3T4SDdyMPXFH2/fs2u07&#10;hjKp/OgduXZvxtaGS7Fuy0ERaXKMkxqNGTUkpozhj8LGxYOzh+L//eFu/Ntvvoh//e2j+F8i0v/+&#10;/Vci1YP4h6/fjD++dzx+d7U+fnpMMUvz4vh43+y417woHh1dEV8cWR6fHlkZ9ztXxkcdy+KDjqXx&#10;QfuyuN20JF7dKfKsnxKvbJoul29G3NLx6zvmx3WUav30uLVpTry7Z1F83LAsHrWtjq9PbfKN229Z&#10;BXF5p1WJNw590rFa7uPKeHP/8ri4ScRYPjNaX5wWdfMnRINcuZal06N52RTZxGiXHZXqnRZRX5Hr&#10;95pit1frlsUbTWvidudmK8+t5o1xvWVDnKlfHaekbq93bo/7F+vi3tmDivVWuK+XJ4+K8SZTP78b&#10;DzePDB7JhzSWDfWNXv0HRu3kmbHg5U2xZFNdrNh5IjY3vJKunH7HA9ry2x3gUXT9zrnci1Usn0md&#10;Pos64e2QcHiICzQekIzkQ4PMbx+izEuKeKhUamVl+qrcZ6pcPAAOGSq3LUmUyQeIBCl4hIJ4CuMY&#10;lUqCVMRL9SI7mOe9r/NV7ITRVxIJeRQxcMWSNMRGECjLIA8xUnWPyM8llXK7dhAIQmnf2TmV86zQ&#10;ISmS36WgfbJ4uHS8N4G4iQwdzxRV2TlWbnPjtUnxEISqI5GgLW/6sStAlk5XtEMlHoJAB+Xe2a0T&#10;kfZBJFy74tY5YycCHRBxUCBuvu7VFttz7N3Y0vp6bNx3TETaFxMmThKJhsW02jExeeTQWDmzNr64&#10;2hL/66cfxv/97RdSokfxvxUn/e/ffx3//MMdP9T3n241x2/ObY/vWl+OrxoXxzdHVsdnbS/Ghwfm&#10;KS6aG+d2zI4jUpkWAbh59bQ4uXW2ALkgXpUy8SL9axtFmu3T4u2dM+LtXXO8pOfWTpFo57x4f/fC&#10;uH9wSXypeOmrIyQdNsfX50SmC4qTzm6PhyLvx3Il329YJTK+FOfWzIljK2fFibVz4sS6WXFy/aw4&#10;vmqyrDYuaIy3GhbHe+0r4gPFXXelcu8f3xy3O9bHbcVBHx7fHvfOH4iPT++P20d3xhudO+K1tu3x&#10;zon98fH5+nh0qTHekyqd27E4toukM1jpAJF4ET9EctobJcK1IyXeJwYOHBYzZ70UL609GGvl1m04&#10;eDHWH7gUu/EG5Ens1W+zV79b3Wl5HPJEGjBdYHHtyOKZTDKWEoE3x96oz2URxk8qEIbIurJ62opI&#10;PNuUL5wkOcD6u9xWimSlgiAiGgRBeVCavLmbpKkUxiSSO1fdtE1TmepmOX3kyyyp0631Cm8RYsKK&#10;T0SQTHdnkqFae1dl6ZJUEEykQJ2IhSBRcfPy5qrIZgKVG6na5lIfybUVSX3JcOf80J4J9LHiJdRI&#10;RPGjD7ncp07n2FLmG65SIRILh0SWQyILq7rrtIU8vi+kLcfERftFIty4g0e1LzLt1T6rGw5AqqO3&#10;Y0fjzdi843CsWr83xo8ZG7Vja2L6xNFRO2JQrJozMb6+0RH/6+d34/8oLvq/f/FN/J8/fB//4xef&#10;xH/57Fr87fsn4y+vH4hfKk754dja+OmZrfG+YqNbGybHiRVTY7VirLljB8eMMfmnzUP79YjaIX1j&#10;yeThUb9iUlzZliu2r2+bGm/uFpn2zIx398+LOwcXxwd1S+Pjg0vjYcPL8WXz8viiY1V8pXG+u7RH&#10;tju+Ob8zPie5gSIdelnu4aK4umFBXJG7dm3L/LixY0Fc3jo9LsnFfLVOpJQ63ju1Oj49uzYeXdkS&#10;X13fFd+/uj++eeVAPDy3Kx6c4h7WXhHmYDy8cNCEuntyX3xysTEeXG2Kz681xYNLB+KNlnVRt3x6&#10;zJ80Mmp4wT4vmezRw6saqidjeSsr/24xYODQmD5nRSxb2xBrdp2IjQ1XRaSLsbvzHf1GZFn1m+k3&#10;PtB1oZR3oospF1Ti5QbU6bxcO4URuHleUsYFXNtcOIBLB5kUimhbZfFQpzYd86JJLxe6gokYAj8Z&#10;Pr/aC5KYNOnaYRxXitWV6rZBqnzJfpMTF99ZxYiv+CskiMSzUSwd6tZiIsF6EUWEcYLBqe+MmfgA&#10;mXRIAknB7KZxAxfi+KUk2mfZj19oApmcVMgsHBk7MjFNauOMnL4o1sfh4uHescynVV8q1qwvlpS3&#10;b7RCILYqzyydyIUayXiuCCNLx5tqyNQdPCk3rqiRVzawPEjE2SMl2iP3bs/x27FXx87cHXkvth68&#10;EJv2HIslq/dEzfDhMbV2dEwdP8J/abli9vj49pWO+Jdf3I3/rRjp//7hO6nRN/Ffv3s3/vajU/HH&#10;t1rjz68djD+9uj9+fmpjfCj37OKSMbFl5siYNrRfvDxjYuzbsjbmTJ8ckyZNip7dn4+ezz0TAxRP&#10;zB49KPYvGhNn106Mixsmxs0dU+LWrmnxxv7ZcbfhxbjfvCweKL56qPjqc5HoixPr4+uL2+K7q3Lr&#10;ruyIby/tiEfHFZO1rIh3RbrXFU9xH+qN3fP9bxg3d8wUmabGG/Vz4m25mm8qPnuj6aV4s2VZ3Dm2&#10;Lj6RW3j/5AaRSOQUmb69diC+OLsjvrqwN76+2hBfXG6IB+frRJ7m+PxGWzy63hyPrjXGhyd2KLaa&#10;HUunj4qawYqR5Nr5lcde8cAj5/kIRU/FSv0HD4tZL22IVdt1odp9MlYfuhrL91+OnYc/kDeBiy6z&#10;mweRcOFx7/I391pK46PgBjOZSInjERV3DyJVhlJdkfKwQkegZm0e7p0VphAsb8YmmUgi+G1AJgqk&#10;yqRC/Q219T9hlDhK5IJ4vm9Utk6N2xVMl88ZPm27NV+8byLlYlMskwf5ymFMH8L3kVAnkUcfigQD&#10;yQZIYqKIQKzYzhc34tplHJQ3V3WMiTStMr+oBHeOrb403kHXLDJxo7WRe0ciD+Rq1NZZOhGJJEOT&#10;3LpG32wVkUSmfZiubmTmSHPjyu23KuE2yJ07pS3EgUSy3Se5IXvbqxx2drwRm/YqAK47E4uX74xR&#10;NSNjBu+0GzfKbxJaOW9C/PLtE/Gvv/hYMdLn8X/+7GsvD/p7qdFfvdscf3j1QPz6kq7sJzfH3R1y&#10;pebVxMpR/WNMv56xY8H0+PB8e5xoPxhDBveNmpphMWLM6KgZOSIG9esV86fXxupZ4+LAnJo4vWpi&#10;XOZZoi1T462dM+OD+vlxX/HU5x0r4iu5Yd+c3Sx3bouUaEt8f1Vu5GWB/+qO+PL8lrh/eF180KoY&#10;R+7fm/UiysFF8epuxV9SoptyF69tV8y0Ykpsmj06lk8fGctnjI5NC2rj0OoZcfHAirjdKlevdWl8&#10;KVX6/tKh+O7cgfj+SlN8LyX++kprfHWlTap1OL6+3qqtSHVxf1zb/XKsnVsbI3SxYMGq/0qTtwe9&#10;ICJ15xgi9fbLTxYu26a46Gqsq7so9+6C7HLs0QXs0GmRBgLJIFJXHIxrJzwc0pZ4iRS4iWQPB0OR&#10;ZCaSFEjkyLV4AvxlgZzV4gI795QyZkKZyOKxjwF6CJZqQzYPl46bsFYpu3fU0fYG5CL+YZtkQ9W6&#10;liPp2CS1inFeRGo9/+Bxh1mNCyelYQtZNOnqZSicg0h8IOIfiJJGQkEmovg+kY5JLkAUlv14xQIk&#10;glwiEU+xtuqLq5YEtegLbNOVqRF3DreOB/JYAqQ6LP2BVI0iUbPI1CjiNCpAJe3te0cQivjoxIdS&#10;IRaokmDApSP9LRJBJNw7lEgEwnYfue3VDdsbr8T2/adEpAsxY+GqGD12ZExSfDRp3MgYO2JgbFg0&#10;NX733vn4P7/6VLHRN46P/vuP343Hd4/HX9zcE79W4P91+6p4d9usOL1wZGwf1y/mDekZG8YNjsub&#10;lsS3N07E8cZdMWhAL//VP/85NKB/nxjQp2esWDI/GjeviCXjBkXzotFxed3EeGXzlHhr+6z46NCC&#10;eHhkWXx1Zp2fVfqpVOiHa7wCbFv8+JWd8ZNXdsdPbsi9u7I9HpzeFB8dXR8ftC2P1+sWxSv75sb1&#10;nVPj8paJ0b5kVKyYyB88D41+crWe/dGfxITa2lg8e1bMrx0Xk+W+7l46JW7KNXx914vx6MjW+PHl&#10;OhG1wUr87c3O+O7mkfju1tH45rW2+Pq1lvjyen283rQxdiycGqOHDfQTsvybuh/uk1sHkfgXP9y7&#10;MeOmxIKXRKS6S7G95VZsrr8am7S/s/Pt2KuLo906ueo8/k/27oDMS4cgkjwWx0rnP4uDFx7FAV3U&#10;/b+/uljz9zykxJsufikssrBV+7JGkcn/eIEiVUkIHfv9DzYBXkRjJYRXREAcWSoMJmKonPeOO/kA&#10;SYpZdXQu7019GbyxiBejZHuVQzoRtFvrxQd++UkL8ZHIAZl8fwglKkQiqZAZOtRHRBM58ulX3Dji&#10;JpFJbf3AnohEIsHLf1QPl459iIQ5oaCtH4Pg2EqUysMyINTIS39sKpMSNWlLqhsl4r0LjpPs1snF&#10;c3z0xKXbc1wmdWIlA49KENjuxsWDTEdyrd22urOx7cCZWLfnRNROnRVjx4yImRPHx5TRwxUjDRTI&#10;ZsV/+vBa/G8R6d/+/Jv41z//Mv7529fij1KjP3tlR/zs5Jr4rG5h3FGs8/bmGfHOLu0fXBMXlk+L&#10;s8smxXuNG+N62/4YP2JIPPfMn8Tzz/4oesh4P8Kh7avj7MFNsXLq6Ng8caCIVysVmRi3pCAf1C+K&#10;z48vje/Pr4uf8fahm7vjZ7f2xU9u7Y2fa/uL1w/ET1/bF9+ITJ9f3iEXbHN80CEiHVgQr+yeJRWa&#10;HI0LamLFhBr/OdrQQQNi1MgakblvzJk7JxYvmhudTXWxa/2qGD+4f6ydo7H3LI1bOxbFo1M8M1Uf&#10;391ojR+/KiLJvr3VGV+/0S5rjS9ea4p3j2z0GjwuNtyUZb1dJhl6i0S94vnuPaN7r94xeuLUWLxq&#10;d6xSfLRdcdGGppuxpuFKbJEnsE+/636nwCGTTL+tVzpAJmHB7r7xoRhaZKoTxrx8SERqvaALPveW&#10;uMckMhF+OAS5/JXJlItdIZOADoHYQgRZ181am/ZFBhNB5gzcU9m7VJuiPF0qlBk6v+NOZbh2lSKR&#10;eOjWfPnhYwI3p7dRI5EC48+/2KYCZZbOQR/1pDAmEcrlbSpTZuNILohMEOuyvhDIJQVixTbuHF+U&#10;3wDkK0851pWoQUawyUN7uHV25USYJilSI0kFgtRT3EMSqaxIxEUZK+3T8V7cOrJBIhCxEdvM0Mmt&#10;0/GuE+9IkV6PHQ2X/ULIzftOx7J1e2Ji7YSYOWFiTB8/NiaOGRq1wwdG69r58V8+ezX+9dcP4//7&#10;CxHpzz6Pf3h0Of7qdlP8/jWB+8omgZ3HxHfGLy7vjT8T2H7/Zmd8eWJr3FVQfrt+dbx2cHU0rpoV&#10;L05jydGQmDZqUKx/aUZcbtkex7e/FPtfnBIrRvWLYysmxNv758Wbe2bHx22L4qvTL8fPLm2KX1zf&#10;Fb+6dTB+9VZ9/PKtBll9/OLtxviZtj9+7aBim/3x6MK2eL99WdzaNz9e3zsnOpaMj2VjB8Whbctj&#10;2aJZMWxA36idUBujxo2J4UMG+69iOtvr46O3bsSu5S/FaBFh25yJIuLy+KB5bXxxfl98r3joh5tt&#10;8VOR6Idbh+OH14/Gj18/HN/caolPTmyPutUzY6w+C8uD+phIZO2STLnWrk+Mnzw7lm1uiZXbj8Wu&#10;1jdiZ+ut2Nh4NbZ3vKnfiQuiXDrcOm15Tsm3NrgBr9+fl3iyKBkc+BaJcEVanMWtDSITK8RRnK4Y&#10;nhu2IlK+jYjkg1RL59uFaRIPzuxJRRqv6xyPpmuf5ICfV2JVhEhg189kgUSpVlYx1Eok42YtJCPL&#10;Z6JJ3axakI3lRSKTH6PwoEVh/NYgXQEgVRv3gFApyKUP5BdHUk9kyQwdSlRMZX5iVWW4gBCJFzRC&#10;qjwnQnHfiJhIW26+chO28YzK8ZFVxt1u9lkeVK8rFe9cqHO2DkWCRPry5drx0J5T3dx4le2V7Tmd&#10;7hxpbp6GPXDkju8X7T16288k7WahatvN2HnwYmzdfym2HrwcS5ZvibkTa2OuwDZN7t34UUP8UpCz&#10;mxfFf/vy9fi3P/00/r8/fKc46dP4p08vxB/vNMafv3FApKnTtin+8GZL/OHtdllr/PbV/fFzqcgP&#10;1+V+XT8Qn57ZHh8d2Rx3WtfF6w0r443G1fGmwPpmy9q41bQ6rh9aHu2rpsSRFeME4gXxfvNCxT0v&#10;xdenl8fPr2yJX0l5fv3mofjtOw3xmzvN8ev3WuPXd1riF+82xU/ebJDrdVBxy7a427ksbje86Hc0&#10;rKodFJvmjYsrHVtj68pF/rdzv02VB/G6Px9DBw6IY+0Nce+dq3GucXesGCsllvvZumxqvN+0Nj47&#10;tT2+vdoQP7zSKuVrj5+JQD9760T88Pbx+P71jvj83P7oWDc/xunCkH9WVrl1pMJTlfr07RcTpi6M&#10;lTtOSPHPxza5dVvqr9i929H5rrwEXfz0W+6XWY20rYjk2xx28e6VBa1cdJNIkKh6VZtfxiP1cQq8&#10;WDPPL6FKwjI3b5uviXB279IcN6FCIgDuXioVBFKMBUGufCv1YZWCzrFkTm4eN17J2pHe7noGCZJB&#10;NpSIVeAyVjt0E9D9PBJpbsdAuHQVoUSWTB4QN7Fi4WH8/7j66/+qsyz7H6+R1jLcilJKKdwJxN3d&#10;bm7c3d0TEggkECAQkhA3EtzKm+ppGemZnpme97ztr1nftfbrpvr9/fywH697bwRy7+t51tr77HNO&#10;KVWoRHZOICkZ5M+Z+ggqA8t5rHD2nyMcgohhVTzBZK8x+IZt9NNpfZFtaKIKDkPtJLbvgsn/DSt/&#10;y9q56lXuvuYB6QZSBdFGTkRVsjK35isIUBpzonRGWhlBKupHInOj6KwmBkHK7EBocBwCD3+BU2pU&#10;3fc+cwoqB21LZ2oQ/n15hLnRXfzfb5fxlwc38I+T9fjt1SL8cLmAFq8I3zO+4+NvebO/7EnDw6Z4&#10;rFaGYKnCH0vVQVioDcdsVQTuloXgTqEfrmX5YCjdC4NpZzBEC6dJ2uvF3ricTktHiO5UBeKufq4h&#10;hLlRHJ4OuvBsKBvPruTgGQF+cb0Qz0dL8PhaCVYJ0xJVabYzAbdrw3C7KgjlEQcRduBdFIaeQIs7&#10;DHVZcfjiAy3Wex3b3njD4tzhI+irL8GlWjeaE86hxGs/Uo9+DPfxT9Ed4YXbhdFYaHVhpZcwDRCm&#10;i4TpcjnWLldgmYo7RbWqjfe1SetNW5gfESSVu1WxE0RvvL0Fm3bswmfHfBCSXIcIVxPCXY2Iye2x&#10;5f0pZVeQork8OQgOilImdx2hqb1jyqRKnrWFcUB1814RSJkMrUVTG5H2ehBIUiU1tW7kSI7FIzAM&#10;O8BMeZKlK85zs3kM5UwbeZPgMdUhFFIZNbkWdS4ZRM7cEa9SH143FvXp+6U+Tte31IqgET69/hqV&#10;4pUjgcqHBM2GnWOu5Jl4Ve5U1MacR68pNhbhCTD7fkFEQFpv82uqzHlUxwAiTOrs5tc3Nny0JlXJ&#10;N8GxCp28cSNHJp30ppyJEClPyrIRa0ORNAHrdDDI1qklyC1FIjwbyyXcDPXTydIlEyQt6kspv4xk&#10;evOk/G7EuJs5MrYimvYuPKUM8WFRSDl7xE6c0M5Bn7+/E4dpWy7mxeG/1sdsAvb//nAPf16/hj9M&#10;1OPH0WK8GinCq+FifE+IvrmYjW8GeMMzZ1lvicNidSimS/wwQVBuuc/ghuskrqYdxXDiEVyJO46h&#10;uFMYTDpFK3YCA64TGHSfpBJ5425NCOYbQrFQH4jV5nA87IzH84F0fCUryXhxlSDdpH28VY7nN8tx&#10;n7na6oAbc92JmGgMx53KIDTFH0Y987WB7ECqXxAG8kNRx9wtP+QIMry/RFYQc6isaIxUpuFycSwu&#10;ZIXiQm4YrpRGY6ggApdpRa+kB2GqOhYLPelUoUL+OyW4f7kU60O0eJfKMNubj1Z3MA7u242tm9/A&#10;5rcZBMk6wFUKp73bsn0X9hOk4KRqBNLahaQ2ILZggJ+FbDY/G7kEWm1VXaVKLgKVXuNAJXWykrgH&#10;KLUN6fidLIabypRlObtagxyL55wz7Lym+SUrSnRQqWzFgl7zAEWh2CiT22FmBpOUSv15zvojUxop&#10;kgD6KQgerZsty9DXpWKmalKyDQAd8F6j6rzSBvhagGfnvJJ4p5vbmTeyXEkFCCtCEA4pDkHaiHyC&#10;Y6c/8A/dyJkEkM0lESYp0MbI4jao+P3KlwiSbegoO6fKncDhm2knRBAcVevUyeAs2BNY2m7YMxkr&#10;mJg3uRimQgKJqqTJ1g07l0glSii/gqTSi/TpvYijCsVmNiOeXj0uvQHBIQkIOe+N8BMHcOzT9/HJ&#10;+7vxCdXozGd7MV7jxv+8fwv/+yuC9O0K/u3eCP440YTfXi/Hq6slzJUK8S3VQjbvxUAmnvam4T5z&#10;mpVm3oRVoZgpDsAkAbmddx43s8/jRqY3Rl1eGM7wxpDbxzYquZTphauFvrjbFIUl5lxLTeFYa45k&#10;/hXF/Cgaz/qT8c1wDr66RpCu5+PlWAmej5Xi6fViPKJKrQ+mY6E3CTMdMbhTG8xcyRtXc70wknkW&#10;l2jztNOQLN/NIrUqRWGiIR6zbRlY7SvC/YtlzHuKMNebTTjcmGcsdLkw1ZTMvCuFOVgW7g8X4eFI&#10;CR4MlxEmwjtUTjtZhM68cBz6dDe2bHoTm9/SUTFSpU2ESBOym7Fzz3v48og3/OPK4RdXQWWqRiIt&#10;dULpJSSry6RKvY+88nNLrR5l7srPz5yGx314XIjaidxMA6RMmbyHrEzOx84qAg3uUiSFsyDQDrGz&#10;M7qoWLJ9Jg7Km6RQBIYh+2fFA1MppjMMVaxl2VRwyJe6aALWoHFAcpSHKsSfU4HCaS/SZKx+Rhuj&#10;qNpnijRum+gLJAHkTMgKJOZCHpCsrM2weaZ22jYCJDu3UYCwGWcBRJB0VZVOE7JatCfIHItHGDxL&#10;xWXlrILHUccmZ+mPC/jGqcCgptRslblp51RUyKnlc+VFfLM1Iy5w1Jyq3Mi6GfhBWB8dcyN1MrgI&#10;kpaSp5YNIYUfXkphH1LzOhGb0Yi4XKpSfg9CY/Lgcy4QfidPIfjgfux/VxDtxheaQzr0IVa6ivHf&#10;D2/h/369iP/9Yhr/sTqMf55qwR8I0j9cLcZveCN/O+TGVxcJEvOlZwMZeNSXyvyIOUZDFOaqIzFb&#10;GY6ZqkhM096Nl2hvBS9czvHCUNY5DOcG2K5A8zqVojcZa91xuNdBiAjF/c5YPOiMwePBVCpRHr4a&#10;zWcwHxsrw1e3KvGMqviYVu/+pQze8GlY6U7DQlsixhtjMZznb7sIDSScwIWoQxiMOYzhlJO4le2N&#10;6bJgWyS42pVklb97vem0cG6sDRLKS3lUnXwqUKHnWoynV8vx9FoFHjIejFQQJMJHkPqpXsc+fQfa&#10;cHKTNuFX0+rbKjJspt3bgp3vvI+DxwJxLsiN4IRqhMRUIDGP1q7kIrQmSdXUVH5eqdXqidRmKIob&#10;dpV9l70XPK7GSbioSNYdzntJ+bOVx3lv2aJQu9eoOqriCSTCo7Y2AZYjuJgn2UFmDDvgTGApT7Lw&#10;WDvLg5T7OOFU9wiPBUHi16zz22PfnP0hlF85CqafcbootEGkciTS/BM8gkXKQqCcjgb13kmdPArF&#10;77FyuIHjKNRP1k4tP6Y4jr1z9l+QKqnk7ZS9N+aTtGlJnuChjcshSLZ4j89l6aybgTDZ+Tp8s1Vg&#10;0DKJjSUTbloBVxXfeCWu1tFNkCoUhMnyIia1pUNIZV6USnBirUpXjTgCFZ5aCV+fYJw6fBI+Z/xw&#10;5vNP8cU7O3GA+ZHP/o+Q4/slnjO5/u+nt/F/v5nH/3o+hf+ktfsXgXSjGP8wnI9XlwnSZeZGlzLx&#10;grnM84tuPL3owv0BFRrisdQSj/nGOOY80ZgsD8V4USCVgfAUB+JWCe0f7dNyRzIeEITHA2mEMBGP&#10;e+LxhD/7hPnR465Y/s4MfD1CkK7l42uBdKsUX8vajRbhMe3eo8vZ/PcycO8CYWC+tNrjwp2mRAwX&#10;h2JEezZknsNQ2ikMJZ/EJdrJYeZmNwjUFP8PAn1BG1USwocXc/GEAD2iAj2i2j65VsooI7AEaZQQ&#10;EaT14XLCVo5lqtmVUhVo9hIiKtJmrUnSXBKvAmnzFmzbyQHpqBe8QzPhH1+GgPgKBDFfiiseQGIZ&#10;BzbLkTYAuklrp44VhudztoKSFR44+DJUfFJhKqtxiq5mGi7m5Rm839SGZgtPpUzKnTSg857UpK2z&#10;+I82z2yd8iSqUJuUSDkSVYogbBQdTKEYqsKVCBCCV0rFcXrwZPU8xQZCpDOYdJC0lccFIKOYMOr7&#10;XitsoSLJV5raTPILUiJHmQSUmlh16Jh1gqvIYKolaVVQeQiK7XfH0cP2XxA4GjUY2fy6bXBPeHJk&#10;4WT1BBif21yB580y2Vae5LFxVmTw5EYZ9YSFoSZVgWX9dQwtkbBWIIKURoDkvVPKnEnX1DIqEkFK&#10;LOxHQn4nQhKKEOMiSBk1CA2JhM9ZH5z3jsLhL740gA69swM+tHepJz5DVdARfHu1Ef/9ZBz/5+W0&#10;Vez+c20U/zrdgd+PVVCRivAjb7rvLvMGJ1Avhxi8vrjkxpO+ZDzWfA9He5s4bY3DbINzPuxMfSxm&#10;mglZZwoeqjNiMBNPLtMWDjHHYj70XOcp8Weed8fjWW8cvqLifDMiNSrEC6rSixsF+GqsGM+uFeAh&#10;/71HQ1l4RIAf6HqFYA3lYpVATbckYbxSK3VDMEaoxgjuTYa6xcdLgjFVEYr5+histNPC8f9x/yJ/&#10;lrnQI+Z9j0eoRKO0kNdL+e/QRl5TcaOUNo85Un8Jf38JRqoS4U3V3r7lbWyxErhWymp31c3Mk94y&#10;i7fvswPwjylCYGINQlIa4B9bhujsDqR4bLfWh2kA1KAoiLQpipbKWLeDig+aZ9KAKqvP51bFbZjg&#10;65NUq0mk895RAcL2hed9t7EPiHKnfKqRcyC4ciCC47Fx1iZkqjKLPB0K7Sl9b+RMDlBUIYHBnOiv&#10;japSLU3UEiT+DlMgvmYrbfX9quy1LwqkyVcl+sfkKwmLtQExNmCSGm3sd2cQUWUMIpuwdSyf+u1s&#10;IZ/+MI0WUqUWbSdM5dFjAuRsp0Vw+FjzR6rcqehgcwWeuSOnyKByqGPxdPRKthUZ9IZT9vnG5zDU&#10;sOqWravRpKtnnogwJREk7RyUXH4JicX9SCzoRpy73nrqIt11CApPgb9vCHwCInHk6Al89sEefPnh&#10;XoRxhC33PoRy3wOoDT2K76+3U5Hu4P88n8b/enyHIF3Fv8724Hc3q/EPtHeq3v3mci6+pzp9N1JA&#10;8Arx9XAuvuJNLav3dDCbQGXiPnOn9S5avk7ZvjQ8oHo8IXjPruTiBeM5v/+ZqnMXGLSGz2nxXvbG&#10;40VfLF5eTMU3/J6v+W/oe18QqufXCBKhUUn8ERXxMS3m40tZ9jufXCmgUhUQjFwstKfaxpQzdQmY&#10;bUzEfGsKlrrSsdxDO9edjHv8t9YvEKILWVSkfP6uQjzh4PB0RJVBQkSYnhEmQSWFekRFutdXTJhK&#10;ca0mCQHH9mH3js3Yum2TzSUJpm1btPHJ2/j167/Gxx8fQVRiLaIyWhFMmALiyhCUWGn2LpPWTl35&#10;NlnOz9XVxHxITckcSC3oVjSfpKqtDbIabHnvOO1DCgLFyOT9puXpSiU04KvzIZ9Wr1CVu2ZCowlb&#10;UyA1uPK+lqWziVpePQUDqZLsmiyc0/5DhSEgAsXmkFSd69b3Ky+SjVMZXArllMVt0Z9USzmSs9R8&#10;lgmT/hMOzRtW7qecieBow0jb3JH/aVtmwdc3lkwILsmq/jDbj46jhTbEl/UTSE5/ncfeKT+S+njK&#10;3lb+1qhjLfV8IzVCESBdBY/k3roY6kYJ0jXkUIWyOJo5edEIbZ222aKV8yhRUvEgEgr6EJ/XgaT8&#10;NkQmliM6jV49LhvBQfHw94/GscPHcfiTfTj0+Wc4fOQoysPPYzwjCG2BR9Aedgy/vdWB/ylFen4X&#10;/4tA/dd9KtJMN/5wqx6/u1GBHwmOJmd/uFaEH26U4rvrJfj2epHFVwTsxaVsAuI2dXrMfOQJb9pn&#10;l/g6b/SXV/OtEvd8KBtPqERPepLxQoeS8QZ/1kFLp+iMx8v+VOZgtI+KS1Q8KsbzYd7YVLLHVCKB&#10;JHv3yOaaCvDsMkHg9zwlCA/5u1e7UrCobnEq1BLBWmc+JJAV9wnug8EsPODPPqaSPWfe91TWTv/H&#10;0UrCVMnfU24WT3nS46uVWL9YQQtZgVt1LgQc/xh7d2+znVhVtdPyCZ0du5kwbd9NhT8RhIBouoCc&#10;bkRomiG9AeejChBKi51WScutbhPN81U7xSQVGASTWocEkcrf2q5LOZHlRY10NhqMGbJ6WkWQox2I&#10;eL/mqGLHcJamqzKnooIneF9v5En5VKECHajHXEnq40BFUBhOXqRFgRsd4U7eo9Yf7SpkOxELIqqV&#10;U6lzAFLosX7Pa7mew5id/RgEjLOEQjAJIM0fSXU0z+QUF6Rc/Dqhsb66Nn1Nc0Z/7WjYWNBnINHK&#10;bbQHWfCNUn4kgFSt0/4M+ZRwFRqkRrZ4j+GycijBqqFCSYVq/wpSZsUodHiV5ovMKlQ4e9allA4g&#10;RUrE5DYhvwuRGXUIjy1BXHwuQoOiCFEkzp4LwJFPP8WJLz7H2eOn4O0djOy4RMyWpxOiI+iIOI5/&#10;GGvDfz2+hf/1bBL/+8Vd/I8HN/BvdqBYM/5wsxa/HSnBK954P9D6fH+zjFFKiIrxzbVCfEUFeckb&#10;+SVznK8IwFdM5F/yZn1JJXlOJXnGeEwb+KCfFq/HOaD5aUc8nrZF40lzJJ60RONZe4JZvedUtWdU&#10;jReD/Dne5E+pOg8vMjcazMBDWr8nzNGeEtynBOHxcCFfd1sXxLMRQnU5D/eVOzEPWmU+tkZllEI+&#10;VGGEIKpTQoqmnOvFmFNW1zzVSwL08noFFYkwXaskTOW4z+vy5SosE6TJxixEnf4cH+7dgff2bMdO&#10;wqR9wN/ftQMff/AuPvn8EHwjc+EVkWPFHdnrKF79mC8FJVYhjoNcIl2DLLjsuayd5gd1CJzNFXIw&#10;zSAsCgcqDrByMB7noslb2w+P96cmadV/JyVSscFcEvN9O+mCIG2sWVK+pAnaAnU3GFjKc2Ys3yml&#10;mljLjwciPbYiAmGydiA+lhpJfTTXVEqYyvgz9nMMA4lfey1fezZYaZBgSAKVK3nsnVk9CwGk6p2j&#10;UDaHpLI3Q6VxbZgvaJx1RwLHCeu3I1QFTbf4nADxzVCjqi0xV6+dRhcpkmwd30jbzMSTGzl+maMU&#10;n+uNditPop3TqRK2kQmTVlcVIaq8jDQmsamlg4SJwWtSwQBiczoRmlJGi5GHiKhEBASGwy8oGkeo&#10;QCcPHsR5QuR3PhiBQUlIis/CZF0RBhPPoC/mFF7daMZfHhGk51MMgnT/Jv48049/nGhxQBoqwG94&#10;c/+GSfpvOGr/cIMwEaTvqFTfyupReb7hTf8tb+hvrhQbTILqOVXgGa3f4wupeNCVgIcdCXhAcB7U&#10;h+JBTRDu14fgcWsswUrCs54Ux/L1u/CcQDyVEhEmWbc1Pl4nTA8Yj65QlUYJGIFYIyQPqX7P+e++&#10;uFFu9uzRlXwCRRvX67KvPZb1lK0kfC9Hy/D1WJVVA7+67VxfjlXiBSFSPB+tIkxVeHStliDVYL6/&#10;EpNNmUg59yW+/GAXTn7+IXy+/Ay+7+5A3tGPEePtgy8OnUVATAn844ppp+uRUDxghYbwtFrmSoWI&#10;yGpDsgpBdBE2ryR7x89eINkuUfzcN/br0JSJDiezHVprdU/wyhzJqdo5xQUpk6p3G/NLKj5srFhw&#10;5pJ05cAvx6VcibCoy0H5k6mO56qeO2cbL0LDkLWz5RX2Gr+nWwpF4KRIBOinIzkVAim3eeZVsWRO&#10;lk21eP0nCNNPeRL/s/KgTn7kVPW0IaQKDbYdF6EqIjCq6FkpXPNJ/GNt/wUmglb+tnkjR40spEKE&#10;yemtoxoJJAJjpW8PQGofUdFBpVEXbZ2rTn11DkS2UI+Jq6185eiWVnrJYEouvcjcaBDx+f2IzWxB&#10;XGohElPcCIlOQ2CUG17n/HD4yy/gddobvuf9CVEc8yY3FSsf12vp/9P80BtxAt9fbSQ8Y2br/vvJ&#10;bfxl/Tr+PDuAfx5vxO9HSvGjIKJSCKYfLuXjB4LzPW2e4gfmMd/RXn0jiAiVFOqFFSNyrFvh8YUU&#10;POpLck41b4rGUqU/Vsp9sFbui4e1BKklFk/aE/G8J40gufFswE1rV4DnFwvNvq3z37w3kI11xhoB&#10;EVT3+W88Yi5jbURDVDEpIkH56nqZwfKcyvlUBQlC92SYtnMkD18z1/uGVvX7ySb8wPjmVg1fq8DX&#10;tK5f36gmSNW0dwxC9OhqLdYJ0hJBmmjORk7QMZz4ZA8SfY+iLS0MJUfeRW/YIWSk5+NEiBs+McWI&#10;SG1AkCa9Oagl8/PRHoKBzFUDU6v42gWCJCuuSVpadH7GtsMQHYj13wkmqY+sHl/PqNVrUijmRryn&#10;1M9p6974WOmGJmcdpySgnHv4p0lZK4PTAhIi25BfIFGNlCNttAnJ0umx7Qeu3EggmSopV3KsnxpU&#10;nQV9snS6OpW+jQ1STJFslSD/cYWddSR1kjIRDG0aqd1XrQ/Po0pOCdyxe8qJrPhgX9cfJVUSQHzd&#10;qiqq0snfqsBAKyeoBBAVSgeCZdMbq/N7Yw7JFEkqpLYgqpA1p1pxwTOHpEqd3nwreV+lAg0jrWgI&#10;KUVUIo58CcUX7MSJmDR+YAluxMS7EZZYgHMB0Th1+Ch8zvrC3zfccqWA0BQER+UgPrEQ4/UluJEV&#10;aku3v73ahP8iPP9Ne/ffj8fwl3vX8K+zffinsTr88XIZfjvoKNIPCibq31+lxaMyOcGc6Wopvqb1&#10;+5qK9ZLq9YLxlJZMOdH9Pi2L0KYmoZjTkokiX8wzlksD8bA+Eo86ovGoJ57qlUN7WEgAqWb8XS+G&#10;CQpBWruYh3uDeVQf5UEuRjpW+/h7Cev94VzmR8x9BlzMpbLwFS3oVwTqG8FB6/biRgkB4e+ign19&#10;q4IAteA30+14Nd2Bb+804Wsq0NfMiXR9eb0Wz6/X4dloPR6N1OLe5Wos0trdaclDbtg5nPvkXaSc&#10;P4Dr5UnoCfwUF+N8kUJIzseVwze+ApHZ3QhMqUU8bV0SPxutjo3O6aIy1Vv/nbpNVG1VpdUGR8Jk&#10;A6g+e5XG+dj25JBL4b1i80gN2iRFKqR8XI2sKns7YS1DsnqydQaUXBbBodroJMAc2jiB5JwIyPud&#10;YS1EuvI1Kzx4igjO3BGv6r+z1wSTR6UYuloxwgNRAb/Xs0HkNEHRhicMSqKVs6U+ntBp5k6+xOBI&#10;oIlXrVbMFjiEyWr3nlFCQNkJ1nxuPXdUKyWJUiCboOVVEGndUSZByqTt08iTL6Ak73xDNSGrSVh1&#10;MGwsK1fYnJFn4lWRQnuQzJEtqfgSvThtXfFFpBCi5LxehMXmISQyGWHxOQiOzsKpoyfh4xWIwIA4&#10;BATEICgsAwHhmQiMzkdaWglm6wowV5mI0bww3rQ1+E/C898Pb+O/afH+osPF5gfwj3fa8Idrdfjx&#10;MnOkoXz8hje5qRFzi+858n9DgL7jzfs9Vetb3vTfXuGNPFSE51StZ7yxH/elYq0zFkstYZiu8MWd&#10;3HOYyfPHcmEg1kpD8aghBo/b4yw/+mq4GC+uMNfhzz1nvvMVIX5+s5GqUoYHQ4VM/guw3JmOhbYU&#10;zLfFY7ErHitUu/sXaeFo357wZ18QiheE/CvC/c3NCnxzuwZf8fq1CiOE6/s7rfjNZCteTbbhu/Fm&#10;fDNWTzWqxVejNVQyQnS1Bs+uEaSrDVi5VIvZ/nKMN+WgONwXfl++hySv/RgtisVoyll0uJMRmVwH&#10;f6pRcEK55UWB6XUEqtlRpbLLdAuXEJ3RjliCFM/PSe1bypVUcdVmNcp5tU2AWzaO1s7lyZPsUG3d&#10;J7x3shsdO6cl6AYOw+mooQgomCtZtwPzo7yfGllVAyBYfCxLtrFvuFMK5/d1eeaVBJAntOBPCuUs&#10;k9BV6qOfU2ncqdwJtI0KnudUc7UIUXU8CZst5hM4HmWy0yUYGzBJkZwuBkkqrwKKVk/QOC1C+mPV&#10;tesUIKz4IGunqh3D2oP45qjfbmNPBqlSjkBSrkSQflrAp4k6KZLmHZQfUYlc5cyPOJKlqYOhfIjW&#10;QZs9XkBacT/SaCESMpoQGJaEsLhMhFJtznqH4PihwwgKSYR/UCwCQlIQEVuKwIhs+IVloTSvEis1&#10;WVioSMSdoki8uFhBkKhID25bfiRF+vPSEP75bjf+ONaE31IdfkNl+IH5ippYrYGVN/631shKa8e8&#10;6Fuq0DeMry4Kohw86ctkTpSMe81RmKkMxHieD6aKg7BWF4VHipooPG2IxbOWeDxpS8CjrlQ86lXV&#10;j3kN1ecx4X16rZr2rYI3dike8t9Z683CarcD07g2lGyOYS7kTPQ+VYGDUL+kKn49XIhvaO++pZ37&#10;fqwa391kEKRvb1aapftmrBbf0MZ9S4i+phK9oJ17zgHjGa9PRxvw8Go97l2pxXxfGcZq3SiJpi0+&#10;us/WJk1w8Jkti0ZlLvMfd5ttvRWcXG45amRGKyLSGwhSD+JLBxBfMoTozC7EZrUjhc4hhc/lKqRK&#10;mTXXYDvkcuC0LQVk8W1iVqsC7nDA5b3C+yuTKpTVfJf3Fu89RkETcyM7Iob3ru5JKRMVyWCivbO9&#10;GNUNLpgYamhV751zXIxj51QC/2sLkJTJKS5sgOVYPVk5Tco6RQdTLIXUiT//GlXoVZFq7bJyhEjN&#10;f86aeD7voMoIIH5t47wky5V05X+4UHV7/uc38idrEyJUtm8dIbLmVYUgsm4Hp/ytSp0mZNUOktko&#10;6VYZ1FO5oSd2FEkQObZOIGk3oIwKxVWCxCSVapROiFzMjdKoRIkc4eIL+znqXUBUSjlhiecIWYGg&#10;yGycPHycOVEwQkLT4UtFCmUyHJFUDf/ILPiEZ6Olqh6r1cmYKYzEVGkMQarCv6+N4r8e3MJ/CaT7&#10;1/Cfy0P41+ke/NOtJvzDUAl+05+D7/qz8S1B+ZY5zDdUnW8GGVSKrwfy8M1APl4SoGcDUiI37nel&#10;YUU7pVaEUIn8MZ0XjCetSfiGedA3hOxFZxqeNMbhcW001moisEqw7jUn4R7hWycsa2okZd60ztxs&#10;jf/Wff47j6h2T6h8Dwn1nap43CoIwmJDBO53J+EhIZS9e3E5n4rGIExfU5m+HSVMN6sYlYQsl+pT&#10;RitXSRvKnGlE1q4OLwnQCwL0jEr05FoDHgw3Ym2oCbM9FRipcqMoJgDRJz5DBkGarkvH9bJ0xCUV&#10;IYLWLTS9EaEpdYhytSEmvYMDWRWi8zoRU9hL56DTEvsRQ8gSOPBpSzStXFbhQSuctbmNcmNbYqFQ&#10;fmRAacAVRMqRCFKjsz7JOhpsQHcAsr3wCJC27bItvDwVPFXvtAPRRklc4EiBdLizNn3c6K3T1TmX&#10;1gHor5OyzgStQHIW8zm2zjm4zPlZO4zZ2iZUaKCts2qdVImPBZFTxVPjqhRJOdKE2T07uY9qY0e3&#10;8DWVyZ1VsrJzThLoNLNKqZzy5UarkNqBNBHrLC9mXkQ1EjzOKlgnR9Lka/ZPSqSZcEk/laiCntre&#10;/CFrA0pXoYEfSDJBSsjrQ2JBv3Uy+EakICqtjlYuAaeZG/n6RsAnKAnewSkIinc25fCLzoVvZA6u&#10;tTTjcXM65quSMF+TihcDFfjz8lWCNMa4afNI/7F8Cf823YV/HmvG74aoSIKox2UQfH1B65QK8JJw&#10;fd3H3IbX5xey8ZQQqVK23p1CiOJtU/wJ2rgbrnO4VxmBH5jbfE8bppPQn7en4X5NDO5VRGKhNASz&#10;hUGYo91b5Pct12lfO1q4xiQsNaVhmf/X1Q43nhJgg0BtPL25GM0Jwq1cPyzXR2C9LQZrfUkEjWqo&#10;0jlzuZcE6atR5m9UJhUVXl5lHnedlu9GDVVLMPHKfOgrWtuvRhrwdKQej0fq8PBKA+5dbMJ0Zzmu&#10;VWagLNYfCef2IyfkKCaaMpGfFA2v8AyE57YjmAoUllqPyMwOROV0I5j5kk1HFPDzITzxjBha72hG&#10;EhUpxbr0LyNZny3hSeNnr40jM3hPaDm6zSly4NUErVbRZkmhGrQUnVAZXLy3eM/ZgM17MIeDvG3h&#10;JTWyXIl2Ts2q2oS/lTd9O6ONAGzkRwKJamRNqATM2oa6FlGiIDxSIHU1aM7IVMoDkDZI0X7hgk42&#10;0Bb2aYMI0eo0/kl9PD11BGnj+EqdE2sqJWgYG1e1BdnJewzbVdWujjrZ3nb8AzW3ZC1DHpAcVeIb&#10;wDfITtjjm7TRY7exZ52uzipYx9LZ1sPKjeSn6avT+CG4mMBa6ZuJq6xCUn4v4nN64BuTh/OhqQhP&#10;KIO3XzROnfTBOe8InPeLhV9EDgLiSxGUUAq/qFxEJuRhqacWT+qTsdKQjZWqVOYoRfjXlatUopu0&#10;dzfwP9ZH8e8rl/En5kn/dLvFQPqu142vmeh/0y1FycFXjGe9iiyGG4+pHg8Yq+3aHZX5S1O0teeM&#10;5vjgRroXnvP5N53xeEEb94zKdK8qBouFUVgqicRcQRimCMVEdiAm88MwSaWcLI3H3YoUzFa7sEh7&#10;tVrL39+Sgee9WmBYRPUrwHhxOK5mnsNkiR9W68Jsv4c1wnxf1pI2U1bvK1XmrlfR6hEgQvjNdVo6&#10;2rlvmQ99fbWW31PH3IzW7kodHg/X4RGBejhcj5XBWkx1lmC0Mh3lcX6I996PkpizGGvOR3BoBLyi&#10;8hCV1Ymg1CZbOhGV2Y5ogZRSj5jsLsuJojjIRRVRkfJ7CFqb5baptHU6uyqh7KKpkrWCESZNyEuR&#10;bLtq5kY2KdtIUJgjaXtjN+8n7dBq+bcqebyqa8YpPjgQ5aqhVQUH5Um0c9a4yscFhMoqdXxNz613&#10;js91taZWKpVz9pEHHoZtkiJoBJ6+zqs2RxFsyrdeozVzJmRJsXIkFRZsJayUyACStVMSJ2USSKrg&#10;ecIeOzmTXflH/tQqxD9KOwypVGm5koDSH+opNlhrEIGyXVU58jgrYZ1QxU6lbm1FnKklEgpClMHR&#10;y83IKGWUXOZV80cXObIpBpCoD4n2wjciD/4h6QghKF6+UTh9NoBAxeKsXxQC+FpQXBkCY0uoRgUo&#10;z2I+01WEufwA3M72wxRv3sd9hfgz8yKB9Jf7N/AX2rx/Xx0mSBfwRyboP1ziyN7pZmTQkrnwvMeN&#10;Z9qeqzMTj7sy8YivP2hLxRoBWdLxllSi2eoQ3ug+GHGdxE0q0gvatkdV0Zh1h6At6Chcxz9B0sF9&#10;KPU+gJFUf9zJCcPtnCjcyozFTXcslSYJk0XpuJmXgsGUcAwkBeJmbgzVKgOP2nPwtCcP4yVhtoTi&#10;RtY55i1BVK9YqmEaVZH2cjCPeVMBlanIbN7L4SJ8c7Uc315jjjRaz8d1+EqWjs+f8fETQvWIudH9&#10;4QasD9Vh8UINxjsKcKUsBbWJ/sgPP4GGlABcqy1EQEA4vCJymf90IjSt2UCKSG+yBX1h7nZEELDY&#10;AqpQYR8imcNG0+ZFELQEXtOqnDxXy11USLKNPw0kVW3pUnh/aF7JdheiGtmmorp3NDDz/somRCp0&#10;WfAetA1MVbmTtVPBgaCoWpfNnCiH97mAMgdGcLT5vrNKlmAwBJedqWSPZeMciyeInBMqVLVz8iUr&#10;h/O5NbLy52zPBjWtqgVdeZBAUoOqtjAuYTidDrR8UiPZO32fvu4ByHIrKRTVx1k1qyuf84+1Or8g&#10;olJZ+VujhooLzbRztluQIOKo08hRqEG7BF1HjiWaBIkQbewOpL0YVNGRrRNMKjRoJNP8RIqpkToa&#10;BpDEHEmHWqkS5xeahsD4Apz1j8bxM77w8o+FV2Ai/JgXBTJH0tmx4UmlmGisxg/duVgpC8ONxGMY&#10;Tz6FZ92F+I/VG/ivdUJEoP5zdcQU6V8WBvDH8U78MMTRnD/zVUcGnnSk4iFt2cPWdIsHLcxjWlJw&#10;r4EqVBeDpbpozDHnmSjzx63C8xjNPEVQvLBSGoel3Aj0Bx1B+hd7EPnJLgR9tguB+3Yg4+C7uBx2&#10;EreSQnE1MQwjSVQaVwzqw84hcv8H8Hl3K3zf2YyEz3ZjMP48FqgSiw1uXHEH4lKSF0b5+yfyvfnv&#10;hmKlLR73ezLwkHbzKVXrGeMpc6pnl9WuRJt3rYoAqUrnFBkUVrG7Vo8nVKMHQ/VYGyRI/XW401aE&#10;vsIE1CT5GkStqcEYqsiDX1AMfPi+RrnbEJLWgnBXEyIZsbTaAkbLzONo5WLz+wiUotcUKULHkOoI&#10;0jLadNpzzQvanoWaM9QEvHJm3h+OtXNK4HI1Ct1Lgsc6aswhKfVw7k+r4qkQoRI4VUjw2N7hBMmq&#10;dAJJxQXCshGmPh61scPJCMhGd7fTGqQcSWfNOgWJn8rfBExXq9ptgCRFKibNCi32K2qZIUxK1lR8&#10;cMqMtke4/rMESBOy8qfKoZwlFsqNVKVTnqT+OicvUpFBk7J/fRNk7W79NCGbSzWyhXt8A+381xq+&#10;kQQovVYz31etN8s2NLEJWBUZnGUSNtGnOYrCAaTTg6dwhIvJbkFoXAG8Q1MQEFsEnzA3TnqF4Lx/&#10;ArypUr4RmcyRSuAdkQ93OpPvC834TXs2XtQk8MYOxLTbmypTYCD9j4c3bQnFv98bwb+tCqSL+ONE&#10;F14xn/i2lwl8RxaetKXjUSthYtxvoQo1JBKiBKzU06rVhGO2Mpi2zB+3qUbjZX64TaBuZPtgOPYU&#10;LoYcQev5/Wg4/yVa/A+gI+Qg2kMOoyngS7T5foG+4BPoDTuL3ihv1AWdROrRj5B5/DPkn92PQq8v&#10;UO6zH91hx3A9ncBlhlONvDHs9sF19zncVmm9PMjWIKnTe63bhYd92XhyIR/PBgrx/GIpnl8up4Vj&#10;rjRSiRcj1XhOJZK1e8nrU9k62ruHBOk+QZrrrcGtpgJ05scRokC0poSg1xWG/qIcnA1Iwjm+r7Hu&#10;FsS4OhGV0U6QWjmo9dHuEaScdsTl9iKBIMXLfkuVcjsQyUjk56g+SRWLbKcnftbaFUpzSZqITVfB&#10;QW6FubQ5GN1DvK901coC66bhwK5ig9O4qqtj6+wUC3XtMEyhVHxQxY4QaT5JMOWp8KDcyFTHgclR&#10;IxUYZPUIE0PK4+zZIJVS2dspRNgSdc0jaTsuNawaSPwHramP/6iUSVfbPdXgIWS6Uols/ZFsn/0B&#10;TkHCWoWUI3lgcv5IByADimHQ8M1w1iKpLUh5kaNKtv5I/ljSrjdSaiQlEkw1WgxGeNQOVMEElX46&#10;tUyTfAN2zlEiYUqg/04o6OGo2MDcqIiqxDwpKAOBBMYvIAVe56PhG+yCb6gbIbHFzKFyUJJZhn+8&#10;2onf91Xg+5ZMPKikeuR442lrBv59+Rr+S3NItHZm6xYv4p/nB/HHyQ78liP41/3FeNqZg0dtGbjf&#10;mIL1hmSs1acwNyFEdbFYqo3GfBWVqDgA4wW+mCr1w1x1EOZqQ8zmTRUGYCD6CBrO7kP1qY/QeO5j&#10;9AR+jitxJ3Ep2Qs9McfQEXwArQEH0UTVqg88hBr//bweQPn5T1F4eh9yT3+MSq/P0Bd9CtcLInGb&#10;///x6kgqnw/Gcrxwp4hWtTrCNuFfbVe/nWDKw+P+AgJViicD5VSocry4VIEXQ1WEqgZPGU9UYBiq&#10;xYNLtbh/qQHLzI+me8ow2pCFzpxotLpC0En1u1ochbbCPJwITMM5WubwtDrEZnYhJoOQuAQPgVHR&#10;gYoUQ4Bi87sRV8jI67bOk4S8TiTSSWiATCzqQ0rlFTtZMaWWA2eNFvt5JmV1b+heqeP9VEdnU8f7&#10;y1qI7sCtPJz34caJf84S9Clb3JfD+zqH8BhIgkr5j0IQSYkIiPIbLY1Qt8JGI6o1s+p7NL/Uo3zI&#10;83VTKwHmqJPTjyfQLEeafFXOf6SYFNthYwRG8ujIJK2aqncGmcCindNrDBUhsrValkDZnuEESJU7&#10;WTu1DNnkKyHKFUwGlayd1EgwOXs1aEm5TbzyjXIWdW2UvJ1KXWblNbhl6aRGAokQGUh2dOUgUpkX&#10;JRUSpAK1BV3gB0Xv7WpEiKpyCaXwJjjnfJOpTKXMlWJx3jeOIBGumEL4MbIySvEPVzrwJ+YBr5jb&#10;PKUFW0g7hbXySPzr0jD++9E4QbqOPy9dwb9MD+Cf7l7AH+504je0PV/3l+BZRy4et7hxv45KVJOE&#10;lep4LDHvWaiMwExFOO4yZ5ko8MfdYj/MVwZQoZi31IVjpSECq4z56lDcyaOCpJzFxVjt76ANSAJw&#10;qyTYjoUZcXkRtuPojT2GK66zuJLtiwuErJ3KVX/+E1R5f46exLOYqmWuxBxtucOFhZZETFaEYjz/&#10;PMbzvDFeFIyp8ggs1cfhHvO2+51ZeNiTi0e9eXjSX8goIlQlVKgqQlWNp5eq8WS4Hg+v1Jutu8f8&#10;aJ750d2uUlyvI0hZERgsicOlMuZutWmoyC/DcSq9d0w+wpkXadutEF6DXc183G8WLiarjTavh59P&#10;D2IIkSI6i3DxtTi6iVTadVX0UtR8rM+a+bH14NHmq+NB1Tzbx0HzSrzaMT+0edq6IL2VV96r2nhf&#10;u7NutAlJoeSirFeUUKnsrcPJDCbmNDZvZAApJ3IqeBu5k7MeSaVt7dcgoKRSDmDKmwSR1Es7CG1s&#10;ffxaQfu0p0XIAchUiFcpTYE6wvmfsWKDlcOdPMosnFSJIaiUByk/klpZtzdDUNl5SFIij7XTRvmF&#10;TdoI8iat3ZiFeuxypUQcgQSRth9216jcrUPBnB2BnA0zrjBHcooLgiilVBN6FwjSgM2cy4/H0odH&#10;8gMMVlUurgRBVJ6zvgkITKqEb6QbZ/1iafUymCfl8OtFCE2qwJXGJvzxSgtetWXieUUIlhJOYyr+&#10;NP5pehD/4/Ed/GXtOv59cZgg9RtEv7vVhlfXGvDNAK0RQXrUnIEHNclYr07EKmOxIgbzxWGYJUTT&#10;pbR1JX6EKhDLNWFYqQ2nYkVgvSmaEYN7dZFYrY3Acm0UoYrEPHOquaY4TPPrE9VhuFMR5pwGWB2F&#10;qYZYzHWkY5bA3G1OwURVPKZoR5e7s2zJ+L1ely0fX+5MxWxTPCbLQ3Arzw+38v0xWaDN+EOxWJ9A&#10;mDKw3k74O7PxsCsPD5kPPuorxePBSjy5VIUnl+vw+EoDHvH6kLFGVZrrr8ZUFxWp1o3e7CjcbnJh&#10;tDoB16tTUZBTgzNUd9+oAkSn09pRfYKpTKEZjQTJyYW0y2osH8dSdSL59aiCLkTldyKaQMXRSSSX&#10;DyGupN+sXQo/8xRafB3Po7Bl6FoJoJI4w9nTQ8twODDL6vHe09GZOYSoUBOzTbR1OtyZ8GhJ0MbW&#10;204XuNNvJ4i0jELLh2zjHz5XAWEjbOstj0JpH4ccg8ZZf6TVsFaEIECCqZCv65jM1wraZgkSpcz+&#10;YWceSQuhBJFzdqxTsbMgVD/tvirgZOsIjOaLbFMKPSY8SgLtLFBVVJgUqkonFVIbUGETIdJuQcqJ&#10;VJWRbHPk0byRWoJk59y0cjrXyC2YPBOw2tgkTfMNTEwTrFI3gBRN6mn+iB+GvHdcDkc6F5PdhEoE&#10;RecjNKEc58PSnUod86VzIcybwjNsklbWz5eghSaXobusFjOVBZjIicGF6EBURYfj6/EL+J9P7jBH&#10;uol/X7qMf57pwz8Qot/ebMWrq/X4ZrCUipSHR01uPGhgDlKXiJWaOCzwxp8ri7TjWKbLgzFdGYiF&#10;mhDCQojqI2j/IrHeGI37zTF2XSM497RatTUZi80JmNOq2lZazLZYQkKr2JeJZcZiZxqWezNxTx0N&#10;V8t5LcPyhVys8GsrfW6s9xOQfhe/LxnzbUmYrovCeGmgHdg8WRKCmTIqYA0VszkNq638Pa3ZWGvL&#10;wzrzwYe9BGmgCo9p55QTPRhqxMOLvF6iIl1swEJPFWY6yjBSlYGBwjjcbcnA3YZULLTmoaa4Fmej&#10;y3AuupDWrsGqpqG8RmQ0ITq/ixA1ISazGTHKi2jFw7LbEMGcKSK3C+HZVKh8Zwl6PAdFgWT7OXBA&#10;lSLpsDiFLUcnPNbtQKhk83KpTtrrw3bstVTiDrLpkpzzaGXvCBTvacuLCIsmaVXFUxe4rJ7Ux9m6&#10;SzZuw+YJoAU7cKxUasWrJmhzCYpK33l8bq1Dnv3sNg5tLuheIkha2McfKqUUahWseu1s8tXUiGFg&#10;CSSpEK8KQuS0p3tag2xJBW0eQVLyp7KkNa5abuQUG3Q6uY6ttAZVJY4N2tjEmXjV0nGVPTPojVVk&#10;0ApKgeSiZ84gPG7aOW1oopPIk0sv801nTqR5I6pRUsEFJCqJzaM3z+YH5G4mSFUEqQCBBMWHSbBf&#10;ZAYiEsvgx8feBMkvLp92r8BUK1jQxVcgOrEccYkliKBSRcQXYeXKBfyfp7J2o/gz86N/munB78Za&#10;8eP1JvxmpB7fDZThZVcuntDaPWxKJ0i0dlVxWCynupSGYpY38XSZD+bU3V0bhjUqz/3aSDyisjyi&#10;8qxrp1be8Mu0WyvtaVhpo5q0pmK5Kw33utXFQIW5QKUhHOpmWO/PxvpF3vjDJbhPkNavlhGmfFqv&#10;PGtkvT+YhwcD2binlbBUroW2ZDvUeYLKNFkmqFWCj8Mcc7klKspKU4YDVEc27vcU4eGFCsJTw5yo&#10;DutDDbhPS6fHyxdqMd9diVmCdK06DVcrEqh4/P8yP3xIe3u7pRqRKRU4F1FAS1dnXQyhqXV2JlIM&#10;c6IwghSV1WoDXQLz2YjcTgcmXkOZP8XQmscVX7RdWFP4WafJhagVTABVqXqr+0MtY2pqdmBy815y&#10;Fv2pCqyKsO49wmSb8uixHJUW/anAIEWi6vC52oMEkrUJdXpgYihvciZlF2xe6Kc1SDaXRMj4mlRH&#10;PXV/BUu7DTlFB6dq1zb9yjZ/aJ0hTE6Dqtk3wmTzQ7JzAko2jnDoNc0lCShbl6TJVvsDpE4KzRlN&#10;IJOvZ9l+dgRIy86pSBsQ5dXf4IhCkCw3UoWGbxwjnUqkzR/dAolvqI6UT626zOslJzciRFrLklRK&#10;kDiCqSUooZAQFdB/c4SLy1bFyAEpOK4UfrGF8Kd39yE8wfEFCCYovlSiwIQyhCfVIDSukvauBgHx&#10;VfBPqEZAQo3tEOrP0fVaRzv+9+Pb+C9Nxi6qz64Hvx9rxI/Mj35zpQ7fXSjDVwTpaXsm7V0a1lWp&#10;qyFEVZEc/XXomC/uFp3HUnWwo0a0auu0cg8aovGQMD1oTaTNohK1JPOGZo7V7uINnYUH/YSmz4XV&#10;3lRGBiFLxlpHGm9a3vCXcgkSFWmEoYV8vN6/Uoq1IT6/xBggWL05WOnKwDxVbob/zixztdkqBu3h&#10;fG0s5nX6hLYmpiVdJkgrnXkEt4igVuA+c6H1Adq5wXqsX2rAPT5e6q3CQl8l7naWYLgiBaPFoVS1&#10;JKwzx3pMVX58sRyVBSU4w0EqOKWWuY8mYWsRQUsXpTVhBCqSn4tK3wYSrV2Yq4mK1YbILE3U8rMs&#10;vIjEkktIrORgyQE0jTmyHRZXddNCeztkKZcmUHbYHO8hW/THPNxAauB92Cj3o0IXIaLNswlZKpLa&#10;3czadSgcsKyBlenMTyBRmazoQHhsfzvCo00gHeUhSMqRCIuqdQKooHOZ37/iXDuXDCgDSU2rdlAY&#10;YbA6vEeJnIlZvk6plJVzFMgBRnnST3bO4FE3A59ThQpUZOBVxQWtP7K2IOZHtiUXgdLm+ILI2oIs&#10;P1I/3SgyKetuWjur1qmLgXYuWZUcvsHJVq3TmqNBq9QlU5Hii3s5ovXQc9PS5XYjNptXfnAhSQSJ&#10;ti6QqhSiTTii8uEfmYtAKpB/DOHi88i0GoSlECACF5RQgWD+jPZgC0msstG1vrwGf6Gt+x8b1m6a&#10;IN1qJkhNeMVk/Hsq0tcqgWsStiUND5qSmP8w6a+NtpK3kv3pogCsVDLRZ66zxBv6HnOh9cZYi/sE&#10;6X5bogG13pHCSGa+wt/DxzqFYq1TJ1FQrQjoGm/cB1SoRwO5eHgp3/abu3+NqjSizSK175y2Fi6i&#10;guXRCtLudWbRGqZiqk7dFOG4S4jm6phj1dB61iZhqVEgZREkfn9HMVY7CwlgGdb6qnCvr5oqWIt1&#10;wnTvAhWpr8ZAmuwoQX9uNAYSD2ORf9/Djiw8ZZ6oBt+m/BKbkA1JoSK5uwhSHcI1Eat8KIs5Eq/R&#10;ubRxxQPWixfGQSuGIKmqF5PbjziClFR6xTpXtJdDCj//FKqSY+20sy5zJdp/hfox7RA6zSsxbbBG&#10;VgKkJmnbCEX5Eu9lZydWD0yq2m3MJamBlWpkeRFtnUBSwcE6wqkuTueCk/dIgexqz6VKUh/PcwKk&#10;608tQqraCSRnnwYCw5DimKXjYxUfNl4zO+dRI+u/o5zaoWMqNvCxciWVvjeaVQWTHdEiNeLVkkOq&#10;knIjO/uII0wuFUldv1apU1CVMjgqCSL11ulgMHV5pzEhVck7jblROkHS+iM1qMZq7oheXKOfOovV&#10;ph9OGMLiyxHCvCgwKhvBVJgQ2reACKoRFco/Koe2rwBhqdUIS67lB8vvTVD7f5mBdDo0F2muEvzj&#10;3FX8t0BavoI/zXXhD+PMj6434tXlKrziaPzDQDG+6s7E09YUghSP9foYKg8tlHKTfB9eQ2j1mJsw&#10;0V8qDcM95k/rNbG4xxt6pTYG9xrjsNwQhQWq1XSeH8YzvHDH5YWpXD/mWmF42ByHxx0JeESo7nek&#10;WtVtsT7aTu5b66c6XcynBSukIhGESwXMlZQz5TCnEUhpdur5nZIwwhSFWW2GUpNAVSJIDS6ClE07&#10;mUfFKyBIRVjrorL1E6QL1VhVECTFykANli5U4VZLKSqTY1DjfQQ3Y49ihTnX49YcrLaXISujDF7R&#10;RQSpFuEq9qQ2IDyzk9GOKAIVS+WJZe6kOaXQ1HqEpzJncuuoF5XGu5BQRFtXfsUm2Td2hBJU1qhc&#10;qZNGHIjSOfBaBc8maNXpoPtL4WlmbWZuJIg48Kt5NZvqk0NR0AHO6vy2VbIeRRJYVgq38DymGikP&#10;MuvmgchC1s6jVBtAOeFAZSAVtzBHapu1xXtlBKaUV1ubxP9MkSRRSiRwpFZSKIPImYzVKllV6X4K&#10;g4lKpEqdZFcgUY2ck9gYhEhbEzuK5JS+3XUabbSjzFV64avIIkQZtHTau1s9depiSFcnA6Vfk7Bp&#10;vNoCPoEkWyDLwNEunh9ILD+YeEZ0Sg3CY0sRSvUJis6Ff3g2Qvkhh6bWIJgABUS64RueTqgIk5Qo&#10;sYJAVdL+lTN3KsSpEBdBy8Hjm5fwvx6M4T9WRvCn+W78cbKNOVI9Fakav7lUTntXTFXKwjOqyaMW&#10;qkxjFCGhjaISTeb7Ybo42GCaLgy0JtTVSsLDWCmLxN28QIy5vHFZmzmGHUG375fo8D2ATp8D6PL+&#10;Et3e+3Et5DCm+LPjeUEYTfLF1TgfDEWdxaVYL1xN8sbd/DDMN6dgodOFyUZC0pGBxe5szLSnY6Yp&#10;hYrkLAu5UxLJx7R5DVQknUVLBV1sy8KSDhbrJEhdJVjrLqUaVdLOVdEi1imE250AAP/0SURBVOLe&#10;YB3uXSRMfLxMpbpWW4Cs9DzEMYfMi05AS3IsBnPdqCnke02V8WOuGaj3MJ0DE/PUKA5qEa5Wixha&#10;uwTmsHEqebvbDLbwjBaqVwdzXA6K2pu9bAjJHDC11XQKYVLRQYs3tel+GhXJOaWRisQ8yfbzIETa&#10;vyGvXtZuknaPIGmdEm2dzp7N4qCfTQeVo+BjTcgWM1dSOJU6B6iNjR+t9K15I9m6Tqfsndc9y9A8&#10;kpMHWZVuIwiWdhTScZiyfLaLkH6xbbnFf1ANqwJG4GjJuSa59J/RAj5BVEL1Uce3U/52VMj2afDA&#10;ZDu98Ll1MMjWSYn4WOfCytvqhAmzdIRJ/VR6c5QfuWuv0d4NI6tqBFm0c5l8U11UIS0lTzVLR4BK&#10;mB/JSxcN0FsToAImsHmMnG4k6sPK1ujXSttWj1DaNc0XqcztT5iC4ksRkc7XZd9UHjeLV0D7V2S9&#10;dyGJzI+YWymHOh/utiLF9Z5OO7Xvz/eu4l/m+vBPd9rw+9EGA+n7oXJ8c6EQX1MFnjOHeUT1eNCk&#10;3rcIzJQGYCLPF3fyAnA7NwDXXb64mRWE6ZI4TGSH43LceXQHnUDz+SNo8DqIpvMHUXvuAGr5uNbr&#10;S1Sf/Bzlhz9GxaGP0HDqC9Sd4OvHj6LxzHG0+Zy0aPc5hZ4gHwzEBmM4KxaXC6Ix0UyAOjIxXpeE&#10;29XxGKf63CiOxu0S2k2qpQ50XlD/n3Iz5mSrXVSULoLUU4KVbkZvORWpiraujmpHiC42YL63ErPd&#10;Zegrz0OCqwYhBCQsUxa6E3HMdaJo0cJcjQiiTfaN5/uY2mgTsNFUn4hUft1Uh7abuVOcKnUEKTS9&#10;GUGuFsQJIlq6pDI1rV5GElUpqXwESQRJBzenESSDifmSDm+2HXalTHQ02uLYDqOz00yoTmo/szY0&#10;3ZtTvCdp88xF0eLxmq2rqnWq1FE4lBfZY0+17qetugiI7JpV43o8uRKfO8srnLzJihCWU6kznIql&#10;zobitju2ZbGKC6rWKff5aWN8BT2nc0yLEjl+vYkhmGTnGDZvRHAK1PvEPyiXoVWwzt4Mt5Bfz6AU&#10;61Q+W7jHN0Oh7gVnwZ4zAWs5ksm5LN1lKhIViCApbN6ojAmp9mQgUAIpmUqUnN+NpLxuZ7TTnt46&#10;PiSTya0+WIIUklhNa0dQIgusihdN7x7JCKWdC06mOvEaSBXyjy5mLlVOBauAf1g+LWA+fJknVRRW&#10;409L1/DntVH8aWEQ/zTRit/R2v14xaNIg1Sk/jy87MzAo0bmPLRSS1pgVxaMyTxvXM88h4tJp9AW&#10;egQlZ79A5omPkHnwQ2Tu34fsQ58g9+DHKPjiQxR8+QFyv3wf2Z+/i/TP30Hqx3v4+D1k7/8AeQf2&#10;IW//x8j7/FPk7/8CRUf3o+zEl6g4eRAlBKv03GlUenuhMdQfg+mRGC2IxzBzmcsE9npxDG4Wq3M8&#10;HIvMk5aaErEge0jFWmlXxS6XuZhsXQlhKmN+VYH1gWrcv0iQLtVjmde57gpMtpWgMi/XCjlhHLCs&#10;kMABLFxBlVFOpF1VfeOKEcDHUqNYDm5hBCaE6hOS1khlarEITWtiPlqLmLw+xBMiHfWSWHrZQsqU&#10;SJgSaOe1VEbbT6cQpBSBxPvEtqnmvaNuB6veaYKW91u2VMmKDbxPqUq5UiaFtQr9teDgLD9XqPDg&#10;5Emq1tnSCU/YRiiEyWkBWkSx2buN3MkDmEDSnBNVq5iPNff0WiFBKqHMSWU0iWprjRiWEykf4mOD&#10;il8TVAYWAXJ2CJISUV4Jkf6Q/EY+p4UrUGWOCmRVOo4czn4Mmjdy5oo06Wo9dXxjsjRvJC9cwWv5&#10;VWtMVatIUhXf1AoqUCXBIUjJagcqUV40QEsniPqRTIgS8zoRz4jN0Tk8HYjMpCK5m8yyRdDOBdPi&#10;aXso34hsvlaJKM1x0KfLz4em1vJabdtEBTEBViUvOKoYQYTPL7YMsSmVeHbzIv5j/Sr+dfGSrZD9&#10;w61m/HakBq8uVeAH5knf9hfiq65sKlIy1pj7LFVEY64s3JpGL6edQnf4YdR5f4a8kx8h+dBexH6y&#10;E/mHPkTd2c9R7/UFWvwOocX7IOq89qPk6IfI2L8X8R/ugIswpX+0E+5PdyP9s91I/WQ34j/ahVhG&#10;4r7dSPniXWQe+xR5pw8g5+SXcB/+AkkHPkXUpwTy5H40h3kRLJ0TG4o75cGYqyJMhH25LR2rbS7c&#10;a89iEKTuItyjrVuVGvWXU4nUFlTPnMtpDZqn3bveWAR3RolNsIbzPY7gexye34Owgn6EEprQtBba&#10;4iqcj6Saa4vilEa+1gh/Wj3/xHJavmqEZjQ5SsTBK4r5UiKtnPrsFEkCacPaMXT8i/opdUhcMgfX&#10;FE8Bws4GJkh2vA/zazW0OiuslTrIDREkWjvdn86Bd4SJINliP+ZGTvFBSyvUMvT/yZE85XAt+JNt&#10;cxbzzaOMYJV2zjqtQQTJaRVasCUUypkEljohLEfSng2Cx5RItk3AECKVtAWQrXA1C8ech6E19Nb2&#10;Y5U5Tz5EFdLkmB1lSSVSHqR96jR3lF/rFBasj65eI4p66EZt3kjFhUxNvPJNU7lbINlmj7xq/7Mk&#10;s3UXmRd5ICq6QJC0i2qfzR8laNEYP5g4fsDy4FECKbPJIBI4wcx/NF8UEEmliSkyaxcqNUpU6buS&#10;31eFcOZUyqFCkqp5Q5TR9hUjOI43AG+K4bYO/McyQZofcrobbjfhx5FaglTllMD7ivC8OxcPW1Jx&#10;r545CEf+mfJw3GGOdCX1JPqjDqI/8gAuJx/FqPsMhmOP4FrYYUzEnMBUylnczfDDcn4kViqTMF+d&#10;hNnyeEzlRuF2dhTGGDczQ2kNAzGSFsDf54thXkcywjGam4Cb+XG4nheDK5nh6Ir3R6nPUbi9Pkfu&#10;+f2o8NmP9ugTGMn1xXh5CGZqo7HQkowVQrTanoE1grTWmUuAirHcK1vHHMlAqmHUYY22buVCDeZ7&#10;qtBeWmR7pkcSpKjsHqoQVSmrC5F6rFwos5PqXg9vKb/2beDA5JdQzteq+F7XISyjFUHMiYJkBTVx&#10;TuWJIzwJUiM+jlfQeSTKgfBxutSpdBgJhCihahSJUiVV8eRaOAjbkT60erbdMWHK4D1n+98JpkYO&#10;9FIlASWQVIBoJkDassujRtoURVbOguDoIOd8HejcQbWRGhEUwfQTUAaMXldeRBWiEm0cjWl7Oggk&#10;Na1qozw1p26cSm6TWm2EQqE8yCZVNbkq9VET6i17zfbv5h+gAoKpDwHSMnKryKkyx5FDIfWx9fi8&#10;2mHJDHV024YXzIncDBdHoHQqkCKN4FgrkAcgKZGt8Vc/VuEAUgou2PZOibQWsnbxmqdQIsuIpAfX&#10;ZGBkegvC+OGGCKY4FR5KEBZViBDmQ2GEJpzQRBCoiLQ6a7ZUXhXO5yH83gDaQLUZnef3p6WX4NXE&#10;EBVpCP9IkP7hljob6vDD5Wp8168SeAFeUJGetKZbFW6hNgrTFaGYLPantTuDkZSjuJF2HBM5ZzFd&#10;7Iu5Qj8s8OaeTjmNsbgjuBN3CnMphCk71AoR9+qTGVSNxkw8aC/Gw7YiPGzOxaP2UjxqLcIjWrEH&#10;3cVYbSnA3eJEjBO2G+mhhMwPVwvDcLshDqNFIehLOIKBhKO4lu2DO2WhmKvXpiupWOlQtS6bMBGi&#10;jnyn9M3ft9ZXblW7NarQKnOk5YEaLPD57fYyFGTR9qbTzjHPicnps4gmSFrIF5XbYxOr/rTRvrLI&#10;zJEiaa9DmY/GZvNn0luZQ7UimKGFffHqTCEsOls2qZT5UOlVDpRXbHMUbTVt51lRkZKZKyXL2nGQ&#10;VeFBZXHtNqQeTKe6S0XShvueSVpn+y7avI3Ugo5JVi+XIKkrXFDltxCkVt7rbXNUJOY7KjIIovZF&#10;gkR4DCQHLoWtmlVBQVU7wWUAeZSJSmStQoRJDbCv5bZMvrKGvlandKg6vOBxthq+bWccWR5EiDRH&#10;VNhE68aQhVMhQR3dOhxsQ4G0fZI2r9C5r/lVhEkjCCVZIMnGaa4oi6E+OqmOVkfaJo98E9OpPumE&#10;J62EIBGgVMKTWtyP1CJauUJCxA9CoeXkVq2jvUjMEUTtNlehJDcsi8lsFj9IWonwjEarxoUzD4qI&#10;r0QYIQoWUIKIH3RYSoNVnCIyeHXV2+RsSCxHUtrBAN4U3pGF9P2FuN3fiX9bvIw/3u3Hb8c6rNfu&#10;N1dq8W1fCb7pZo7EBP8pE/31ugQs1kRjpiLMNja5lX8eYzmnMZ7rhakCb8wWEyLarJWGeCxXx2E2&#10;JwhTCWcxEXUKdyJPYVqVOJc/plwBvFJFcmMwXxiPRcZycTKWy9MxX5yE6fwY3HFH4HpyCC7H+uNK&#10;QgBuMie6W5uAmcZ4TNLGXc/VkoozGFVZvZx5W10sFgVSOyFqI0DtBYSKEHUQou4yrDM/WrOydy2W&#10;CNFifzXzo2pcqM5DbFopIrL7CE0fwnN6mB9pGUQPIg2kXgSlN8FP+3snUOEJlRb0hfMzUCOq1iGF&#10;u9S0ys+MNi6hREG7LktXQuUp5udfTCdSQivH11IJkbZYSyVI2tZYjazOxvsjHHw54PK+sVXTvKfk&#10;cGxSX8rEe0/L0W3RnwoPtHbWg6d72tIUAeV0OcjWOYc2q+DgKJPahWzZBMMW7hEOLdxzQirkqJMt&#10;oWDeZDB51EjbGRMkHesiWjfyIFm7v4IkgPSf03p5m2D1gGS7/jDMvvGqDe+1A5AqcdpzIYujhiDK&#10;qb5qkc03IIshGyf75oQzR+Rsy3SREA0gvWTAlo5rwjW5WAARJAHk6alTk6P1bdEiRBc43cSOrVOX&#10;MYFiIhzLDzHS1WARQaXRBu6yc+HMg0IJR3h0KSKZ8EZqvoMjqBaiqT9MIIUSuBDtzRaeixA+lk3J&#10;KajEj3cu4J+nL+B3411Om9BwPb69UI6XPXl42pFlez7c5428XBmJecKiyt1koQ+mihiF5wmRDxbL&#10;/JhDBWCxKoLA8cauTsBsYRShof1KOI1bsSdxK55XwnUj+jTjDB97YzzJD7cTfHE7KQBjKSG4nhSM&#10;EQI0nBCIYarRrdIk3KlOJUi0hvX8nfUxhCcI16l+NwsCMFHOvE3zR01urLTm/D/zR8W410VL16tC&#10;QxlW+iuxRDu3yLxovrMSEy2lKHBn0K5RxWmhw+kEwgiJgIpRECp1KIQSJB/ZZ6pSRG6/zSHF5fRa&#10;V36Yqnp0CQnFQ7aLkOaMEoovmWVP1GEHWuVMNUqjQqUyksuGqVLMk7V5JO8Ra1iW1deGN7R6cjFy&#10;NLrK5uXU0OYRKK2sViXYlqYTJJuo5b2srnDru2OYMhGkHEKkOSY7uLmDr3lK4bbgz2CROnkmZE2N&#10;HGAMKitCeNSIYZaP4Vg7TbQSFlk35UE5rQSnTe09fK7X+DVtpWVtPqZEjDpauxo+r72JfIKTJxun&#10;AgL/uOwG1fw9K1sJUTpDa4rSaviG1FyhXHPk0WbqfCOTeU2qoIUru0iJv0A1EkCEhkqkbmGVuZML&#10;epFMcJQXJfAar/Z79dapUpdLRSJIsfyw4tztiLGgjXAREEKkc0xVndNRjIIqVBO1VKVQ5j9hBCws&#10;lTaPEIVreTSv+j5/3hR+MfmISNWxJNU4F5WNy81V+NNMP353uwO/vdGC70fq8fXFCrxgjvSEdulh&#10;UxrWahOtajdfGcxcJwDTJT6YK/XHfIkD0Gp1ENb4teWyYCwwpouCcYuqdNMdjJtpwVQYf4wm+uJq&#10;LCPGB6PR5zESdQ5Xo87jGuNqxDlciwvAaFIYRlOjMZqTiFvlKZigFZyoJ0iNBKk1xY6PmawlYOWB&#10;uF0ajDuakK3h/80zEbvYloOlDUXqVsWOQZiWeglQbxVmuyow1V6OC+X5iNLhA+kcZGSb6QJUbYvK&#10;6kUsgYkWNBnt9v76ReY6HQ2yevwMEgoHma8yd+L7H0kAYwmQgaQgREkVlxDPz10wWZGBMKlql1pC&#10;iAhSshUbnFxZ6qQdWVUSN5vnKYfbUgtaPE2hqIXIjoFRSdwmaZ2SuG1xQGXSeiVtKqmOBys+GDiO&#10;OjmFhxnCo2DORJiceSTZNqd7wSZp1QG+oUb8niJ+3Xk8py2LqUgESUseCglLkUHjAKW5INk3lbJt&#10;MZ5UiOTb9sL8z1vfk2wcAcojONl1o8hQIaGO8Eh5+Idbd0KVpJlJZBVHn0rBQ9vGN9E2LtFy8VLl&#10;QAO2XZM2wU+lEjl2jnlQoQBiKB+ilVPJOzm3yyxdfA5BMmunLmN1Nig0Y05lYnIbkdZIoJpNeUJo&#10;O8KVG6XWmQVRC5E2QAmML2G+VGX5USgh0sYoAfFlDOf7gxLKcMo/BSGhsXh0tQ1/nKIijbXgh2t1&#10;+PoKQdJ6HibuDxrTmNskYbkmCsuqkJWHYr4sAAsV/lQefyzVBmGlJhjrVaGEKRQrjMUSlcmZ22Sc&#10;x1DCeQzGnEd/lA96Ihih3ugN80F36Hn0hHnjQoQvBqMDcCkhDENpcRjJSsZYSRImCch0gwBKw2x7&#10;KiOFj5Mw1xCDGXVMVIdjmuo3Wx2P+dpkLDa6sURVWm7Pd4I511JXCZZo7xYJ0FxHObTJyY2WQuS5&#10;cvmelCOS6qKttmSbw/l+q2s7Kr+fFk/q047z2v+C71u4uxkRhEg7CMXwM4rkgBZD6xdfdIlOYgDa&#10;IFJbcCXRcUiRdASP7J5yJM0nqVqXJjWStVPlzjpbmCt5QHK6HpQraQsCQaR5yJsE6qYtArTNUhhO&#10;t8NfK8lWwbMWNjkvJ5ySuGPvpFLO5CwViSDldfK1LoWgchRIk7TazjiPMDm9d05oxyGp1ms5zeOv&#10;NPmqPEj5UCH/4UL+RxxwVDzQ+iGnkKACgpaFCyZJqq0jkqyqmMCrvKvtBGNFBMEzjAzmP25GRoX8&#10;r6oyyoUG+YbRwmmlK/1yirbTKtKWw44S6czRpEJCw0jQXBEjcSM44iXSUiRmd1u1TmXvyBx+eDaH&#10;1G6qFJfRinh+iJHKf5gLxShf4qgZJutBkEyZCE+gdhKKK0agbWpYaRuiqMKnTgf13QXJ2oXl4pR3&#10;LI56RaAyrxA/3uqiKrXh1WgTvr1ciZd9hQQpE/dbqEjWb6f2n2gqUzjzoDAs1YRimeqwogV9fL5W&#10;w6gmTARqhRZwqSwI04X+GM+mCqWdxWDiafTR1vVEnEF/tDc6I7zQEe6F3mhf9NLO9SeF4EpmNMYK&#10;EzFDiBaak7DQmmzzQwvq+u5MwyJhmmsjXM3Mw+pjaeviGYl8nIq5ZjfmCZKpEi3eQms+5tsLMU+L&#10;N9NZirutJZhsKkJHaQ5zyQKEULGt7E1LHcz3Okg5KCEJ5Xsfrqu7BeeTq+DL9zWMjwOpSmG018qN&#10;tH+G5vzU2R3DfCneCkdD/Lx5LxhAakQmQMyRUkqZD8nWUYFUyVPLkFbO6oS/JF05MFvhQfaO91ta&#10;NRWJkWFdD84EbTrvU+esJQ74yuNp8woaNCUzadU82yxF1WerRhMo2j3t67Cxdkmrw20lLaGRzcuz&#10;eSXlRoTJM3G7sbOq02enQoRCyyiaaO3oHQtIr1a12qkRDQKJVo8wWTGB/0k7IJkK5FTjBNGoheaC&#10;tNOPFRKslD2MLP7hGZVXCJMm1qhEHHlU1lRIgVx8Y9Uvp0il5CerEqdJVl5V3k6QGlGFUmnjZOmS&#10;+FhqZPujEaIEfrDqZkiQGmW3ITrHOalcOVKsWbsWm5iN0ghJmKIJUhQtRpg+bBUZVFggTDaXpFPl&#10;4pgX0eoFx1WYKmnfu5CECgREFeKsXwKOnYvGcd9EeAWmYri+Bn+81Y4fDaQqglSAZ13MkdpdeKC5&#10;pIZYrNZHE5wIRhjuEaB1qsP9hmis10dijc/vaZFflfrwgpg3BWG+OACzBf62WvZaxllcTjyDQeZL&#10;g3EEitGXwOdJVK3UAFzPicB4aQxVJh4LBFdnIKn3brktmcqSSmVJxUonH7cn8msErSkB83UJmCN0&#10;s/VUq8Z0g2muJYuRTfVS5GG6vRjjbYW42ZSHS+VZSE7OhC9zxsAU2TqqEW1dCN/zoCwqUm43IvlZ&#10;RPAzUUk7gLD5aVKWg48W9WlZeRRtuHJZtXMlcdC0Uyk4WGoZjIoM6mbQJKxzOJxzeHYiHycyF0pm&#10;fuRU7YZtcjZZhQZCpBwprVLNrI610zm0Wvhnu/EyzdBh3grtjajt3ZyjVaVM6nqQKvExxULNrbbT&#10;lSrVrVIkFR2cnClHja2e3YassVWVPdo4KZPt69Ch/EnVOkepdNXrr5HaVyUkVQqkQoJsndYO2XwQ&#10;n2c3qaAgO0eISL51axtIDkw5snTVIwRJxQRB5KwfyjQlGkIGPXAGR54MyroBpGIC31QpkEBKI0Cp&#10;fMN1aHKKroKGj628zQ8vkRYiXhU6jn7qYLDJV+VGHB3jCZLmjtSO4gRzo0xCldFsi8miDaQmy5PC&#10;lTO5eFMQpEB1PmiWXl9LIlAEKTCuzGyfJml9qFT+zJ/Oh2bghHcEjvvF40xwBiMT0fHFmOtqxu+u&#10;M0+6XItvB0vwvDuLeVIGHmg5BG/ce1SBe41qSiU4jRG4z3igxXxN0QQtgrmUrB1BqgjGfAVBYi4z&#10;U+SHiQI/3KAyXXOdIzSC5zSGUrxwJe0cRl2+uJUfgnHmO1M1cZiup8rw35prSaC6JENrkJZtU/1M&#10;RjrzH75GVVqkYmnpxCxt52wDlYogzTZmUK2yGNm0hYzGPEwybtZmY7gyE5kxkTjGvzuA70dwRgeC&#10;3QQppw8RuX1UI03E9lGh+hDM9zqE76UfBx0/DkQhzDEjs2np+D0R/Bxj+NmqpStZxQVV6vj5K0cS&#10;QMm0b4LI9m73QJQkgMqoOowUhr6myXmdyGjrlDRxr3OxaO1UcNChCq56OiCmFHYsKgGyg+qoTIos&#10;KpLK4WpqzdbG+1YOn4K2iXOmelQWpxo1U4kEFe2eFq8WddyFdfsQJk3S5qpELqioVBudEIKpuH3R&#10;ig96/lp28+1X6pdTCdvmiKhEG8dQblTjVGIURLaNMHMiNyFS+dGWhasiZ31ymg8aZlxhODBl0Lq5&#10;aecyqUIZfBMdkGTnND/k5ESpJf1UIwJkKuTkQCm8WlGB1zgdX/mTreukKnXwa50Ei48FkywdITI1&#10;oqWQpVPE8UOOojKFpxMmrZpV0qvZdcIUpKICIVLzpBahbRzNGJJcjoCkEvgzfzobnoOD50Nxwj8W&#10;58Oy4K+9wiNL4RtWivj0Ksz0qnmVedLFUjzrycKjdm3FlUpYEqk6hKYlEQ+ZqzxsTcCj1lg+j8F6&#10;awxBI0z14VhlvrRSG8LciUDR6hlUOuNVx/lTnUZzzttmj2M5BKwwCFP82l3mO7NNtGq0bHMtVKSO&#10;JCxRfZapQku9GVjuycBqjw4Xc/G1dCxqk33mTvO0nXPNqZhpVEEiDVONLtwlSHebcjFZn4Px2ixc&#10;r3TjSqkbNRnp8A9IxGeng3DILxLBUiTmnqFZVCG6AU3KRvCzCeZ7HcgcNIjKfjo82yxdBJVKSqT2&#10;oQS6C60/UqnbQq1djARVZHUPmK0TUOq1cxRoQ5101eb6Knur+1/7OGgnVqmR1ikZRKrcydap04GD&#10;uTZI0e6saQreyy7ex2ohcjaWdGDS2UpZampl2CFlFrJ4KpFrwapiClqW7qyedeyd7N5fu8RnqEQ6&#10;S5aWr00wUZnaVWygIhVR6gpp5wpJsGPnqEIExvZVIDyWD5F4FRg2dkDV6XmaSNV8kHrkZOfcHD0y&#10;qpxJVe3Lre2EXYRJQKWroKDQEnFGslSJ+VBKsQNRUiGViLmRANJuQLbxunIkgqQcKUn9dFQjheaP&#10;4s3aMf6f0rf2C9BGG5FudTg4pXDBE8XQPmuRhEp7OoTzBhBAYemOAgXHV1sOpQ3gAxLL4R2eTzsX&#10;STsXY9WogCitqFVhogY+UWU4F1WMhNQ8zHdU4+uBajzpyseDdkeR7rckMwgPE/9nnRkMF552pOBh&#10;W5xtI2zRRHtXH2oboKw1Rdl1hbZvoSYc05VhmCoLZYRguiKM8ITiLvOsWVrCRUK03EYrx9+3Shu3&#10;IhvH0F4NqxcysdLP0GJAwrTclcFcyUWQMqhCqZhvSqMSEaT6NIwrGt24XZeNW1WZuF6eicFCFxpS&#10;4xHsG8GBQ39vGU4EpeKITxxhqkdU/gVrB4rJuYBIQhXG91cVOQ1CgZo/IjzRHvsWWzDIAfAi4lXq&#10;Lv1rj2Q8AVLotQQ6FSdUtSVQBMZpWpVKMUey+SNCJJh4b9mmKFXXmHdrvRrB4T2ZyRxJa9nU5eDi&#10;QG8H0ylXoq1Td7j68JxVtBQHgqR9HmTrTJ00x0Rl0kStlMk2SlGDtppbrQNC80vzzJ00T6TuB0Gl&#10;qp4WARIiA4gg2fbH83gthyCpsmF+Ur6S8ORrT4UGWjazdJpcvY48jgR5/A/bEStUIilQBv84FRac&#10;Xrm/NpsaRJYXaY6AEDFcHInSGNr5RxW6ZMq+c1W3Qj+vKjLQwmnVKx9r7zNV6wSRVEqKpJJ3fB6h&#10;4siXqHUsVrnrNICicwiOCg98rA9ZzZSRzJeiVXQQSBnMlQhSrGbo01TRU45UhSB1gxMqVfLU5Kqc&#10;6YRfEg6f5w0VmoUQ3lBaCOgTWwRfWhhfqtWZ0EJ84Z2DgowiPBuowaOOPDxsz6L6ECaO/A95wz7q&#10;cON5Xz5e9uczh0qn9UvEozYpUyTuN0cSpqifYrUhEsvMoxa1CUplJGY1F1Ubg3nmWvO1fMzrQlM8&#10;lluSCFAaVnvTcK/Ps7E+gVnty8LqAC0dYdL+Diu9vNLiLbZRkahGWhp+t8mFqYZ0TNal4XZtKsZq&#10;0zFa4cK1klT05SSgJiUSyUH+2PPRGWz/JBifn0rE+cgyHA9IxxH/BL6nrQjP6+OVORIHqhCqvK8K&#10;MnzP4phDxeVdQCxVKI4qpFK3FuupBJ6kZeQKjyJZXkQ1UqgFLJ4QOX2VvOqeUYWOiqS5I9u/0EDi&#10;Y+3doYod7zVXhRqdxwwka3yWMqnTgarknKnkdDto7lMHPOvUfEG0URJX0cHpyZMy8bEma1vV1Mo8&#10;yeacnPVLzjbejp3Lo+pY8cGsnKzevBUllD/ZsS5Un1c28eppNFWFLrdBftPp0lZfk+aHpEra5cfO&#10;KzKQ1CdHmGqG6VkFkfrlNMl62VTIpQnWCs+2WarSlenYFVo5gqMcKZUjl4G0AZX8NEc97cFgxQUq&#10;UUJBF2Jp42IJkKp3ypESmR+p/J3EUFVIm22YEgmm7E5EbbSuECTt/KkSbAQtXoSb+RDzooj0Ftvt&#10;Rs2rUiBV7NRYGZBYgUi+5k2bcuhcGE4GJ+F8dA5fL/XkTeU4HVOGA4HFePdoGjZ/GAo/r3A8pSI9&#10;7S4kIG48ZDxoosVrSKMCZeF5b4EVI553U5m6U6hSCYSIMFFZHjbHM3eKxj1BVBuBpZpIm6hVc+ks&#10;H88SqrkarWyNwRJt4nK78iAqES3bKhXoXp+LkUE1yrD9vXXw2NqFbMKUheX+LCx0MdpVVHBhpjmD&#10;ELkwXpOCW9XJuFmVgmulyRjITURrejQq4wJREh+A4HNn8cbOw3h952m8vdcfOz9LwGdeWTgYkIqT&#10;QYkIVp+iq82sXkBaE61dgxUcwlV4KOhHeOEFRFNxYhVUnRgCpP0Y4s3aKTeiKjFfssfMlWx9mUeR&#10;EtWoTGjM4pkqOXNIzoSsyt60c4RI/XYZVRrQCRKvsnoKtQxtVO8MHsHEe9mt9iFZPB1StqFQnnK4&#10;5pa0B57UyR5TkZwFgVQlTdaqqqdCxP/bUuQpNjhdEJrA1VWdDfVjr4oofUX1N1CgbYM3ghDlEyDN&#10;DzkFBQcmnV8jW6figqyd8qIMBd8IN22dS/NDlOx0guQqGzAlctHSpdtkaz/SaefSpUJW7nYgklIJ&#10;MnUxaO5IO6Ymq0qnXIlQJarlntYhnq8lSI08occ6hyeGSrTRIhStnEnqlNWKGFo7HVGvxWWRhEgF&#10;h1AVHTJabKMO/wTmQ7ElCIgpRQStnbrEj3qF4ZRvHM5FZsMnibmTqxZ+qQ34MqQRH5wuxeZPInmz&#10;Hccv3/wIn7y3n4pQjm8vl2O1lXaKuccqk/k1grROFXjSnY0XF/Lxoj8XT7VtcDtzpuYEi/sNcZZL&#10;rRKYJeY+C1VhmK+ghSsPxXRVFKZrYqzRdIawzbcyHyJIsnQrzHtW26lIHQSpJxP3aOccW0eYtNT8&#10;Qo6BNN+ZiZmWTNxtIERUn/HyJFwvjcNIaTwuFsSjNzMaTQkhKInwQVH0eVQmBeD4gS/x92/uxa82&#10;f4a3dp7BpnfCsW1fPD48kYNDPmk44h1pBYVQt0DioMR8SWXtSH5m0bxGS5E8nQuydbFUJ21u4hQb&#10;LluhwSk2KC8iPB51Um9dIgFKIDAJtHHJmog1ReIAXa41SaOwDnCbjFVXgwceKpK7+iZzpTFCdIuK&#10;pCBQHnvnosvKrCM8HoA2ciVrH2p2lEnFBjW2msUTVFSjTNo7bTCp3YZsGy/BZIUHBpVJ/XnWVkSw&#10;rKrHYI409kql7nzauDwBRFuXW+9U5PIIksFEeHL5B+RUESiOCgotwFNO5OYfrf24N+aL3LRzrrIh&#10;2+A+k6OSm6Eig5aIy9ZthLoXUmnhUgmSqZN66ZQzeUrfqtgl5fdTmdRXp106exFnVTyqlRRKFTuq&#10;UXQu1ceaVgmUJgKZI8Uy4gQSLYgOvwqlLQmzCVqqEm+AsNQm+MWUwFdrlZgfBcdWwy+iAEd8o5kX&#10;JOJsaCb8VQanDTwf34XP/Rqx43Aetn0Ujbd2n8WvN3+KX76xG5ve3okb1Rn4cbSG0ORihfZpriYJ&#10;s1UJWKhNxGpTCp715uHlQBHzKDfWqUJrhGi1MQ5L9VQaKs5SdYxnCy8tCAyzzvG7qsxVx2KqJhp3&#10;BROhm9daoqYE5klJtHhptjBvRRW6HqpQj/a2y8YKIVqiKs335GCaininPp3qk2zHU44UxeFSbrRt&#10;M9yQGIAywlMadhZVMedRl+RNkPzw/rvv4LVfvoWfv7kbr2/5Am/tOIG33g3Epo/Tse90Cc4GZOJU&#10;QJJtABmpDgfmQpG5BEitW/wczdrxs7TcSPaOEa2CA1VJk7EGUTHzH4KktiDtZ6f8SV0Nyo8SpUi8&#10;n1Sps/46rZRlJAsiOqB0q9apQ4apBO9JZ1Gokx+5VVFmGmLFMIKUwXw/QwWHn0IVaO3zwMeEyN1C&#10;kKhEWhaUz5xJG6ZY14MpE8GytUtUG+ZAOvlPMOmMJTtnifmSDinL6dKc0zxyqVBm7TR5pe2xpEIG&#10;U70zR5RLC5fDPyCP//FcqRDtm/XMcdRwVrI6Je5MelxXJVVoo8ggRaKdy5C943Pr4lahgQqVrE0d&#10;VbnhG5zKNz5NVs8UimpEkJKKCYvyJdk7dTYYSJ5QdwMtXSohkr2LZ2j3IC1lVuf3Rhk8hhDFqnLH&#10;kL3TBGG4HmuD95RGWx6hZFr+PoxqExxfg1P+ifAJdcE3Oh9e2iiFedPZhAF87N2FXZ9mYsu7odiy&#10;5xze3nYYv37rffzy9W34u5+/jmZ3OP7xRj0tXB4eMy9aIjyTlQm4UxKLybJYU6jH7TnMmWi9Wqgo&#10;jfFYqovFfFUMZiuoNmWEqDgS00URmCoMx1RxOO4UMUqjMFEWjcnSaEyVxeBuVbzFbHWCp9WH/1Zb&#10;JpaYmy13ZmOJQC0SqHlaurut2Rjj91wnRCMlcbiYR4DcEWhNCkFFlC8Kws6gMOwkKmO80JwSgLY0&#10;WjuCtXnLJrz281/j569vwq83vYs3t32J19/xxVsfxGLHF4U4FtSIM8Euvj+ZiMzpNkh0ukQM8yN1&#10;LsTw84wnSIkEKJHwxBYPIYa2LobfF8fBU9W7ZDWqmhIxqETOMnOnRcjK3er4JkQCSJ0MdqUqZdDa&#10;2bnBAkrBe1WrZVMJkOaSNs7Vco6D0ZZdKn1P0NZRfWTtqE62Z4jyJE3ONhEaqpD14jVTlahM2g8v&#10;UyDZnNKMweRM1ipXcrrGiwiRVEk2L1chkFRsoBK90mRrjrbHIkQWWoDH/6jK25m1VCBGDkHKFjwc&#10;EczGqdxdre6Fy9a9rUJDGqFSE6qdLkBFksVLse2FCQzzJnUzyN7JyqnIIFUSQBYETN3CKjTY16g+&#10;6vROVd7EUS8hj3BxFExmJGlCNldbcNHaMeKyqUwMp31FULUjwcrhWuTHJJkg6XiRMIIUlqAOhxqE&#10;xFfZrH1oWhXVKBNnA5MJURG8IwkS1el07AV84tuHPQeKsO2DaLy9+zze2HEMb2z+hGq0Fz//1Wa8&#10;9ne/hDvEC/98oxnfUXWe8ya+35aGxfokTPIGvlEUizEqwV0qwmKtiyrE5L+KylJKiEpo34oicZcx&#10;WRiF8bxw3M4Pw3hBOMZz+Tg3AmN5kU5kR+B2QSxuF8ZhvDgOMxWpmK/NwHyjG/MEaoEwzbXTyrXS&#10;yjVl4nZVOq6WJOByfgwGCHp7UiDqovyoQN4oCD2L4ogzqIw8g+YEb7Sl+qEpzR+pQSfxi1/+Gn/7&#10;s1/yb3sbv3jrXby+9Qje3OmNt9+PxqbPsvDuadrcpDacjMjGycgshPFziC6k6uQPIIohK6cwmAiS&#10;5o7M0qlhlUoUJ2unnIj3h2ydJmEtHxJQ1hakuSOBNGIAGUTKvSsIjsfiydKlSpkIj9qCUpkbpRKo&#10;FN63KnunExoXI4OWLquOENUSmgYGLZ0dUkawcvg8R6f+EaLslllavBmqEa8ERvuI/wQPX3OWXUiR&#10;NhYEOiplRQhV8pgnqTT+mrvhxisdQanJLOeIfqfE7SZMOpZfNXprRKW8KrQexA5EZl6UXnHFLJ02&#10;ccz0hKp1igzZO9o8VezSqE7p5VQgvsmahHWp2ED1SSZUzrlGjtVzKngKfo0hW5fM0S5JLfiamyBc&#10;cVQmWTy1oChH0qnZKjjYLkLMlaKULxGcGK2FocWLJkAbRYcQdYAn1SBMyyVUpeNz/7hieFGJ/KIL&#10;afXyCVMJjkf34/OAEew5VIYdH8Zhy94gvLXrLF7fdgy/2vQRQdqFn9MCvfY3v0DgsYP48VodfrhS&#10;jmfdOXjQ5sJaayrBSWBeEovRwghczQnBWG4Y7hRGM2Iwkc9rHuHJDsMtxk1CcyMn3FnElxmGq5kR&#10;uOaOwrArghGK4YwwjLhDcI2vj+ZEYYxA3SlLwZ3yNExUpmOihlfmQbcI2GhREi7nMgfiz7Ym+hMg&#10;b5SFnkFx8BkU0cpVRnmhIZ5KlHgOHekBaHYFojbNF8EnPsff/u3f42c/+zl+8au3THVf33qU9s4H&#10;m96NZG7oxs4DFTgS1o2IjE6+V9oPQ2fF9iCCn1skP9doUyHlR7RxDJuE5T3gLJ9Q+Zuv8XGKQgpk&#10;JW9n3kj5UBqBUsVOyyfUCqSJWNm6ZAKkOSSpUpZg0vMageSxdrxntcOQ02vnFBrs/FmGlqG7qUKu&#10;pglaPeVIUqMp6CzaTKkRVciZmJWtk6WjGhEkVe4Ek7MYUKVxBnOkHFMm5kaCaWN+ier1WjatnZ2c&#10;R4nUpGsO/4M20VpHaKhE2rDRFuAxVOrWnJE2tnfT3mknVE2+CiZbkEeQNrbPclGNnAlZZx4prZyg&#10;lFF5TJWcwoMW68nqOfnSRs7k5ElJBT3MhzRB6+RMKjRoctY2POFj5UnJhEe5Uky2ig60eLR3EbYl&#10;Lq0cr2F8rlJtlKydq5GJcr0VGQJTqhGQVGl7gp8NTsM5jrDezJn8Ywrgk0olirqNPadase3TLGx9&#10;LxybqEZv7jjJG+swQXofv3hjG3728zcMpGOffmynOXx3pQQv+7Np4dJxv1V9d6lYrkuiGsXiRkEk&#10;RgjJcEYwLmeE4DLzlCtphCMlFNdSQzHK60hyGC4nheES4wJjMCUMA0lBuJAQgEspwbiUGoTLvA6n&#10;Ey53NK5kxRLQeFzLjcNwTiyGsmLQlx6ODv5MQ5wfKiK9UBZyAqXBx3mljQs/hbqYM2hK9EJrynk7&#10;TaLdHYTmdH/Uxp/D0Y9347W//Vv+XT/Hz3/9Nn5FkN7i3/v2Llo7KtLmT1zY9kUR3j/TCP/0bmih&#10;3vmYUgSm1yOceWt04SBiCE80bZ3miqyjQcrDeyGOOVEsI46qE1eiQoOKCwSI94/K3rZ5Pp8r1G9n&#10;SymoRkm8z5IIkkJ7N6QTJDcjo0rlbgGk1dYbuZJT/lbTqjoaXJ6wUjiFwrbwIkiZsnuEyE2IMq0M&#10;ToXSYlaGM6dEm0dYsgQT4dHe99qZ1UrhVKfi1nkUMQrbFlGkoK3T117LqRl9VUhfqYlXWbgsWTnl&#10;RrXMhdQ7R5CkQtZLZ5OuziSsJslU37fmVEsOBRPBUuGBb4SbyWMGRx03gXLR5mlCVtW7NEaq8iWG&#10;7d9NZUolTHY1RfKokVXvHKA0MasJWk3UWrFBcHk2PYnN1VwSIdPqzUyn9y6OocKD7ZsmRcpoRZia&#10;KVO0R0MtdH5sUFIVR9U8nPZPgG9cGX1/HrwTG3Ai+Q72+V3BnoOV2PZRAkfjELy124cg0dYxAf/V&#10;23vxi19vxt8zl3jt736B9/bswmp3Ab4fLsbXg1l41pWGB43Jth/4OmFaqIu3HOdmbiQBCMfF9CD0&#10;JQWghzd7Z6w/uuMC0MvojuLjqCD0MLpi/NEZ529Xvd4XG0CggtAfz6/H8esJwehMCuY10JaYt8X6&#10;oCHCG9W0beWhp1EWfBIlQcdQHHjUIKoKP0u4zqIt5Sza086jy+2D3qxANKadQ23KGZTHncbHe2hV&#10;PSD9QiC9/QFzpCP8272xiYPJtk8ysXV/KbYfqcIXYc3wdTHSG+GbVIcIvveahJXNi1KBgQ4jnoOn&#10;dXYTHLUDqQUonvdELO+JOIKUYN0MfJ33jJW+Gba3nUGlx04p3NmzwcmXtM+dJmTVGmRqRCVS2Hok&#10;FR+kSlbydsreOsTZQGIIJBUgMpuYL1Gdcq3vbty5/n9Aco7MdECyc8E6qFJUI+vJa5Wl88wreeaY&#10;ZPFey6kefaXNSdQ7Zw2oBMkUSQARHi3Q26jUSY00Z6QNHKVGLr4hmfSzmfyjVcGzOSS+EXqeyTcu&#10;Q8rEUSmdb2iaXbVswrOEnMqkSCZMKj4keip51nNHRbI9GTwdDwkEKVFhiqT2IQZB0lEhMZ48yfa1&#10;y1J0MAQP7ZyL9s7Fx+lUKbWwpKrzu8EmXcPiK+EVlI7z4VnwVQk8uRbnXTfwRdRd7D3Tg52f52P7&#10;B1HYtDeYozJB2n4Yr2+hrXt7D5NxgfRLvPb3P8eWzW9jqjEdvx0twTcX8/CyNwuPmpKxTmt3r1aF&#10;hTgs1sRhijnRaB5Vx02IaKs6o8+ihblKYzitVpgT9SFnUacI9UINo5aP6wlHE7/WxFysPuQcqvla&#10;JW1aVbAXqgLPosT/FAr9qDr+x1Dhf9yJoBP8nuOoDD2Jav47DVSclmQvtKV7oSOTeVH6Gdo6L7QQ&#10;opLIw0jx/QK7t76Jv/27nxGkXxCkTVSkj/Drbfyb9yhHisKOj7Ow60ta3UNV+PA8VSm1mXkn7XJ6&#10;E4LTam2ZRXSBFOkSogouIIqfpeaRtKxck65xdC0JvEfiCVAiI05BOASKLSnXfJHlRbpq/w5n2YRU&#10;yMWryuCuyuu2m5B1fjM3kgppw0iXSt81hEehplWDRtaOVo72LkcAMdQ2JIunyp0OLTOQBJV1OjiF&#10;h6wWJ19SPuRsvi+glBup8MCcSDBZSVyLAbWpCu0gFcsUSR0MmbRyVlwg2aZCeiwVEkwcBeycIoaW&#10;/Co/Utk7U+pDWKyvjm+WihAZUiW+lsk30AHpklNoKL9oE7NSI5XCBVCiYCJEdpiy8iQqUppWxapV&#10;iBGvq2c9kiZp1QmeTMCSCJCsng6uUvlba18UmkeKst47qhEtXXRGhx16Fa39AlxN1sCqLgZZOj/m&#10;Q6f9k+ATU4jQ5AYEuAZw3LWAT4JvYPexBmz+LBWbPwijIgUwPzqDNwjSr7fs4w22m9bnTYL0C/zt&#10;3/Om++UvMVQcg3+4Vo5vBtXJQHvXmeopcYdjSTup1sXgbmUUbhXoZL1AWjeBdApt4ScIyHHUBZxA&#10;TdApVPFaFXgc5X7HbCOTSr+jqGJU+h5GGaPY7zAKeM31PozCc0dQwMjz5tXnMEr9jqAigN9LJaog&#10;RFURp1AbfRrNCWfQTiXqSD+PHrcverJ8TZnakggov1YQfggBxz7A5rfesL/pZ7/4Jf++Tfj12x/i&#10;DeaEb+3xI0gx2P5JNnZRkXYerseuk004E+csXVE7Vnh6K8J1uFimU3yILbmMmMJL/HwG6SY0Ocv8&#10;iPeHbbXFQVZqlEA4EqQ8UiC6m2Q+T6m4RpBGeSUslTecNUi855zWIL2mQgMhYqRXOyBpW+MMApSl&#10;7u8aKlDtHSrRBBVJV+ZHOpyMyiSYdLUVtARKNi9LbUMESUe0Fng2TclunkYm8yQHIE3KMuw65cDD&#10;0ApbHfCsHjzbncgB6QZzJDWkOgokJbLTxNXNTeXJqb7imTOiCgkc/mFu/sG2/xyBUrXOlEgQES43&#10;H2cqPypXzuRU7lQOt8IDleinZRSMFIZTgHDyI6cE3sfEVCD1IY4QxVCh4lV0YNjCPoFFoOIIU6xU&#10;yRSJSqQRMbvTmZBVCVxzSvyQtUZJzatRqt7Rjmg/O22ufz6UuVFwqu1yI8XyzZrCweQl7PMfwu7D&#10;Vdj2cQq2vR+Gze/wRtp1jiAdJ0if4Ndv7sTPfvUm/o433d8QpL+hKtUxqf+ROdI3g1Skvgw8I0hr&#10;rfFYbIigIqljIQqz5ZGYLI7A9ZxADLnO084RpMhjaAg5gtqAw6gmJAKmwucQis8fQNE5HW+5H0Xn&#10;v2QcQIH3QRTymn+OcZ6P9dzHiQpCVB5EiEKPojriGGqiTqA+TlU5L0J0Du1Un86Mc4TIB92Mrszz&#10;tHhUtejjSA/4Ev7HP8Tbb/2Kf9Pf4+9/wRyJOeAbmz7D2ztO4+13ArDpo0Rs/TSbOVIpdhypxQ6C&#10;tD+8AyF0AWFZnQhLb/E0tDr7OsQU6bwj2jbmRZo3SizW2iMqEl2K1EibQGoC1ulg+P+3ccmER8WF&#10;FIKTxKu9VsXn1dctUqlGCuutk72TpWNY53eto06ydBkqOMjmNTqtQgYQI1thEAmau9DyCi2zyCdU&#10;Bdp9yPbDEzjONnQbp69YYyuVSZU9UyiGFSIIneB6Lbvm6qt8+kztr6DuhY2TxFXmtuURVQSpWl3d&#10;tHDKlWTxOHoYUHxNc0l/BUnqpOcbXpdKpaAFTKdXlsWTvbPNTaw0quXlDMJkbUMEKpG5UnwJYdLi&#10;PqqQINI+DVpKodWy8UW0ccqbZOv44UUxNFkbo3kNK4OrXUhVO03OyuLxQ1avXaa6vRvgF1cO78hs&#10;nPGLQlBcKSLU+eDuwbmcezgQv4APvXux+0AhdnyUjK3vRWITQXprtxfe2HEcr2/+FK+/sZ2j9uu8&#10;6X6Jv/nZz5lX/B3cvkfx/YUC5ki5pkhqVn3UnIT1umisVUVjuTQK8yURuFscjrE8PwxnOEskumKO&#10;ojX8MBpDDtnRlrX+h1DhewAlgsfrC6rOfqrOlwZQEcFRFHsTNCpQIeErCDqE0qDDtHmEKOwYITqO&#10;RkLUmnAa7cmn0J16Bl2pXugmuD1Z59GX64ML+czJcph/uZhXJZ5FDv/tgKPMh97QoPC3BtIvqbpv&#10;0ta9vdsfm/dGYvPHadjyWS62fVlOkOqw80QzPvJrZ55ENcrpQDDfw2Dmp5G5/baEIoo5bgytfBzB&#10;SSi9SnioPnpMaOJ5H9g2XIKHFi6J94nmjVRgsM1OeF+pvC2YkgSVICJUyVSoZALkwMSgEim0Olb7&#10;3GkOKVMdDlQmF1VIVbsMXtUB7m64AxdDdk9VPJW/s1QSJ0S2UYryJqmTJmUZudbx4DS0miLp4DLN&#10;M9HWuZkrZZu1m7ETXAo9QL2WWTP8yumpGyVMUiEVGBi1tG41BMWCICm0PzcTP6ezgXkUVSmbb0QG&#10;3yDBs6FKUi41HGrLYa1Hclsjq0rhahVyWoJsOcVGvqQ5B8LkdIVf4GMCRXXSKeUJhfTafKz9G5Qr&#10;OX14hCqP8OT2IopAaUuo6GwGk95olcLV6UColCdpO6hoN3MkKlKQ1Egl7uAU+EZkISit0dbTBOZc&#10;wYnsR/gsagrvenVgx4F8bP0oAZvfi8DbzJHeZI70xvYTeGPzfvzyjR1mf5Qj/d3PfobX/uZvEHp4&#10;n3V9v+jLxvP+XDyhKj1sS8b9+jis1cZimbZuoTgIc8UBmMrzxc0Mb1xhfnIh6QRhOkaLdxTNYUdN&#10;nWoEhv9B2roDjEMo9z2EMl5LCVkJVavUn18PPEILd4QQHUEZf6ZSqkab2Bh1Cq2xp9CReBI9qafQ&#10;w1yoO/2sKVE/Ae7P90MvQerL80d3rh+a3OdQHn8cwSc/xFtSpL/7O/zsl7+mGu3zdDVQkT+Ix9ZP&#10;3Nj6WT52UpH2Hm7E7hOtePdcJ865ehCS2wF/guTPfDQsi4Na4aDlRxEcGGM4cMZvAMTBNJ73SALv&#10;jQRV8zSPRPufQOVybN1VK4NrMZ/115kSOSAlS50UHOSTqT5W+lZQkdKZI6XVM3jV4wzlSCo0UIkc&#10;VSJQDHU3ZKo9SBO0DVPMn5gP8bFgymwmSM0qQDjw/ASUVIggOTu2Uoks1NhKRWIepXxJ80maZ3ot&#10;s370VVYDlciKDISm1hM/QeR0eTs2ztMKxMeydoLGwGHo/CKbmOWbpYqdi2+SbTlMiFwVg4SK8JQN&#10;GEipmqBlriSr57QPCSRB5KniGUzO/JIOFItn7pTEsAKEciSPWmknIYFkxQYqko510ekGEYLI1Ein&#10;HhAmRlia2oJ02Fge/EMzbI8GJcvBacyP8sZxzP0Y+0LGsPdMC7Z/kY0tHyXR2oVjy95AKpIv3iJI&#10;b2/6Ar98fSfV6OcG0d/+PeNnf4+gQ+/jTkmQ9dI96UjF0+50PGrX/nSxWBFIVKXFslDMFPpjMtsb&#10;Y2nncTnxNAYTTqA/9hi6oo6iI+o4Wmn1mmnNGghWfdgRxlHUhB5HTTDVhtBUW/5zDFUhtHCKYEIU&#10;SiWjqjVH8ueVd8UTpOQz6CREPa6z6M/0xkCOLwYIcH+eD/oKeC30JUjn0cb/S23aWYSd3oetm1/H&#10;3//sb/HLX2+hGh3Cpl3n8fa7Idi8LxXbmB9t84C051A99hxrwt6zXTie0I+IvD7bw0E7BYXTVofQ&#10;Usfqc6PzULHB2fxx2IoMUig9Nlj4XMvLrZrH54mER1cpl2yeNjlRyVvqlCqrx8faJFJFhlQqT1q1&#10;igtUIU/BwTn93AkXAUoXSLR0mpxVvrSxvbHT5UAVaqAC1WvzfYIkwJgj5cnWaY5JRQcDiGpkxQdn&#10;1yFBtdElvlHd04RtIa9Wtcult5Sl04RrLhVH22dlMmzeSDaPf4S+pqKDKncqg6vQkEmAtDtquqp4&#10;nmXlGwUHlcI3Spl2LIsnR0qnGgkiKVGKqngCiY+t/67EyZGcnjvCQzWynVUVKoVTmRyYmEPR3sUq&#10;mCfFU4W0f4OFOhs0l6TVscqNmBdpuXlIUg0CCNK5EJctIY9K4/cwNwpPayZIMzjiWscHQdew53gN&#10;dnzqwhZNxL4XSpACsHmXN95WKXjTx7zRtuNvfv4z2jqO3j//O+zZ/iaiTr6P/uSTmK8MwxrhUaw3&#10;q9cuDova4bScilQebbsG3c7yxijVaCjuKC5EH0ZP1BF0Rh5Fe+QRtEUcQUf0MbTHnCQUJ9DMx00x&#10;J9AQfRKNBExRQ8iUCymqCFsNf6aRqtbC39ceT4VLpBKlnUZvhhf6srxwgcAM5nnjYj6j2BcXi/zQ&#10;l+OF3jzavaIAVCQeY470PrZteh0//8Xf4ddv78FbO09j094gvE1F3rQvnflRDkEqxPb9ZdhNa7f3&#10;eLNVNo/GMrfloKqCQpirHWEc0EI0d8cBLSZfA6AW9mnXIH4PLV5cCWGxQgPBIVBJalKlEqmCZ/AQ&#10;Ju0YpCNd0pmHp8nW6bEKXLwPbdOTyut8zKAyafMTtQRpk0jtIJSl+5jP1XencDaPvMMrQzBJmQSR&#10;uhs8MGltUpYn7DGVyM3IsklawiJbpypeM6FpmkZhM8EhXDrqyBYCEqr/ByT+o6Q+24LQCCBenfkj&#10;5kx8bMsmBJdyJcKTbSARIFMmTdA6X3MOCJNCSZGcsBxKNs8KDcyReNWhYUkMg4kjlzW1EhgrOtic&#10;klMGT5KlYyg/0vMUQUQlcmIjV/IUHXRV0SHTWTahXW10UoK2iwpJrrNuhnP+8baDkJZUaIP3oHR6&#10;/fwFHEpbwft+Q9h1uAxbP07Cpg94E70XwhwpAFt2nsOmHcfw+haC9OZW/OIXP7PY8uavcHTfDsSd&#10;eQ9NkQcwlnUOM2WBmKsMZYRhqTYKKzoFQqecl4URpCBMMj+RIl1JOI5+gtQefgAdEQfREXMYndFH&#10;0E1l6qaytBMegdRAwOoIWp0KE/xak/Kg8OOoI1C1ep2K1hR3HC38fR20ij1pZ9DnOmdK1M+86EKu&#10;Ny7l+2KwwI/5kS9tHb9WeB4D5UFozTmDvOjP4H/kXWxljvSLX/0Sb2z93BRY3QybPoi1/Gjrp8yP&#10;Pi3Azv0V2HO4gYNNO3ae7MLR6EG0XJ5A28htlHeO8Ka+aA7CVtGqfSi3j/mrgJKFI0ClUhwpFG0e&#10;gUksv8ZQDqWqHRWK8FheZOGxdrzvUmocqFIFF7+WIaB4X7qY17tUcaYKqdjgrOB2nmseydmJlfAQ&#10;JLUMKVdSl4MmZQWTig6q2ilk8WTvslr4uFmvTzKoSpYf0dLxKrBsI37bsVWK5BQadKzma+6aa6+0&#10;9kjwKAwcho6eVIOqqZPg8YQDi2PnLF/iiJJFqJyFfQxeM6hO6VW0dYRHEEmhDCZ6Y5XDtZtQcpm6&#10;fp2JWZW/nUZWWj/mSmlUIpXCHXsnW0e4PJU7KZJ1NsjiER7t/W1HzhMs5Ueq2kVmUYUym6DN9NXJ&#10;EJRaZ4dfBcSV4nxAAoKSKm3JubodIlydCC68h6Opa3jfewC79hdi80dxePvDcLz9gap2HJl3e+ON&#10;Xafwq22f4VdvbsZbv/oZNr3+C7y3/S2c2/8Ook99QGU4iIGUk7hGFRjnSD9REoip0kAsVIXbcZiz&#10;WvFaGIgJ2qyxDB9c5Q1/iWrQE3UYHbRmnRFHDaKuyBNUJYF0Gm183Bh+BA38Wm3EIdRFHEY9nzeF&#10;Ex6qU5PsXBy/L0FFBeZCtHN9Li8MMCcayPXFhRxvXKCd6ydMfVSmgQIfXCr2x0VC1EOLV5V0DK7Q&#10;T3H8i13Y9Ouf4w0OEm/uPok3NAn9fgLtbTJtXQZ2yNZ9WozdX1Rg96E67DnSjHdPd+ID3z4Utt/E&#10;9bm7GJ2fwcjMLPpv3UV9/xgKWtT6o47wC3QOzJcKnCbWaA6cCcyXkgmQ7ctAtbJlFR6wkitGTakM&#10;JDqdJEKUzJxdz5VHSY02Ohu0m1C6x9pp/kgbn1jnt4VsnQoME3zsqJGqdllNThVPS9DVf2cQEaBM&#10;TwgmdTs4G/EzR6IKqdDgLLPg98ryMSfS4c6aoJVaCarXMqtGX9mhyOqpqyNImpSVIhEgFR6seqfi&#10;A/8op3InRbrq5E32mmPx1AXuBIEhSGnVUiV5YWc+yVkxq4lZzStpOyaVv1VgcHIlqZK25VJJPElN&#10;j0xaEwuduSVZvIQCjmwqgavrQRui0Jvr6MR4PlbRIVr5UY4qRzopTkvMHUun0MkIUh+f6Bx4h7hp&#10;82T1CFeijrtsgV/BOg7HLeKj0z3Yvb8I2zgKazR++71wghSKTXv87Ab71bbP8fpbW/A2R+9tb/8K&#10;X76zGf6H30HkqfdpuQ6hJ+kkBtNOYTTrDG4xD7lV5Euo/DBRHIi7JcGYoCJdJ0hXM30w4qIq0YIN&#10;JJxED4HoosJ00ua1M1qZM7XxNYHUTAVqjhJQRwkPg9dmKlGL7FwC86EUVeV80Mvf2888SKozQHgE&#10;US8Vsif7HFXIB4P8/1ypCMBQmT8Gi3zQ7j6F0viDSAz4FJ+8u5WDwy/w1taP8eY7PlRiDiAfplCZ&#10;M7Gdtm7nF0XY9XmJzSPtPlCDPQfrsfd0O3Z79SK2bBQ35mZxdW4G1+bncGNxAbcW53F9dgYD41Po&#10;vj6Bpos3UdV5FfnNBKGOqsT7RG1EcfyMtSQ9QSVydT+Y1XNUyvIjjzKlyOFokBZAtgbphl3txHNC&#10;pFPPXbW3CRVzIz5Wtc5ClTsC4yIwuiqc+aNx2jqBRMAIUkbzpO3noPVJdliZheaV1ELk9ODZbq0E&#10;SvmSYqPoYCVxfp3W7ppj7SiT2pxcDapOKVwKxecMs3pUH+3hvaFKOnncznq1q2zdRuFBE7aUaT5P&#10;lTJJkTgCWQmcMKkkblsUCyaCY02sNkmrTTE0QeuECg1JDKdtiCARIM0rabI2RaXwvH7bTzqWIKkE&#10;rgN/1bRqiuRup9IwB1J+RKC0c1CIqx5nQtPhF1WEkNRmRGY2IzGnhSp4Eb4lT3EoYQnvnerArgMl&#10;2P5RBra/l4gt79Le7Q01Rdq08xTe2n4AmzZtw5a3foWdTM6Pf7ADUcfeR+KZj1AS9iXak4+hL/04&#10;hjJPYCT7DG5q72/mJmO5PrhdEICxgkBcz/enavngSso5XEo6jcGkU+hnftMfw5wp7gT6Ek+jI1aq&#10;dJxQ0bJFHUMzn7cwZ2qj3WuL5dcTTqM7jQrkPo/ebFo4QUTL2Jvrhx4C1EOA+hmydcqJhqiMl0sJ&#10;UYkvLpX4oDv3NOozjiI//hAizu7D3q2v460338Lbu07QygZj23tR2PpRKgcUp8iw7Qu+J8yPdh2s&#10;xK5Dtdh5lKp0qhXvECS/zEu4PD2J4ZlJXFskSMuLuLEwixvzs7jN53dWlnCLcXtpETcXFjA8PY/e&#10;W1NounITtQNXUdY9wpuV94x24GV+ncB7Jp73h+adnH3u1GuneaQbtHo3eE8RoOoxfv8tpBIcnd6n&#10;uSNdneqdOsA3VEntQU75200rp4laQZWuHIhX7eOg3MitRlabkJ1EnuaXGgmPAFIFj2Fd4gTHusRV&#10;fPDYPO2DJ2snqGjthl/p3CKbPyJAujqb3js2z4Cyx54CBB/bOa+6UpHsNYFlI4bT9ZDBUP9dKsP6&#10;71TFs8LDEJ8TIF4taO/U7aBlFrZWSZ0O6nCgz94IVes2llfEqdtBE7KFsneOGtlm7ppDosXTvg06&#10;CUEHYYVmtFCZWhGkuaOUKpxPKMMZKlJycQtqu67iwrVbuDN5F9fHlxBc/gyfx8zhvTPtBKkA2z92&#10;YTutzTYl27yxNu/2weZdXti0/Qi2bN5BNfo19mx7i/nRLsSc+BAur09RHrofzXEH0UuQ+jNP4mLm&#10;KVzNOovrtFQ38n0IkA9u5PCaTVuX6UtF4k2eehoXEk8SpJPoiz+BC/F8nuRlytbF17uoOF18rTOe&#10;1i3xLLqSqT4EsDudsLh9DKQ+Xfm7OtN90MnHKnMPFgUSnmBcoYWTCl2pIEhlQbR1gVSuc2iRGqUd&#10;gTvyS5zcv5sDwy+YG+21ospWWtntH8Rhx74M2joVGajQn5cSpBLsPFiBnYeqmUdSkY41Y9eZbvgX&#10;juAa1ejK3XFauwncIkiKm0uzGFuYZvBKhbq9tGAw3ebXxhUrjFU+X1mgLZzHxYkZ9FK9lG81XbqJ&#10;yp4bvLFVqaPlq7hOpSJIlTfpdDxB5Uk3FaKFYx6kuSOtik1lCCSXKni0dxsFBi2hsDkllcG1lbHa&#10;gwiSs7uQLJ1TcLB9HPhYts5pGxJQnhI4QcptduzcRseDgJIyEaSrTo5EMGzDRwHCq9MipA4Hz7ok&#10;vc7kT5U8R402lEjVFLVxXDWrJ4jUdye7p5WzNqfE58qXtNe3Ve94tX2/y5UnOXNJWiWbxlCng9Ym&#10;JRMc5UpaQZuo6g9tnuaUzOIJIuZIMZYfMS/SxKyd1aP1Rx3Mi9oQlNZKoNoR5q4laDXIr+9B39Ux&#10;TPEDXbq3hNW1ZTx+vI7ZxYeIqHiML6JnsPd8K7YfLMTWT9KxjdZOIG3ZE8Rg8r37HN7ecRzbtuzB&#10;rs2/Zn70Jg5/sgPhzI9c3p+gLOwLgnQAvclHcCHjBC7SUg1lMtxnMMIE/yoT/Ct8bZgKMuz2xhXt&#10;Xcec5lLKWQwknUF3oipuJ9CzEVSrnkQvdBCszqSz6Ob39BhIZ2nnaOmYY3WlEboMX/Rk+mEgP4iK&#10;E4zhihCMVPBaRnhK/Bg+VCM/XCz1R3+hDzoyz6A25QSKYw8j3ucj7NvzJra8+Qbe2vUl3nrHD5v3&#10;hmMbbd22j93Y8lmedTMotjN2HVCOVE6QqrGbedKO012I4g1+e3UZV2fv4srUHdycn8bk6hIm7hES&#10;wnRTMC3O0u4p5vjaPMY9Mca4qdeWqVzLCwSMtpCvKcaoYqMLy+i9OY3qLuU/16lYyp9UDqelq7pp&#10;k69aYm7LzM3S8bEp0m0CJbgIDSFSqOSt0rdK4FInm0f6aWJW1TpZO+VLWi0rdaJiWSOr4NJKWqf0&#10;LfXRClqnbchT2aNKvZZTQ2tXp22NtHiPCqReO7UI8flPNo+w5HgKD9kWw3ztrxbP6b+TIjlNrerD&#10;Uxe4GloNJKvaqW1I+zhoTkmTs071Th0OahuyfjsqkC1Ft/K35pOcnYYSNC+hK0GKUxAk5UURzIsi&#10;rNytCVjtd9dB8Hr4bzAJbr2MrstjuDY2gYnpOdy7v4aHD9dxf30VixwJFxj3H97D5Ox9RJQ+wsdR&#10;M3jHpw87DpUyN6Ct+SAaW5grbHo3iPbOj3nSeVqf09jGkXvP1l/j/R1v4eTHOxF75kNk+3+KYipS&#10;fewhtCccRl/qcQxknsbFHC8MZp/FZarAMCEaoToNZ3lhOOMshl18Pf20wTTIXKmfFu8CIenla90E&#10;pZfQdCafo130Qhch6iVMvXwuRerJoCIxz+rLCcAF5l0DJUFUHClQIK6UUYEMIF/Lhy4SosFi2r+i&#10;c+ji/6M14wwqk44gi2p06uBe7NzyOrbQrr69xwtvvxvMvzmeiuTCzn3ZzI/ysZ250Q5CtPPLKuxk&#10;frTjYBV2HObjYw3YdaoLYXnXeNMvU1WmMTI9wdxoChNLc5jgQHVrWaDMEKAZjDPuLOg6S2Bo+5Zm&#10;CJAD2G2+fofQjUvFGKP8HbeYa40vL2NidYVgLRPSBXRem0F1n05KUYHhBsFSpwPtnGCiCtmhY7ym&#10;U53SlB8RqEw+VuVOa5OcEESOQqngYBvtW8HBAUpqZKdUEipt3WXL0Bn5VChn/zvH8gmifMFlgClH&#10;oiLl1FNxaglKHW0c1ciOpSRAWjqRI8tHkJwcSs+vIY/A5DEJzPYUHTKqad8UgkjWjiClWxWPYFWo&#10;c5fPmSO56H1VtdMuQ1rwJ1VKkSqVy945Da0CR8vPbR6JMDlbGPcjvqiPiam6GZwig6p3GeUDKGsb&#10;QevgNfTTc1+n9749PYvphUWsrt/Dgyf38eTZQ9x/tIblewtY5Ei3em8Fi7QT8yvzWFjhiDm1jNCy&#10;p/gsZgYfeF9iHsAR+OM0gpSETe/H8uYKJUyB2LzH2xb3bd3+Ad7d+gY+3vE2Tn28A9FeBClkP4rC&#10;D6Aq6jCa4g5RMY6gO4P5UtZx5imEJfccrjBfGckjSDkEiKpgakRVuUiIBlNOYyCRuZKAEUwpXuhN&#10;JUCpZ5hznccFFy0b4enP8sOFTH8M5AZhsDCYEUBIgnCRlu2KFIgQXSQ0UqFhWrrL5QSJUA1QiVT2&#10;buO/W5V2DMXxBxHl+zE+eX8btjPX27rtfWzd7UdbF2l/9/aP0rHj4xzs+LQYO2jrdh4oN4C2H6zB&#10;duZI22jvdhytpbVrwbG4i7g8NU9FmcY1Wrvrc1MYI1RSl9sEaUzwEBpBorglgHhVCC69NrEskPgz&#10;ep3qdGP+LuHS12kJ+XsmOOhNry1h5v4KptbuMQdbRd/EIhouaXn4OFKY46sjfOOcJKdi54DkqJS6&#10;G6hEVlzQlXDZLsLOHg62MQrB0fIKaxvyLKswuGTxZPcsX6I68XXn6KMJAi2lIlxUJys25KkGL/Ux&#10;kBxlypGlI0S2Zxjh0gI/FResosevm9Uze6fuByoQk0SdSq6qnbYu1sSsOh2sE0I5EiPVU2ywVbPq&#10;BhdAWjlLIFK1yxBBspI3lckOqZJ9U2GBIGWU9aOo5hIaOm/gwpUpjE7OYXaBFo1g3FtfxgOqyyOC&#10;8+jJA6zdX7W4/2AVKwRobnGa3zuNJQK0IjXiSDjH5/NLd3FzZhkRZQ9xMG4JH/hexu6DZRyJM6yz&#10;4W2r3NHe7Q3G1j1UJeZJW3d+hneZH32ycxNO0NpFEqT8iEMojzqIysiDaEo4gvbUo8xZjlA5jjJf&#10;OkV1OolLWSepTKcwnEtFyuHN7j6HARftWtop9EmBmBfJ0vUSqO5EWT3atuSz/Po5qhRBUqOr2wt9&#10;2cyLMr3teiHnPAYLfDBUSAUq8CVE/rhEBbpSGYBhxhCB6i/yti6GVlm6NFo6/v/cYZ/h/KE9+GDX&#10;29i5dRNzo8PY8k4Atr4Xja0fpmHLx1m0t8wVvyBIB6RGFQSpkiARIIKkgsMO2rs9J1vxgU8P6gfv&#10;YGZtjgBN4ubcBG7MTuKWYKIyCRhBIlgMGMY4n9/hZ6DHdwiWwr6+4sSdFX6/YnWGNnEGd/m7Z+4v&#10;YPbhEmMFC4/XsChb/mCdincP7dfmUdo+Dm1qqiZWzS2pu0FVO3etJ6RKDRNUrYmfoLISOL8ni3mU&#10;Knk6U0m7CwkoVe8EkNNz5+RMpkp6rZWvtTkNrZYnSZFya268yie52rvO1KiO8BAoWxlrQYgIl57/&#10;NbSw6hpSa5kDWR/eVdjGKAxN0up4fwGkPRy082pmxdBPuwvZfg4ESS1DGQznmEvNIV0kMBfNxsUT&#10;nOSKC/zjhtDQdxMXb07hztwSFtfWsf7kER4/f0qleYSHVJr79+9hbX2F4ChWsf7gHtWHsKzMGTDz&#10;HPVmF+5ilqPcIlVomSAtctSb5we8wFH0FkGKKn+M46lr+Dz4GvYcquRInIntHybwxorC5nfDLE/a&#10;+o5U6Ry2MJf4cMdmfL5rE05+tAsxXvtQGnMINTGHUU2Q6uMPoYWK1JZyFN3pzHUY3enH0ec6QTU5&#10;icEcWr48Lwzle2Moz5uQERiCpPxIxYVONZzy2q7qXeJJ5kj8WjLBYmiyVXNFXbSG3QSxVzBle+ES&#10;Ybpc5kd4AnG1SnmSP4ZK+bsLzqKT/14TIapJP4myxGPI5v8x2usjHP14O/btegPv7NzKv+s0B4sQ&#10;bP0gHlv2cRD5JAdbPyvEti85qByswK79VdhFaydVEkTqblAX+DvHW7D7ZCci80dw28reMwRpivZu&#10;AqMzhMnUSIozi7tU/0m+34LKANJze00QTWNqlU6CwNzl9S5hmlIIIj4XpLMPFrBAkBYfrWD5CQfI&#10;p3QZz+5j8dkDzD1+hPGVNfSPzaOy6w5tnwZ/7Sp0m6AomGMxsuvuILeOaqO9HASQig3Kk2j3bB8H&#10;WTuGzS9pHkkA8bkVIAiWWohk5bLbppDZrqu6wD1VOyoRQbpl2xFnGURXKY9UGl4FjbY+clYkMm8i&#10;PGpcVcXO1IlXC1o/gWTdDbRyZvkI019bhtS86plL0iK/Us/kLPOj9MIhpBZcYn4ziHgqUXHrCIau&#10;cTSb5Rt2/yGef/UCz795jucvnprarBOee1IaSv3y6gJVhhZNUPBDXCI8S2uLtG0cwTjKzXNEXGDM&#10;8WuL9wTisr02v8APbHYat++OYfj2LMJrnuOU+z72R45h7zG1CGVg275kbHs/BlsJ0iZNyu7xx+bd&#10;57B911F8uHMHPt9NRfpwN2LOfoxCglQddwwN8SfQGH8UTfFH0JJIZUo5hs7UY+giSL2uk1QU2rcM&#10;2riMUxhi/jScfx5Xc30wkkM1ySQYtHntSerePomW+FNo5e9rVdcCf3dr/HF0MDpV0SNM3VKlXOZB&#10;VKErVSG4WsOoCMZlPpdKqQ2ohwC1Z5xEHf8PlUlHUcwczhX4KXwPv4PP3tuK93e/jd179mLzO97Y&#10;+j4HjA/j+XdrAjaHuVE+QSrCtgMl2Lm/nCBxgOF1O687D9Vj9+EmvHOCIBGm/SHd6LlKO7Y4R3im&#10;cZM5zg3lOXys3GeSn9FdOoMJgiObp+vk6hwm780ZQKY69wgSnwumaT6epCIJpGl+fZavz1ORFh7w&#10;MydIS49XCNI9rLxYx9LzdSw+v48lWvjFJ4/58w/QdWOBEIxTBJwcSTDZZCzhEUQ5BGcjR3L2vHNs&#10;nRUYrBQukDy5EeFRWVytQwLLTvanCv10YJlAYrxG1bGFfYIos56AqMNbCqOFflQo2131/6ncWRAi&#10;5U/WAc6ruiBk86zYwKvK4tbdQJDSedWEmvru7Mwbs3ZaSjHIPEfdC4P8Q6+gse8Wxu4uUW1e4Dc/&#10;fIvvv/sGX3/90pRnnbZtleD8BA1HOF3n+UFJaaZpJe5yBJTyCJo5JrACaIHKs0SPLTsn6KbnmQjT&#10;x09M3cG1seu4cnMYF67dREztY5zIfIgvY6bw7tkW3kgZ2LovBVu1DocwbTKYAuyG2777OPbtJkh7&#10;NuH4R8yRTn+EwqhDqORoX59yEg3JJ1AbdxANiY4ytfImbmde0pNKVaK16idUF6hSlwjUMJP/EYZg&#10;uprvwzyKdo83f78UR0sgkqVGVCpGd/pp9LjPoj/bBxcLlA+FYqQy1FEg2rgRxmXauP48qhbzsA5+&#10;b1sqISLQZfz/lMQeQE7I54g6+wFOfboLn7+7FR9xMNix51Ns2huILe9H8u9NwrZPsrBdJe9Pi34q&#10;NOzaX4Y9hGiHllEcqDR1UofDrmON2HWike9ZK0q6bjEvIki0dGOztMwEaYyfjQoLk6vzhGaeqkGr&#10;R4DuEIy7a/OYIVwGjyCSfeNrs/a6oKISeWJ2jVZcIEmRHi9j6YkHpGeKdawQppXnD7BKmJafPcbi&#10;0ycYXVhH7cVp2jtt10U1EjAeaJxJWYXsnl6btLBNUXgVVFYCNzViTkSIVMlzTvynvWvRCRZTsHPF&#10;qE55jNcIzSttvyVotMGeFkmp5O3MISlPUgXvhpMrESKVxQ0sQUQlEkBaACiYdMRlum1h7FTtVHDQ&#10;QVFpUieqklk7rUMqUm50EUVtI7hwZw5rTwnPq1f4/e9/y+t3ePENrdvT+1gXPHzj55jLTC8IlEnm&#10;NpMEiEEoFpTnMATS+NQ4bk3exsT0BOGaJkgzplKLCkI1PXMH4xM3cfPOdYzeGsXl0WFcGb2Ci9eu&#10;I7nuPs5mPcKhmEm8f64Tuw5wNP44Hds+SmPO4Cyn2KyCw15fbNtzDB+9wxtx7xYc27cLEWfeQ2H0&#10;flQkH0V92nE00UI1JB9GQ8JBNCYcQHPiYbTxZu5KOo7ulOPocR1DX8Yx5jzHMJh5GkOZZzGUdR4X&#10;mTddVM6TfY7Xc7ikK2G4xDzqMu3fEHOrK8p/Spn/lAZhpCyEEWRl7iECdKmEEBVShfJOozObSuY6&#10;isbkI6ih1SyN/RL5kZ8j1f9jBB3ZixMfbcfB97bg4z3bsPOdY7R1ERwwYu1v3k412vZ5Ebaq7L2/&#10;wvrrBNLuL8ocgA7X8P2pYt6kfKkOu482UpWamexfxRihGSVE1xljc3fN6t2m+gicSYIiBdJVOY+A&#10;MWgMIOVAfM6Y03WdX2cIJqnR3Po8FYl2nYq0AdLyE0JEmFYJ0ioVafUFQXr5kEA9YjxmPMHcw4cY&#10;vDFvq2NTmSeps8HZLHKMwBAug0klcALEyBBQpj4qMjgq5RQYZO1UCmdOJbtHeyeQivm4yFSKIGV7&#10;9myQtbM8iQBpa2JV6/RYAKUTMhUcbJ0S37CNPcCtmidFIkhSIp0YIJBUeNDSc61P0oSs5pO0qE+T&#10;re6qi2gdnMDk4n189f33+P0//h6//8Nv8eOP3+Hb71/g2YuHePiYuc7aAhapMDOz41SbW5i6e4sw&#10;3MbM3DiDjxlzi3eoOncJDRPT6TsYHb+B63duYuLuuME1xxFxlp5dMUHIbvNrY/yeqzev4sr1EVym&#10;Ig3dvInURipS1kN8HjuB970HnRWysncfJTNXircFftogcvM7/ti69yT2vfsub8TNVv4OPvEeskI/&#10;RwUVqJnK08ZcqI02rjlZVu8w6mKpTmb1jqKDsJnNSydIGcyZaPFUcBh0naW1U6lcHQle6CdAg7wq&#10;BpgDCbDLzKeuULWGGJcZw8V+VCA/XCr0o0L5YDD/HJXoDJXoBFoIah3VsDrhEMrjvkRe9BfICP6U&#10;+dyH8PlyL47z/33kg23Y99672PbuOdrXSGx/Pwk79rn5d+dh+xfMj7TRiSlQOaFhCCjauj3KkQjS&#10;rgPVtHi12EWQth1pRHTBRaoRlWijakdXMEGFUn4kKzdDGBTTjFmLBT5XOM/nHyxijnmQAeV5TV+b&#10;I2QKe/0hYSJIC2bvlCcJJAJFkFZ436y+fIR7LwkRrysveH3xBMtPn2Fk4h5v9jtIqVYLkSZux22e&#10;KY1qlF6vhtYJBq98zanoeRYEMtQZocqeqZeFFG2K3zdFEGn7CGA24zWqzCt1zmp/b+0apNDkrJ15&#10;JBtHuMziWWyAI0tHuEylRqlAziSt2oOkTJqUVVNrqhUctKsmrVz1ZTReuo3Z1Qf47e9+hz/96R/x&#10;T//0O/z42+/x3XfP8dXXj/Dk+T08eLxAiGaxxtFoYZEATN3AnYlRTE5dx9T0DUwRqslZxtxNWrUx&#10;Ks4EVumjF1X9mbiFm7dHMXbnhoE1PTdN6Jy4PXkHt+7cxs3xMYJ0HZdvXMelG1dxeewGkpse4nD2&#10;Y3yRNI1PAq9wlK3mqJyBzR/HYcsHsdj+XhRBCqa98yFMXrwB9+HUR1vg9ckuBB95H8m+n6Ek7hAa&#10;CEg7rZn62zoJSXPKCTTFHkZzzEG0Jh1izkRlImzdtHn9zF0G3CdxIfMUgTqJwYwzVCBCJJBcp/na&#10;aYJ0liDxdarR5TxB9FdwLAqZDxWqv+4curOZX2WeRGP6USoiIaISlRPi4ugv4SboCT77EHriffjs&#10;fxdnP9mDk7SlH33wKf++QGz9IAY7PtTcUS52fFJkds5sHO2cANpJaAwiQqU2oe2HGHpNIB2px9YD&#10;dQhyDdLOeeaM6AAmaePuEqRJPldFbprQzBGWearKLNVl9v7GlaFCwiPmr49U4nZgmxY4tHNSIimS&#10;qRW/LpCWCZEKDstPV2njFPdo6Zg7v3zAePQTUE48wT2q062FNVT1TlnelFatydoJpDFXSiVIaQKp&#10;fpJBxSI8quqlE6w0Pk9Xs6vmonh1qUuCILn5var+yRbakoy6SVk7gtQga0d4lBfVjBhIUiTlQBv5&#10;kZpZrXWIIGXb64JHMMnuEaBa2jfLi6g+ahfiVfs1aI6ouJMgLD/AP9C6/elP/4R//uc/4He/f4Xf&#10;/PgtvqWNe0qAHj5ZxNqDWeYzd7GyMkWY5vh4nipyAzfGhnFn6iomp0cxNXuTcYug8Do9hvm5O1ih&#10;9VunFZhbYoI7eZPAELi7d6hE01SlGf7cXVy7M24xyrh6+w6Gboxh8No1DF3X7jJPcCL7CQ4nz+Hz&#10;0OvYe6KBN1IeQUrCZoK0RRsk7g3D5j3+2LLnPPbxBjz9yXZ4c3QPP/YB0vw/R1HsEdRRbTqpHj15&#10;fujN9UU3VaaDeUorlaGNN3YHb3ApkqKbytXr1lyTqnmncJHgXBRAtHp97tNWlLjAnx8gTBcJ0yXC&#10;dEnrivJ8qT6CxwcXCFOvlCiXSkQYW2krmwhpQ+pRU6PiqIPIDz8IV+BniPX+EKHH3kfggXcJ026c&#10;+PQd7H3vNJUomhAlYedHbuz4OJ/5YZkBpFxI112MPYTmnQM1VCKpEAeZg1TsgxXYcZj5EkHafrgZ&#10;/kkXcWNmlnnQLO7eW6R9W7Tq3AQHwyleZ1VJfbhiVTdZtDkCIqgEl5RogZDoa/NUnQ2Lp9c3VGr6&#10;/px9bZm27t7TNawSpKUn/JmnVCi+tqi8iep0jxZvjSCtE6L7L59i/cVTA2n15TMC+wg9Y4so7KBt&#10;09xSNQGqJUC1hIIwqVtc4LgaJqlUfF3lcikQv5ZJWDSRa/DwNVtZa9ZQFcAJTcjS2mlNh0CR+ggW&#10;WTfLk2T1bngmafU6v4fq4zS0Ur2oPtbIqkqeSuGydIRIYbut0sb1jkzgxbff4c//9s/4lz/9Eb//&#10;44/4h99RhX54hq+/eoinj1W2nsHKvSksLk8w57mNxflxrK9M4xHf7LuEZXT0MpVmhJZtFHdnb9Di&#10;EZRpR6Fm5ggTf2aVKra8NoOZhTt8/TaVSyDR1jHpvT15iwCN4frEbdyYJEhUpoujN9A/fJXXMaQ3&#10;PcaZ3Bc4kb6GzyJv4b3Tbdgpe8OcQQv8NvNm27Q3BFt2BzB88fEH+3H20z0IPLgXsafeQ3bwfpTG&#10;nUR1KvOTHN3gAVSKQFvC0Jt1huCcNFvXkXQUncyTrIJHZerN4GP3KYKjat5JK0Q4z8/Q3p3jleqU&#10;qQLEOaoTg5Bq7qgv9xxBPUsVOoUuqlAn7Vw71a2VdrGRv1cg1TFPk0qqEJId/DkSz+8z6MMOv4vQ&#10;A+/g8KdfYsd74Vbm38lccOcnucyPCmnrnAbVHV+W0dIxLzrA/IhQvXOwGnsYuw9ShTSf5Jmk3Xm0&#10;AdsI0rHIHgzfvYu7smMPl3nzL+I2Ibo9P4kpqtIcwZIdW5KCUH0Wle88XCJMHohk2RiCRQrkFBf4&#10;mBBZ0YED6wKhWyFA956vU4GkRMyhn/F3PfHE4yXmS+sE6THWaO3WCNKaFIkWb5WP7ymeP6NlfIz+&#10;64vIpfpk0epJcaRGUqA0wuOyuSbNOSmnkloRGMKUy6uqfnkEJ98qfwLNgem13OobzJFU/hZIsm3X&#10;PECpyKDXRj15kYDRgioVIwgWn6uR1SZl+VibRqr8rTK4lk5kEazbc+v4xz/+Af/x5z/hX/6FEP3h&#10;R7x69Q2+/e4ZXnz1AE+frlBJZrG0Mon5xVtYmGfeM0swGCuE6vHDedxboZrcvIKRm5cx7gHp7gwh&#10;unvNrtO0eHP8ueXlKSrYNK93MTc3wRzpDvOrCX7fuOVG4xNjmOTjO1O3cYtAXblxAz1Dw7gwch2p&#10;rQ9xpvBrnHbdx6HocXx4rovJdTG2f+LCZuZIW2h9NhOkzZqUpb17/4Mj8P5sL0J5U8ad/QD5QZ/T&#10;StHGZZxHd14ALVcggxaM1ksd2FrO0Ok6hfY0qZGU6AR6eOP3UHn6aAV7qUh9fN5P4GTr+vm9/bR6&#10;fVSlPj7vY87UQ6h6qE692WfRlUV4+DMdmbRzhKczk0rI19qzaCdV7qbaVRPKsqTjKIk/ityIL5Hs&#10;8wkiT35AmPbC9+BHeO8jP2z7IB7b91GNPs7Ejk8LsOPzIuz8nPB8oQKDp9Bglk7FhUpaPCoQIdJ1&#10;OwHTdeehOmw9WI8vgltwaXKa9kw39aqBML4widv8HCYX75pFW+LnLQBULJCNMyv3QOAp95Ft02tS&#10;pAWze8qb5lWUoKLNrc5hib9bqiNYDCTCY79TV/7sIn9mif+2WbuvCdBXBOdrwvTVEyoUrwRKsf7V&#10;c+ZWz9F2ZY73+A0qijoiaOEIivIlpxdPMDkTt1akIDTWWsTXs6lWukqd3Myf1C3xWmaVeu20XTHt&#10;nFRnQ5l0Vb4kuAwox+JZQ6uplVPVU0Hirwo1YhBl1l3G3dWH+I//+DP+8p//Roj+gD/8/gf8+Juv&#10;8d23z/HyOZWInnadcr20rCrcOG/+MarHTVOYGcGxcAsP7s/iEd/YceZHV65ewo3xYUzMjNLW0SpK&#10;keYIFcFyVOkW86Rxg1LKNsffOTMzTnhuER5BdAt3CdIUFWl6ehJjzJm6h0bQd4WDROcavIu/wen0&#10;dRyOn8JH/hfwjmzLp9m80ZIdkFS5s/kkH+x+7xROf/4hIo58gMTTHyHH/1NUxR5FV7Y/BopCcbk8&#10;FEPFBCrf30rVF5jbdOec49epNNnMjXJOYyDvvLPgTuuGmFMJqD7mVQaRFIswdLsIHuHrTtPjU+jm&#10;17sJ11+vmk9iTkbAerK90JVDK8loJmz1/Fp12mmUJhKk0C+QQpDiz8refYjPPz+DnR9GYbuKKZ+k&#10;E6JsWwGrsre1BH2u3Kgc23UlVHsIzB6CZNU6Ppbt236AkNHe7aFC7fyyHvuDWnH5Lj9P3uCyWtOE&#10;4fb8BG7N0B0sEjCq1BIhWGI+s8jrPJ2Ich4B44Dk5Eh6Tc/nH/J12vUZzTHRnUilBMka86C1l/cN&#10;KCmbrN4yYVrifbLI+2mRYKokfo/wCKY1gcT0wa60d+tfP6NCKV7w/3ffDh7X3ncqNGinIWt05XWj&#10;L0+d41KodL6WbiqlSVwGcyjb+4EWT9U9K39nNxAMD0Dqs3MgkhJ5lvTyeabmmfiaLe/V64JKxQY+&#10;3lhakVI+hJymYfraJ/iv//pP/OUvf6ad+wP++MdX+PHV1/jmm8eE6D6ePmFOxDdqfX2GAEwYQLO0&#10;azMGxU2zbrPzY7hHu/eUo83c0gSGR4cwcv0Sc6BruMOvT/JnJmcICO3dNB8LvAXCs7g0STinqHB3&#10;+Potfn2M4OlKiJg3TU6NEz6OlHcn0DdyDb1XriG/6x58i17ilIsgJSzg4+ArePdEI/Z+XszROh1b&#10;P2KepHkWNXUyR9q29xyO79+P6KPvIomjfLbvZ6iIPY72bF8MV4biZn0UbtREYbiEUBUHY6gsCIOl&#10;gbR76pNTW895gkbFKtKSB6oW1asvX2uLCIQgETiWSzmTuV32/DS/xq9LoQiJFKtXipXlZXavnzlT&#10;H+HtLgpCO/Oo5szzVKZzqEw4gYLgL+D234ekM+/j1Jen8c4+2rl9LkKURYjysfMzqpEndmoBn+aO&#10;bP6IUH2xUXBwYpdUSOVwXqVWqt5t/6IWh4LbMTo3bwWAed7w01STMTqDUb7/U0szvOlXeYOrG2GN&#10;QBAogrMogGThqFaLBMgUyaNKlhvRzqnDQWVw5VKCZ53pgGCyf4c/syQ1eqYcScULVfpmDUrZu/tU&#10;pHVCpFj75gnuE6IHX73AyvPnhPk5IXyO1sFppNVo85RxDyjKgxx1UlHBmWciZAxV+bSmSTmTnXTB&#10;79fSC5XNX6OVeyVpU5u61EgQSXWy1OlgyqMcyYFLyiRbZ2uXrFK3AdVVWypR0DSC1Ucv8d//838Q&#10;on8nRL/H737/G4Po22+f4uVX6wbGQ44cDwnRM0nx/G2qxVXmQqO88a/zJndiZv4Glpdu49FD2jvm&#10;PjduD+PiSD9u3BomDIKIYQUHBcEjgAtzUqU7WCB4c8yz7nI0VEzeZTBvUkwoqFS3qFCD14bRPzKC&#10;vLal/x9X//0dV5VuDaM9xr3fe/p00yQbMBgwYMBkTI422NgY4yxZsuUoyVZykLNl2VbOUilXDqpS&#10;SVWlUinLOQdsMDnTZJpO73m/b9x/Yd451y5B3/vDM3bVrrxrzTXnfNaz1sJLeWN4fuMAZq7sxcNv&#10;NOPe5w+yIeXQgGs8KZVAWoxJ097EpKmvUeK9isdnzETK03cjjUBaz95++9KnCaTXzTQGx94lcBYt&#10;g33/cnTsX4a2PYvQsvNtNG9fiPr8N1CfNxu2grloJriaCaSmHGXgZpnsm9LdBiT0SkYCUrpVkI0k&#10;7yoImoqsl1FJNqvZNMukvOtyCMotlJJb5qNmy1uozn8TFblzcZhgOkCpuX3FM8ie+wDWzXoALz/1&#10;Ku56YBWmaOr4jAKyTz6Bks8jZexDApEl7cRIdzy8BVM1tVyJh0fycfujqm6wGEnpcJOMeJzB50ya&#10;sR2vpVbQy/QiSqaRD1J6u4OyTuHvJZskkkkCDaTKK2lwVQAikMyRnsnySknZx/PyRmIjDdZqMDY2&#10;3kdmUWZO0i7K54vJlICQv+ohiEKmQkKSUONKYqHEiTEGj2SnAQKp/9gYXztMII0SUEfQGohTvmnV&#10;VssnWUBiGInnNYyk6nFVRZjp6jqKtXjeer6SEMra7Wg7lykgESxG2pFdrISDfBCBJA3Jx8Q6a5Os&#10;tKFQks5KRpj5SPRFeyudGCDKP/70Y0q6D/Hu1Yu4dPE0zpw+huPHhnD0CJmIF3iQwIjHfPQ+Hoyx&#10;R4qx0bvcAof8T6cFJMq3ACMctqO/L0AwhQmADtS21MDWXgenr5VgsMDkN0HgSRrSK3X3OE1onMmM&#10;PynxQDbyEzy6LVDpvtNrR31bM2qbmpFVFMErOUfwQtYwnlrdgwcXtOD+l8oIJDYwyp5J96/FjVpQ&#10;/55F0PJcAtL06c9h8VP3YtXz07Bx1v3YtfhJep1ZaMqfj85di+HevQS+/SvgP5gGT3EqHEUE1Z4l&#10;aNvxFsH2Blq2z0V74TzUZ7+A2sxnCKzX0Jg7G40EVQNDzKVZrjUbyWBknPqs2ajPVWHqLDQUzIFt&#10;6xsMVTTMQ1PhfNQXLkDdtrdQt1WAmo8Kst/hNS9j55KnsX7u03jpuWVkkS1s/GIWsQq9jgDx6BZM&#10;JpAmP8ROwwCLABMTaUbswxbriImmEjRTDQMxlGSgVzJsRODdTDm4dmej5VkIBHkkf1832nm97SEf&#10;GcUq7YmTjWKMaDLhIB81kVQQUPRahRIOXexkffEgvASG0uHK6CnJMHhcGTlKO3kjAkmSThFmG9HY&#10;U4BSUO/Zd2SQTCQpR0YiiBQClJIQkVEGgRRhew0OjmFbBf3Qjk6CRWs+EFCUe0baGQZysd2rvMgC&#10;mOWlrHS4bqvUSCsSEUit5zJN9XdHchB2AkitJiO3jiBS4epaHieWh5VHUgpcVeKaf5S5x4bE6FG8&#10;/+EVvHPlPBnoBM6fP4EzZ45h9EgciSEykIluyrkAohE3euWByDR9cT9c3hY4BSaCx6dEQkCJhFbK&#10;vg70xTwYGFSlt4vyrg4NzdVkp2aLjSjxJOsEpkCQ3soAyU2ZRyBJ+hF8Xn+HSZcHBCofb5PNAvyD&#10;3d5OgtKGBpuNQOrFrNxjeHXzOJ4mkB5a2IoHXinH1Ce2mZ56EuXPpPs3GGa6adoCXH/3a7hj+mtI&#10;ffFxbHjhbuTOnoF9S580BahteWSkwqXw7VqGwJ7lCB5chcChNPgY3gOpcFP2OQgm+475cO5diM7d&#10;b6Jt5zy071xAYL2Fdj7WvmMhWra8iaa8eYa5WrZY0bptHlq3z0cbwdOxSxJyIY8L0crXtvDYsmsR&#10;bHxtw9a3ULN5Hg6veh5r33gZD89Mwc2Uc6pkn3xfOm57MItMIslGMDxCoBgWstjJyDmykOYfiYGM&#10;P3qCxyd+TzrcqsJeFbDy9i1irmcKUdzMDkypaAIhTBnnpi/q8Nvh7vUbH6SkgAER5ZnGgAQkZezk&#10;hyY8kgGh2IjnJdMEIh9D7KZKhn5KugECKX7MApLxRUN8bx31GjFYJGCyewlKu8Hj41YanH5JjNTP&#10;Y+/YEGMYveO6LTAdQVVnL9u19lcSkBzIUhE3Y8I7Kekg9lEiwsxnEqA0OMtzZrd0vsZUNmzcLUbS&#10;5L5kQoGAUjLB1NORpVTVYE30s0BmMnvJx1dtaUJ1Sze+/vJLXH33An2QJNwQzp47hmPHhxEjWJSR&#10;i0TdiBM0MTJRD/1Pd6gdkYjLAEvSrt3RABePnlAb2aaVIGgjw3Tw+S4MUAZGo150djahrrEaLa1N&#10;ZLF2Pk9eSYOvAiBBJVbqcRl/5Q+Q2fztZiDXgEla3U9w8X5Avomgau1sRr2tEZlFYQOkl7JH8eSa&#10;Xjy62I77ZpeZNe6maIq1RvmVxVMDVDHrPW/i1nteR9rbC1DwxsPIm/0g9mndBfqSFnoiBwHh3fsW&#10;AvsXoas4BcFDqxA8vAohRvBQOgI85ytaSrZajsDhFAJtOUG2HJ4DKXDtW06ALYVjz1LLaxEgnbvf&#10;olx8m7HQhADo3reIz10MO59jp3zsFOPxtW1kQ4GxZtNCrFmyHNMffgv/Pekp/L+vux1/mTQFd971&#10;IO6+dybueWgu7n44FXfMyMIUMtLtjxQyyDY8Gl9Eeadxo9sf34nbn9Tg63beJ6CS8u5WeSYy2uQZ&#10;+Xh87l40B8kEklcEgp+NujNEWedj50W/KrYw9XEm2UAQETSScSa9rWDDN54peb6H98MET5CSToCK&#10;DEZMpi5BEAlIith43IBPz7cydt18fheB5DOvHyBoBinj+setMSWlwaNjA/RvKnQdROQI749b8s4Z&#10;TiBrvxMZGluSjNttyTmLfayjteQxz4uFdJ635ZG0BPJGAsyMI2VOAMmAiZ6I0s0ajBUzKfVtMxm5&#10;rO28b8aO2uiZtAazlkpqRN/ICfz8w7e4fOUMTp89gnP0RGd4HGcP0s2G7fW3mSRCDyVXD5moO0RP&#10;Q9YJ89xAXJUHHWhz1FNuiWkIJgHK30pwtPE1BFvMb+Sgm8xVZ6shi9TC7iKYCCADJoaA5O/uRIig&#10;lcyTd/ISOG4CxiMwJdnJ4yXoeF7s1GlvRlNzHc1iF17JPoJZWaN4bk0fnkj14MH5dZj2fBHuovSZ&#10;alK9lEHyE2SnW+kzVC70+rxU7Fu/BFsJpiICSUtgNRNErt2L4N+/FMEDKxAiOHpKMhAtX4tYxTpE&#10;Kzagt2I9usvXIVi2GqEKAqwiHcHSlYx0+IvT4d23Ap79KXDvXc5YBg+PHvotNwHjYrj53jrvJuDc&#10;BJC7iADk406+TsCqyV+EtxZmY/qr+zFp+lpcf8uL+ONNj2Dq9GexcNESzHljHl6e9RqefXE2Hnnq&#10;NYLqNdz+wHLTWdwqyfcw4yEr/S3QTHnCGog1Mo/guZ3H21V3x+PNDxZgbkYp/P1Wpk2SzBsLoJPe&#10;1BHymEJUNfQI2cpk18Q6hnnIQAyNJckvWWz0+7kw36eb4BDYNHYUpzVInBjGAKP/uGrqCCQykRl3&#10;MmCUrGOnTI8sVusXGx0bpy+jpyKYejXlgiCKjChRMUBQsZMXI42O8T1GUVjdhfQd8j9km13W+NJG&#10;STp5J55bq1q83fRMYiXetiobkgwlj6RF9DUhSskEqxxIfshipglvZBWmtphUt5hoIpuXtq0FW0vt&#10;9EWf4csvPsLpM+O4fOm0ydKdOXMEI7wAIQLB4W5iI25FkIAJkWW6gq1kBd6njOuTzGPj73DUoZPh&#10;8RFMBJLX30y/JFZyIBbxIk5GkoeytdVbrNTZCAd9lYvM41YqXAO1BFKQIVknIHnIPE6yktNLT0UQ&#10;CUwu3nczPIxOB4HUWots9kavbRpljOGl9XE8mdZFn9SMe148ZOTd7WQlDUxqgFIV0bfQT9x8Twol&#10;0xIU7y7A/oxZOJz2DBo3z4F991IEDqagu2wNeirXIVK9HrGaTPTXZaG/PguJ+mzEebuvfhOitdmI&#10;1W5EtGYDn5uB3sq16CXAukvWkakYhzLIaGSxojR0HUhD4MBKC2QEkZf+y7c/Fb4D6fAdzICvOA3+&#10;olTKvmVYtCATd8zch7ue3kkpt5Kebj7+dPPzuO+xN1FQWIis7CwsXrECcxfMxwsvvIRHHpqBe+65&#10;D1Pufgq33r/EJB9uJ6AssCjNTRlHZpryqM7toMTbialP7jaDs5PIYCpIFjOoMcvwO8N+tAXc8Ji0&#10;d6/xRKqJi6iUh21iQsJpANUqQLXOKSQNrTEmgkTeh88R+xhZd5JAYvSfGETPeIyPyRvxeWQgZfkC&#10;0S54w14CM0LWGqekI5Ao5XqG4maAuGeUQCKIIgRUnOCKjVHejRJMI0dR3Rkza4evI3AUqnwQ82xU&#10;YkFbxSj5QAAJNAqTAtfjxjuRkcgw57LN5suWD1pHUMkXCViZDFN3NyH55IkIICtazbYcNl8Mv/78&#10;I65du0Qv1INr716yfNKFE0a2CQgOVwOcniaTFAgw/GIbXwsCZKpeeh+BSc9pa6+By6PEg4BEsFH+&#10;CRgxycIIezd6nVY75V1TDRpbCTxPs0k8uPk+3iDfm5JOn6dqCI9ho076LwKH4VMK3O+Ai0zk9LTy&#10;c1rhoNdqba/DlgNteDV7CLPpkV7NGsBTaQHMWNCCu185iDue2kkAaeGPrcZoq5c2o/8PUxLd+zZy&#10;C7ajfv9aVK17AU25cynDKNko4boJot6ajYjX52CwKc/EUHM+hlryMNyyBQONuUg05DA28/ZmJBjx&#10;uk3oqyHAqjYRUFkIl2mn8kwe1yNcsgZhAqu7eLUBVvAgWYySsZsRKhXwMgy4tq1airseWmMYdOoT&#10;9HdTF+CG22bjjzfOxPNzUrBj3y5sWL8KS5YswJvzXsfLL76ARx96CPfceyem3nkL7pg6Fbff8wJ9&#10;1Hoj9yTllFQwE/oe200Q7SFD78GdT2pO0m7cQtmXV9xiWERFppqI19HlJiN5KLOCCCsBwUYvBokY&#10;f0SJx+gxIFHjJgMxTBo7KdUMiAgQ3Y7SG8Ul644RSATQIIGUICPF6L17RwVGq6RIAPZF/PCEPeg1&#10;Hik5CEsg+TVVg8wYFTvxfmQ4gdjo74wUob93hAeRXUQQ7XSw7VsZPPkjMwgrltqrNLcPa/apdEgV&#10;4wwDtiSQlP7O3GMVrSpTJ8CYkiACKItg0YInxg+JocRElHYqUtWUiQ17m3HiwiX8428/4vI7pxHp&#10;8+G99y7x9lkcPzGEaJ+b4GmDm+DodDaYejklEwzjiHl4X/Iu3uuCy9XIRl2NTlc9gdHMhq90uBjM&#10;jl4+HotIFtphJ3jqWmpRTzC1E1QO3ncTTF6+rzWYS3/UJRC1E0QCjRhIGT7JPTsB1E7QtsLpbDFA&#10;auuoxf6KeszJjuCVLDJS5gBmkpEeW+ygTyrHHU9rwHFLUtYoU0VgmbQw2Wl6Bham5KCt6RAqsynr&#10;tiiBsAJdh1eTXdYRFJlI1G3GUCMBRCCNEEAjbYz27Rhu3YJBG0HWmMPHczFkK+B9AayArJWHRG0u&#10;YtVZiFRtRKSCrFW6AbGSDYgSXJHS9egpW4vu0rUIE0QhgihwMI1stByvv7QMN01LpzRbj8n3LsSN&#10;k1/An2583GzdmbIuC1n5WUhJXYqU5UuwaOF8zJr1Ap5++hE8+sSDeODh6bhn+l0GVHfd8xBun7HI&#10;eKE7nigiKPeZhSGnanHIx/fyNhmJALvz6ULsqW036WovQeQKB2AnG7m7vaaBGyCRkaLjKiyVP6If&#10;Gkn6mmStnOrkBCJL1imLJ0lHX8VzGnvqO0pZR/AISANsV/0EVR+lnuRi95CqIDQtI0g28vBz6ZET&#10;XXx8gCAaIWD74aE1ULVEdDRBqUcmGh5gEIyjqg4fpewb5/uMYVeVD6sKtdik5ZXMmg8GUFYqXIWt&#10;axiqfDBjSGQpVTgoRf6HDI0jaRoFWWdiHMmaMsH75pzYSGlwK6OnPZO0SpCWHS6x+fDtX7/Gzz99&#10;h7PnjqI36jGy7tLlMyYz19PrJDvQ73htsDsa2ICbKLfkf8g6BIuApIHYPnonFxmrhUBqsyu9TXDw&#10;efJI3QSaMnz9BFMfJaD8U3NHPRoIJA3S2gkKlQ7puQKeBnP9SX8kNnIyXGQmt1iKYHJT3jnERo4W&#10;dHQ2kQXrUVVXhQUFbjy3aRjPbejHzNXdeGyFF/fPt1lr3T0peaNMFgGk3vlRGnDNx3l4M154I5Od&#10;QDua9mbAlj8HbkqtIKVZD/1QTFKucRPBkYOBJoKlmazUWoDRjm0Y6yjEaNtWgquAICJLka2GeUzw&#10;eQME1ZBtGwYa8gkoslZNNvoJqASjr2o9GYtSkMcgZWAX2SqgzGDxchSuWY6p96dhsgZbCaRJd83D&#10;n29+Ev/XnyjdHp2Lgt27kL9zK7Jzs7F67SosXU4vtWAu5s2fjdfffBWvznkJz7zyDJ58/kk8OvNR&#10;zHjsEdz78Hz+5gLc9uR+3E65OOXJvZgyU7EPtxJUD7yyH5Udbvb4XdACKPaQF/agx0whV5WCQCRJ&#10;ZxiJtw2IlLo2oLJApLS5lTjg/aRH0lGST0mGviP9BjwJgkiAMoOyBJIyd2ECKZQgkProj7qd8Chz&#10;y/t94wOUeAmyURgeWgPV7EnSxQik6Oggb9MnCVQmc0dWGj+C2s4eEoXUmNYMtyoexEhmrYckoNbI&#10;ExlGkjciU/F+xj4CaV1hx7mNfKGWgV2vZMNuzXdvt+a9JxeTkKTTNAmzjLGmSGzVKpg16Bs6hr//&#10;+hO+/f4rnDp9hBIsgEsXTuHSlTM0/h1kBRtZgOziI3NIunXWw06/5CKw3Ao+3kXm6Qs7jdRr66hD&#10;u55DUEmuWQOtZCQCLUYTGdX4ECVfm6MR9c21aGiuQwt9TqcZV7IGdAMaV+LrPPRPhpXojZxkpv8E&#10;k8vThtYOArejkZ/XhEZblZlS/0J2As+t7cfT6T14bnUPHl3UiXtml+HOZ/awBxaIVA0tA656M4KL&#10;TPXgs9nILNiP3fkFqMt+C669KxEqpxST76nLRIySrV8AIWAGGINkouEOAqhzqwHUKG8Pt/Ncux4j&#10;Q7URcG0FFmOJychQgw2UgfRTA7X0WfRUfbW/A8lfmgFP8Uq46J2WzEvF5Lutkp9JMzbgprsWEkhP&#10;439d9zBenrccBw7txfY925BbmIcNm9Zh1dplSE1fiGVpC7Ek7W0sWrkIC5a9hQVLF2L+wgV4fe5s&#10;PPPis7j/sdfJwBvpiXgdZhZjytMHMOXZA7hl5n48teAQmjwCjibzaeETskKP38whMhXZBJDJ1k2E&#10;AZOknPzQ7wAyHknzjJIhEOm18kYmBCSByADJKhMSGFUJofKhLrY9j4BEqyDfFB8fRDgRMetEOMhU&#10;GtSNEkiSdjEDJMk7stLYML8fwXTkCOyUd1maUat183ZqyS+HWY1I4NGUi4z9Ao0yeFaCYeNun6m7&#10;UzbvD2SZc5kEjZkyTiDJH4mRVK2gsh+r/KeVIEoWqRJI2kkil7r4vQ8/wN/+9j3++s1nOH16DAlq&#10;03Nnj+Lqu+fgD3cQNJJpDQREI5zuWgKF0s3Jc95mgolgYWjgNU7GCRJQ7Z0EG8HU6Wxkw6f8SyYQ&#10;QpR0qnKIkpWCPNfpakFjSwNZqY6s1IgOyjslEvySbyaDp2QCwWUSEQS0EgwElikXIlNJ2jXzdS16&#10;rZ0+qa0WhQdrMSsriufX9+PZjCieW9WNh99uwz1zynH3c+yJlbWjV9IApmrOlCqWf5jK3vrGaW9j&#10;2pOZ2LgyC207l8JXSlaqo8chAPpsW9FPSZdo3YqBVrJMy1aCZSuGCKJhMVIbwUSpJ1CNdGzBaOcW&#10;slU+xgQmWy6ZilKQr5cE7K/fhP6GTYg3ZNN/ZSJYmQkfZZ2SDHV5yynPNDV+NaY8lIlbZ2Th5mkr&#10;Kelexl8mzUTamiwcLN2Hwr2FKNhRgNxtm5GZvwFrN2UgPTMdKzemYYVifRrS6KHS1qQjZVUKpetS&#10;zJ73Gp556VXcN3MR7nwsy0qHP7WfcRjPLq1CowqD2YA7g05T7S2fpBV/JpgoygavRj/BSoaJCJ6J&#10;xUwMeMwcIwJNMo/RR0knsCTIPhYLCUy/37aApJo9eiSCJNDrhzekAlkPwdlrGCuU6DULq3SG3ZR3&#10;AX4G35PAiYuJDCMNGlYyQBof4/NHsa3MhZXbm7GK5GH2XaJf0hp5qyn1MsRAYidJOoIoi6G5SBt3&#10;JdPf2VpxhSAxdXQCE72QmcBHLyQW0tp11np1DVjD0ML2DZ0h/PTjt/jpp6/x9VcfkZGGMciLc/LE&#10;CD64dgnhKC8sgdTmqKFHajTRYSeYOqtN4kFyT6HsXVQp8WArOh31aKdncfDokvfhOV+I+puPRwUk&#10;SrtuAsnjaaEMbDCsJL/UQuAJLKpkkD8yqXCNI/G5GuR1E1TyUcrUKRWuZIONr29sqTPM1NZehwNl&#10;VZi/OYRn18bxTEYEz4iRljgw/bVK3PdiMX3BdtyqSgeGmSEqaWeMOM+z97/x/g14clYBDm9NgbMk&#10;Ff5KskY9fU5zIeItO9DfWkhW2ob+xjwyz3ayjmQdgdNGEBFgIwTaKO8foYcaJ4hGWyn1mnMxQsk3&#10;Kl/Vkm/koTJ/cTJTjIwUOrQaQbHRjuVYPncZPdEq+rY1/D7rKO9W4ea7FuMvt83HPY+kYOee/Thc&#10;VoRd+3eSlbYy8rF1Tx4279yMjVuzsS4/k7EBG7dlYdOOXGRvz0F2fjbWZq/HirWpZKzFmPf2fLw4&#10;ey6efHkhnpi9AY+8vgcvrShBvZMACrpMulsFqko6dBMMyrYZINEf6bZVtW3V2mluUvcAZZ0AJMDx&#10;fETPO0JPxOinxxFwfgPPcYuVJkAkuSeJKI8Uoqzz93rISC4evYiwHQqA8kXOHq8FpKifAJNPI3BG&#10;5I+Sofv0SsreRceOoKK9G2m0LlrVVWuMr9U642aRfqo2AmbtTlVBEEi8rRWILN+kZAOBtIFAknzT&#10;5D4zUc+sx0B5p+wcwbRum+YYaXeJRrPE8Kot1RgYO4Z//Pojvv/uc3z55Qc4eXqUQOrFEV6Qj69d&#10;Qbw/CAcZp4nA6SSAAh4bzT2Bxft2Hg0jUfJp3KiHlBwSkFwEmr0m+Th9FB+TXOsmK0V6LTD1qILB&#10;20bPxfdurUetrQZNBIWdcs2XBJEYSdlB+SWxkpMy0UVmEmspVa7C1yayX20jO4TWWtgI3rLaSizO&#10;9+KZtX14Zk2UQOrF40vdePCNOtz74gEyTy5ZSHsE8ahU+BNkKIayY3fQP02aQRZ4bBOy6D2cxSnw&#10;KglQs4mslI++lu2IEzwJhpF3BIySC8NNeQY8o5RxIy28Tf80xsdH5Zfkp2w5GOZ5ZfoGyERKocer&#10;5ZOUyaM/OpgG355UpL+5DDdq/b37UgigdEy6dyVBtAyTbn8L19/2FmYt2YLqukocKtmPPQcKsbNo&#10;i4lt+8hMe3OxeQfBs30jNhVmIZ/g2lHM5xzcxeNOPkdSMBc5ZLBNBZSxuRuwJjMNmws3obihGofq&#10;KZFdVB9dLrjDfmv5rL5uwzKqZPgdTAoCiUeVEHUPiJHERATRKL0LGURJhbiAYsAycUxQ2vF8Ut4p&#10;VGs3UWqkMahwPIhA1GvGkHwxr2G8gaNDlHNBw5J2MpUmF/YMkhUNCynESIyRIQJ7BD0EkirCO8IJ&#10;kydYvaXFLI28yqw1LqlnJ0YIJrNzuhUqFZL0y9jnxB/WUtqZzZl20GSRhbQug1kVaDtBxdB+R1op&#10;Vb5ISw9r6WAtmfXRJx/j11++w7fffoqPP30XZ+iRhtkTDLOH+PD9dzDM3sJFJmi2y8+UwulsgJM+&#10;SazU7qij4W+Ck0BSUkGVCBqUtbsaCaRaM6bkJIMpuxcITiQcxEjySZR3AoPLhhb6m3r6pHoyS4ez&#10;lc8XiH4vGfIzJuSckg8KjSl1upqNJKwhkOqaa9DYVocaWzlWb20nG8UIpAhmpitz14l7Z5Vi2tOa&#10;IZpHFsrBbQqNK2l8RdUAGmt5fCcBVYCbH9qEV97IQn3hCtiL0+EpW4+umiwy02ZEGiXz8slKlHbN&#10;9EU2Aoj3lWwYITsNE0Tmts4pMdGUQ9BZIBo0TJSNvuq1iJWvQaR0LUIHV8NXlI6sZfRF0xbhhmmL&#10;cdO9i3ATb99891LcfCfjjiW4/q4VSCs4TAauwcFDe7Dv4A7sPbQTu4p3YMv+rQY4m3dmE0ybsIUs&#10;tYsg2l+6B0UV+7G/oghFlINFh3dj/+Fd2FeyC/vL9qKofC8qWqrQyQ7Qzf+k0++AQ1NW6FPMOguq&#10;TGBbkPRSfZwBk2n4ZCMykJlnxLDWXVD9Xb+RYr+BR2CZOBpwSeIlPRKPhpWSyQbV24UT3QjQo/n4&#10;XbwxD9mwB4MCUiyEji6yZUhyk55tiN8n6ZEMmMhMJvEwatXexY6MU96NYftBO1bla4Y3AbW9E6sK&#10;5ZscVGYCE8GjNcd51LR1k+FT1k67UaynR7LWpms1a9JtIPuYrS0JoLUF1nLDq7ZoTbp6pG6uQmmj&#10;Fz/88C1+/OGv+OabT/Hhx1fpkcYxOBBCor+L0u4yThwfMozSScBU28rQRH/kJAspvd3qIJgo++x+&#10;G5xdzWasSIO1YqEOp0BBoHkl11pMEauquiOkbQEp0iP2Iii8fG+nzcgzpcJbO2wmiaCBWNXcBRg+&#10;AknFrqpucBNkSja4fHa+ro3S0IaaplpUi5VstWhqrmBjsuHljD68vCaGmal+PEKP9NBrNbj32f24&#10;68ntBJBWH92EWx/OIYi2Yuqju+mTdlmpYI2zkJnueCwfa1M3oGVvCjrZ2P0VG9FNZuquyUFPLcFU&#10;X4AEQTTUZKXETbZOjGSkHuUdzw83bMYgfdAgpZ0ANUhvpFR6tGodekpWEUTpCBWnYs/a5bhj+iJc&#10;d/sC3HTX27hJC1pOEzut4P0VPKZQim7AnvJWMm81ig/tQjFBIUDsPFSIbQe2ooCslLc7DwV7CrDz&#10;wA4cIIgOVVIG1hTjYPUBHCCgDpTtQ3HZfhwisHTucN1hNLlb4TIzYDXniGzU7YY/3mVNyCMjdI8Q&#10;SASQtY4CjT1vS8KZ6eUaHB2O/geICBJJOIXAJPAkGSp2VF7JytoNJGVeH4Gl89ExAklpdAGJIPZR&#10;3nVFfWTDXgweGyYzhi0gUd4FyJI9gwQSwdNH8MR41OBsLz2SqsHlk3rHxvidjqC8sQsrCSQt2K+d&#10;MLTG+JptDuLBSTAlgUQArTFAUuUDGWn1zpZz6/doXhGBs8PaRcJsHLbV2o5lLQGkaePp+fUM+iMC&#10;KRAdxK9//9Fk6776+hN8/OE79EhKNnSbRUuuvXcRFy8eRxdBIG9STyBV1h80iYYOAqjVWWvC4Scj&#10;df0u3zzeZvOcTgHJQwbzNZNh2hASIxEYyu7FaGo19SJAYJikQUcjgVCFpjZN/Gsj+6h41YkgfZUq&#10;IVTJ4GA4+XwXgaSpFA5PO5rJZrX0WFUCEgFl43tsL6rHi2vDJmv31DIPHl3YgYfn1uL+F/Zj2swd&#10;uOPhPNw2I9tMQ7hdXumRAoJJg5bafIusJbCRmR58ltIpMwNt+1LhPrwBXeWbEarORahqM3prcxCx&#10;5SFGsMTJVP1Kj5NxhpstRlIKfLiBko4MNiwQ8XkJVUHQE/WUrTG1er6iFDRvS8FTM5fgz1MW48Y7&#10;GdOW40Z6pBvvWU1ArcRkxk33pGPmG1vJ3J2orCvBgZLdKC4lu5Tvxq5SeqXibQZI+fvyKeW2EyxF&#10;fF4p5XIlqpsqUNlQigq+rry+HDX0ojZnE2xk9Gb6zE56IhdBpBmwApOPHkRpaA2kmkwawdQraafV&#10;fcY15qOSnqipMNAkP8m5OM8rI5c4KoBofIiNnOCR/zEMJTDxdp8Aac4RUOb5YiSeG48REPRZBK+f&#10;ks5H6R+MegiuHgwcH0aovxedqvQP8zG2yzClXd8wX0s518cQmCTtYpR2MXkkybtxyrtADKsLm7Gy&#10;oA3pVCmrtnXQ1nRQkZGZJPV2alsZTb2gktujVLndmiFrDcQ20RMpmUAAJRcvkaTT1v+a9Zpe0IiV&#10;eVoxtQ6nz1/C3wWkv36BL774EB+8fxGnTo6Y6Q6xiAeXLp3CewRTb9RNJmhHQwv1eeVe2DopByjZ&#10;2gmUVnqhTjdZh0ALkEXClHcaI+rguXaylt0AyQZfqNXMTdJgbIyyTqyker0AmcZJr2SzU97xj29q&#10;0QCtBmfpjUJ2hAimrpCmTDjgIQu5NK6ksiH6Jr2u1W5DHf1RVWMVWakKtU2V7H2r8PI6Dx5LCeKp&#10;FC8ef7sdM+ZVYfrLh3DP0/twl8aRHiIbUcJNeSgLtzJUNX37IzsJKA1W7sbUJ1RKU4hnZ23D4YJV&#10;6DyQDufh9fBVZKKrijKvjjKvIRdRgiVG3xNT6ZCqG8hEgwTRIMEz1EggqRqiMR/xmmyCKBORCrLR&#10;4VXw7ic4dy1HwcoVZrmwm+9Nx83TCZ7paxgZ9EmrMGmaCmvTMOmB9Vi5pYKdVgvKyopxuHQ/wUJ5&#10;RzDtorzbvn+bib2Ua+VSDc5m9uAOuHrJNDToDt52sGNyKBsXJmjY2zsJGK3L7SUbueg9POztlWKW&#10;pDNjQEpnK5S+1kxVso1AYy1somydlYQwgDAsNPQbG4mJYgwlJPQcA6KJoEQU8AQmJSPiepweKSbA&#10;EkgCUKCH7UIlZ2yHCTJSKBEhKAj4kIdAo0caIAsSSGZQNslKkncRgikyQlYikGLj4+iKD2NzUQdS&#10;86jGtrZilbaSITOtNhtBE1Q7tVugnXiRV6K0Y/xh3baWcypQXU/wKDMnIGUQPNqOZfW25G2CaDXZ&#10;KHVzLbYf7iR4PscvP39n0t6ffXYN7149h1MnRijtqFfZ0M+cHcdHH7+Hvv6gSWHbWitRXLITDW0V&#10;bOg2wzbtDgKJgHF5WuAjWyjhoPEfu6og3A0EHIEUaOLrCaRQOx93EEhu9PV4EOWf3C3/42vj+9gI&#10;1Do0Up61tjfSW7WZNHiIf7JZE8+UBomZxEhWxbgGads7m9FIf1XTUIWq+kr6pUpU1FZh7oZOPLrc&#10;T0Zy4ckFlHZzanHv7DLc82Ix7npCaW8yEVlJcduDAhTvq8BTK5M+sM6sPDTpgTVmSsLrb21B1Y50&#10;+qU0OEvWwV+ZhWB1NiJ1AhFZSVm9WjFTLuIEVlwJBQIoLgDV56FP7MXX9JSvR+jwGgQO8H12LUXn&#10;1rexYj5Z6IG1mDRjPcwWldPXYdJ9q022bjLBdNO9GXjglW0oa7ajidelrJxAIoiKK/ZiL+XbLrLT&#10;vvJ9ZJ0y2HgN24MOI4GU3QokgghqkLM/ZBqg14CHQR/iZpj7EQKJ/4XOaYwmRNNvpa41TmRl4iZk&#10;mwESpVxkOHmOIOo/niBrSK7xthhG5xiqWDCDsPJWSQCZqgj6IYErdoTvcVSrBem9VG5ECUkwqbIh&#10;wO/TZarNuw1AQwMRtFF2ijE1TylMIEWG+X4EjwWkAd4ncCfApEoHSrzo8FFKWD/SSByrtjQzWpEu&#10;IG1T8o0yj55pHf2SPFPGDgclnoC01XYuc3sbNhA0G7c30htJyjUYEKUrtDpqgVZI1WZfVWh19eLX&#10;X37AD5R1X3/1MT779D1ceuckjssIqiSE0us4L86Xn39oFjdRAakqFg6U7KBsKIaTIHHS/7S7yEqU&#10;dwKN6uo0VVxJArvknbuJgGo0mT0vpZ+KV8OquaO0syocXPRNKgWibPO0mqRDk60GNiUdHKqc0FoO&#10;1voPAYJKjGQqHJLyzkHP1MZe2tbSgLqGalQTTNUNFQRVBZbn2MhIfjy2yIFH5jeTkRpw/+uVmPai&#10;ymQKcDs9khjJLBbywAZMuX8ZbrtvDm6Z9iRumPIorrvlcbPn7K0EkxYIeXPpFjTuTYNLkqxEMi8T&#10;4apN9Eub0SPJZuQdgdMouZeDPh4FomgNmUvPK89G+PA6+Palw7EzFW3blqI1bwHefm0pbngwi0DK&#10;wmQCafL92kFjDY9ryFCMBzciJY8dF1m5hUCpbipHaW0xDjGKauhzGspR296EdlV/sGNyERy/7/xg&#10;LcioGapqgP5YgB7DWtReCQUvmclNBlDottZWUF3cxFiRxoD6CZh+I81Uda26OBl9sYqV0tbAqvxO&#10;goAy6WyGnq8wrMP36DNpcYJynIBhREzNnqodYhYjKYExZhXChthp+6mGAloDhAzVTx+lhEYbWVW7&#10;ZFjSjpLSAIlgTYZuRwmomCTe6DBjjN/9GNtmDBnaerOgGWnaJJpspD1ttbt6hgkCS6Ay7NSJP6wt&#10;bDpnBlol6Qgis0KqFrinL1KsJiOlEUhpBQRSQTmiQ0fwz3/8hO+++xxfffkhPvvkPVygHxpTD0Gz&#10;2UvWOMof+c1Xn+D0SRo++p92ZwOKyndROu1Bm6OOhp9gcZGVKPEk4zR9QlPF5ZXsfj7mtRFQNjZ8&#10;eiSCSEDqprwTgBJ8/7hK5SkFtWCKplB0urT8cC2ZiazUyde5xUp8P3mpkDXlXAkH1d5pIRSnp4Of&#10;24JG9tS1ZDLJu6r6CtQ3VmDjtno8ttyJR5bY8dCbLXhwbh0eeL0ad724D3fM1BTsPHqkdbjzwaW4&#10;d8YrmP7gDNx7/92Ypvq0ex/A5DueTQIpzWyhOeXxzUhLz0NHUQY89Eueg5o+sR5hMlOYYOql1DMA&#10;IqCikn11uYhU56CnchO6SzciWLIe/qJVcBYuR1vBYrTkv42W3AVY9PoKgkWzWsmE2udVW/jfr83B&#10;1hNQ6zGD0rKc3sjd40Qn5XWrpxktvE4N9kZUUtLWUca18Jp0hhxkGY38d5naOFN5LY8jucT7GuzU&#10;7hBaN8HPXt9PwPnYWL16TZ+mgfN1fI5knYpL5WvMGBDDyDqeCytbl2SnfvmhpJybSHMrnW3kGkHR&#10;T7nWT/D0CSC8LXBqirlhookQM/Fxs9KquR03CQd/RONIHpPFEziVXm9XckklSzGxJt+PQDIgUqJB&#10;jCR5ZzJ3OgpIkndH2LEMY+OeNqTlk5G0ObQkHoGUXthipg9J5q0lkNYRRBpn+sPanY3nVMGgNReU&#10;3tYSw6sFIIJJ3kjbsCjRsDKvDut31ePC1av49VfKum8/xddffkQgvY8LF45jZKgHEV7cMBu7ppR/&#10;/fVnuHT5JP0NGYBAOVi9F7sOb6e8q6RkI1iSXkkZOlV8hzRHiWDRY0oyCGzyTP6ktOuWR6KZFJiU&#10;Alf2Lpyce+SWV+poRB0ZydZB6WgWiHQgSGkXTC5xrPo7zUFSJbjGnDoINpvS5231qGqqpqGuMD5p&#10;y/5aPLGiAw8v6SCQbLifQLr/jVozN+mORzJx5/1v4p4HnsZjjzyCpx9/GE8+/hAeevhBPPDgdNw3&#10;/T7cfMv9uPHWFzHl3kWYqoHR+zIw9aHN2JCxCY6Da+E9vBbBCgKkKgddlTkI1+QSTPnorc0z0cP7&#10;3VWbESrLhp+g8x9cA/fulYaJmgoWoT53IZpy38TyeSvMqj+3U0LeRnl5K73bZMrNSQ9sxORHN/G/&#10;qoGDnU4Hr4+TTO7k9XLyvo1yuIZgaqY3bSdr6zEvfUWgT8kC9drWJDz5HJN9o2Qz7ESWEvMoO6Zy&#10;IB8ZShm6ACM0QDZSlbZhE7LLuOScvA4bqsaIJNMYxhdpYp48kQAn4IlZxDSSbsrCKaUtAEki8tjD&#10;+2IdJRf0XHNkTIBJ0k/vE5W8i1FmUt5193fx/S05Kc/nlEeK8rclVCyrOUmScwLSoAkLRIokK42N&#10;UQaOY2upAyn5NiozAomxSkvN0QKtVtE2VZzq8qzd1Z34Az0QPRIZiQBSYkGxLrm7nkCUoeWGta/r&#10;5mrsLGnHF998iZ9/+oay7kN8/vk1fPrJu2SkYyb1rYatBj880I2vvvgY739wGT38kzSDtbzuEHYV&#10;FbDBlqLN3WhYp5Xs1GyvMWNGKv3pJuhU9a20t0CkwlZflwUkvbdq7frIRn1sEFGaX81TCvPCBWiG&#10;OwmMZjJMC6PTqUoGMhIvohIOgeT64QKTR1LG026e304Z2EJ5U9dci4r6KlRQ7uwpq8bzK9vMNIqH&#10;32zCw/NtuOeVUtz5SCqmTX+SYLkbDz44DU888iBeeOIxvDDzCTz55KN45DELTLfcOgO33f4cJk+d&#10;hdvueRuT7lyEG+5Yinue2IBlS7KwNysLtj258FcQQFUETyVZqTqPci8XId4OVTAo57rIXv4D6+DZ&#10;twodhctg27IQtvy3ULd5Phpy5iFl/lLKus30YlpCKxe3EVRTZuTQo2VjduoBtMsb8L9wsBNxSbrx&#10;enXyWjQ4bah3NNGES9IRZLymbvbkgXjAVFGrTk1THQQmU5XNhqwEwsR8ISUMNJFOg6oaG1KVgqnQ&#10;ZmOWjFOCQYOskWHKLhWJiomSMs+MBRFMA3xugq+JK/2t9+HnKI3dayrDVYc34bOskLwTiPr5GoGm&#10;n0Ay0k8gNAkKAonPCRPo8kghsqTYMUJJKTZydWugWItO8r2HdJ4gGk6ykfFHkna/p8X76JPio0dR&#10;0RzACpLJSoIodSslHoG0SkDS2Oo2jbFS4tE7ZWyXtMtvPLdR6W4BibHGeCRL1skbaewobUstVmym&#10;/Gnrws+/fI8ff/gGX37xIT799F188sk7uEJpN8heQFIrREnVH/cbyfcFfVJcU8nJNA2tVdixfwuK&#10;a/bD5mRvGbChg/KupaPOFLJK2mnFVD+lmlUjZ00391HuddEfdYc1KGs3jNQvMDFi1OdR6vaeXn6G&#10;ARN72Q42EnuLkW9eAYkgMgvv83Etz6VEhGSeg9JOdXZtfH5zSz1q6ZUqaytwqLoc89Y14SEC6aH5&#10;Dbjv5QO46+G3yUQP4L7778L9999DIN2Hxx6bgeefehQvPfM4XnzmCTz91GN44slH8OjjT/N5z+GG&#10;mx42Kw7dNm0Rbpq6ADdPSzGeahr91SPPF+DNRQU4ULAVvtItiBBA4cpM+EvXm/BRznmK18KxNx0d&#10;O5ajZetiMtFbqM9ZiNrMN1GfNQ/pC5Zj8sP0aY8ISPRtvD35gWw8MGs7Slo7Tc2Zg79X83PcDEe3&#10;Cy1k7kZ7A9q8LXyMso/X20MQeSWJNFNZUo4MIzYSkKzGrZo5GX0CRRk1Nt6oYQQlAsg+BMlECFAC&#10;mNbmNrLL+CIxCYEjIMkHiVXkfQRMykGrxo7A4WdqjtLEYiZaGcgUrkrCHaG8M5JOM2UJHn0+ASb5&#10;16fxpGO8f7SPgO+hr/OTkYLm+8TGEqaQ1tXto9frIZDIcARSD0EkWTcxKBsxoNK2MGQkjSnRJ8XH&#10;jqLTFycemslKzUjd0kx510K/1GKApUhXFo8gytgqIJGRNC1C5T/phY1I4zGNINI0iQxl6wimVIJp&#10;aU41gn0j+Af90ffffokvPvsAn31qMdJlSjut9hOUL2EjjbFX+OjaJXz31y8wwp7CR6ZpczdgK4FU&#10;WLINDZ1V9D8EkrsezZ3VBFS9qaHr4R+rte3MnCUVnnbR6xCEAYYZSwo7DJAMiDRHKepFlBKjV0WS&#10;vX642At3OMk0BJLknUeLQhI4YiVJPHkmH+9reoWdQGqjT2i2E0jtDaijV6qsr0RZfRmW51QRRM2Y&#10;/tIB3P3IfNz/8HQ8MIMA4vGhRx7AI48+iJlPzMALzz6KV154Aq+8OBMvv/gMnn/+KTz77BOMp+ib&#10;nsL1N83AlLtn4VaV70x92yztNUVlRo9twy2P7cRdz+zAS/N3YEvmNnQczEWgPNMkJJzFawiiVWjf&#10;kYKWbcso6ZaQhd5GVfZbqNg4n8d5SHuLQFIK/lEtoUWvRJ90M6XnirxDZsq1k8Cxs/NwE1Cubjfa&#10;A3Y0qqKDnU0nAeYOE0CMAOW41jmQtBMjaVKd/E6UDVwgEkOIFUw6moCwynwk1Saya/IbbMwMjRUp&#10;WydJZp5vUtUED1loUN6IHkkrCWnqeERAUqZPYPqP0BiQCX5ujG1H1RFadFJgEmjiBFSc9zV+pMfj&#10;9E/9PK+I8TXd9Gu9/WGC1UpsqPJbqftgXFPXlZoXi0pyCkRipgQjeX/CIzHi4+Pw0Cdt2NOKlDyy&#10;0hYb0gpUsE0AmSxeK8HURsxol/V2SrsttnPaZU9p7oxtGjsiMxWQmfLFSEp7tyElVzqxHicvXMCv&#10;f/8BX30tb3SFILpqgHTpwknE2aC7yCQ+anClsq++cwo//PA1Tp8aMz7JRYbZdagQOXtyUNNaSVZo&#10;ht1LrW6vNpUOARpiMZKWIBYLabF8L1/nJ3i6eF5LbEUEngkQ0S/FYl6T4IhQv/eY9KfPrFfXJjC5&#10;2sxArKq/Jf26glowUhJP1Q3ySa0EMMHksJnlkBta61HdXI2qxjKs21qF6a8ewhMvrcarr72EpwmY&#10;x8k+jz/1CB5/+lE8weNMHp9//gm8+vLTmD3rObw2+wXMfu0FvMLbL73yLObMn4PFi5YSVK/h+slP&#10;k5Vmm4l2Ux7MwB1s/FOf2IrbtbPDY9vNNjLPzClEXjYBdSAbbnqptj1paNqegvoty1BNIFWTjSqz&#10;3kT5hjdQnv0G3p67BJPvzzKS7jZ6sCmMO55Zj521tSYhYGrMCCb5Inu3Aw30hQ3KcCr9z/Nenvey&#10;UzJlNZTIvpgPQaoKjcFElYEbCv/WoCcklhq1wBJlT6/aOLPBl8BDCWUKT8VADIFFLGRYQazF51re&#10;SbLKApAGUSP0LFH5K90XqJLyTiltU/4jz6QUN8GjdLfxR3zvGEEY5XP7+Fg/gTRAaTdI0CaUHSSI&#10;einxxHpaRN/Rw2sR9pq1IzQgq8JVa+0GlRgRRLytMOs4mKpwgUkDtGy3g+MoKLVjOX1SCgGUWqCV&#10;hFuxqoDMxGMafdLK7TzSK/1h9baWc6qpW0swraY3UqJB6e9VW+qRTjZKz2ulrGtA3v5mfPLZp/j1&#10;VwLpq4/wyYeX8NlHl/DpR1cJpNNIsDfTWgx+Mo3Y5cK5E6aE6OqVc2QL/nGUfSXVRcjash6VjYdN&#10;UkHyrpWM1N5ZB5+/DVrfoYvyzUcp51M6nAAK8o8OETwhAqmHPsmAiLeVuesjI8W0MhFNshbQ71aZ&#10;SNBLideJVvokpXbtkokEpU9gIjMp8aAyIjPpj72zqiPatAiKqsm1sEpDJfJ2l+POmRuwcFkaVq3W&#10;NIJX8fLrL+H5Wc/jmRefxrOMp1+YiWdemolXXn0G8954CfPmv4J5C2Zj7vxZmD3nRbz2+vPYuDEV&#10;mzZlYspdT+B/XfcArrvlUdww5Vmy02yzauukaW+b9bc1Ee9GgkLs8sJr+di6Nhv1O1ajdWcKGgsW&#10;o2rzQlRsfhvlBFIFQXRo3Vw89wwZ6X6y2wMaIM7F5PvW4clZa9HsoWQjMCZApFq4Fl7bWnqjVj9B&#10;xPsespRfCQMykTJwfpl0zSLlNQwNquBUrKAlsNjIk6xkZrlKZhE48j19AlMSSJoOrsUf+5RwYCR4&#10;O0FGSPA5/WYQVZk8gkpspYFZ1dpRRvaw0WvFnwlgWR7JAq/Kf6KjEb6vwBIjKPoJGL6XpKXApu1/&#10;+JwB3h8gwBICmd5f78OO1QD6yBA8vUEykhjX8kgqE4pQ3mlg1mIjgeo/gERW6lOlwwiZafgoDtT6&#10;sSyviYxEBmIISKsLCB6GpJ0KW9O2dRBIW23n1ig/bgaelOYj+xBMJuVNb6QJfCsodUobPfjxx2/x&#10;y9++M9m6Tz64hI8/uEhmIiNdOo1+DeIF2yjtWo28O3FsDD98/zU++ehdNvKAkVWNbdXI3LIGh6v2&#10;mSkSLoKppUOzYmuMHwr3eAkcD7p62YMQKAGCpjuilVNdfMxppJ2AJHmnwVlJOwMk9qQRMlJYlcdh&#10;v8VKZKR2dzt1rjV2JCBp0UgVs5qFUTTpz2OBSTV7rR31pjqiyVaNg2VVuO/ZVXhjxUqsy0rBgiXz&#10;Meet1/HqG6/ihdnP4yWyzguznzHxymvPYcGbr+Ctt2dj4eLXsWj5G1i8Yh4WL52Ht5e8gU15G7Bi&#10;9WrcNOVp/Nf1j+G6Gwmom6Yz7sefb5yB625+FH+ZPBPX3/I8/nL7bFx3xwJMumcJZj6Xhi3p6WjY&#10;korq3CUE0UKUZM1H+aa5yF62EHc+sJJAWo9bVfs3Yx2uv30RFqZupSfyESyUc7yGbl5DB697k5sd&#10;BWWdnZ5R7OOnt1T4KOt8uk026pI0V9aOIFLCoZehXt/UshFQ8k3yP70CDkFi+SKLeUxa+5j2JKJR&#10;522tcqp9ivqVoTPJBTV0yycp8WCknT4jISBparkVv3skfq48mvFmUb5nUtZJvvG+ATploDySANqv&#10;Wjyl0A3ILDYVkPqPDMOrfbPYrrq081+CrxugLCSQNBirxINJPiQ9kpUO1zQLAWnMrNVY3RZGKqVd&#10;er5YiN5IY0piIzO2RGlHeZe6tU3Srumc2EiDT2KkVZJzOlLapefXUd7VInVTBToDffjnP37BTz/9&#10;FV9+fg0fXzuHj947j08/vorLl04mGYkeSYOh3laM8WJ/Ry/11VefkHLD8Pd2wkGQbd6Wie3FW8kU&#10;mtrQhhZ7rcncKTsX4Z8aJquIWcKUJ938g8MEYZj6XWCyKsB/B5JZsbVP0UVABdHLXqeLr/OEKWfY&#10;M7dT4mmrSw3EakFJyTo/mVFjTJqbZFiJksfBRtbpaEQbwdTcUoumplqsz9+DDdu2Yf2mVVixcjGW&#10;LF+It5bMw5yFr2EOmWfOglfx2ryXMeeNV7Bw0etYkjofKasXIW3dMqRvWIG0tcuxIn0Jlq9aipyC&#10;TCxbsRo33/Ey/jTpWTP9+883CVSP4robHsGfb3gY/33DDPyRIPvvmx7Cn25+An+cpJ3G52HenOUo&#10;zl6OsuyFKM18E9tXv4lHn1iBG6cRSDPW0yetNgs/Xn/XAmzcXmwWVXT3qurAy57YjWb+7gZ3C9mI&#10;zMzr5+V17Iqys9KqTL2WPwoq9c3OKDgQRIg9vSbGGakl32Iydir9EaAktehLCJj4iWFEjg3yNd1w&#10;uZvgry9F8NAeBIsL0XWQUbkb3Y468z/2Gr+UwBDBNXx0mAwir9SH2CDfWwWsBFSY76MluHoGQwYI&#10;yuSposEMwCq5kJR3YqkIWTNmgPQ7wMygLkGlqRUCvxhy4MgIO4kw2dmd3BZGv0tJFIGZoBEbkZWs&#10;zJ3KhJKlQgRSlEDqO3IMNk8f1sgb5bUYSadKB6o4rFYq3MyKaDFh0t9m/1fjj1RL18AXarNkZewo&#10;8XIJpvwaDI6fwD//9TeTsfvi8/fx4bXz+PDKWXz64RVcMYzUzV5fDbbNrMUwQJ2qzN4P33+Do8cH&#10;+Ic54ScAdu7dgk2FmSZz5KYf6nA1od3egAAlmIDUw56xh8Do6SeATPC27rMnNYugkJm06lA/e9wE&#10;z/XzNX0011ECKaoJZXxuQLViASfalOIm49jJPqr+1uCtJvtpbyUvG5YqIDyagu7VFA5KQTFTZ5Op&#10;lGijf9I0i607c7FxUwbWZWZg9YZVZibp8jUrsIwgWZbyNpasWIAlKQuwYhVBtDYFq9ZTDm5YiYz1&#10;y5FBUKWtWYr0tUuQX7AOCxan4aY7XiELPYO/3PQk/nLj4wTUowTPY/ijjjc/xttPkq342M1P8TZZ&#10;7ManMPOJF7AjYz5KNy7E7FeX4IZpy3HLA2lkIr7ftIX481TKxAcXY091rVnm101wKNXdThA1e9lZ&#10;KUupwtJev5VY4HUzYy7siCTpVBVgCk7ZmC1WUK+urBkbncIkHpLy7jjBQ5C5nE0Eznb0ZaVjJOUN&#10;nFo2G5dS5uBS2qu4mPISLi5/FedWL8Zo9jp0Hd4HH79PXPWY9MzDJ0bJVING6unztOCJQixosY18&#10;Uq9JJmgw1mTpdOT9KKVfdDCIPoJNA7cm+cAQ0EwpkTwdv1+cXiihfWQH+kynonlSIUrJ8AB/x9BE&#10;WZAl7azFUAiiYXYOAtGoCljH+PlH4ewdMQsDpeU1U8K1IkVpcLLRarJThkJAoqL7w1oykvY10kCs&#10;KQ3aIn9Eb2Q8Uj1prQYbdtbjwjtX8c9//kJgfInPP32XQLqA9945g48+fAfvvnMOg7wIPgLDG9AY&#10;js2s7f0JQfYz5aD2RAqyBwyydyqtOYwNBWthczbCSxPcyT9ES2IpSdHb5yVw/ARRlwFRd4K3EzTA&#10;ZCVt1xIRE2l1VgGIjJTg/QTP97ExxPicPkk8lYJoJ+2QB51eApVgEiup+lu7WJgd/wIWmJRqFztp&#10;wp8KWe2Mdsq9FoKvjca8vqMOxZV7zSS4wr35KCjMMRPc1uWuQ0bWaqzZuJpAScWKNcuxlF5qecZS&#10;pJCJUteSlXg7g7cz1i03ayOs3ZiCPPrD1+cvxXW3vUDWedowk9hHq/z8940P4k833G/F9Q8wZpCp&#10;HsIfr38Y/6//no6H7n8Sc15djFvvW0YgLcGk+7VJ9BLcOHUh5eDbuP/pNNQ72hHgNZC0U5auRb9F&#10;nYTqDmNdlDfsZFSJQNAoAgSQUt6aZapQckGZrxgllcZlTO+ezLBpYLWLDdTdUI7ujRkYW/YGLqcQ&#10;POtn49y22Thb/BpOl72GMxWzcaH8JZwrfgVnd83F1c2LcCVjCYYyUxFsrkLf8WEMnR431dnyWCbB&#10;QOBavkySTqGVVSXpBCKyjjkSLPpOej4ZSUdl7EwCgoxkwKZkiHyWAaKApzXtErweqhXk74+zo0jw&#10;tw3S3w0RSHxM6XBJuz4lGQgkJRuiJuGg7N1RXp9jyCt2YGWODSvzBCTKO0k7eSTeVvYujfLOAhKp&#10;SuNHa5KVDKvM2BGjoA4pOeyVi5vw2Wef4h9//wnff/cFPqcvUnr72lXKOwJJSxUP8WKY3SQo0TQh&#10;TxLsvctn8MOPf8WVdy/Sv0iH+9BIAK0rWI261mr4NM+f+t3WqYUhCSQCQsDRPjdhHsMJstMAgWTA&#10;5DNAihNAA5QkCbES2UnHOEGrjcmi/Aylw8O8aL5uL6WjwzCNXUtvScaxh9acJE32+211VnPkebKW&#10;g0DqZHRQCrW7bWhxNKCmoRSHSnejiHJl1/4CbNlDMBVmIbtgAzbmrse6nLVYlb0aK7XuwYZUrFyf&#10;gvR1K8lOK3lMNeyUznNplHuZeWnYlJuBl+cuxg23U+bd/CyZZybjCRN/IjP9iRLvv6+fjj9eNw3/&#10;dd1U/C/GH/80lSz2NCbfk86gpCMj3Wz2tSWQ7lpKb/U2npq1Dp1Bt/E8nfzdrZ4OtJFt7UEX5Rzl&#10;m5IxVAmqQzOsYxqtWEdpZmXjJnp/ZdokodT7K82sdHY//1M7IoWbcHrRHLy7/DVc2Pw6zh4iA9lf&#10;x3hgDj9rIQ66lqLInYqO4BIci87Blb7XcN63AGcqCabcxXhndSrih4uNpxo6PUZfQ2YwUozfg99H&#10;IDZjQ5SCBiAmLMYx/ofPNR6K7KVsnkqL4scYOkra0bNFBEoCPjqiJMggf+cgWSW5AApZqSchjyQG&#10;4mMTQKLMMwASkIYEJI0naX7SUXSPnsCucg9SshsJJmXubCZWUuop6bAqn0DKF5A0IEvdt6GgCeuV&#10;9p4Ak2GlBizbXIWSBjd+/P5b/O2X7/HdN5/RF13Bxx9cwvvvkpE+uGiqv4fYa6mX92jREoaAdPnc&#10;MXz77Rf48KOrVsKBTOImeHJ3ZaOs9jB8fI6dEk9Tvb1s6L3sNcMEkYDUK5lBAEUEIvayvQRhrzJ1&#10;YiEeVbwqUPURVNrRIsL3jlIWKnvXwwhQwnhCDlPFYHe2wkGWUdpb0yncfpruIKWmGaC1xpqsCYD0&#10;bfR3TgJJoSREM79bdcNBlFbsRVHJDuw+tA07ivKxbfdm5GzNxKatGwmQ9fRSa7GBsX7TGqxjrM3O&#10;sFgrGQLZ6qxUZOauQk5eBt5atBR33PcaPdPzuG7yM/jz5KcYM/HnSU+SnR7FH+mb/khA/a/rbsef&#10;b5yOW+5ehEl3p2DSNO2yvgw33bXIgOjGu5bjuimL8OKbG9nzaqKdiyAis3rtcHYpYaMVfbpMeU+3&#10;UsMy3GxsUUo3DWpaA5vs0ZVWNl5GPoNAkkcRmMYS8Lc3YTB9Ka4sexUX8mbhJBnngv9FvDswG5HY&#10;XOz1pGKjez+yeW1zAh5keUqwzbuO/mkR3j/7Fj48/jZOe+bj4v7FuLx6GeKH9iFBRho8NgSruoGf&#10;ZVhIY0JWhk/VCzoqZa6Ehr6nsnW99OKRIXokDc4eSyCuolclMfQ+GghWGVC/WKkP4aE4gTJAzxgi&#10;uJ3w0QKEKfV6yUZRAknZO7GSbgtEExGhzJNHio0c4XU5hgpbkITSYKZVpOQ2Y2U+5V0SRKvknSj7&#10;TLJBjERmoqyjqdKMWI0h0SOJmVbkVlEi9OLXX3/Czz9/h2+/+QSffXwZH71/AR+8dw4fvk8gUeIN&#10;DUWNodcKQU53o2GPc2eP4IvPPsRXn3+MBKVDiL6mm9JL81/2V+wz40QdnkbY2iqhNbl7+ENDBJyk&#10;XSTB3kOgEEPxGCFbRQQcRn+SjUyFA5lIYNIi+xGaZhN8DyUqAvwOYiAH5Z2ToTo7rbSq5MPE+g5m&#10;KxmNXakTMMHnEkx2hlYnanE2oLG9ClWNh1FSvY9g2o39h3Zg74GtKNyXh4Jdm5G/cxNyt2dj05Ys&#10;ZBVkYmPBRhMb8jZgQy4BtpnAylxN/yTvxEaXvRKb81cjNWMlZsx8E3+57RUDqOtveZrxFP5CMF13&#10;ExmK0u5PN9xHXzWHTJSCm+98myy00CxqciNl3Q13L6e8SyUjLcHsJZvN9vwq0mwTu4Zc0EbISr4Y&#10;ILFzkgcy2TiCSAOuYhsDIjVCgmcCUAKQHtOi857aMowsexuXVr2C06Uv453wbHx05EWcG3sODeE3&#10;kOndily3D5s6x7G8/QSW209jo/8s8ry9yCOgSsPrcPzkUnx2+S1cGVmIM4dex4n0+Yh0NmDo5Cj6&#10;+dliIQFDSQVrKnm/SXebTJwYUo8TaNGhEGVZCH0E1MSgrGSn+T3qHPjb1L66Y0osRChf5bsS8EW0&#10;xQz/YyWyBgmkZOrbSoPrqIQDwcPzYjGVCSlrFx0e5+ccR7OnHysLGpGaS1YikNIIoNUFYiSCKJ/y&#10;jqD6w6otjecyVEO0VVMmmvgCHTWRzypWTSOQVNHwL/qjn360auw++fgdfECP9P618/jgw4tmUchB&#10;0qm1DFYLPO4mNninWcfhvasX8dcvP8Oxo0MIUbt3k3UqW6pIlzvhoBTs8NSjyQCp1ey0FyarKMEQ&#10;pn4PC0hiIwMkSjsCRxP74ibZQFkXFZDcZCNGzEtGI2sRjL1KWBBM8mRuNiiz07mzHW7KHQtMmkmb&#10;XFhfFzjpk5SA0GKTnWRUO71eJzuFNkrRFkcjGtqqUEMwldbsR2n5Xhw+LLlHhirahp37t2DHvgIU&#10;7inA1l25KNiRg/ztm5FHKbR5axY2EVzZuQRX9npkbFyF1ZkrsXpTGtYTTALaa28uxW13vUoQvYDr&#10;6Z/+Qoa6npLvekq9m6e8jFuniYEWEnCz+PiruGnqXAJooZlWrjXI/3T7Isxbnme2meygnHOSZVUa&#10;pBS3BSReS/oKLaao7JuklNnwSyyk4O2JkNQy5T3HBhHqaMDRpfNxbs3LON5ABhp9CRePzoaj9w0U&#10;uDOQ5S5Hnn8Iaa0nMf9gCK+s3YdFWSVYXBrDorbzyAudxZZwEPldO+BNrMAH5xfgvfE5OLrjZcTz&#10;1iBO+aV0uPlsyUp5HrKi2MiSczovVqT8k4fSrvdkpD7dJmi6errY8Xko4/k7xbwMVbiE+uj74j1k&#10;Y7YdMlBXNIxWsqWXkj88IClnybreQQtIApABjwDFsNZ0GOHzxvgdjlJFDZpSoRWbm0zSIcUEPZJm&#10;0BJEqQTWHwggk/42k/cEIBMEEf3Rytx6LCeQhMp//+sX/PjDV/jyi/fx0UdX8N675wmkC/iQoLpy&#10;5ayZ1BdiD9/FRhjwNBnpdf7MUZw/exRfff0pTp4YRRdlnVKvrZRz+8r3oJONtp2NtaGFfomMFCWQ&#10;epT6VqrSlHooCKJ+P2UbGUeACVuFq/1koriRdTpPWZf0RxGGSU7wdd0EVFdP0itpzMgEGcejhIiV&#10;tZNfUtmQpJ32pRWQtDi/XWDyNsGuAltXo9l2pqm9GrXNZZR6h1FeXYSSyr0oIaiKD+9EUXEhYwf2&#10;HyjEvqKt2LNvC3bt2YKdBNf23fnIL8xFbmEOsvI3YD091Rp6qtUb07E2axVyt27AipUpmDKNMo/M&#10;9JfJz9E/zcQNt72EWwmUSfRCN989D7c/nILbH1xGf6UB3YX0SivMQid/vv0tvJVaQPBTyhofSLka&#10;0ngcfz8bj1Lb3YNB9sJkIw10smGagk/29MYHGVZIMhOZKj5OJqK3HF29GOczXsCp5hdxKv4a7KH5&#10;2OJagzXecmzy92CT/TgWVA7hbSqZws2l2Ll6J/av3Y2K3DoychuWlPchw3cZ+ZGjyOyiRehejzMn&#10;luJi+Hn0Z7+GXj//S/kkI+uUVNBmYlrTTt+B34dhMneqclBHoLZAIEXp87ojPbDbPWhp1SRNekG3&#10;nZLdScnO3x1R8Wq36USV7u4eiJGRPPSKKhOypJxYKEIg6Si/FB8cIkB53oBLzGRVN2jT5nBiHPkH&#10;nFixiWxEKZfKSMltJzO1GzCtFCOtFpC2NtMXNRlWWikmkk+irEvPqcX6bbU4d+kd/ItA+u77L03q&#10;++MPLSBdu3YRH9EvXSWQhgZ6Ta2dVkz1EUh9bNwXz58kEw2amjyBKhTWNohuuKjjiysPoN3ZREZq&#10;QV1zNdmi1WyirKSE2CTKi9anHkhVC7wdpWTTFi8CkgAkSWdNp+CRYFIBa4zyT8+zJB4ByWOI4PTx&#10;87Qcl5IJdko8B8FkgESZp9mzApJ2/9PsWTO+xHD66av4W5xeG2WhJhpq4RalxmvJoFWoayKg6g+j&#10;ouYAwbQPBw/vMWEWGDm0EwdLdvK4A0WHCrGneDt9FUEl5tqbb1Lquds2ITMnkwy1hpGBdTnr8Niz&#10;L5kKiD9rkHbSTGtBk3vT8Jep8zE/vRrz17fjiTn7cO/MbFxHcCkNfj290n/fPheLVuex59Qu4k54&#10;gi5TLqUsnVLb3Wx82pDLmqrAXt5IKQs8ApVuG2OfBJiP/1MkIwWXUl/CmepnEQu/hO2OFdjQcQi5&#10;nh5s9JzBW7aTeH23m77vECqyytC+pwlhBxuu2wN7STMatzXhgOzCPi+Wt57A5p4L2NbTg93BHegf&#10;eAvDRc8jVHcYsaOSWWSYUSU9NKcpSrlHr0SmMlURAhOBJm+kTG6PJD+9Xqg3gvZ2J+obmtDU3Axb&#10;q9QDO0ntyBgMsiMJsjPsgLbUlJRzhALwRyj1yEhReSQBiR5KGby+IXo1hpIQUZ0TQ6lMSIuhjB3h&#10;649gX4UHKWQkI+2UCs9ro1oTmDqQWtChGbJN59aTkTIo6TQYmyZvtKXeDMSuJBttOWTDp59/hn/8&#10;/Wd8992X+FxjSEp5v3sW7753Hp98dNUkGyTttPaCpn9rERPVxV2+eAIDpOF3r1zAO+dPQdPQ/d1O&#10;9hZ+lNQeMnJJ0ykamsvhornvJnuEyVg9ZJ9oP4GRsNLaUUo7k0ggo/XxTx6gHzIlQmQo7VIh0GpK&#10;hWElSUCxV9xKo3cTXKqUUGWDU96BIFKdnRIPWk9igpGUFtd2mmZlVgJK09INM/G3OPgdtRpSh6fB&#10;VKy3kZ2aO+oMoOpt5ahtKEVVDVmKnUMJvd+hsl04XLoTJToSUIcIrOKD1go+iiKCbT/v7y0qxLbd&#10;eWSrzQRWLmbNWYD/+st0k2S4+ZZncBtBdN0di3Hbg6lYtMmNh17IJIg24vlFlbh7ZhYBthDX3/kW&#10;/kggLVm/xRSr+vhbA+xUunnNlLjRIKfSy2Iey/8kQSQDr0ZqQKTqBDFSDL2UU659W3FuCT3R3ufQ&#10;2jYX6ztzscHhxIbOI1jccAyzDoaxLL8WO9eXoi6vBq7yFoxFu3GJcvDdM+O4MD6IPm8AnWUdaNzZ&#10;gt072HNX9mGD9zIKwqPYRakXq56N3gObzPdRFtFk7VQSRDCpJEhzlAyIeOwZFhv52TFa0j/S34Ng&#10;dw/a2u289sqs0h60KssqNUHm6epGp9uLFnsnmts08N8FV6iLjKTxMv7+JPOYcqHkgKwJ45fiyXPD&#10;BPcYekeP8HgM5c0hA6T0nGasym0hiFoJpnasJCsp/kA5ZxhpXb4Na02hqsaS6k2iYfnmGuyvceD7&#10;777F381ikF8YIF177wLBcYYAOkt2ukyJdwmj1Ltdkke+ZnjZ+HrpYa68cxoxyrNTp47gyuXThj0C&#10;lB0hAkmFq+X1xWaCX4OtDC6XjUDy0Ee5Ke8k8RjyPAREr9iI4NH2/ypaNQOxbDAaTzK3DZiUAieA&#10;2JjESiodEgDlr4J8Hx89g3alkKwTkCTxXGQoA6akR7IWl/zdM8lLabcLw0b8ngKR3a2q9Ra0KshQ&#10;rfJQnVrQv9KsllRTV4LK6mKUVdJLEVRaJ6GkbB9Kyw6gtOoAKuoOmXUSapvIao0VZLRDOMDn7D60&#10;G28sWYY/3fAAgXQfJt3xGm6fvp6eaAHufmAlZq2sxF0z1+D+p9fgyVmFPOYQZG8aIP1pyptYuWGb&#10;SSZoHWxt+CUfZBiIjdMcBSRJtwlGkjcygIojwZ4/QWCpjMfnt6N/xUKcz3kBscZnsbF9FbKDfVhu&#10;O4qX93iRyjaxO6cCth1N8FU6MOgL4vKRAVw9NYKzBOJF3r5GOf/uuaM4oxq7QDf8pZ1o2NWBTUV+&#10;rGw5jqxABPVNaYjtSOF/S7AT6AK8GQMy8pOA0vgRGTIyqsfYKRBEPfxf5bF74zEEusJob2lHXb3W&#10;3ahBg+aiiZG89MX8zNZWN6X1AeTv2Mr/yA67323q7rrlkQbpkQbiZCslHti5jEjKWZUOWvuuV2Ai&#10;2KyEw1Few+No8caRriW6BCBGOn3RygKlw1t4NONI9QRSU5KRbHzC78y0fHM1ypt8+OXnH/ArgfTt&#10;t58bIL1LKXflwim8p3GkD5TBu4Rj/CO0TLBA5PPY0BNy4N13zpoavGH+qVd5W0Dy05cECJZWNsgD&#10;lfv4I5tQZ6skkFqM9AtShoUo3UJG5qkX0sXzojtKgEVcZv1vw0CSd4aV6JWS9yXxojTXYq8omcxU&#10;hqtnVuKBf4SPn+8RM0m6ESSalyR5Z3bwE5tK3mktPIabYbESvRJ/T4cWZSFwBKSJ++2UfKrM0BoT&#10;mk6vXQcb2/mntlajXtFSZer3mtvqYeuoR4tYrYtAJvvZeX06uxz0ix2o72hkx1KPlDUb6Y0ew19u&#10;esKME02+fwNuvGsZrr/ldSxY24rFa2vxzCsbsWxDI+59fAOuu30eH3/LrGuXsXkfQaEeVmMyUZj5&#10;RPRDGtg0u+Up6yU2YoiZBCQdVeip1LFq01TR7Srei/OL5uB88UvwO1/Bmo58bKzxYklmGX1QJRro&#10;nT1lnejpdMDdUoqWEjZUesQhXtdLlPHn+R5h1S3uykJHcQGivE4nEvwOnUE0F3diG9kpoy6BMk8l&#10;egrnI8TOLERGkgQNU771DnWzUZNBjeRUpbYKXEOmYkXlY72xEP/XONzeIBqamlFVp7UJa3mteX3b&#10;CSRXFzrtXSjYWohFK5Zib+kBekcv2tzs5HsoCwkggUjpcQMasdAEIykdPkgQKTTWREaKjozzWh2D&#10;s2fQLA6UmmNDWo7S3m2moFsp8N+zdlttPFFvVTVoMJastFJA2lQNmyOMX//xM3755XsCSasGvW+Y&#10;5vKFEwZQHxJIGlM6cSwBrc/gIyP5aNJDXW24ShYaImULBJcunkIfG7hmqfppAl1dTgKpCHXtteyd&#10;y+AkoEI8300gaQGVHgIjTIB0K5Nn2Mht1rPT2FF/EkRWJTjBxPs6RnlO28lYiQe/qXSI88+JqYc2&#10;JSjU1vzDJC39vVqZ0wc/mapLg3UEsY4qmtVAsbvbARcbvJNgkmfSeJeyeGY9CT/lnt9aV6KDwNKG&#10;Z6qKEEAdAcrBIP1YiDKR30lyqyvOz2SYFDQ7Fg2M6r72E1KZv1a6aScTpK/NpT96ETfcOsssOzxp&#10;+jqzB9N/T55rKhrmLD2MuSlVeGNFufFPN9y9hB4qhV4pFWvzDmLgmKYEyBOwZ1eFgABkQKTBV40L&#10;ESzDYiYLTJqSIJYyR3qSLlWnZGXgSupruNr8CrzOF9njZmD3ZvrB7FpU5B5G1OnCEL1Yze5N2JMx&#10;HztS52DHyvnYt2YR4nb+h3YbNi2cjcNvPA/b/JdxeOlctFHmvnNyDCORKNoPtmMHPXhRRzW698xD&#10;b0MJuocipt7PSNFEMkVP4PeRjSIj+t90nn6PHWKYsi4ST8Du8qOqvgEV1TWorNUiofwvOj1w2API&#10;ysrG87NfpO/ciKb2Fv5XHti0/EBE9Xx9JlSF3jOkaRUCkrUe+G9Akk9SBm9k1AApTnnXHR9FTlEr&#10;gVRHEAkvlHj59EkEUTpZ6Q8rCaTV2/kAAbSaYFqjtevyKPFyG5CaXQVvKIF//etXstJf8d1fP8Hn&#10;n13DlUuncInULcb5kGwkVjp1epQN30FJZGMv30TAtODC+RMYUy/nb8GZ00cxTho1u4uz9/KzwR6s&#10;PohSyqAamnaHvRFdZp0FhwUkNsIwASJmClHmhck22t1P3khhQKMgAKI8H+GxV7fFTPRZMYKpj39O&#10;fCCIOMEcl7Qx8ibKIxsXe8EwZZCmJ5tKCiUn+JowP0+MqdowLSapBSfN1jA+1eyRnRhKj1vridNn&#10;icE0NaNbg58+ykiyHwGsSmpJLC2YGFRQuoS0OKKMclyLimiXuW5o7QOV9Djp1dIEpFtexU13zCOQ&#10;0nHzPWmYfO9q3HzvKvz51nm47ta5uOVeLUf8NiYRPDfftw43Sf7dk4GU7GIMntTacJJtlqTTbzWD&#10;rmIjAsmwkcCUBNJE9FPqafaqUuZ9q5bhncxXETr8LCp2pqAkqwKVOeXYnbEbVduqDOP4miuwf90y&#10;7F71JjKXzEJe6jxsTpmD8q0bYaMntNcUoXhzGvalzMOuha9iO5/Xx07mE9qBbrsD+zOr6A+3I1oy&#10;B73lu02jVu1fUKyjsR9KPU3j6CMbacxIGTutw9AlhRKPUNoNoI2gKa+uQ1lVNVmJfrWVUpyd/tb8&#10;XXjymcfxdsoiHKo6SO/topJwoN3rQFc0wvePszMjgLSAv8AkPzQqICnRwI5oULNoVW2h7J2qwMf5&#10;PchKJuHg4nXWJhIEUZ6ApKoGS+L9YXW+PJIqv8VGDIJoLcGUkVuH1byAieFj+N//TgLpWwLp03fN&#10;ApDnCIx3L5/B+++eN2A6f/64xThd1m58PvbSZ08eMWNJ2kM2MRjBxbOnyCw+aAHHLjaeMvZGu/dv&#10;QXX1YTg7G9Dla4eqx0NkAyUm5JksRqJHElC0tp0BkLUAioClSYRhnhdbCUySj1qERbuox/q8iLMX&#10;6+Mf0cdeOc7G1c/GFVfDIrjU82k3bK1AI3MepIQMktGCfB+xplYc8voo+ZQmZ0NQGZMGbN3yUASa&#10;X+DhdxPD6D3Um2pagHk/NgiFNrhS49AacVqVJ6Tb5rxSsTwytCZbkN85fcMmAuZl3KgiVJUB3bUY&#10;k+5eakBlNg+7bw1unsbb96bh1ulrzapBkx7IxF+mrcObq/Yjbpa30so8VrZLYzRGtlHqqRORjDNz&#10;hjR2QwBNyDslGRJUFJ3tDRhPeQunsp7HtpTlqGav29PoROOBEhzIKUTtjkqcpwnvsTdjb85qOGyH&#10;4GmvhL+tGu31RSjbn4uKA3kYjnTi+IAPtso9qNhTgF0bV2Bv7mocZRsY7A5jb+ZBHNq2Gz1F89BT&#10;kktGipoViUyWkdfImkZBwIhZ2eFpjlFItYJk73BMlQsDaO5wobSyFiVVNagmM4mJ9uwqwlMvPY3X&#10;3n4d2/dpoZ0G+lw/mu1UCfRIXbEo/4sY/68Ievo1wVBSWLJOBauaViGmSgJpJEEQWdMpFJp6XtkS&#10;wsrNymZbjCSfpBCgTLJBBasagBWQxEoZWuwkt5rnKnDk1Dn8+99/w8+/fGuk3SefXMH5C8eg7Vuu&#10;UuK9T5/04bVLuEzpNjzQS6/BxqYVgCh5jtI3Xbhwkr23evBWkw7XuS6aenmh+vZq5OzYiMMl+wik&#10;evg9LfBLM7N3DpG1LL9EZmLjDoedBkhmIX0Bho9p0churRNBRrDApMcJMkrBqJk96zNJhz6a1X5K&#10;BFMtrIyQ9DcblplpqV7JNHQVNYpRNBfKi4AWFVT5vcDCzwvynCozlE63BoqD1jgX//hYMutkVhil&#10;TNGUgB7p/eTRAqtknaqPVe2scn42EB5No9Hktr5uZGTm4k+TXzCDr5OmaSniBbiB7GMGXu9LJZjW&#10;EkBZmHTfRt7egNumb8Rt92dS2m3ArEV7CZIBDGmFHsZviy0qwUAAmVmrZB7Fb2zE/8LMJyLotGBj&#10;R0s1ji6dg2j6kzi8JRdH+wZw7fQx+Bva0HCIfqjuEMZi3QRJBHay0smRLpw94sd7Z+I4GncTQLx+&#10;LhvGeDvmrcZ4nwtHeP2r9m1GwZqFGIxQZgd9qD54EI1lDWjZtBaR3RugfZK6eD1VxqQq8Ak2jUqO&#10;89rJI0ki+ynFu6NkKgKppcOJwxU1KKmoRWNzB0pKKinnnsXLb7yInK1ZKK8tR5vdjnaPFw1a67Cb&#10;QCUIu+K9/K/VyenaK9WtbB0ZSSnxQbIT/VPkt2ye6u4sICUIpFZfFCrmTslpQioZSQOxK+iVVqrW&#10;jt6IQFIlQy1P1DFU9c1jTjU2bK/FO1fexb9V1fCLluAikD66TEAcxZmTI8YrvffuOTOmdOXSSYyy&#10;IZkdxSl9lHAYYSO78s4Zyp4O2DprTAO/fP4Uuim/tJV/OyVg9rZMbCnMQScNqsdFJnM3o9vbju4u&#10;O4Ls9bvJOiGCSAurmPlISRCJgbS4vvagVWKjl58b5XM0zUJT0KN99EkCEUObQieos8VEGitJ0MRq&#10;EQ6zKo3ppVXHJVCxUbOBRzT9mY07ytDRnBNYhiQ7us2xj781pgyTkR48EkCSKGb6gbmvoDdjb2qm&#10;B7BRWO9rvbfAZU3nZuh9+Zz1m7fgTzc9TSZaZGTdDdNW4MZ7JOHS6JfIRGYhyEzDRLcQUFOmZ2PK&#10;/Vn0SVl47s2dpifV6qUCkbW2nJip3/qdBJBCQFIJkIBkGEvMxdASWT5PB5rWrMP+HQfRyx78DJ93&#10;kt813OJG5bZy9PMaH2PHcJTnjrDhnxwM4tKRKE72+xhduMD3vsD3HFdxqKMBJ3jdR2P8rztq0Otp&#10;wGl+5hjlrbu5gff9sBduR2zbOkTYwXTxfTXeZZINo5qPpOtPdhJbRwPwUMm4NdO1lx1XgtKOXu1A&#10;eRUOEkyt7T5krN+Ih559DOnrM1BUuhdaOsDh9ZKNOtHipoLooS/VAihxJTYITv0H8kMGSPJHlHaD&#10;lHbGP/EaEUhipD4BaZiMRJ/ki4yYPZZTNpONkgOzqbmUdnlKf+fUnVOdnQZgBaSUPIIoj6jbXIvN&#10;exvx0acfmwl9ps6OQPrw/fM4f4aSjeZRLPTulXNmHOmdy6dw5Ei/WXNb5T7K3sm7XL101qSv2+z1&#10;aCYDHT8yiDGNnLPxOwiWrbu30mQvQ1tLLbw0qj6nzQApzMck8QSibsM2BAlvq2i1VwCiNzFsRJml&#10;5Yt7eOzlMaLn6jmqgjCsRGlHo6rB3T42ZvkjM/BoGpW1GKHxCOy51eBM3RcbkMyumRPDMLVdZByB&#10;QwObStOamZiUjGYSGgEYI4gERhWEmvk0etwAibfZ4+q1micjmSJwRQjs3iEG30Pn+vj8zPwt+PON&#10;j5vqbq1PdxOBczOPNws8D2SZRSAnPai167JxywObcOv9DN6/iY8/NnsL/OxtB09YbJTgddZiIwle&#10;6wQbtzXAaR1Npk4dyRFrinaCt4cJwFZ3O145GMZC32e87vQSjkYE2msQanaijvLfVUcwjAdxlN/7&#10;OH/PcQLpJK/Feb7+Ej/rDDuRM+yUzvJzLlGxnKEvO82O4uxwN6MHp/ia07xtr6nFQA9ZubEYwdwl&#10;ZvDcbBjG/ylMIPVociGPJikT7SII/GwvfvrWIDtgXkcykicYRHFpKXaVlKCuxYOVq9fg1fmzsWXP&#10;TpTXlaNVco5grW+Tt1W5lFaODVNChggmKQn9H0q+CEQWG1mZPMs7iZFiw5puPkqZx6PWuhsax5YS&#10;J7FhMxUOE2GVCOXVnVPqezXBk2aAVMsHas2qQTurHfjmu2/M9AlVfn//7RcEzWmcOjGM0yfHceWi&#10;NZZ0lV7pCuPU8VFToe2lMfczuugpztAnDbNhajvLppZKeD1tOHt8HOFerfrjwOGqYixaNh+NNYfg&#10;tzfCRzAFPe0IBjrMoinGL0myEURxgjRGEAk03ZKHNPshRjd7St3v4VEgE0OpCkLfRfV3UfaMfezt&#10;4uz1BSSTcCBgrF7ZCgMmNS6ByaSDJ0w6gcTo5+2YwEHZ0Uszr3UMBBbDSPzjddTjZj0BNhhz24BH&#10;oGEY1mFva0JgmpB+yiSFDDiztxXizzc9Ti+Ujttm5BM8mwgkgWYzAbMJt8zYzMghoDYTUFpddRNu&#10;e0jHbNz/fD4cwRCGTMLBqogWI2k2qhknIoAGeFSIjcXK+r2KAcYwpZ1WFZpbFsILvi9R2zWOYGsd&#10;WmsOImxzoHl7J5oKbQjZ63D5dC8BFcGxoQAuniRwxiI4TlY5z8+4wM8+x/c7xWtyergL5490Uw7a&#10;KfN8BBc/i51d3d5q9AeC6Kw5DPvGFEQj9MDsgJRM0HwqzbqV1DNyLqwtLX3wBym9g91UKWTIKBv8&#10;QL/ZRHvLzq3Yd7AUC1csRlpmKoorD6K6uQ52rwvNDgeq2228LvS8McnDblO4qmnnmk4RGSQLTcg6&#10;SrqoVmLV5meMCUYSiHoJpomJfiVNIazIbWI0Y2VuC5nJqrcjkOrPqc5uVS6BRDCpvm5lTi2WZVei&#10;otVHb/QD/vY3hYD0uZljdJR/gnafEIBUHnTx/Am8c+EUzpGp4qR5Pz2Sn/JOMUqDeeLEqFmWuKWt&#10;DvWNlZRffvqpmBnTaWqvR2rGMpQe3gNvpw3eDgLJ2UpWolcSQAggSbpImGCSvCNgQn75KILIT8AR&#10;rLod5nnJOxMEkqoglNVT4kEyL06fFJe8I5ji7CnN8rgCkdK/7KFNWcp/eglzn2zFiBtQRQ2wTCbM&#10;ZMX4HpR3/WSZGN/TlPazt42zAWn2poA0ASYZZjMDlM8RCwk4WnvNzExlaEsUra+9LrfATDmf/EAG&#10;bn14O8Ej0JB1CJ7bGLdovXGGFjuxVlblfQHrgRzc8eQmNLt8GD05bKqmVT2tAdZBAySLeaxlqyw5&#10;p/uDDC3WOMDfbFbh4fdbdciGpzo/QKb7HEKOVoScNOy1DainuW7f7kF9YR38TQ1koW7jjT44N4hr&#10;FwYp97wIu9pMerzf34ELR8J4/0w/rp3tx7sno7h2KoYTQ2SI/dWwHXDxuXYcqG7D1h1V9J1eNtZe&#10;eCn53QytL64pD156Lq1B4SIbeclGvmAY/i6CLMzrOpBAF+Va4a5tWLU2DXMWzUXBnq1mObWmTg1P&#10;BFDR0owa/gZXWOtUdPE6B03hqnYU1HiSAZCARFYyKW8tsq8ZtAzDSMmZsr0mDT7KdnEUjfa4GZRN&#10;zbGqG1ZT1lnJhpxaMlI9VuXVEEzVJtIp65ZnVqCuNWAGYv9GfyQg/fDdF3jn0mmMsREdZ2+nNPh7&#10;BNKFM8dw4exRXDx3DMNsVGrcZhEUbwsiIRdOHBumYbcbIGnXB1trDQbZOwS7vdCeRlt25qGoeDc6&#10;W9l7tDUhQHPY5W5DUEAh+4QJonCYoNKyxjwnpgtQ/gUoIYP8nG6yl2EjSTyBzUhBgYkMprEmerM+&#10;STz2dnH6tjgbtuWXkoAiaPr+EyhiH7GWwGKCUlDTDkz2y0qfa4xDcizOnlShimQBSECKSd+PiKUs&#10;IP12TDKREg+a2hDkd1I5j49/tLZHSc/Mwn9ddzduuX+ltT/tI1sw5eECAqcAd5gdL/LNrhdaUfU2&#10;sZOANYNA4/HOxzNhc7gweopASrKRmGhQR1MCxN+pSXCaw5M8NyHrBnhbgBo7NoB9tTV4tmoMc7xf&#10;oNJBKeq1obKsCLX7KtGxuw3tu9rQuKceLaWViAZayUhRvH+ZYLqUQF3JfhRnFyHY1oCPzg3gA4Lo&#10;vVNRnOhzEXw1aNxbBdsOJ5yHXXA11iK/MYgFtXF4+rrYOUXYyD1mPpVWhZUn8ui6kJGUKPCFQvCQ&#10;xZw+Sr1AN6Un/4fBYco6G1584wXMT1uIPeXFqODnKN3d6VZWmHbCbed7+ghSsh1BFIjwulPiRQwD&#10;Sb79DiSlvjX9opuA0oTAiYydkXYEVHxsnJ3/ANZpynmO6u0siaeZs38gC53TQidmbYacGhOrc2uR&#10;kskL543in5R1v/z0DX4VI/3wFS5fPo1RSp2jbICXz58kkM4Zz3SK2vzcqTEcZQ8fCjpMNXeAoZS2&#10;ClpjsS6za3l9cxXKa0vhdDRTkrnhoC4vqS5B0eH9aG6ohb21CX72In6Cye9qRsBDQLKH07b/2v7F&#10;y/tKrft13s0ek58hqRf2E0R+Ao7eSqAySQhKQ2XxzCIpcT9BZA3Q9rHnjVNKxcc0XTkJKALGZPUY&#10;1tiL5J91zoTApEwfQWdAJlYTsAyIkkGgGDYyjCQZSYnH2wKQyv81tyoY16o9bCBkSifBbieTdrIj&#10;6ORvSFmzCv/15zsx+b4luO2RrQQMgUQQaYuYWx/Ow2QTYiMxkzY8s4A0SWB6NBtVzXaMnR42Y0Ka&#10;FCdZZ0k7CzA6r2WD5aEk/6xJdBZLCVTK+HWzwS3Z14YXnV8gzfkOOuxuhN02NFQewBH6jNNDCUq6&#10;GMZp1Pv43NFEgJItig8uEKAEVnNlOUYiLgJpEFdPxDASpWe2NaCzuh2eGi8cZbxPJvLxXHZLAm81&#10;DNB78FoS6H4qBxeVhEKrw3oFpJCq9xV+dHo9ZF0XWl2876VUC8fgj8SwJH0Zlq5dgQMNpez8yaDe&#10;AJVPEyrZnjoDKpIWIK01KwJaAzwuX2tVLyjtbWrs+Hu0f5JZIEXMpOSDADQRknaM7v4x5BXZsUIV&#10;DmSitHwCiRKPQKo7tzop7VTtnZZTZ44rs6sQ5ov+9z9/Nmt9i5m++/4rSriTGGMDGmUve+HsEVy7&#10;egYXzo+TdQZwkn/Ecf5JETKAfJLWYVCD11hPJBKA3ewaUW3qy2oIJq+rHW6GdpHYc2gvqqpK0dlc&#10;D19HCzyUeN7OJuOZvPZm+Agsn5NBAHqdVuh+0N1BEDnQTSB1+wQoSrwA2YkhgCnh0dfrNUWtcTGS&#10;gMRG3s/vP0BmGSQgEgRMYpxgUTZPU5tNipx/bhJYE0kJkzqW5NNtAqt/hI2JjUCVE33yX5J5BJTC&#10;ApeAZIWqlgMEkDeqdbhdBJATHfyOmoTXSnZt8bQgJSPNTC0XkKZon1pKOC2UP5nAuSUZkwmaW8y+&#10;TDm4nUDSKqvyTJNnZOJAZTOBpGQD5an5LWIfSTkCRczDo5F6DFVWax1uMZZhJDGUWOnEEMptjXi5&#10;PIEXPF8jreMMVUEXWsp2wN1SjpP0eFfPjFDOHcP7F0/gMiX+iaEgfVMEl8g+iR56YPqi98lIxxJ+&#10;nOT1fYd+WnHxxBgunRzFMNmmpb4eSxvHsazJYvyh44NQ5YeLCsLJcPVY65U7Q2526Epj22Fzasnl&#10;FjSxfbTb7XAQUN6uEHbu3Yk1eWtxuJlqx94OlzuIQxWVqCKoOoJ6Dw/fS52XtVl0d7+ypn1kIAFI&#10;A7E66n6UEpzSjkct2RUXgIZG+T8ydHt4nKA7hj01AQLJmpskICkVngRSA+mpziQb0slG6Zsk7yox&#10;cvQU/vWPn/Hjj9/gb0kgSb4N9ocwQGlyngz0/pXTeOficQOgEZpE1dwllLL0a/liyS9L5oXY67rJ&#10;MJJ31XWlKKMpbG2pJyDa0EopsOfQHhQWFaKpoRouspK7rRFeyjx3ayOjAR7e9nQw2nnf3gQXAeV2&#10;tRoJ2O2lb2JjlGdS9JCVTAaPEQ05EaVciFA6xai7Y/Qk8jSGkQimBMGkRMLEYG1iwhslwWP5JgGL&#10;4GHjNP7J3Bdj8WiYSqARGynJoKQEpZ9hKGl5mmPKSS1S7yGIVDbkDmu7SAYbila4ceg2O4O1mRvw&#10;X3+5C5PueZusk2clFwgSS8LRIwlID4mBsvl4tpVoeCiLzyO47t+AfYfrKe0GCQj+hmSnYLyRJJyJ&#10;PgySfSy5Z4VJQOjI8wKTvNIQf8/Goko8V38Gr/i+Rrr9Ar0swV9bhO7OKpxkZ3SRDf/auaN47/QR&#10;nOZ1PDkSwDun+jDc3YxL4yFcIRspwXCB7eLSiWFcIYDeowUYopTtbCpBeXUFFjSfwYa2PjJhAsNk&#10;UtXXSd55esla9Le6Vlq/XOvx2fk/OnTdDMBUwuU20k8bLReVFKFgdwEqW+sIOA+B5sS+8kNo0tLV&#10;2kwgaAHTw85U+z11x5U97adSoHwbIJB4u9ewkQZ/+Z8RSH1kJIEnqjUctJbDMMFEIPWPHkN1ey/x&#10;YrPknWbI5tosIFlFqgISQZRHEG2qxNr8Spw+fxF///UH/EBJ9/dffzJLcV0kC/WxZ+3nRTp3fBTX&#10;3jmDd985jaO8GH2UUKME05hGotmYDSPJK7G3DVKGuR02tLZrS/9KlFQeQiUZyKHehSA5XHUImfnZ&#10;KCk7SHnXACfB5GphNDfC2cz7OrY0wiVAianISAEVupLxugXUpFcKk4V6ePF7GRFKvKhCiQpeSLGS&#10;vJJYST5JABJ4tGKnqXgwISApLFmX+A04PEdTruyXlahgiMUEQjY8AVNMN8FCv/shdiryQpSWvj4P&#10;ArxuWohE26SodEjbomiPU6e3EznbtuC6SQ/h5nsWUcpRwhE8Uwgi+aJbJeMIHPkhK3uXTZknIGXj&#10;loc34+YH1mP34UYcIUMM/ic4krLNAlCSeXhfq5NayQbLI4mNdFvMNUyQ9FIGpe+sxEtNFzDL9w3e&#10;bH8H2xu9vKZO2BsPoLmuGEdo2jV29B471NP0kCf4u4+yozrLTunUcLdJi18RCx0dxFleu3E21D4y&#10;THdnIw42OvFKwzlsd0QxdnKIQBrBAO2BMnZiJO3Z5GXHp5WOlCE1M2WPxNDLzqCXn6nQgv5aErm8&#10;sRo7D+6GTRm6QABltVUopl+yaZME7YVFpdLJTlVg0rY0IQKph0zUa6rANVNWg7AamOd5spWSDZJ7&#10;faMjBkRRDcwaaUcgjR2D3Z9AxpZWspL8kVUuRCDVntMmy2KkVPqkVWKkzTXI3lmLq9euUdJ9RyB9&#10;ib//7QdKvG9x8fxxqzCUP/TUsWG8c+kUrlLeKYuXiPnR3+PBMFEfYY/hF5C8Shyw0Ttt8JBJOu0N&#10;aGypQVl1KQ6UFsHWXIdOMk0tL8bGnCxkb85EJ/Wzm0Byko0MiMxtgkoMRcnnIyC7yEYhTzvCZL0e&#10;sRBBFCF4owSQYSFl7sRKkncmiyd5SZnHTsB4JTZ0AySCxMg0HicikbxvpBx79onloMRI2o7EWpJX&#10;qXI+xwCJ8RsL0R+xMUQ0I3VAk9Cs1XskWzTdW2UvZpyK76XlqLRliryA3dWG/MItuPG2x3HztIWY&#10;op0ByTTyQVZiQenv5H3DUAITgUWw6faN09dj6756jJ8aJmisZIJ8kllhh4AxGTyeV1gAs8BlgCQV&#10;Ycab+JhAyBjj/6nlopfvKsfzNcfwmvcbzG6+iuXFbuyvbkZjI3v/uhJ4W6sQcTXheDyEcwTvxWND&#10;OM/3OUPJq3lJ46og8Lchyv+noboIA2wXdW1OzGk8hqdsl1Dq7cYRgmj41ChGztDQ0yJ4eM286oT4&#10;vfqODyFOgKn8yWyPeWSQ/wklq/meAxgeHzFVDPtoDdop6+wuN3Ye2IdDVWVoILCa2dlqF45WthNJ&#10;xa4o3zeuFPeAAVOPBmHplzQ3qbu/F919YfQmCNzkykKau2QGbLUoyoimnh9BqG8UuXs7sXxzM1bQ&#10;H5lxpJUEkpbeEpBW5jTQI9VjxaZabNpvw4effmKSDD9S0v3683f45WcC6eJJxNirapzmCBuTClOV&#10;yTtL6o7TG0VUXRByGUZQVk1lP6pW8Dgb4XE0wt5ZRylXg9r6chQRSGXVJbDzB2u6we6DO/B2yhJU&#10;lZVSwtkIHDEQpRxv+zqb4WcPExCA3AQOe/BeyscowaKxpT7KtzgvlHY9N2VE/H4anBWIYkbeEUg8&#10;36uiVlU88I9SerqPvaeRdQJRkoVMYoHHCRBp3TSTOlaDVKMjmP6zWsCwlpITfD8lF8xsTgJHY0TW&#10;qjcaf9L7WQ2gnw2tb5TSgtdPMzgDYR86nK3YUrgVk6Y+hRvvXmwWxhdglPY2Y0gPUs4RMBYzaWwp&#10;05ybrM3FGNfftxFZ26swRmkngIhZTCpfxySojJQToMQ+vG2SD2ycWlNb5y1ACWxWkmKUkqyH3nZT&#10;0UHM3ufCi3Xn8czuHry6l2xV1YvD9ihsbe2oLd2LhBJCHbXoqDuIXo8NLdUHYK8vxah8SXuTURmt&#10;DicKbd2Y23QSzzs/xtzaQfhiEYydGSeQxjByepwe7wj6T2oV1yH0nxhFgtGv/Ynlrchuo8fG+N1G&#10;eL1HqC4GUVZWjpSVK1BcdhidXh/q+X0KD+xFeX01GtnptrK9tFH2y5NKCqrEKNJPBkpoANZiI3ml&#10;3kQfwmSq7hg7wX51igQsZZ2AZIFJQKLUGxtnZ3gEu8vdWLHZWpYrhWEYSVMo0vNqkUY2SmUszqrE&#10;7go7/vrXr03q+8fvvsQvP/0VfyOYNHYU7yc9UjKN0ZhpCvnFc8dx6jgZid5IA6cy+SH2AF0TIHJr&#10;QRQeNZ/HXo+2DgKpqQKHqGOLDu1Hm+aStNSisrYMGVnrsHP3dnoiMhgZSd5IIApQyoXoh8L0Q71+&#10;Mk2AICFYYwSLVhMaoPYWkJXqjvN2gjLTrDLE79NHcGmahYpctTVnLKopFkGCSWlwFbP2snEr6aBB&#10;SisMoBS6zbB6bjY8NTaCy2S72FCNgVfD5HP0Pib1LWmn4HvHeE7ScGJWqqlx0+o9lEJayUfVDt2R&#10;ILQwS1n5QUx/6GXcMPVt+iGxjYCj4yaCimzEuO0BbQK9kcf1mPLABp7baNjrpvsysWpzKQbZo5v1&#10;ttV7m+8r8CarGggec45ANkteUY6rWNUAygDNApsBl0DH86Nkg6HxqFEMKbsr8eq+AF4+EMGrB+OY&#10;VT6MhQ0nkFHXh90tPTjUHMChBjtKWhwoaWpHabMXJc4YCltiWGsbxtt1o3iuehwvej7FMw0nsbXZ&#10;iZFTI2bByEECSWAZoF0YVJzUfSuGeH/oGB8bG0Y/G3U4Gqey8WLDho24+947MHfxApQ21MHZ1YVD&#10;9F572EHXse00s3NqpWrRYplmZ/MeLT0gIPUTSJoyoWpvzZRlJKJko24EY0GEyUwxyr6+YUo7AyLt&#10;UsH7ZKg+eqX+0aOobQ0jNUcrCzWbJbr+kJZTe05VDUp/r8qp5p9RhZSsClTxovzy84/45ce/4rtv&#10;PsVPP3yNv//ygykJkhcKEkiqpTvHHkRg0ljRyAClTo8PYX7xIBt8gA3fS2r1EAQeyjG3U0Biz9RR&#10;h/rmapTXlGN30W5U89hG4NSxF8nZmYs1mzJoSOvhabHBy/ATSF18H1ODJynH95dWjxJEmlIhSTlI&#10;BhhgDJIFtGPgMOXUYF8AA/yuZmq6AESWMssdU3vH6VNilFpiEVO5oCnOv4HHOv4nsHRbYFF2z9yf&#10;AJIBkxUm82dep9sT9/UaNlqyjwGQKZYlOynIYmZ7+/6w2Xamua0Oz7y8EDfe8TZBkoVbH9CesBso&#10;4TaQlRgEjpIKkx9YRzARSA9mMrLMBtHX37ceS9bvT7JMMq3NMN+T30WlQQKKYSLeN55JcUxHfn+F&#10;zvO7DvE5ekxJABN8P2Xz4ry+Dez08g5WYsEBO14oTeDpsqOYeSCBJ/f24dniIbxWcxwvHejBnOII&#10;5lUO4XWC55XDIcytGsbL+4J4fIsNT5X2YHU1O0Reg6FTZKBjZBi2n/7jw0kgEUBHyUKMxJFhdlBs&#10;wINDiMQHEOrphycQRl1jE56Y+Qiuv/V6rNm8AbVtbejwelF4aDelZwlq6KObPZR0ZErtE6Xsn7cn&#10;QKD0EERiJAWBxKPq68KUc6p48PfR01KOxrSOgyoblCInc1lAsmrv+seOwBUcMDu4pFDamfS3SoTS&#10;Cxqt0qC8GqKsGssyy9Huj+Cf//iZAPoKf/3qI/zw7Rf0ST/ivfcIJJpnDZRqfEZMdPbkOI7zjxrm&#10;F+inFOgJdJpBU0vWtZhUtcfRAgfB1Omw1vpuFAPVk/mK9+DAoX1kpUY0UXcX7irEG2/PQw01rktA&#10;aiUbdRBIDjISabqbsq6bsq4nQKkmOUf2Ge7vxgjZcYS6fIx+ZZxSbYzgUIp+lLJqmIZemcYEgTVE&#10;JhrUoCw1fR/PWWDSNAttTkUwmVD2LpmAEDAIiAEeFRagJsDTx4ZnmfYhNtJh9vZqhAOmHEeNVlKJ&#10;jVnAGmFjJog0L0pbn/QNk8GGCCalWmV0o11kpXbMeisV101dgCmaNjE9A5MY2ql8Mo+38Nyt09fh&#10;Vu1CQTDdev86SryNBFkmrr93Pd5ctYufRfBq4NUwUDL4HeT3LJ/E4FHgsJIP/G6SggIgv/8A2Uop&#10;8olExSCBZOSgeY2VHh/ma5yUygdszdhY0oAVxW1YeDiA10q68VppBLMOh3m7D29UJDCveghzK+N4&#10;vawbbxyyY/m+KhxsaCIbqMCWdoAyLSHQsB0NUUoO8ThwdJTSl7KKHiYSiyPcG0ewO45Qdz/CEcow&#10;Aqo31o/FqUtxx4w7kb93O9odLjS1Uh7vL0RxXRmq2mphc9mMrNPyZC7aDV+vj/5GqW8xEt+nP0H2&#10;EYgUUQSj1i7uQd6ODRHcgwKSJKA6QUpNSTsCKTo6bsaTCoo6k2nwpLTTqkHatTytoIY+qRIpm8po&#10;yobw73/+DT9Q1n31+Qf49utP8Q8CSTNiIzEPggEbvUcHjo8mcJoaVn5pSOneHupQXwe6lPYmkPwe&#10;q6JbqWoHwdBhb0RrZz21bB2qm6pMwqFwz3bYGmrQamtAEY3i7LmvYs+eHXA2NxlW8pOtutoJqPYW&#10;dHW2IujsQNCjcSL5Ij+G4z0ETYzfod98D6Xgj1PiHGMcZYyzEYwSDIOUW2KuBAHUx56nj2CKk71U&#10;jdAveacg+CwwRdgoxVJRNq4o5Q1BIxARFIMGKBZglEoWiNTIdFSP/v8fAp9hOmUDCaIEQdTP76sQ&#10;kKIDNLcqTSGYVmRsprSbj9vuS8Et2jtJ1d/3plK6rWCkYNJ9KzGZcQvPadHISVo4kvGXqcsxd0me&#10;8X39RyVHCXpKUCvtLVbid+fRdAD8nsYX8bsZhtJ9dQAToccEIAM2ndPjCuu9BMZRmv+jp4Yxys+I&#10;8ZoG6IU62Ou3+J1odDtR1UGJ19qB4lY7DjGqOjV7mP6Vv3eIvmeQDDRAHzSg49FBE4nRAV4PgqQv&#10;Qd8YhcfXDZcjiM4OP9o7fLA7tY5dGMEednKJYRRsLcCTLz6GvWUH4HC5TbZuy8E9OFxbwbZVg0a7&#10;gNSBDo8ddn62i9IuqERDgp/RP4Bwn3wRJV08YvxRMNLFdq+ZupoJMEIwadXVhElEyCfFVcQqIGmi&#10;H+Xd4TofUijv0pW1W55TfU5Ty9Pza5CRZ0m71TkVvECn8T///gf++s1nZg8k7Yn0z7/9hE8+fg9a&#10;Yy7kY6/ib8U4meAkL8gYe9r+gSB6ifyQz04gtcPvbrUYiSASkLQugxiprZP6tbUeDdTdpVWHsG33&#10;VpRVHEILDanS4nPfmoON61bDSd3raKqDy0Q9nAwXmctNYHkdSqt3kJm0mH4Ao5RHR9nDHx0hiI4M&#10;4dgR/tFsNEcYY2xUIwTJ0FAYAzT/iUSQPo/BBtBv6u9U2tPLP1IAmvBMApKVfLDAY4VknZFAbGBD&#10;7LmHxEIM3VcDM2llAzoCd5SNmeARS1jyUGCyMn39lHSJYfZ8SrXyGmpwd5iNaU9xGSbfZe2RZOYl&#10;3b2IgFmMm+9bhpumLyeYlpOlCDABTdPRCbRJBNV1BNIrCzZR/3cTNPreVkdgPp+diyTmBIgGCTTj&#10;8/idJvyTGGeCocxvML9FHYH8kp6j32ANXFsAtJ6jYtchdlYjJ9kGTo0y2KnyePT0KMbpecZ52wTv&#10;j/K+WGdQzENmG9S8KXZGMc3/6YuhuydC8ARNNUVLaydsLe1oaG6lP2tCTV09amrqUVdVj3179yJz&#10;4wY8/+xMzH7rdVSyE253ObG/7BB2Hi7C4foqAkk73GtHxnYyVZO1MErYi2BfxPJH/XH08HYPGSrc&#10;p4mD6gy6TBlRL1mqj0DSOJOZo0RW0u24ZswKTGQk1d3Zff3QFkhaXegPKzfVntOs2FU5tVhNEKVl&#10;V2Ldtkpcuvoe/v2vf+DLLz82C0J+QVb6+y8/4ovPPkJ/Pz/QR5bwt6CfXuMomWCIjVLryvUQSF1a&#10;VISM5Pa2wkMweZwt9EcEEhu/o7MFHWSXVprBRlsNKmpKsGvfTuzZvxstLQ30S2VYnrYCi5a9hVb2&#10;MB31NWirq0JbTQXaaivN7Y7GGjiaa+FubzB1eT0Ebj8v0mgsjHH6NIFJ3+kY/6RjbPxH2ZjG6EdG&#10;KPdMkJmGlP4WoAaVCg+yYRNkBFBCIOJzTLWDCTZ+Aco0pGSvrkaUPP4m89jYTO/P28ZHCYCmESt4&#10;Xx0Nv4MFJEpGAqlfpTEEv5kGT1BJStl9bkx/dDHBk4bbKOUm30c5Rwl36wz6pRlZ9EyZRsrdoszd&#10;QxPJiGxKuw2Yv6IQiSGxqACr3ez0PSw2VIrfSiZMdAb8XhO/iWHAb27r91jsahjWvMYC1W+/V+eT&#10;6XMr1IlYIck4dFR7xlodizyWfJg56jw7HyMd2flI7sZk8qOaxxaGt4uMEwzA3W1Nm3AH/bB3edHm&#10;c6DF3Y4WVzvaCI49B3bj4Scfxh+v+y8sWrWU6obtyW7H/pKDKCo/hFK2mTqCR1MpbDzWE2hNbY1m&#10;GecwgRNT1q4vSmVFBSUgRQUi1T1qkRxlWvm9zDp3yQUj5ZMEKjM4qyoHreNwlDJwDFm72rB8E4GU&#10;tqnaJBs0dpSeXWNq7PKLmvDF11+ZeUhffPoBrr2nLS7fxa8/a//YTzHARtilglFGLOzB2AAbJo1a&#10;jBegp8vN8+3wUtYJSC4NxBJEqq1z2JvhJJA6ySgtbdZWkxW1ZdhPj7Rl11bU1FfwR1chKzeLPukN&#10;lJUeRBtB08ZzrQRSa1UpAVXK2yVory1FZ0MlGaoWPjJcN/1FHy/UYK8fY/09OMYGfIp/uOIY//xx&#10;9sojbExa0UgSdIC+KUFZJ0ZKDIUwQLYaHO4xZUMDbNiWR4qgb6wXfarHGye4TG/MxiZm4vtNJCME&#10;svgRNUqd02M8r8fUoCdAQ6BYY03WoK2pydOY02APookwjbTmS/VAS5XNfGkZbrwn3QzATnowywBH&#10;yQdN4rtdxweSYHqQ4NKcpWkZ+K/bU7EwZTsG+BlKYJiUuxmzEsPyc8WC5jdZrKgYEEsZppr4Hbxt&#10;wMJGL+DovokJwOkcgcXbBoRkNfN8AkaRILgsoFrP1zWwPKaeT5/GayZvqLlbqrLu6eulN6SsIhuZ&#10;5YNpE7SBcv/4MK+71lEYNGsqaDH8ECVhkK9RdBN8uYXbcMtdt2FN9hoCphPNnZ04QFVzsLrUFK42&#10;ddhM1DRUo5ZAsikFH3QTNLweytpp2nmEfomdbze9kZY8VoidImIhU8yaTDSYEJAILrJSnyb6EUzR&#10;oXEyoJNAasQfVm2qOpehQdhNVViVXYWl60tRYvPgb7/+DK1l9+kn7+HS5TO4du0Sfv7hW/z4/dfG&#10;bwT8bfQprSaDlqCu7OeXiNCzhANOgqyDkq6NbERWYjgp6+xkjg7+MHtHs6lkEJAamutQWVeJg+VF&#10;KNiVj2L6pXpbNQp3b8Mrr7+KvILNaCTQmmtL0FJziOA5TPCUobOxnIxUQRBVUeZVw9tRR2ai1Ax0&#10;YKDXS2D34jgb9Gn2fKePD+Ek9fwRstMwG/MgZVRCIGIjTgwKSD28TwCxcSeSQBKIDIuYBic2sthJ&#10;XslKOOgxNiIFb0+cU6M0ryErJAgglR+ZUiS+d5yf2ccwg7VkQq1jrQHbXt7uoWcL0+RGeQzSED/x&#10;4jJcd8cS3EBG+su9GbjhHsbdq3H9nek8plPmrTIV4rc/lIZpM9fg4Zcy8dy8TdhZVMHPJoD4Gdqc&#10;Wu8bSWj+k5WON+Nm/E6a3StgK/kxwZjmdxo5qN9igcBcBz5HEtX8Rl0TAwqFBRoDIh4tZtI5Ptd0&#10;KhYTWuNsAlcc2oO2l+/Xy/+gVwO1/cmaNkrx+NFh9NMv6Xb/OO8TSPGxQXYEAwSYBkdVRKoVf8hk&#10;Y8OUcYdx5/13IX9rHuxuF2xkn6LqEhTXlaOmvd5MpagiM1XQL9XQi7fSL4nl5Isi8X5eb4Iy0o1Q&#10;tNt4I01j18pSPfTbSn0LNNa2L2SvYXUA9G+mInyY32kUEU2xGBtHVUsQK3MbxEi151SounJTJVIp&#10;65ZllsId7sf/+Z9/mHlIH9ITnT1/DFeunsP3336JX37+HuNsmIGuDmiaRJemSnTZzSCsynO6/PRG&#10;njYDJC/9kZuM5KS0s5OR2juaCCZ6JMq6FoaAVEUWOlhRjG17t2P33h1opG/aX7Ifz816EbNefwWH&#10;D+xCQ10x2mwlBEw1Qq5mhMl0PQRyT8CK3kA7evm5Cco7FdSeOjFipnVcOnccl88fN/WBp0+OkZno&#10;adiIDGgEIB51e4CNT2w0qHUdlHiQtJNfMkc1pglgCWR8PWOI54d43hS9snFYGTk1ToYaKt+zn+9t&#10;mIcNW4a8jxFlyMeooYcV2j1Bi37EtOZ5wCzyMWvRWkx7YgUef3kDXngjE68tzcfC9N1YtnEf1m45&#10;jK1FKoFpQE1jG1rpDfy9WtZZ4yMCpJZq7mIvy0bRFzALZGq6tjYoVtmSwGRWVfotBHYe9b0FJt4f&#10;5FGdhlW1wdsEmxItFjAENIJF4CJYJqSeSVCIlcRIPE5kDHXfeDE+36yPYabi08wzYpTf8aMCEYOe&#10;tn/iKFYSuAw7CVAE16iyZtYkvBCZZNHSBbj19puxdc9OtPtdqKPaKWJHW9JYicbONtTYmlBSVY7y&#10;Oqoc2gBtg+oPhkwiIxyLkX20PrgiaMaXvFRWmkjY069aOxWxKltH0Cm0otBEpYPGkrTAvjYiGx+D&#10;NzKIzF2aj0RGWp1TgxUE0nICacXmMmrjU/h//u9/GyB98OEVnDo1jouXT1HWWZUOp8+NwR8iYCbq&#10;6NiwQ36lvDvM4iUCkhX0R2QjJ6WdnT+0o6MR7fQ1rdSrzWSkJsoyVTgcrjyEXcW7sX3nNtTQB6l8&#10;aN6iebjvwXuwbVcOOh11JgtoqhhMhQJDFQwMs81L1ItBNphjYwmcPXPMrG70wdULZiO0966cxtUr&#10;Z8w+t2dPj2Gc0kTzqYYFBjaUQYJFRZqDBNDgiBhJNXgE2QSQBBSBSSG2YkMzR943CQrT2KxeXtMq&#10;4mwov81RUsMVA5H5FFEykNYyF5h6VUNGQAkAApOApcVUookedPhVGe5BVw+BFtMODErR83slPdwg&#10;mWNQ4Of79w/wNf1+9qxaRsxlrdOngUfq/QkwaWMBa4scAm6I30OTEClpFVGl/vnehqkmOgJdB/1+&#10;/UaeN1JQnQXvW8ylI3+j8Y6Sb2QdIwWVlEgy1m/JDBp3Pq6Uvwmyk5m5e3QQg9ojSWNHGkNKMlLi&#10;2AhfzyMBZAVZigwU00o/A/1s6FE0sB1NnzENt069BVuKCCSvB7WUbofrSszs2LqWZhyqptKpLkN5&#10;fZWRdR0eB4Ld7GxifZSTqibxm72jAr2ahWvNCQtR4okltXZDxFSHazpFH6+XfFJS7o2MsANQKOkw&#10;RlAdRXFNl4BEj5SjDZersDyzHOu2V+HK+9fw//yffxM0P+KD9y/jBBno3Lmj+PzTD43cu3L1NLp7&#10;7fCTDeSVVEsXZEOXNwokAeQzY0it8JKNXHb6Iso6A6S2erRR2rXyx9maaQobKlBWeRh7DtInUfeW&#10;kLKr2IssW70Mr7z2IoFWYUAa7bIqGVTyo4HYWNiNQfbeI2y4R/innD51FBfPn4K24fzwvYv4kN/7&#10;fR6vXT1rFrLUmhKawXuCz1U2b4x/qKbAGzARRENsPIPmtjxSMthQrMxdMtSoZOb5HIVq6wQma8qE&#10;enWdkzSYqASnpDIAkpyTzGJDZghEAo4YZOIxwxga3yJTihH6Ndt2KMjPC5LNtN612EWvS+64QZB0&#10;a1UdStkgOxStqW6CyiCg7BS9ltYD7J4Ist3EBm6SfvoeArZKmiYGpa0p+Ax1JgSSkXxJplIm08zf&#10;SgLJKvBlp0F2mqiEN2VTBki8bhO+igAzGU0zNiUA8XhsEEMEkEKbjZlIAmqAgBokgAbJQgOjBBQb&#10;bVwNWHVxA1ZNXBuVz+q8dViYuhiFB3ejze9BdUsDytgpN7SSiWrKsV9+qZaM1Fhrkg6OgK6J5ce0&#10;U4VYyMi5Hq9ZKNTsahijZ+rXAC0BO0AJOiBQaYiC0o4MZXwSGSmqMS5Ju5ExdqTHUdMatZIN6Zvr&#10;6I9qkbKhDHtKmvHD99/jf/73PwyQPv7gCk6coNc4OYyPPnjHSLtP6JuicaK4S8BRUaoNwWSoONVL&#10;+SVZ51XGjhLPpcFYSjp7R4MBktLc8kjK2tUTKOVkpD2H9iN/11bsLdqD6rpqrM/ZgIKCPL6nA92e&#10;Tqs0yGtHNKCyILcZ/D1Lprx6+SzeM+xzEe+/q10ECR4B6JqO1j63Vy+ewsWzxyj5Rg2QNM40Rrky&#10;woavlWAH2EMPKGvHxi+f1M/GpbElU9FNuacp5H3mfvKcAQt7dTZIMw5F7xNPMAig30HDIFv0kC2s&#10;tcsZkg5iBzEQQzsUWucYbOhapNJsssboidNz8tgn4PF2D6+32d1dz5d8ixFIBEgw4mXDIAv1uk0E&#10;ez1mv15tHjDxfBNiJALXrGak4PfVd1Wyw8yZSrKSJecU6iSSt8mAsVF2CgRSzJy3Og0zgM37VlUI&#10;gSfJJ/CQgeSbrAymQhKP3oYgUmgzMXNb9XSUcwkCSAOyhqF4f0DnCKSEgCQpxQYsf9I3OkiPNYCu&#10;RATeeBj2oNdUx7SxXdSzY66z1VLu1rItFRkPdaiuygCsw2mHN0j5TCZSsiFIWae1ILQ9qsJsf0Of&#10;pDXz5J9U7WDWdCCQlJrvIyPFTPZOEi/pk8z8JAtI9W0E0oqsqnNapyE1uxop6w6jwebFv//xN7Mo&#10;5K+Udp/SI53gDzx2LGHWZ/jpu6/x/VdfmKyX2X9VUo6MFHARRK4m3raA5HERQO52AqkTLsq7Dv7Q&#10;NuXzCSJbSx2aW2vRJEaqr0RFZQn28cfn79lOr7QNdTSMeQU5SE1fgfrKcjiaauGy1cHb3IiuDpUK&#10;2TFEw3qRMu79d87io2uXyUKX8AEBpPXIr1DKqSL96jun8M7FE/RKx3Dm1BiO83ccZc84ThCNskcV&#10;EwlEWqpLY2DK3okFlA6PmbAqH6yJe1aywBwNy4hBgsb3aI6T9maKERzaLbAn5iVwvGQNH3rIGDqG&#10;zUKX2klQkku7ZFhgMKu7qsEztEilQqAymwckAaXoJSPp2G2elzwKTHy91kYPRd0856PHIhMRkNob&#10;yrCXwGOYLCkfDcj12zRz11prQlJPzGnOmYQIgaXfKsAkwWSm1psg4MRgOs/7FojITr+xlBUTss5I&#10;O4LJGq/S4K8quBUWsDQom2DnJlBZA7QCklZAotRLyro++iMddV/JhnDSs/SyYdfU16GJnsjmaENd&#10;Uz32HN6PncV76SFLUd7Ajrpda7Q7TXo93NuDrnCQ4NEaEF6Gm7clif3skHh9VD4UJ4AS9EUEUlRB&#10;iSdZp6SIYSaTdFDVwxhVw1F2usdQXOnDH1JNsqHGJBtWbNS+rgn83//zD/zzH1o5iED69H3KJhn1&#10;BC5dOIlvvvgIv3z3jRn07ApSSgQIJlUwEEzeZHgIKjfBpAFYbdeiZEMbZV0z/ZFNQKKO1YCsjSaw&#10;rqESldUlOMALICDl7drC+2XYsasQDz8+A88+8yQKt2xCTWkRGsoPoqWqFM7GKvQQoMf5wy6dOUFP&#10;dB7vX7nAOE8GsmTcRQHownEDpAuUpafpj46dGMYR9pRj/NMnQGSApEFakwaXnCL7sFHFFcnbVqOT&#10;JJI0smSY2UWQYTY3Iyh6KKUssEhKaallSQk27IlzvG9YREAyIQDwMTKNACIgGWbSewkkeg2PSkD8&#10;njQQsNhzmufrcb1ez+F79PO2tj4h+KzdDuWv9Hx+V57Tay1/JoZLvh9BpoUuTXaPfs2k4cWoZGQB&#10;TOtuR3mdYgwzPZ+ST7e1Xp85x/tG3hE4ZtUlMpK19yx7cko7s3mYAZN8kdLjYqb/TERYY0sWWwk8&#10;mpQ4SFbT0cre9Y8NEkRkgWT0kpUiPPYfGeF1jWHH7r0oq6pCXbMNRaWHkLdzO7YX76NHKicb1aLZ&#10;3g63l51LsBsheiRfMABPl4fhgpcgkqTzR5Tk0cBshNdFA7bKKjLokazVWOP8XUrbK7SfEgE+JDY6&#10;irq2fpg1G1Izq86t2lyD1I2VWJNfhdOXLuP/IZD+QS/06y/f47PPP8RZyqIjBNKZ0+N4//2LhpXe&#10;uXwOIepLbWQsVpKU8xE8WmdBRw8lntvRZMDkdDYbINkEHsNIOtajubkejfXVqOGPPlRWjO37CpG3&#10;vYC3KfUO7sWTL83Eg089gE25a1FXcQDtNQdhrz+MzrpSOBrpnch4J9hDae8lSTox0jV6JC3KonlT&#10;AtKl88dwjt9bmbwjx/oxzN51mHJkQGNHBM8gASIZBoo/AABneUlEQVQ2siocLCaKKpLyzDRCNj6z&#10;l60YQg3VyCyV5GuRf/5JBjQMAkMlJjKxkgvyKUECIsTnya+E+JhCSYCJMCAhUwmIPQSdAGdJtuTz&#10;CT6TMCAgNNYkaWixF89PfDd9J3MUgCwWkt8y2TrDRBY4ewg8yUwDTq0hZ37TBEtZr1FnYdiW18Pc&#10;FqB4rbQOn2Fngsha0EVSUN5KFfRJMBm/ZAFKYYFI8Xvtn8CkcwZM5rzFVmKqwd9AZM07MmnxZDpc&#10;Wbw+PqbxpTiZqZ8epbyyCivXrca+4gM4WFKCPKqZ3H1bsZOdcnldLWrN5mMETKCL3rELvlCALKSB&#10;Xg+cQc3ApbTjdVfmLhQNM3rYucknWTNlTZp+mB0DQRRRDFkLpghIQ2NHyXZ9eCmlE2+u7bCAlL6p&#10;Bss3lKLSVHz/hH/94xf8/W/fm1Blw9lzxwmkQZw4NmLW+P7qi48p+a6ZWrWA5h0FOslKSixoHQWt&#10;p0BvpKngpuK72QzGtlHaNRFATZR1DdSyOoqZmhprUFtXidLyYuwkI23ekmcKWfcc3MOLtBQHK4ro&#10;p+phb6+n/2pCyNOMoOr3HA3w832PxHvx7qWz+OSj98x3+vi9y5R75/DepTO4fO6EqU7XYpbH2eON&#10;U7trQNYMvLJhCEBax6GPskmT/bSIpPEnamQT5p5yzfgSNXiZfLEKgaGGrgE8rQIaIoAUxotEg3yc&#10;Ek0MxedaW9NYr1eIhSwwSdrxc8xRr2NDJ4C0J5Tknnm/JGAFAvkpfb55Lt9HgDGh2zGl0EO83W1u&#10;GxkntjEgUggwAp6Pv4/ey3QQFrNqsUrj60wGUUBikIFNppG3DagodxWmwFdspHEpXkOzOpI8JME0&#10;If3kp0zywbCUJfEm1g+UXzIFtOZIII0RSCrmHdPYENnJHMlQYpwkeOSfEkcVI1Zmj76pf3CY12QQ&#10;aevWYlHKUuw9UITte3cie0c+cop2YH9VCaobtYk2LQVlnTfIzk0rEdFT+STp6IvcZCPtcOjt4f9o&#10;xpMEJEZf2Ezw05aZkWHKPBNxgijB60EQDQ5geGwMjfZePL24EffNasNbazsJJHmkrCqkZR1mj3Ac&#10;/+f//BO//PIdftY6DT99h6+++hgXKI+O8wcdYS9xnBr22tXz+OrTD+k3BintqD8Z2mNI1QxmygTD&#10;TUZyaW0FhtPeiI7OBjS1aR8byrnGapNoaGLY6H/q66tMwmEXGSlry2Zs21OI3ft3IS8vG+6OZoT8&#10;HdayW37NhtVcJDt6NSOWx+P8Iz66dglfE/BffvYRPv7oXbPxmVY3ukTQK1N39gRl3WjCZPg01aKf&#10;jU8zfHsV8jJstL2arMiGLHmmlXS0gGWY2jlM6jfbyxjw0MjT84TMOZpXsY6AYBq4xm7UqAkYHq3k&#10;glhAQEoG70+AaIKRxFhKDoToc4KShAZoBKcYrlc7cXj4PG1ize+QlHMT/sh6P4FOwCJgyEqSdmJR&#10;wzpkG7GTmEyhbOEE8/zGsowJ6WfJPYKGr4nx8ZhhJ4ulYwOUhoax5acIQgGOXsoa6FX0/v+EEhcT&#10;S5qZyo+J9Lfq/kbpN/i/WdNKCCw2VLMxs0DF/ylB+SYwaRxpgF5pUOnw5FiS9nqNRhPsAAdRVlOL&#10;1LWrsXVnIbLpqTfmb8KWg/txgL5b40jarc/u0t6yHgMiT8BlSbqQNnC2AKXUd6hX429koQQ7hgGN&#10;c5GJNN4lNhKITDqcnznM7zMwjIpqPx5/swxTnq/F/a934o3VLvxhZWYZgVSBrG3VeP+DDw2Qfvr5&#10;W/z1r1/gB3qhb77+1Jj345RGY5R3o+xNzpwdw0fs+S+fO2W2q/SHCCaGz9du5h8JRA7KOmdnI1mJ&#10;Xom3OwkkW1sdtawm9VWaUqBGslET2amWtzVTdlfxTmzixSgoLMDO/TuRumoFDh/Ya8p/NOCqaeNa&#10;IFIR63JgpD9swPLZZx/gm68+wxeffYjPPnnPSn0TSFcunMD5M+M4cZTfm40nwQZoNirrcZmZtJox&#10;29PjIWDYkHkMhJ3o6la4zO/q1kVmz6UN0LSRtHaf0ObOqj5Q6lnSdmJh/W6e09F4Ij2utDSB0KXd&#10;LQiKLn5WoJfBo95fGwR08X0D/FyBUyDVYwHzGp1j8HHtDRUmiIwniiWBRbAJWAKSyeAJyARDN1m0&#10;2/gkgYggofwz3kgZQobJFIqJDMgIRhPyV7yfBJEAr13hJQHFvub1BNREJYbAah3lr+QdNXdHMijM&#10;XjyZEZSn5DmLtcRYYiv6JvqnGMETI2C0V1OEER2hDGSvbwFNQBKgEjwOWMxEUMU1F0hVBYP0SPEE&#10;fweZbGgEgUgEmVtysHJ9OpavTcXGrZtRVFmCsoZq1NnY3tpb0O7ogN1jh9PnhJsgctPXa5NmD/9X&#10;gSkQ5nVSkkEAUrWFqbggqOKKCDsVfi+CaGhkFHZ3j9mNYtoL+3HLzMO465UGTCOQXkv14g+rMsvP&#10;rcysRCaB9NH77+P/8z9/xy8/fYuv2MN/RzB98fk1XH33DM6oopdUPMbeRJkv9fSXL57G0FAUwZAG&#10;u0Shdri89EQui43Maj8MgaqDx5Z2rWtXjdrGSjM+VN9YZSrA6wikKvqk/Yf2I5MXIzs/20ytWLj8&#10;Laxdt8osehJ0tlhTyykjNSg7wl7v/PkT+OjDK/j6i0/wzZef4MtP38dnH17FB+9ewLXLZ3GBsu6I&#10;xor4p8fZKCZ29TPHKEFEUGltcY3DBMI0ngSKl9pZW7b4+Ju6eOzSuEzIzZ7LCj2vixFMhm5b5/gY&#10;n+/n+2mjMrOLhXkvmVoXz1mvNc8VmPgcrYkgkMkXGbYzkWQqgY/A0+6F2tpGjCUQmc2qDRuRRZNA&#10;mkiHS+b9lqAwLCOAiK30GF8nYP3HeZP9k9fi6zQ2FSGQzHajDLNtqJ7LcwKfkYOGxSzWM2HemyxH&#10;eajBZWv5ZQWfx2OP5CHDrDLL/8tsx2l6eckmGnkCq5fnBCQBzBh6xXA/g2AigFTNYMZvBgSiQX7v&#10;AYKXzGQGaAeQvSUXL895EW+nL8X2A3twuKYCVQ1SPgSSytHsnQSSA9qkWeBRaAUiH9WGClW7YiGE&#10;NChOdu3mUbNkVTbU1SOZTAUzTL8W70PxYQdmzt6HyY9sx60zi3D7M4dx5ws1Rtq9ssJJRsoqP5ee&#10;XY0VG0tQ1T6Ar775G/7+89fs4T/Gt998Rt9x1dpI7MQwRkl3o/yhqpwe4/HcyWMYG4wTSNqFr4P0&#10;aTd7CLndknZNJuHgMrNiG9HeqUFYVTNoEJbUW1dBMJGZFHUEUk05DpYWI2d7LtZmr0XB9jwsXbUM&#10;eVuz0dHaADv9lCb4Rdm7jPCHmtT3+5fw+Sfv4ytKui8//QCf0Se9f/WSlWw4e4zAZ0/CC5RgTxyn&#10;9Opjg9REQE03F4C0tri/WxufWZuFmUav3oq+T9tfqmPwhuzsuRwECAFFQAT4uF/ZSj5f/lC3vWRH&#10;sbJCz/WFdV6P69wECK3Xi9XENN0EcbCX3yE5/hMgiLr4/YKUiyH+wUFVI+u+AZkl/azMnsAjIBGA&#10;hpks4Bkg8b5JbPD423MZJjtojtZtkybnfa21rY3RlEU0LETwGJYTuAgSSyIKNFYSw3g9AsdkBHn/&#10;t3Q8w2JFejUCrZuPm60qCUAt/GLtH6W1LCwTb3bkMBkxZcbIXOyMY0MqIVLWz2KsGFkpzkYcHx6m&#10;LyEbEUhaPD9GEPVrbEnjOWSpDZs24vEXn0JGfg72lZXgYHUFyupr0NjC9tbZjk6vE44ut1nbTrtZ&#10;yBMpNCCrBfo1I1YbvmknQC18IhD1arkuRle4B9X1brydVoS7HtuCW2fswtSZB3AnQTT1mVLc/WI1&#10;7nnFhqeWyCNR2mnqxMqsSmRXnUdN399x+p2vDIi+++ZjfPEpDfyH72CURnKQFD9COk7EQxikIRse&#10;iLKBhhBkQ5Ks0z6sWg1Vu1G4DJjolyTt7DZ0mvIg7T5dayb0qXqhWgWGjNrk7dKKQ9ixayvWkKo3&#10;bFqP1DUrUVyyHx5PM5yt9XDRT4XamzHaQ0l35jg+fu8SviB4Pv/4mgHRx9eu4L3L55K1dfR0lAlj&#10;/JOG+QcO8s/tp+SKSbIJAP42+jt+Z35fs4IrPZd2NffqN+j38DkCknY79wlMvG+dJ7sYxhJorKOp&#10;JhDI1NPpHEEqZhJLibUMExG8/h6ynAEQmceEBlAJIp7z9/D5lHmShIahBAj5J7ER/3glLyxfJbDQ&#10;G/G+HjMeS8/Ra/g5QUlO+jtJVZ3TcyVFJR+7+Jl+hgVa6/3NZ0wceV5ANAkRAc4ceT8u8BEsSQYS&#10;iAQUszuhwKjvQ5CZSALTjGcpmRJnI42zx1eoweo+e35NrxegtCtElEfNyVJV+G/T8OlN+kfIBmKl&#10;YcsbmRgaRv/QUBJIQyigP3pr+WLk791hBmEPVpWZaRT1rTa0u8hGXQQS/x8XmcilZEO3n/+Xn/+t&#10;FIi1VUxXhL+J8i42EOP17YWt04XN2w9h9ptbcNejm3DD9FzcNqOQt/fhjieLCaIS3PlsGe5+oRp3&#10;v9yIxxa1U9qtLz+3OrPczEfK6/gCWd5/YbPjW1SFP8DZyx/h2y8+wqdkpBGykJnWzR88yAsyQCRH&#10;6DW0LndQKXA1SJp/H7+4drjzeLReg5XJk8RzkJFUsNrSUo/6Ju37WY6KmjJU8Sh2qqmtQEVVCfbS&#10;G61el44Vq1cgNWMFKqsOmeoJLX7iJZi8zfWI+lw4fWwUH757EV9Qyn3+0btG0qk0SAO0Zgnl46pg&#10;6DNrkQ+xR9T6DVpJSLtc+Al0L8Hp9WpTtA6aUX5fAsgr8PC3iGUM2/C2gDXBLvJPhln4x/wGJoGG&#10;5wUiP3u9Lo2U80+TfDPSTd7L+Co2XHkn0/jFMmq4Sr0KNHxehHKQz1djNxUKxlvptvX6AF+vzaSN&#10;p+JrDeD0vslzAfWyYX62yoMIYO0Ob3ydAbAe530jHRUWWOXvjD/jZxg/l7zdze9ijYXxO+hoZCUf&#10;E2DZBrp4P8D7fr6XQmDq4nkxqPVd1Tj1+wQ4SqdY0EQ3O2ALUASSKitk7hOUe4wYb8dUksPGbMZr&#10;KO+MVyKYJOP6BCayU5xsFB8VkBiUfJrMl7oxA1v27cReKhoBqVweiXZAk/naPJ1o93SQmTrhIDu5&#10;PFQcbD/uAP9DJRu6yfyhEJweP9taK5at2oXpM9fghrtTcMOdazDpXk1ZycNtD23HlEd3Y8oTBzDl&#10;6RJMfa6cXqnWAOnBBQTSSnqk9MxSrN7WjjzHD8jz/hMb2n/EkqqPsK7+CuoC58lElHD8gZp3pEly&#10;WlxEC45oO5Ugjb/f326WKHYHKOt4Tj27GqaReWys8kySdx0dDWilRGto0r6f5SivLkVZTSkqCCYB&#10;q7Sy1KwqtJHSbuHSN7E8fQnqakrQ7WgxEepsRrDdhh6Xxo/iFpA+fo9BRqJXel9bzFw4ifMnx3Hq&#10;KKUoza5WExpkg9XEv16Bgd9HKXpPcrDYQVA56L1cAYHIkmlGqpF5vOYcWSjJPpb/0X0+rvuUhkpQ&#10;BAQuEwKO1ZC72Mn8BgaGWEDJBgMUNmwlLQQOAamLjdI8J8lgxm9JBvI9J56rmjCFdV/Po7/TZxDU&#10;Ib5GIDWgM59BIPH9DGiTn6EkhgUggoEhIApsJlmi5/B9jYTk85RcEaMJVCb5YVhTgORvNUfdJ7B5&#10;20c2tX4bQcXXSbr62ZH4Q/xMRhcBLrmq0LwfMVKPYSmLmXr6Ke80CCpjH6e0o7mP0S4o+jT4mZy+&#10;0KfFSCTrNBgqEJGRVH93sLwUK9amYcvuQuw7fBAHyktQQp9Ursl9Sjho7htVTIed7ZO2wOfndycz&#10;eX1eNDW1onB3OVas3IanX1qLqTPScNNdabj5rnW45d6NuFVxXxZuezAHtz2yDVMe24XbnizCbU8d&#10;wu3PleKuF2sw7eU6TJ/TLGlXfi6FQNq4rxfbfP9CrvvvWNv8DVaUf4A5uy7g2dyjeHVDF9Kz63Cg&#10;pBY9pMUjA2Ql0ntQ8ihZoKolt9w8ugWeIKVSkOBieAgyLerhMNUNWtOuFo22ajOJr4IgKq0uQSnB&#10;IkAJSIdLDiJ3aw7mLHgdr705C2UVBxAiiMKOVoR5MRS9pOyj/A4fEUhff/o+vvzkGj4lI2kwVgOx&#10;SndrLYlB9ob9/MPj/GOjBEaPrxMBSk1PZwPlJn2Xs5FGlIASIyl97xcDMYyEI1DETsnbXgLHQ0B5&#10;w3xcABILGQnHx03wPhu2AGQaXlLGKXReDc6wmUKMJcDIL/G5auxiFQMcgVBSkI8JWNZ5HS2QCTRB&#10;vY5AE0MG+bkCrtXorc/TbQtIFvOISSbYxmIhvocBJW8r9Pn6Pnoffb5kavK76jv5+f3N9+DzrISL&#10;BRglUHz8Xl4Fn2ex9MS1U0ekjomvV3aMgLLG3dhuCChN7VZo7EvTvSNxBu1CJEHvlOhjWGnn2BAZ&#10;iczTLxAlrKOApUl3SjoUHTyMRcuWYMuOndhTVopi45HqUNHEDpsgsmbJttCX21BZUYeifWVYtW4b&#10;Xn1jLWY8voKgWYK/3LGU7LMCk8z+vGsx+b4NuOU+C0TazG0KgXTHo9txx+N7MPWJIvokeqSn6ZGe&#10;Lcc9z1Vg+uxG/GH5xtJzKyjtskrGkNf1P9jg+AUZTX/F4kPXMLfwNF7aMIhHlnkx9UXqw6dy8PTc&#10;AqzfsBc1ZbXwOTS1wYGwWexEa3trAl8zQUNfxAbqpW/yMFwEUieB0NFpQ1t7A5o1fUKlQZR2ZZRz&#10;pZXJqKDGPVyMgj3bMW/JAjzx7GMoKtqNLkeH2asn7GwlG7Wgh+93hGb1k2vv4GtKzy8/uoZP6Jeu&#10;XT5j5iCdOjaCIyMxDFBOaMcErSMRJFhUdeEhgBztdbC31cFBhnQSpC5NQqQE8PnZCMhC8kKSbwEx&#10;jxqGEghstFZY9ycalPEdbGimsfG2Jc0UFqB0e0JqmWPytunxBYiQzhMEpqFavb3ZId00bJ7n862G&#10;zPfjY6bxC0z6bIGJR8k78x6GMcWUFgi6JLv1OG8rupJgN+/F5wQJaCsBotfwd+m19INdDG2YrXMm&#10;iaLvwO8kLyjZa4AiIPF1HoabofW13fwtHoZXbG7GaxT6ThbgDKMKTBqDoy8xDGVq3LoJJHom+iUt&#10;G6zFR3rNRmCa8k1GkifS0sFKOhA8VhZvAAMjoyjcsxe3TnsATz47F6++uYLtJgNLV2Rh5apNSGG8&#10;vXQ9Xn49FQ8+tRB3PrgAt9w1H3+5RfE2brpjOW6+ezUBtAaT71lFEBFI96whG63Drfesw20E0y1m&#10;V8R83P7wdkx9bDfunHkAU8lIU58+hLtmHsS0Z8rx5FstSSBlVyG7+izyAgSS8xcsb/oac/ddwqzN&#10;Q3gmLYDp8+sw7ZUi3PVkPu54LBe3Tl+P2+9fgudmpWP9xi0oZ6/gJEjMOJJmxZJ9HGygdgKq024j&#10;rbJnoEdqY7S01lrTJ0zCgT6pivKOANJUisNlB42027p3KxavWYEnnp+JXbt3IOBqM+lvMZNkXdxn&#10;x6mhfnx27aoZhP38g/fw4dWLuHbpDC6eOWoWPhnhH9JPSRehpNPmztoCxutUSp5MRFbs5PdQtYS9&#10;g6ykNL2bzEkgeQgkD4Ekv6SG4jXAYaNio9Rtyw+p8alx8TjROMU8BM2EtFKvb45sPBa7KJkgOSYQ&#10;WQ1ZafXA/7ep9/yO67yyvL1mVnfbShQpUiIpBolUFiUxiGLOASRIIhCJIEAk5gxm5JxzqAKqUCgA&#10;hViITEqWJUp2u51mPG53GHcO0+3ume6Z91/Y797nqZL94ax7K926BTy/u/c5T7jKqayBCSY1Nj5n&#10;wYbOrfIcA0BbAWMgue8IymrZeyIwRhQhyHM1y6l9na/2I+fu7KKDwiqQ/IxTVqe6KqwIouAQ1Vu/&#10;m6rsqo98ncezv4vtS6G9hMf1y/Tyt2jBess9goSJW4VfXQA8t4CSesagqmWESRUzU6SxIYyMUZXG&#10;ZflGaPcIku46TpCkTBMaTTDjwNG6Carg2ePJaUzff4jiymo8tWAF/uvTr+O78z/A9xasw9MLPmRs&#10;5vOb8b3nN3G7Hd97YQ+eefEA5i05ggVSnxWJWLgyCQtWphAkQiSQXknHIoL04qunqEhZWLjagfTS&#10;62z3b17Bsnfzsey9u1j6QQGWrL2HxWvvYtW2KhxM1xAhgpRyphrnmn+CswQpr+efEVf359hx7Uus&#10;TR/DW/G9eGVnIcnLx8r3LmD5G7qbdhrmvUJJXHwQC5YcwPJVMdiwOR5HE07hzJmLKLx3F831VTb/&#10;yONtZrQYUO1UgaaWauZIlahvqEA11aiCEJVWFBGiQqhCd+dePi5eO4ekkynYvHsLCgtu2QL8IVOj&#10;TkYXJpnLfPl4Fn/6335qfUe/+sWf4Gc//gY/+fr7+EozYR9NE6RhTBOksEYn0LYN9mihSa3c2gBv&#10;ey08BKmbIOmW+N7OJgPfJ1XVwi3M8XyR0rcajOtXciGFsqu0AaXG2m0Wy13R2eho6dSQdWVXo3Ql&#10;dD62xqrGrMat112DDBAoA4mQmMIJOh2Pn7Xg5+29Kn4QAqnDt9AJBsHM183q8XgDtu8sn0EoyLlv&#10;amqfZ25jW32OYRcD2bSIevC5PlUvac9dFVN5hcsV1Znpl/Jwq4tOL19zIZh86OFFSHfV8Pfzb9ZP&#10;iAiUBohqpLVA0ihrG4eoiqNAMkUiTKMhKlQIGuc2zFxphDE6RZA0yY4Wb2J6mkDRyk1TnSIxNjVN&#10;yzcHTyCI19/fhD946jU8/cJ6PL3oIzyzaAueWriV2x2Y99IezGc7fW7JITy39BCeX3oE85fFU4mO&#10;E6JkC1m6RSsEkVOiF18lRFSjBa/lEqQzBtKSNy/j5bdvYMW7BVj+HkFirNxUgR1JrUg+2yGQCp6k&#10;XW7GJe9vcLrv33DK+49Iqv1zbD/3Md5NDuKNwx1YseEWlr97Di+/o0U4SCslcAFBWrj8KBYui8WC&#10;l2Pw3OL9/BF7MG/xTrz06g68szYGu/emIOPkaRTcvo06eteWxjq0tdSZtWtUXxKtXRVhqpQilRWi&#10;uIQg3cnHhSvnkJiShD0H9qK+tgKDtHNDVLdhWscRfxfCtCRf0b79KQH6i1+p7P3H+MWPvsaPv/o+&#10;fvDZfXz+cNLyuBkmuNP05iPM24LMh3xdhIjwOGtHRSJUPYSoh8D3EHRN97BqI/O6gCp2UiYLVSPV&#10;qNmY+VjWz8/HamjqgwpEiit6r9uqhK5+Nb3uqn7W3ySoGLqS+3m1l3pYpVCN10L7CgdhNPp4DPtc&#10;5PMGo1SHEAeCrnRv52Hf46BzkAsMnT/PL/J5Py9Csmauwhr5HXyPj1ufckTlijyej+fv0+fsdzJM&#10;qfU7adX5eg8vOL18v5fuwEt4ZO28Ch5fCzIKqB5+h6DTkBxNouvjBUOjrb8dcT1OiMaHMUprN0xF&#10;Gp4YZr40aiGIxqbC34IUjoAkZdJtLxXRRUnST57FHz21Gs+88AGeWbiZtm0rnlu0DfNe3E6QdrFt&#10;7iNE+zFvKRXp5UOYt/wIntcNr6VGK1IZJ7BwBZXolQwsZry4MpPqRKBW5dF9CSTdDUQ3fLvGXOk2&#10;lr5fiLe2VeBgmruPrNYA/05ixr0np+4OIX/o35Dt+19IbP8bxFf/GbacnsVbsW1Yvb0EK9ZexfJ3&#10;dMtFfslrqfzCBHrNY3hh2RHGYSwiTAbU0lgSH0Ol2ovvvbgT3124jT9oO5Ys34G33tmPzVuO4XDs&#10;CSQeP4W0E1k4kZGNk6dykZd3HrmnTiMzMw+JqemIOXoEa97/AAcOH4JXlTrmNlqrISSQ+roxzavb&#10;k88eMUciSMqPfvrH+NkPv7RbcH7x6Rw+ezyNx8yhZkJBhAd8GO7rxIAqdVQkLxXI06EQTFSkdsLU&#10;peFMDL6nx4omKovL6rGRRhqWP1KQ8LPxaF8Fil5rTK58bkoW0HvVcB1slmMRmL4hHoeNUFd3JeGy&#10;hbJRlkvQ+ugq7/Z77AqvBh+FQmpjDZhhz7FRB/n6AKNfz2vkPb9XgPsFAC8CKvDonPV6gMpiUAsG&#10;nT+PrwuDj/sCx6fqqv22yDnyWH7CYb/Ffk/kc/x91q2h32y/m5/n+3z8f5gq8Xy0mmkPQepl+Cyo&#10;WjqvyO8MhDSlm0E7q32tm6AFSASThulEIbJlslTBm5zCBJUnLJAI0YRAisCkNRVUjND4u6bmdry8&#10;Yh3+aN77vJgLpC147sWteJYgPccL+7zFe/A8YXp+yX7mRTG0dmynK+MJkiyerB3zJNo6V2jIxAvM&#10;kRYyXno1m3mSVm9SnnQWC98iB7R2Mfvv4uKZcqSeb0HS2VaL7xw7cffJmYpHuDn0H8js/Aektv0N&#10;Yit/iY+yJvHanhq8suk2P3wWL79+kgc8wQMn4cUVcYSHIFGRXjCIDuOFl38X81+mlL7Mq8CyvbZ9&#10;5qW9lN0deGo+JVexgPK7cCN/7IeY/9JGLFy6iT9wI3/sesxbtJb+9m3816dewon0E3YXvgHmR6q2&#10;yd6N93lsya2vPn9oSvTrX/7E1mf40def48kXH+OLj+fw/UczeECfPTkStKWNh2jZBphn6WbP3g7a&#10;zXbaOa1zJoi439vRQpgIEVXJFmpRbudvRzcbabe/Ez0EUQUTLXRvWypcX1Dh1CDaiWsj4dlogoQl&#10;WrQwJZFK8X3qsHaqJWtEm2TBx4KTqiMV8DMMXjZSCzVwhj5rasitIJfd6ldj5Tn26nxMNfjYzkVK&#10;xWOYsvKYVBGfIGODVzgw9HrkO7SvJdSU4+qCwL+XRQQevU+f0cXCAOSxBZIUqZef7+W5+KRYUh+d&#10;k1XrqHoK5Uq8mBlIgyqJ0+INEqKhIK3nIO3eEO0nrd3oMEJjw6ZKo4xxlcPDE5ggTGHmQ+GpqK0j&#10;QFrgcUZ3kSBoD2ZoBSex+0Ay/svTb+NptqtnDCaCxAv5sy/txHMv7eaWsWQvYYphWzuE+RSC+Sto&#10;7UyRtE2xHEkwvSCYVtF5rc6htcvDAqrSotcvY+3m6ziddg7dty+g9u5dpJxrJERaIJKKlJBx+0le&#10;yTTy+36LMx3/hKT6v8T+e3+CNQn9WLWlFMvev4Slb1DytEQu5XDhq/HcEqTlcYToqNH9wrJDDJJO&#10;2uczZ9KSu5JSF3v5A3abxM57kdsXd/FKsQ1Pv7jZQlL89AtMDBd+xIRwvSWMfzTvLfzhM8txNuc0&#10;waHnZ/4y4GmjInVgkv/AOXrsb754RJB+ZPnRz3/8Nb756lPC9Rg/eHQfn85NYS48gimCFOI/WrfH&#10;DPawwXU22z2WFB5C5GkjSLSZGjVheRJBUk7X3cNgXucqkFq8hSAxN+v1s/H4eMWPNDIr9asRq8Gq&#10;sfM5WaZowzNA1HjV+HQ151aKJXhcI3RXfz1nDX1ADV5KqM+79+mzTpH0umCIQMDPCVa97tV5CFA2&#10;XFMcQSTABUVEoXr4nh6egzsXBsERhFFwLD9k9Op5XjD8VBoDR4/5fTpXQaPnpEg9PL6X3+Pl816e&#10;r/IjWTxB5S4QjID7DdGig01jCPZRaZkjhQaZDxKioUHbHyRUUZhGxp06jWq2KiHR9G+pkUXE4tkC&#10;+DOuPD7z+BGu3CjCU/PexDPz17FNbWJsIVDMk17azthBmHbyQr3bqRLt3fyXCdKyRAJ13GzevFe0&#10;BLRAOsm0Jd1UaRGt3cJVZ/HqOxeQEHMR9RfPYLiUbbLmEhoL7xhICQRJ8Z2kzJInmXziQsljnG74&#10;Cxwr/zW2Xfgcqw91YNm6q1jKnGjJqhP0jYn0kcewiJKoWLiSarSCidtyWjpTJJ6cJXMEiQBp+7x8&#10;qa4CvBo8/yITP8Z8Be3es5Tep14STJsox/rhG3kFYbK4YC2+O+9d/MH3VuJkUhpGve0YopIMeKhI&#10;vg5MsxE8nhjCNz/4xJRIU8x/9qOv8EM+/vLTR1SjOTycncQUr2oqfQ/xHzpACAIE0RcBSUrkIUDd&#10;kfC00+YRKg9h6u5qRBftXzetnlY+6iGAgqmbn/d4ta8OZoaPgNEGqnTey8dav89HFetlmPWTNYw0&#10;QOUTPdZI9Tw/SzXzKNTA2Rh1NVfjVu7Rq8dUF3UQu0SezxMkgSagogqlzm63JXSREFwGABu/PxK9&#10;hMUb4Pn7W+HhvmCy/IbK2ksL6xTWnZtX6svQDbK71ZXB32XP2XkTFl1IFPpdfE5K7eEx7HgEWUUH&#10;y5cIkC8SgskXEOAqPPTxdzBPGuinMg0wjxuyrUE0TFUaGSFIY7R64wRpAqPhKaoS8yCBRFUa18L3&#10;DFm7CUI0rhVRuZ1+/ADNHZ1Ysmwdvvss7d0CtidenGXxdNF2F3G1w32YT4uni/38JXROS48SqDgC&#10;lYD5ryQTnjQsYMxfeZJqlYGVb+YgZvdpFJ/OQajsHKZqLyJcewmT3HYW3EEaudFNmY8LpLTsqifp&#10;WZU4kVWK9AvdiL8yjc1ZE1h1oAGL3jvPgzMnWkF4mKAtZE4kJVqo/CgC0fPLD+P5CETzBQ+JdzAd&#10;JEQM+tMFS3YRoG2EycU8xnMLmRBSjVzoh2/AMypdzn8fTz3/Nv7Ld5dj06ad8NRVIUjrpVENE/yn&#10;TtM2aZ1v3b9W/UaaXv6TH/6ACvUJPv9kDp/Q1t2fmcBMeNg6Yof5jxzws4ERhB6CpDv/eQmNcqNu&#10;bbU4RnMDuloa0NkaCe3zfVrIsrOzBV1aZpnf383w2FbTRDRhUXAp1H/GxkpbqPAQMtsSQClYjwUb&#10;JcPTx9f6+ZqCMHgJk1eNWwrFMAUyRXKKYA2eDdbsJR/bcwYDX9d79Bk2cuUqUUUR4N5engu33X5G&#10;n/apsAJfOY1ZVIHPLdVa3+HlOdt5E6BOflahm58JJg+f8+k38P3dCn63h8cRZILOVCxy/oJIhQb3&#10;WxxEPX4BpSqen7AFePEI8mKhW/4HmS8OUJmoSLR3g1a908DRUVq8CQJFNSJIgmmMIGkKhe4iIaDC&#10;kdxJRYfJhw9Q29iCRYvfw/eeXYNn56/Fc2xP815g+sB2Nm8R7R2d0HNsi/OWCKaDdE+HsOBliUAc&#10;228irV0anmfMZ7608q1UAnQSpWdzMVR2FtMNZzHTeJHbi5iqP4/punPwFt5E5rkGHD/XTGXSPWQz&#10;y5+k51QjNascSVllttJqxuUm1Nf4kZ1XgTc+zCVMKXhueQKef4X0riQ4snEM5UMLl1KNGE6NlMwx&#10;sTMvKqgOMmjnllCNFivxY1BqXSK4Bc9Tep9/QV6WyrRoA+3dOnxvwXsE6XX8wVPLsPzVNSi9fQt9&#10;TQ2EqdkqdlNDPjycJkjMkf7k6+/jpz96YlPNv/ycavTxfVv3e256DNPjg5hmQjvOf+xQL6/k3WzU&#10;yoXaaeE66gkSgyB1avHAlhp0MFqbqhm1aG2pt2gjVFqPXAtadnDbyW2XcqzIirFdDIOLkGrxy/Yu&#10;3WmD8BG0LlvHj+/T64StS8GG2amOaQFF5dLVXI23h/tSAjVUbyR+t6/nHUg9VJSo1eohPKqYaesa&#10;rFMiH6HxCppenhuP3aVcjzB5+Vgd5YLZG1UfQSRAerXP8yH8DiJ+Tips58vfwZA6S427pFT8Hh1D&#10;gDnQ9Dt0zoJUltVZPKmq5gH19DEIUm/Ax+cDfF4gDTBvIki0di4IFPMlTbILjUmZqEqEaSQcNmWS&#10;vdMNwgSRqnjaCq4xvjYxOonk5GymA6vx9PNrqEjv88Isi7eeqrQJzy3awe1OK4W7Ch4v8EuPsL3G&#10;MQ1hu16eiJdfi8e6DfFIO5qCyvOZCFWexoPmC7jfdBFzTRcw13gOcw0MQjRTew6BohvIPl+DRC0c&#10;pJVWEwlSCkFKyiZIOWU4cqoY56+W4a8+Hcc/fBrCHBtwwfki7Nt/EcvePYV5K+kpmRupSvciAXqJ&#10;sXAJcySjWzfJUqcXVWkxg/TPoxo9R5CeW8zELwKSU6ctvFJsxryoIi36kCCtZ570Pr43/0384bMr&#10;CdRS5GWcQk91LQLNtQjxHxqm1348NYInnz7Gj776HD+mGv3wB5+arfuCIH38YNoKDdNjQb7Xj1Hm&#10;WEM9zJEIkr/dgdSlu1/T0gmijpZadLQyCFI7QWpprLY7qzc21KClqQ6tVKs2KlQ7QzBp0G0HYbLV&#10;YvVY+1Q6F1r8ku8lUL97jnDxcScbogWBUuNUv5qXUKn/So3YKYLugapG6RpqFCoDS0pEuxjNz6xA&#10;wHDqolzG2S1ZObNzVB8B6mAVXJHv4GMdW6AKJAtC1U3Aughbl5RIaiZ1Ffy6IEQV2fZpeaW2PE+N&#10;Vun28HOMbtpeD3PJHh8h9xFy/t09jG6GwUSQFP5AgJaUakSY+hkDBEp5kgaOytoNMoZGqEgjWpub&#10;IE3orhFhQjRJeBSER2t3K6hY42MzaKhuxKpVVKLn32RbYvtRerBgI556YQvzb12oqUgLZe324wW2&#10;ycXL9mHVKwfxwduHsWvzMWQcS8C93BR472VhquYsHjRcwIOm8wzuN57BQ4L0oOE87tefw2zdBczW&#10;XsBAST5yL9Qi4VwTks4SpPjcqieJeZU2H+l4dgniMktw6Uol/uKTEfz2qxD+5lEPfjXagM86itGS&#10;f4PEXsKaD3KwhJZv/tJ4hnym7F0MnlO1ziwd1YggyY/OY4I3b7E6xmjnGM8uUklcdX76V14tpEbz&#10;CNKzlOFnFihHorWb/wbzpBX4zh8twJat29FWVg5vXQ0GCHW4vxePJ0P46pOHzJM+tVzpCdXoy08f&#10;UpHm8Pj+JB5OEqThIMbpy0O0FQH+g31UCd1GUzd5lp3raKsnQAKpDm3NdQSI4BCe1oZa21roLgZ8&#10;3FRfQ7jcbN4mfqbF1IoQMZoZrToeodEKslqvr50hwLQss8FEZeokOJ1skB0KKliHFTYiKsGG6XIv&#10;gkSIVCnsUoPnVtZLV3ol9brzudk7guCCV39uvXyvKZY+I8VhI1dozXXlcGYrCZXZPh2TxxF4pnqR&#10;90atnbOlBEbnx/MUQFLYTp2z7UfCI7Xq+Da6dO4MLy9aXjoAr2DShLo+B1BPwM9gjmQgBQhSgCAN&#10;IECQAlKk0DAVadQixBghSKMEaWycuZJWRw1P0tpNGVi6+djoaBjDwxMIDY7jbFYGNry+FNvffxNb&#10;PliDD99bh4/e34hN67Zj8/od2PnhbhzashuJu/fg5IEDuBAXi6KMeDReSEXP7ZMYrcimXcvDbH0e&#10;VUdxGvcbzjCoSk15jDME6qxTI8Z0/VnmTBdx5nw14k63Mk9qpSJlFz1JpoVLEkjMk45mlOLatSr8&#10;hiD9yw+G8dePevHrcCP++0A5fu65g09rrqPrUi7yjqXiww2pWPpaEhOzODxLRXp2SQwhijFLN1+2&#10;bvEB86WqmAii515yHWUqTT4dCVVXDCqC9PQLa83afe/5t/Dd51YyT1qERUuWo+DKFfTU1qKvuQlj&#10;vR48nBjEl1SfJ58/Noi++uyhTav4XCDNhjGnuSW0dSPBXgzRavR1d8Df2Wr3pe1l4+5RYYEwdDXX&#10;o12dxIJEsNRRkbgVOJps2FCvSYc1qCfE9fVazLIOjU31aGA0CyYep12q1O6UStt2xrdqRIA62Ah1&#10;PygNj/q2ETI6eHVv97KBmnVyV3hZJUEUjahquDxEauPUx+Dic1EVMvUiJJZP9XLfqwYtQHRcAtGj&#10;YG5IxXEWkq/zOB5t+TkP95X3dBLETuVUPp1TS8TataFN58po429p14VAM0+5bePvaIu83iGwpEwE&#10;qYvh8RLUXuVHPp6/j1u/QeQXTP1aP4FAMU9SBAYHCFLIwTQ8iiHGsGAa1Z0MZfEiNo9AjY4RKgE0&#10;NM4Iw9vtw7F9m3Fg3Soc3/0+Mg5/iIsJ23A9dTdunTqIktxYVOcdReO5o2i7HAdPfjICdzMwVJqF&#10;4cocjFadxkT1aSpRLtUmG3P1uS4aGI25uN9MqBoJE6GarWPUnyF0pzFcfgEXLlcigRAdP0OQkk8V&#10;E6RKJOWWI4V5UkJGGW7kV+JvPxvDv/9gBP/wsBd/OdWGPx1rwC8Cpfim4xY+ruGX3z6OztPxuJF0&#10;DMn7j2LjuiNY9oqr0j310j48vXgvnqUntfr9S7sYUiVavEWRHMkUScM4NjNU+2eOtIiS/MIafPf5&#10;d/BHz67GHz61GN97Zj4yU5PR21CPQH0DRrq6cH9kAN9/PEt4HlCJHtgoB/UffUZb92hqFDOjA5gY&#10;DmCYPn2AV/N+/oP7BRLVKAqRhzB08ZgCqZWANBGWhtoqQqOoRl1tNeoZer6JjxsYTYSpqbHebo2v&#10;23S2yPa1Sp0Io9bq077gMrtHgAiuihV6LHiUMyk6BZmAojX61uop35AamP1yDf33rde3EJmSyD7p&#10;earSt8H3CDiqgoAydWJ0Ex7lS1I+y3OkVHy9i9+j/Em5mqpygtEKCfqMqZLL6Tp4jh08R0UbLwat&#10;PP825oOmsvqNnU5h2w0uKhMh7vISJkYnYerq7WUIJoHkpzVlaNvfb4oUHBiyGBgMYZAwaX1urT83&#10;TJhGCZJijPnS2DgBGiFMhGg4NI6hwTGMjkyhobIae9a/jtjNbyFl31rkxH2Ea8nbUXByH8pzDqHu&#10;3DE0XUpE+zVat1up6CtIQ3/xCQyWn8RwRSbGqrIwXnmKIGURkixClEUlyiE4uVQhKRLViDBpX4DN&#10;1p3BTM0ZjBGka1fIC0FKVj9Scnb5k9TcaqRmV+JEJvOkE6W4e6MK//jZOP73lwTpYy9+M9uGX4/X&#10;4ufBIvzIcwuf1pPM4jSDaeTmMQSuxqL19GHcTDyAtJ27sGPtdryxeguWLN+CBYtdCfKZF7cTHCZ9&#10;C3dQibbhadX5VWRY+JF1oj27UAMNVbV7D08teIv7q/HcvIV4fv48pKQmoZvKEKivw0BrC2aZ+3w+&#10;F8aXn9zHF49n8PmjWXx8XwucjGGWajU90o/wgB/Dvh4bOd7f1WYQ9dKGeZnrKDxNDeiUGhGmFh63&#10;mcA0EpyG2ko0EajmGoJTy+ciCtVCi9dK5TK7x9ypSbdW5LaFqqb1+bRWnxa9VLQxbH1zAtTOHClq&#10;iWSTDDAVKthALc9Qg2Uj9Srhl5ooP2JYyZkNWzAIMPe6AHFwOaD0fr2HnzFFk0XUmhmR0HH0eX2P&#10;5T3uONECw7e2TvuyfxbuvDxUNFUiu2TvFIKJIHUQok67IPA36Y54WmDEcii+NxoGE5Wuhxavl7mS&#10;T0GY+mTt+gkT1aivH4H+Qdq8Ido8geRCMIWGhxlSpTEMjxIYWbwx5kQjzJdCtHQhwkSgJsanUXzr&#10;Jra/txIJ295C1r51uHR0M24m7UJhxgFUsk02XTyGjuvJ8Nw6gd67J9BXmIpgcToVKYMgpWO08gQm&#10;Kk9iqvYUlSaL1u2UqdFD5Ua0eQ8J0EPlSlSkOVq/2VoGQQqXn8WdK6WIOxPtRxJIOYQouxxpp0qR&#10;kF6Iezdr8I+fT+C3Xw7j7z/uxV/NtODXo1X4eX8R/rjzCr6oo+TxhCZuxWPs9jGM3k3AyN1EhG4k&#10;Eqo4dFw4iuqsWNxMPoAzh3bi+Pad2LNhMzau2Yw1r2/Ha69sxfIVH2Hpsg+xePmHWLpiA1as+ACr&#10;Vq7BayvewOqVq7BqxQosffEFrFy2GFfO5KCbjbuXVsvPBjzGBvcoHML3H05ThabweG4SD6bGTYl0&#10;T9nwYB/G+nwY4hUx2NWBvk7mB+1M7lua4G1tgodK0s1wICknYkhtZOmkPA1VLl9S3sT8qVm3URQw&#10;3JfqtAgcUyJNVCQsDOVDrcqJpD6ER7OBlZg7S6cSugbuugqflzmbSuNK5i1k6SKKZBBZI6d1M6Xp&#10;YMNXY3eVvWgOZOrzLUACIAIGj2EQCSjtq+igLY9juZQFPxvJlwRbFF5n82QrZfscpCogqP9M+Y9C&#10;BQYVTVSAsKkxPP8uvm65kYV+m46rQoiX9rPXwk+L10s18gWDVCNZPFd08FOVFAFCpGWFBxlDtG2D&#10;VJ1BKlBolCrEfEgxOkqQBBO3snhhgnTz0jmCtAJJO95C9oH1uHpkK24n70BJ5j5aukNovngU7VcT&#10;4L1JV3OXilSYjmBRJoZLMjFSRpAI03jVSYRrTmGyNpuKQyUiMAYRFeghHz+kcGhfKmW2rzaX8BGk&#10;68WIP9NkMNno71TmSMm5pUjOLqa1K0DJrRr80/fD+NcfDOLvH3USpCaCVI2fBQrxTftFfM7k7D4l&#10;cuJOHMbvHMXEvXiM3ztOoAgTVar/dhL6bibBl88fcPUIOi4eRsuZg6jLPoDiE/txK2kvLsXvwtmj&#10;25ETuxnZBz9Ext61SNm1Bgmb38HBdaux8e0VWP3yIrzz5qsouHEVPQ2VtHdV8FERhngVnBry220u&#10;H89OWp/RlCBSuTvow3h/L0b8UiPaOoLk4/t7aLM8bcwT2Oh7mGt5GgUSrZ3uVsBok8VjtNOytdH6&#10;dciiqU+JcHRKWSJFBINEwee6qS6yNxayOrpKc1+NS41NSmTqI4DY6LojFs6gEUiRxh4tCEhRVBGL&#10;jqRwiiJgXOO3Rq73cuv6gASEs3i9kcKDKnWaC9ardTMCrsJnc8IiYY/V+auKHyM6isIVLviYxzK4&#10;+B1Ra+lUrJug8xwUplh8necYBUwFBqvYqfxNgHr59/cx/AEflcdPaAgRwz/Qbx2yfUEFcyQDiXnS&#10;wCD6B0cYowgSpCBBGhhmHkSQQrR3w1GgxggSY2x8CuGJKV5kT2H7mmVI2vk2cg6vxeX4TbidshUl&#10;GXtQQ0VqvhiHlktH0cELfM+tZPjv0toVnMBQ4QmMlKZjpCID47R4k5UZmK6iGhGmB4TI7B2heVSX&#10;xyBIAkyFCIHE/XDVGRTfKERKXiOtnW40ll3iQMouRQoj4WQxym5X41++mMS/fzGEv3/Yjf853YBf&#10;jZTgp74beNJ6Hp+WZmLuXjIm7yQQpDgCdQxhwjTG/eE78Rhk9N9k3IiHPz8O3mtH0cXouHIULRcO&#10;o/5MDOryDqIm5wAqMnejIGUbrsRtxOnD63By73s4smk1dr67HGuWv4gP3l2Fsnv58LfWwkc18jTV&#10;mk2b8PXi/vgQHs2EMTseIlgaoNqPkUAPxhjD/Gf2e9hwOloJEhsyP6PoIUy9VKae5kZTJg9VJdox&#10;2619Ko111kpZ+FxnO6ObYYtcauiQmxaiipvG5LlE3sFilS6C4MrDDhTZKbuqG0BSn2hIgaQggkgN&#10;lVs+F4XKgo1ZDdpDALqlFmzoVslTI1cot9Fj9SUxNHRIoxns3r38jK03MaAhS1Q2CweO+pxsCJPG&#10;3UXCRmHw+DY0SSMt9FjHtnMTuC43c1aSuVQUIL1OeDSNW2XvHgJp/Ul9PE6fG9EQGNCwIA1WdUsG&#10;u47YQSsy9A1qO8TXh9E/RJAYwdAIFWkUg7R3g8NjCCk3GqEiKQiRYnxiEpOMa7mnsHPNyzi+613k&#10;xa7HhcQtyE/dgeKM3aiNgKQiQ0d+PO1dEnpuq9iQioF7qRgpohoRpomyEwhX0N5VZdK6USSkPtw+&#10;rIsEHz+sz2EQMj6erc7BXEUeGvLvIC23GcmnW/Ed5kVP0nOqmCOVIzWnHPEnC1FdWIt/+3IKv/3+&#10;AP7+gQd/MVmP/x4qwk89N/BNw3l8XJqG2XuJBCmeEDFo78ziMUK3jmKQ24HbcQjcOAr/9SPovX4U&#10;HkYX99svxaLlbCwa82JQdWovyk/uxL3ULbhy7EOcPrSWIK1B3EevY++7K/D+yhex5s0VqLh7DcGO&#10;BvR31MPXWoO+tjqMsXHODgdslMPc2CAm+c+Z6O8jQB67DcwAbUaQyW+AEOku6LJ2gsjX1gI/Q/te&#10;gtJLdfFpGgVDI8O9XfXwdtfDQ3g0n0qWTGPweglLj5J2HxWHoVEDzkbJPrkStm6o5oYPRdXEDcFR&#10;g9fwnO4A4YnYJzdsSI1VuZBrxK7I4PqBzNLxve5113g9/IzXPidY+HxkXyMhbAyfDdNhg9fnpT5B&#10;RnSMng078tj4uB5CZPOMGH0CR8pkakSQFAamtjwvHsfL4+mY+j5TPQFsUDO4VadwLy9ePikRATKI&#10;AhpgS4gYGqQa5P9HywYHQwNUGjdQNTgkeJgjKULcpyIFh0aZK41giBGiOg0PjjEvmohAFLaiQ5gA&#10;hSfCmJycwrXzOdj+LhVp1zvIObIO55K24FbaTpRl7EVVzkHUn2N7E0hUJO/NRHhuHoePjmngbgqG&#10;mZ6MMtcfLxVIGZipysJcVQ7uV2djrlrqdAr3I0A9Yv70kPGgOguzfN9sZRaamZ+l5TUjRdYu7VTZ&#10;kxPZVUjJqqAilSE+oxC1xbX47Ve0dgTp7x504i/DdfjFYBH+pOsmvqk9h4+LUzFzOx6Tt49i8q7s&#10;XRwhisfwrQSEqERDN+MwlH8MQ9fi0E8l8l87gp4rh+C5fJj502G0nqMqnT6IcqpRafpOFKZuR/6x&#10;j5hPfUCL9zYSqUgH3nsF61ctxpsrFqLw8mkMUw0GuhoJVD0GCNIoG/AMrdz9iRBmx4YwwX/WMP+Z&#10;A2zAATbqPtorPy2dv0OFBsLU2oJARzvB0vNUJULiIyB9VBZbDEWzZy20Xjlf7yVsBEcLpAgiP/f9&#10;tEw9WgCznw2LYVf+SKjhu5xGV241ODVoPmZDjE5t0DQHG7jKhmfj4qKNVY3YGqOgETxOcWzojWAy&#10;KAUfv5ehxuwau+wYj8tjRKc8SHEMFoabIiHrxucJkg1a5VZTHDRSXOoT0EjtCEx2TqZc7px7NYB2&#10;QOARHoaO6+H7THWso9XLxx549J08ho1m0BAhhs2UHfCbEjmAHESDGu09HMLAGKEZG0VglCo0TIio&#10;PgOhMeZHVKEBgsQYIURjQ1SjkEreYYzTzkmJFGNhN0/pTv4V7GVbSSdIeYc34HLCFtxN2YGKk7tR&#10;zVSige6n7WIsOi7L3iXAc4O5EtOQgYIk2rskjBalYLyYIJXR2lVmY6Yyh6BIdQhVDeGppbVjTvRI&#10;QNVQrez1XCs4tN+9jrTTda5ql5JZ8uRkdgVOZJUjjdYuTiCV1uHfn0zgt58H8ff3CdIYQeovwI86&#10;ruArytqjokRM085NMj+avH0EE1ShsVtSozgH0o04BJkbDVw5hv7Lx+BnwtdzIRbdjPZzTAD54+pP&#10;H0DlqT0o4dWjKGU7bidsxkVK8ykq0nEq0r41K7H+tSV45cVncDJuPwZpu/ppsxTB9nqM0R5NM0+a&#10;GR3ExFAAg7JyVKEAcxFV6QJUoD5C5BNEtt9qCjXo6cKAp8OmVQzQPrnbdbbb3TS03LJWF7IFLhmC&#10;SfD49BxB8vE9UdtkEQFEDdjm7bChaZpEdEJc9Dnbjz5mg7RpErJWbIR9anQCSXAIPIMwCg4fs9Ga&#10;bbLnBaae42f5vBsdLqAcBG7qBI/F6OX3aVqDgRRVJxv4yu/U89+GjuGAswl/GkUua8f3aRCtwWjn&#10;rfOMKA7P2SL6uF/zqDQPqZcAu61Cs2M1bWJgRABpPN0ghnjRG9S9W8eHMRgewUB4DIMTY3wPt+qM&#10;pZUbGuK+1Ig5kkreY7JyCqpRFCKFplWUFtzAgbUrkUmQzrL9XD++FcVptHYnd6Eyez8azh5CG12Q&#10;0opOhvd6HPp4wQ/eJUwEaqiIFq+E9o4xWXaSuVJmRJlc3K9hrkSAHlClpEb3Cdm0QKrMRe+dq0g9&#10;U4uE01SkE6dKqEgESUtyZZcgMaMArdWN+D/fhPEvn/fh72Za8efD1fi5rwA/bL2M71dl4H5hHKbu&#10;HsM086JJWrhxQjR685iVwofyae2oQMGrh60s3scf0SuIzh9CN39U1xkqEm1dQ+4B1FB+y1KoSEmb&#10;cTNhI85TkXL2vovjVKR97y/H+teXYMWL87DundfQUlzgYGptoDWrwyAT+RAb2BD/kf1eXjmpNr0R&#10;cGTd+hj9VJ8goRrwtCPEq/oI//kj/IwmB47xHz7GRjPMhjLIRtvfo2W6OmwtPt331h9N2gUSgdPM&#10;WT+tnNbC0w0DbNqEGqX2udWUcFuxVSO0+djNQuUVnw3UrUak19joBZ0pgBqmFEWQSIWoNFZlk41y&#10;9knWz6+GyiRe1bBo35HlRXzdJtfpePwNAsxBGhkdHgWYoNhcKNq7AGFS2NwlnquPr2nSXYCNXouV&#10;aCqGTSfXPuGweUX6DfyOfm6j560pEsrLZO1k67QcsBRI0yVskKogs6kTfto2rSCkqeUEiTmtppS7&#10;u4lreWCCM6nbUY7zecIzPo7Q2IQVFjREyI1scCMZohBZ8Lnw5CSmpmZQXnQP+9dTkXauwbnYjcg/&#10;vgWFvDiXnNzDC/U+NDJPaj1/BB2X4tB1mXnS1Xj4mC/130hgCnIcgwXJCBWmYowua0IWrywT0xW0&#10;dZW0ddw+IEj3BRCt3gMqlKCapirNVOSinylHxpkaxEeLDSdyK5gfqWpHRcosRGddE/7jh+P450/9&#10;+NvpFvx6uJz50U183XQWnzExu8/8aIp2LkxbpxxplIo0mn8EowRo+FosITqEwJUY9NHO+S8eQs/5&#10;g4ToALrPHEQH1ag55wBqM/ejKn0PKvijC+hrbyR8iLMxa5Cz+22kbHoN+z94BRtffxmrFj+PFcsX&#10;o+DyJQw11yHA8LXUwd/SaLD42pi7tDLfUQGBW8uBCFOgi2pDhRriPzskgOjVx/hPHQ/5MTHsR3hE&#10;+z5bGGWQV/QgG2gfk+c+KpVC8GhKhBTI7BWv6mrsSuZtvg8bos1g5X4UEjVarYenyX2aWv77C4wI&#10;LJu2Hm2MBERbGy9nCTsh4VaQWAlcqqTvlRLpMc9HBQvLu/i8G7zKcxE0pihuQp+baKhz4fdpCrkt&#10;jUbV1ZR3wqSwiX+CXrNvdc5DWv9BFTWtx6DnZP/4WamZci/+Rrto8LimgPwNNpWc+87SuVzIFj3h&#10;MXoHfBY+zUFiHqvb7g8QpAGCNEgrrmWBbUbshOYcaX0GAiSoqE4a9W2jGcYcSAJnQgNTtZ3QlsHH&#10;YeZHU1OzqKksx/6P3kTy9vdw/jBBorUrSN1NkPahIusA6njRbuZFvEVu6EocPNfi4WX0XqMq3UrC&#10;4J0khO4l0+IJphO0eemYLs/ALHMmxf2qTDygMkmRZPMeqB+J+dF0RTaCRReRe7YKCWeaNI2i7Ela&#10;bhmSqEYCKSGzCIH6dvx/30zhnz/pwV9PN+J/jJTgx56r+LohB58xObtPeKapRJN3EqlGzI9uHsHI&#10;jaMIXaeduxpDJToI36V98F2OoaWTEsWg66wg2oeWvD1oytmDusx9qEznD07bTpA+ws34jbgUsx65&#10;u95FypbXcXDtKnz42nK8tnQ+Vi57Gaez89DXUg1/Uw18TbXobahFT2MdelubGMxpaN8MIlo4Wbqg&#10;pxODvJJrhuw4/6nhkBZCCWJybBDTE0OYDg/YgvojzBeG2Bj62Fhl4fzMr/w9VCSqg1TJcqCAghAp&#10;d9CWjdEpj2u4UiOBZYujaHUhNkwtbaytrcpqV3w2SIEUvbJbqFFKWbglUIroXJ9oUi97p4GmNuKB&#10;56dhPwI8GjonNXJZMrdUFr/P4NDCKHxMWGwNCJ6frR6r6e8Mt0ISz3uIEPJ5LfQfXVrLVgYiNG6d&#10;BsKlc+bfyU1KlF0UZAw+52wcoYmEppn38hwEkW6b4lYP6keI9s4WOgmHCIwWOqEiESYp0oiW3yJM&#10;o7R44wRpTHORJsNUogkDSNB8C5CgisTk9CyqK0pwYMMqpGx/B2diN9DabcZdpQtsX2VZ+1FN59PA&#10;nLyZKUUrc6XOS8fQdTEO3YTKfyPeVGn4bjJGCtMwQoiUM02UpmGq/CRhIUyVGQSJaiSgmNY8qM6j&#10;WilPykKo7DTOnyvH8Txau2Rau9S8ciTlliIpp4QgFSLU3IH/9ySMf3rcg9+Em/DLoWL8secynlDa&#10;PilMwext2jqBxAgTpHGe0KikkiAFr1OJrh2A//IBQnQQnnMH4DlzgCAdQFveXrTk7kVD1h7aut2o&#10;PLETpcnbUJTwEe4e24CrMWuRt5sgbX0Dh9a9is2vvYw3l76AlctXIjE5A72NFQZTb1M1PE118BAk&#10;b3M9etsaae1o6ToJUVc7AsyFhnyycISIV8kwfboGsc7xijg3OYz7UwqteeenGnW6pbqUA3kZBEmL&#10;oFjweZ8BxfyCjdqu/GzYykWcnXNKY8tcsfFp2Spb2piN2K05x0YtNVIjjFzpbZESgqOp4gaSch4e&#10;L5r7CCCr3nGrDlJX3XNqpNEGplo8J1NLA112zamiW2TFhaCxc9AqQbYUl7YEWmDZikc8Lz62VYMI&#10;vJ/bXr6mpbUEgaBwEDmrZ1PIDSApq9u3woJsnmDi77bP8jW93z7ze9ZO69hp/bpR5kVSomEq0DD3&#10;hydHoVv+a6GTUQIkiLRWg+CRfQszF5rUikFTgsepk2AKh8OYZo5UUVSAmHWrkLrrbeQdWYcrzLXv&#10;pO1CcQYVia6nJusgGnOPoPn0IebntHjnBdIxWjzm7vnHMEhVCt2mvVM5nCANE6jRojSESwkSlWmm&#10;8iRzpXSClI6HhOl+lSAiTMyTwuV5uHahGIm5qtpRkU7kVCKVapSYU4xj2QUIdXbiP5kj/ePDHvzl&#10;WD1+2V+IH3ZexGfVJ/CAedEMrdyUQCJEEzfjMUbPOXKddF9lfnRF+VEsQYqBh5auiyB1nd6PjrwD&#10;aMneh6asvajP3IWa9J2oZFJYxCtIUcIm3CFIl2PXInffGqRufxuHN6zGxreW4bVlL2DVylcQc/Ao&#10;umpK0N9Sa52yvYRIIHUTKJWxVaHr6yJInjbLdQZp6Ubp1ycJkap6c1ShRzNjeHxfSy4PY24qhEna&#10;uyE22oC3GX4PFa2bIZi8hIlh+waTLB2v0FYckD1iw2QDc4CoIarRqIG5XEjLc2nJLbeWHButWbuo&#10;MvF9AsigkQIRFKqSStvWT0RFch2vGmHgSuXR0QxWUmfI7qk6qAKFVeuUF8myyb6Z4jiwBwjIkK0H&#10;rqW+/OjX+nIGk4PIHhOafgs1fsJgIej1e3S+DgpTmkjoPbb0Ft/nZei+QwGCp6WK7bY4+oxypG+X&#10;4tIyXJF17EyRdL9WWjlbNUj3IaIa2bRyxoSUiHkRIRqfIjjcRuNbmyeFmprA9Ow0iu7dxJ51ryBh&#10;5xvIjv0AV2nt7qXsRukJda0wfaAq1eYwJ6fFaz13DG3n2Y6oSF4qkk+FBwpA/61kK4eH7qVhmDFS&#10;RItHkCYr0gkSHRjjEYF6TGV6ZMWHHMxRnaYrzjDlKEJCnsba5ZQ8Sc+uwMnMcqScIkynCjDl7cJ/&#10;fB3GPzzoxv8cq8V/6yvAD9vP4dPyFNq6OMzeJEiEKXzrCMa4L1s3dD0WA5cPY+AScyTmRX5aOs85&#10;WboD6DhNJaKdq6cSNZzajYYMgkSIypgbCaRCXkXyj26gx12L7P3vI3XHOzi48TV89M5yvLH8Baxe&#10;+SqOHjwEb2UxAsyPemntemjtfITI16K+pQYEOlpcta67HUFvJzQzdpy+XyMeHlCFdKOxjx+EbeKf&#10;QJqZHLJlvVRo0B0zBJLfEwHK42CSOv3O3mlqt67+zsq5mwZImXiFt0bHYONSgUGgaSksW3POAHLQ&#10;qdTsyt0u/1H/jBZZsYlyVkQgVJYTcUtgzNLxdXXger0EyTpAuY3mSYLIvpPnEwFIVjKqiLYiKy8W&#10;trC9VnLV+nURFbLVXPWcrCgbf4B/K10UDDA7Vx5XymkXDCnT78HE56IldKdSsn5aDUl3fJC6Md8S&#10;mHzsDwXsXkTKk1Rs0JrfIf4/QpO6jQrVSNZO639LkWTnxiNhc44IlGASPIRonPbOJvgxtEb4DEEq&#10;LsjH7nUrEbfjTWTGSJGYI2mIENOGcipSZVYMarJjrN+y5XxsxN4dgecyYbrKXCk/Af6biQjeTsLQ&#10;PcJUmExVSrF8abJc+VI6ZhlzBOl+FW1epOAgmGarzqDkWiHipUgpuSVPTtDaqfSdmsU8KfMu5nq7&#10;8Z9fj+NvH3Tiz8eq8VPfLXzTfBqflKRg5vYRAnQIE3ePYPzOMYzz8fDNwxi8dgjBK4fQf0WVukPw&#10;XYyB9zxBOncQ7bRzbYSo+RRBoqVrOCGQtqMsZSuKk/nD4wlS7HpcPPQ+8va9i3QpEkHa/NZKvPHy&#10;Qry+ajWyTqbBV1uO/uYa+BsVdeijrQu0EKI2ddY2uQodbV2opwuj/CeHRwKYoaV4NE0lmh3Hp7pJ&#10;2lwYj6d1m5chjCqHoeKo3ylAmNSn1NdDoHoIkkreKndHrF2AIAUJUpB5kS1zFcmRZNWipW3XqNkY&#10;1QD5nHIVs3R8rHC5kfpgugkH7ZqUxsAQSE59ZOE0gtvX64oMyo06eX421UIdvny/Rj+o01ZVOquo&#10;CVzC7G50JqXRIpPKkQiUYBkhKCNUF77m1+t8Lnq3DL3H3RNKCuIUSOCYevJvaAUSHtutUCS7pzzI&#10;gRUNlbwtRxJAVCC9xxTJoFLBgSDbQvoRVRJEtHRDEVs3Ymrk4NHcIwuDRes1zBAkbgUSrZ1s3zjf&#10;O87POEW6TkVagcQdbyHn0HpcStiGO8nbCdJOlPOCXXFqn/UnNebGmL1TH2bbhcPoPH8EXlo839U4&#10;BOioBm4dx+CdZAzeTaQqJWOMFm+CVm+K9m5a+RJjjop0nyDdr1UfE0GqzEN9/k0cz60nSDllT9I0&#10;RIj5kSp3qafu4aHfg//79Sj+5n4rfjVSgZ958vFVPSWtKB5Td2IRZkzcVd8RIaISDV87QpBiEbhy&#10;0CydIOplfuQ9L1u3D23Ze9GcuQeNgog/sD59B6pSedVgflRAkO7Gf4R8+tvLBOksFSmDIB358FVs&#10;f2s53l66AB+88wYK8i/C31ABn8bcafAqVSlAkPpVEidE/VKkbhUZVOruxhivhlNjA8yJRvCI8Hx8&#10;f8qmWXw6O4mPp0apUiGMscENsVEH2TCtH4kRYKjztVcds7R86lvSMsz9zKUGaJ9042lV6qxPSAAJ&#10;KIGiChwblLuCCzI1cqdaZgkNJOVEzC1oy74daKp9RjdtWlcEJlUHtUaCgNK8IkHXxdDWRjTwdamS&#10;KmiymAOEILqovgEkKydImAdpWWOt8vq7xe75vC2aL+AceHZzAB4jauWi4XIdAmIQSX0ijy2UFzmI&#10;ojZPq61qMUgB9K1qRUGiKulO71pdVXnSmIoLVKMx2jqzcaY0kxjVRD4pElXIlEeLnkQUycKsnawe&#10;FWluBmXFt7CPbSVl51vIO/QeQfoIN5K2oiB1G0rTd1GR9tlQtLrcg6jjtonK1H4mBp1nY+E9dxQ9&#10;l4+hl/lSH/P8/ltUpjvHafGoSAXMk6RKFScwxZgsS7N86UE1YdLohppczDDa715Beh5BSjpV/CQt&#10;t9xypORTZYSpEJ/xj/CfX43jr2fb8KeDxfhZ13V8X0Mm7sZhmgo0TVs3eTMW4zdimRsRIqpQ/9XD&#10;8F06AN8FBlWo9+x+eBmdeQSJtq4pazfqMnai9sR21FKNqtRpxivHveNbDaTbzJGuHF5nIGVufwuH&#10;PnwFO15fhjdemo99mzeghX+w3upi9FKVvLWV6KmrMovX11qHIBUpqI7aTq021GHj7TQKXGPwNLXC&#10;WbpJU6SP5ybwcGYE93U/nuEAhtgYg2y8/YJF6kRFUOHBb8pEOGmt+pm/BPW+iN2xvqMIJC5kgZzF&#10;csrkytHqyAxKLRhmAQUfP6/cKDpmzY1fY/Di1c19N9xGVTvaPwEj2AiUwNPwIyuFU6E0xk8VP6dI&#10;DiYrMKgix62zcARIeZqAGXXKJDsXXR5ZOVKQjdwKEfy8jmMjHgiJFRlUWIiEigzW8WoARUDie6JW&#10;T6MaDMCoTSRsbv1vPRa47vYuIdq7EVswn3ZOpW8LKZLyojA0gW+YiqRJfCouWGFBQJm1i4SKDrJ2&#10;c7OoKS/EoQ2rcGLnmzgd8z4uxX2I60mbCNJW5ki7UcELuGBSn1JN9kE0MpqZr7efVncM04VLh9FN&#10;J+XNP4KeG66zNkSYxgqSqUgpCBOgKbN4abRytHjVGRFlyqMy5cFfeNn6kr6ToiFCeZUEqAxJzJHS&#10;CNIP+If4j69G8deaPjFYhB+3X8KjshRCxNwoPxZTzInC1w9jjDGUH4P+a1Kig+i5EIMe2rkeguQ9&#10;sxfdzI06pEi5VKIs2rmTVCICVEWQylO2EaStKExkchjHq8ixD3GeyWLegXdxctcbiN2wGltXU5GW&#10;LER64mF0lN2Dt6wQvRUl6KmpgKeaQFGZfITJzzypr60Rgc4mDDCXUGer5iQ9mBjF4xlaOoH0cBKf&#10;PJrE4/sEiTZPC6SMh/oQ0lWdIJnqsJEGGNYhG1Gmfj+DatSv9/WxgSrYaPoFDBuyq+IxlPArDCRZ&#10;O5cnqYIWLX1b+ZvHkULJ3tlYO3XIRvZVbND0BZtuzvMx+0eL161Br1Qm2UDry+L5uBEVUkZ+N+2l&#10;fY++W98hgGjH3N0FGVpzXIv8ax3wCEyydyoO6BYz1o/Ehi87J0tmfUgExIYT8QJhFTpCZMrDiI5i&#10;cMsTS634mT5+X9BV6bSKqu6NFKCCCSitZ6dbTVrBgSCFJkJ21wlblpgQTSim3L2RBNEwQRk2VYqA&#10;xBBAY2OES6pk1i6MqfuzqC4vQuzG1Ti5823kHliLc0c2IP/4RtyTItHalZ7ciTIpU8Z+1GYfQhPz&#10;pQZavfqc/Wg9cxBdyuWZ10uZfNeoTNePIXgzziyeSuHh8kiuVEaImCPNVXNbw3ypNhcPCVOo6CJO&#10;n62KjGxQh2yuW7MhPa8IX48E8X++HMZfTzfjV8F7+EYLQfCg07djqUSHMXHzCMZo50JXNAyIORHt&#10;XO9FwqNS99mD8Cg3OrMP7Xl70MZozqYaZe5Edfo2QrQNFfyRxYmbUJiwCfeYHN6I24h8KtLFw2sI&#10;0ltIo0zHrHsDG1cvw9oVS3D+ZArqim6hoeg2WoruoJNXoe5KAkWYfLW0e4KpjflSZwMGmedM8J89&#10;wyvgA1oI3f7lk/thfHp/Ep8/mLIbpmlxlCldGdkIQgJDV/pIXmT5Ea/4GhIUHTbUR9Cs/M1G7xYd&#10;0ZZAWNUsApLsnJSI322NmY/VuGX/NFjUrXLKhmjQEB5+3sPPGzhUH1ukpK/dls6yIgNhFkiuCCEL&#10;6EBSR2x0RVSnhJF8zEDld/A71Q+kvMb6skJsyATIbqtCG+cKD6qkRYoLgkh2bMBZMj2nfiVbp47H&#10;cNbNhavYSWX4HkKi0QtSLlMqugABpfF1NiyIMPWr2GAKJdXTEsXu3kgGku7TavZOUEhhXGFhhI9D&#10;fDwcWT1IS3GpyOCsXZhQuVENYb53enYWVWwLBz9ajaQdbyD34Hu4cGw9riVuwC2qUqFcDyEqoTKV&#10;n9yDaqpS3SnavEyClMW8Ke8gOs5Tkc7Hss0eQe9lNy60L1+DrhMxQlUaL9Foh5OYYpgSWX9SNhWJ&#10;QYs3VnYOV86W4TtpmQUEiblRdhESs4pwMq8QPxoL4t+/HMJfhRvwS99dfFl7Bg8KEzF56xDCBGn8&#10;5lGMMjcaoZ0bungI/ec1eiHGRi+o1N1JNRJE6jNqzt6DBipRLQGqStuKipQtKE/agrLjm1FKmAoI&#10;0w3K8dWjawnSe8jb/w5St76JQ2tX28iGd19ZjKzUeFTduY7y29dQce8aGgpvoq30HrrLS+CtKCNM&#10;VQg00eK1EyRPM8Z41dfi+ffDw6ZIj2cnCBMViXnSLHOmKSa8E7QZw2wEAxFbp9EMvQSox+sW01eR&#10;oY+NN6Big9SJ+waRAaU+H6dGbtycG2GgsIqelEH2z+wdVUd2TirEsFVJ1f9CmL6t1BEuA8XfZqFR&#10;FFaAEEg8N9cRq74jp0bR7+snwDZSwdb3djA5JXIQyWpJkez+Rgp1kLJxK/qoROo7ciVvVeRcYUBF&#10;hygc1kfEfSnSt6unCiIBZI/dvkLv02gHweTuz9oHH78jes8k65hlzmog6eZiBGlMd5yQnSMYyoWU&#10;/yg3GiUsbhmuiJXTkCDuT/A5qZEirPL33DRqqwsQu+V1JGx7G9kH1+LCYaYIxzbhZuI2FKa6MnjZ&#10;iT0EaS+qGDWZ+wnTftQTqgbm7i1n9qP9XAyBioHncix6JQzXjmLgZgJG7tHiFaXaOLwpKtJsFZWI&#10;Kc7Dqjw8qDrN/VxMVp7FzUsEKeVU0ZP03DJauhIkZpbg1Oki/GwyiP/9xSB+M9GIX/Texlf12Xh4&#10;j/nRzUOYunUEE7R2Y7R4I7R2IfpLlbulRt3qM+KJdZ4WRDvpRXejMYt5kXIiJoAVKdtRmrwFpbxa&#10;lHBbeHwTbh//CPkE6UrsOpw/tJYgvY/0LW/g6NpX8dEbS7F62SIcO3YINaV3UH73GkpuXETF7Sto&#10;uJeP1uJ76CwroTqVoYd5k7+5xu4zO0RrNMl/5MzEMB7MhO3O64Lo8VzYRjaME7Ix/mOH6d81PEiw&#10;aIxdtP/IxtQxN7J7zFIhfLR31vmphmzq5BTBWTkCJYtleRMbMsNGeCv4vDpbNZQmWia2HEQN1eBx&#10;wLjJc4SmR53Arp8oOonOdb4qN9KIBp5bQGP9aEMZ2vbZ2Dmdh8vXXOmdAEltGBrhYPZOIXViTuTn&#10;Vgveq1ggxVC17VtgdG4GEWEX8ITfVkzVeavIEIHIBqvqM4RQHbiWVxHKaA5lNz8mQL7Id2jhfN3S&#10;RYNWdecJgTQ+rUqdA0kLP+pWLarWjfKxVgsa1Tg72rnxSL6kHGqUMMnWyQ5OzU6jvqoI8VveQsrW&#10;d3Fq71qcjVmPy7GbcStxOxVpO4oVqTtRnr4XlZl7UXFqD2qy9qJOoX5NqlIb86U2tt125vhdV2Lg&#10;vU5luhGPobvHMVqchNGSFEyoT6k6002tiKjRTF2uLd9VcLVYazaUPUnJLTdbJ5DyzpXgl7OD+Lcf&#10;DOIvqUg/997Ak9p0PLinIsNhTDFPMmvHGLoWgyF+cb98Ji1dp4oLVKR2VemYEzVlbUdD5nbUndiO&#10;akJUcXwryghUaRKvFsyNChh34zcyP1KhYS3OH1yD0/veRZpGNmiI0BvL8Nryxdi55wDKS+6hqaYQ&#10;lXevo+LGBVTfuogGgtVMu9dWWoiuqhJ4assJUx0GO9swRUhmxwSSigsTtHiTeDg9gcnhoK0wNMF/&#10;9CgbvRbplyLZsCBCpGKDHqsAEZBSSYlk4di4o2rk7J2qd8pJGFQAs1JsxNZRy0ZohQUeX0m4a4xO&#10;lWzukYoKhMc6XSOq4woLVMSI+tgCJBrRYKC53Cg69q8vChHDxtvxuC5v03frPAgNQ2P+BqygQMsW&#10;IgghNmpC1KeIVOvU0K2x8/1m2fh3s6E+AiYCh40G128RZHxONs/G2Nlj95x7r+6RxNf1eQOUgPG7&#10;dE+moHXKBm3MnQasqkNWlTstOTwqW0eQtJKqA2maICkv4mMCpQKE1Enq5W73wpwqPI5JgtRUW4o4&#10;KlLK9jdxZt8HuHhwHa4d2YjbCR+hkG2uKFUgMSdP342KjD1UJVq8E7tRm7mPedJBNObEoDn3AFpP&#10;0+YxPem6xFz/6lEEbiS40eHFyRgpc7nSrEY2aAatgjBpyvkM86Sq/FtuzYaUnAqr2CVllODchVL8&#10;2f1h/OsXffiLsVqCdB3fr0nD7J0YzNyIwRSt3SRVaZwRuh6DwJUD6L1AkglRW+4etOaQ8lN7UZ+x&#10;k150G+oyZOm2oCJ5My3dJpTRzpVoNEOSOmI/QkGkYnedinSBHjd7zzs4TpAOfLAaG15fTmv3Mj7a&#10;EoOL12+iqbEUjdWFqC+gvbt7BfV3L6OB+83Ft9FOq6fcSdW8YGsTxnweTI4MYo750EOzd2EDanJc&#10;Kwz1Y4L2wxaQ5D8+QEiUI0UhMoBMlQiT1IcN2kIqZCApZOEEDBswG43droUNK8iG5e4aIcj0Ohur&#10;ciJNw7ZQRY5bWTpV4wiw+o6sFK6Cgj1utTzJJtDxfQLLTSEXSFIl5m02/k+PpZCykfxefpezeIR8&#10;iMqk8rfyIrN16jNy+ZFupenAYlCZVGlTnqRRDlZpk/Lw9xggAsIAc+FWUHWKFYXJx7zIBd/b70JA&#10;2nEIaYAXLVXtgsy9lSeF7F5IIwaFreFNkMZ1hwlupUYqNoxGQLJOWCmS2T+nStaPFJ6wJYsbmSMf&#10;3fI2Ura9idw9zJEOCKQPCdJWFCTvIkS0d+r8P8GgMlWkuK6XWtq9JuZLjdn70ZTDtqvCAy1eN92V&#10;j3lS/604DBTEYagoAaOlyZiuPGG27kFtjs1PeliTS5ho8RitTDu+k3Sq5EmarSBUhuSTxbhCv/eb&#10;R6P41898+LOxKvzEcx2fVaZh7k6sKZKKDeF8WbujCF07hMDlA/Ce34eOM7vRSjvXlL2LHnQnqk9u&#10;RU3GVisulBOaMtq4suMfojhhPYoTGUkfEqQNuEeI7hxZZ/1I5w9+QJDeQ/LmN7H/g1ctR3p/9TJs&#10;2BKLnLMEp7YIDbXFaKwqQGPZbTQV56O58Dpaim6hVcpUUoCOimIqUxkCbU0Y7vdjdnwED1QCn5u0&#10;9R2mmOhO0qsLoslQEGOaAq0OUOuMFUwttHkMFRoMJtk7whWBSbYuWqkzO8XE3G5hqQrdkBpwN5Xg&#10;d1U0DfC0ZXwFkYBlo4+O5rZ155SXUZXc8J+oMhEm7qsIoXF2TpEiOZkqdga18iSNtHDKKEWyUvgQ&#10;I+RhwyXggomg6PxUkrYRDFJPwuUjXD1UKFk8V2Sgisiy0cZF1cfyuYjN8+p57vsDLmT7tJqqigxO&#10;xVSw4HFUqWNYxzS/U3ApR9JQIRUhBkcE0hBzoGFCMYYJ3XQ5AtIEY1wjGpQbWaEhmhcRGlpAq+4x&#10;JmXtJsYR5lYr48ZtexfJW99G5t73cS7mA1yLXY9bcXQ7x+l8qErFJ3bZBNKy1G0oS2ao4HWSbZQ2&#10;rzaHFi9nN3OlveigGHRdIEz5h9F75wj6CNIArd1wKRWJ+dFMjUDKskl+D2yoUC5tXi48hdekSCVP&#10;UnMIUVYx4k8W4ca1cvztJ6P4l0/8+PVYNf6k+yo+K0vF3K2jzJEI0a1YWjuCdOOYmzJBOfScJUh5&#10;VCMqUmP2bgJEK0c7V5m6BcXJm1AqiGjhShM3ooTwFMcTIj6+y9zoHuP2kfXIP6qRDQRp7ztI2vw6&#10;9r//Cja/thRrX1uJDVsTkHP6KmW8BE11JWijMnUw2usK0VF1Dx3ldwnRbbSW3EFLaQGay4vQVlNm&#10;o8AnhzREaNSsndZ3sNu90GKM85+r0eDj/OdqJdaAp90mBdqMWZ+ixUEVgUn3x3UT+rpopxSuIduo&#10;bwOHasBtcEgFBzZ4qoJyJSsymAJFFKmXCiPVIRyarm7LCVNxbGYsFciKDAJHYP3ecwoDmHmZK387&#10;gPpVdGDYHCk9JsDqP3JDhQi4wRNpzFRLVxJ3j61DleftRnw7G2eKI3iUH0lJ+TiaLxk0CoJi9s6e&#10;cwUGV2Tgcfma5iS5wa0CVH1K/E5ulSf1828flL1j/qoxdrYMcRQk3YlPuZI6Z6VOhMfu2Mf9sAat&#10;Cih+ZpLWLjwxZkB1NNYhYccaupg3bZmCPLqaK7FrcZPt6k7iZrY/gUOIpEoEqIxqVCqrd3IHqjXm&#10;k1HLNtuilIQgdZxnrs+8vzf/CAK34jFYkEpF0kpD6ZiqzcD9BuZHDTkMLYKSg9maLPSVXHTzkdLy&#10;aOuySgykgjtV+McvJvHPBOlPR8vxk7ZL+KwoGfdvxmKWedEkQbJhQTcOW44UZILmVeUjby9tHeXS&#10;St3bUXViC/Mh/hBCZEELV5LISOD+sY0oinO2TqO+bx1dhxuxH+Ay/win97yN1C2vYf8agfQy1r7x&#10;GjZvS0J65gUqUjEhKkN3SyV6O2rQ01EFb0sF7Rzzo8oCdJXdRTtzqdbiArSUCLIKDHi6cZ+q9HjG&#10;KZKs3qRAYu4wMdqHkKwNFaGfytAva0eogmzEGjoUJFBB5iTqR5IK2Jg7UyRBpIqZGjODdiraZyQV&#10;sJuL8XU32a6bjYqKJCVSpY7HthWE+J1dsnKRzlaBZXZPVo7v0fPfBh8LNC0CaaO9pUwELCBFUq6k&#10;AoQppFMoB5SDyW4EHbVtbNBW3pZlIwiq2NljQcStLXpvKhTJ5wSSzlkXAwLjIHI5n92+JaJWZv10&#10;bH6P4FF1L1qgsOf0/YTITauI9CeFQ2btxpXvEBSLyC0tVXQYo+UbE2S8+Kkooddl59zocOVIgips&#10;dw9J2PEuEnjxTd/9LnL3vYdLh9fjegJzb6YRd5O32gzs0rTt1p9UliartwvltHrV6dtRm870g222&#10;TUWyc3vRSXfluXwIXg28vhmPYEEyQTppi6OYImmEj1ZgZczaikJ5GCy/4KZRpOWUU5GKEJ9xD5WF&#10;NfiXJ1P4J4L0P0Il+LopD4/vJWDuNq0d7d0kY/RWDAZvxqA/Pwb+K/vhObePaqQK3TbUR/KiilRC&#10;k8SEj/AUxREcQhPNie4RpIJjVKOjHxKi9bh2dC0uH/kA52PWIHvXW0jjHyXmfVXtaO3eehMfbT+B&#10;w8fOoKKc1q21At3t1ejtroPf24C+rjr0t9cg0FSB3ppSdFONOooL0V5cTIUqRnddNcLBPjzkH/+T&#10;uWkDanpikBAFMDkRxLByClqsIJVhgDlI0IIgMWykAx9rnJ0aqw1ctUbr7JvdRl8QKS8yRZL9iVTo&#10;dKVmg7M5Rmz0Tlnc6juuo9WFjeqm4tngVcIkcJQ7KeyWK4JICmUg8Ry4tbvrCWydT6TooFK4VMmm&#10;U1ie1OXOUcOGCIqqdlFgpEgDbNxBKUYEKleNo9IY8LoIuGqdppers1UqI0X6tqIX3eo93HcgESIC&#10;a/mVvYcXFO7bDcZCBEh9ScNBhKxyJ0Vy1i5sls6p0rjd98hFeHYaYf6/wtO/s3auYscgSMqbOlqb&#10;Eb/jfRzb9BpBWoOsve/h7MG1uMoL9G31VSZtRaFUiUpUIZCkRqriJXN7gvk7L/q1uXvRREVqO7OP&#10;eRLb86XD8ESmpWuhFC3dNVGaienqLFOhOcLkljSmIjXkYbjqjMrfAkkDVouQkH4HbZVumvnfPerG&#10;Lwbv4iu++VHBcczSM04ywnc0xi4WQzdo664fJkiUQlLcTo/ZkLUDlembUZm2BZXWV7QpAswGFDKK&#10;uF8oO2d5EX3s4XUGUr5AOrQGZw/Q5+56HYk2Q/ZVbH5jCdavWYNNuzKwdXc2Ll+6hs6WMnjbK+Hr&#10;roe/lyD11lNFahH01CLQXgtffSW6mSd1lhGmsgJ0cn+gvRVTIQ1enTCQHmpZY9qLsWGNbOgmQB0u&#10;2ECDapSqjBEsdc7aKAc2WrdWA5/X61Qiy4M0YY7hciEHjfqX1Ah11dbV3FSIz+m2Jxql4JbmcqXt&#10;6Bp1NtKbQFknbOQ5VekEmFk+PmeLqxBsNw8pCpSzepo+7s5JxQ7mRYwB7usu53aH9BBVkkppN102&#10;4F1xRCPSTZUElNkzwRJRT20Jg7YaR+gUVVtdIASRC9k7s4H6rI4XBYnARpXNhgkRJLtvLLehYeZJ&#10;ujNfeJxK83u5kbZm8aROYUwSpikBRYjCEVs3rpAqjWtLRWprwdFda3GEbSZ11zs4xTzpwqENuMyL&#10;dL76KQlSCRWpXHPfNNrB7N02lKiaRzWqOLmNqchOCsBuNNNVtcneXTiIzkuH0EFV8t5NwmBJOhUp&#10;02ycgVRHRarPozrl4T4fT1Tl4v8HiRVe+fb+0rQAAAAASUVORK5CYII="/>
  <p:tag name="ISPRING_PRESENTER_PHOTO_3" val="png|iVBORw0KGgoAAAANSUhEUgAAAUAAAAFACAYAAADNkKWqAAAAAXNSR0IArs4c6QAAAARnQU1BAACx&#10;jwv8YQUAAAAJcEhZcwAADsMAAA7DAcdvqGQAAP+lSURBVHhe7P2Hf1RXlgWMvj/l/b7ptk1GWWRl&#10;IYmcs8hROQLOOWcb4wyYZDBJIjhjm5yNwcaAcs4RZcF6a+1TBdjTM+P+ve7P09MU3r63bt0qVd17&#10;zjpr7b3PPv8f3Hv8qY9bt3px6+ZN7th/6KF12fYWX+ORm7f0H3gWbvKVHv7r4l4nj3XybbJunt+r&#10;z6Lpo8z4pOdmL/f5RK/13qTxLL1wi8du8S/d6ubTLvTe7OS5nfx7+iR9A76P1mPbux78PHTz9fZO&#10;oKkFqK4BSopx69ef0Xv+LLqPfI/OQwfQuWMHOj/YgM631qHzpZfR+czT6HrsYXStzaZloGtNCrrX&#10;JJt1rU7jcx2TZaLroSx0PrYWnU8+gs7nnkDnq8+h6+1X0Pnhe+jcuwed336N7tMn0fvTj8D1a0BZ&#10;GVBXD7S28cLxyvXwN/Ca/u2HrlAvennOzR5dd/4cntul69LF1/gR4E/TR/By2XXUdeOFcddWn+DZ&#10;0b3hJ/Had6OX19Cup+de6Qrq/vGK2zH3Jl17HrXP0ntv2Xl65d7jz3vcA8A/+SGI0T/vo5c9Qt1X&#10;Zt3O/eeMAOSAjK/zLT20bu53syfrc255wE3bm+rd9rk8puP8YC84Gv6pI/KDutkpfwtzPFcI0EY0&#10;aCSwVFbgFoGm6+J53Pj+G9Tv2YnqDR+i6rXXUPLY47iamoqLSxbh7JxZODl1Ao6Nj8GJ0eE4FR6C&#10;06EjcG7UcPw4aigujRiKy0ODcYmm7eVhQ3CZx34eEexsOJ8P4+u0iyOG4ALt3MhhOB0yHKfDR+JU&#10;ZChOxkbgxITRODljIs4unIOLCctxJTsTRc8+jYp1b6Fm6ydoPpSDG8e/R/fli0BRAVBVRbBuAjqI&#10;bAJwuy66mrokBD/+foGgXQ8C4S0DKV4TDga9N7v5XNeT5/YItHinBGZ2/ZzdtPvBA7o3PMBnhESB&#10;2+8AUOb5u/r/nW9x7/FnPu4B4J/8UCexjqKHbfQ/r6mn3Xl6kyAmouGhGGY3BXbG9HrM1Hlvscfe&#10;3udJN7lVh7NOd9dHG9q2txPoGtFbVoqOS5fQcvg71O78DCVvr8OVxx7Fj4kJOD1vLo5PmYgjceE4&#10;Gj4MJ4YF4kJgAC77+eGKz2D84jOQ2wG46tcfVwP641pgf1yn5QUOQEHAABT7D0BJwGCUBfihlO8p&#10;8fNHsV8AjwfSfO21Ev/BKKUVc7/Y3wdFtIIAX+Rxe82zLfTtg3zfB/Crf1/85NsX5wf3w3nfQTjr&#10;74cTQQE4QUA9SaA8Om40js2egtPLFuLHjDRcf+F5VGzYgNqcvQTHI+i6/gtuVZM5thDguwn0twiO&#10;BlvGrXlZOowV3+QxDSSGm7SbupZ2PQmGvHR2LXUddS90gPfCMUPeE271T8e8x/XQ/23P+z69fu/x&#10;pz3uAeCf/fAgk7EyO6DO4u1xMh4V8JGJOGZBuNR7+JKZ53UxEcld/RNT6VXHta7oPZEm9Gwj4NXU&#10;o+fnq2j+7ihqN29E0fNP40LiSpyaMQ1HIyNxdMgQnPIPwDk/X/zo64NLg31wRWDnRzDisQJaMa2E&#10;x0oJYKUBPgSxQdwOQnkQAYxWEDwYRbTiwIEOAP0HooKvV/rJBqOSgCYrJ+CVB/IYt5V6P63MbwBK&#10;fQdwy32CYjmtglZFK+Pn6G8VB/oQLAWeBFN/fxT5+qGQ3yfPxwc/+w3ExYCBuMBzzxpA+uJkcAB+&#10;GBmMI+OicWrBTPyyNg3lb76A+tzP0H7mKKV8PmU0mWK35OwdULI9/c/oM++AXAZkhz28P/pnV1n3&#10;xwCQ53kGJrvkes77YyDKAxrq7KBuoGR3D0+8B4B/6uMeAP7JD/U1k65es06irdfYT7jpFrPgVmxR&#10;HcnL7gRqJtMkxTx96/ZDnba1Gd2FeWQ+R9G0axfKX3sdv2Zm4+y8OfhhHOVqWDBODx2MMwSMSwSY&#10;awSRQjK0UjK0EjKrMjMfghHNxxcVfK2S55T7+hKY/HmOAJCszgOEOq+EJlAq9h639zsgM/Dj687E&#10;CsX+BvKcgfw7BECCnhn3BZYVAkxfgieBTN/DmKL+DvcrBKA+g1DlOxjV+lyeJyA1kCSI6rMF0CX8&#10;HkWBfrjG9/7Mz73A33qWdoq/+1jkMByfHIsfly1A3pOPofrDD9F84CDaz5/HzaoKoFOOQV5H3Ztu&#10;bnkzdFndPdM1Jwz2yg+o+8FjAj4BoF7nzdB9MiZ5Wxg7FknhzX82nOlO3Xv8SY97APgnPxxZUGfy&#10;dCh2CWGYTOCozmb+Pu73GgjydZrc7y5McRez6KWUa79hgYHus+fQsGcfil58BReWr8TxuLE4NnwE&#10;TpMxXSAIXCIAXKFMzee+5GaJwESgRGCTVXC/lOBTQivlOQ5MPPsEIy9QlRJ0BG5l9h4/gpYDRz0v&#10;JUv0MsQyMrZSMrY7RvYoBke2WEIGKCsN5N+gOUksJqjPHmhgqL9VYqxQQErw4/MKSu8qAmA1AbDK&#10;QFIgSiPrtK2e83uUkx2W+/rzM2j8PmXGXslQaXn8nF98++MC5ftpfofjQ8kUw0aa5L+UlYbS99ej&#10;5btvcPPXq0BtIwFRgSL3EHTJdAcEcbqXPbxHxvgUYDKAc+AnN4TutgGi3T+9apB57/EnPu4B4J/8&#10;MABULzDGoG4hT5QYnz1V7zL0k8R1goudhi/IWa+ookm2+lp05f2K1u+/QtlH63AxPQHnpkzAqbBR&#10;OEXAu0gJe43szaQrwaiUHb2cAFHBTl8u8OLxcjMxNTEtB3QyAY/AxgCI0rOEwKnXKwhMjp15TQAo&#10;sBGQioWJqQncvAAnOUzpyr8vKwkkCNJKtO85T0BpZmDJ78LjZvwssUf3nT1/12MV/HtVtAqCoEx/&#10;W2yy1L4nwZO/SedU6PvRKgmA+p72m30DeMyfzwmQBONifoc8gue1wAH4xb8/zvN3nhw+BKfGxuHM&#10;ggW4+swzqNmxHW0/nkF3RQnQ1sr7Q0CUD5bAp3vZpcGKo5YX9Jw7Q0yQG/7Pme63595q/3ePO+f9&#10;jRfvPf6hj3sA+Gc/vB1BAGgQ5zqSIrzyK0na3pTvyZ3krKsDaKhD788/o3FvLq49+iTOzpqDk2Gh&#10;OB3ki8vs+NcIbnnsxEUEHZlAppiAoUCDWJBAoEJAFdCPgNOHgNGP5wxwIOUBKslZgUe1jzOBiQGK&#10;F1S8z7lfaoyPcplWys81WcvPMePfln+wxJ8MTuBJuw1g9hkOnG6DFBmbzH1HZwZsBDUDN1oZ9yv4&#10;Hb1MVKAoJuhlg+X87eUBNDtXcri/bStoOqbPEzMs9QvkfhC/SxC3AfzdvigkKy0K0jUYhEKed52D&#10;xy/8XefIPE+OGIIT42NxfsVilL79Gto46KA4D7jRwtvHe+PwjsY7qZFNN9Lou+c476CDNf5f9P7e&#10;40993APAf8Lj7pH7fxzJrbPoHHUGPWFP8eTrWdoLmYQlp91qM6anSG39rs9Q8NQTuBg/B6ciw3Eq&#10;eAguUt7lETwk+SoJGGUELC8LK2KHLxIAGrvyyE+dI6AyVidgFCg4MDHJSbsteW/v8/36TDN3XHJY&#10;rFHHvNFcY14GPgK8/nxNWw/w0LwAKMkqmS3ALBN7E4sTIBJQ78hsHrfvPRiFZGcCplIClAVc9Bke&#10;s319No+XkcGV8u+XEuz0Pe17CYS9f99YpNu3zzcQF/jq98l/KcbKz9EgwOtYOdgPVby+kuOFfM8V&#10;gu95vn5ymD8ujI3G1YTlKH39ZbR8fQjd168ALQ3uXso0sJnz1mPy1fZKBmtQ073Vef/z4x4b/Oc8&#10;7gHgP+HhBT1ZL8FM5k1I/v1DfaKL4Ndl8pfAp8igko31ECi2NOHW1ato3peDnx99BEdnT8fh8JE4&#10;wQ540bcfrvoOYKeUjCSwcesAg9JSvjcxPbEkA6U74HU7sirgIRAKDPU+r4y04wQBO/82eDiQcccH&#10;GpuTFfuTQRLk5HcTgyzyk/Uh6N5H9nQ/vxst4AFn/g8gn9uCgD7I93eWx+fumF7vc5e583U8P+B+&#10;nnc/rgfeZ/vFAX35vfrxu0jCyy/oQNgAWd9PTFGsz34nf5s/JS5Nv8v7G8ynSTOw9gChfnull9ny&#10;vfJD6hooWl3Fa1Spa8Zj+gz5RgsJylf5GecJ5D8M8cfh2EgcWxqP/NdfQdvRo2SGBby5N3gj5dQQ&#10;t+f99ER/lbpkUWTeY7FFbXnDddft4W0/Ftn3mF69B4P/2Mc9APz/63F3k2SD9fzfsTn37KYHAG+D&#10;ohqy7bsO0UVG0EEU7GRnkIMcXWR7zS24WV6G1pMnULz+XVxcuBLnwmJxkh3xHDv91WDHhMrlN7NO&#10;TwBkBzb/GZ9Lwkr2FksmEqQqffubLKxip/Wypdty1iSnTB1fxwkKAgYDiDvsUCBXSlld7N/XQCkv&#10;kMAUzO3Q+5A35D4UDH8AxSMJhiEExvB+KIrk82gCVQzBJY5/awyZ1FgC8ngC0QT/21Y5nn97nC+q&#10;ua3mtmasH2rG+KIqjt8lhp81uh8KowmIUfy8cAJrCP/WsL+icOhfaATZIfejIIhASRlfxO8mK/GT&#10;UdIb6xQzFHA5YNfvs+BMAOVuYKADQbFGXsPbct9zLYrFIoPIImX8LAuskAUKbAWOSsUp4jW3fMUg&#10;f1wisz5J5np0SDBOjRuHX7PTULtjE7p+OQ801TrXRY9j92wGpoy7uNNrbg61CbYY/U8PbXiOuUG8&#10;bcdj/+3jf3j53uO3j3sA+Hc8xNbcw7VO+eWMtXkAT896CGK9loQs+aoRXs+VP8bnaui9zjne29tF&#10;60ZvF4+L8OnDb7Sg68J5lL37Ls6vXI7vY6NxZEggLpDF5CmVg51YfikxHPOBeTq0C2CI5QjU1Dld&#10;rlypoqHsxBUErwoypXLJPrKcMnZw+erKJOt8/c0Xps+wqC8ZXREZViEBriCIjCvorygY8lcUjexD&#10;YCMIRBNQCFDVkwJRN3MIGubR5g9F8+LhuLF8FNpXhaAtcSRak0bgRsootKWG4kZqmFlbWjjaZekR&#10;tm/PU5118FhXmsf4vDM5DB1JoWhPDkVbUgjaE0PRsZLPV4xC65IRaFo4DI3zh6F+TjCqpxNMJxK0&#10;xvA3jyZohvVF8XACJb93QTAZKIG6kABZTAAv4TVQmk6Jvz9BLcDYrTewo2sn4Ks0eSxW65XSfG7X&#10;nZ9NU25jYdBAG2icFNc90DUV6/bDdR67xPOUanNiaBDOTJqEK2vWouazXUBhoZuVYv7dWxYwUXT/&#10;Zo8Dwh62gx69Zo5gj7Fp2KBqARXX3owR2mDqmo5apMx7/N7jjz3uAeDf81Bjs401Ne4oYOHCE/aw&#10;NsoGyMasAK1SIiz7S2xPDdhGeZoaqfxCemMXT6yqRut336HwxedxYe5MHBsRzM4zCL+wUxawE5XK&#10;72WA5zqpwE2dT1tvoMKZJJ2TeAZ0BEzH3mT8DOvkAklFQPmcrDCfMvN6AIEukDJzKEFvBJlUOJke&#10;mZtApWZGAOrnBhFwhqB15UiCG0EoRWBGywjHjcxQtGSGoDVLRnDKHIWWrJG0EWbNWcPRmDkMDZnD&#10;Uc/9Blp9ttv3Pvda038yAp0+I9tZo55nj0Tz6pG4sZpAmx2G9gxaOsFSIJpMME0IQ/PykahfOBQ1&#10;cwmO0wJQNm4wiqL7oSCkj/0+MdfbsptsUexOMlgJ2E4Oexgfr7H3Wtr1NfbnwPLO9bwT0HHRcF1f&#10;sWdFvQdz4BqMi3zPcbLFY9HhuJySgIqNH6L7wlmgppKNpFMthCDYxbaizEC1FykHNSa1GbYVNS2h&#10;nCijtSE7bFhobU7GXWd8Ynv3Hn/kcQ8A/66Hmpfgz9PcPI1PbdPaIrcucitXzy108MUOnicAVAM2&#10;94/ap05ubseta8Wo3PEpfsxIxtG4aJxgh7rk2w957HwlQWQUlFYVPi55WB3PkoG5fztSKwbikW5O&#10;yspf5WZMGBj6OPlngRC+Xw78QjKawkCyvCFkSQK7KDK7cQNQMz0ATWRyN5YSXFaG4IZYF8GlLSuc&#10;wBZGI9AR4ARuAiUBWoO2BCoDMgKUTPt1XiPQ1WUPQ91qnrPGuz/0ttVn39lv4P7dptfs9ewhNO5n&#10;ke2tpnHbQGukNRNYm/k9mjIJjhnahvB4CBoIjo3ZAmYHkB0EbDHIGytC0LR4BOpmD0HVJF7bOLK4&#10;UF6PYX1tAJBvsjigH5liH15XRY15vRWMsWtLuc7rbNfYAJGsTyb2JyCkOT/kQDtPPkPtl8g3Sgld&#10;SLvCzzxDcD0ycghOz5qO/CcfscAJqorhpuQ5sOsh+PVaag3bjcBQTUbtTDETth0NonzFDap6g47Z&#10;ce1Kh+gd9x5/5HEPAP+Oh9cHo2aqJqb2Zzs0G6B53F4n0nXTOtkqu6hlnKOb56kBt7Sj99frqNjw&#10;Cc4vX4nvQ4fghOa3+srH5mYyWM4bwc9mXtjsC5cS4mUeYn5es6CGGB3PsY6nzmksRR1YqS2Us+zY&#10;5rMbwc4eyfeM90Xt7GA0UUq2JoyiPKW8zIxAu4AugwBIQGkV4xJT8wBYnQCOINNAABTweRncHRPL&#10;I0DJ9JxMrc5M+w4oxeAa+XlNtGYBmICM+wZ6WXdZJmV15lAyRz0X4IlF8r0Gdtp31mSvEyD5njrv&#10;lt+1Zs0w1OgzeU6zfgu/s9hpi0A8W6xVUpzASHl9Y0UYmuJHkO1SEsdSDlPm5w8jIw6+j6D1AAeO&#10;vighU/ZGpW0mi4EgmR5NA5BktNieuyeSzxx4+B4LFskNQVP6jUW+A/zIun1xkZ93IoCsUFHkR9ag&#10;5YsDQEU50Cl57MCt16LFAkENnGpXamh6zblelAyvrdFBe42DrN5nqHjv8Uce9wDw73mIuakhCtgI&#10;dzJrbAI3tVJDOR7htodypVcOb72u480t6Dx9BgUvv4Tzc+fg+PBgnA8cgGtkZMXsHAI8SdMq/wB2&#10;LAJeQAA7EEHPAhtO2t4GPclimToYO59MTnylkmgObQFlbd6Q/6Dc+yvKIvqhjp27efZwtC6mTE0g&#10;o0sLJ/iw468hI6KclKyUCbwaMghKHslqslVAYqZjBD9aPUGlwWMmS42JDSXjGormDBmfEyzFzgRA&#10;el1g5Rib1/TcWVMGwdhM+zx2m93pfXq/A7x6gnM9wayWoCqAczbETCyxgdsmAah9V7FE73dw7xcY&#10;19BqDYwppSXbKeHbsyIp6SPIejkAkCU2LuS5s4agfNwgFIVzABlO6RzkotnykZZZArkDOgM/WhEB&#10;0OuW0L3RPZXrQs/F2pWaVOnjmHqF5i/zvuZTFv/E7Uluj0ePwvmkJSjZtgG9RdcJhO1sU91sOkq0&#10;7jFTiryBn4Gga4cadmHluHie2pma2z38+8OPewD4Rx9qVGpvtiu/n6aiuTmgSmkwAPTY7UogerS2&#10;ouPUKZS88gouTJ+C4+woP/pQcpGhqaNYDh07gebdqriAzbGldJX/zqaH8ZwqdrZqDwOxtBTraOxg&#10;BNASSVoySAd67Kij+qMkbjCqZwSgcdEwtCeEolPBBkrBlowQgoHAjsBFptRIplS3xitDydwIDo5t&#10;OaZ1xwhMYmXZQQSRQFoQ5SiBxpihZCo/h++tI3CJCRrTMwDiOTrGc24bP7+B59rf4vcQODqmR8bH&#10;17w+P/MBZvBzaNreDYQC3jq+z/1tjzw24Hbg2ySmauf9zvi5+vv6vvX8e2K3jRkETQG2ADFbAwKv&#10;EQeHFl6vG7puqzhQzB2Kqgk+BMM+yB/+V4LhX1Dofx+KeM2LJJklcw3oBvFeiYHzPtng5AFA3jMV&#10;fRCLtCCLd0DjAFdMMCwMDMRlvu8IgfVw+FCcW7EANVs34VZBvssKUFtSTqiZ1IQAkId43BiggNBA&#10;UgOwa6r3Hn/scQ8A/8bDK3VtlGWjkvXK9Jo7g69ZeIMNUBFfPu9mc1QbtJe501KLpmM/IO+lF3Bq&#10;xhQcGxqAn/wHsMHLpyQp5aStySiBmo4T6BStdRLW+e6UWCx/k6StwFH5Z5JZAryCQMq04L+iPLwf&#10;asb7o372EDQvI6tJiSSziaTkCyMoiDU5EJJMlGSUBG0hEMj02m0gIYPS640EO2eSoWJhzvSazqm3&#10;rT5zGNmUk5u13K8mKNasJhvjtp5bWd3qYNSukQWhVvt6v73Oz1tNFnnXuXeO629x3/6mgJQsTjKa&#10;z+v1nQTg/Htie036PWKP6UEEd/5+mlikvrf9bv0+mgNYB5L6bfZb9Pcyg/m5/K32dx041ur32Lmj&#10;0MZr2Jkegc6UCIJhKJoW8PXpASiL4z0YdT+u8/oXBD7A+9rX7l0N761moyiX0BLHJY29Mtj8g7rH&#10;CrSIwQsUxfwVkVbBBl/8ynuuwhTHwofhwqrFKN28AT1XrwDtKsrgeXjaZq8Ntnwq4qeGxydSHyab&#10;DSTvQeH/9LgHgP/NwwuCGnHlWxHkadR1I7Fjftbg+Lr5YBTluHED3T9dRMlrL+PUpAk4QWn7MztG&#10;PjtCkea4+vuTJQQR1NiJ/Ch3zX8nOaWZE/24L3lFsCM4uoos/uw8/lY0IJ8Amsdz8iXHRvVB1Rgf&#10;NFGqda4ItfSR9oxQtGaPYqcehRoCXy2BopYdvS6bndzAzTEtB2iO3RnQGPjJHDDYuR6zY3zNzhPL&#10;Ihtz0leMiWySElqS04Gi/HAEuqwA/m1/VGf7oWo1pd9qH2fZlIA0bSuzKfezOAhwv5yvVei8NTx/&#10;TQCq1wQSVLkl26zJclZLsKpVIIXWQOZqfkT+jlYCWmtWMPcJgtw20uw3eH6XgL2W4CozcLfXnAl0&#10;7XMFhJ7f6DUHlmScxkBH8fNDzRRYacuIREdqBJoX8/rOCELJaOc3LAj4K4r87rd8SXNJEMw0iMks&#10;KZuDlzMNcHJjiA3yt/OYUpOUj6kofRGPXydgnhz0AA6PHILzq5ahdtcOoKIM6O4g0LncUqXLuKan&#10;9CsN0q5dWmFXT9u99/jvH/cA8L953AZAmfgepYaA0FJdvA5pZfXLB9PTiq5fLqL0jbdxbsYcnAgK&#10;wi/G8nxQa7KIHUEjPc2qkvC4Sja5ZGSXv+cSj8kY+D6bV0tWIAZRENQXvw65D9dC+qJsrC8aZg5F&#10;+9JQdCdFoIPA10q51kRActFTdWyxOjE0PldnF8NRp/ZIwXqPCRy8YODt+I4tSi5KpupzCBIe6Vu/&#10;WkaAM2ASyAUZSFVm8btmsmNnkt1ksTOvYed+iBL/YdpjlORPUCY+RXu6P4qfoWx/jvLwOf5WWulz&#10;lPJ6/iztab72FLdP8dgTtMf5OY/y2CO0hwehaC2vzVpet2wCSBZlPkFSYFtH8FMApFasj6DcQJDU&#10;b7cAC8FNViupL4D2sk1dJ3suxueuhxsUCK6UxcaAdT0I+vJ7NmZxYOGAomCQfIgNfH4jOxwdBMM2&#10;yuTm+SNQNTkARVH9UTC8j5v54tcXxQQ6RfOt8g0lryv+4Fi83Bi3p+PxtQofDgAEQVfcweUpXg0I&#10;wGm+52jEKFxOXYXqXduBSgKh2idNOaa9t5RGT7vJdtjFQVjpMvcef+hxDwD/xuM3wHfbxPTE+rjV&#10;yKs8PnsQCEuL0PDpVpyZOxs/kK39SKaWr0RZm1DPhi7wMz+flxGoUzhJpDQVl5unZGSXkGwzDcgi&#10;NI0snxKrOLK/5bM1LR2BtmSXf9eSTTlGtid/m/nePJ1dnbqR1mzA52FDOk65aYyQAKEOL5nnQECg&#10;RwDwmj7HgJCgwffW8DOqMwJQkcFOTOApXjMARQ/2R9GjBDMCVfELBKk3CXrvE+Q3+qBmuz8a9pCN&#10;7Sc7OzQcbV+HoOP7UHQeJUs9EYauU2HoPh2BHtmZSPScddZ1mnYinBaBrmPh6PwhFB3f8bd+NQIt&#10;hwhKuQSrXX6o3k429TFBdX0/FL1KUH2B3+MJXuOHeV3JIksyef0yeB3T/VGTEWjgaEyQQFfD6yBz&#10;wC9/4VC0mJFNmmz2DAIEyBrJdQNKxwQFjgrs6BznM9W10vGRuEHm3ZFGVpgWjRuJkWiaPxLVHKjy&#10;R96Pa4H3IS+gH++l/IKO4RkLFPAZ6/eywcEES/62ANVbVHK6kqp9+D65R3zwK1njUbaZ7yNCcHXt&#10;Gtz45mugqY7tz+uGcWpELNAGabbZe4//+fFvD4BqJoQ3745temjy98m/ogMujUUOPjYyJTlL6qoM&#10;UmU5mg4ewNXUZJwMGYkLBLpCjvSVlvbA0Z/bYgJiWWAgG7TATSxPMwnYgblVQU9LaxEwsnPIJ1Tk&#10;x84SSNAbeR8qx/RH45wgtK0IQ0d6NFqylOcmwCM4qVMbeLGTes2AzrE6BS2aeZ78ZPWUhWI+tWsJ&#10;AGRCNTwm0JQvTUyvls9rKJMrKTVLV/uhZM0gFDw0AIVkb8VkZxWv+aFmfQDqNxNMPyNYHBqB1sMh&#10;aDtOYDsXju5Lkei9GoWeggjcLInEzXI+L+NWVh6NWxVRHovErUpaVQS3tGqeR+upjkB3NT+nKpz7&#10;/JyqaPRUjkZvRTSN55SH4xYNxXxPQRhu5YXh5q88/yeC69kw3CC4thBoW/aTqe0keG3wR8XbBJNX&#10;eF2fJjg/IlbK51lkVlmU5pLUZK9izI28XhaskW+Q10TMWX5MrzTWcwVgWmjNaQ40dU1NSmuA0XOC&#10;Y2OGWKICKBE8NwLtyeFoWkIgnBZMieyLwuGas90Xpb6alTPQUmKUOO2N7iuNpkjthftWHILn2Hxr&#10;Gyg5SBIg84MH4xLB8lSgL86Mi0Ppy8+j/ewJmy9uDZcPb4KM8wNay3b7AkjvSbc3np3fPf6dwPMe&#10;A+SD8OZ8ex62Z3M0uVVNPoGgK2ZA0NMTFSu40YL2cydxaU0WTowcgYuD+uM6G7ZKwVcR8OQI19xb&#10;C2RwNK/0DUA15U21j6QOj3sSmOX3EegVkAlc83sA14LvN7ZXM9UXrUuHoiuVHTyDQCP/U1aoMQ4H&#10;fI65ia00KuppHdAjb9mJ1bGbea6lgFg6CsGO59ZSvtaspa0Zgmp23qrMIJSspmR78D4UPEbJ9hwl&#10;69u+qN7Kz86lxDtMRnaGgHRpNG5ejwFKYglEBKYqsrUagl/tKFoIOrVfw+9ZS4ZaOxw3aobgRjWB&#10;u5pSvXoY2qs8VjmEz4eirWoobniNz1urh6CF57eaDaHxWBU/p1Kmc4L5viHorByBjspR3B+FjppR&#10;6OHf7q4lq6wjq6wjSNZEABUCynACMkH1ApnkMbLIQwSmHSNQ/9EQVLzuiyLK8fxH+iL/QbLItQJH&#10;H1StJVsU4AkEOXgo2GIRbPk9FdUWO+Z1tGsusOQ5Ljru7sMdFj2Sn8HzV49Cq2aqpEehIyESrfMI&#10;hmP4t4c/gHz/+1Dsq2IODvysFqKCJVIHYooEvd+YsUduCZDmJmGb+ZUAepLnH5kYi/IP38PNIiVT&#10;s40aeBECKYd7eiSPFSjxAKAxQ3eKW9fEMlddJ7jr4e0H/w6PewBIBat7rfHR4rwCOk+1DgU9VIq+&#10;u5vPxfq6eaQgH0XvrsPRWVNxbIgfrllqA2UNR2WVnJLctYn3GsnvYneasiYGqGoiNqleW54vVpA/&#10;tC9KogmeM4PQolkY6aG4YdPKKLHSPUzOfFNOgpmkM1OnHMnXwtCUxk6eLmc9Ox87ZwNZn3uP0kdG&#10;sVMOR3lmACUsmcbDlLBPDED5K2REGwagZs8gNH0VjLYTI9H7SzRQFEfmFkOgG01WFoHOKkq8agJc&#10;DQGuhrKWYHSjigBXE0xwEthR7hLMWrSt5uuVQQQ8f1oAwS6ArweitSYQLbU0bptrgmjBHtNxf77u&#10;T+Dk+XzeXhXIvxeEDv6NDoJmJ0Gww4CQ7LOav6+Gv5nbGwLJKgImP6eVn9nG93fxPV08r4PndFaN&#10;cqySrLO3YjS6ikaj7VI4Wo6RSR8chqotZOXv8J69QNb9WB+Uru1vAZqaTD9erwC7hnInON8qrzdl&#10;r6LDupbOT+oBRLs/jh0qCi3GbbmJYok8/0Y2QTuTg1kK79HiYaieREYY1g95mqcc0IfAx4GHbcLN&#10;LOHAyDZj+YXevEK2FSXHa3qeClpU+8mXOAh5QQPxIwfPEyHDcG7VctR//jlQX882zEFac827CIAW&#10;GfaA2e227oTzTfkMdfDf+PFvD4BeuesaCfeUwtIruSupq0aiM9hIGmoJFJ/i/NLF+GFIMBueL64F&#10;EfQIfPLdKZCh/LyCwL4oCurnUh/UqDVya9Smqc6c2F+xnyqq3If8YfejPG4gmuOHojMlzObRNrHD&#10;KBFYkuuGcuLYqZSq0cgOKH+VdTDuy49XTVNibz3ZRpNmOmgeLhmjJFsdZV51tj9KswahMHsAih6n&#10;pHp5MOVhAJr28+8dD0PPLwS5EkpUglxvJZ9XhlKCEjQIYl1kYQKgNlo7QaaNJrARg2uvEYsj8PC1&#10;VrIzx+Dc621kbW2Vw9z5YnQCOAM6gkSNAGw4j4klCiyD0VJF42sttfxtntebDUgFeO4zOyoJzgJA&#10;skgHetwa8OpvB+FGLf8OrUVA6/k+AkWd00YANSZax+9VP5IMNYS/jUyxMhYoHYtb12LRfT6SEpps&#10;b2cQKt7lAPEs2fBDDxg7rsomGGZI7ordOVBzPkDelzXyvTpG6HyElMrpBGcFTnTcAFIAKvfEEEu1&#10;0X3tTKds50BXMyPQEq2tYAMVgBsgpQy0lgpNgZMApxIkm6v8CNAWQXbTIEuGqOoPGXzQIJzjsWOR&#10;0bj64CPoPncO6Ghj4+6yDAaxPKtOLdBjM+chO27J0/cA8N/z4R0VBW+SvHrmvCeq1sImYwfZONpa&#10;0PvzZRS//BKOx4bjHEfmPIKdZmhYxNbTQOW3UfVjVRDRfNISbtVYK9kwBYAqT5UfMIDWBwUe4KuZ&#10;S4BJJOMjg2sgS7B8Oo/fqSGNYMAO1SzWITbBDmSpKebUV4fS8WGoYQez92j6V1YQqgh8ZdkE4ocf&#10;QNFzZBfv9EPVDn80Hx6B7h8jcSufcrYsCr3VlIdkSTdktQQGgo8Bm4CD7E3MrZNg0kEQ6SQIdZpk&#10;JfAIUASKBLY2gQ6tqZadmybgMUZWxe9NIG3mZzfzs1vrQ2mRaK4bzXEkBg11cSQqcaipi0Ft7Rju&#10;j0dD/Vgej0Vj/Wg010fTeH5tuL2/xcDSfXanMUJ9B4JqLVku7Qa/czu/qyS2QFHPxSZbK8kmecwA&#10;nCCo33hDAGwAOhwdlPBd1QR9skTzWRZxQLgSjXYODg25w1C50R8lr/LePTEQxZTKFdm+qF4dgBpa&#10;bbbug1cSOz+hse0MDkbmdnAS2eSx5/5ZBFrASIDUYGXTD1eEoW5qMArDxQiVWD2A4Mc2ZcEwtjOa&#10;3CWadSLfcrlVqKFpYCVgapCt0IwTvwG4SjVyVkG4BfNRvWunm1rnGcCVs+ryVp0MNtzTjqcfeB9e&#10;+evtH3fv/198/FsBoG6kN7HZmyiqgVCFC9Q0NLNSW+VR2QpgdXWo2b4NJ2fNxLHgAFxWIjNZnyJ2&#10;lrtnScuuTpyTKlqdLIAjtQCSAMhGqzJKKkBwLegBXB/eF5Xj/NGyYATaU1RkIJSdZBQ7icBvBKrX&#10;jGDnGkmZpelmI9mxlHM3/DbjMP+fOpSkmToeO6BYSQUlW/Gagch/tA+KX+qP6o2+aD44BF2nQtF7&#10;VYGICDI7Ah47u6Rsu1iUAEVgQWBrM1YlYCDICSTIxlrFyvhcxxxg6DjP0XuqJWv9TK6K3TXVDiMA&#10;EvQokVvrRqGxIQo1TeNR1TARxTWTcaV0Ai7kj8eJX8fhm0uxOHAhBvvOxWH3WdlY7D03DrkX4vDF&#10;TzE4enUszuVNwM/FE1BQOQkV/IzqZoJkcxSa6kPI8vRd9T3Juvg9G+vE9sgSCcqdkt76bgI/fjcB&#10;YZtAXeCn78/3dfC3yC+p9zSLPZq/koyVn9teNZKvhZIB85qRId4qIDv8ibL5SCjqdg1B1Zu8zk/2&#10;Q8HaB1C2eiDvR6BjemTs3hkvukcaqBqVe8n7pGOSy5ZeJKDkvlwTLrJMlq+peOmRaEuIQN2s4SiJ&#10;0pKiBEL/B9ie1LZcu/IGyQR+yhfV4FrtSZkRENrUu2CCdcBAnGf7OxwaggtZmeg8d9olUVvalvMD&#10;Op8g+4MEj2HgHdD7fR+5u6/8X3z82wGgJZD2KG2AN5ut4GZXr0ndbjaOHo2WPZQF7e3ouXQJ1594&#10;CiciInCWjfDqUB/kD3F+GaWpKHm1wlc+GUVz2VDlC/T1R5VPMLSehUlfjth5KkQwnIwwbjAa5lF6&#10;qmQTZaqqqljAggB2JznXsQlFFp2s8gQ42FGs2omYRZZ8T0NRnRmAyizK77WURE9TGr3ng4b9ZDpn&#10;yGjyo3BTEVR25C4yMfns2igj5UfroERtr3T+M8lMBSRcUEKyVcBIGUcQbPIAjDOyGZr8d5KZAhbH&#10;yAQsI9BWR6ZG5lZTG4fS6rH4sXQ8vro6ATsJbu//MAYvfzUeTxyagLUHJiA7ZzwyciYiY99UZOyd&#10;hrR9U5C6fwrS909EZu44PLh/Ap48OAEvfzke7343FttPjcGhK+NwnCB6uXoCShrGob4phn+PrJKA&#10;3Cwg43eV6fu1mj9R4EbmKLZnUlqg7cxJc/0W54NsqSGL9f4egT/leQsBXb7MdjLZ7ioOIlVhuFUa&#10;hVsXY9D+TQhqtweg5HWl3/QjM+S9zx6MKrLC6tXBFmCqXUOGuNqXxu0agqISuHnfBHoWlNK95L4N&#10;bmoD2WTKmSHozIxC28pQ1EzzpzR+gIPmf1g+oWoSlsmP7BvINsbBl+2uku2rmkCnvEGBY0GQW4vZ&#10;FElgIK74+OE4AfP0jEmo2vQxUF5txThudlHnsA94Cy0oifpukLvb7gY+7/b/2uPfTgLffYOle2/1&#10;sDEQ9FSo1ARxbQUqdm7HsblzcCQoEL8GcdQPHIwy1eSjyYfnrdZSoVkalr2vai0CPbeGropuFvj3&#10;Rd6wviiN80PjfModL/AZqBFUsiiXaGIM3tw0y+EzdkdZKblLUBTD0/xcOdzr1lDiUoaVrmane6I/&#10;at/xReveYeg5HY6b1yPRI6ZH2dhJltdRRWnNDtxCCSjWZkzoLrCTWbSVHd86P01A6UBS5+mYgEFs&#10;KoBgEUBQJLCI6Rm48PNrIwmMsSitGoczBWOx4+xovPV9FJ76YjyyCWzpeyYhde9UJOfMQGLuLCQe&#10;iEfCgYVIOLQECQeXYeWBpVh5cAFWHZrP5zy+n5a7AEk585GSOxdpudORvm8CMnPG4qFDcXjpm2hs&#10;OhmL766Ox9XyCaijdG5uGM3vEIpGAnGzwLqO14/g1cjv1yJw5u+VjJdEvkHZrN+sQEoTX5dMN98l&#10;f5v8lc54Dn+nTCzTC4pt/M0dPF9y+SbBUMGi9h/IDHcMQekbvN9k3yXZ/VGV6Yt6Al+dpv9R8lbz&#10;/tUYO3QBLAuUeCL3GgBreb9NGvM8DW43yPzb00PRsmokqmcGoCCsL64H/ZUMr7/JYq8criLQacqd&#10;Zo+ozdlKe0q41uwhn0C2Qb6X6uMC2+GxkCH4OSuD0v4U0CEUVBnKTqgGoctt/S3w/d68/eb/4uPf&#10;jgF6H8b++Lynt5MNQKXKbwDXr7Axv4Jvo8I4eg7CNTYg5V+Va/6mQM8kCIHQUhbkm9GSihqVA8kK&#10;VbG5v9WVuz7kfhSG90fNDIJKUhTaM5W4rEoqlEVkCXKGe53m8iNZzpkB4RAHhBZtVG4egXHtMFRT&#10;TpWSZeQpVeWVvqje4of270OBq2R6JZK3oQQ4dh4LBpABVZIJWQoJQU4+OXV+shxjbjKBG4HB5K2B&#10;n9iR27YTJLwmP1sbQUGmgEeLALUmgiATh9r6KQShafjml0n44EgcnjgYg8y945BCVpeYuxgr96/A&#10;iv2LCGzxSDw0F6sOzuE+wU6gd4Dgd3A5gW8ZEj9fbOC3SufytQQe1zbx4BIkHVrI7TwkH5iHVJo+&#10;O33XBDy8byze+HYs9v04GeeLpqKidgpa68cRzMINCBtqea3rJMkF9AQ/SuMbVZLrYosu0KLBQQEb&#10;AaIYoAN7F7S5IatV5FpAyM8g+Ml07cQYW+uGootyXG6Fm8XRuPljNJr3D0P5OwNQ+MwDKH6YjN9Y&#10;YZD5ZpW25I0WuxQaymQxfW7lzqhXcYlMWkaQtRFrH2wvbWo3y0aiYrwPCkaoiKvWQ+lnSfSlVByW&#10;NG/A5/yEbmEnDso+BEJKY1UIV0T5KtvyUaqRM/HT0bj3M6C6gh1AKTLd7BOO5TlWKIn8W8D7/fb/&#10;2uPf0gfotp79m52UvI1o/DwXPy5eiJNDgnCZDUZLI9r6uT4u9UDpCaU0SWAzAqGrxuyWgtSUpzyV&#10;kA+7D9XT/HBjVQhHcjZgsjzvdCwxPAGbKpmoA1jJJ4/c9fqPVEOvJmsUqsgGytcEopASq/gpgun7&#10;fmg6NNQCGTeLR6O7OgI36hRkkJwTeAmo1Gn92cF5rvnCxPxcAEBpIuq83hSUVvOJSfY6tueN2rqU&#10;FQEBzRgiJSHPbSH7aVXQom4ifiqegH0XxuDVr2OxNncCkndPRyJZWwKBL9EDYisPLiXAEdTE7g7N&#10;MyAU+7PXCYAGctwm7qfxfatyFxEcBYbcl4kp0pL3LyAAxlMmL0TK/qVIyiV7JFgm7puFzH0T8cyB&#10;0dh2dDTOXJ9gQNjYOA6NdWEEQRcgMXBToMT2BYCO8brotpgt5b1HQtvv9f52M75PjNnjNtC1auWg&#10;IN9ho1gxBxyxxK7KUNwqiUbvVbLCkyNR+1kQil8fjPzHqADWDOB99SMAOn+g7rHMAijcKrrv/Lky&#10;59O1qXrcqiKOpc8kUe4vGo7KcYOQP/Sv0KJRXp+zyxV07fP2LJMA+Q77c+DWcSkYf8ppH5wN6Ivj&#10;0cPwyxOr0XP1MiUxFY8yHdgf7u4bdz/03Gv/Fx//ZwHwb90u3cTubspdOYNdGAyoqkLthk9wJm48&#10;zg0agDy//pbCooblEpkpfz3Mz5ubJbPcLEoQ1XorZIO7RtZXGtMfbQuHojM1BK0EsiY26gY5yimH&#10;VJBAwGf17AiK9ZqvyoZu9e8s2VbnuiBHRVYgitcORsHTfVHx8UBKrWFke2G4VUarCkO3yVsCk9iM&#10;dWqyGDn2jdkQrNg5W2oHE/z8Kf2UyiLZJz+eQEFRWwEgAU+d2yOHnQQW43MMSMDRyM9vqA1BfX0U&#10;qhsn4Nea6dh/eSxe+DoMGbmxSNo/jTYfyfsETg64VpDRrfycTI9sL/EAwcoAbwmBjkaASzxA8OK5&#10;iQKz/SsJfqu4v8IYX8IBvW8+gZOM8BDB0IByBY2skOfrfQaQfG0Vz7W/nTMLaXsn4PFD0dh6dgwu&#10;VEzjdyUbrFMUmr9bv1URag0UBDglXuu3OjYnP6ADQKXi3BkQ3Dm3zQYHncfr53mP+Q89r1tqEBll&#10;V9Uo3KzmPSqJQe+PMWjKDUbZG31R9ugDKKM8rljtj0q2hWqyeuUUCvB0311pLi8o0gR+mfwbsnR+&#10;NwJhW1Yo2hPDUTdrKIrCVFyjD7R2S6lfX4KcCmiwPVpCtdppP7ZXHjcgpFqhUinWIlBkhNcppY8E&#10;DsBPSavQ8f0xtz4J+4GbRvc7AOS+K/jxtwHw/wIk/osBoEDLPex+8KlbU9fdDO7ZvrLfVR2DO3xd&#10;oS5XRFKszxacUbCjoxU9P57H9TXZODNiBK6QydnsDPn6NAXJj8YGVaRcPwNCB3pKbFaaghXB5LnX&#10;h/RFUdQAC3C0J4ag0wIcBDeyPU1L847sMs0wUOpKrU3AV8On5DVQlI8oCNWr+ZkP3Uf28ADq9vqi&#10;63woegsibQpZT2UIwUlApY7KTkEmcjvnjabO7RibIpxiJn7oUEJxpUsPsY4uAKwjOBLgjPVZMITS&#10;TnLZgEFAKrBQ4INyvTEElY1jkE/g++LyZDz3bRwyc+OQnDuVQDaPICTZKnDzgBOfC/gkad0xgZ9M&#10;4Cg57IBR+wJLvbaK4OaM+3b8zmsJ+wV8K80MMPUZ9lnLsEJ2aAnBdom9JzF3NjJyxuHpL6Lx2dko&#10;/Fo2DjUNY9FQH0bQGkEbTlZMcKO181oIuJq5b2xYxn2ZAz1JYjFgXVteE14PMe3GukBeP5rkMZ8b&#10;s9Q5NpC466d8xU5ez5sVoTZ1r/dKFNoPh6Bqkx8KX9Csm36oWONvbg8lsmuGiaLIksJyjziTROY9&#10;MLlM+SzfMAFTlWg60yLRtjwcNVOCrfajXC6l/n1RSWBTMM5Wq1NWgme6peSyBulyLWyvmUhkiXmB&#10;fjgXFIBzE8ajYtMm3CwrZh/pRM9NkQP2G5mFiLvNXA1C17dc+JjP2flcZqF72Evaqt/J/kUe/1IA&#10;qMvtvdB2H3hHXPFRu/T2n3b1zKYAWaUM5fU5R6/eY3extQkt33yJM0uW4HiAP67blDQ/NiLKWckG&#10;sTs2GhUyUFqB2J+3yKXN4OC2gCNs/oi+qJrMjrIiFB0ZEWR9oVa3TrMHlAbhgE8pLWRRVq2Fcpig&#10;5xJjHQhWUuYWa+7tIwTS1/qiYW8wei4J9KJsepec75r61UZ2IWe8JJdSVJx/yiPV7gJCdVh1VgGY&#10;83+pcyrFhcaO7mZbaIaGXieg2uuSymI0Yn9iQ/KhRaGicSqOFUzF+9/F4OG9MUjYN4NMTVJ2PsGI&#10;LI4y1wGcA7lESVNjdwJFJ3MFkKvI7lZJEtMkjZ05UFyl171mx8QEPczRQNQjk/WZAjodyyVjFDjq&#10;/EPyK1JmkxEmUCqvypmBrJw4vPxlJL64Mhn59TNR1yRZHE7QItjzmkjGmmvAgNB7/XQddD3EonUd&#10;lWfo2LLJY5nO1eAiVs3r1SYQFGB6AVDG66k0GzdbZphNE7xZFY1bBWPQcSwc1Rv9UPTUAyhe3QfV&#10;WT4EOAIeQU5qQCpBTNAVblUyu6dij4DS0mdcDcfWjBFsb+FoXDzClh1VgdYy3wcsOqyAiCrP2Ap/&#10;fkrPUpbCQGu/mn8sMCzyVwK/Py76DMQ3oSPxy1OP4ua1n9g3yAaVBdHDfiafoM2FUsYE2aH6mfUv&#10;bTXjWNJZ56mzqV95+6SA8x4A/lMegj+XzumgUKbbpARm3QmVqLI0F45YPYru8sxO3tRuRXiVB6Ub&#10;VlGO6k0bcGzSRJwKCEZeUDAlbABKggM5Wvqjio1DxUqdz0+5fmw4AkCOrqrAbGWOgu9DBVlf6/wR&#10;VihTI7PKJSmfT3Xy5O9pyAqyRlu3ehSBjpbB40psltxlg1faRPFaSpInHkDJ2wPQfDAEXRdHo6c0&#10;Ft210exYZJLyO9UojcWldLiIJDuZ19g5/xYANpKxNNSR4bCDGoOhPGslgLaZxJOv0EU91bGN7VT6&#10;cetPgFCnD0Fd3XhcLJyC7SfH4ZnPyfr2jkcqpWZSLgGIQGfBCclQAp757Tzm/HlibApk6JgX3Mjw&#10;9idgVW4yLQUJuam0ZFqiZ5tE4+s6R5LXmJ8A1AuqXubnPjOJIJssn2DuQiQT/BQoSaB0ThDQ5up9&#10;SyiNp+PB/WOx/oc4/HBtIirqp6C5PoasT9fSc+34m3UdnG+Qz40Vy9/ngiONiigrsMR9rzR2Jh+i&#10;jPu/B0Ca5LTJbw1Sujc8VxHkmyoIoZknPxC8Nvuj4gVK47X9UJktRigWyPaTzeufSfAjCLqqPYoe&#10;K01GUxxdu6rPDiQj5H1cTSBM5HumUWqPHEjm19/Yn0BOi2nZAvfyFSqBWn5CDt5WqTrQRY0LaJd4&#10;/IehfvgpcTlavv/KKpirO4kEdllfUj8iJgr8BHKe/ib+Z+hHsNQuDxD8hIA6+x4A/lMeur4CP3nw&#10;7AkvtiZ5azSyo9yX9O3UTdNw1NvD/7rMoHmPJQUoeOZpHB0xEpcGUxKo9FBAIEdJpQxI6rrImRYg&#10;UqVm+fisYCWlcLF/P1z3/4uVOKqZ6k+5G2aLCMlR7SqJsKGqIki6CpKq8aqqCFme1abTa8PQlKrz&#10;hloB0IJH+qH4FUrn/cPReykGN4tj0FUVzg5JWaq0CzK2toqR7FDDCUoCNXVUsRAv0NH+CwZoScy2&#10;VUBDc2/ZGfm5VmDAOq4LdJjvi++Rf7ClljKxIRb5lVNx6MfJeOlQHDL2jUPSgZkEvXhuF9AUxBA7&#10;cz45AzmP5BVjE/glEsgEYMb6DPgSCUppZGarySAfQsKex5G4+xkk7X4BKbtfQuKeF3nsOdpTSNj7&#10;GM9Zi4ScTAeM+1fZZzkpvYyfya3+3qE5BGCaJHcumaWA1wIqyynPE2grCZAE6n3zkLZnKh7bNxrb&#10;T4zBT0WTUdcwES11EbymksQeHyCBrsEjb3VtbEYJgcxyIXXNea3EmJUQbkxaTJGv27U20PMwQY8J&#10;TBtt3nMA5bZ3PjTvE89rrwyxOda3eL87zoWgYosf2ySVxlpfVMkdwrZivmBKYZv9Q9anGSYud5BM&#10;UUYVIYXRlBVgpby6MkajZVEkymMDcT3oPpT4UhKT3TnVIreNclLdvpXn93fVZmTlHNjzgwZRCQ3G&#10;kQnjULd3D0GwxfU3Y4IejLMu58BPxELTBjRtVExR6krV4dQvDQT/dfDvX8wHaIONoI47mq+rKBaH&#10;Kl14Lyg6WczXRdV5V5Twie52NrYT+Hl1Ok4EB+M6Aa4ykJJXoyUlr6K7moNZxX2ZjZxsPK6hqAEN&#10;QuGQ/igdPdBKot9II+PTjI01clw7h3VL+jAaR+OMEDSkh7KRhlh+Xw0lrgqJqj5fXaY/Stb2R9Er&#10;/dCwh8B3fgxuFZERVIajo0bAJ9+dSzSWL6m9Qj46MQkCFjun81XdBYD/hYnRaKtUlk5NByPr03u9&#10;Cc3q9DpH+/X1ZBtN0SiumYAjv07B29+Mx+qciUjJmU0wm0tgEeh5orYGdAQdylFvJNcxPcfQTJqS&#10;zSUS9BL2k+XlPESAewGJn72NxJ0fInHHx0j8dCOStn+ClO3bkLZ9B5I/3YGkTz9FIp8nbN+MhE83&#10;8Nz3kLjrDb73OSTuI2DmrKFlGrjq+wgAVx2ahxUExOUHErDcjhP0CIZpOcuQuk8BFq+EJhvcNxer&#10;904gqEcj98fxuFI2gUAYh9bGMBsclN/YYLNZdK01oOhaK0IsgOQ1576i4w4QFXhyDO8/DUg0AaCk&#10;ckuty5+0ucpi2Xauouk0Amg75biq2NwsjkL78VEo3zAQhU/1QUX2YCoF3htlBygwlqVAifyEmmbH&#10;Y2SDbnEqDaqUzEqbocK4kRWF1oRIVKtC9SgyQS3xqfJbYoBqxxrc1a45qKt9a9U6rTWjFK8yDvD5&#10;QT44P8Qfx8fHofT99bhZWmx9S8in7iTI66J5+58rDCx0ZP+iurJ+xy7qWKDrrv8Kj38xAHTy10i5&#10;AhkafficezYC2TAlk9xV8EN3ouMGG9h3OLlwDo5wlMsP9EVpkK8VK5UcsBkdbAiVmtVhMzskd+Xn&#10;E/D1R4F/H1wf1g/Vk4egMzECHZnh5otxtfc8DmqL5I5EU3oIG2kon0sKcyQX6FGuVGX7EPj6oejZ&#10;vmjcOdQihCiJIzhFsFOMMBbWRhbS6uk0LWQhNvXMGIc6lTogJepvmN5/b5bULOklX5/JPG/qhmZz&#10;SOry+zZEobRhAk4XT8KHP0Thwb0xSMudTbbm8fER2IzxmSSVDy/eSU0DPI+vTgEPsTIDwEQk5WQj&#10;ce+TSNj9GoHsAwLeDiRu3U87hKStn9MOIXnLF0je/A1SNn+HpC1f076ifYPEzYeRsPlbnvslErfl&#10;EhR38jM2EkAFiK8hefejZHVpBDVFhiWJlU+4kiC4gmxzmUnjFH43sVX5BVcSLMVEk2jJ++cjZd8M&#10;ZO0Zg1e+iMLhXyeirG6ym3tcF2LXQ0UYLMJLedxkzFl+UQEX2bPuk1jg767z3zL5VAV6uq8CV82m&#10;EYu3IAnN2CMBUVMOlb/ZS3l8q0BFY0eg5j0/lDw0AOUZvhxctfiUyw11K93JR0hZzMFXEtkSqfm6&#10;rbnC9tjEQVcVqlsXjkJFrA+uD/krlQ1lNkHQldxXxWnZYFSRIconKKVTQgKgoh5atuEn9oXvhgfh&#10;+tNP4lZegaswTVDrIdtT3xMYCuREOLoFfCrBJZPish6nrdv/V3j8awEgH14S7v6vkYnGm9JL4LvZ&#10;zRvTw9cMAPlKYx1q9n2Gk7On4gxvcJ5FdQcjL1ilhJxPRKutWYUNvubNrdJW83e19kZxZD/UzmOD&#10;1RoQWaMIfkpiZqOmaQqbq6KscumjOHKPhIqWaqGeevl1MgNQnk0gfWYAKjf5WQHRW0Vx6K6OIiMQ&#10;4wikqbM5VmYMzxiIOpI6nuz3x/9nUyfrsI6mTsy/wfeaM99mdRAAyTxqaifil+IZ2HV6Ap49GIP0&#10;nAlkdvKlETDkQ7NghvO5OZan1BQBIMFP/jkDRfn6xLIoffdlUtZS2n72FhndZiQRwJK2EPAIdEkC&#10;OoJbEsHNGZ9/chRJm45z+wOff8/tEXue+MkJGrebjyBxy2EHhgTOxO17CKYf8fMFhI+T1aUR8ASE&#10;ktoCZ+cjtO94aC6/5zw+FwASEGX6DQTxlWSEKTmz8EjOGHz8QyxO5U1Eac0kNDeMIWAR6MiKW+Qf&#10;JEC1y+daqYEohAORfKjKHbxjGlgc47tjxr5NIit/Uq4LthOPP1ag6PUfujnWzq9rkWmC703NMvk1&#10;Ei2fD0flOoLSI31RvmawrZFiydSZQ9mmaGuHm7qwnEICoFRGzZoAnsN7TKncke5Ws6uc4of8kQ9Y&#10;wE5T6coHU/nQqrRgPpmf1qCW4qn08yNTVAl+DfoD8Cvt5PChuJSagfbT50kitA6JIxy3OskFu8kE&#10;iXGdAkZlVQj/JIPZF507SlzwX+Pxr+UDtP/r4loMykYk3QiRPWPr3OlWYrNKWjU1ouLd9fg+MhTn&#10;eUOtiIFAjmCn9JVSUv5KNoSqwZpcrjJWg5BPRljEfS08dHXIAyif4IsbK0aiXeAmxqforRifgZ+e&#10;syFmjSTDG8WGqCCIkpuD0cDGWLqmP/Ie7oOyd3zQfjgMKIhFV1UEGzwbPUf+VjExMj4nsySNHDNQ&#10;hzLHOjuL61ySW2ImyvO709H+WxNrJAtRVLdZjvwGdp46Am7dcDQ3xVDuTsehC5Px6sEJyNwzzXxl&#10;KfuVukLGp0CDQE6MziSk/G58bvJXIELQMT9fMl9Ldz67Xc9S3r5HabuLoPelMbuUTUeQQnBzxuef&#10;HDZzQCgAJPAR9FI++Z5sUACpY7LvCX4/3DYDxk+Ocf97JGz9gkC4C8k7PkTyLkrrvaspjZ2v0PyN&#10;BoIKisQTHD15iBaR1u9wPkLnU1xEphiP1L1T8FhuLD45NhY/lcxEfeNENNePskFC+ZNdvB+qR2g+&#10;Pt4nc09YgrnH/hMAukHL8gkNOJ2P1c03lhvizvmu7NcI3itahYvyt9eNQmf9SNysIRD+Eo6G3UEo&#10;fFGpM30th1Dl921dl9W8lza/WL5CMkTNOKHSUHDEBmeCYEsmGWVaJJrnjUBpxECrQlTsNwClyl0l&#10;6HlrU2oue6WPinr4odxHUzrlJxyAayQCx/2H4OScJeg+cgJov8FO1knw66CRfLDfddG62RtlyiaU&#10;RBYxuRcF/ic9lPIi8JO5qhYcazQC8ZCF5HkL0NuGm0XXUfjaazgRGYWLHOlKCG4WyeXNrxmsUU8+&#10;P18rLKmor6UM8PVi3nhFefOH90H1dLKAJAJWpubvsgGzkZlzmgBoo678e6sJgNkjUb16BOo4Klez&#10;kdZwxC5+sB/yX+hH9hmMritR6K6MZGdQ6SnHyqzopzqD6twJ9DxOdXUObwfxAqDJJbIDZ3d3tv/a&#10;FL1saCAAGmiqHFU46in1iusm4uj1Sfjg+wl4ZO9EpO6ZbaCmSK3NrhDrIwNUeomYlRcAEwkuiRad&#10;9UZoFezIQPLep8jI1pHxbaW03U8QI7szZneCW7E7LwgKAD1gKGD0mr3+nQNAA0Qv4P3ejhojXLXl&#10;O6zaSqm87SDZ4KeUxuuRuOd5guAjSMjJMB9hUq6ATt9zFfdXmF9Qvkl95yT+jlT+xrRcyuH9BMlD&#10;lMn7ZyJt3zi88mUcDl2cgKuV41HfHIu2RspJ3pcOT5qQUmKa68Sk5Qt0zNrkMs1yJ810rkz7d+Sy&#10;dwaK1+y4necAU/URW/R37P1sE3xvV+UIc5O0H49C2QZ/5D/VH+WZVBVKqF+jdkhT0ISmwdgUCU0D&#10;tE2npDJpzhiF7vQotC8OQWnsQFwbdj9V0AMkA1Q8AT7mD1TqjKoa2b4A0PoGQZCKqTAgCKcDhuD0&#10;zLlozN1HJtjIvtfOvtftsi2IgHKxi4QIBG8HQdRN/0Ue/1oAKD+DghsEOwlgXWzV7VMVl16B3y1S&#10;9YI8XHv8cXwbHISLpPWFQVpecgCBTv6OgaT/Yn4uKdQqOUsaWLoAR9rAv6I0uj9aF4xAb2q0LXbj&#10;yqGrgckBrSidkx0yK03FY1pPVjKl+KFBuPZoH1RuCETXyWigeCx6qsPYwNXwCXjcWhSWrMKkEBu8&#10;5tnKwW5RQk+ncY55x/zcDAW9706H+p+sgXKroU5OegJgXThqCHxnC6Zi84nxeDInDhm7JyOdAJB8&#10;SEnHiqqK9RE4DhIoJGkJivKnJQk8LB2FAKg5usb+yPz2PYTE3a+QiW1A8va9zocnZkf2JhBLJKDJ&#10;xOgc8/vewC6VoJe66ajHtO9AMfl3YOdM+x5QJPszBkgATDBmqOf8e1sFhNuRuOtdJOwVEK7md07k&#10;95VPUExvMZJtxohku4Ii3vSZ+RbRFrNVMYZEscZ905C9Nw6vfxuDr34Zj6LqiWhtIBDWjDIAkwtB&#10;M0fMeJ+c3Q1+HjNQE+hJRnvuGY/pPjrT4CZzfkLb53Gda8sCSCrz3skH3EXpfatsNHB9LFq/DkHx&#10;G1Qpj1IWr/azKZWWQE9T/UhbBVDPufVOt9N0SwXnOtJD0JXMdjAzEFdH3kcQ7GOungoV7yDzcwES&#10;SmIpIgJgmfqHirGyz+QH++EM938YMxZ1u3ZTWdVaP1N+rdaMUIKFAFDy1/ne/4XQj49/HQDUwOJh&#10;e4pIySVrDJBXX6kwKmbQe/USrjz4EI4OG4IrvHmFwQGW9KmolyJeNm+Sx20OpbZkfooAlxAYi4Ip&#10;eccOQtOyEejKiLDy5a2pkhwj2agoceXrYwNzi3YTYGjmA8wMtIRW1YgreG0gGg5Svlwdg1uV0egu&#10;C0Fn+XDKKXUESSCO7jUjCXqaXC92plw8P0phP74WwOc6z0UYnQkM1ZGcfGqxVBgB5R2wdBLrTudT&#10;+oz8VY21EahrjsHVmjHI/WkMnjsQi+xdU5AuuZurtJa5SLL8ubkEwAVYScBIsFw9JRkvJVAs8vgB&#10;CSSW3pJEgMlG0u5nkbzzAyRv221y10lXD3jJl7f1MBK3yO/3DZK3CPwkhwlyG3/wgJ4zB4o8zn3Z&#10;HQCk8XwBX7IXAD3AmrTF+/wYTQyT0ph/K2H7PiTs3EBQftWixgn70wwA3dzjeQQ4miVKO4m/UvOO&#10;LaVmGX/jEoIkj/E1+QuV7P0QB4kNR8biTP5kVNZNQFNDJIFpuBu4xNhum8DLAdrtfe+90HMvyN3F&#10;9hz4adDzmu4bz+F91hxjBWCaBYAcvG5UDEFXxXDcrAwBKiLR/VMUKneQDT7Ntrp2MAdhLVE61CqD&#10;V68eaTUlHSg6paICDJqOKXbYmjkCHalhaJw33E2l83vAMhy0NrUSp93C7SriqwixAiaa/dSf/WKQ&#10;ldr6kWrpeMwYVH78EdBYww4p6ncT3d00x0tuA6CxQOuw9t9vCKF7fveRP/fxvwAAJV3dJbHr5hSu&#10;sbzbzlQdJ/j1dhP2eFIXx5vuW/z/TbJA3gd0EQwvXcDFlKX4fogvrgQR1Ch7NQ9SSc01tGqBnT9v&#10;qOZPBksWUwbwvGJKgMKgfqibzEaYFG512bQYtlJaWtNC0czRUwuB29SltWJ8lJdaN5YjrVhf0dr+&#10;KGSDrPvED91no9hQx1rh0XY2eFUidg3embdjeDuPQMykFGWVFSnwAOCdZFvncxKbaKojC6nTef4m&#10;od2aHPycWrFFAan+RgjaKbdbyPgKa6bii6sqIRWK7NwxBL45SN23CKns/IqSajaHyk8lWtBAkV3J&#10;YCUxK4WFW/kAeSyZjCpl31qk7H4eKbvWI4WMK2XrAYKXGJ8Ai/KUW0lUY2dbCFYEwhQ+F7NL3sh9&#10;AZ6ATiDI88UGk3lu8hZtyfZkdq4DSp3rPS/RAI+vbZEf0EnhRAGfWOJmBUx0nIyTbDBp+2eU45sI&#10;0q8QrB8kmCdbyo4rrOD8mndMwR2XVG0M8fYxuQLikbZ3Kp7IicWOk3H4uWQi6utjcaM2jPeCgwsl&#10;a3PtMAtsiN27GSU0ux9usLLnCpRUKofQAaD8vHaf7HXlHHoA8C7TOS7yfMctonQm+SK1bMGtgtFo&#10;PTwcpe8MQNFDfVCV5Y8aqpTa7BCaAJBKRewvK5iDt1iiJHEwt2SYHMy70iSJI1AeTWAL+CsH/37G&#10;9MwvPkTMTyW2BqLa2KCmzoksDGa/GYSfCJBHI0JR+e56oLqKAEjlJb87O2g3gc/wj1ubTqe+6zlm&#10;wREeUx5hN4FTeYQ2Y+R/weNPB0CBnGK6FtDgcwd77qihmy4UAVDg2E0Q7OQl7Lp1g0ywk+yPr/V2&#10;o/P8KVxKXonjgT64GuBj83dLA916CvJl2IJEpPnG+niDbcK4RjeCYcGoPqidEYiOZCU1syGtVVFL&#10;NRg28nQHgEppMdkr/4pJj+Goyib4PdIXea/+Fc1fDaP0Hoeeihg21FA2XM248HSKu+zuhn7bJH3Y&#10;KbysT8duv4efowIHTewMTTpXn8lz7Ry+psrOHQRNFT2wen1NkaggYzldMAUbjo3BYzmRSN01Dqn7&#10;5yON0jYldwlBTZ2dbMcATyxJ0lBR3Tt5fVa0QMxvXwaSdz+FlM/eQBLlrkVilcpictfD1sQAxfy0&#10;r6iu/H8CKgJhggIamxTkIICJBXI/la+lbzvusWNI3yo7jrQtAjyvJHZML5GML0HSV5KXYJnIcyww&#10;or9nzPMun6IAWYx0634k7thMWfwmZfEzZHSrPUnVAnX9RgEdr4ElcHvnJbtrIpaYpGl+BEylzaTu&#10;nYmsPWPxwlexyPllMvJqp6FehRZqQ3h/xNqC0EgQExjq/kgWe90cruCszOO7FZPX1mOO3YvJ3zl2&#10;x34LgG62Ca2S6oTtC1oy9KdIlG8ehLwnOaCv9kddBv+WshAyOCCqjcpXTSBUW7WS/TymIJ3WjunM&#10;jEbnighUjfWxdacLVH06yM19LwuUJHZ9xvIFaQqYqN8U8LWLfO1oaCiK33wNqClnxxQImvdd3kEH&#10;fooWW2jYsUGbrsrj6tMCQFNs/0vk8v8aANQoonHDyB73XKa5TILX4NCWquy41Ubm3caXOi0833H+&#10;GM6umIcjmrcbFESgc0UNSgiCJcYEaQRCW2PBXiMAKs3Fvw9KQ/qhaTEbmq23q5EyCDWrA51/j6Op&#10;ljfUfMza1cFsTG6epqYslWX7o/AxssbN/ug6H0apS9ZF9tVKdtBKyaIlIP8oANprPFf+Ifn8lBLT&#10;qFkKNco7czNBVM3ZatpVih24c9VBBIAWbawNRW3TWJwtGYOtZ6LxxMFopO+dhJScOQS9RUghuCXn&#10;KsrrOrybh7uCAKBorptt4diPi/Qqny9x74NI/OwVJH+6kYyPzIrAkrDlWwMgsS+xMQeAYnse1rbp&#10;GFI3niQIUqJu9TA8gpYALmPLCaSTraVtJFh9TAD74DBWvfu1WeL73yLpQ8plHk/n52Z6QDGF79fn&#10;JBn4EQxpiVvI9vg9lEeYuukwzUlr/X2xRccGCdKKSO/4BEkGhE+62SWU+A7kBYDyAS7E8s/nY8Uh&#10;gaHkso7JHcDX9y8lW16G9FwyxH2zkbF3LN7+ZjS+vTIepXWTKFPDoCowAkLz2ZKJCwDF+mUO+NyA&#10;5twfblaO9r1uC4Hgf/Ihmul9jjU6JeCONRJopQakLlQc42bhaNz4Lhwlrw9GSVZ/S4y2lQQzhrHd&#10;yi/o/IBuNUG1Y6qYNVQSbNNtVDediZGonRqAghH3sT9QVksKq3IM+4krsKposXJlqZYIiKX+QTwu&#10;EByIb8OGIu/1l4DyMmOC3QQ4NwOL/K6HMKeK01Z5nb3aTP2bTFF9WWyQAKgpq382BP75AMgLo4nW&#10;Ajh7aNTgRXSQKE7osv4kfRXp7SHju6W5vd3dlJyn8OPyeBz164M8UffAQFRq9OK+5fRxRLM1FLjv&#10;Ah6q5zcQ1wJJ/aMGoGNxqK25a5E1Mr96btVYmjSdTektZIKVawMsz0pTk2rWBFHyUjI/3weNu4OB&#10;K7FsiJpWpaCDy7Xzrj3xPwGf1+xcmvbN2c7O1FjnqpdICinfrKciEN0EQK+EcktJkjnWh6Khfjzy&#10;q2fhwE9T8OKXY5C6Zwxl3yys+tz5uVz6BzuxEpg1e+IQO/2hpVghALSIrpf56dxVBL9sJO5RWsu7&#10;SNy2k0DzBdmVi+J6AxQmeW0rX9wxAqDYG9kdz0vjawKkdAJexpZTSFNu37uHsejVg5jz1B5Mf+RT&#10;TMjchDGpHyE2+QPEJL3H7fsYk/YhJq/ZjFlP7MSCF3Kwat3XSPv4KDI2nyQgniZDPElwExAqavwt&#10;/963/DvfGQCmbNL3kix2Jl+h/I/JW79C0jay1h0fIWHXS2S0DxMI0/ibBfqODS7/fAGviUvu1nVS&#10;TuFyXrcVmllyYBXSyBzTcpcSCOcjffckPJITg40n4nCmSLNJxqGVQOgAjeyPAKh1SRTYMnYnd4XW&#10;TqnWnGMBoJPHYoNqF5LGv28Pd5s7x52nv1HfQFkrELVMAsri6hHO13yWbO4jFdR4wBZuqufgrTnp&#10;AjpVIFfdSSVS20C+hkqB7bgle7gtxtWREo76WYHIH/EAQdBTet/KZ7nal1JNNlnAl/3HR8xwkE0i&#10;uEg7PHIECl56kXK4kt2UgMd+qYoymiWiiLD89Mb4eMyUnPVmxwh1TjdNpOfPfPz5PkAbHNzoYJRY&#10;medKZualctyPx/Q6X1OSsxyv6O5CO8Hv/KIFOMkRKY/srjwwwKJXNtE7kKAnI/hVUuraDA8yxOIA&#10;t85C6bhBuLGKI3hmhBUosPw+MsBmMr4b6WzQaZTDmaPYWIbYQuKa9VFNZqjFtEvX9UPX0VFAUbQt&#10;EN5eE2KsTX681qoAG51VdOC3jdmN6M7uHFejVj6YplfZiM/nNtoT9MQWbtQG2MprtpAP2WBT9SiT&#10;wya5miKQVx2Lb65OwlvfT6JUm4zUffGWz2eVUVRTzzq12AyPkeWsINtZTmBcYbX2lOYi6cd9AUJO&#10;Flnf03fSWrblkN19Y4CXTBBLobRV9FZAZ/l6kqUEmwRLeZE/jsBE0Enf+j0yyPKS3vke857JJdht&#10;RkzCh4hY8i7CF7yDsPlvI3zeOkTEv4OI+esRSQuPX0fj8fk8znMiFq1D9Ir3MC51I2Y9vAurXvsO&#10;GR+eQsZWAupmfheCrAIrKeYv1PcTEAuQxQD5tw0kvTKdYLj1CyRv/4yM9gOLXtuc45x0/nZFvZdw&#10;oND1UIR4MVL4PIkgqMFjmQImvFbJBL80BY44iCTnzkUm2fVzB+Ow82wcfiyORW3DaLRxMJJbokNp&#10;R/IRSvLW+hKoBtF8DACdm8Pda8nadjL7/zRAEiCdj9BrDgClEuTrVZRYCdptFQ5oO/lcbPDW9dGo&#10;2z8U117WYu8+aFhNBUEAbKX0baEpGGLLLWQH8jUO1gREzV5qyRiF9vQINMaPRFE4B3f/vgQ5Mj4C&#10;n3yDqoFZxv5lBEKBRPYlpdCUBgXgFx7/YcQw5L/8HFBRyJ7aja7uDipg9lt20y4SGT4zILQDwkAa&#10;u7M9PJs/9fHnM0ACm0VzPSODQFB+BBU1ULKlory3ukSZua8L2NOJjrNHjfkd52iV7z8U5b4yP94Y&#10;Tz6ff3+yvX4GfNVy6Kq2n//9uD70/0H5pMFoSQzhCEj2tHo4NLlca/EqybQpXRU3eIwSQiXstWqX&#10;9msyg1H0EMF0iz9u/hjJmx2BLjbCdjZ0AeANSl8XhAhCd4VbtvE3jfq/AkBjcwpiuNesBL2Az2Zs&#10;sJGqw2iKllV+VhWTEFt8qLJpCs6UTMGHx2KwNieSwDWRzG2udWCbC0vZa+kfHlYjFqio6IqDS2iS&#10;f15gJPNTdZa9TxAc3qFs3OaAb8shGtmTgR3BhSCX/MkJAg4lLoFP8jNh09fudQEQQSZj+3FkbjuO&#10;Fe99iZmP70Tcqg8RtuBtAzyBXNT89xE9/0OMnv8BYud/hJh4mrbzP+Zzr32E0fEfInoez41/HxHz&#10;CJhz1yFm6UeYmrUDS177GukbTyNr6zkCob6TA74EAz7nN0w2/yDBz3yEjhk6qS4f4SEkCgh3foiE&#10;3S9YEveqnCSsynUugGRel1Tz/y20aXRLvliAZV8usNklKgixaj+vae5CZPCaKqiUvmcsnvsyEgcu&#10;j0NB9RQ0NEzgvYrloBZq91P3t4UAZQEu3lcDRZPGboBUe7m7PZiJHXragEuPuqMS7qyNzLbHNiZ1&#10;YFXAyTw7qrVw01i0nghDwboByF/b19hey2q2b7VxmoBQRVZVmMMtsuVlimzDmZFoXhKCwnCqKb//&#10;IOj1Qxn7jvJlFSkWM5SaEgOs9PGn6ZgffiFIfjcqGNdfeQaor2A/7cQtraiolFxFiMkMe9l5xW2E&#10;gw4AnW/QQPFPhsH/FRJYl0AmEDSMoyngoeUqBXw9mvMr9Osi+J07gXPL5+JEYH/kW/2+oajwCTSa&#10;XhYkCu+muKlKripiVPkPRrEk8tD7UDWVcoSUX2uyKn9PETPNr5TPRJVc6s1PMsRV4bDJ6MOgUkVl&#10;z/qgec9IIG+MY31qwJrJocbJEV/l4psJhk4CBVgh0t827L8NgM6RrnM10osNuNHfStfz3EZ+dgMB&#10;toEA2NQQRgk0Hj+XTsL206Px1OexBLpJ7LyqiqKyUGQvuUvIVJaRBSq6ufBO/pvlxa2kOdlnAY6c&#10;VALfgwTPF8j6PiT47TVpqeisAxAxKAGgV/ZSXpJpJeqYUl0++cbYYMYWAh/BKOWDI5j15G5EJRH4&#10;FpHNxb+F6EXvIXoBbf57GL1A4OcshiDn3Y8m8MXE320CR3eOQFCAGUVADJu3HmHL3sPENdux/M1v&#10;kfHJKbJNgqAYH03BlaSN31OCH7Pos/vujgG6rTtmKTpbc5FIlptA0Hf+QbJfAqGYn1WYOagpdJr6&#10;RyDkdqVqDmrg4PX0Ro29W1WkXpMzBuu+i8F3VyejqHY2GimNFSgRY2+udZWp78wEuSsYYoCo7Z02&#10;IfNGiR0Iql1ocNSslDszTPTc5LHOV7uqGsF2FwpUxaBbAZJPfFDwxP22iJbUjbfatAIiLZq3TmvI&#10;Vp1K1RxUiheZq5ZpXT4cRaP7ID/wLwQ7ldUXA5Tv3E2VU5m4Sh8/A8FyrUhHhvhLkA9BcCgKXn+F&#10;cricHZaSV+yFplkjPVRt6tfkNNafDfvY10V7XM//8x7/C4Ignkugq8KHASCvi2Z4iAkqYiRPAnra&#10;0PvTaVxJWYGj/lp/g3KXN0YTvBW2L1dQI6Cf+fk01cdR+IHIJ/hdG3o/amcMRXtyhKW5NFDqqqCB&#10;W2bS5fUpwKEFbGyBIkqF6uwASom+KHy1DzqOhAElMeisGsXGNoLgx/fWyfHtGJyL9tE04iuvr0ZL&#10;M949uv8WAG1UN9MITpnrYXzudUoTbhVVFPNrqI9EXWMcCusm4otfxuH1r6Kwek8cO+xsdsylNIIZ&#10;2V3y/hW0ZezES8jwFORwss4tQkT2RxDUnN1kdvTkPQS+XS9hlYoV7NhBeZjrZKLYkzEmx6ycecCD&#10;AJNI+blSgGI+v6PI2nISWZtOYtGLBylXPyHjo5yd/64DvoXvEPzWY/RCgt/CD2gEtAUEswVkdzRt&#10;I3lcx6IJjjIHijzX2KIDv1i+L8Ze/wDh/NyRZJQRK9Zj+uM7LHiSve0kQe+o+RpTTaafpCzW93eM&#10;8I55wVAskUC/9Sskb9uPJOUP7noNSbufROK+LKzcn2j+UV03BZDEqq0UF6+hSwpXsMhFyi24dHA5&#10;WeF8pJCFP54bhc3HxuBc/kRUN0xCY9MYNNaEcoCUWpCLQ2Am+20b8AKhl+ndHgyN3d1pP04K32lL&#10;SnS36jIeZqg6hp20WzWRuJUXg+o9gbj25P0o1hrGD6kykQZ9BUTI/AiASpu5XZF8Ndu+5PJqft/E&#10;USiO7Yc8+coFgpYU7QkmcisQtBkjSpq2oKIPfuX+8ZEhKFV0uLbCerL5/iSHRWIM9PgQFfSQHnNv&#10;/cmP/xUAaOAntqd/uj4CP1rvzR6OGp28Uh24efUyfkpeimNBvsjzF/0O5M2Qw1Y0XesfKLtdic7u&#10;JmlSd2FQH1wd/hdUzghCZ2o0WjPDLKfPLUikXD/Rf918sr41Yn6K9g5BOUfNvIcfQNkHA9B+JgS9&#10;lLxtBD2N4jbaku01smE2aJ5tnQM6a5xsuCo530gzQPsNCN7d6L0N3NPIeZ4rk6SKxTTuK6pY3xiO&#10;4vpJOH59Mj46Eoc1+2PY0aYiJUczHFQ8VGXh5adaQpBTZRTZYnZgZw4EHQCu3J9AmZyFFHb01B2S&#10;u58iYZuk7mEDhKTNms0hnx9BgiCStOkU9z3FCmiW56ctj6VtPoOMTWex9LWvMDl7C6KWvmv+PAde&#10;AjsHgFEEwKgF7/4WABcK+N5D5KJ3zYwh3m0GmAJJ93w0AdXM874Ivkc+wtBFb1oQZd4ze5D6/g/I&#10;3nyaTPQMUjacRLKCIr9Jz/GCumOBmnpneYj8TSlbPicY7iQj5GCw6xUkqV6hld5aRYYnP+kSSl+y&#10;5/2abywgpIlBC/yMMfIcXuek/fFI3TcNq/eOw4sHo7H77BhcrJiC6pbxaG5U1R/VYlR5M23F4tRm&#10;1A7E9LR1IGbmaR/e9uMyBAR4AkoHljom37G5Sfi8lZK4Q24ZgqGyEHprwtFbOBpNX49E4Wv9kK/5&#10;xFqveC1VjhgfCYAYoXe1OmOJq3VMvsMwtCSMQskYEoghbiU6LQJW6CmkKnKhyLDVG+RxV2bLDz+T&#10;GR4bNQql760DKTABroPdWmkyjtQoAGJoqAPa0EwF/4lA+L8AAIV4uhi95jQ1X4GuT08Puno7uNMG&#10;5OfhyoMP47tgH/ysG+AXYJUtyizgoXmNruy38pVUDVeVXYpsQfL70DSbDYOyV3N6FeSwtAAxQMpe&#10;gWAtb3wdWV+jUgSyglCx2gd5j96P6i3+uPVLHG6WR7NRaeaGAzgFKJT4qlHb5ofW3pkULzMw84Kf&#10;pwHfAT6v3Q2A2hfrIxjX0CSZGiMtreXHknHYeiIWj++LsYXEE/bPZceT/JLvTnl8yueTTHOpLV7w&#10;W3nIBTc0LzY5RwGOFKzKeZBy7yUk7fgYKVspd7d8RTkogBDIielx3/xmBAYLLOgYwc+O6bwfkLpF&#10;UdnTSFh/DNMf2Y3wpQSiBW8Q1Ah+ZHSj4z3sjaAn4DPpy+cxCz7i6x+ZD9AxPgd00QsJbALI2/Ye&#10;Ygh0Mu2P5rkxNC+w6j1RnnOiCYrh896yvz8+7WMsfuUg0skAFXlOpSz3ArcDvbsA0IBREp9AqN+t&#10;tJ4tXyJx+z4X/Nn5PhJ3P4+EfWt4bV1CuIAw2eYYq86g2J+ur6QyBxgycHMt8H6ILWoVu5Sc6cje&#10;OwavfBWNz8na82omoqFhNNsDFYSBnGNwph7YRlw7EAAKHGWetsbXXNTfcy7bjgM/HfMazyXwufd4&#10;BlrtEwg7OJjeYvvtOhGGojfcIu7VCvitprIgE2w28OPzTJn25QYaSXY4wuSwJgaUT2B/CHbrEsu/&#10;rqCIpLAtzUmT373cqsv4oSQwEBdJPo5Ej0bN1m222qIyfG8S/ZTSK1/gLdsRJVQfvweABDxHhzWf&#10;t6tXi7Lwcog262KhCzeL8nD10UdxZNhQ/BKkclZKcCbIWarLQLspVsWZVFy+P92YwoD7UTDyfjQQ&#10;/LpSItGWMYqAx5ts5cR1owmAutkcAZX0XMNG0cTRrzLbB0Wa1bEnyBa+7qmIwo0KN3K3Ufqq8doc&#10;UGX702ziuplrxM6X5xqgkyhsrLUeX46neoiYQIutOzGcQOoarRprGxtrc22YLeRzpXIqci5OwAuH&#10;opG1exyScuayk4nROd+U5bHRkiiBrVip+flcNNPl+Im5UJrlJCKZHTlRDn9FQD8l09l6gJ3+a2NB&#10;LpJ7hOxOQOBheJZrp2MOPORPSydIKh0l6aMjmPtsDmKTPkLYwnVkYpS5iwR+7xKoBFoOpCIJUpH2&#10;nMAnWWtgtt6AMdpkr8DwI0QJ1PjabaAkqMVINutcglwUWaM+J4rvcebkcyz/Tmw8gTBezPA9hMW/&#10;jbAlb2Pyg1uxYt3X9n3TCYJKvja/n36X+TYFgAJ6sUCBOmU9QTNxE49v/YZM8CASt+3lddqCBOUP&#10;7nuUwJbKgcQVVkjKkdzVNSfwKYmaA42YdwLZeKJyDDVXWtdfA5MWd8+ZgrW50Vj/fSR+uDYOJdXj&#10;qBCiCGxkWWT4jXU0ld5iW7L6jfLx2fIFiiJzUPQAnwM/b5vScwd+Xkbo2iFfNxBk2+KAatPraB18&#10;frM8Ct3nRqPiPT9bZlXtXb5ApceosrTSv1x9QSkiqhvNdMrgZ2WSOCREoHy8H64Puc8KrGqmiCRv&#10;kW0100ozRySLNefeH0UEwR99A3AsJg41Oz8F2loN3zRnv1v/bmkd7m7PHAfn5vJ4v/6Ux/8KCayR&#10;oedmF+Uur4rnwhhVbqhF8auvkPkF4Yp8DYFaklIJzwMs1cUtVsQboAIHfL2Mxxz43YfGucPQkRbJ&#10;kSzcAE9U3+bvegBQVL9uzXACoFuAvCLbHwVP9cGNr0YAKk9fqaUnPdE6NSw2SslUV9/N5Xk5x7Qk&#10;h3e0dozP66txeXtihP4EQD8Cnl4fgeYqlVwSq2QjVsNWAnVDNMprJ+Lwz+Px+pcxyNo7Hlr7NoGM&#10;wta6UGc7NJ/gJoe8k7fy/blcPpfP59bfYOeU3N2XhcQ9T7j6fJS7SVu+YMf/zmPeKKmAQYnFMgUI&#10;+HwrgZAmUFSUNWPzKWRuPI0llLujUz9GCKVnxIK3CF7vGPiYTPWY2FnEItpiAteiD3mOwO9jMjax&#10;vbcRRbA02Usgi5z9DiKmvYqQ6S8idNYbxvBi+P6YxZTOlLgRZJXyEZpctu1H/Gz3XH8rlqAZS9CM&#10;micA/cB8j6Pmv4XIFe9h+qM7kPD+YWQp+Vr+SgM9/kaBoGc2ic1O2UxWaHJfqTwCSF2Xb3mOS6S2&#10;tJk9LyJxr2RxNsFQa5eIFWrAcYnUNhjJN6iZJgJA+QiNoZMx2rops5BCWfxoThQ2HonGhaLJqGqc&#10;YKvVqTyZfMlSDG1V/mRsQZZcrTZiq9h5QNAGSbUVDxjeTp7m+1zAxL3u2qmAUK97B2W9NgK9lTG4&#10;eWkMajYEoeChfubj1mJMUj22AP/qUZb0r6Bgc3aQixynjURH5mgywUiUTlDV6PtIOMQEST78VUjB&#10;F9XseyqgYDLYQDAQRf7+uMjnp8ePRduXXwGdSohW1xYAShb3WoDTgJGSzyLCf9LjTwdAXRnR4psC&#10;P/MP8JguTmMTqj54DydiovCjKlYEUZ4K5MT6gtxcXo0+mrNYbesf9EdxEMGPsrdx9jC0i/lxBJOf&#10;Q8ENBT6a00ZZBEy0v0YTyde62R5lWQEoe8kXbd+E41YRwa9aCxG5RuUA0PlmzO9CAJQ5oLvjx3FA&#10;x+ccxTVv0xsJdiO1p1HyeJsYoEleviZArR+N8vrxOFEQgw3HI/F4bhxSVaMvV4UKXC6fm6Eh8POy&#10;P/n25HtyDnnnmFcnVIIvO+m+R8j4yGBUmHRrLjv1N57O7anMYjMnCAybjjkgEAAqt48g4HxjRy3x&#10;OOOT01j29reY+PA2hK14h3KTwEfZqqCE0lVcFNfjr+NxbcXaIgR+BCv5/QSAds4ighWPhce/johZ&#10;z2Peqrex7oMf8O7WU5ifyffMehkRcwlgAj4BJT9PPkTHLN3n6HMFgAJaA14xyHixTIHsBh77wPIL&#10;wxa+hbi0jxD/3D6kfvA9sjbLbylAd8w2gb81casAXyzQI5FtGp+ks1gir5VVqSZb3r7D3AaaX5wg&#10;ELTZJLrejoWb6b7YvdHgQyAU+NlxpSPJX8vX9s1G+r6JeP6LMdh9YTx+KZ+M2rqxZIKhaFN9yCof&#10;tNewDSrJ2dNGXML03bNLBIZeQBT7U9ty7curNpR87fUraw1om57HdqeiHLYo05UY1H3qj8LH70f1&#10;g/7m/rHV5zKcT1CMsDnbU1cwnaokI8z60Y3EUMcECYKlfv0oeUk+/LWAmBigiIjksXyEWnHOFwWB&#10;Puy3g3B+zlzcOHLSiI1LiHZpMZrVZVFhA79/YwC0WR9igBoVNLlajoH2NjTs3YsfIsN4Ecn2ggMo&#10;bwN40Z3/QRnqkr668DW0KhU8JfO7PuwvBn7daTHQSm31GSM4ugWjWkEO7jenhaJFuX4Ev5q1gajk&#10;8dJsPxS/OBjdx0bjVsVYSl7np5E8VV02NSSvz8USl3ncmRqkAz8lLTv2x/dQ3goAFdlVwVMLnPDz&#10;2gmMXWrIPL+RjbypTrM4JuJ86Ux8cnYcHjsQgWSL7s5A2qGFSGHnkb9JnUqLgCu52RzucsBbxRZu&#10;yQIlxQwM96cgiUwlSRVRdmxCwvYcdvCvHasz+ecFv2O0E25rvj12dgKCgDCVprSW7K2nkfTeD5j5&#10;xC5ErnoXIxe/aZL3jp+PYDPvY0rRDQZyAiQBkwDIQImAFSk/nkCMzExRYfkEQ2a8idGzX8Yzrx3A&#10;r782oadD6U7A9bIuvP7xEYxb9DpGzXzJPm/0go0Ev438e+9hjLE+AexdYGuAK18gpXQ8v0+88gg/&#10;RJyO8fzQBW9boGR85gYseeUQMjYeRyYZoWa0JGxSpWmBoIfxGfjf5ScUG7StC6YkKy/y022eajOP&#10;8fqnO6AzJihz98k7GK3gdrkBoMBP90b3UK8REMnqs3fH4fXPo/DFpQnIr56IxuYYNNWrzblCrCqT&#10;b0ExA0BVn3YgaIzPmJ1je2pvaoveQdlVDtLAq+l53mM6VwN1EOWwirwOB/Kj0bg3GPlPPsA+4Gtr&#10;DtsKdJTAWm9EElhVzZuUDiblRKl8g0qqLSkaleP8KH/vo+LS2tkuCOJSz5w7Sv1TCdRlwQTD4ME4&#10;xnNOLV2O3p9+JrGh3O0iD+SWvdzIjvyDTgb/OSD45zNARXpxE91Wyp4XoacT7cd/wKmZ03B+MEcW&#10;jiiVvKClvlq3Q9R7MAHQTXXTKFRJgCzy/yuuj/gLqqb7kflFONmr5QWztXaCbqwL/yv4IYevor0V&#10;azkKrqWMfmswOk9GoLecVJ+ytNXYnyr0DvewOxUrcOZG3TuNzo24brS1yepslLejwXytoT6IKl7v&#10;cSXUu/RZbNg1TeNwrXo6O8BEvPB5DNL3yM83k51Ei42rVNVCMkCyDCXoHlqBFUp3ObiMx+SD8oAf&#10;GV8ijxnrs+lrL1jBAiUyJ279xlM3T3JPrEcS8DAZkEpTOeYnFmiyUJ3fIwczycZSPzqKRS8dwPj0&#10;jQhb/BbCCSRRi9djNEFMAGiRXAKcBTYEhnpOwIkwAHzfZGmsnSf/HI3vC5/3GsJmPIOV2Z/gq28K&#10;UVnYhVyC89EDx/DTicvYtmE/rv/aih9OliLryU8RPetFSuR1lLf8O5S+FiCR5DbfoEwg6P6ega7S&#10;ZAi8At9Ybfm9lHgtFinWGkn2OuPRnUhcfxiZm0+6nEExQV6TBK1FskVASEYoM/CT8RyTxsor5PXb&#10;omrUKsu/BYm71lEWP0Ug9M4v1rRCAaIksGaRLHGReRvA5KvlvVQeoXyzfD01Jx6Ze6fg4ZwYvH88&#10;FscKJqK0djyaG6LRrNX5BIDciu2pDQrQXBsMNMnriqnKz6f54jRKZacyHDu09qlBmu83uazBm+9r&#10;qfbj+X7orgoBCsagcf8wFD/ZhwpooKt0pMrnmRyYzUWkyDBlMiWy1r1pyCBAZ0agY1U4KmIVEX6A&#10;pIMgaL5AERKnyryLLWk2SSlB8BrtyNAAXHn0IfQUFXHEU3aHqscI+JTl8W8OgDYTRCODokE9t9B+&#10;/jSOzZ+JUxpZAgMob31RpYx0zekl+DmarZwkF/Ao8rsP14f/BTWzOHqmh9u6Hcptcv4MjmbpWqiI&#10;x3gTxfo0n1eLkRcQ/CrX+6L3QhRu1kSguY6NRP6YqpGUDJ5onWek9coOC3YQ6O7MyWVjNPBTg3Tg&#10;pyUQVdtPzu16fl69pq0ZWPKzG6NQXDsZ3/w6Fa9/E4c1OXFWdilVNfoIelaNRB3FChco3WKl5e8t&#10;s7m7WvTHRSJNgu3XCmwZ7IhPs0O+w45JqWZ+PjGX4+zcAj7ub2FH9nZqdnCrwCwTACoCLHlI4Evb&#10;fBqLX/8C47M2IXzp2wgjcIhlxZLJxcx/z/xzUZaCIiPAUI4KcBS8cMfXGxDG8PkYnjtWz+e8jpCp&#10;zyM+dT12f/ETyks6cfqLy3h8xYuIHTQZn761F0d2n8SYgMlInvMgvtlzAuVF7fjym2tYkb0B4dOf&#10;R+ScNw3oXGrMO/ad9DyKwHcnouzksu0bIEoWf8R9fkd+14iF7yBEQLh8PaY/9hkS3/uebJC/WYGS&#10;LWR9ZMkJmz1AqAIMxv5k7ro5f+GdwcTWKNlBILSyWw/xfmmd4yQ3GMkPyHt0Z4H3xeaqMHeFAaJm&#10;nGi63QIk584kIxxn+YNbj8XiXOEkVDRNRkPLaLYfBcqkJByYeQshWBqMAE8S2QIe3tQa1wYdAJK9&#10;8T3eYy38nKbbg7iCLSPQXR4BFI/BjS9GoejZB1C2ZiDBbpj1GUWJVUmmTiW0KIubBIDyDbJPtVNZ&#10;ta2MQOkYH+QFPEAZLCns+qNMa4zIJVXmIyboh3JK4Wvsp18P8cGV558DahuNCWqGf8+tLgKfA7+7&#10;AfD/TTD8UwGQP5sXgQCo3ysrLcWvWZk4Qol7NVghdi3g4keWJzDsT8qtKW0cWVTkgKNNcVBfXB/y&#10;F1v8RTM8LMlZ09tWa/Tijc8IQatKWmleL1lf9YMBqHrQ39ZYKFvvg54zUZS9EbihdJY6f08DUeMS&#10;w1ODYQOkpJVfT/4+MTvv5HRF2FTEUn4YRe0UvdNo3V7ty9d80Fqp10aiyaavxaKqYTLOF0/DphPj&#10;8Mj+sWz40x3TU2dQ+kSuM63G5krSa8YGwc6CGwuMGVr0UQEPlXeyNXbZAT/bhKTtuUjaKue967AJ&#10;m9ShuW/R3KNI2OjxcbFTy9/n2OAxpH9yjnYWq9Z/b8AQsYIydaHzwxmDI6AI0GIsmPE+IsgEZeGL&#10;yfgESgQbpaTofIGMwDGGwBgz722ET30OUxa+itfWf4PLV+pQ8GslPn7+M8wbvgoT+8VjwuDZ2Pfe&#10;AZzZdwHTgudj3KDZmD50Ad566F0UXizF9atNePujw5i27HWEzXyZbFCylwC3iH9PZoCowMlHZvIz&#10;RvI7R5JxRhs4e0GQIMlzBc6hZJEjCYSxqRvIcj9H+scnyQjPIvUTBUJ4XUwKkznbwMBrR5msCjhJ&#10;5ivUQCJQ9AwoKr21fSeSNIVwz9Nk8FkckBQNdgEpMUH5Ad2MEd1HrZHMe8l7u+qQQJH3m4Nd4v65&#10;vO+zkJkzFc8cHIucnybjatVk1DSORlPDKGODmgaptuRcM2qfYnQCQkWPFUCRqX1qcHYAKDms+oTe&#10;4hzuGM9RsnT5KHSUj0QHmeDNktFo/WoECp/pg4rMwQQ9TQbQjCiXI2iRYqqmRsphzZlvyByO1tVR&#10;aFoRhrIIpZ71QY0CIOaf92FfVRktpchIDvuh2tcf1Xz9il9/HImgKvt0O9ByA1pS09xdf8P/938S&#10;AEVzlevn/XHaqnROl/ciVFXg+jNP4uTQII4sg1AkmcuLWk3ZKz9fmS/lqnwOluxMIAzS9La/oGKC&#10;Dzpt7Y5RFtpXpNcsgzdc83vNuUtAJABqWlvB2n6oeN8HNy+Oxq3KSDYCjZpO3hrj8zQucyDbKKoG&#10;5BqUASL3NdfX+fkcG2ziKKzUBgU6FOnVcUnphtpw1DRPwM/lU7Hz1Fg8e2CsMT4X0HBAt/xzmiSS&#10;ZK11HEml+UjmOak5i5Ga63LPzL+kcu/7HkSCHPJaLvLTfW6hIC0tKX/WVld7z/mulOIh6euCGt5k&#10;4BR27jSaorvJ7x/F7Cf2YPTK9xAy/00rVhBFcPNKS2cfETw+IsB9aDLXJTBLhmqmB0Ep3nuumNg6&#10;hFK+xs17GY+9kIvz52tQfq0d29blYsHoVEwcsBizB6/A/IAVmOIzGznrD+Fszo+YNXQRZgauwmza&#10;lMHzsChiJT5+bitKrjTjp8tNePq1XIxf8ApCZhAI45V648BwtOSx5hDHbyAIbjCQdkxQ30kg6GWp&#10;YoXyVX7I3/gewgjYYQTy8WmbsfjlL5D28Qlk83qkWf4jgU8DCK+douNJBMHkrV7wcwOMi6R7zEpv&#10;bXfRdiVR78si0CVh5UGxQM3Hnme5gUqoNhA0iawovochWtEKMv7cJUjdOw9r9o7B61+E48vLcSio&#10;mYq6xrFoqiP4cUAW2Jl/T21VyoNKo40Drqs2I3+zmJ5SaNSO+Zraq9qw3sPzTbGwvWvGSIelYg1F&#10;JxWPZjm1fTUKhc/3Q8lqgiD7i0BPa1lbnqAyJmRkhDZjilK5OTMS7UvCUBVK6UsQtHxAAp1miZgy&#10;C+pHU3CSIKhpcwaCA3BsTDRqc3OgIsYkgp5prr+VwNr/757/Ix9/OgBaZKitGZWbN+D7UcPxq4dK&#10;F8rXF6T8PvkUtH6BD8r5vJwXt9S/L/IC/4M0fCDaE8KNlrdwZNJEb4X2G0nXVQ3XipeuVclwlbQK&#10;QPGaAah41w/d5yPRUxnGhiGHs2N1yqB3o6iAT/4S51NRo1LaS0N9gLFCAaRFeWlqQCZH5LMhALpE&#10;5jDKlXDUN45BXv10fHl1Ct74JgZrdscife8MpOznqG/+O0nZhZS2i2hiB5JPmq+rTiJWuIjMQEbp&#10;m0Pgy1lDxvc8O9q7SPp0l8fPR3bHTutSWcRUFMxQ2ocAT0zGdWaL7HI/hSwwc9MZZH5EufvSQYxP&#10;/4hM6m1EzH/bgZlmXAjMCBheAIz0RHUjzBe30b2+YB3BhxKZgCkJHCuwmfMWRs98DovT38Vn+y+h&#10;qgyUu1exZs6zmOa3gMC2CHP8k7EgMMkB4KBZ2L/+cwLgT5g+hAAYkIS5gWmID0rEjEHzMd1nLlbP&#10;fhTf7T2H6pJefP7lNSxJp/Se8TyiZr+KOEWZ+Xej4+X3+xBj+P3se3gAz2Qzv5t7rvPEEhWRJqDz&#10;N2jmigo1RK94B9MfJoC9/R1WbzqNzE80nY4gJwBUDqFYNZm06hoaCBrw8VorUnwbEF3ZLfPBKvq+&#10;9wmspCy2BGkFqVSKzNiefLZuoHOzSgSEqsjNQY/SOYltQPc8dfdkPJoTi4+OjMHJgsmobJyAxqYw&#10;MkJPZJdtTksr3HbTWJt1gTilzthAXa2K0669GvgpYd9yUb0DvYBQ2QoEw6pRuFUehebDw3D9+ftR&#10;muXDvsS2L+KgikgEv+qskZZCprVxGrI1f1gFFKLQsiAEBbb0JmU0+2ql1RSkOgvsS+tP4FO6jD+P&#10;aQbJQJz36Y8zc2ej+8eLQgH2/zsAeDc2ePf1+P3zf+Tj/zUA1A+4+4ea8bkWLm/59gscnTwBP/qQ&#10;4UneEujctBsyP44a8v1JDpcEKPevH8HxPpRFD0QrabiiU/XpZGK8MQaAlu9HU3h/DWXvmiBUrFEC&#10;aD9UvuOHWxdicVOrtNWSpXkahRqK8985WaFG4spaOelgAFhHBmjMzrE+5wdUJE4jM19jY2qsFvBN&#10;RFHdZBzLm4APvh+HB/dMJOubhZTcOUijjE2RzM1RwQKtR+EkkjqE6xyyFeb7c6ZZHFkmsWwFtJ07&#10;yDa0yPjXzr8nVifWwo6piixue4SSjmCn52KB1mmPIE1VlzeewLLXvsaU7O2IXqJyVG8QKJzvzDu7&#10;wrGlOwDoQFDpLXpdRQoEeOstXy+aFjnvDYLSC5iz9C1s+fQ0SkvbcObIdTyT+hZmBa/E1L5LMdcv&#10;EXODEgzc5vmvQLzfckwdOBc56z7HudyfMXPoUgLgKgJgMuYHJmK+/0rEB6zEtMHxmE55/Ezyazjz&#10;zTUUF7Zj+67zmEvQCp/+MiLj15EJUnaT0cUIjOOVGiNJrN+goI2eCwQFjB/zOAGcr8eabJaEX08w&#10;fAthC15HDFnwnMd3I+XdH5AlEPRKXg0ycifI9NwAzxM9NhMgyjS/+BCStwsIP0LSrhfJBh/BKgEh&#10;2Z5LYfJE8T1mz70FF2zKnTuumSdJuWwreybhyf2RVA+x+Kl4AioaY1DfEMl2pjnpI9HOrdYydgu6&#10;a7AWuLFNqx0rSGLg59SLyWX5sNlWzW1DM3dOJd8roKwdipsVkWj9lkzwGRKFTH9zIylNpjpbU0SH&#10;kw3yXCkrEQsty7ma3yMjEnVzhuL68PvYZ/vYZASlxigqLNZXoYIJBD8RGm2LyBBPsy//mpWG3oLr&#10;BAabIHcbI7z2+8ffOvaPePy/6gMUABoTNFMM/BZ6Lv6IM0sW41RggF2gal0oAp+AsMJnICWwD6p4&#10;3KRvkEt0LgkbgBtLwgl+UbwJWg9BjI8gpBuT7Qoa1HDk0hzfmqxAlKzhZ60LQM/Z0ZYL5VIKAnGj&#10;Xg1DMzXYAAzsNFJ6AFASV+cJ8Diq2iLWnueNmqdbR7ldq+Oq1yc5Mgp19eNxuWQytp+KwxO5Mcjc&#10;NRWpe+QD8khbq8NHgDNf0SrKI/mJlEOmBcfl43NSSa+tyk3DipzHsGrX2+xU22wdjsRt3xL8VJXZ&#10;MRBLa2Gn1JQu1cSTfFOdPKWzuDU1VKz0ONI3n0Ti+z9g5pN7ELH8fYQROEYTyOIEDubDk3x9HzGW&#10;u6d9D3iYEWBshoZk53q+T88pNePXI2T2y2RfL+Kp13Nw+VINJWsjNr+xGwuiV2DCwOmYNXgJFvil&#10;Yx5tblAq5pD9CdjiA5Zi0qCZ2LfuIC7sv2wSeJb/UiwMJvgRCBcIKAMSMC8wwY5PHDAb80NXYtOr&#10;u1H4Sx0uXKzBU68d5N9+CSEzX0QUmZzyE28HS/Q9+X1vm36nAiOUycoXjFF+In9HnIBfpbpUj3D+&#10;OgLhOoxL24QFLx5EykcnkL7lNK+fSvzLf0pANPeCAFCuBYKepRF5gdH5V5O3fMN7dQgp2z9DsgHh&#10;CxzEMoz5edNkvAOeG/RW2Fzt5QTBFdYGFAxbhhU8tkIFbXNnYvVnY/HGwTh8fmESrlfN5iA7AS21&#10;ZIDmllGQROpDUeNgSlpfqhMeJ6tr8gbgCILmP6wc4fzZAkCxRbZ1yzVUpgLP6SSgoigOrV+EIe/p&#10;ASghCFpEmDJYmROSwTaDJEP9zZXcV9CkIzXKio1cG/YAilSQxE8ZGr5WpUk+QU1QsNQYX3+U+vqR&#10;Lfrg5LAAFD3/jK3fTcgjOjiA+y0I/vbYP+PxTwHA219dkV0+7Dn/Z3MCCX5dWs/jVhdQWYO8Bx/E&#10;Cf8AXpRgo8tWfdZGD0pfXwGgm26jJOhif1LtUX3QsDAErZnRNgIJ6MT0bHTizZGjtpqMr5qSV1Gt&#10;iixflL/pg97z0WR+BD9KXTdCkrmx8bSp1Lyes1EI/DTNzbvIjcuoV2PRe9SI3HmSGY11WhwnhOeH&#10;o6EhFtcqxiPnQhxe/DwCmTnj2XBnW1AjOZejukDvoBzgzhnu1quV5FWn8ACgGj6lcOJ+rb62Fom7&#10;X3QrnVl9vq+tw7lad95OJ8bnti7aq1JVYn0Ewc3HzLGf9clppH1wBPFP70FswvsIlY+OYCZZK2Yn&#10;YPAGCFwE1ZlAxJKNBSZ6rigw9xVgENCEzyRjmvUy1j77GY6cLkXB9QbkfkIZOGkNJg+cj5m+Swle&#10;K2gryfiSCGbJZHdkgYGryPBW8dgyTFIQZP0hnNv/E+YMXeyYob9eE/iRCQakuH2C4Dy+Z5bvEkwc&#10;OA8rxmbhwKbDKMtrxXdHi5H99C5Ez3kZ4XPJRPldvdPm3O9wvkp9b/1mzSbRDBXNVjHmyHNkdh0I&#10;nprCFz6fzHjJOozP2Iilr3yBtA0nOYCc4aBymkyQ15jX1y3P6QYh3RMrzmpRdQWdeD+UeymXxFa3&#10;bKfzDz7J+57O+yuGT+mrBakEcKo8w62W51x1yCW/O1/hSh5bwuduDePUPfOwes80vPbNBHx9lSqj&#10;ZiyabbU6BUo0jVJsUME6p16cPJZCYbs1paJjbuaSTIO7MUYxQ5q3Io2mzlFeofmLoch7qi+qBHwk&#10;F1qBrma1WyGxSSDIYwaM6ndZoehIiUTVpEDkD72fLK+v9WU3PU4BEc3VH4RyVY8hIBaT0FxhPz8b&#10;EYLmvbuAzlZiBPGA2GA4ockQliStrbJEpB6FJP/4xz8FAPkzQGX/my+tdJfunh4raW9r+LY3o+7j&#10;zTg9fCSuDZbcJQMM9Lf8Ia3hK+lbFqitS3gu9+uH/KC/oGYGb1RGNCm4VsHiDcgOIlWX9FVl5+FO&#10;+vJmaX5jWQaZ40s+lucnn58y7jX6qVqGrafBm+31/XkDHxbs8DQcK3pgqS8OLF3dNjmVR1gp9Mam&#10;OMrdKfj61wl489vRyNoTaxPh1Wi9szZc8vJSNmj5+djgbWK9gJGNO1fMUKyA29wUguYaJKkq8643&#10;kfTpFnYgsj52NK2Bax1KnY6sw6VlODM/leSZ/FSUayoEkOGt1vLKl5iQvgFhC19jx37TghgOID60&#10;rYIGd2ZWSOJKLjowiLZUFwGFA8UoMqXQea8jZPozmLdqHbbtPI+a8lu4fLwYDy19DpP84zFl0HyC&#10;1yoyPAGXJC0BTfve50ErHQD6rSADnOMBwIsEwCWUxXzNn2DHc+MJfvP9ZQJPSmd+5nwC4WwC4qSB&#10;CzHZZz4eW/oyfjlRgtpqYOPOM5i56i2EUopHznuLYM3vTjlsAK4UHYKdTdFb9L5Fqt10vHd5DVww&#10;xc1m0UDA9xHsNc0vjNcrapn8g58i8Z0fkLn5HFLICE0S65orQmzVczgwaeDxAqCBoEz+w6/JCFVt&#10;JsdYfBLZfNJezS9OYFtgu1AgTNPlDqmohdqB2olYoSeSrDZk/kMnkTUtUvOLH9ofhQ+OReNE4WSU&#10;101Gc2MsgVCMUG3TzTFvrVRgxA3itpCW6lcK6NS22fZbxAj5WrvaOdu3V93YtLy64bhVEoHm3CHI&#10;f+x+gqAP+1sQatdIbY1EE00+9xarmTmcfW2EZVx0rgq1BdivB8ofyL5H4mKFE0Ro5M4ioVGxEgFg&#10;cZAvLrKvn4+fi66zminSRqDrQSdBo1OgZ6yJ//USRwiAVMr/lMc/iQHySwsCLbnPwaH+dfFX2JS3&#10;7htoOnQAZ8ZMxC+qIuHvywviT3lLsOMFq1K0lzRZ02mUaFmumR5B96FmGm9qcgQaM0ZR3io/yROm&#10;542w8P0alwKjJSursgmoLw9G14lIdFVEuDw8gpv8ep2VIwmAruyUS2lxN96iZJLDbAjWeDzmIsEu&#10;Gqxor9aJLa8fh+P5Y/Hx8Vg8nBvHhj2V4Kb8PTVkRXLl/Ja05dbSINxcUavQbLM6JHd1XH6+bCTs&#10;eQpJuyl3d37CzrKL4HeInU1T2L5zwGd5al7W4ZiezCu/Uj9RYdLTyNx4Cive/BZTH/wMkcvI1mwO&#10;rvLnXA6dZK0DO7IkymDn39Mxxwj1usBO0dTYxR8gVqxvPsFl5guYvvJ1vPHR17h6rRVXzpbj9bUf&#10;IH5UAqZS6s4JoLyVdCXIxdP+ZwC8mwE6AFxg4EnA8ycDlHnea8fIJufIgpMwm2A4adBCxIcm4K1H&#10;P8TP58rw69VmvPHBN5i08EVEznyO0vYdSnoBvQI4AnNJZCVTexOqHRCaaZ/XQHOO3bQ7Xhs957nh&#10;iwioZM+zH9+D5PeVOuSpNsNrv4rgZ4zP/INeE0PXPTtMJq6isd86lwQBMXlrLu/vBrJBV23GqvRY&#10;VFiRYAGcgM87w4Rt6La5NpV4YD6SD86zIqxp+ybjqc/HYevpsbhUMgG1dTFsw25hLrlsmqsFeOwf&#10;NphL5up5IFWLcgqH87hSt5yf22sW1GN7b5QLiJ+Fwlg07A5G/iP3oVqLsSuXVoERAp4rp++yLhRs&#10;bCb56GC/vLEiFMWRg1Hg14f9WuXz5b+XW8ulyqhwSQlBsIj9PJ99/nhAIC6mpKD3+q9kfL3oIEHS&#10;6nJaEUhhYq/b7J+kgP9JPkB9W0G2wbZWBOhCJyWvVXUmECL/V1xcvMhmerilKzkiEPQ0paZaszt8&#10;FOn1RVGAFmcZjPyA+1E+biBaklXGZyQvuGZ1uBGoWaMQb0odAdFWvVo9BBWrfVHwdF+0fTMKtyqi&#10;OfoNQ0u9y+9TXp+Vt6rRZHNPxNdD/zUSqqKzzFghG0ojG5Sczq1sEG1kfQ1kfT9XTcT28zF4/JDq&#10;802BSqgb8NGM3akxeyTNKi24I3+P/H6SvWrMAkX5/9gBErRQz65XkLjjYyRT7iZvldxVhFELEcnH&#10;d5e82iImKAe8RwYrwsvX0jefQPbWc0h9/zhmP7Ybo5e/i7B4OfddQQGXF6fgxbuIlT+PnVuBgjsB&#10;DgGgY0U202KRZn7I18f3z3oFo2e/gDXP7sJPv9SgprIT2987hMUxiZS7MzHHZzEWCqQ87G2uJGuQ&#10;k61/CAAPXCYALuOxVQaA8gGKQYr9ad8BIE2SegiBNmg55gZQLvPvzBy8FJP6UxbHZSB34zeoLevE&#10;uXOVyHr8E0TNfBIRs18jeOs3asqecgbfQRyBMc6i3fzdMv5OM5P7Co7w3Pkf2WwSBYWiFsht8CZC&#10;F76FsSmbsPjFL5Cx8TTStp4m2zvK+yFJ7MDP7pXuGwctbVM3Evg2qlgrmTnvZeonBMWtX1oUP2HH&#10;B1glN0fOarYPVZGRYpB5BlAv8JmfUEphqfMZS0UoNYoKImnvbGTsGYOXP4/E5xfHoLBqChobJ6Ku&#10;Jpwg5yrOuFxAz2BOJqi27m3vCpR4cwo14KvNGxAqd5CyurMqEsibgIrNQQTBAajJCvL0M1WQVjl9&#10;T9qZQDFLidIkFFmRaFkYhvzhfVDgfz/KtN6wJi4Eqnq0rwU0JYfl0y/k8V8oi78fwj77zjqgsQG3&#10;tKIcMUL/V66grTP8z0I/Pv4hAPhbx6UO0KR/VfPGFcEhAKo6LK26kszsRZweGow8RXUDlfCsaW4E&#10;P44MVSpjz4tS6if2J4dpfxRH9UfzcjIvY3lyxvLGKck5TWW9+Zz0XNEqBUAqOVLlP9sHLV8Nx83C&#10;SKjEkJUHqqRsrR55O2Km6FhTnT/Nhw3Fl1LAlbK3SJkxQQVDhvD8kagn8FU3jsGvbGCHLo/Da19H&#10;IXtfHIFvFhumAI5sLncBny9GqiJ4HhZoa85qNGcDT8pdaY1WjXrV/kSC34NkfC9Z/TnLI9u6n4xO&#10;8lYOd+d0V0TXMTzl8KmzfedJdVFHU8BD1VpOIvXDY5j//AGMYwcNnb+OHZfsx/xf8msp7WMDwW8j&#10;YpQyohJSBDYBnnV6ydzFZHxmev4xwYIAMO9txJD1Jaz+GPu/uIrCvGYczjmN1UuexsSAOZjuv5Cg&#10;Jr/dCgdc8vfdBr/fAuBtSfxfAeCQ5XcAkJ8jcJtP1vcbABToBSzGgmCCZdAKO2+ByeMEzCADneK7&#10;AE8sexUnD1xC3rUm7Dh4HksyPyQbfAmRc/hbyHo1TziOgBhnqTMuift2sEfRbwGfosU0sUDHlj2z&#10;Xzg4hGtAWfoeJq7ejsVvfG2zZ9K3qnCs7gVNg5KxcweAdsyOayDTSnZ6jfdS8nib/IPbkLjzLSTu&#10;eYztIZXgJh+w2N/vTarBmxgvVwqZ4iHucyBNOjgXaTlT8fDeOLx7OA6Hr05Bft1UNDbHoUlFfJUO&#10;Y64bVS1nP2DbvuGtTlTtb+kx8n07gBQQKqjHbYUYYRjJQDR6rsYSBNkf1wxArUBwzTBUr5Gv3WVd&#10;qHCCASGBsTErBB2p0WiYMRQFwzRdrp9lcCgpWkFOA0BzaSnPl+QnOAAXfQbh9MRxaPn8AHDjBnFE&#10;dWNImESgBCFWOeafA4L/FADURsht5a34I7TspUnfjjbLBP8+IgKXqf9V0kqFFhU61xxCgaBy/mTy&#10;HxQQIPNG9EHrwhHoytTC5a5+n+b2NqdplkcI2aBuiGwIqrRy20P3o35vEFAy2qq62ApaFv0iAEoa&#10;eEZAmVZya7AZIAFkhZqvq9FQEkFyWPMuVa4oFqV1k3E4fwJe/W401uwbjXSyvlQCXpLAzDNaJwrs&#10;CHwmZTyjtxqqnNlJB1U92BMNzsnEqr3PI/Gzdyl1t5IR7EOyTWHT7AylXmj+qWrUuRQWZ9qn1Nrk&#10;AiFp7ERZ6nwbT2Lp619iXNYnCKFUCyP4yYelubiu/p6TdXL+R88ns1HCsDq42I1k32JvYrPMkyg8&#10;dz1Cp72MWcvXYfOO86go6calk/l4Nu11TA6ci0m+8zArUEEOMrVAARvBTpHdID73mAU/PAAoGWtS&#10;9ncAOHnwHOwVAOb+4gFAjwQmuMXb+5x5AVCAuMBfIKnX+fkms/kemtJm5vD9kwbMx9TABXhxzbu4&#10;eqkKRUXdWPfRd5i04GVEzngJMfPecSkw8R+6UvsEwDgCna1BYlFiAp9SZuz6OaasgJBmnrg0oPcR&#10;weMqyx+67B1M07Q6pc1sPkVprMCTh6mLmete2lbsUPdWpn3eS/MRis1/Qca/i4xQ+YOvk9ERCPcp&#10;YqzaggqQifl5GOF+1860BIKWNV1+iPufK4cwnsC4kLJ4PtL3TMND+2Lx8ZHROFcwDuVkgw0NEWzT&#10;rpalpcYoZ1WznNj2b9Rq6QYfmieJuo5gSEKgpTyV52pKif2mpzYMvT+HoXwdWVvWQPZBlY8LQOXa&#10;QCMdWmRJLFCzR1RdqTU9DN0p0aga74dr/n8x+av1uMvZvxXklJtLQU1jhnyuuf0nAgbh6IK56Lny&#10;MzFD5bPk++vlrsCEh+4OKPwDH/8wAPRunfE702yen/S7nnST1F68iJOz5+AsR4TiIRwRNNtDzlG7&#10;IJTDBEU3QhAc/fvh16H3oXpaIHrSI9CWPpxyV/N7Vc5b9HsUKbdjhRp9qlcHoPDRfqj5JAC3rkR7&#10;1u+QL0++Ozf6GehpBKx2vkC93kRZ3GzzKXnjJAkoG1TzT2XMq1StpXAqtpwYg8cPUu7un0YQ0+pr&#10;WjlMMkTzceXbE9C5RqllJ8X8XAUQHXdzQxX1Td6ntTjepPzZbtFdVRmRn8iKk1rnENhpqUk52rlv&#10;c1TJFszHRCZBSaUFiDI/OYWEdd9h2iM7EbHqHYxa8CZZigCPMjf+I5qTvJK2zvkvf5YknYoGuE5u&#10;xQIEkGKABL/Iedyf+TqmLHkLL759CBcv1uP65UZLPYkPX0yGNROz/ZcRcBIJQsm3/XQCKAGdsb3f&#10;mY458PICoBgejxGwpvjMdQC4nwA41AOAigKTVdp5BoAEOWN57jMWePyC9vcIgHPFBAmIOk/buXzv&#10;DP8lBOn5lOhp+HTdfpReb8bps5V4kBJ+7IJXEDaLYMiBYjRBTYBmU+mUJM1ttJivWCEHhLvTaFw+&#10;pABSg4Su2fsIpTTWoBOb/BHmP8N7+d4Pdl+UenS7sgwHKm+g6k6+oO61N5JPZqjitBoAt+2lGviI&#10;qkD1B9caIzT/8O0BlcZ25ap+L8EKtjUFSOQX9FYJT5b6yJ2PzD3j8VxuFHaeH4+fyqaiun482zX7&#10;kHIG2cYbRQQkkUUOBHZVbg2bxno/AuYgp4hIBlyAUOeolFYEOk+EoPSNwShePdiVkyMZUeBRcljr&#10;iigtRvsNGSNtCmr78jBbfzs/UOv1sG8b81OGhwtwWrqb7wD2+/64GjQQ3w31R/GrLwE1tQ70enrR&#10;09uFHiVLO4j5hz/+oQCox90AKObnXuOvqa3F9ceewLGgQAtuVNio4Gu+gWJFiQh8JQREgaFWoyoM&#10;uh+l4wehLZkXUmCXQaqdzi0vrPkBledHa0ojS8schvzsB1D2wUDgl3HoKY90lF4AeNu564Ig5u/g&#10;c+f4HWI3VzK3WQCoajB14ahvGGv12naeH4enP49F2t4JSMmZQwBcjBTN3ZXTmiDo/DNKWF5hAChn&#10;tq0gRrt73m6iVWV+1pVb37abwPYlpawCHIoiqjOIObhOIbBT4q2AT9OwnOTVQuMnjfWlvX8Mc5/a&#10;h+iE9zFq4ZsEPzI/laqifFV+W5wAjgxPkk5RTRf5ZKeVr49bJ/k0v1c+MRf4CJ/1OmJnvYTsx7YR&#10;LKrRVHMT+zYdxqKx6Rg3cDam+Ti5uzAwGQv9UrDIL5WWRkshKBGcCEgGegI6guO8gKQ/BIA5736O&#10;8wcEgAQvS37WexwA6vzfAqCYZoK95sDPMUC9JlCeF7Ac8cG0IXyNrHTGwMWYPGgOUqc/iC92nkR1&#10;FfD5DwVYsppSdvZTiJz7Gq+BGJ4CJW4wiFpMtmzXSoPJer7u8ZnqWtmg4cBw9CK5FfgePg8nGwzT&#10;+iRJ72Phy4cIgmeQufUMkjdq2uFJsr4TBDiyQa2k5/HfarkBV5FHuYW8x2ZKm8lF0o5PyAbfRtKe&#10;Z6kW1rANqdqM16WyxNpVkpLpc92+k8ZaAVARYwEk2yHbadLeOcjao/VJRuPAxfHIr52OhsYxBLdR&#10;RgZuVI1k+2ff4r4kr/zfksON9YFkgc5HaLmwyhusDKGFo7ciCl3HQlDw1P2oyAxEI8FPPvcamhKl&#10;LWeQfVF1BetJVjozInBjcQiKQvuiwJ/9kyDoSmeJ/Sk9xkWH5Q9UoePLtGNR4WjZl0u12E3xSCl8&#10;s504onqhDl/+0Y9/CAB6Z3joYQAo+Uv5btJXQY/OG6jduR0nKH2vkPZatrgCHZS5RQFigu6Yt6yO&#10;gh7Fkf3RtoLSVfN5eUG1hoGquhgA8nnNgwE2CqlMT0W2H/JfeQAdZ0M4UkXbzb2dAMobKaBzQCif&#10;iCdjniOeq+4SZI5gzbdsaBqDvKqp+ObKNLzx7RhkUE4k5k5jw1N+liTvIqSwwWkGh3ddCJlLXtac&#10;Xa0LocbIRpmbgKR9q5Gy+wUkf/Yhkr3l6Ld85ZFDYnaO8Tln+re0r10nMac6QZESSoU8NW835cNj&#10;WPzi55iYuQXhi96xebuqmixJJl+fyTbJOpsOJoe+i+xG85hsNFme/H0qUeWCAesxevYbiJ7+PBYk&#10;voPPcs6jrOgGTn55BY8tfwNTg5Zgqt9CBzQEtPmBqVgYQCMLW+SfhMXcLvYTK3MAJyByACiwu+MD&#10;/O8AcB8B8Oz+S5g1dKkDQL5m0tYDgCal7/48A7/ltDusTybgnCcQDCL48hz5BhcrKs3PnDwoHtOH&#10;LqYsfh/njhfj2vU2fLjtB8xY+joi+duj49+0oI9dSwVDzA/qrp8GC2/laSV/yx+oYEpUPNn1PLFH&#10;5VMqUKJpdW8gYvk7mPzgDix740tkeP2zVmjBldXS/dYg5xLWKZk3yuUhduhhhAJBDY4CQiu79YbN&#10;JrEitxxglUPo/IQaeJcT7LQIlgu4JRyca4Pv0s+lRHgu22lqbjzS9kzGwzlxeOfoGHxzdTyKayeg&#10;qT7aorxtFVQ+krlWyENAR6XEvuPKa8lXqGCg+okyJkLRVhMKFIeheW8wih8djGrNFFkbhOo1gQRA&#10;rTSnHEFNlfP4AwmCHekkFLOCkD/0r+zrZIJWy1P+v4FUfXJ79aeJAGn+/yCc5/bsggXovHyJaCIQ&#10;7MDNbuUI3iFZ/8jHPwQANcfXfH63GR+Bz4qbCrZJYy/9iBOzZ+AMAa44SL6AAeYItXU9VFWWkrjC&#10;X9PcNNNjAK6P6If6+GFoz1TC8xDLPq/PDqHsJbARCJX7V6uLvnoYKil/i54ZjLYjHKHKwy3FxdbX&#10;ILOzNABPcrNLBJUU1jHV8PPj6BfIY0pqjkRZ40QcK5yM976PxYN74pCuai058wz0VIxUlVs00jrQ&#10;o7zVaKuJ7Gx8lr1v8mMl35NA+ZKJxD1PInXnW0jVLA6tvqYCnJI8bPypbPzmCyLIaT6vSV3N8BAI&#10;mtyVP+k4MpTMvOkkVr71LSav2Y7wxe8gRGXf2THF9pTKok6o/UjLX3PsTjLOdWCvjBMoahrYRnbk&#10;DeYLi5j+HCYvehEfsPMVFbXh8plyvPrQBkwftgwTBszHLL8VBJMEzA9KwlzN0yUQyefnAhTeiK0Y&#10;mFJUHDu7DVq2/S0Amj/PGBvNA4CSwALA2R4ANCYZTLsdSBGbc5FlfdYcj+zVZ0gu6zPlD5yrzw0S&#10;CCty7P6WAS3fN4fbGZpNwr83L2wFNr60B0VXWnD5cj1eevsgYuOfRcjM53nN3jLp68CPLI9A56YE&#10;aiDRwKHru95jvMYWLKEsJhiaTLYgicpurUPUivcw87EdSFj/LbLJBtO2nELixhO8t2J8HPwIdBYl&#10;NiAUCDrf4R0jIGrRqm37kLhjoyu7te9hJ4s9JfndPGJnYn5SHdoXAxQomm+aA3UqJXKKiuzum4CH&#10;ckfj/WPjcKpwOmobp5jacXmt7Ae09gr2uQolVMv37U8mOJj9hPK4moyQfecGmWBPJUHweiwatw1D&#10;8cOUwmvZD00KDyNBYf+UUlNQhCCotBn1186UMFSP86GqewBFBD2Z1hap8hlAItQPqulZxv6vY4XE&#10;gu9IivJffRFoayIGkv11EwgtoPqPf/xdAHibhTqMu73riho4Fij8MwfmTX5xRX3raizqe3RIAH6m&#10;zhfL02Llzh/gokEqd1Xu398mUOcF90HFZI4+aZG2UJEq0zZmuuiSW8ZPBRoFfkGoWBuMa48OQkNO&#10;CG4VxxH4NLFb1Zfl03MjmQoYuDU8yAIVESYTtEnjovkNvDH1E3CxdDq2nRqPJ/dr9bWJHDnnkemp&#10;/t4KyhDnWzHWl0tj41KxS/lgZLZgtkbn3EQ20my30DZHbkmZlK17CGRfmvNbo3+CNXhVY/YyAgHf&#10;d1hFmWvrcvC5Xsv45CyyN51FyrtHMPuJ3Yiwai1vk+29Q3n2roGdOe0taim/lXxTmr1BNiKZJgA0&#10;Vqg5spr2pils7LBzNyBi2jsYS8n71Eu5OHWuEsVXm7HzvYNYFJeNsYPmY6a/pCRByOSntpKgAhMB&#10;mhfctBXoaN8Bnfe4wMl7zADQAFMm8BQg8jhZ2ySf2diz7gDO7L+ImcMWYU7AMvd5Ynn2WdwK8LTV&#10;99DWc9wFRNznOlnM78j36W8vlAQXaPL5HL2PAK6t/vYs36WYPHgBUqY+jm93n0F1SRs+/zYPSQ9v&#10;RvSMZxA551ULfGjhJivnb1MD3WBiKUI2mGjwcT5Bt56xkqcdADqGqEWaXP3BsWkbMP/5XJuGqOR0&#10;TUt0cvdrtgkXFRYTtGl2t8FPA6BTAKYQlPu5PQdJOz9Gwp7nkEBV4ZXFUiHO16zCCm4esa1ed0Bt&#10;VLJ5sSmWlP2aTTKfA7RmlEzHUwfGYNeF8fipYiJqGuPQ2DDCgn4qx6/EaPnBGywg4ksA9LWosRKq&#10;OypHkWCEkmhE4NblWJS964/iBwcTAANQz/4oSdxC1qc5+aoaI2msOpwdGSHoWqryWYNwza+PBT3E&#10;/qrF/vyUBULwo/yVf1C5gj/ztVMTYtH6zReUwp1UlAqkEk+ELw527kCQ7ei495W/7/GHAVDg183/&#10;G8OjqrXwNE3HeZT/yPRoBoDK3JYG7m5B3a5tOBETgUv8YdeDfC0krvm+bsK0KkU48CsL6E/pex9K&#10;Rw9GZ0KULctn+UU0LeTclO7mJNZnBlqBRiVmXn+kD8q2+uNmwRh0VUUYm7PpP/LtSfJy5LJ0F5pk&#10;rvP7kR3WRKCmaTyu1EzCZxfH4IUvxiJr12Sk7JlLpkdGJ1CjvEg8sJKmHC2lHHiicZ6R1xYqkikA&#10;kqt8vkc5Ur+OpF0fs8HusRHc5fOpMauBq6ErvUWSlw3dSlV9bzlkAj5FDdM2Hsdqgl/GByew4On9&#10;iFn1IUIWvm2sQsCn6srqbErJkN9KVU1MkrHTWUVmgZ62BoZe9uIkr9bciCbry3j4Uxz+tgiVeV34&#10;9rNTSJ70MCYR+Kb5LsJspbUQ/OYTPFwQwjE9x7a8DO+OObbl5K+2ksOy+ECCjjE4B3ZiiXYeQUsg&#10;puow0f3GkwEewNnPL2F84DRM8ZvN9yxzoKv36W/wu8whqM31vt/znX5vJp3vNvNDpvDvae6x3svz&#10;+Btsqh3BcergRZgesAiPkQGf/uoKqspuYttn5zFn5TsIn/EiJe5bvGYqButksFi1JY/bvjOxb/lY&#10;VZfQzS5x848lmb3FY8N538IXvY0J6Z9Y/mDqRyesEKumKlrFbt57S43ZxH25RNQWrIajXCN3A+J3&#10;Jo0TlSBv9Qc1rY4qQ+XR5IO2YJuTxuaOIQCaT5qW4HluBRZUXi1nPmXxVGTujcOzX41FzqUp+LVq&#10;OhqbxuJGLRUS1ZKKpzYTBJvlIhI7JGGwZGr2n/ZqN5/4ZlU0uk6PRcnr7MNr+xHsfG0yQlO6fIHD&#10;+Fzm+q9AsZtSuGXeCOQN70upqwInA0iE+kOLmml2iPyAYoLlgf1RGiQpPBjnl85Hz3VKYYKfqkh3&#10;GbEiwBB0rHi8MM+SpR32CIt0SPZHH38HA3TzOQzshLj8wzZNRdKXR/WafQXinlvVjbS18FdcWLoQ&#10;FwL9kEfgK+BWuUByhFoF2UABoqLAA1HIkeH6sD5oWRCGrozRHEVGmd9PpezdYuajCH6SwpqXGIjS&#10;NaTNbw1E78Uo9FaGO3Aj+Kkyi7dI5A2OahrZLOHZpvuMQEvdaJTVzcC312fizR8mYHXOOKTunUbW&#10;xxGS4LaSALjSM/1IvryU3KWUEIriKh/rLlOAY38SVu3NxqrdzyBh53okfvopwe+AK1W1heBmctbr&#10;81FxAjm/BXZq4Gzw6gRs7GIG6hgZSmt59QtMzvqEneptK9ckcLNE5SXscAJAsjqtw+tmMMhhr+CH&#10;0lyco94ksbESybYPED7nTYRT4s1Z9SY2bPsBpYVduHKqHM8krcPUwOVkRCpEsNyYV/wQgpYxqbsB&#10;5i4/nwdg/isg8poXiOYScOb4CaCSuZ9AWb0cEwfPxbTh8Xgm9UXkXyhEfXET1j/3IeZGLca4wTMw&#10;028xFgxJsrJZ8QJT/l3JYTHJ3/gZzRwDvGPe40k0RYw94EcQNdaoz+R3EUAroj1xwFzEhyfgg2d3&#10;oOByCy5dbsUzr36OifFvInI62aAKPyz+0PysFhyRRBYA8lo700Cj++ORzTxmPkMBpEz3i+9RkCp8&#10;yTpMWrMNq94+TIavCtwnHSNkm7Agia1WJ/Bjm+Hg6JKqXfuxVChjgxxQtx6E1idR2S3lDybkaH0S&#10;RYvVLh0jtKR8tmVniiLTLGtBwRPKYlq6ld2aa9WK3v9+Ak5cm4aK2glorI+wCLFSwEQklEamSjE2&#10;s0RSmGYLLVFtoXQc2r+KQNET9xsAujW31U/dEpvaKmtDa3C3KiiSHkZ154vrQ/6K0sB+BD7NEXaB&#10;T02Zs0KqYoJBmvzgix+GBKFw3ZtAS7MjVvpHpSnMEQcz8mXPVVFGRzzYpJP/4OPvAkCxOgGgA0Hu&#10;a6qb+f5u2qJG+jLo5qvadt5AyXtv4vjQIBT4KdKrOmFKiCTa64caCAoACYgEweuB96NqCsErLQZN&#10;yvnLIOvjxdMFVG5RHS+oor/y+5WuGYziZ/ui+9twoEQpL5S9ZHkCPqtsoVJXGrU4mjWSviutpak+&#10;ClU1E3H+2gRs+j4Wj+wbwxFR9fkoiSQP1Hg0ksqxTPmgEkVigpqzm75vCdJy1Iic89lNX0tzeVu7&#10;XiXwbUKS/DXG+txILmbnnSGgEd4lxf6AVAKh1qRwa08csY5gq6+98TWmPrwdUSvWI2zBm+xYruCo&#10;JJgYhTqUrbYmHx+PS3IZOKrjxX+EOEphJfqqAIBej5q7zlI+xi18Ga9+8C2uFbTi2qUKvP3kx5gb&#10;pkTkBZghRhZMUBgi/9oKMi4BoIDOyV4HHneYnZ4LBN1xJ0G9x7wmGbyAW7FGAdg8As5sfsbEwQsx&#10;0X8OHln2NH7YdwLdzVohjM1KrZi7Px39GS+tfhOzRizC5IHzjK0tJJAtUoksfRb/jpig7A7I/d68&#10;ACgTaHoCJWS27jsLVL1Rav5O/t5pgwm8/eZg1fgHsYvXqfhqO06fqcaap/YglpI4bNZrvNZKEheY&#10;8T6IFcp0b2TyB/L6x8RrBombRWJFYsnUdV6MfIp8n9ig0pUiV76LmY/vQuL6I8japGrUJwh+LhCm&#10;dZkV8dfUud8AoA2UbrA0Vqh2to1scMcHSNj9svkHrVguAU8pMQaCBogCPweEzlWj4wRBniO3Tqq1&#10;7XnIpPp5MicGm47G4HThRFQ0TKT8jUBnDdlehfyDKqkVhOZ6mnIIFVTksS4SCuRFo35bAIoe6ud8&#10;fvLVi7wY+LEPaxVG7ZMVasZWa9IIFMX0sUCn3GEVNG8kWIEQESNlhQgnLvv44tSUaeg8cZLESnKT&#10;JMvqCdwpodUjVigc8jYmKU97/scefzcA6s84lBUYSgeT/RkA8hWxwm4e6+1C54+ncXzaRFz0Icr7&#10;ad1eP1TY+qHO96fFlPVcP7QgoC9KRg/EjaQIyt5Qgp1Lbbmd96dcI215ISvXDkH+E/3QtCeYFz8K&#10;PeVu/Y7WOhfG143SXMbmOiU984bUEjQbx+HnyunYe24yXsiNRdbO8UjdPw8JX0gyuKiu8qg0VW3V&#10;/gQPCCqlwPn3VMNPZg5orf+wV7M4XvDM4tBaHJq3+51rnL8x14DNPGzQzQw4ZstOpm8+hcT3jmDu&#10;M7mISngfIxVJXKg5rGQRBD5vBDJOssoklyvmebvz0ZTMa7MaxPgImlGUzAK+0TNfQPrj23DsTAUq&#10;S9qQu5msdMpqTBg4ixJwISWmwE5SleDnST2R7Iz3TGOT3Q2A2rrnXvDzHrvDDJ25YMYiAyTKXd8l&#10;ZHZzsXR8Oja/sRMNpc3WmvRQk9F6MN7W3NXUi692HkbmnIcxzT8e0wcuxDzfFfws97fNH6i/wX0H&#10;eAIzr90Ffr/5LssNABV4Uf7ifD++T/mEgakWOHHfPxHTOCBM8pmDx5e/iB+P5KGosBNbdp3DotT3&#10;ETrlKUTPeYP3hNdZ4GdrF3sGKLE+rUjnAcBoBZuMhTspbJKZ90gWQfYud0Yo79HY5I1Y/LzK8qvs&#10;lvIHHRtUu9HgeDcAygwANRPInst9orQZzSbZgcTP3kfiXqXNZLMNJ9EULVYStQcA2Y6t5iDVjRVm&#10;lX/Q2rZmL2ltEtWp1Pzi8Xjuqzjs/nEcfq2YxD4UR1KhoCIBj7LYUmQ0tU75g+xnmk3SUzUSvZei&#10;UPruYBSRmKg4wu0q7AJEAWBGKPdH2iSGG2tGonnBEFwfer/N8jIAtJxA+QCFDaoYwy1xo8o/AKcC&#10;gnHt8Sdxq7yELcSBm+UWC4N6em1xJWWbWGMyANTAKjb4xx5/VxDE/oZnR05JLWaubbehMI8T+4yK&#10;Vhbj54eycWKoHwpIZ0VxK1Xqynew/cgKLajs648qn8EmffOGP4DmRSPQzNGjhgBXp/p+Wp1eVZ15&#10;IesUCMkaatNw8tb0R/Vmgt/V0bz4oWR+oyziq0ouTfV+FuGt5+hUX8cL3xCF8rpJ+PrSBLx0UIuN&#10;T0ZyzhyOgvM9VThUlHQ5Je4yk7padc0Ynvn3HAB6HcwJmr62dy2BT/l871CGbGUD3M+GeXcun0Zw&#10;sTyO4mYCPk+Aw7PweApH+0yVV/rwBOKfP4iYlI8Rws4URuATo5ODXWAXRzkrE7jFxntTMZxfT1JM&#10;AY5YzWvlNk6FDjT3d+5rCJ3xMlau3YrPVUA0vxOH957Bgwsex2Sf2ZhKQJnjJ4BIISsT6/MEGQQW&#10;BD7bKpAhGUyAvBvkZAYqAgx7nuSZr+sBEZr7HH3mCswk8E3ymYdFsUn4+KVtKL9eZe3Xmg//aeTW&#10;cCo54xbF8jYuoKGiCbkfH0Ly5CxMGTwHMwctNFbpLbF1Nzu9Y3pdv4V/X6k03BoAmvyVkZVS+loS&#10;N0HQwDCI+x7GO9+iz8tsit70ofPxwup3cPlcIfLybuDdjzlILV9nsjh67ttkgesIgJpnLYBzKTK6&#10;PwJDSzS3pGkHfr+Zbsd93eNI3jPN2gnnfRufsQGLXyEQquwWB8XbRWw9wPdbJujSZVweocCS7UpL&#10;ImxjOxQQ7vzQEqmTlIVg/kDHAl1BVoKe2ry3XXv2VZFmFRWQCnckHZzHPjADmXvH4Y1v4vD9r5NQ&#10;TtXUWheFVqXI2FQ6GuVwG8GvVWX3LUmaKuxMNApeHoiqTD+LAtevDiDgBRD4NFMkzECwdjWZJPuz&#10;osJVE/xxNeh+Mj5FfwdZYnQlyZAWWnc1QBUs9cGvfv74LiwcZds+Ib51snWwEUlhSnkSAFVb1NYV&#10;UvuxNqRG9k9hgGq4fAhk9ce5Y15BNuRuPrcvQGoqFGw6tA/HQobzyxPZraKLTCjvZnyU+/uj3DeQ&#10;YOiL/OD7UTXZFx3pEZbcXPNgEBq4NQDUqKFcI17Q5qxgVK4egIJX+qDrQgy6q3lTakZChSGV7tJS&#10;7W9Te5Ty0lA/CnWtHMUqJ2PbsSg8vjcWyXtncgR062/ItNTkqkOKmmmergIekgpOJsgkiSUVbKZH&#10;ThYS9jyDhE/XG/ClbM9FytZvTa7cieC5RuoaqCtKquivlU5SwxUwbj2BtE2nsOKNw5iyegfC2YnC&#10;FKAgk1AEV2kXllpBs63Hr+TdqvS7nPGRVo1ZZenX8Rjl8Jy3ED79RUxf/jbe2vADCou6UfxzHV5/&#10;+ANMC5qHKf1nUU4qQprGzp9OGanipAQ0SV4DDQceXvNGdwV2AhcrY09TKoxJRzFCsSiZMSoeU7oM&#10;gWdWIEHEZy4mBs3Bo6uew8Vjv5DaqeFo3FQ74WDp+SevsQXLpCxkBoTuXDW2kl/K8Paj72PmsPmU&#10;xbMwy88lZKs0lgEa/66ZSVv3nQW+t7+/9/cYWDqz32LnS+YL9B371fcXI55HyTzbfzEmDJiJRaNT&#10;TBY3Vnbh3LkqZD26A2Nmv8Jr/YpJ3CjKW/lkLdpOYNMx8xES6OSicAEpD/jR7gZDSWljhPGvIWLp&#10;W5jxyE6sfOcw0j45ibTNJ9h+3NKlliqjtqQUGrYzzSVOJlvU8gbW/hQl1oJYWzkQq4LQ9k+R9Nmr&#10;NlhbIVYLlKxgm17K9q+gnZgh2zsHfy2ragEUAmTiQTJBT8XylH1URbtn4pHcMdh5fgLyamejoW6c&#10;5QjKzy73kluiU4FGBReHkaHFojZnKAoe60ui4ouG1f4EQH+C3lA0ZISgJV1TWZXNMQTtmW6WSHH0&#10;QBQE9jOfn1LgVEW6hgBYo2KqqhojSRzkj1M+A3ExYRkbRAHbBUnXTZdi5/x/hB1hksDJthpWPSPt&#10;H3j8nQDIf/ojarP2z1HRXq312aU/2o1blUX4JSMJ5wY9YNGdygA/orsfigI1va2/+f8qAvy5VaGD&#10;ASiOUmn7UCtuULeGtJkMUMxPQZC6rBBewJGWVFmb7YPiJ/4DLV8Oo+yNIetThRbN4BA9V/heBQ1I&#10;0WtDUNk0Dt9fj8Nb36powViCHOUuQU25U0oetTU4eNO1Yr/WYDDws1kcquO3gMBHRpiTgNS9KUjZ&#10;8xCSdr2KpB2bOdruN/+LFS2gjFVDdAAo4NPo7JigfDkruJ+w1QGgqrVksWEnsoHPeOgzxCz/EBEq&#10;SiDAM0kr9uAYhCvf7swSmWmKNlqtvrnsPDaPV8fUyQigM1/EpEWv4bnXD+LihToU/FKLja/uwuLo&#10;BALRTMz0X8jOLQYksEjBAr9UAlcKn0sGirmJ7f0WMG6bSV1nNu9XIKf0EwUSLMLqAUYyrdnBy8ky&#10;52JqwAI8uOgpfLPne9yoa3cNx7UUkypKZfDCn4oe9aKT1sU2xfajsF4vzzOntkPCnhs3cf7wRbyW&#10;/RbmDluMqfwbs/yW2ndeYL9JIOy+jwtyiNEJqAXuHjmv33jb9Fv0G3SeY4yWd0gmKLeAXSf+LgHr&#10;9MH8e4GLkDX/SXz+2UkU5HXgi28KsTJzE6IULZ77Ju+LAJD3Il7BKEpf+fzkMyRLl3kBUNu7wdDM&#10;AFIDINn7ojcRlfAuZj2xB0nvfI+sTadt5k/KRhXFYBvb4rYyC6axnQkYre2ZutAsE4Lgls+RtO0z&#10;skH5B19Fwt7HCIIKlCQQAJVMrSRpqh1asj33ssNFfL4IaTlat3gF95fznLnIzo3DOz/E4UzRNNRr&#10;gaYazZwi8GnZTgKgRYdrhqCrJhQ9v45G9UYXFdaawlqJUdPj5BNU/27OJABaatsIdGSEozF+GK4P&#10;74MiSmFVjS71U1I0mZ+5yjQzTCA4GPkExlMhw1Cz4SOgrYFNhO2G7aiH6Kd4qwGgmosBoFqaazt/&#10;5PF3AqACHfx4ASC/gP6Qjdrd/IOko2ytqN2xBcciR1qlF1szlJpeZXC0lq8cnZr/a85O/tgrZH+1&#10;s4eiIzMaDZbnJ5+f/AYj0JDuALBGJe/XDkXRww+gdstAIF9+iXBL1hT9tsrOlL0dmt1RG4bqhmn4&#10;8pexePzgKILbJA/b05zdxRb9cksUKsdvIdKU77dfgEfmR+BbdSjeZEFSDoFv92NI3fkKUnd8gORP&#10;P2Oj+tIDdGp0d9ntqUw0A0Dl9h3FcsrdVRy15d9J/+g45j+1D2NWfUTgo5Sap3QJyVuxPQ/Lu21e&#10;MGRH8gCglbQyafwu4tjRYufx2GwX3V2++gN8f7yY16MHh3ecRMrkBzFp4FzMoGyUHJ1DaTdLspRb&#10;Aw0C2CLK4EWSgSZh/xsApHmZk3xoc/heMUBJRwca8h8uwxTfeRgzeBqWjE3CZ2/norGk1dNi2CR6&#10;uohrXei2kVntxmt6ztGcAGjrw6oVd+sNfI1tzEZ5FdDwPLqbevH11u+RPfthTPSdhcmD5xl4KaK7&#10;QNWjTdamEOBSCNIEQLFVY6z/+TeZxLfcQZ3jgiLeZGuT9wRVzXgRGM7m7x4/aAHGBy/Aiw+uw89n&#10;S1BS1IUPKEGnLXwdEVNf9gxMHyJu4ce8t8436C0y4QW+vwmANMvdJFuU7zecjD6C7H58ykYsevYA&#10;Mj48iUxV9ZY03nLcfIPJGwl85kemovC0RxchlspwCdbJm7+mLD5wxz+453mrPqS1iw0AzedNpkcA&#10;VPtXIr83bSaV/SQ9R6/zmPkKZ5MIjMXLX43GscJJqG4eiwZTXc7HLp9gs8ni4ZaN0XshGmUvE8gy&#10;B1O9BdvaIcrfbVY2R4YA0VkLgbAjNRwlYwbjmtLflP5CELR1f3zJBqUe/VU+S4HSgfjJbwAuzJqF&#10;rotn2W66Te1K+vY4FLoLAB0u/dHH3wGA+lBlZOvP8Q/pn/6qV/72dKPr8o84uzAeZwMGo5ia3kLc&#10;ivhKApPW2gpRhur3o8D//0FZnA/akyI5MoSYk9SBnzLJR6JezlOyPxU2LVo7CPmv90PnBY4ylVE2&#10;fcfy/LT2LgHQEp7ro1FcNQ37zo7DY7mjkbBvMlZ+vhDLvliJ5ZQAyRzZ0giACnhopEsRAOYsJOVX&#10;jpTHX2KJz2mUu0+S8a2n1N3l6rd5kpTvAJ+H8d0Nfh7/jBuRjyF1GxvthuNY9OoXGJ+2CZEL1tk6&#10;GtHxco6L4d0BPQd0BL3fdY47q7OJDbKD6ZzZr2H0tGexMGkdduScRWFhG059dRkvJL9FoFuKaQMX&#10;EwwSsTCQYKAILAFrNqXu7CBJPTKnoGXs2JpJ4WFPYnEekPtbYOF9TTaX79MxbSUdZ/gvwkSyzAVR&#10;y7D+yQ+Qf7HIyV0BnCcXtOdmJ7pvdrH1mGxwzciM7UgjOZuwe01tiMcFgHyvKoGoQrAS6tWo7cHT&#10;qgtqseOdPVg1KR0TfOZghh9/L8HLpbc4MHN2Nwh6mKDHbgOg5LCuAe1OdJivyXfI7UK+rpL+84PT&#10;MSNgOcb7TseC0Uuxfd0eFFyuwdnTlXjm5S8xPv4NRMx8FaPnySUhBsh7R1D7Pfh57ff3WbmdLpla&#10;/kECJ6Vx1OJ3MTFjC5a99hUyNp2iJD5hMlhrvyh5Oo2MMPV2m5QKcRJZvkFNs3RsUP7BHLblrVQx&#10;b9nspMR9mSQDWpNmpbl/1A80y8kBoHIGlf6lCjNKByMxIAgmH5hHUJyMZz+PwTfXxqKicQwlcQga&#10;a0agkWDYSPATK+ygHL5VGoHmg8OR/8gDqDQJHEwF58plqWpMnfz6UnqUxu1ZYWhcPAIFYX1QGPCA&#10;pcCoOpQKobgS+g4zygN9iReDcDwoAHkvv2jriKgtSf4qAqx/1kLUrv7Ox98HgByp2TrdH9PDGqb7&#10;AmhrRfE770DFDQsoe13AQ+DXHxWa6+vrj3KfQNP5eYH/X+SH/gfaF49Cp6iwJlDzAimDXKW2LYRu&#10;kd9A1KwdjLzHH0D95+HoqhoDrWnaXk7GZzlKmtdLil0fheK6mdh5eiIe3D2awDYHaQdd9WUtKq6V&#10;t5JI8V2KgEZAF+yw4IZFyrjNSUfSnqc4Yr7DkZNy93ZVZiUzy593p5H9JwA05qfjx9kozyD9kzNY&#10;8dY3mPzgVoQteRuh8W/ZxHmBnHcKW9QiTbx/39idcvnkUDe/kfkCvcYOYiD5IeXWuwib9hLGzX8J&#10;b310GHl57Si9XIsPn9qM2ZSGymmb5bfMOrbNhLgLCOYb21FwQPNo3Vxa8/vxNVfd5Q8AoIGMPnul&#10;/Z1J/HvTA+fj6VUv4efvrgAdrkmohpv5ZqgIFNzQvpicTWWSdDBju3H/qTkZ47ORW4OrDbD8J4AU&#10;iFIW6xxNt+y+6f0jQPFPpVj3yIeYN2o5JgyYY3l9riyXfqu+5932u99FGewFShdA8Zo71814Ebv0&#10;BFD8VhAkef24P8NnEcYPmIXESVk4vO8Uamq68fmRAixf+zHCZjyD8Nmv2327A3hi8l7TYHbnNZ1n&#10;keK7GL9qMRrrX/QeQha8iTD5Bx/9FCve/pqgdwLp2wSAKq7qwM7aotqoAI+DsAEgGaKOm6tmy7dI&#10;3vYFVcw+A8LEz9ZRFj9l7d3mFVuCv+ayiwRIDmtxJhctVqpMita0yV1pryXvJQjmRuL7X6agqmE6&#10;6urCbEaVSmu1VgVCFdM7q0NwMy8GZR8PRuGD/VC3WoEQzd4iU0wPtYIm3gix3FztaWGomx6EgsA+&#10;KCZelJAFlgUQAH37UwqTMPkGmLtMs0fOkVQdmTQZHSfO2WDo2pHksExo6JqH2tUfffyPAOgapkwN&#10;ktSzRw1aulv/c8eV9Nxz6SJOzZ6Lcz4DUenvwy8/2JW6sR/kpHCFj1aFGojrQ/4DldN9jQI3S+7y&#10;Ysg52mTFFUfStPpUEEcPHxQ99P8j7y+j7Dy2LVHw/OvR/bp79Hv16r2qunCObdmSkjlTzMwMicoU&#10;K0mpRDEzMzMzo2XLYrIks2UxJkuZYp4954q9Jdn33HPPrX53jB5Vn7Ry7/1t/CJWzJgLYkUlFK6M&#10;wBvOPI+L6+EZG/plQRhnmygr7fOgpAFuFHbAlvPtMWh7a85qMewwLV9LtuCGVnYowqWOlSPYLSYn&#10;OO5R8mga+u1OozLk2Wbj3n04bEG6ZPUhmh1fubpuVKwUzrzJNEFs+0n5XVTUgAAocyRjlVvC1m/e&#10;CUSP2InGfZagbuIci/TZMjWBnpRbpacEeARAq9SiWd+T0ycAbCIQNCBU/p9LhanbeTqax03D8Alb&#10;cfzUHVz/5TF2LuXvapmNjoFx6MJB6WVnZs6S4ViaC0WPZb4KxLymrpaW6XlnPsqXRoCzXDue8/jI&#10;9BneyLATravtY6s4OkbFITtuMI5uO0nFf/pe4+S7kzJaIUsvyNmt3aEI7aS5njfo0GmJdIwPvKJD&#10;552i65GSrl7w8z0Uk8fLste4+NUPGJMyBV04CbQPjke0Lalz12DBEv52rWxxwOauQxNEnNidBwBl&#10;9roVI9738P3Whn34OcohZPuRMVvUmO9Rgrf2P9ESvtH9p+Pb49dw5eoLLF5/El1TZqBBzEQ0iPWs&#10;JlEfkr3L5dEwTqDn2L5qLzbsprQmToiWyM7HqktIM1pBMHueemK71SXys1IWo+vorUhZ/DXNYu37&#10;4ja4TxcLNLZHXfWAoJcVWuFc6ScBMl3mseUPkhEqb1X5q9uH2Som246TIJi6l2SAoqWeWvmkijNp&#10;O1XIV2PFjSUVV5i4rzkO/dQe+Q/a40Ep2V+JcgVdRRntofOqsC6en6+Hm5N8ka8VIloRIt+fcnsJ&#10;gg+ztX+Pxnx1Ep6aeNK3Nm408MWVCB/ihQuUWmV4WpBWNDVEucLB+C0qBKciwnBz7AQgv1gKx/mU&#10;4Ef8Md+y9ESq8ZF6/VvH38UANYubGUJlpqWLF1TKl5yR3710ikoKhtszpuNoZFVcs0ivcv9U1sol&#10;NkrE/GQS3wj1w816gbzoenicw8Yg09MeHkqSFC1+kKMEaGWUR+Bunh+uTvbDq7NNgIImeEJT94kF&#10;O0LM+ark5nsPO2D7+VYYtKU5Z6s4F9a3SO7HiaCe6K7NchLtzJaOVNXn2z4eyVsWkPVtphJpjabX&#10;x3LETAwX6XWiZFXdJqsw6Ro+RxCUAmatOY2sFaeRNH4vmvYjE6AJU1emjAIVpvASgd8yntNm5M6v&#10;Z+WqbDDIF6S9dvl6AqFy/ZrqdV1moH77MVbZeO9XV2hqvMHp/T9gQJfhaBtE8y8oiQNSwOfAToPc&#10;gI6i+175OArqQM4NegUNbM2v2A6fUxUVbUwkUFCwwwEFzefwPlYZpkVgVyQ1ScaWRTtReueB63se&#10;Xp1zeufVwv/rD+9kLJPZJl7P8az0Jb7ZdhoDOg9Gy4DOaBsY79b/2jXrenn/o/YQCKrIghiwM5ud&#10;eJmgJgTXrm5S8b7emyspgOxGiQkhE/aLRUyNPpg7ch1u/FqOG3deYMrC/WgePxH1O01A03ilKhHY&#10;4igen6+rxegmRPPv8vn367o98vFaY02GDfg5tRJmo1naUvSYsh/Z1DfVhhQbTF3pJuK0Nbz1uGtc&#10;0rRSaFR04WsKWaMS8nVu9QGkr6O+b1zCiZ/6r7QZEoIUWk3attWNHY0bJVaLMChwkkSgJEgSBNO3&#10;t8HYvY1w8loHFD9uYyln8gUKAJ+q8EgxTeG7jfBwSzWyQH8UekpmqXRWaVZtPMisRQAUC+R4Jwg+&#10;y6yLwuhw/Fy9Aq1HAl9wKAqD5f8TgVLBZGKHYgmRobgc6o/zzZvg8f79VDVOuBYR1iwpPKRu6P6/&#10;Q/3+LgA08PMAoNTuGf++0EwupzWPRydP4FS7tviOVPU2UVp+vruhnlUfRHMtdZMj8xbltyq+KOpU&#10;DS8GNHT+PgGegh8EP1WatbA52eADUuergyuiZFt14GYrvL7vCjo+UhXb0jBLcC4obYUDP7bAqB1N&#10;kLWzC/rvUbFSBTRUGy3BIx8quLxngDszkLJthFtOtGE9UrS8SFU6PJFdRddsIxuyPlVu0dpN7QZm&#10;zmYqlyK72oUtY91pKuAp9Jh2EO1y1tKsnYtG2qyb5q4DP+fXs427yeqc6eOU28rOq4iBDQItt+Js&#10;r+eTlqNe7ELUJ+uL7jMXC1d8TXZRjh/P38DUQYsRXZcmX3A0ukb0IENzA1QmnXdA27pdgRfvewf8&#10;vyZKa7FBHcXPoVms6spWZl65gmFavpaCLloyFhiN+Hq9MXfEUvx88jJnQNfvZuLqlvJB5/4jAdAj&#10;+kf9k8gKsa+jLt758R7Wz9qEfq0HoE1IHDqGdDe262V6Ai2xOdtfRODG52I5CWhDdokDQrWdwF9t&#10;q9f19tw6E1jiBUDHqvuiUwjNYk5I6Z2HYteKo7j2cxlOnLmGweM2oXH0BNSNnmqTXNOkpWimfre9&#10;leex/+UznG+BLQeOYn/LTD/cBCkdov4oEZ63KtlVt9scNOg1D+1y16C3ym6tUNUgscHjyKB+WuEN&#10;CfXUuWo4UQv0bGKX+SzQFAgepGm8DWmbaPVsnY3kbSMJhDkWKHEAqDEjl5H8gu6+rTfmc0qczqK1&#10;NftQQ5y7roIKLcwfaFtPaAFCSRU8vVcLb75rgjuz/XFnUCDHtXZqdABoQuAr8SxweExAfJZcBzea&#10;kPBEyvwNsXxAFUrw1gxU7YC7tCgVGDkbFYEfhuSBIGAKoe73To5WmOXfoX9/lwls5a6o7DJnDADf&#10;vcazt57I3eNHuDppAo6RsgrwVOvrloocmO3u6vwp2/subfgrWvHRLBRPkhvgaXZty+0z9sfG0GxQ&#10;SAAs0vZ72tEtl6xxbgje/NAYr+/Vw/N7rszVg8IIPOAMU1LWAsd+bYaRO+pyRupM4OtOBsjZaVei&#10;p8MEfF5x7E/JzMlkfalbprLjVyJt/XZnPhizE/i5Cr4yI7zly53CyLEsU+MIz5H1raHCrT2L3vOO&#10;oN3QTajbcwHqxM+h8s5HSypts4/8ecrT0yY8lidGkPMyQiu3xNcaC5RfkOywfpyKk85E09ipGDtr&#10;H65cf4Y7Vx5j0cRViG/YCy39O6MTTVAV/UyoIsBzLC3GUjg+AKCrlPIBAK2qilf+BQASPC0JWHt7&#10;OFNZzn+t4W3pG4v2kQkYnz4d3x356T3wmR5w5n2rReoUp4JOV5yJKy35v/jwfrQdDgDfaH9pmT+y&#10;RpSJ4J7CrR/uYf6o5bbkr4VfDLqq2rSZ+wQuXqO7Tt2qHTzszsQLhN62Ewj2Jsj1ttc7NvmBQeu9&#10;ruyW2rU3OgTFk33GIjdmNE7u+R6F919h//HL6Dl4Eep0HY26XaajSfxCC2Y1IZtroorSBDbvHiUu&#10;IOYS3T+OInuDZZY2pdxDAmHt+Jlo2HsBOg5ej36zDyNn1VlkrzmL/is4WVsCvkxhB4TvwXDlScoZ&#10;igq1Ciy/4kR+ACkcBykbl9MSUtqMltUJBOUXFGEQ+3PjyBYF7KL1tLcXQTAWOVuaYd6BRvj5fldX&#10;bLWoNh6SBZaXVkV5QVW8vd8Yz47UxM0xlVGQG2auLi1pLdF6YY55JUaXyu01oAYJUT2UdauO32pU&#10;otnrby60fIqsSCuiqi0zlEJHkqWNlI41a4AnRw5x4pN/2brdLNXX0sl/h/793QAocUtQ9CWu+oIo&#10;6PNzZ3CqUzv8FExmZ6FrB4AKeqi0jbfyq3J9fqtaGQ/jCWRZ9czkLbPoEBlflnwCroKESuvk5/Iz&#10;Rvvj+eH6eHu3AU1eVaFwS3AeFLARS5vgx7sdMetgQ/Tf1tZM3n4qWrC7j1Vs/sD4dMvHSgbV7lvb&#10;xiLFlq9tRdraQwSyI1QM5y9xyiLzQXX5ePseAJV0qtujyKDZm0nwS1t8DHHjdqNx8jLUtjwuB27m&#10;s5PCEvhUUbhx4jyec5WFXb6fFNylPdg6XgKgq+yyAPWjZ6JJ9DRkjliPL49ewbUr5di38TiyYoej&#10;Q1g8OockIl6lqjjYzJw1wBN7+RgAHSvxDlTvIP4XAEjQU50/5c55P0N+Lb0nNrw3OgZ3Q/uwOGTH&#10;DsWeNYdo0njz+aRkCnLI6azN7eWTeyU4suf+YwGQ38LvVuKDHINu40Qlxb7A6zcv+LSbpD0/BS/L&#10;X+PM/m8xsu8kdK2aZD67WLafsTdOEIlkt7abnbWHaxOtWzZhm3wMgl5TWpFzTSwCP5s81PaacKI8&#10;n0OQ1Hd0COyG6Kq9MWPQElw6fQ2Xr5Zh6YaTiE2dh3qdxqFh7AwCmVaSzDeXx8d5oOYf9OiGNqQX&#10;ALpSZ+55iSt2oWrU81Cn22w0T1tmVcJT5x81IBQb/LDNAvXaViJJt+XGEUCqSKvEpdZofxJXZEGb&#10;uM/1sEEFSWgWe8xfIxUcW30Ign0EjvuURtYVA7e2wvozrXG7pCPKi1VIgaSmSBstqTBJLeBaIxSt&#10;DMHtQQFWx9MVOHE+wOK8MDOLtbvc46yaeJlRD3eaB+J6ZCW4YqnBBDwFU139gHsCQLLDO+FhOBMZ&#10;jKvDBwHFJdQLaoTFI6SJ0o3/CwFQh8u4diLQe/NGqMv75WW4MW0yjlULxw3a5trVTebvHQKh1vm6&#10;qi8EvwiavgpzNwnCy9T6eJKjWUC7u1U1BmgAaDODttyLwK2BPihaEQ5caY6XKlOvWmUq0VOgkt11&#10;cL2wI1Yea4Wcba0sZG9L18TwzFnLDjMQ9AChUlt2DLTZLWXjKls25Jic85G8F4GfVduQomj1hov8&#10;Cvy04U32mlPIWHYCiZP2oFnqElephUooxXXl0pdYYKNekoIaznRR+SpbFE/Qsz0oeM5mdtuMiM8p&#10;CqwtFzuPRbf+C7Bz34/Iv/0cpw9+j0Hdx6JtWAIHbiKiycaUcGyDkJIohsfBaCxEoCUAEwByEGqw&#10;uoHrlQ/g5y015ZhLGgd0Oj8znezIVWvpFNIDrWnu9mqRhi2LdqH83od8PqmWFOutRdyU1iLHs2fn&#10;LgGfXiMFNN/c36+Af/8hw4ZWh0eUL+OywOSHcROzOcL1UzwgqOPFg5c4uoV92Hkg2oXGo0NwEsFK&#10;aUJpBoCJagsCoAucEODML6p2/SDx5h9UAMTb5q69P4j6gO1qICrW2A/RIb3RNiABcXVSsHD0Wtz8&#10;uRzXrj3DlHkH0DpxCup0mWS5fyqyoEnQtiywCVIg9yFNyumMhCAokDR/Ic/zvvSvAa0OrSaqnTgb&#10;zdKXImniXvRfegxZa0+iv4BQEWHT7UOUw6bbTvdVnk3idN9Vo9beJDuQsmE5UrZMhDZoSlEU2MME&#10;5U7Svjeqg6l9rdP3dkP/nTEYurMZ9n/fCsUPWtL8rcoJMxy2BUVhDbzJb4DX5xtaQOQ+rTpLdVNC&#10;tO3mGGx1BJ0vUCtEauNRUjVcq1kRN8N8jAEWKg3GcgFdFWnbbJ33fw7zw5kmDfH4kFgg+50AqEiw&#10;JkkClaf3/+3j7wJA72GRX4qWoUjnn509jTOd2+J7mbjhrriBLWy2jO4A0lc5MYnoBEBlfD+MrYZX&#10;2XWsnp/5AzgTWApMJgFQqS9kgwU5Ibg5rjJeHK+LN/frQYuwtamztuuTo7XgYTPs+6ENhhD8+u+M&#10;Rf/dSTR7BXS90JczlmW7c5Yyk1e+DOX1bZ2M5A2ryfx2Uwm+pBKww00JPOzP/HuaKeXj0+MTULZ9&#10;2oqjDvxWn0LfuYfRLnct6vegwtHcbaB1uDJ3rVCBM23rW2RXKQxLyQo9gQ4qcKPuAj0xRS2i5+u7&#10;y6ntNhtv32MmJs89hJ9/fYCbvxRgwaiViK7RC+21bpegFGNAx0HJgeYGowteeMUxEi/b+wPgeQaj&#10;CcHPLRkTeFL4HmORfK5LaA+0CYpBpxqJmDFkIX779tp7/65AzVifGRZidxIHdAZ2QpyPAOc/7pC/&#10;0QGf+w1Sds9v+MPhGAAvQKk3+m28uXc5H2tmbEFi41SCfAwZdQ8P4Ikti+HxvlihrQ32thnb1drX&#10;k2Btk438hu55vU4pRrqvcyos4Z7ry89hW4emoWugGGES+rcbgr2rjqDw9mscPX0bGSPWoVHsRNSN&#10;mWpAqGwAbeDugiICPzFD+Y+lQ/IVu6iw+ZU94GisUef0XjLKOt3mUD/nov3Ateg1+0tkrTyLrDXn&#10;LGUmzSLELlKs6LB0X+4epcq4NBoCoKVz8TkBoSpRK29wZ7qHCWqNfCL6HkhA8r4E2MZgu1RdhkC4&#10;syMm72+CH+62Q9nDBmR+kdAuiyo/90IbrN9qgqLNEbg2tCJJTgQekQU+VGFjldAi4VHR1FIyQSVL&#10;P+9fF/daBeJqxOfG+LQuWHuI2AbroWSSPCdSdYOYc56W5s+DBwOFJdbvWl9uWQc2C/59x98NgBoI&#10;r2n66FC0Bc+e4+qUyThexa3yUIpLfmiEBTuUx3MvxM+TBxiAq2R/91qG4nlqPTwS4OWqhLaWyNT2&#10;VHypYVtdluZFkir74uGGqsDNphZVEgAq2dlSXh40wsW77TFhfyP039EZA3a7UlXKXFfOUt89rjik&#10;Y369OHtxBts6yRPoOEiAO+I6erU2H9ctHxsD9IChrbM8xVnzJIFPzmXOkAuPoP2QDajfZxHqcLat&#10;J7OEs7GVOqJ8yNnTOc7OiS6FwQU2nONaC+cbkflJWWUO1+88Bc3jJmHYpO347ocy3L78DMtn7EBi&#10;kwwOzgR0CeljC/aV0GxARdPKgM2YhkCLwOcFQXteA9gzaDUI/wCAAkgvWKr0vBuwvRET3hMKqLSO&#10;7IqxGVNx8ej3ePvUKY9nrqMQ7GR6ehOSvQpmohdS3Fv+gw/BGn8Hf8MH4emPf48BsgaBM4+VaG1R&#10;Qf1GHcTPKxduYMnYVZxkuqNNYCyBsJeZs15m9yHA4fyE1qZqN7Z7jCcKLFF7y9+aqLZV4ImPnRms&#10;z6AZHcrPIAgm0DxW4KRTEM3wkHjkxY3Cl1vP4f7dFzh0/Ab65C5FvY5j0DBuBvVDWQGaQAlu1C0t&#10;s5OOaQtPY3zUMWOKeo66ZSDI1+u+ZQ9Q6naba9Wo6/RaiI5DtqPf7GM0i8/RgtGk/rVFhZUobeuL&#10;zQVE8fgLnbtH/kE+VrrMpgVI3TbGkzzdz7NkLt4iwWlkhmkCxn3dONZikLmtNVafbon8B53J/Gri&#10;eUEkXmivEZXNKqyDNz82we1Z/ribG2SrQEozlRso9udZHSJAzIrCcxKkJz1r4lptlc8njgT7Wzqd&#10;XGv3gmX+El88m63/QnP4RIvmeHbyBEHJ5QLaJurSi7/z+PsBkP9o/FK/qE2im79dxoW4GFziD7pH&#10;lC4KjnR+P63vDfexyK9SYW6Tql6rXgmPEtkYWXVQOiDK6K6iP14AlA+gZGBV23j55lRfvPlWlV7q&#10;0vQNo+krXwJfU1oPt0s6YP35tgS9FpyN4m0GyrRafUnsFKW/aL8EmryarZTYvHUK0jZuRNpasT4X&#10;wbVoL8HP0gbY0R9EJu8xAt9pZKtg5dLj6DZxB5qmLUZNlTCKl4myDA2UmkBFbUIltbWeCnZICIJy&#10;ZDezLSn1HF+fpBL2c9CU95vy+UZdZ6Jxx4nonb4Iu/f9ivw7b3Fs5/fI6zYebUKS0C6oh7E++eZs&#10;JQcBUDl83SwK2YcD0GvuihEK0AiAfL0DQZlwTj4GQMuH0yAV+9PzURzAVXuiXUg0TewuSI3OwtaV&#10;u1Ge/+h9TxvXYze/ekmFMsJFjdKJj0HPK/8OZfv/9dBXmX57xE68B0D+GDPHCdRaeaLgCM8J/7wL&#10;592b+PjRWxzdfhLDeo6zfYTbBnVDVwU75MtjGwsAraYhRaAmMYZnAOgYo0AvySOJFG/wya2w8Uw2&#10;mrTMv+iSqmND2e5+BN2qiZgzfBl+vXALVy4/weIVxxHTexbqd5pMIKS1YOkvnpJa8fMIgC6LwBVf&#10;dWDnAFBsUL5nxwZVBFe66bbtXEAgpN4lr0DCmF3IWCxL5rRVHU9droiwmJ6YH295360wUcCPIKjx&#10;sEZR4u1kgktJIsYieccAG1taIaJldKm2miQFadoXR1tz7ojF8D0tcey3rnhQ2hIqrf/svooTU4qq&#10;4+29Rni4rxquDK1ke4jI9aUASKmwQBkgYoFaCDGgOl70r4d7bYLJAitaCoxjgMG0KsMsqHpPmBMW&#10;jOs0jU9GhePO9KnAA7JAAqC5gV03/13Hv8ME5oebcvHTH79AwYqVOFUtElcEdGR/BQTAu5ar4zY7&#10;vx8eivyIEFfmvnkAnqbXtQRn2f+iulbslLdW748Xrl3ergyriKKtEcDdJmR9VfC0hAywQKs9aqCo&#10;rCmOX22L0TubE9y6ovfeBEvcdLX6PE5apbhwppLvInXreKvckraGlF9m7ntfBztXaQAW2JCPxFN9&#10;l7dKLs1eeQa9pn+JlpkrUDtpOlmfipPK56J6b1TMeKdotkqDwGbiAUAzWaSUUlRjfPMJfkp5mMNZ&#10;fjxi+szG+i3f4u7157j49XWMS5+DjpECvm5W+t2YGgeOY2uUsDR0i5SPTmbZBwboFWMb78XzHopF&#10;Ng0ABX7unAtwaPlaN7QK6Yg+rdKwfvYWFN0qdd0rpRF7UjDBRKAh81cMkPIvAFD3/x2a9h90OCb4&#10;/ke9Fwva8ed9YIu6NpnEfF4/m/Ks+Dm+XH8U2bHD0TY8Fh1CEo2tOcbsdTWIyQnEXNtbSo2BnAM/&#10;B3yOAXr7wj1m+9OcdvuSuMcCVEWNVfVaLof4Bn2wbMomXP+xDN9/X4ZpC75C26RZqKuyW3EENYo2&#10;brfyWxQXMKGOecR00EBQky5NZL5WidSmr3LFUE/lrqnXfS5aZ61E72mHkLPyAvX8vPkGLfhBAPTu&#10;UufNeBBLFFu0vML1u8gEF9IcHkZzOM25lkxkEqtggpbSceyRgGjzpblftcC1wvZWpelpvlaGaB8e&#10;3hbUwetfGuAmWeDt3ACO/UgSIMUAquJBnvYUpoWnnGDiwWMSoweJ1UmcfMj8/JFP8NOGSfe1NpgY&#10;c1fuNZrAN6OC8F1oEL7t2hkvz53RTGd9Lgv1Q79Lh90EqPt/PP5tAHz/HtFLTac8dfkWLvXui4s0&#10;c5X2cj8skjQ1wtb/3tbGR0Ts+6FkgzSBr1eriIcJVXlR2s+3mgNAsj4lO7sgiAIgUWwUX1yf5oNX&#10;lxrhZQGZoRVcrALt8fGwuBZulrbCkmMNkbNFqz3kiNXuV84xqxC9VcHVch12Utq2UUhTbbS1ux3w&#10;eZ29JmR6HvCzckN6bvlRZBH8MpefQtzYPajfazG0CZGq+DbprqibKv6q6KW3Np9TPjNRdOuR99E7&#10;zsCWrhA7D3U7TkWrhKkYN3sPvvu5CLevl2DN7J1IqJtsSbRaVmaDLrIPEglaCaEU+f0sQquIpMSt&#10;6/1rDng91msNLD1ieYAcaPacx3kfraTdgBiruDw5awaunb/xPq1FDM+WnUmkPJ6la14/H/+y76UI&#10;ApePjw+A414rhbMn/oMOKh/FG+mTEOpMdN97eLGZv4a/Rwor142sF6XO6NaedAffVnilBEsnrEFS&#10;w2S0D0pAl8AebFMCGdvOOyFp1YwDP4KiFZMQ0Anw/jApeRhiQpjKdqkPBHx6rXyCmsgoBox90DE4&#10;Ca2D49Gv3UAc2Hoa9/Nf4+Dx6xgwYi2adp2KBp3nGAjK/2d7wlDHvHuOfABATc4EwKRlnHAlnKjl&#10;jtGELH3sNo96rH1lpqNhv4VImHAA/ZedtZJbSuI3MiACQNZnCwAMAN1jGysiEOs3I23zDKRq+wer&#10;KqMtOWlx7VfKmdYOuxxbFVgduKspvv6tJUofNMSjgmp4ep9jmKIc3ndkgY/21sTNEZU59kNQlqsF&#10;ENrmwq0UMQAkRpRn18SztPrIbx5KMkUz2JNdcpumr9UT0CozxRZItq4QHE9Ur4obs2YAT5+YLqt7&#10;vR0sffzbAEgFMUXhA02OUhVZPXZCOkX94Xsdqr7gM89e4/7a9Thaq4at+tAeH3dCQvnDvInPEt4n&#10;Ut8MoSncJICUtj4eZatMtts9XtHeh1oWQzBUuezCnFBcHVEBD3ZHAXea2KYr2sNDGxk9KObrHzbF&#10;ySutMXRXY/TfEWNLdPqpysv+7pQES4NRtFerPNK255G2LyD4ceYyx6434kUWuEalqpz/Q52sKJlE&#10;ypC66CjaD9qAegpyJMh0lTmxyPwvrnKLgNApnViet4yVnNINKMrnk8iPo5laya9N4yZh4JgNOHH6&#10;Fm5ffYSdK79Er9Y5NHe7oXNIdw4GmbYaJB/MVy/IOXGDzt0Xm/P67zTYlL7inrd9N3jrGAsHmgDQ&#10;zLW+6BreC+2DE9C5SiJGJ0/C+S8v4dVj62FjdSZSDK9uvNcRgcf7B/9/cuj3eMV7/PHxHw89J0V2&#10;r3EDwl2bV+z8i3ecFG5iwZAl6FarD9r7xyLG1heLtamtk80EVvtbGk1IiqsYQ/kAfs5v6I3Ee81n&#10;62O+34Iqdo7Ayc+Uj1Cf3y4gAe2rJCGrx3gc2nMB9+4+wd5DP6FfNsGs82Q0iJlDPaN+JSi9Sqbw&#10;POqa3C+yRmQyu4lXk7DppXRXaVgeq0QTs3zRNbvNRk0FSYZvRsayU7aSxOUMKhXGEwChOKvIiVhg&#10;6rpDtKY20hSeYK6lfrv7GvtLVk1Nsr9+WnxAAEzdo/zAtlh0rBFuFLbDw6L6KM/XnsLVLUn6ZWED&#10;vP25MYrmEx9yAlE4MMplfygGoBqguVEkR4oSkzWSMJV1r4GbNX3NnSbTVwsphDcKtnqzTBQVvqTS&#10;+TExePXLjwSvV4ZjAkFNj6+IZq/e8JwsGPWz9N3T/5o4CYB6mRsEYgByH9vw0Osp0o9XEj3Wfh/3&#10;C3BpQH+cDqGpSxNXC5VvE5EV8FDOjqo93+GPU13/61Uq42EcZ4EsVYR1EV8tidFuUQp8mP+P5+6R&#10;Et+e64c3vzTGy3yt9+V7LPARSdO+Bu6UtMWa082Rsb0VVMPPFm3L56dd8FWxQpFfLdjelYbULTR9&#10;121gpyrBWZ0q85cAuNrtxJW6lp1KU1jL3LTSY4Bo/9ITaDtoPWokzIaKk9om4hbQ0NpMLWHijGpK&#10;RQVTIENmL89pfW8DzcBJWtUhQHT5fPU7j0dcykys23YeJcXAxaO/YVDSOLQL7YYOQT3J+Kj8GgRk&#10;CW4pGoFP0UeKDRSvaMB4xA0mLwCKdXiEg9Hq8+kzCZRWqoqDK9ry+eLRKqgzGUYG9q35kor4VD3r&#10;DiqBqq2ogx0E/M9xvAc8/eP912SEr1TKzXO8LXuL8/suYEjSKPZXDBlhPKK1aZSBGtuf/aVIsZm8&#10;7EMXoVdfuOe1hO4D6DnxBk68j70AaBMWP6cbgbULv6N1cDd0rNET0wYvxfXvC3D31gssWn4cHXvM&#10;pFk8GfVjVQSXQEiQE+h5g3EGigaOAjvllXrAT5aK9NP81ktQv/si1E6aixqJM9FlxDZkLVeEWPuR&#10;cJyQHEhStLROIGgAqOV1Ep5bvw/JmxYhebs2ak/hGOxDEOxFIpJo6+xdjUGlzERj5J7GOP5bezx4&#10;0JqWXB2Uq2ZgsdxZNYD7jfH8QD3cGhaIuyQ+RSJF2TWcNUhLUAVRFCMoy6UJnV4P+S1IpMIqGr5Y&#10;TjFBT4VWrNgK76vm6M3QCByvXhP561cDL59Zv7JbqeJaP649RKjnAj327+8B8C3+xIeCP/cExe5r&#10;UOix57lX/Ov2/HiHJ19/jRPNGtqavDsRBL+wcFuwbJuakKpa0iJZ4HVS11uN/fEslfY8mV6JbPxs&#10;LXWLtL0BzOZXaRyi/vUhlVG2uxre3GtI9kf6SwB8xkZTpZey0nr47lY7TNjfjOyuAwEwwWi3y1R3&#10;4Xnt2Ja2sx8p+iC3T4cKGrwP63sYoNJb2MFpa0nvVZqedF9LiNIXH0O7gesscqZ8K/OfdHPmhFuj&#10;KXPCsUGXq6UZeL4pWxMDPr6OZkqTuLlo2HUSOvScgUVUoBtXH+P707cxlYwiuk4/tApI5EDSgFHu&#10;nWNp8aECut8Plr8pBDgbTJ4gh8QFOGSqKVVD/qoUdArubmuF+7XMwIZZW3Hv1/sa8XZ4+5ldav1p&#10;Pt3/iQ7Tbemy9753opeJJFPH0xwKCu1dfQg5McMJhLFWBcZ8e2ECOAIegc78trz/V/vqb4ozhR2A&#10;uoIL3oh9dGhftA/ohl6NBmDllM349WIJvv9J/sHDaJMwA/U7TTOdbEKT1xhgvEu0b0q91ZYJloOq&#10;ydjWEyuY4gDQyvTzeVuHTICs32MBugzfhv4EWC2TU0pMsgf8vOIAUCyQgKhAIk3h5C1TyQKzzAdo&#10;UeH9cZQEgqFcUMq8SETmtjZYdbKlBS3LSuq4YGZxmLmzXhbWw9sfm+P+nDDcydWewpHEAGGBswiF&#10;EQJDrRR5RuL0KJ7mbdRnBDq3JlgA6HBGjNCxwvthYbgYGokfB2QAd2+yD19Tx9mJ0nV2sIrtSs+F&#10;ZdbnnluB4p/E9kwfhIoGejohZRB2Ku4rh7iYAj/xyRPcnjIRZ/mld0O0rV0IwS/M/IBCZyt7zx+m&#10;+v6/RVZEYZdwsr9aRm+LKA+U/OwBQLFAVYm4PSgQV6dVwqtLDfFCG5sXCfyqmv/vUSlnhofNsOtb&#10;JT23Q5rqlGk/D96qom36rmSkqnqt9vTY0R/pW6a4yJWcuwZ+6kiX4pJCqm/7rloQ5BsyvxPIXHEK&#10;nYduQO2E6aifIDNjvlXukPLYmsx4JTg700IiAPSKzIrGUra4+WjYeQaac4YeNnYrvvuxCMW3X2Lz&#10;3H3o2WwAWvnHoYv8fBwozkku4OOsLxNIpu2/GBz/ihj4ecwtAz83aNxnKsiRguiIXmjt3xVdqiVi&#10;as4c/HbmmsefoS5lT3oSmM0vpv62znfP/89yfAyAunhZPQaAYgrvXtDaec5bTxIkj4LLJVg8fhWS&#10;GtJU9VcBim4EPzJCRdPVF5rIPOxb/kKrMaiJyBjjvy3qS7e6pw8S+TjJY153DeAkFhCLlPZ5OLTp&#10;LIrvvcGxE7eQPXw1GncdhzrR06iz1D2CnyuUK9cMAc+CdSvROH4l9XSZ5aXKPLYtUxVUoU435+P6&#10;2pOk+xwkTNiBnDVnkGFuIhEElxP7MRC+F04IqUqS1nacHHsiIf32xVLiDAyVLK2N2fvvjMO4/S1w&#10;4XZ7lJbWNwB8XBBOAOSY5vh+fa8xHu+rhZtDfVGQF4wSRYXlDlM+MNlgca5uq1u+4PPUGrjbUKWy&#10;KpL1EV/EAiMcG1TMQSAoNniVZvC55s3x7KuD1HmywNfsVE+FcUsFoM57nX3q/d8DoHW1O/nBvezu&#10;C0Gt2vPLl3hx4VtcjOmCH4Ir4x4B0JalaN2vqCjRWT9ICH0jrBJu1PNBeZ8adhElg8j88pTtrfw/&#10;AqBKZedWR2FOFVwdVhGlu1Q9oglniSg2Fplfvugy75fUwpWCFpj9ZVOkb6cyWLQpCdquUqs9Us3v&#10;p8ou/ZC2bQjSNyxDOjvJRX0d8DlxHagqLnL8ZpANZq48ifgJO1Gvh8ze2TR7tbnQwveJzZZxL9+e&#10;zAqaGm4FB9kf7yvCpvyrejR3G3edgAHDVuOrr6/gzuUyHNpwGlnRNJ9C4mmC9kRcZDoVXSauFF2g&#10;1dvYg86JrbnadR8GhJlWH8nHz5k/8HePNfj0GSloR/OpS3X5+SbizMFvnZ9PnethNyoZJOBzm1kp&#10;RcQTDPif/HDL69Qur6x4q0Dw9RutcPGwQcqbZ2/xy9nfMD1vLuLr9SS77ko238N8eLGhnMTCXLBK&#10;q0W0qkaR49/1098Qmcy2npgTmu1gF96LTNOty47jRNkxqA868v6Q7tNw8sAPuHm1HNv2XkKfXE7O&#10;1L3GsbMIagJB+acVLFGq1goDQuWiSm8tI4F6LD92C1o3Kr6gzIV61PtGyfPRa/p+ZK06jf5rTtJK&#10;IgDagoA/gJ+NKd6q3P7mKZZpoRJZ/fYmEAC7wTZhlxnMMalq0tk7mmP3j61QUN4UZRrXtm+3iplU&#10;xbPi2nj3SyPkzw3G3dxAgl245QSqOEKJIsDaVtOCI3yfXGcxkbgdVYmY45KgrcSeBUZkecoUDqAZ&#10;HIhzERG4OmoYUHzf4ZZYoMaARYe9AKgudfimsfEn72TonnAmsN7n4mY8DEkpTx7j9vw5OFE9Etci&#10;xfLkiAx1jE/lrxSW9jDB6xEVUNgxBE8G1CatdUyvJI8XQnr70ACwCk3gmrifHYFbM3zx5qeGeFlU&#10;15Key4uroJwzhULnj0oa4MS1Vhi2qylnFpq9Fm3iTGM7Wsn3oNw/LYHLQMrWyUhfS0ovkKNpq81j&#10;/giCKSpjRSaYzRmv75zDaNBvvtuNTQyP4GdBDpoU2uTGImhyMOtWKze6K6F5LpngAtSPmWM5W7HJ&#10;c7Fq82kU5L/Cr2dvYFzydCpsN3SgCaMSUqpEIlPH7WcrxkCzKbI3xZk7zq+kwfJBjD2QBVjqiz3v&#10;ea0NFgGe3udeKxOsPb9Pm433bZuB/esO48VDrZZwh1VTJvhZIQt2sJkBYn5i+OxdMfsPbOh/xkP6&#10;LgfPB2Zse5OwfSxyqHb6qHnePgPOH76IvIQh6CD/YEA8okM0qXmi9QRCBUYS2XfWZ5Hqf/aZR8zk&#10;1TkT9iFvBXSuT7WuWOze83pj9f15Pt1yQ9vSkuhcJQHT8hbi+g/FuHfvFRasPIaOPaehQeeJBEL5&#10;BwWAS6m3mrwpZqWoRD+FAOkqjC+nvi+jLvO13ReiFs3qFv2Xov8SWkQEQeXCKmfWu6m/xErEkSFa&#10;oZC1u5GycYGlxWjpqY1B7zikeIsnpG1vhSWnmuFmWWs8IJF5XFiTY7omHimtrTASyG9AFlgTt4f4&#10;oyQ7FA/ytIuccgNroSxTIlNYydLV8DSlDu7VD7KCqbc8VaNlAgt/lHqnJXI3w/3xUxhZYNvWeHnh&#10;FHtL1cjZf4Sut69fm7/bwd8HANRzf3Ln9Ici04g9zvMGgHKJGPjpfv49XEzuhTOh/rgRriCHih3Q&#10;jifgKflZhQ/kC7S1v7UrorwHLzSTF6xcH9LaBzlCdrJAorrM3wKeuz0oBKVbI/HujgoeONNXawgf&#10;F6mRqqO4tAV2/NAWOdtbI32nwu1q5B7w7t/RZ18ieu/pg747ByN5y0KkrdlLAFS1XFfZ5WP2Z8t+&#10;CH62wmPZabTOWY1aibOpBJ6ilGJ65kh26QMCREV35Tw2X4sB5QzUk5+v+yxMmrUfP/zwANd+LMbi&#10;CavRrV4vdPCLQ7dgFyU004azupifACs2jGzhIwbngI6PdY7K7xVn0gr83ABxA4mvjZLPiAMjTIMn&#10;BZ2UVBuSgB5NUrF66nrc+/XjbSfF+F5QtBpCgMenpAgU3XciBuhSXbyHe+3v5X/E48P1aRgo7PfB&#10;LWDK7xG9RhApV7oiht7jwa2H2LPiAFLb56BdWBw6hqogrfo01QDQJir1nQDO4+r44PLQ5OX61flw&#10;+T4CnwBUu/XF2pI7AZ8DP1uZEklWGNkDMfye9oFx6NMsG6tm7MDVn0px4bsijJmxCy0TpqJ+9HQ0&#10;0ARO3XV+QaVpqSCHC5DY6qTE5SbGFBNViWgeTeHZSBi3y5bOWVqYloa+HzsaNyoN53lsZfbXImXL&#10;BAJgGoFPVaQVlFRuoCyyHrTOOFZ3dMDkL5vhh3tt8ZBERrm8ZRzTj4qqc4xH4RVZ4JsfG+PutGDk&#10;ZwcR7MLMMpT/T/nC5QOUI6wkaQJgZn0Ud6xCYuVnRVUEgAp+WJX50FBikZbcBuAa8edUtSgUrlvG&#10;znuKl+xTBXBtawWyeutv02n1uyY4AaCHERj4ESll7oolyHS20zZA3uHJ6ZM40rQ+fuIX3Y8Ix52Q&#10;cIJdiNHRO1Fa8aEiCCG4GUHTuEUgnqaT/WWq4qvyekhps2ujVKiepUXQ1Ul9I3FznD9eftsAbwrr&#10;4AUZ3/OCGpwlqlKqoayoDq6XtMGik62Rua0DMnZ29wAgWaA2L9oXh95kgr33pKHPjrFI3rSaAHiQ&#10;HejKhWvWeg+Att5R548jZ81Z9Ji83xaPa9mQZkIX+FD0zBNJ42wpUGxCRWmi3L84Pu4yA426jEH2&#10;yDU4d6EApffeYPOCA+jdbADa+EWja6BzkicpN4wAaMxNZg2ZoFIjvIDnlUQJzScbFB7xgp9eq2ij&#10;WIJFD+1WTvde6BzWHa0CtHdtImYNXogr567bEi/v4Vxa7FOCm62GsK52ZQM0l1m/Oh1gX/M5zZIe&#10;QPDmS30sTmH+xzq812uXxmt0oob7WNxr3R0nbqG93uSO+1eKsGbmJsQ3UM3ErugS3N3YnAVIImQB&#10;KGIsk9iB34e+diBok6Snv01P+B6LIuucR09sVQqBNJGiRHbpgZbVyT/Yv0Mu9qw6jKK7r3Dywj2k&#10;DF2JOp3HoG7sVDSh2esKcRAMNYmbeczJ3iZ0T2YDTWfpvSqXN01dgrSFKvyhKjGONHwMgFZUQX51&#10;ZVes204zeDYBcIAHAFUrkCbwbpXO5xglI0zeFWPbah6/3A4PSmkGl5Dd0RTWrnIiOU/yqwJ3mqN0&#10;Y1XcGOhLizDSlsMV54aZ6fuIZnA5maDIU3lOXZT3rIur1X1t7xDbQU7pdgJApeDJDDZ/YDDOBQfg&#10;p5w0oPCmvLrQxunCtnfvHABa/xmmaVqTCWwdKuFJ0X+ZS3yTVVdVh4sLPi7DzXnzcbRKKK7yi5SN&#10;fS+Y5m8kQU+7ONH0NTCU+Vu1IkpjoyyPR0mND4ni2txI+T7KA3SR4Gq4Pohm87IgvLsm87c6nhEA&#10;H2vLvWLlABIASxrhh7ttMelAC2TsiLZ6f2b+ygeoQIhY4J7e6LcrE/22TUfyhq1W6MAlcXp9gOpA&#10;pb1QeF/bU2YsOYlWmatRjzNjYzmIqSC2gU2iShO56K6Lojnga9xlJhp3mIJe6cuwc8/3uH39CU7s&#10;+xHDe09Ep/A4dAlKJPApJyzdKozIn9NN5o0ptUe5qdjy78jZbaaNqrCQKYgpfuzne+/7M9Dr59Iv&#10;olSKvi+6hGuj8Ri0i4zGkB6jcWT7cbx44HHWWx97QEtAppH9fpBzQiN7ecNbicDQhrCeY/d+AIMP&#10;8j86AP7ucGPB2uPDAzvx4VbtovYlQTBfkjFnjQ0+9eIdLn7zPaZkzbIk8zbB0YghY1M5/QT1HUHL&#10;zF/TBSd6bADo6Xfn5tBE6awHpxfyDap8lzvvNm5SBgE/QxNieG+ywVh0iIjBmLQpOHvkR1y//ggb&#10;dpxFYsYCWioT0Sh2JsGPOmyBPAGfVoosRHOCXnPqeXP5DinaiKkOCUH0qO3IXHnaQyAcAGo8ecmE&#10;lYjTWNJeORuXInkHLS+LBjt3lDcXt6/56rshm5bbrgutUFTaksBH669ULi5VdRfJqYJX+Y3w/FQ9&#10;XJvog/t5YbYqpMSKI0SSBdbEQ+0fosUTxI6nafVxt2kwbkRq8yRtr6vUO2JQSIhbKWIR4iD8GhKE&#10;b9u0wIujh9k5mvbVSVJ0MX31JR/L78tzBoBWQsb+sbN5Un4Pt3+rBoCWCjzHu8u/4Lukvvg2LJQ0&#10;VOZuAAEwyG4LaJerbpe2vrwWwR/XyA9P+tbBo+w6Zr8L2bXOV2kwukAhekEW2d9oXzz7RmsE6+FF&#10;cXU8lc9Ppm9xVZTTHH74sBmO/tYCI3Y0QfqOeDYuG1X5RrzVNpappNpaj5i8IxvJ2sho3V4C4FfW&#10;WQ4A1VmSIwaASntRzl+3SftQt8d8y6OyiG+8/CSaKR37kyh/qmEMzeNOE9Cl5wwsXnMaN28+xy+n&#10;b2Fq7kJ0rpaIdkHRBLke5sOR41sOcKU3WJqKlJrAZ2kpJlJwLWXzLmdTYq1nZcf7ASCW6EQsQMUK&#10;4qsI/FRoMwmtg2KQ2jEbO1fsw9OP6vNpAtNa19e2CZEbtOa70nP6RxBTv4oR2i2flwgKVdfxj+Dn&#10;Pf74+H/UQ9cooFdrfQA/gZuEbaC//COxVSQcVK4Q6wu26Ydo8ZvHb3FizxkM6jmCoBRnqSwxmsDk&#10;vqBeyMw1VvdHACQLtKg+z1lAy/TGnVfQTPcN9MQGaRLH0cqQ79c2tedrFIyx7RGok7OGr8TVS4UE&#10;wmeYy4m/c+/pqNtxHBqpWK+AkHrejCZvc5rGKsqq/UrEBLVhV90kWkOpi5C88GtkrtV6YAHfHwCQ&#10;48mCI9ovZ8MaJGs7id0pHgDk+JT5S6LSV0SFjwdsa4cl3zTG9YLWJDRkdMUa41rdpaBIJMd8LRKg&#10;ZihaG4WbgwKJF8SHXGEE2WJmDRSTMJVku71DXgyoj/KYGrhVw4cmb2XcJ+lSlWi38CLQVYsODcTN&#10;4ECci4zE3enTgKdufbtNVl4A1GFpMWSHfGx5gO6fu6eSMgaAmv1lW715gvJtW3GubhP86vH5KeBh&#10;TkiCX1GINjAJwS0+vhz1BYo6huPpABU8rQ1taK48P6XBqNS9W/ysxOdQFC4IAS7L9KWNT+Znpm9R&#10;pEWBywuqo5CzxvZLjTBwe1PbztLqkRn7c3uaKtyevjMVKdsGIUULtq3WmQDPO3t9w3OuEKQAcABB&#10;ccDSE2ift9aKSMo80AoP5U5ZFRcCn3wlTeLnol7HiWgVNxmjpuzAuW+pUNceYd2C3ejeIBXtAmKo&#10;gCpHr9mZgKVIrim0ZmUBmWZonXOgZntLUKll+jjwk+LrVo5zRYgdAAr43KJ6B5xiEJ1CE9A6sAt6&#10;8HuXj1uHu7/ku/HJw1i6/sm/ob4SEFoWPB+zw/XPghxi+CZ8I8XW+fKfUpxeefpafW+v5Tl7pJfr&#10;O/i8mz09X/pXDymVV/4jD32+fof3t/y17/v97xBo/a2f5YDNpgJrF++Lfw/+7kOsjax91NZqV4o2&#10;CdNkowbzHA/uPcT2xXuQ1joP7YLj0DlE+7Y4ELON6c2s5cRHhq9g2Ad98PiDvaDoOe91j+i8rQeX&#10;KRyVYlaB9E1sUDUNo0N7o21gN/RonIsN8/fjxm+PcP5CEXV4O1rFT0K9LhM52dPUlV9Q6Vty+1ja&#10;jEuTqZM0HzV7zkbC1D3IXHPKgM8rXjZodTKVFM2xlrp+C1K2zqCp29+ZwGKAxvy8mRoqUhKN6Qcb&#10;46c7bVD2oIERm6cSZXgURhjh0Ta3z080wPWxfijIDrM4wUMyPlmMpXk1aA5XwYPMKniaWQfP+zXA&#10;nQZ+uB72BTGI5IvYow2UtHm6fIJWOZrW6fdBwbjQrRteX72sznS6b/3nHjoA1BoRS4SW4rMT9TrP&#10;a9++JhBa1IQvfFCMX4YOwjki7k2BH4EuXwuS9WVkgNrJ/X4YqWkYf1htHzzqWQuPcmubmatwthya&#10;Vv2VAFhM8FPi4/Xhvni0pwZwry6eFRL02CiPi2jrF4XT/FXx09q4W9wKy083RNa2FuivvXttaz5F&#10;mJQIrYoUvZG6sz87YaQ5ZRWmV7VbdZCqOmsv336rv0byWhcAUU2//nO+RtM+yp2aQ7CjEsTLBFaK&#10;i4IdZIVavtZ1PLKGrsGxk7dQcOs19q09gb5tB9K0SUDnoO5OeTVL65aK59aIOiV1/hw5vGUGe5Nb&#10;P4Cfl+nZqg6ZwjajixUI+Pqgu0zp0HR0De5LZU5Ap+rxmD5wFq7Jz+ddt2sdqa4TaHHwapmPmLoC&#10;Hkbt5etj56pisyolv+Yk9kpOwg+D1A4buG/xkp3+UvmBb7VKxDEapU+9FFiK4fAzVBKGr7ZPMD2x&#10;fwIN6ogBJMUU5w/f8d95fAxA3vv6Hlf8VIYLv8t+yMff53kNZ/r3DJh/DMNNsfm83Dv6LPvHS+N9&#10;i/5a6SwBoPvI935Uz/e6SYBtzXbgHXudPlt37bPsve79dvB8wZUirJ6+HokNVBiVZnGI0lsIfqGp&#10;VojVzFjqiAM56oJXj6gb0gdjgQaCHhEovgfG34uBZpTqEfZBR1oLbYI4RtoNwf7VJ1By+w2On7iF&#10;zGHr0DRmCupGz/AE+9wad902SFpiOxRqqVz7IetsgYDXjy5rykDQosLyAaqS0tdIW7cHqZvmI3ln&#10;JpmfS4FxQOgsNQFi6q5EjN7dHGevkwE+bOj2DSG50Z7ej1U5ujgCz0pqAleb487CENwe6GcFUm3X&#10;OLnMFDwlAzShSfw4syGKO4ThRkQFAp0frP6oLcHVUtxQYpEKp4bgMh9/U7cWivdsoUo/t65Rv5rm&#10;UE+NuUtPqBt/eq3Ol0Kb/no63fxJ6tC3eP7j9zjWtQMuhvoSaV34WWhrtJOAeE9LVEL9cV01/5oH&#10;43m62B/pK+msVoAowVFlry3Ckx2F+zlBuD6lMl5faoh3hXU5I1QhAHpEBRDEBItr40ZRS8w70gCZ&#10;W9rbSg9VoLBok+1ZqpSYXjb7JG8bjeT1Gwz83JrfIybqMFV4dizwGDLWnkHitP2c6ebQ/J1HxqfA&#10;ByVpHurFzeAMOQkxyXOxbN0x3LnzHN+fuoExafPQMUoza6IBlxJd5dR2pusH4POKm+VdQqyrKSfR&#10;eQGlY3pe8Sq+FTqwXLK+NJmkwN3RlswvJ2E4vtrxDV6VOeRTnzjuZtOVDTo5dhXpteVc7GHL++Rr&#10;nVuDHcrB/frZQ9y7/C1+OL4bNy8cRtntS3j98Da1oZzPK/3D8+/lM9z99XuU37nCLxMYCtzEKp3m&#10;vLNwGk9LgQQG9ms0SfK8iQ7d6kXex/99h77348MLWu7q+Zz+82v0MrFUM0utLQjKpuBqHydSfHsv&#10;f7M9r89Q++h9fK3VkPN+svtoe4/OOB5N2OUTYst6zg690L7fndEz9n57xMN7h2Pv0jffY1LGdHSp&#10;koB2fjGIZR9rzxUryc9bVxjBrSoxdkeQc5OkrAIHhk6HpHMesPtIDAT1XumVzG2axnrc3lclvvpi&#10;Quo8XDhyFXduP8fq7ecQk74AtTtNRr1YRYud+WvLOMkE6/N+89SlSF9E5rdGZEJmr8aU0so85fM5&#10;nlLXEAzX7UfKZprM2khJy+IsQCn2pywNgSAZ4Y7uGLK9OY7+2gIPyhqhrNgFOQ0AOdbLilXkuAre&#10;3G6Csl01cGXI58QJ+QK1ckyl893KEBVLKCEYPsquj8dJNXCj+he4Ha5KMcKhUNwm+AkABYjKDbwW&#10;HoqjkaG4NmU08OiBdai6Sr0vP/gHAKQJ/FKDgIqgBw4AvZrFoUT0LNm2GV/VqYFfrMwV7W+Foc3h&#10;SOopAKQ5fDfMF9cjv0BpdDU8y6pvjku312812vRifUqEVhJ0OO4Q5fPXhuLt7cZ4Xahlb64xRImV&#10;/qL1gk9KauNqfjNMPVAfA7ZFI11FTvd1twoUffclUpKsEky/XWm2z0fy+s0fAeBRy2FS57lCj97i&#10;ByfRbsQm1EicBRUotf0W4mjudh6Htt2nYNbSI/jtxhP88l0hpg1dhug6fWh+xtO06GPL1lxZKQGb&#10;QEts7vcA+J79GQB6fD0mMmk9prCUlOLYoETvJaASVNtrw+2gaPTvOhh7CdwP7gig3GH+WBPHyjX6&#10;bRCzQ/VXoOfGnO49c+D2KB9vym/iTdmveHL9G1zYMQ2rh8di4YB2WD+mD46vn467P3yNd08K+R72&#10;OVnkgbVLMDU9Hqc3zcXTez95Po9Paeq08DFvpR923n2zhr2dpri/9mJ79N97/BEAvYe+2YRPO5DS&#10;L+A/KbOhNE/+lbeqnT48oVsJz3na0D3PW+m8fY7aWcNFonscCh9/tLEFvlZgq4ce8T6vSjqvX4k5&#10;u8cvy17Z/iQjelHXQmPQLiAO2oc5Sb5jT8FUc59ocyqtMDGmJ50R+CkoQuZoloKbSD+IJlEn732H&#10;/BwXNEm2atRt/KjDtfqaTl86extXqOOL1pxBx97zUEf1B+OVJqMqR/KHL0LjXgssMVpJ0f2sUvpJ&#10;jiPlAOq+J0F6zXErkJCyaQkBMNcDgByjuwl+ZIP9dpMB7umOtJ09MWhrSxz8vhlKywhyxWRx+aoM&#10;o3Q3RYTJ9nj/1b0GeHOuIW5M88G93CDzBZrLTCSKIGgAmKNKUnXwIqW+FVi5HlGR+KPUOweAqklg&#10;5fgEihHhuEgQPJ/QFW9/+1k9wsnPZXxKX7yMXtrzp5dy7Jq4Od3lRLHLFREuLcW1MaNxgl90I1JZ&#10;2L6WcKjlJw4A3dKU22GVcbuWD570rosnuXUt+CHkdujt3RM0CsWZ/HGj/PDkeG28KKrHmUA+Ac4I&#10;KnvvMYVFkZ+U1sEvd1tg/N7GGLA9Dml7ObsQAPtwZtF+BCYeAEzZNhEp67d5OsdFfwWA/ThLJWsN&#10;IwExk+czFh9Dq6wVqJUwkybALNTvPAHNoydiyOj1OHH6Lu7cfIKdaw+jd5tctPKPR1eaLOaXo6Ip&#10;sdXKU1GpBHa2Z67AzQOCvwM/j7gZ+wPo2YxtyqrXU5n5XuV4dQruiZYBsYhv2A/zRi/FrV/uu1HD&#10;w8pTcVCT/OG1/ljHcVCaaMBqyGl4krG9yseL/G9R/N1O/LJ3Dk6vGo6D89Kxe2YvHF6YjF+2DMPJ&#10;2b0wJz4SE9oHYXyXSMzo2QgH5w9DwU/f8HMf4Ma5AxjYripym/hgeW4MLh/bQQaaz8/n95qp6ABH&#10;fzW6HQt9Dwu8787xnjvx33n8awD44XD8TOIA+A+vJyDiLdtE8vop3pIFv3pSglePi/Cat+9elLnn&#10;5OPmp7jrE/A5ZmCIb/d5XuxBTc+vcN+iBx+elxtBePj+4IvfvHlOVi4hO3/D13mO8ruPsXbmJvRt&#10;mWFBtE7B3Sxf0PYjMZNYLFDg98G0/ZgBfmCEH85rQv6QZuPOGwjq8xSB5m0XTuItCIS9mmVi94ov&#10;cf/6M5w7V4QR43fahvvaeL9JnKt81KD7HMSO2YwBAr6VDvisQvRq7ZWjMSZiIQD8EskWCR4IFUZw&#10;+wcrCCIQdEwwdVcv5G5ti10XmqGkvDnKSmpA1d0V8LRlcZTykup4WVCHZnBjlGyKxK2BvmR7Sodx&#10;+whbvVAFRQiCqhz1JKMeSjpH4krU55YUfdsqTzkAvK1osOUHhuA3ytkGtDAP7GHXvmKfKN3dpsv3&#10;emoA+IKDzNVI8zxJRadBRZ3gIPvhF3wXF4fvaPZqbw8lPN8WAPK+vswhsD9BsRIKaf4+S6uLspya&#10;9mPLxAL5g4XkBoA5USjMDkTRvBC8vdwQj4uruRUfBoCuQUSPZQqXl9TBpRutMHpXc/Tf4dns/L1/&#10;gdTac7/f7nSkbJ3qAUA5aV0HSVT2ygVAjlitv/R5R9AieTHqRHPW6zwG/QevwKGvfqMyPMGRbWcw&#10;IG4EWoXEoUNQN0tj8Ra6VEVmAy8p1B+Bz0DsgwJ+AEC+zhS4DxW6t0epdc4FPgSAsaG90TEgHrG1&#10;e2LqoLn45czVD/l8HGm2564S9zTedEMRCVMPKb/prewrPMa7Z9dR8ON2XNo2DAemdsK2wXWxLiMC&#10;q1JDsKxfCOb3CMCcJH/M7haIJb0isKBbKOZFh2Jmx0BMau2HMS19MCG+Jk5snIYX145jfkZ7ZDf6&#10;FHlNKC0DsGxIb9w8d5i/TYVTlTog/6K+XzpDpiSwMNGP9ICFXcS//xDwSTQNS/74OVbZWROzmTBq&#10;LAGXjtd4WnofVy+cwLHtq7BtwTismzIIG6cOwYYJebyGVMzP7EnpjsV5fbB6ZH/snjsKZ7YswpWz&#10;h1F27zdenxi3wIoX8P7Q79F12V2776DXQkg8xe8XMprTUBfOdtB5gqNIhJnmbBsrJOwFdb4l/3Ih&#10;VkxZg+7N+qFtoLbt7EGgcsBnfmVzjXxs8npN4o/NYieuerUslA+PZUrbaiOa107v+FxkH3TVbn/B&#10;sUjrMAT7153EvWsvcPjETWSO3ojGHBfyD2pfkXaD1iNr5UlkrDyKDFlQ8gFaFNgrZINrD6HfBgeA&#10;lv5CsNO2FC5d7QMAZm1pjy1nm6LoYTM8FAAW0dIzP78WOxDUON5V8f0dWeDzk/VwZ7QvinJCDQC1&#10;YELVosyNphQ6yiOyQMUZrtWpTFO3sqXgyQ941wAwBPlkgAXBJFrBwfg2Igw3J04ASqi7bP5X6g/+&#10;U1fIgtBI+tMrdsgrKZY6m/+s0/gEnj9H2ZadOF2vPn7z+vzM9BXqOuqpxOfbWhlStRLKu1bB84z6&#10;ROsaFv0ty6oFbYBcmOfZ/5MAeGdgAB5tq4Z3dxqa7V/ORrDKz2oE3RoARqL8QT18e70dRu5sRRod&#10;y8YU6LmGtcKn3kjTznSkbp2BtPU73Qy15hsCHym6VoOs/Iqdxw5coQDIWfScvhd14sehY6+pWLT8&#10;K9y59QrXfizE1JzZ6BAWbYUwYwh4UjxXDl0bhbvEVCmR89l9MHm98mF2/gCAMlVMaeXTUYKr+WXk&#10;60lFV35H+8Bu6BASj9wuQ3Bi10kyE+9AZqdYz7A3LLjBgcOJSExD5pgYxVuLhpQT+C6j+Ldt+JYK&#10;uHNSS2wcVA2bskOxhZPM5qwgrE8PwtrkQKzuE4Tl3QOxqJs/5sb5YU5sAGZ1pXQKxMz2gZjR1g+j&#10;mlfC8LYR+GbuEKzLi8OQphUxsvnnGN7kC2TWrYQhnerjwMqZeFF+l9/tzEP5HV8rmiZmqgR6BVoM&#10;oAQa/Mn845W/dfzxdforXTQ/ps6rPaSX+j6CjNJ9zDoRO3v1lKzqCo7vWIEZed2R2bEWejf0Rfe6&#10;FZBU8xP0rPEpelf/FP2qfYqU6p8hvWYFpNeqgNTaFZBWj9fW1B/Du1TDnP4d8dXSsbh2YjsKfzmF&#10;x/cu49WjIn6vd0byHOoHygvKc4oqJJm/UXvTvnapMWY2ewHv/TUJQd3Asw8ZRqUAAP/0SURBVLs6&#10;2I0/nP4JY1ImoXNUgm0+3zVcQChAU3WfVLM8vEVVf29N/FG8QOmR90xSequJWjop8FR9w55oFxiL&#10;dhGxGJkyHd+d5QRa8AprtpxBTMos1Ow0Fi37L0fGkuMkDsdoCovxyf93yuMT9AgBMHnjMg8Aiv3R&#10;5DXh2KQJbAC4uxcytnTEpnMtUPigqSVBPyoMt2wPER+tDy4jDsj19Sq/NvBrY+TPDcDdHD+U5Klg&#10;MklSVlVP2byaeDAgyhZVPCHR0vaZV8K/sMrQKsFny+IIgAXEqqKQYOQHBeP7QH98mxCPVz//Yk1u&#10;a+D5z4JfpkIEQOnSa7FAUzie5DM2/z4oxW+Dh+NMVCSuEfzuk/Ep5KwosLapuxMazvuhuBnqi1v1&#10;fPGsVy08zyQ9FWXNIQhmagf4OkTxGkZlC7JCcWtMMF6dqY+3hXUN+NyyGDlFBX6ixlXZMLxIAuD5&#10;620x/CMAtOIHBD3bj8Ar2rFq8yykq2w32V7yKu8eB98Q/I4gY/lRDFh+jJ3J8zO2YdSCXfju52Lc&#10;+KkYSydvRHyjZJoiMYgO7UnFEMC5ysu2CsMSl73Jyx+Dn+57hYBHRfX6/N4DIBmhlE4+GdvGkqLZ&#10;uUNQItqExCK9Yx52LN2PB3dpinkPtr3GuvlhrZPEIjRo2EEGOgK+x7x7Dw+u7selnUNwYHpzbB8R&#10;jp3DQrF7CG8HhmJrlj829PfH6tQArOzth5U9/LGc4Lck3g8LYnwxt4sfwc8P0zv4Y1q7AExv5YfJ&#10;rQMxolkg2WA4mWE1jGtUGeMJgqObVsaQxr7IqOuHlMYhmD2wB349tZ8/UuYjbQUy1NcCAGmTANtS&#10;cmRRUM0oHwPbv3Z4X+N9nf6qDWSVvKbp4iK6nLc5GTw3c1KveIPSG79g94LJGJnQEn3r+6F3rc+Q&#10;Vvcz9K/3KTIbVkBWw4om2Q0qIq9hJQxsyGtpVAnDmlTG8Ka+vPXB8Ga+GMHHw/i6oQTD0e2rYGJ8&#10;I8xI6YRlI5Kxa9EEXDq8FSXXvsNbms+2GFj0gL/FAiOe32rRZQ4k/daXOk/RQHO/1R1mKtvreF6M&#10;0XM8KX2GoztOYkivUZbk3j44znROeuQCJRTqlvmRzVz+vfw1ILTXcvLWfe/ELWvlvU86qh+6RnZH&#10;66AuiK/XA7OHLsQv527i2pUyzF5xGPEDFyF97j70X05CsVLW1CkkrxEAHrHxpWVyKWsPeABwEAFP&#10;a4C1MZkDQN3XzowCwP5bOmPj+ZYGgOUGgC7VTZaerff3AODTfLLAu43xYAsxZVAlkiYCILGkPJtM&#10;UUvjclRQOcpY4LPMBngYU5Vm8BckYn40eYNwl4xPPsB8sj8xQFWOuUqidqJ+PRTtphnMQ3pq2sTm&#10;NwCk/v5Jd9SJmtEFgnzAl7Ijr/2Kc1264iI/VOauqi+43D8xQT12Tsdr4RVxv1WQbWf3yMrZCABp&#10;BquiQ3ZtFOeIAUbahkd3F4bh7ZVGeEnKa4nPvHXVYpUUKfHMCqUNcO56awJgcwJgDBuTYMcZ5cMs&#10;Q9lFur0jA6mbZyNt3Q6aul8iVfsYKPBBANSWlqmLD2HAon2Ys/M0Ll4vR0HhK+zffBxpHQeiVUAX&#10;dNIeEDRXVUTU8rDsVrOmc0S77PwPZsf7GdYrVKiPGaCJzdrOhDEHNj8vWvX5fLsgrhZNsDErcPOn&#10;e9YhOiwyqUGupvc0/ysbYB4zU6ksb2XuluPtw0u4c2oRvp4bgwNjauLwyDAcHhGM/UODsXtgMLaR&#10;+W1KC8C6fv5Y1ccXy3v6YGmSL5Yk+GJRtC/mdyYAdvDFnHYEQDK/aTSBp7QgALYMwjjK2KZ+GN/w&#10;c0xtUgnjG5MFEvyGNw3AkCaBGEAQ6UVGldehNs7vXkcGoyRT6g1Bz3RH10ERYLugGq9J4ED59x4W&#10;kONnGvjzM2VayqwU+ODdI5z/ajPG922PXrUrIrnmZ8iuVxkDG1TGYP7GQQ2/wKBGXxD0KiK3QSUT&#10;3R9I8BtMGdq4EkY2q0xw98E4yoRmAZjUPAgTOQFIxjUjEDb3x7AWvsjh6/LahmJyn+bYPCUL3x3a&#10;iEd3yCbeuER07wSl/UdsDPHcS/Wf3ReR4O/1HGLGr2VuafSRxRpoavB5jtK7D7FpwXbbq0W5n52C&#10;E90EKgBUEERm8Xvd+xj0PpZ/5XnqYlxEOm+daN2ydLtbVB9EB3VD28od0a95GnYs3ot7N5/g+2sP&#10;sXjft8hechDJi75ECsdSmpjgqsMcW0d464Ig/TYuRz8DQI5NkpMPAEjCsrsn0nmbvq0j1p93DFBj&#10;XYBnoEfiY24vVX8SKOZXITGqh+cnquPG+MooylPgQ0WUtSrEWypLKTEEy8w6eNq7Nq7V0v7BlQ2X&#10;tDGbIsG6VWFmWas3SNhOhdM0njvXLFoqFVtaEMhDf6hnf9I5hYbNvDI05BNvXuLx1wdwskEdXCa6&#10;3iO1tPIzlvISwC/RF9IMDgnAlSpfoDSuCp7l1HWOSqOustlpBtMcVmZ3UV4Yro/wRelO1QKrjyfF&#10;BDvKowIivDUKHxeGGQt8zHNlDxrh3I3WGLarEQFQy+BEp3sYrTZzWIxQs87OTKRtms1ZaTPSVh1E&#10;f6340MoPmrjpiw5g4vaT+Prne7h57wmOskNHp0y1TYhUQUWmaRLBSdFdgaBLJ/DMmCpzRMWTMtls&#10;7AHBDwr218XrzLb7FC2D6hAYj4RavTErdx6+P/ID3j2x5rdueEHwsDQMnhIAKuihxGYlo0vesk80&#10;4N89vYnSX3fi+41p+GZ6UxyZWBVHx4bgmxFBODgoEDtzArEtOxjrUwOxMSUU63sHYE0PHyxL8sHi&#10;br5YQNN3fleawAS/ue18MKeNL2a28sW0lr6Y2tKPAEDg44Af27wiQbACxjT5HCObVMTwRmRKDf0w&#10;mCwpl4A4oH4lJNf6Av2bR2Hj9JF4WnSLV+LYzisBgYGWHM4Cw/9+APS+z7kAyHwN/F4RJH7Cxnkj&#10;0bdlCHrW/gsGNPgcuQS3QQ18CH5+yK1H0OPjPIJgHplfboMvkENAlwwk8A0msA9t/AVZ3+cYzesb&#10;34xAz+se38IHk8iEp3JCmK62aUfp5IsZbLPJZMvDW36GvGYUguH0lHb4avkU3PvuJCcBMXgBoLZk&#10;JMDxUsWIjQGzPTSB6XnrbT7nGKDAncJbmc/e1Bw7iKDXLl7Hiklr0at5ui197BKSZAEN76T63vr4&#10;SO/+KN4J3E3iEr1PxTg8rJH6rBScJJXvCk3mbTK6BCSiA9nnwMRR2LvpKK7cKsPZa0VYsO8CMhfu&#10;Rn9aLOmrDlk5Ocu5XUtw3LSSADjY1gN73VNapWXBEBKU9N3dCIDtse58MwJgEzI+lccno1O2R5GW&#10;xHHcc+wLAB8RCF/y3Jvf6iJ/IRlcbhgtx2okUhEEQSVDKxiizBK+P7MmnqXQDCZrvx5RyWMGk/2F&#10;hsHSYiKITSqcQKz6VmuDM/rj7Z3b6gA2siYmp5PSMVsJYuaW0mE006ovnj/BraVzcKyK2J8SDLXW&#10;LsgivrYShGCoBOhbof64WqsyynuRotLULSLTU7RXe34o6dnoa04VXkwwbk7xx/Nz9XmR9VBeEopH&#10;xaEGduWqEfYvALAxzt1siaG765PpRbMhVWixNxtauYAuIGJ5RzuzHANcu4UdcxDpK75G30V7MZSd&#10;s/vbq5CF+fN3BZg+eCk6RCShtW8czV0pgNbsKnghAJSCkOFFUUmoHJaO4FWm3ync31a6j8XWaQbE&#10;o31IHPJiRuLoljPEsQ9AoJlfg0SuBzEHm3VssDuzV+c0SBTdfffkZ9w+NwvfLGuPw9Or4pspETgy&#10;IRiHRvpi/xAfMj8/bM8KxOb+gVifEoC1fWj+dicD7BaMJXFBWBAbiDnR/pjV2Q8zOvhgRrvKZH8+&#10;NtinyPxtycFPABjXsjLGNvuC4CeAIFCQHTnWRHZFRpVFGUAzUpJapwJ61Pwcy8ZkoLzgml2TzZtU&#10;HsdsPAOah5RMYPi3Di/gfTgc+L15Tfb7RuyXDOnWZcxIj0f36p8jpS5/DwE5iwCYIyHzy6JkEvT6&#10;1/scA/h8Zl0+T0DM4v2c+gRJ/m4xxKG8plG8vjGUsc19MJ7XPaFFRUxu5WOMeGYbP8wmAM7uUBnz&#10;yJgXxARgqQJHvB3bsgLf/4mZ1BO7NcGFHavwusylEdk6a10HwZ8XTHHX5ESTmZ6XCBwdSL7x9L9e&#10;88ZThMQO4v0vp65gTOoUdKqagNYB0bbFgTIR4q3ajMeUpfwLC4RihVopMoWl324Cd2DoJni9jjpv&#10;1a2psx5rRylfbf05TkISMCJlCr499SvyH77BV9/fxNh1h5GyZA/Z4FdIXi5/+8cA6Fml9R4A+dgD&#10;gGnb22PtuSYoLm2MZ4UqiyUGKAAUA4zguHcAWF4cQWIUgXf3G+HJtlq2f7DqhaqAsuqIus2THAMs&#10;zyIAZqhCjErzVTRM0gqQ/FBVpw/HjchA3I70txS9nwmCJzq0wbNzZzXwqFnCOnF19ZoBoPpKsxDF&#10;XsDj/l18l52MC6SR94iq2uHNUl4i3HZ0irTct+Rn2uBE4adpdfnDFPHVD3R2+kOawQ8NsatYhve9&#10;ZQF4c60+G6EmQS+cABjm8QVUMwAs9zxWaszjkoY4f705hu6qj/RdsTR/+6Dfbi261kxD5icHq0zi&#10;HQOQumkW+q/bivTF2zF0xX6s+up7/Hy7HDd+K8WaOXvQvWkm2gV2Y+eqs1WZQ4UIvGkDivY6dmc5&#10;VIr0CsBMBHxu1tVzlsdHMYXRa/lee41mZg84KpKnpU/tQ2OQ3C4Dm+fvROmNcpvZ1bBSdMcMNAB0&#10;X6fV7pyVNDsZ05G5J7pehGfFx/Hrl8NxfFEzHJ0VgaPTA3F4gh8OjfbDvuG+2DXYF9tyfLF5gB/B&#10;zx9r+/phZS8fLE/0N/BbGBOI+dGBmN3Z38BvensCn8CvrS8HPJlfS3+yn8oY14Kg0PwLAoPEB8Oa&#10;+mJQYx/kEiwGehhVtoRmZhZBJr3OJ0it/Sn61CNTyumBouvf83eL/QnEeXUfYZkFCdyFusf27/1D&#10;3up69V7PeekgP0esyq28eInCq5cwIzMRvQl+GTR3c8T2GtJE1e/h48y6BOa6PsiuH0imF07wroaR&#10;LepQ6mJk8zoY0bQWhjasjiENIngbaMx2NK9xvJn/YsGVKZwcWrOd2gZgRnsCYEcfLOjij8XRAVgW&#10;H4qVSRFs12DM6VwRE1p+iiGNKmB426pYMzoTxZcv8neKqcpd8ZJt4CwpDw66a+M1Wt+aOOBzz3mf&#10;52O+waLc1hCghfQEX28/gazEIWhXJdZWeShZXmClSkOu1JrTRQeKTgR+MdRL3VcmQyJ1XCJrJoa6&#10;GqvosIcdWpUhfVYUgZKWT7eI/vyOZMtVjK/XC7NHL8fl7+7h2p3n2HTqMkas/RIZy/YgdcUOpGxc&#10;idSdQ5G2R0WJaQLLLeUxf5UPaABIBrj+TGOUlDQg6NXkWCcAan8Q+f0KZAp7AJCi4MjrooZ4c7IR&#10;7o71x/3sUJTmVSHzEwDKJBa+OBB8nF0bZYk1cL1GZWITwS5UAZBw3CJhuxlJEziC7yf43SQbPF6b&#10;7123hp3B8aUxZhMRb/jnT7qjAWjVQqzlqXIXzuF8x5b4NcSXpm4IkZTIKlqpnD/a1/kWBPHFtajP&#10;UNQpDM8G1EcpaakSoB9m8sdmiv3VNtQu5I+/PtwH5fuj8OYebfx8rQXkBSgcXhRqQQ/R37JigqIB&#10;IBumpD6+JQAO29WYJnA3Ap42PO9pM0z/Pf3Y0HKwJiJtRyqp+AQMWLoKs7cfxY+k7Q9K32DfumNI&#10;aZOLtqHxBn4qSOrYnGfmM/l49qQCCdg8ooitFbgkAEqJnB/QAaXbF0Lv5XOR/alA6VQmmhAhiWjl&#10;1wmxNbtj8cQVuHvtwz4cSmeRyeN8Y2JKHwbGq3cvnblrg0BRx2d88h4e3dmB81uTcGxBHZyaEYnT&#10;00NxdJI/Do/1w36C3+7B/tie62/gtyHdF2uTyfx6BWBF90AsSfDDwjhfgp8LeszuSPZHVjOdwDe1&#10;tYQDn6bfRDEggt8Ymr6jaA4Ob1qZ4EdzsokA0Bd5jcgC5T+jKWlS3/nWFGRIrfUJUmgOd69WAdMG&#10;JKDwmkCAgOVRLltjrOu3GZbibQvekdhDe4FmZAGgaxOXWsNzBn7gwLiBSanR6F3jE34vQbhRRQJg&#10;ZWQT8LJqEvRqEMRb1qWp3wVbMtLIigfjyxGjcXjkBOwfOg67B43BlqwRWJWci8U9UjA7LgGT27fC&#10;2FZ1ed1VaAaHYlLzQGsPMcBpbWkGd6yMOZ0qYX5XXyyKCcLS+BCsSArBmj4hnGRCMD+mIia1/gxj&#10;yZzzGvljbno0bp3/ktfzmNdG8GYna3B93NfWCNa/bjbUKS/7+72oLShmrrmjvPARti/fi6TGqWgZ&#10;2Bkdw+IRE6X16FpBoomY+krA8/r2YrUsTtYMdVkJ11pjLnnPAmUGy1WjVSjSd4pcN1pTnKixYWSh&#10;Hzpp287AaHRvlI61M3ch//4LXM1/jmUHzyJ3xRakrFyA1C0DkUGCoq1qDfwsYNndANAAcWsHbDrb&#10;GKUkNUqEVuaHgE5pMEp7M/OXGODS4arSQqwPXG6Me/N9cSfH34qpKDFawKfagLqvjJLy3Op4klwb&#10;txsF4Ea4q05fEBxiKXo3VbCFBE1W6r3IEJwjEN4YOQx48kgKJhVlH7EXeP9PbgNpzbrK/9Ps8xYl&#10;27biVL2auEKQs9JXyrNR4rMSD5VoGK7SV764UbMiyrvXwNPs+igZoORnibPTtaBZSYz3M8Nxk6zl&#10;1Zl6eFtABpjPC1UInI1gm6UUaPmbhxYL/ASOpfWdCbyrOVK3d+NM0oPAl0Q26Mrfp/C27/YEsr8+&#10;GLdrNr768Vfcuv8KJw//jDHpc9Chmmh8NLpKSZRdL3PAlMQBnEwHLVf7YC445iflcGbDB4AUaDqm&#10;J/8eZ8iwFCTRDEn0RIy18XW7wDh0rZKA8WlTcP7gRbx65AavtNwVY6SYCSQA5HBXM0u/+bzA7wU7&#10;QqDAHqLVexWlP63DhS2JBL8qOD0vDKdmhuDoRLK/sQE4MNwfewYFYHt2IDZlBBL8Agl+AVgl8EsM&#10;wrKEEDK/AMyL9sGcLj6Y1YnMpr0ze6e18cEUMp0pZD2TmtH0I+CNI/h5AXCYAJAMUOxvoMCPYj41&#10;A8DPKRX4mCYnzeKMepXQr7pSSiqjd12yppxeeHDnV7soAZob3FQ07SRo16rr06Fbh4qOFen19oiP&#10;HQC8lUtGbPLlE2ydP4HmNk1c+fuaVCAT/QQZZKA5ZH1zo5thb3YaLkyahMtzF+PnOSvw/azl+Hbq&#10;UpyZtBTHxi4iEC7A/mELsGPQPGzOnov1A2ZjRcpkzO8xGDNikwmGnTGhbSOMbROFiW2C2E7+mMP2&#10;mtepMhZE+2FRbBCWJ7F9e/pjXd9gbEwJw8bUCCxOJINuUwHjCJqDCKDT+rXHtXMEQY0i9TH7VL5Q&#10;1xpie+p0B/Z2rXylGsbyDH93aDLk+/ScoafnNAnmL2evYP6Y5Yir38s2Vu9ibFATtYIbNI2l25Gq&#10;QNOLIKf8U+WhSqel89Jpj14TLL0ivfYCoDefUJkLtsqEQNk1sifaBittJh653Ufj0PazuHP3Fc5e&#10;zcfMPZuRsX4Qkrf2JkGhdSb3lKXAOD9g+i6ywK0dseEMTeCSJgS/uhzjrvSdFj88Lgqn5Ufio+ow&#10;CorYfkC1gFuNUbwhFHcGB6KIACjTV7GEB+YTdCl1ZQTC5xl1UNQ+3AKxqk9wP1i+P9UFFADKTSez&#10;OBQ/8LkLSfF4qVUhHgBUswvv/vRWeVVSPOsm3n9ShmsTJuCskgjJ+O6G60OCUWC7sbslcHd47ka4&#10;D27TFHncpxYe5dS2AIj9OFFUmsJluTUIgCp7H4a784Lx9qdGeFVQB49tk2SFvsX8OBMYDVY+kGYD&#10;R4sfPaiHMwTAIXuaI3lHnHOm7o1D6j7OLLv6os/GnsjdmoFtP2xE/tMi/HzxBmYNWobo6r3Q2i8W&#10;XagA0VWoAFXcbOc635mpJgZuMoPJ3gRiHtPXor5Wg017MzggdADocvhU1Vk7sGkJk3yF7QIT0DKo&#10;K/LihuPk9jN4/VAD2h1m9lFsQIvVqNWlzWp5ze7yFZmZ99byMM3sffkb7p6fhTOr2+H0gmo4Ny8C&#10;J6eH45tJgfhyrA+ZXyD2UCl2ZAdhS/8Qmr1BWNtPuX6BWMZBuiQ+kIwlGAu6BtBUq4zZBL+ZHSrT&#10;rBP4yez1wUSae5LxZH+Kgo5pRrO3qfx+X2Bo44qWKqKUkTxKLk1MBRKcEPwafUYA+hxZDcm8aEqm&#10;1fgCfaP+YiCYSDa2dFwu3jyST8yxOF2vpX2oHdQeNuw1op3Y4Hf/KXoscHAiZnjxy21Ibx6J/nX1&#10;/Z8ju95nyKrzGSZ1UAQ8A7dXLETh6jW4v2Qdrs9Zg5+nrcSlKStxevwyHBuzBEdHLcXhEUuwb/Bi&#10;7MhdiE0D5mN9/4VYlToPy5JnY3HfGZjXfQxmxGdhUtcETCIznN62Pua0q0IADMUCsr/FCQFY3t2X&#10;7M8f6wmAG5KDsWVAOLZyYM5PrISJrT/FZLLGQZw8ZqZ2xv0fzvG3cyQRxF6/ec5Ll2/dy/DfjzL+&#10;ZVuYy8M9+vgw8DPh+wSCmk/1Mh0Ewu+++RETM6ajPUGpbWC85ZYmRGUQtJRkz8me5m43rQKhCACt&#10;6oyAkBO8xoGla5l183FkmePEnqfwvrFJscgofkaVPhxT3dEyoDPaR8aSZMzAuWO/ouDJExy6epSW&#10;2nD03dAT/bbRQtvb041TZW6QFVoQ5GwzFJQ2IwDW9jA9Wnoa/2b1RZgV6BZByC9YFW/v18eTr2ri&#10;1sgAFGrXODFAwxctpyW+8H4ZseaZKs53q2o1SK0oaognTmGLNuSmCyUrDMVV3p5o2hCFB3ZSrcjC&#10;qYuakF6wYf9kCsqO0ayjVn51/Qq+7dUL3xP0tOXcPZq++UTTgmDZ1H4EwCDcolwlABa0CcOT9DrG&#10;/Eq1ds/Qmfa2HJf8oaVZNXArLwRF6yPx7mYTmr9aDE3AK3Dgp2Ro5QOWFfO9JUqM1ooQzgYP6uPs&#10;zVYYurcp2V6cJw2mG/psS0D65mQsPbsEF/Mv4eqNG9iyeAeSm2faqopoVWshmCVUIWCxw9WBtizI&#10;M7N9DIAybxNkvhLQ3jNAmzF72SxquVR8j/OrSFk409qsmYKuIT3RjrNiv7aZWD93K82/og9Kao2r&#10;AaBbx+ycg9ye9LyIL5Y5pHSK19TotzSdnvyIO99OwZm1LXByYQjOzw+h2RuG45Oi8PW4YBwc6WPg&#10;tzM3CNsyle4SbOC3qjeZH9nJkm40e2P8CX6BmNdFQQ+CH5mMgR8H6BQC4EQC4PjmlTCBpttYMsAx&#10;ZHujle7S5HMM5+1Qsr1BxvgqUSojx9JIvuCti6ZmNfqUIgboSzDyQ2adykiO/DOSCYLJtAb6NQ7D&#10;zoUT8eZpiV2jW3Sugc6HJvrj4M5Ej+2GbcXXa5WJ4E/Hg3tXMKZXOyTXqkAzk2ZvfUotXmdiB/y6&#10;aAYebFqHolUEv8WrcWvealyZsRK/Tl+JH6Yux7kJy3F8zDJ8M2IpvhxCABy4BLtzlxC4FmBD/zlY&#10;lTIbS/vMwYKe8zEjcQ6mJkzH1NgxmNh5ACZ26E5W2BEzOjXGvJiqNK0DsbyHDxm2P9ZyotmYFoLN&#10;A4KxfVAItg0MJ0BWwkwyQbkXRjT3x4pBvVB+60degXIYn5MFvuD1CcycXngLVliDmEmsR2qXjw6+&#10;zguC8gnakkg2i1il93hS+AT71h5CTvxQsrMEdAjtgRjzbQ9A97AMJIW6nFSNAfn43C6CBEWzctwY&#10;sC0aPiYGHgvIJV5rjOg1BFeOJwuUULqqLL9yFev1waKpq/DDL1fwU/Gv2HhpPQZvzUHaBo7VHUlI&#10;3kdGuDsBadvbYN255sgvbYWHJXU41uUDlL9P0WCxQJEgAWA1iwdo/L8qqoFX39XH7cmBuJ8TYqav&#10;SulZHiDviw2W8f4Tnnvatzpu0xrwFmq5r8UaNIFvk6iZX5AAeIum8Ylqkbi1cCbw/Km1tiYo9g4Z&#10;oGeGdor3Gk9OHcfx5s3xK+nkDX1YpBKglVwoAFQxVJ6nTX0lygcPYkhZc+qZc1LMTxsgye9XnBPG&#10;cxEWCb4xPAiPD9exul9P8101WHN8egBQpu+DYiJ7qfMF2kxQqjSYthi+qyn67+yG5C192LD9MPPI&#10;ZJwrPI07D+5j35avkdwuF638YtA5sLvNetqwWqs4EgR86kDdZ2fqnHWst6M9AGggyPtecNQsaUJF&#10;cIzQsUdbFsfP66x8Pn5fjwbpWDFhPQquFpsy6hC+vaN2y9/n8sIEfZr5dasmllKzjd0LKQIHV7jg&#10;ZekFXD06AidWNsCZJWE4PT8Qp2YF4eiUUHw1LgyHRgZi/1Bfgp8ftmb6e3L9aJb19uPg9MXSJB8s&#10;ipfJ5iKXczr5YlYH+fzE/AR+NNcIfhNaVDIAHNec4EfGMpoAOKpxJQd+BJkhAj+KN39O0dWchgI/&#10;+d6+QGajCnZf4Jhb34cA+AWSq/wz+ob/A/qTDfajqdq3YRBO71rNK+Z1KiAg9qv2kbANDPHei85J&#10;1E6vDP4EB3rvvhWz0Lsmzd76iup+RpPbF3uGDMDDHZvweNsWlK/fhJIV61C4fB3uL9+AGwtX4/Kc&#10;5fh55hJcmLIYZycux8mxy3B0pEBwKfbmLcVWAuD69LlYlTaH7G8u5vWci6mJczEpYQEmxc7F2M4T&#10;MLLzEAxvn44x7RMxI7oVFiVWw7KeQVjVNwjrkjnxpCrfkhPREH/sHR2OHXlRWNDpc8xuVQGz2vli&#10;OCeXXbNzgWf3eM3PLU9SQKZ+dxOjdEHXKMb7rzFADxuWL9RjDuv1H4Jlru10PCp8ii1L9qBXy/5o&#10;ExiHTkE9zD2TGNbfgn2m1wI+6rXAz3yEdk6icSA3jxcE9bzTf/kIbZN9gmhsqEiEWKMK/+p+X9t7&#10;WtHpbo37YcOSLbhTeBc/lf6MZScXIHNTKvpt7YnknYnov70j1p9rg4IHbQiAtfGARKesOAKPSXoE&#10;erYKjKBnwU+VxSsMt90h39xogOLlkbid628LKbSxmgKqD3K0V4hLkH5MsvU0vQbuNvUnVvmQ/Yn1&#10;aZ9gVanXcl2RN23eJj9gIH4ZPAAoLzHNU8bCS8qfjJaz/UVgFCUp27oFJ2vWxLWwEJrA8vsFOzOY&#10;JrCcinflUOQXXK/pi0fda+FJLs1fi/56ADBb5a8IfrnhRG+i7pRAvLzYAC+K63lorkBPyO/sfgFg&#10;ORtDkaGnRbx4zgZlJY1x7npHjNjaEplrkzB292js/+UA8ovv4+Lp7zEqdSK6RPVAh8CeZGMOrLzA&#10;ZQBoAPdxwMNRe9fJXgB0Ha+d+ZUOIJbonMia7T74BV1Vjj5oHxCLTpFxmJgyEz8duoYX96WIajQZ&#10;M2xSKbbTc48Cq0W94hTcxr/nsJxLDYDXJbj/42qcWNUK55eE49uFwTg5OxhHpgbj8PggHBoVQPDz&#10;w56Bvhx4vtiUTlOsnx9WG/j5kRH5YGFcJcyPrYi5XSpidsfKmE3w0xI3BTwmt/Il+JH9mdnrwG90&#10;EyejGpO1NNJKiEoGfsb+BIAe0PtYHAAqEixfoF5LcORtSo1P0Cv8H9E34p+RUfMLPq5A5tYBxTdV&#10;hYMDWGY+r5tX62mFD4ceu4lXfjMVaHWveHzvBib26ID06p9gYP0KNIErYsPg3nh5fB9wZC+ebNuA&#10;0tUrcH3uLJwfPxYHBuViS/80rO3bF6u798CyhCSs7N4Ha3qlY2O/QdiRMQ67sqdje858bMpciNXp&#10;C7EoZS5m956Bad1nYFI3gl/MHIzoOg1DuoxFXoeRGNQ6DyPb9MD06NZY1KMulveLwPrUAGxJC8Su&#10;zEDsJgDuGR2MQ+Nq0SwOwex2n2A+235q+4oE1aq4cmw9r+QpXvG6zLqyfEaBGPveUF8tomuX/PWW&#10;+aA/EgGiY5I2kXysTM+B65duYf6IxYirnWjri7tQp115LbE+Nybk97b17LRkDPwIci5HULeeMfSe&#10;BGiceIKECvqRUWrDp24cDwkcD1YFnec7+ieiY2gcshOH4Mjhs7hdlo9jN45iyoFJSN+QjP7ro7H+&#10;dHsCYCs8KlHKG8d9CYmOIsGKBxATnhkAamWICJIyRMLxmmbw4901cHuwL4qyI4gpLr5gJbJoWQpr&#10;yvj4WWYtFLSnmRupaDABkDhVGOJPk1h1CwIsdqEcwe9I4C71iMHb2560LbafvH8OAHVCZ18+w71Z&#10;M3E6Mhw3+GG25jcihGgaQjopdBXFFDP0wc36/niSXAflWvZm4OcAUCFqFT0tHkjwywlE/tIwvLvW&#10;GM+KtS2eFwDl93O+P8sH4sU/L4ikiRzGc6S5pU1x+tfOmL4jAbu+XYX7T+7jpx+uYvrAeYipRRYW&#10;FGs5S24nLQKVUXxntqrDvEvTPgY/LwBa0IPPeQHS3kNFkNNXZcuVJmPskOdUYLJTSILl8w3rNg4/&#10;HP4ZT648x9a5uzFrxHx26GM2mkwbtaDTSVNQA0Sd84pTVu/zOkyZCRB4V4ZHt/bg7KqOODsnEmdm&#10;BpL5+eMrgt+XI0NwcHAQ9g70x/ZsP2N+65MDsIZm78oeAViaGEATzA8LYn0wr6sP5nT0waz2SuT1&#10;M+ZnSc6t/DCBt/L5mdnb1OXBjWjsg+GNfAh+ld+DnyK9DgAVaf0jCHqWltEUzjMQdMnFGfUroU/V&#10;T9E74s9IoTmcW7cSetf2xbIJg/HyoSrbeNYN87pNxz461BLy94nhWEEOneGkcGDlPKTV8cPAup8j&#10;u/an2DqsN95eOozXx3fi14UTsLt/IhZ3boZJjatiSK0gZNcKwICa/kiv6oP+tEwyoiphQJXKyKoS&#10;gOwqoRhYszrBvjGmtIvBvLh0LO8zGqtTp2JpvymY3X0SJsdPx9hYAiBBcHCnachrOwU5LScgq/EQ&#10;DGrZF5Nju2BRnwZYR/a3PT0Q+7JDsC8vEAdGcaKaUgMHx9TCom4VMb39p5jd1RfjO1TEskGdUZ7/&#10;K6+Ivfz6OdVB5q7ASzqglvDqxb8GgDrvfZ3aRi31gQ06a4Kv86hY6e1S3PspHzfP3MH07PloGxWP&#10;NqEEwsjupsdicglh2lMkg+L2FkkUANpYcADoIsRKleGtyIDGCMHSin1QNEbiSTxiI3uSUSpYIlDk&#10;eAohQVAB36o9MILk5Oyxiyh4WoqDVw5izOY0rPuqNQqKW5PZ1aIV6GIAArpnRRFGeMwHKCZIfFBy&#10;tAojvyyk1XimPvLHB6IgO9RYoHdLDe0RUq6ME5nA2kc4rgquVvOxCLDK5IuoyRRWMrTLEQyiRRuI&#10;sy2b4Pm542wwTShsRd78SU54MUA7SkrwS3YWzpPlWd4fWaDb7MjV2VJkRSB4I7wi7rYMxJOMunho&#10;rM/D/rKcL7A4NwpFBMEbRO+ynVXw9m4D8/UZ2zOz9yMALKjOmcAB4NN8gl9+AxQVJuJWwVTcKDyG&#10;+7dvYcui7Uhuk4VWnNm0fC1OwQ11kmYmdYoBnNtM2mqnGQD+nv0534ZYndgdO91mRUf547W/Aj8n&#10;UVFeinKtOodq349Y9GmWie2zD6Hkh8f46evLmNx/FpoGtkH/2Bw8KdGaWK9CO33UdGJDXacM7D7I&#10;e3CUMptzXKzgGd4+PI8L6xNxYmoUTk4OwjcTAnB4FAFwcBj254ZhJwfc5gFBZH5BBL9ArOoRZDlp&#10;i+MDXcS3qx/mdvbD7PZK5PXHdMpUsr6pLcX83CqPcR7wG03wG6l1sAQ/JQUP8SQIawmZor1u9cS/&#10;FJcHyOd5myc/YAP55irxfGWk1voC6VqWRgDMJANMrVsZ/ZpF4buvtvNaxQAFgN4m+ag91BJ8ToPa&#10;OzGU37+GMT07oF+Nz5BT6zPMT2iE/F3L8dPyaViS1AqjG4Uit1olgtunyOF35daRmSw2Wtn5CetV&#10;ImusTPAkqNNMH1zPD7k1+DurEcAJirnVgjG8Xj2y41i2W38sSBiKWQnjMCluOkZ1mYsh7Wchr80M&#10;ZLWYhgHNplNGIq91KqZ1i8aalHrYlhGFvVnhODQolH0Ugq8mhuL4jJrYmhuCmV0+w5xoX0zvUhnj&#10;ugbjwp4l1r8acM4VwBYQgBmIuev1tIq7+/5w7fPhOac3gkAvIzQLQyNYlJL/v9pxBNlJg3Bi6wXq&#10;6jN8ve4kMmMGo3VYNNoGx1mgLz6iP8dHBrqFEgBDlfYikBPwecULgCQKAkUCnBVS0HiRLzGqD6U7&#10;YqN6GuHQe+QiSqSpLPM4JqgfOvjGo2fDZCyeuhq/XL+Oq4UX8OOVmSi415cTQkuO8doe5ke2R8Az&#10;MCxScQSxQOKB9gUnO3xWWAPvfm2IojlhuJcThNI8YoOCHwTAcjFAMkEB4JNsfl6fOrhe14fEzM/Y&#10;npbDaSncXW2fqRxBssDrIaE4WaMaSrasBV48cc0qANT0YarItn7902Wcj4vBD6Had1P+PpWblgms&#10;6IoYodbZBeAmZ9iSrpG28ZGck2abKxCiKq6kqiqBdT8nArdG++HlqXq2xs/qf3kA0IIfBn40ffOr&#10;c2aojUf36+DhvdZ49CCXP2kbnz+HbSs3I7NzDkEvznwO1jEqGKkZjYDn6DkbX85fT56TznmjW+/B&#10;jx1rHcznvGkv3ufl8DW6b2avdl/riVb+XdGjYSo2T9+Fggtl+PXIbczIXYDOUd3MvNDzQ3qMwvNS&#10;zepqOsdeDABNuTVD675aWSJF9g5097x3Yx0VIn1ZfAqnVnbFkUlhODY2BIdHBOHA0ADszQ3Ezqwg&#10;bMlQxDfYgV/PIKwg+C1NCMbC2CAOYn/M7uyL2Z38MKudP2a0CSD788eUVj6Y0kJ+P4Kf2J+BX0WM&#10;5O3wxl6zl8BH4BjYgKDhAb9/DQCdaNUFpTFfp2gxWaSixRkEm8yGfkir+bmZwlkN/NCL5vDs3F54&#10;9bjArl3pPmoJ81952sDaxtqEw9sc/C9xZtcq9KrHz7ScQx/Mj2+GmZ0aYEB4BSQH/BOZ3WcENoIa&#10;f3ceGajAWKk5uQ29wRL+Ts91DOJvHKb1zJTRTXwxhjKCYDmUDHVI9RAMqVYdQ+s0wuhmsZjcKQ8T&#10;u07G8A7TkUMGmNl6KtKbTUVa4/HIbDESw9qnYn6PztiU1QS78qrg4JAQfDMmGMcmBeDcnCgcnVwd&#10;CxM/JwOshHmxAZjU0Q+rh8biReGvdo2u/D7bQKBl187DGsTTDn/18Lzu/eHVJYGpJhYX0dTpr7cf&#10;Rcuwjpb7OrrHNFzc9RNKfyzHwZVfI619HloHRaNzSE/EEfgEVra1g8aF+cs/iBsbHpLA8eLOOaIQ&#10;G6XUGt5XdSN7n54XUIpwCAQVeElFx4AEtAmJRve2/bF2/hoU3zhPFfgaTx+MxYN7HVB2vwHHvkhR&#10;bUeELCf4Q0ZIOc3kZ0WqGtUYZWtq4Jb8gAMjLMAqolWeqRJZYoAqj1ULz7VjXDMSs7BKFggRZmmL&#10;TMUs8oVjZIA3w8JwKjQC16aMBR4qU4HNxrYjAHocsa/eovzIcZxo2RS/CElDfM3c1YcpxCwQ1Ife&#10;lYOxemXL/yvLqWUBEFurl1UdxTnVaK9XQTHR+V5OJO5NC8abH5X+UoMX5PH38eK8APiYs8DDgnoo&#10;udsKZQXJePNsKSfMU/jx+EFM7D8C7SO6oENAJ9J3Um6Zu1oGZGaqQvliezJb+7NTPQu8zXchYadw&#10;xpOzVqzQbTPp2J9y9yxDXjMXxRKb+Vx0WC+0DiDQVumO8Skz8OtX1/Dot2fYvfgQEpv2Q6vgzrYu&#10;UzmE7djBQ3uMw5NSLdNSpVlP9FK6SVNOd6TuzsntZmwDQO+MrZcqumevfYSH1zfhy7n1cHgc2d+o&#10;MBtcuwf5YVuuD5lfZWywJW7BBL9ArOjujyUJNH3jAjG/awCZny9mdayMmVrmRrN3emuyP1vm5oNJ&#10;zStjPJmfTF8DP62DbVwRw4z5iSERRAgIuQ0IHJQPvj+ZwH8Usb8KyGpUAZn8jOxGWoVBVmjrb32R&#10;SUAa0MAHfatXQP/aZIR1vkBG62q4ev6wXbsxPd77PQDqPmFB7aHJ4nkZlo9KQ++af0Y2mWpe40AC&#10;Hj8r8J+QE/oJssI/Rf/IvyBby9wI3pkEPLFS80nSJB/E35RLZpvD83m8VjFULeUbLsZL0B/ZhG3R&#10;QqtfgkzGNgnACDLEQTWCMahWfQxvnoAR7XMwsMMIDGgzBunNxxEECYAtx5MVDsGE2N5Y0b8Ttg+u&#10;jQPDQ3CcAHh2kj++nRWMi/NqYX0qWXjnz7AwPgizYgIxK6k6rh/bxGt8bkUSTCd+B4BqB2uVf+Xw&#10;vE6HXuaJoNiEwX8yie3gy45sOYEuVbtZbcEOvnGIr9YDq0ZvQMF3xbhzvgALhi1HQu0+FsTrGqwk&#10;ao4JAplK8psLyMYHz1G/rXKM/IS0hpwfkUyPY0upNQmhIhz9bVmeyz3UrZKwtQWochAFimSDHGvt&#10;grsRCDthSOIgnNqzH88fnMOb5yvJ8jLw8G5Hjv0GxIJqxvjKjQUqOCpAJDPk7RvlDe+qj5uD/FE8&#10;KNzIVXmmAFCkS2ywOh4NqImXGQ1Q3CESN7UumATtVkQo74fapkmFIc4E1hK5i6FR+D6zH6BtH9ig&#10;IiNuW0wNysdPULh6BY7VoT1NwLsfIp+ftprzmMC0pcUARTPvNPTHkxTa3jla/6slKgpRyzlZk/eV&#10;rFgdt2m2FSwNwdtbqgIh56ciPAp2RFDIAgtqofR+M5QU9CEjXYB3T47i2rfHMGfYVMTUiqX52QVd&#10;Q7qz0QlkmokorrHVSR9XaWEH6nmbwdxMpc51r1Vnugiuq6um2Uyzm/MRdmcHJoQko0tQd3QKi8fQ&#10;pDE4s+MCHv5ahq9Wf4OM9rloHxqH9sHxVALnTNbvaBOYQAY4Ds9KyeB4KHZpbE/6KgXVgKeYiaIB&#10;71TfzF570VvO3q9p+irC9+IOfj40DLvHB+PQmCAcGhKK/QODsSPbh2zDBxvSfbCuTwBW9wzBsu7B&#10;WNItAIvi/LAg2gfzOvlgTofKmN3WBzO1jKslzV/KZAt4VCTwSVzEV4NfQDCMQDCUoDCEgDWYAOgY&#10;3+cENMfstObXzMkGWmrmRxPX14EdATCLr8siuGQa+FRCj/B/QEo1scIAgh/fR9DKqOeDFDLBAQSl&#10;fjSLN0zOY98qWu5hyfznRjPbQWYcJwnvGtiSKz9iVFxjS3QexN85oJYvmR8BOpSmbtg/Iyf8HzGr&#10;TQSmtA5FnlgnATeTv3OgiiGQ+SlirN+Vo8IHBn6O5Q7n7x/JNhjVjExY+Y/NfM0vOpkThvOVBmFM&#10;A38MqxvEdqmNwc1iMLBlDjJaEgRbTMSAlhMJgOMwttMgzO3VC5vyWuDQqCpk66E4OzkEF2YH4qel&#10;VbFnsD/mRX+CefHBmEeGPis6AHtmZeL1k3xdLYVtQJ2wyU/gZ4Gyv/9wrhbXVtI3rzWh49i20+hS&#10;JYkkobdN+l1pMbULikOPJgOwccYeFPxAS+bodUzNmIWYaonoEBRv+pwQKhOWY4sAqNSxGCvJLxbo&#10;xKWBaYyRdIh4iO0ZkdDzDjBdOg1FrzdxwJggdxItKm3b2aFqPMamjsH33xzCm0fH8frpYpQW90Np&#10;QSs8yK9rO0E+Lwmj6RtsJvFDYsSzotp4dbwBbo0lIcsLNstSzE8MUPmAwppHmbXwIqM+HsXVxI0q&#10;lXFbKTBmrapaVYhZrJa9wvs/0TQ+36U1Xl44bW2mNvyTukBjF6UluD5xFE5VCyXIhVgWteX9CQAJ&#10;fCqE6jYcITNsHYLnA2iy5qrUlaq/KPihiq2qBq00mCq4Pqgy7e1Q4F4jMr3qRHXa/GKAJdVRkl8f&#10;Jfe64knJcDLPfXzuArYtXIaezfuiVVBndCKNj4voxcZWpCmDDZ5ujW0z1HuRX08dJFHje+i4dYp7&#10;7sNjdrRFevUZmul0Xvl8fdDGPw5J9VOxc+4BPLv2AtdO3ML41CloFx5twRZVdLHPsc9zAPoeAEu8&#10;JrDYHhtRY5q3UnTlGVmys2dwuwEg00XAqPQQsceXKLt1HAfntsee0X7YPyIQe9jRu7MCsS3DFxv6&#10;+2Jdsi/W9PQn8wvCksQgLCL7U12/eV19Legxs50PpmsgtyLzaxmAyS0CMLGFH5mOlrgR/DjgR1FG&#10;EABU4GAIgXAQQcwFPQgWBA1XUKACmRNvzaSUCUlmV9/V08vma80HSAAcwHNZTf2QQubXyfc/o3eU&#10;ngswAM1rTKAiaPavSxOWgJhe9wsMj26Eu7+45GCbFDwD2B1ihlod4Qb22T2bMaBxMAbWq4BBZJcD&#10;qlZCdrgPAfATMsD/ilXd6iJ/5QjsGdAGA2sSEAnUmTSTla84SCYzf0MmRSAu83ewgb0CPpUM/FTf&#10;UL7QiWyXyS18XDWcVpXYhgGY1S6YDDqQjDkAg2pHkVF2wsBmGchpORxZLcZiYOuJGNVhNGYlDsD6&#10;7K44MKoOjo6PxOkpofh2jj9+WRGBr8YFY0Hcp5gbRyBM8CMQ+mBRRjMUXTlp1yc3gFaJmJVAIDSd&#10;+buPjwFP9/nXANGB6NHtp9FZABja23RdAQ7pbjstZwuJR3b0SJzedgkvrr/B6S3nkS6zWIVRA5P4&#10;Ole5KL6qCyZaHqCBmqwlpb44wpCgyK/AT5aWTGGJjUU3Prw+d2/+rBszem0fdAlT2kwMEur2xvIJ&#10;81F0/Sy7/xiePZyMotvdUHK/OZkhLUUFQvNJkEianhfWwutLDXBzpi9u5SkpWnUGaHl6AFDYU04T&#10;+NmAenjSsw5u1vDBTeKTLdYgVqlcvqLBDgCD8BvB8HRjEjeVyfd0g0WBdby5cwcXUnrjbFQobvGN&#10;BcYAXZWFOxJFVcIDcSXSF0WdI/E8WwEQ1euSXe6CIApRazc4lbK5OuoLlB+KpB1fDy9pAisHsJxI&#10;X3y/HUEwh8C3CS9Kj+Pw2lUYFD8AHaO6oF1ILKKjaGZGEfzYqC6XiWIA5wW+j8QaWR2lyK3W5Sqp&#10;2Zm43iCIJX16Xh9LxdBtNDu7NWfA2DrJWDl5K+5/V4pfj9zAgqHLkVg/Ga2DY9Elog9nRHW2FEBm&#10;t/sNAs+/BYDSzPcM0GZ4L+fRX75Az5siy39Tiov7p2DTiCrYN8ofe4f6Y2dOMLZnBGFzmh/Wpvi6&#10;un49/LG0mz/NXl8sjPXD3C4q16Q1q/6Y0s4PE9v6YQLN3vFW3CAA4wiEo5v7YSSZzkgOfK3xVZXn&#10;QU0JEjRfvb68XALF+3W+FLFBgUheo88wsOEnlL8QDD9FHl+r8wMJkpkEw/5NA2nifILWX/xn9KlG&#10;EG1EtqhVIg0+42fwPlmjSlWl1/0cKU3Dcf6QgiE61EAfH+KEaiO21rMHWDFhINLqEKwJank1PsOA&#10;CH5mGL8/+B+wqXsjPNw8ATg0G1fnp9PEJ/DWoWms1ByZ7fw+W6b3/toI8ATAIQS/EQT90WyHMU0q&#10;YgLbYVKzSpjSojIBUHmSlTC9nT9mdQjDrE5hmNMljGZsVZrH1TG0XhO+PxGDWgzE4DbjMbrTOMyI&#10;H4hV6UnYM6Ipjk6qhlPTQ3Buji9+XhmBUzOjsCSpAubHVcKiJB8sSPTBjKQQXNw9i9f42NV4lJ6o&#10;6o+t/rFG+DsPr944XdN7fweAZICdOHZiQkUcBEICMY4B1bgkEGlz/ZiqPTE5dRYu7f0Zhd8/wO5l&#10;h9CrVS6acyx0jnB7Xcs1ZEvhwtJsTEl0X752LRpwfnSOAy8IesaWxFllWk3FxzKFPePQUmcsEbs3&#10;OoYkoi2tqrQOmdi0YDUe3jnGS9iN8gdjUHI3Bg/uN6EpXA/P7tfAq3vV8PZKPdxeFogbNIMLtcCC&#10;JKssk9ZmdhULuKpc/qOs2nhKi/QOde8GLYZ/DQBl2R6rHoE7yxYDLzgBCQC9DOXF99/jVKf2+D4i&#10;HHdCxAAV8XUAKBtay+Bu0fz9rUollMbTnM0iA+QPeURK+ijT+QHlAxQA3iMAXp8UgGdn6+L1vQZ4&#10;eq8uym43w8P7vUh9l/DLzuLXk4cxdcB4dImMR3st51G57ijOIqTgltTMBu8W2p8i56qnEW1GcUzM&#10;K47RKa/JIwREq/qixteibq2XVEfxs7V2sgNnvI7hiRiXMhO/HL+G8pvPsXPJIXRvkoJWAV3RmTOm&#10;0mTU2fGRGZxROftRbMNy+75/mwE6RiNlldhpvYIzDp97TTEceIUXJZdwYG4Mtg8LIfgFYtdAf1vl&#10;sTktBOutqKkfVvQMIPOj2Rvvj4UxPphP03dWJ19M70DW155mXDuac21p8rb2wfhWNPHI/gR+o8jS&#10;RjT1xQiC4DDKIJqnA5sQKAgYzpSV2UumRNAbRFaXJ3OYwJNLk1HAmNuoAgHvM4IfRRFfj2Q18UX3&#10;2j5oXvm/oZ3PPyCtrq+BTQ5fZ8Bj5jMf8/MzyOT6NgrBmb2bdcE87MI/OjymIM8X3/wBwxNbIqu+&#10;H4bV80VeFME34s/ICv6vWB1bBw/WjsXb/XPw9sA0vNw9AftymmNg7f/C3/SpMVb5/cRm88QEBeQE&#10;atUx1NrmEWS+AkAFgiYSACc2dwA4nW02tQ2BkJPIrI5BmN0lGHOjA7E4PgTL4iMws004RjWsi6GN&#10;4zG89SCM6TQKM+JGYFVqOvYM74gjk2vi9Cyt2vEzADw/rxqW9/4UC+M+IxBWwsIevpgdXwlbxsbg&#10;Vdlv1ACl+yj1ybG/P7bGv314NMkAUONWj52OfQyALrqrnFiOp7AUPk5HYlQausrP7R+N6Jo9sHLi&#10;BhT9Uop73xdj3siV6FytB1r5xSMmRECmlU9eRkexFBqNLxEMjg3zCwr8vPIxAAp8lWyt885ktrEo&#10;n71cU1X6oUt4d7QJjkEr+Qd75eHkgZ3EhUvA8814UJRJNtgGj+/VwfP7VfHmfm0Ub4/ErSGBBMBw&#10;kiyRLk8eILGmVJknPPdkQG3cJwG4Hva5c9fJDKbcs8iwIsFavhuMUwLCsWOAsnI2n4Ig8kBzRD76&#10;+jBONKyPy6ERfLFsZy0t4Qd4AFCZ1dfCfHC1ZiU86lHTbO/ybN4KAMX+SEnd5keKAIfh3uwwvPyl&#10;KR7lt8HD/B549XgW3j7/ElfO78Oi0VPQvWEPtPVXPp/W3sqnIJYltiXw0g76aZ7ESzYe2djvAfDj&#10;xv/QARKb+awzlKPkqLtmrA5hSbage0i3MTix8SyKvi/FkY0nkd11GGekWHQK62Yd56q96P1SAuVA&#10;OTBNNGD9txmgU0yvOBX3qC1nOiru+5yjp7h9djW2jaqFXYNDsDsvzFV07h+EDe8jvv5YlhSIhfGB&#10;mGfMzwdzOpP9tVddP18OXB9MblsJk1p/jomtPseEFl+4aC+BbyQBcDjBSuXfZfYauyMoWI7f+1Ue&#10;BDt77IIKOU38kdM4gPcDCUQ0a+vzscpO0YxUAnReo8pIo4nbPvCf0Piz/52TwycEUr7eQPVTA1Qv&#10;iGbX/xSZBMB+DcmQDm61Kzbz31rDtc/7XDZOBhePbEFW6yiClx/yqpJthv0ZucH/BXPbhKJ4NRV2&#10;z2y82DUdL/dNx7vDc1CwbhgWRodjYI1/xEACXy5/W27DypYCM4jX46o/y+fpzH8DQJq/thSwZWVb&#10;GTO1NcGvrcubnMtJZX5XP8yP8SOA+bHd/bGmZxjmd47C2MZ1+P44jOuYi1lxo7AmJQ/7hnfD0cn1&#10;cXZ2OC4tCsavq6rgwryqWNX3LwTQz7As0RdLegViSQ9+Xr9quHp0NS/9Mcec9iZztTe1Sujfd3g0&#10;yQBQj/XHAeA3205ZsV/nA3QAaGXzOT6c71q6y1ue6xzandZWHPoqxWvObuRfLMb3+5XiNR9dq/ZC&#10;++AEMny3Hl5ssptqEUrMN6hx5oDOicacwNIxPom2kdVYcltKON+5uaTseb2fLNGCLn3MzdSlZiym&#10;5o7E919vwatn3+DNi+V4WJhMIGyCZ8V18exIA9wdHoUC4ooyTWQGPyTp0n4hZnXmkojlKCE6ANci&#10;KhCr3EoQiQBQLFBZLDcignExKBA/pqXj3X3tb/OWAKgZ+PULFG/dhJNVo3A9JBz3CYDa61e5fwLA&#10;+0RPLYFT1YUb9SrjWd/aZIC1bAe4MgtHk/3lqfJzVVuqciebn7GMNPZqD7x4ROV9uw9l989h+5LV&#10;6N64F9oFk2mFJFjDuNmBQGWiWn0ZFIKO5fgRiKzxXAOaX8HTARJbvK3n7TXsKDK8BHWUvYYmKz+n&#10;c7B25o9H76bp2DFvN57feoVrJ25idJ/JaB9G9unPzuasae/n96gkkOt0fjZ/g82i6mB+nouU/Z0A&#10;aArqDs31liwt8LPnyXye38Hp9dnYxFltFyeO1X1CsLKPP83eIKztG+TSXTwFDhbEBNI0014eHKy2&#10;ykOlm2i+ta7IQfy5yUSC3ziaduOaB2BUs2AMbx5KBueHvhH/QPlvyKoj/5xy5SoRCAlq9QlU9cXe&#10;FOTwQTbBrz/P96xaAfEhf0F80F/QO0pBDQGcH7IJJFmNg6i4n6HJJ/8ftPr8P2EAATKvscxdmcaf&#10;QUvl8vh5AsAcAmJGnc+Q1iwC332z19pBPlA3YD9qHDueYc+KSUjjbxqkvL1Igm3wP2N4xD/iwsRe&#10;eHdgDt7smYWXe2fj+b7ZePvVQuDLhfhlVgZmtwmhufzPyOH1DZTpzGsYxFtFfxXsUeBnBGU0WfC4&#10;5r4OAFuQCbaqbHURtTHUTDLoOR0rYl7nigRVPyxO0JpjH/ZHANb2q4KlcdUwoXktTGifgLlxuVjT&#10;byD2D+uHk1Nb4PzsKvhuUSh+W1MdFwmAa/r9BUsTPrcKMssIgCv7BGNBj2Bsn5iIp/nf8Vpf4uW7&#10;F2wFBX/kE/5jW/ytw00eUqG/BoCdlKRMQmGBQ44BSxejWatiBlYiizotBmdmMZle5wACYWAcMtoP&#10;xNntl/Dy9luc3HYWGZ0GokNoPDqqlJwAVaZxRK/3Y83YHEVEQePUxjAJgguEKMmalpv5DzVO5VfU&#10;9+o5N4Z0Xp+RpAg0x1yX0B5oHdAF8bW6YsXk2Si6+S0v7QiePZ2EsqJueHa6I26No2VJXClR3CHb&#10;LbgoV/aJrE6awo/IAku6huJaFe0XrBUgAe8B0HazVJWYiBD8GBiIC/HxeHVZK5W0J4jKrj8tx415&#10;M3GWQHcnJMJCyXfCfflBnjQYMUAPAN6hMj1PqcUvrGXoW0LwU5Z28UCtAKmKEtrolwfWQcm+LODR&#10;NjwtPYYTe7djYEIe2oUloGOQUlockBnAGfDJ1+f8DCbWkF6g4601bhrvf5iBPsxCDkRtBy11ioCR&#10;s1ynUJXx6Ya42ilYNGQV7pzMx53T97F41ArEN+iN1oExiGHn6n3G+jQzqXMk/A4DQX2eB3xtZjMA&#10;TEHb9wDoosB/3QT++NDzr0i0ZfIpNeYFHt48gd1TO2BLVrgFNwbV+wdM7fQ5ViUTCDlwliWShcT7&#10;YlFsgKW7zLGKzn6Yrv082vg4862lTDmadC19MKaFP0a1CObAD0FqjcpIIIB08flPiPX/P5Bak+BH&#10;EPMWEc1t4EMA9NwSJLMa+lsxg06+/wntKv5v6OL3X9E9guBVx5/gpgivLzLJDLtXq4jWn/9ntPjL&#10;/xsTu9bBwp6NkFO3gvnfLIpMALTPlAlMczi97mfIalsTv53/xtMKnpQrz6B3kwXb5nkxlozqi3Ql&#10;NdPCyA2vgMGhf8HO3s3weOsEvNxDs5cA+Hwv5eB8vP5qGXBkJV7tnosfJiVjVptgvu+faf7y+xUN&#10;JqtVFHkIddUBoC/GCAApE5q79CClClkF6LZ+mMN2ndvJBwvIABfHkHWTAS7v7o8VfYKwOjkUm9Oq&#10;YmlSFUxoWxtzY7phQ79sHBzSH2end8G3c6rjxyUhuLqmGi7MicKaPp9gWbeKfD8/oxc/o18wlhIE&#10;5/eKwsUdM3i5JWyBF7YFhTP//z2H06vfA6A7d2TLyQ8AKPIgneVYsLJYAkCOCU3ecg9pJUgiQUo+&#10;dul1u6BERFdPwpSMafj5659ReKkIm6fvRL+m2ejAMdQ5pDvfJ9+eCIFSyFQ30FlYyvtTeX33fRzX&#10;Sp0xn7wClxovDnRjzZ/ogpnuswTUcnVprGkBQn9Eh/Tk98Wjf8cB2Lt2HcryT3K+2I3XVyfjt9lN&#10;cS070rJOlGon3NF6YBd7qIInZIWPEqvieg1f3CLjU/Kzpe9Z8FarQoJwkwD4CwHwTOtWeHZKK0KU&#10;BiMAfFiEn0YMxgUzecNxN0QA6GOgJwCUA1Fr6q5GfIH81gF4mVHPA4AuBaYkr7qZv/L/3R5QA/kL&#10;04E7p3D5xBGMTR6GLlGxnE1i2AgKbqjRXC09axyBoYSNZUyL4hico+zqNAeAbFiP30GMUMBkwQnN&#10;NPLTqRPY+F0Jah2CY9E2rDOG9x6H38j2Hl99jS0z9qJP4wFkb3HoFN7TXqd0GvNL8HOVAhDN+9EE&#10;OeUwCaTFCPUdHyJa+j0EwCAPABb/awDo5vUPIgaoxFUyIAuMPMXV0+uxQXv4poZjVPPPkBz5f2JC&#10;m8pY2TsCS7sHkEX4YzHNXhXknNfZH7MFfm21ysOxvyk041TNeEJLlWoPw+CmYejF2a9D5X9Aq8/+&#10;M1pX+N/ZLn9GBgEsq1EgQawyssnMZCpmErQya39KsBIbDEAvBTQ++X8it0kopsQ1IptzrDC3MZmf&#10;GCIBsk+1z9H8s/8VTf7hf8H02Ia4vm4sVvZriCyyr2wyvczafzZ/nNUQ5HdlkRWm8PyQ2Ka4e/kS&#10;r1nNwwFvbaD24o2ZgG/w5P6vmNS7pUWdc2n+Dgj+M6bwd91fPBhv9gr8JDSB98/Bi8NL8OKrlXjz&#10;9RoDwec7puP76ZzkYqsir/Y/IrvmP5AJfopBTWkC0/Qd3tQHoygCv0nN/TGJpvDUFpxAWnFCoRk8&#10;qy2lg49VzV4cF4r1PSOxKt4HK+IrYk2vIKxLCcOmjBBsz4nCosRwzGhfD5v69cXhoQNwflo8AbAG&#10;fl0ehhtrqxIQI8jcK3DyqowVPXywvDdvtTVpSiiWktGvHtgSZZz4tHhXSfDeytF///HXANDu4OvN&#10;JwiA3T0A6B0fIg8aS54JXAyMorHkIrrK11P6izZP74n2HBsJtXpi6fAVKLxYgqIfS7FgyGp0jCCZ&#10;IBvsEkaA1ZiJEuAR+Dj25Boy8mFsT4DrFY4VG6/8fo33sExHdPh73I51EgGpA1ELemr8hyajU0AS&#10;GWgscmNzcWYXrYeHP6H82Bz8NqQR7hPwSki0hDVWdzQzyqzQJ1m18aR3bdyo64eb4X64T/anPOZ7&#10;XgAkft00P2A4TjWqh7J9O9hqr5UITYW8dwMX+/fFpWDlzIThXog/aaOKoX4AwDuhBMDIL1DYKQTP&#10;s+paEqKWpliVBtJQIXJRTg2idD08PriYZuZJJLdIZsPFkmn1YCNpEyIifhQbRYEJNYSKlSq7nLOB&#10;IkSKIDl254BGYh3nBUW93gDQMTOBkzpRkVp1Ygf5NmjWZscNxJ41u1By+QHO7P4Og5MmGRvsGKQO&#10;5GfY50kR+B3qJP4mW2ESpTJaqhHonvsgnsfq4L8LAHWG5yzlgcKBLvCzDbKlsG8e4NsdU7Cas9by&#10;3mEEjj8judo/YVjDCmSDYcYIF5L5qa7fvK6BVtxAZpoSnVXXT74rFTcY19IPo1uFkW0FIybwn9H0&#10;L/8rWlT4PxAd/Bf0q+lDkzQIOTRbswRoBDsDvjoEKTKkGTE1MKlTVfQK+2ck+P83LEvugvu7l2Lz&#10;wG7IqK1oLhldAwUXfNG32mdo/en/Cx2++N8wO6EpCrfNQMn2SWRD4RhQ5b/QnAzAzM5h/P0EHqXN&#10;KB+P70+p8wVGdW+LwpsqlKrmEQPmhGtpIK6tpH+3zx3CyA7VMFBmetQnyCZ73Z3cDq93TiXLm4hX&#10;e2fg5b45eH14AV5+vQyvj67F2+MbgGNr8ObIMjzYNhmXF2ZjW//mmNz8Cwyu848Ywt8yvHEFSwC3&#10;/T8aKfpL5kczeDonjmktfA0AZ7arhJkdKmF2F3/Mjw7CtrRaODywHrb2DsSGHgHYSPa2pb8rQ7ab&#10;A29pfCRWJ7bGkaHJuDgjHpfm1TIAvE4APD4xBCu6V6D4YVUvH6zqUxlrUwKwPjUYG1IJgskROLp6&#10;MF49ViLuU7x9RUbsCUJ+fLh2+WvHHwFQhx78awBIQPnIsnI6rLHlFYGfxhXHAVljHKULx4j2yE5v&#10;Nwh7lx5G0XdlOLXzIkb2noSOVePQISyOJKEXxxHHkIdpev2BbuxqPPEzOR4tNca+WxaeXFscRxrH&#10;nnEkVhhPcEzkGLaINc/J969kayVat/NLQGyN7lg1eQGe/XQUN6Ym4lYWrU4SrtJcud8UDJEvsBoe&#10;Z9bG0+R6uENLRTvFCfwkVsNUIjIXGooboSE4Xp1Mcg2tiJfPBYAckld+xpluXfEdmV9BeASBT+vo&#10;HACaDzCEHxQSaIUHS2Ij8CS7LizxmQgs+qkfoNycQgLgb4Ob4OnJLdi3dAs6aNZgh4hhKZAh5ibW&#10;ZxdKUHH5RL3YCQJAB2qucVznfABAdaZeq4aVSer8dd4yV3LqtvTvjB7N07Bp7i48uO32273zw33E&#10;1OuJZr5dPJ+p75afT59JoGPjx0WRiVIBBIgKvqiUkDrNzF77DRQDQHWeQJmg/jcAUJr5Pg3GC4Aa&#10;7PynjDfxP7woxJEluVieUg1LeocTnP6MftXJpKr/I+Z0kg8qGHO6+mNWxwAX7eUgndG2Es1eX0wR&#10;+LX6AuNbV8K4tsEEKT+0//x/Q+N/+H+gV3WafB3rIre5QJFmqzb/Juil0zzMIuMbqXp1/Zrj7Oxs&#10;/LZyHMa1ikRajUo4PCUP7y4ewOuz2zEzoT4yalUgk5PJ7I/E0H9A03/6v6F3lQr4clw6nuxfCBxf&#10;hjurB2EswWZci8q4OD0Zt5cPwryOoWaKDmpciYyzIvrW/ByLh6bihS09shgom0MAyFawsay2eYLj&#10;6+ZiUJMgDCHwZoX+I8bU8sHVWTl4s2cyXu8ehzf7Z+H1wYV49dUivP6a7O/oRrw9sQnvTm7Au9Pr&#10;8ObYSpTtmoX7q0bg8ox+2NyrDgHvM4ys+2eMqvNnzGzDSaRdMMY3/txkYvOKmErwU7mwWe0rc4Kp&#10;iLnRWsLmhyUJgTgyvBl+nRmNYwPrYnc/sr8UX+zI9KHZG4E9OdWxLL4a9uV0xg9zE/Dj4nr4dUUE&#10;rq6ujkMjfLEs6TOs6qHtCSjJ/mSQfliX7EcQDcP6/uFYMqAmvvtyLi9dyeGufP4bS4mhhvxB/uXh&#10;zumpD0/rgQPAzlW8JrD84xpvAimBidxHsqDc+JK456TXTs8VhLTaf7yN4fvbBcWjqX97rJu2yfrq&#10;edELfLXxKAZ0HYgWQZ3RISTJxoK9V2Ysx1WCpY2RlHA8mblsAKixJuClGCv0+AQ1/m2s6ZbvjZLl&#10;5SnlT4suPkTjsR/a+kcjsXEvFJ04jYIVQ3Ejpw6Ks2uiOKsmtFm6sUCB4IDaeJxaH4WtggmAFd8D&#10;oIGf+QKV1icADMbxKqG4NXMqUFYmAHyLlxfP4lSHlvhJEV/tAWJRE9JIAZ8BIFkgwfFGDR+UJ9He&#10;Vgkssj+3OFnoW912b79PUPxlZDu8+PYgVo5eaE7WWFJaR3cFbOwE0mctabPlNAZqOq/ZghdtwONA&#10;xvkO1GEO5CQyWS1JU41tDdYL7QKjEVe3O2YMnI2fT17Wtgx49YRMi9ikyrldanZHx1BFtXqy0RVx&#10;dp0s0zuajR/NDtJ9dVR3fn8SZ59EmdRsfEWyTGFMSQSS+p1/2wcowPuQBygQ5Emd49OWCCttfVaI&#10;g/MysaRvFSzrHUmz9BOyrH9G/yr/jWzlcyyIC8MsMr8ZnYIwtZ0fxeWrTdPuZQQdRTAXdq+DgU18&#10;0OaT/zs6V/xPGN+hDpaTNY1tF4asup8gt+6nZEFfYGzrAL62Lg6M6IafFg9F6e55wInNODEpC5Pa&#10;1cB3yycBP3wF/HYUF5aNNl9hVj1fpFT/HHH+/wVxgf8V0xKb4eLScXj9zVrg6AqOtgW4u2oo9g3q&#10;hF8W5uAlGdrrXZPx7fhEjFJCdf3PbB/hvnV9sW/5DLbDM2sTB4DsG2sTazq8Kc/HulH9MaiuD4ZU&#10;/wuyCbgrutTFk/UT8HbXJALgBAPAV18uwcuvluPVkbV4c3wzXp/cijdntuLt2S3A+W0Gho93zkTZ&#10;2lHIX5SNS2Pjsb1XLcwh2M1v44+DWa3xZW47LIuLMv/pxOYVMLnlF2SABL9ObPOYz7GoW2UsjvfF&#10;isRAnB7TGvmLu+Py5LY4O7Qmvs4LxaG8YBwdWQNbUiJpBtfAj/O64uclDXB5ZTVcXlGHLLEilhIA&#10;tTeLZE0/f2wgeG5KJQCmh2BLVihWave+8W3x4ObXvPonnAte0jKgzcA2kebYwcf/EgA/PNZT7mn9&#10;0YPfA6CzpEQqRBg43jTuBEACPhEICz6QABBkugb3RZcQvZa6zfOWAsYx2pVWUYuAzpgzeIHIKt48&#10;oa7z/71f7mHxhOXo0SzV1hd3Cu1h77UsDprECmSam4vfLR+fY4Ye0POIY4H8HRK9RoBtrqd+iK4i&#10;VxR/C9llIplk1/BuiKdZ/tueE3i4fS6u5Nan1VmD2KON0oVDWoBBAMysiSfpdVHaKRw3IyqSuKkg&#10;qvIBtY+5UvqEYwQ+MsAz4UG4OnIIUFJMAHz1Bk++PojjTevisgIewc5xqKRnAeBtAuJdyi2axbfq&#10;+uNZ3+p4bJEXBT+0YXFVoq+rB3iD9y9P6oF3l85iWuoEdAiIt1lAtr1mCWtcAx+BnTpBwKZGELCI&#10;Bst5qlt1hqdx3ksffg5nN3ZiV962CY5H+yrxGNJ7FC4cuURQoRY857UUl6G0kIzj5VucO3gRHasl&#10;oVN4Ej+vlwGaImEdQ3uiY1giYqr0Quew7q7WX1CcfZ8y3132u6cDaa7b7+D3es1uWwvcfex7AJQv&#10;y2Zt0TsP2NljpTtwljfF1mMzgQmKrx7i0NIRWEDwW9Y9AoMJGCk1PkUqzeCsGp9gcrsQTOscjCnt&#10;AzClDaVtAM1egiAH7ZQmFbA7kwO5ZxN0qPC/IL1WRRwlmP22ZAzW926KxXFVaG41w4HhCTg/KxM3&#10;141D2f4FePXNKrKm9XhzajNZ03b8ROC7tYXK/QMH4s/f4MFX6823l1LtU/QK/yf0q/IppvHxmXnD&#10;8Pib9Xh7mu87QdOTn4Ojq/DqwEKapfPx9svFeLmbpurOsXi8ZQT25rRFLq8ntXYFZLWugavfaqCr&#10;HSQc6GwKWcDeEvnFl7/F1O6tMbx+ZQys8o8YXOXPODUsCW+3TQN2kAHum4rXh8iYCLxvjq7By2/I&#10;+E5uxhtew5vTO/D23C68vbgHuLQbOLsVz/cvQfm60Xi0KhcPV2Th1px+ODW4HY5mt8Dt+f1RsDwP&#10;P0zphb0DmmNFQpRbStj+M8zt8CkWRX+O5d18eN4XG3oG4+K41vyMPihdFI/7czrih4mNcGF8HZwY&#10;XhPbadZ+O7UlrqxsiaurGpgpvD71c6zsWQmr+/hiLWVDP4Jfig/Bzx9bMgIJgIHYnBuAlQTSL5f0&#10;xYv733JWfEIWqJVD1BQLjLBd2D6aONVedkin1GjuAcVz3l7ozgsAO0aKcPSizroxpcLAjvV5xptM&#10;Y4JL55BenMSTOAY4Nqq6vNgOgd05NjTJZ6CrXlO1H62qWMzI5oRZDjx+UIqyknt48/wJgfANbnx3&#10;A9OGzEbX2kloFRRjOYZKGUsKJQCGynJTRoZ37Ip0EAN46wU/JwREe52CK/yNAmr+Xvkl7TfzNiai&#10;B39nHI4u24PHhzbiV1qYhXnaI8QBYJGHAT4aUA3PMuvgASe461UrmcUqC9bAj3iWL2IXrPhGKC4F&#10;++O3tH7A3esEwOev8GDrJpyoVx1XiJKqoKoIipDTVoEQFCVaA3y3cRCep2oPEJW8UgDEAWDZAArB&#10;8FZOTdycn4nn585gSEweGzXOANAaXhdlACia60xbY1nWEHrO+dnEAPXaD40nEY3Xvhx90DE4EW1D&#10;4pDcNhM7l+3Fo/ukfAS7Zw8e4mFBAUrz8wmA+Tz3DmcOXECHqj1oIvcieBJAeav1xWntsrFx7kac&#10;2vkNDm84iCXjliCt/QC0CYjmbNiLs5FmTM/vlLOYs5Gbzfhb+fva/hEAqYQ2oA0A+Zh3/yUACiQ9&#10;L3j7FOd3LcTsnlWwNDESwxt9gZSqf0Zq1X9COgFA61cndwrFiKYVaWZWptlLFtiKpm/jT7GlT30c&#10;HtQZg2v9BQsSG+DKqrF49fVqPOPAL902Ew/2zMFT+clOrAPO0Hw5S+A6s5lMaSuZ0k7S4gN4++0+&#10;vDm/34Ef2d+bSwewa2QyAbgChrUIw/yeLXF85iCUf03gO7MD784SaMi23pA5vjuxBc8OLMevC4bg&#10;+sLBeLJjBhngdLzYNRYvto/C3ZUDMbNrJPpE/jfM7dcRL+/8YICvggBa86silCpCbo3Etvjhq20Y&#10;0bYaRtf3QV74f8X4BpVwc14u3u2YgrfbJ+DF7iko2DAGt1eNxFMC+VuC8GvKuzNb+Jt24s3Z3Xj9&#10;7V68vrCPZjyvSdd2bD3Kd85AyYbReLhuGB4SDIsXpaJoYSoerx1M03oaHu2Yhpsrh+P8hB44SHDc&#10;1Ksq1iYGYXU3P6xO9MPaJH9s7R2MXya1Q+mS7iijlC9ORMG8Tjg/vC42JlXG3owomsEtcHl5c3wz&#10;IQoren7qfH99nfm7PkUl9AV+/KwB2sA+GDsHEggHBWP1oOq4uH00J+2bnrbRxlnSFdc0Aj9piwGi&#10;RYs9lNlu9Sodnvv8f3jjcZcHKBOYVpdlVxBENOFrm4gkmamUDkHdEV2rNyYOmI5dy7bhxI7DOLTm&#10;IKamzkRcVC/EaN9sAShZmwonzMzm5FP+Do8IgEX5t/Cg4A5ecKxRtfGq5DW+2X4cufHD0D4ijp+d&#10;gDi5vDTe9b027jmeySgFeGbViQF6WKBZe4YBJEn8rQqs2Ljj6xwmJCM6nFZeSAy2T1+HV6cP4Oqo&#10;NriXHYGHOfL/0RzOVSJ0FB4Rh55m16GFWh3Xq1ci09P2HcoFJPiF+qNQDDAs3Epl/ajN0hNi8e7X&#10;7wiAT1+gcPkSnKoWgWtaPKwkaL5RyOkAUBnVgbge5oOClqF43r8OwU6Jz/ri6q4uF79cP+hmTm3k&#10;rxqBwqPHkdpcM00iG4PAIeEFOQbo7HyZlEJ+axg95n2btdggymTX+4wdGnVPIzD1teVr3RomY9Oc&#10;HShSOfoXhJiycpQV3kdJ/h084G1pwT3eigFy7O8nAyTLiw7hLEOJDe6OhBo9cWrzESD/Ph5/dxzP&#10;fjyFdzeuovCH61g5biW6VOdsGNLN5UxF9qcyKHIlcYD9bwKgdNX0U39eUUU9AGiHV3lf4z7BZ0FG&#10;c8yLi8SoxhWRGvXPSKvyCdIiP0FGtU9sCdfAep9Y8q5q+41r9BesSayGH6f3wa60pjg9LhEvD8zF&#10;26+XUlaSIRHwThEUCHJvviVgUSBmdEGyl+BAgCDQvbl0kHIY774/4uTHwyj+cjV2j07GkamZuLVt&#10;Hp4d34J35/k+Asu7c7tN3p7dSQXchrentuPGuim4NCcHDzeT+e2dg+f7puPprjF4tXU0Xu6YhK+H&#10;RWNAlf8TuwbF49HJ7Xh89SybopxtpEHOFlAziNG8foY9C8ZgSJMAjFN6Tuj/gYUdqcwbxhEAJ+LN&#10;DgHgVNxdMwrnp6Tix4UD8UJM8IyY7CaCIAH93F68vXCQACg5YNeI77+023dihF8uJEhPxKONw/Fg&#10;9SDcJwN8smcm38drJIi+IaN9un8OCjeNxtUlGbg4LR4nR7fFN4Ob4lD/2jg6oA6uT+qCsvk9UD4n&#10;kbeJ+G5EM6zqStO5zT9hVY8vsCMnCBvSyPx6V8Sa3r5Yrb1aUgOxNjUEG/trE6VAbM8KwO7cIOzJ&#10;C8LeIWHYNjQcm0fVw83TC6kz99keT9kkKh4rFZLWuFovLllcjpM/6pAOz33efLmBAGhBkD5IIpC4&#10;7AhaU5q8CWbdCCTyyWdHD8fZvaeBO7fx+sp5PLr4JZ5f/gFPf8nHhB7j0TEwAQn8jO7U9XZkgNNz&#10;5+L107d48LAEJQX3UV5YgIf38ikFePmA5IND4NHdJyQS36B/p1y0Cu7kCi2E0RQnAGq8mHtL5rWZ&#10;wCqpJVcWyY58k/x97wFQoEfws7HH71d6WywtMAVSl49kO/10CtfHd8adzEiyPmIPGWBxnkvFKyMG&#10;aXO2J71q4WbNirgZ5gvtYqmk6AKCYSHZ4P2wMMO0X8kAv23XCs/PHiMAEkDuTZ+Cc+Eqga8KCkRK&#10;2c8eAHS1AANxNbwyCttH4GlmXdrfLgHxYXYtFw3OIiPk7VUi8MMds3Hl4DdIqt3T8ofMOSoA9DSE&#10;AzyCm0BO5zyPdSuAscRKNlw3NpgKlXYJU32+WHSt1hNT2BnfHf1ZWQQ0eV+ivJiMr+A2O+Y2HhTf&#10;x8MidgzlATtJqy7OHbyALlV6uuU9nNk6kz2mtszA/XM/4+E3u3BjwSDcWTIQ9zign50lG8ovwoaZ&#10;q9Ausit/ew/+Ps/2l/JN2gz1NwBQM/XvAFDK6TF57YQTe4rHq4e3sWlyKqZ2DSfI+RD8/oKUKhWQ&#10;FlUB6VGf8fYfkVf3z5jUIgCTyARnta2EHyYncbLKQcGyHLzbPxNvDs7Fmy8X4M1XyziQOUMSuF6Q&#10;sb0+v5sgSNAigL29sJ/gd4hymKbi13j73Td4I/n+KN4SAF+TNT2iSfn0FBkigRICELIpsUSIJer9&#10;/Jw3ZIEvz27B65Mb8fSr5cbEcGw18NVSvDo4Gy/3TMJrgsirLeNxa3EWpjT7DIfz2hNcFuLBqZ14&#10;+/AuL99FPW0fGg3yh/lYNrAbRjb1wYSGPhgY9l+wsUcDPN82Hq+2jcbrneN5jTTBjhPcj6/HwwOL&#10;8PjICgLxRrySKU9QfneWwH7+oOf6DpHh8j4nl9cCd/k2vxcr3I53p9abG+DR/kV49OVKvON16bX4&#10;TtfMyeLCFjz/Zil+XpKD42PjcGV+KopX5eHenGQUUcoWpKJsXl88WZqO+/M4CfWrhvkdPsfCmIpY&#10;kvgFlvf8Amto9q7vG4B1ZH9r0wKwPi0UmzNCsDU7wPZw3pUTiL15odg/JBwHRoZhu3b5m9kSpdf4&#10;/e+K8e71S7yi3nKaUOtIq+zW7Srn9OY96NnxEQCuFwPsQV0n2Bl7cpaTW9HUB20Cu2BAl1zcvfgb&#10;cOsXFO9egLsrBuP6kixcXTsF7367js0TVqNNcKyBkErFtQ6Ix+TcOQRA4OHDh3iQX4jygkI8JHl4&#10;mH8PZQTER0VFzj9I3b/z0z0sHL8UiY1kYneh5ZVkwKexY1kXNuY11imGBwRA3lpQVK/R+DKQ5C2v&#10;wWoW8vXapH1G/8nAlUu4PSOJABhlAPgwsyZUKt+7IZuqRT/tWwu3VRyVeHUzQvuCBBgAaldLV9k+&#10;ENd4/0yT+ni4fycBkBdwZehgXORJVX/W/h9KhDYQNNro7OhrkZVQ3EUVWAmA/EJVfynPrIVSIq/W&#10;4xVSfstpgJdH1+PC9i8RE5VE1qakZ8cAzUGqzuDFWyIkL9ZA0QuAZirzeYKNokmqLSaTtENkLMan&#10;TMWFg9/h7RMaBi9e43HJAwO60sJ7HrlP0OPjfM5OZH/FvK+Nic58dR6dqyYiLrgvkmgWRAcmIq3l&#10;ANw99T3KDq1H6fz+KFvUF6VU7oKFg/Dwq/V4d+sqlo2eh47h8Zx9RONl/uq3OXb6twDwvaVCnXRQ&#10;pxNu9tYieGcWe9SXZs/P32zG1ITaGNfKH+nV/oK+BL/UKp8TAD9Hcvg/YmCdP2Oyctcaf4FDWc1Q&#10;tioHzzYMteDA232z8OrAPLw+vASvv1mJ18fWkZ0pKMDBRMCSvDlPBkdmBM7y7y4dwdtL3zgh+L37&#10;4ZgB4FuCxDsyJvxwmGBBACFDfPutQJO3fK+A4i0/5+23uwiAm8m8NgKnaVrTrH55aNn/l7y/jo4z&#10;SdN90frvrnXPWefevfc9s86GObP32QMNZaZi6Oru6uruIjNJsiRbMjNDmZmZmW0ZZFuyLRlkkGUQ&#10;MzMzJ+u5zxNfpu2qdtdU98z8cc6kHM7MLzM/iC/iF88b8cYbVFP7COGD6OL5uC+uhj1sBVp4jldD&#10;P0TMrC/QdmENGu6ehrO6gHnDWsI8cEkG8lGbHY/NQb/F+q9+iXW//hkW9fnPiJozCPZwmvXhK+Gi&#10;+dsSvhN1V/eh4w6BS+Bp4MNB9ed6fsVSqS9o0r/QNVLVEoAy5z28FjevS9fmSSf0UwlCA0OmlPvM&#10;C21TI3Df+n4yYc/kYP7VRhxE6YWtaORxEXOEZNnHa9sGRLAChkuZriOgV+LBki9x0O/nOBbck6av&#10;0tsE4NsGgBcIwIs0fcOo/q7M7oWr87rT9CUAaf5GKsr3kv6IWtEHt9dQGa7qhVsHR6G1Us7i7WZA&#10;xG3yyc6ipEiT1sL5RjWbh7eAmYdeM/Ff9FkLgKN60QRmfRpDpWXNqZ+CwSyvEwfNQM6TBDhy4lB9&#10;fhUaDkxB675JaDg4AaWnVsOdnY0zG0/g635jMIp1Uurr226B2DR3rxlYbG9oMaqvubqKqQJN1eWs&#10;c+VoqKXlVUtlWN8AdycbOAeQ/yIfu5bux8hPgwneUabryvL8sMSNqUc8hhkZ5nFMt5d5tgCo1Rml&#10;CrWqnQYth/YKxPKgZXDlpqLiwHSUyuuEsJMbjBmMNRap+gU/QMeUj1H5eTcTFKHIC8Aq8kwAVFSr&#10;UnmzUA3GffIhai6cwFtdZSXImE7zope1ipI1gVgDIPqh5gRbzoSF7/wcjf4aAPGOAJuRX8sZWuZw&#10;DU8od8HvWSgj8fjMTSoompFmAEGqTgDkxahfgkA0N4jbjeyVNPaCxXSC8vXAHgH4uucITPpmJq4e&#10;CIe9kpKPrOlspQyvkalbzUyvMYMdjbV8TQA2UQ3K9G1iK1XPbepYjrv3AsM/CKYJHIqgPpTWPYIx&#10;/nfTkPcwCU2Pr6Dq4DQ0HgtF+6Hx6Ng3BeWHZsPGStCem49FgUvNur+WL5UFccssn8LtgQTgq1Hg&#10;PwGg2aaHVUCFPQM+U/klTvXODXt9MY4vDcHSb3pg5sf/HeP7/i0m9f07TNMsjHf+OxXg/6T6extH&#10;hvZF4c5QOM8thPvScrgIQOfNHTSB98Fx5whcD0/BHXuOJnAYIUg4PJEpHEEwRBBgNAUTpYxY8Y36&#10;izFJ8JMJ7OZ2waArjRVQMEwhSFL0fA9uQtAtNUhl6JZpTfiAgLXdPYvUPSuw3+/32PDVe7g9fwza&#10;L2xC15UNsF9ZgtaLi5CwYhgSFn+LhqMLUHuTKrGmkNevUWDTPWse2Y9vYgWtCs3KWP+bn2HpgL/F&#10;4+9GwRVBBXiDECRUMw+swLaRX2DtwE9xZ+1MdMZcYBlT399VA+auBAFb8BPYrOtxC+iCeRrBT+gp&#10;WdemxO8Jfl4l7GHeWI0EG4BEJjYWUJ49k7l/lnl7lMrxIJx3aQre2gb3re2wR6xHwqbhODLmZzg+&#10;VovS98apCVo1rhvOTupGAL5tovmo3+/K3J4IX9CDAOyO64sU8ac3bi/vhzur+uL++r6I2tgbl9a9&#10;g4Rri9DVksFc0UpyLFdujZwLgE6WGW/ZMg+VKSsDLeuC7/nPUoCydmQCy+QNYaKa4ntZTw/CmAel&#10;Gag8uxKNBybAdigUtsMT0HAoBOUXCPWcHOxZuhff9mXDz9+N7TMFQ38ZiC0CYAvrXh0BSOXXaLqY&#10;CEAmAbCeSdZXHbfXVVais7ERXR005Vs8eHjtCWb7LcTAvqOo4qgs1T9p1J5gp4FRCSDWrwHkgBEY&#10;EkcWAOUXqMEUfXdIzyDMoXndmpmG6pNLUTBb6xApKIJ8kRUaS0leKe+jc9qnqPyCkKMCLOlP69Us&#10;60uWkWla4E0qsLBvb8R98C6qjuwhAHMykRISjEzaxVoIXcFPFTmhqhd/1Ls3fyxzuDuK3vsFGgM/&#10;tABIk7eRJ9FEG9ycwPx3UckTyls6iAXtAaIPhWMI4TFa4bcN+SWpLaLrtRXYQK0MpbqgKOdjyt6h&#10;lMzf9hyJ0D9MwZltF1CZTSXX5ERdaRWKcrKY2SVscZjxtXU0fesJwDoqQS8AmZqp/JoJwKZqmhNs&#10;jF5E0wR+f5w1sMHjju4TYt7HXYlBZ/I9VB6ZjYYj49HJgmDbTyV4aDKqTi6h1H5BIfQUfh+GmgJk&#10;Wi3C3MwLJqQH84b8GAAN7PT/a5LQYJDKR9afAOhya1qYHbmPr2PzuM+x9I8/xxJN4/rg/8KE7n+D&#10;CX3+K+Z/9o9Y//nPETPna3ScngvXhUVwXV4Bx7UNcERSAUbtN+4hrpgTBoA14XvwfMd8ZBxbh/aH&#10;NBGl3lSZvVATHFwGEIQezUSpI5fPHE57SGgQhIKjoGgAeNsA0J1IkMZfh+fpNSqxs3i8bh5W/fY9&#10;jPy7v8Hg//If4Pd//gccHfYZ2s6tpXpbSgU4l6bjeJRuCUIjzfWGqGNw1hYyGxymo18mnhTO4wv7&#10;sILw13zcTYrc8u5/xfOVAYTfOprU62Hn9d1cOhkjfv5/4pP/9P/CH/7L/4r9IUPR8egyz4dmPgHo&#10;olp1J96h+Uu4GRNfgLOg15Wqvk4l6z14TUq+vDANAcHXGRcJ+zOa/inKg4dwPo+gmU1zn2azO/Yk&#10;AXgMjnuE4O1dhN82c255e4JwZuzPcWpsN5wK6YXTE3vhzFSqv2laOrMHwqb3xOU5TDR7rxKA1xd1&#10;R8QSK+Zj1KreuLu6D2LW9UXcgU8Qs/dXuLn19yh+sA0eRwmB18F8UtmyzGETQ1CLqhjuWaXLeqXy&#10;xdcGgI8w1EyFm0DVR4vHmJkT8fUvR2PnAkKMoqEh6jBq2dB37h9PU34C2o6EovbweNRe24W2jGys&#10;nLjauJWpvAery+iXAdg8bzc8rQRgfQvrm6X6rCQAVhrry7LAVP+sVFKQz1QGe4sdzRWtuHk6CtOH&#10;zsXgvn5mTR8BVlx4OQZgTHZNZ9X7Cfxc8/nlPTKN26ZhaM9gTP5qBmpS01F3aQty5f5C3jRSCZrZ&#10;aGY5jvdoAr8L+4xfoeqPPY0CNAu69e1jGKZxjdL+fVCuaNH9mO/v9kPF1nV4y5XwHPF+w5DV+22z&#10;EHoZf2RMX8JPycwCIQBLPngbjeM+tKbA0d5WRIbGOXxN+Vk37x2Uk8b5q0ayWX+Oi1tOYVA3f94M&#10;S+EJeCbQACmvvgUzMGJgMpngm2pi733dk63EO6OwduZG5D3Po+buQltdM4qyc5GelIjczFTUVkpu&#10;S/nVM8Mb+LrWZLx1Q8qMNG+uIgQr600/YeLtJJri4zCSZoE15B5iZoqE76f5lJ2AmqOL0H5gEuyE&#10;n+3QFLQcnYy6w1SFkTR7ykuwc/5umg+BCCAEjXI15/xnAGgKKd94y6T5zwDQKqwyga11L7wA5Gdm&#10;pbCOGmRd34eHm0KRc2g+krdOw7kJf8TsD/8vTHv3b7H9y+7I3RAMj+BH09J+aSXsBKAzcgdcGgSh&#10;+el+cBzOR6dQeXU3is7vQMPtk3A8u04g3IaTgHBR1bhZ6V2EgJKb8FMy5iHBZwBIEMKbPEYl3qVp&#10;aClAV8INo7q6CMCmmyeRfWgjtnz9O4z5n/+DSrUfAv7xf2D0f/uPeLZyIjyRG2mmz2Plmoq6PaFo&#10;OL4AjfdPwt1QxLxp5zVL2TCjXM24uX8ZVnz9C+wa1tMEJ1310d8iYfUYuCOoJGlyFp1cicm0PD7/&#10;b/87/N/ti9/9/d/iN3/7H/F0/3qarDR3CUFPEtWp6aekiiMIQdUKNm7GxGVj/Hrq8kJealiA96gh&#10;4Hfzwg7h8PSxOD5nAnIv0exNvgPXMwIw9jRcylv1sd49RPW3G85rW+C5sQHVx6fg8vjuODtOLi8W&#10;AE9p1se0HjR/rXVcLlH9XV5ABbiwJyIIwFtLf4lbK942kb/vr+nD1AtxB3+F3Kt+uL/tN3i4fyja&#10;Knj+aBb2TFkxDafsX02bs4rSy8frAIw6+wBDBgRTUBCAAsmAyRQU4zDmM17Tw3jYMx+i5Mg8tB6Y&#10;TOU3jfeHJjAtn9pDk9B27zTqEzMwbeB0DO/pTwDScmMdHfy2HzbO3wkP62JHY7PX+lJ6BcBGmsT1&#10;XmXYwvettVUozstFRnI6cgjV+spaYxZX5VTj4NpjGPlxkAl8MELjA+rrk8+fzleKkHXMmkWivkJN&#10;tZNPoQZAx2Hcbyai6GkyWm4eRPa8X6N+Hs1fws+E4POOQyg4gn3Wr1D9bR8qQAJQYxh9+phuPHXp&#10;KT6g+CYQvhjQBxXLF+Mtx4N7eDbka2T31RJyMoP1Iyo/ExGmD3/UEyV9uqH0o25omaDwVx+ZgzUQ&#10;hPWCIclbTwDKLi/c4I+uvGQcXr4f3zLzRmsC9IBpkPOlyG71oWlklxfLC5cj80D5870TgFWTN+Lp&#10;zWfoqO1Ae0MrSnILkJWaiqy0VMIvHXnZGairKEdzHQFYTdVXXYvm1wDYYG4Mb0o1X1fXGJM5MYoA&#10;HMBWsad8CNWXF2qW79u9aB/cuZloPreepu8kuA5MJAgnslBMRjNVYMWx+bBROZXGZ2DqV7NNyHwD&#10;bO+o1htN4D8BIB/aZv2zEgEopahRPv0Z3672OtjSo9FCdeGI3gVE7yfY9uH+ijGY8/5/xe6vqMT3&#10;TIX7/CLYzixCZxgVoDGBt9MkY+usQZD7R+B+fBruuEuUverPoilHgCE9hkn9fgQft70Enyq+N3Wl&#10;SfERDjQfQZMY3KZkVJIAmEATWKB5cRUuqiIQOEVnd2DOgG4Y9d/+M45NDEVe+CXsD/VHzNKJcF/b&#10;yPOci7ZDU1FPtdF4fiWaaU52dVQzPzqYrFXSYGvAzV3zsfqbn2PX8B7YM7QHNnz2d0hc5Q/XtfVw&#10;3dyGB2uoYP7uP2Boj18g/toVPLp2GaM+7o+j8yaY6+tKoJmvgR6eYxdBjwQN4DBpQIRQF9hdhJ4r&#10;/ZFJbtPvye1SvYS8zH534j3cXLcEQ372P/D+//d/YRl5G0/2rjP+hV1PzlFdU70KflEHaJqz0bm2&#10;FV03NqPxzBxcn9YPp8b9HGel/ib1wrkpVH/Te+DyzJ4mruOVBd298OuFm4u74zYBGL2qB+6upfqj&#10;+ftoQ2/c29wfJZHjkX8lFFFbPkXBMzmOV7LovA5Avn7pB/j6Qw0qt7NwRZ2N8QIwlGDR4OEEDOoX&#10;iDNbT8NTnIXSK+tRd2wq2g5PRuehaWhnoy/Lp+rgFNie30Dm3afwJ5z8+owl/KTCJuFbNv6b57FM&#10;tnUZNzNLAQp8vmQpv9eTBkaKaU7npGcgKz0NGay/edk5aKlthqPRgbTHGdi5cC/8PhqLgVSbigOq&#10;UV/xwPQLEoDmNQGoWKABNIPlYyhn6MyoZ+gkrLMW/g61863+P4FQM0M0H7ht1ruwzf4MtUP7o7D/&#10;P5lAzq8AqFltEnSWW18yTeHKebPwlj3yGuK++QI5fX+JigEa8JDjs8xgSz5qIaRiAfDT7mib/Cna&#10;qPzk9iJP7DomdT420gQunv0+yreHwp2fTuW0nQAcRWk7gwpP08000MFWxVyk7P4plLVj8U23kZgy&#10;cBYijt5CRwUlG/9VFJchk5mXkU74EXzZGUx8nU/7v76ixLQwymRrBEogtDLeuL/U8rlWHbNVgLML&#10;8XeTMPy9sRhBs0AAC+bz8G7BWOS3DB28Se1Ueg0EX+ehELSzMEgBtrBlbDw8HTVXNwONpTi16QTN&#10;cgVsVav0UwEo3PleW8VUH5vRT3Vo8wN1dKtl9zRXoSHuKpXVLrTKoThyN+2ZvTSzNuFU8CfY+bu/&#10;RwUBaDu7mGkhbGHLYb9OhRS5zShA950DcMYcgePxGbifXQWeRaDy8hE82LgIT3etRNvDcIAQEODU&#10;9yUTFyZRCQl4BKIxDal6kMLEZw0maETVQwXpUR8gASgT2KX9J15HZfgBLPqkNwb/p/8Vk/t3Q9GD&#10;CKAuF43X96P97BLYz8xH/YGZqDuyCHXXdqIzL4554Z0N0mUMYDZQrbi1ZzHWDe6Off59sG9UD2z+&#10;4u/wYtlwuK+sgytyOxJ3LMDQf/ov+Ozv/itir1oxBRNuXsLd3Wt4PgT9C6pSwVlmcILOV6rVMvdN&#10;Xx+TgblJBL0ZCLKSIIisJ0g/tx+je/0Tvvgff4vRffri0//j/0AwhUB5+HHm5WW47lP9UWW7ovbx&#10;nmxl47PFzHppvrgYtxf8CkeDf47jit04oQfOTOyOsGndcXXm2wif80sz8BGxuAduLe6FO98RfDJ/&#10;V/L1uv6I2dgfjzf3Igj7IJfwa03ciLt7P0di5FzmTR6LiZyi1UxazaXpUvmThxeAfFgAJMDMAmJU&#10;bzQbJ341E7VZBehIiUT5sRloOzYJHeruOTAB9oPj0UwTuPL4bHiy43Dj6FUM6TnCwE9T5FR3v+4+&#10;zvQBopUKsKHBqmOsa018lrXlA6HxvFCqYaIaLKBYyUlPQV4mnzMzCcIMZNJ8Lc0tgqPJhq7mLjy5&#10;9hyLglfiG60X0t0yi41QYjJLcvIcrIjwUzGKJvHI94OREMaG/NElZC7+A2rma/kNKUAfAD9AB7nU&#10;Oecz1I18B0Xv/JOBXUVvAbCXFeCZXJOfs5b3TdX7ieMJwHPnEPe7z5DX/22UC4CkZBm/WEpiamER&#10;dRwan5rPuqN16q/QRrnZMlsh8LUupxWYUMvTFc36COV7ZsCVm4UNUzYYAEreal6hLsoa9fF6ofcK&#10;xNgvpuP4hnMoTyuHp8VNdVfNzCL40lKQzUxTys3KQB4BmMfMK0yn/V9WbPUzEHotAqEynBJcqUHP&#10;3GZGhWsrCCM3XtxJwJD3gzBcfQqEl/o1Rvcch/G/m4rq5xlof3IVFUemo+XQONiOTEA7zeAOwq/9&#10;8BRUHZsJB5VZ0ZNkBP52Cgb3HY/R78qXcTJVJAEYsg6dTdT2fHSpw1Gx/ghAMyvEquIGfr4ns53J&#10;FFq26Gb+J1v1rrZ6ND+/iabrO02wz86wdWg5Pg+2c4tQvHMCztA8zNsYzPeE3/n56Ly0FPZw9ZFt&#10;g5MAdN47DHvMcXTFnkNTxEFELZ2CpZ+/Q7P0v2DMP/0tNg76HYovHiXcHlEZCQiEnVReMs3BJKZk&#10;vRb8vKrRDAZoYOA23EnqQ5Q7zA3jBuN6ccW4wbifXMbj9fMxp9c/Yvh/+9+wLfiPaH96GZ0Xt6Lx&#10;APPz1ELUX9iAqvD9aJb53VbFPHDR7Nd8ENNcMK86EHN6G84vC8SdTeOwixDcPvDvEbvoS7ivrjL9&#10;nI2E5+6x3+LT//z/wbjffoSqzKdslArQ9oQwjr1Mk9wa9bYcoaNo6tMsZuqieWxUcBKv1ZjF3tdU&#10;whoBthLhnxWH8NXz8N7/7/+NKV/9EWXPExC2bRsGdv85YnauNgM+XQSgVLYjag9skVthY+PjuLoW&#10;HZeW4d6SL3BqfE8C7je4v/IPuLfsc9xgpbxMAF6b9wvcoAKMXNKLpm8fRC/taQB4Z3Uv3N3QjwDs&#10;g9gt3fFoS188P+MPe8kxJF0JRmzYBLibk1lGBEAXtN6g8su0qUxW2fK2tCpP3jIWTQAO6x9EiI8n&#10;PCbSzByFY+tO0PYsRCXVX+MRNfSC3yTYD0zl6ymoPTgRVRdWgWTC/hUHMfQXoxDcV4OShE7/mRjY&#10;LQTb5uwhAD1ob7QAqP4+AVDJwND0yVveGMYzg/WwIDuLooX1OCOVZjDrcVo28tOzTT3OTctAVXEF&#10;QehEY0kLLu+7gRmDFpigxIP7BFo+whoUMVNStYaxYhdqTZFAxBy7znIYiYwl36Jm3idG/dUqPiDz&#10;XGGx2qgCbXM/Q8Po91BgANjdzGarogIUADXLrZpc0+LpGT27o9p/BAF46Cief/YR8vsr/p8CCcoX&#10;kOAjKS2buQdK+v4MJb95Gy0EYMs8AnDuAGNvWz6AssU/ROHcT1BxeBEcmTlYFbwGg9/2Zyti9b1J&#10;+UnGDtSUswGBWDtjK3Lji4zia65pRkFuLjIykpGRmYjMzGRkSfUp4wi9fMrogtQMFKZmoqa0xGpt&#10;TMb7fP5eyW/znnDUzTAAjErE4PcVxifEjDIF9p9OiR+CEf0C2Lg/gi07HiXHF6LpUCjspmWcCsfh&#10;mXw9GfWHxqP+2g50FZVg59zd+LIXz11x1QjxIT2CsIQAbGNrZh4Kc+4k0AwH5fvnBeDLh0qpF34m&#10;qT9QgyIsxI422LNjCS+qucgtaD25CFXbxqJxZzCa9kzE4+m/Q+bqkQTgPHScm0tALjEV0HV9M83E&#10;Xei8cwg2AtDz6CTKTqzFw9UzseJ3H2Lo3/0NBv3n/4Q//sf/DbtHD4PzmdSdAEBAEHRdSVSEiVSG&#10;ZuDAp5osSAgeGjyxzEs5Q7PgUf054y7C8/is8Tn0xFxE4f51eLgkFImbplPtLUf77oWo28HG4/QK&#10;dNI8tRUmGhNfnUCKO6l+Tw39SNEAnUinOtWMmMJ7x7Az9FPsHd0dMQt+C9dVqtzw9VToO6hmt+H6&#10;kgnYHvg1ks5shz0xEva4MEJYgRDkC3iV6i/CzARxJWpARKPWmhVym4lqNoHXnUjI09Tt0igvgajt&#10;Gv1F5mPc270an/ztf8TIDwagITeb97ED0af2Iun8bkKW18v89UTvh/32LtikANn42MNWUukuQvaO&#10;YOTum4C2ayvYeNEiuL4ClWdnI3r5R7gy92e4uYDwk/m7rJdRfnfV97euJx5skvrrg6fbuuHhzr54&#10;eHoknLWXUPpsHZ5cngl3iwKnKnSGiR1tDYKYJOxJQVu5aLbpwafoM/fZ0AeynE/B8O7BCPo0FPlP&#10;UuFg41Z9bDY62cA7qPocBwm/g7PRdmgWag5MQ91tlp+8QiwLXIlRbwcimOV7JMXKKA0+/DIY22bL&#10;BNZMKw06qqvp+/WtiVbX632CdZUVtNYyqQDTKGJSWY8pYtKyUCgI0hyWMpR1l5uVR4uuVkuloC6v&#10;HgfXHcPIT8fiK5rFo6RC5TLXh2Zw32kI7M1rouiI3HsJzuQHyFo+DDVUfQ0Kw2fMYAmyd9EqFai1&#10;ivzfQ+EArQ2icPjyZtFArgRdT4o7631+r7dRO+hLAnDXXjz/9H3k9/0Fv9CdXyQA+/Y1pq9cYsr7&#10;d7dGVD7vhrZpn6Jxwfs8cH+awBoI+Qj1PJFankgObfIaFnx7Sg6+G7kMg7sFIoCKaWT/Caafb8g7&#10;AVgUtByPrsSipbwV9kYbyvJLkJ2qfoIkZBKAWdnJyM5OoumbwpTG1iOdGUYFaFIaqkqLvge9fw6A&#10;CdHJGPZeEOFLs4A3Vv2RktOKTXhuw2l0lRWg/PwqA7sOto6dh2hqHp1ONTiJBWQyqo8vhSv1KVIi&#10;n5g+i6E9rSjWmimyeNxqtooCIEufprhplI6C0JrUrgr+zz88pl/HBk9NBurvHIE9Yifazy1H7c4Q&#10;tG4PROuOEJRuDELJ9rFoPz0btjNzYD+/FM5LBOBVRUohEKL3wXbvEJxUKnKDSdu3BuO7/z0m9e2G&#10;7X7DENT7bUz6sC9q7lwBMgQ8DRIIhlRAVIAaNdWAh+BgEj9za4DBDCxQ/T3X6G840xUTgQWPmW8x&#10;x4C7R4Dbh4HIfbBf3IiOI8vQsXcBqnfOQNXVXeiqz2V+NBLydqoXqhktBUrF4mQ2qWpLxdSWsXKk&#10;3kVnRSJOLwvCrjFUSYt+g+YzC+C6tp1m8C608P64I3dT7R5HW/RxdNw7Aeej04TTKXjizsP99BJV&#10;wXU4NSKsUW+qVncSwZ1EECZLxVqq0EMTWcpW/YRyDjffTb+P2thr2DphBH7/P/8GywOHoq0oFahO&#10;R0scFW3MKTPK7o7aDffNrWx0NsB5eQ1sF5ajg/dBfZW4tQ1gQ9TFewf5C97ZhtTdIwjAt3FrYQ9E&#10;L+lJIFL5remGu+t+iYc0eWM3vIO4TX3wfBcV4K7+eHI+GO4mnktOGDm9G112igMw34z6Y/FScTIN&#10;pgBozROxyp3y0XoZdeYeG3aWT6q/Yd39sWsOTfXifFRf24sGWjV2NvKuwyGmce/cP4MQnIU6Nva2&#10;+AiU0MqZ9GvWj55j2cBPwCiFrKOlM+yXgdg8h9dGSFl9gBbkvlffzLZXAKwtL0d+RpaptxYA0wjA&#10;TMIvk3U4BTlZrOdZqaZvUHVfg5ytdY3orLchKSYN62fuYGM01sTtHM1zMTPB5JLTYyzCtlyAIzUO&#10;WatGoJpqr3GhtQaRIlIZAM7+gBbqr9Ac8B6K3v0nCrdfQOGwKiTsyLISArCYQFSsA3Xr1X3xGwJw&#10;w2bEf0ximuXk+KE6CftZpq+IqR0U9f1HlH/RDe0z5AT9MeoJQbm/mNj8coNZ8C5yqALrzm1gy5+N&#10;+UOWYFD3QLO2wB96jMD4b2ci6lwM2qs64GzpQHVxKXLS0pCVmkKVx5RBuZxF6DFlepMgmCMJTRBm&#10;MSOz+J3y4gKT6a+nP7khlOYWAD1s7JNptgZjdO8Q09E6SnMSmYZ3D8CKACqW4iK2gPtpCkw2o2Lt&#10;LBwtcg84PB42tpRNB+ejIfIwnIX52DhlPYa97QdNMP+2tz8V4EpC3DKBjaJRIVXtfq1V/rGHGQwh&#10;AGUUwl6NZhbEphv70HllI+r3TUbjFn90bA9B426a5SfnouPEDNhPzoLj7Hdwhq2Bm99z3dgKJyun&#10;494BJgKJJmHEwvEY9t/+E0K7/RyZ504i/3Y41gYNRc6Nk+jKeEC1RLAJbjQLpf7M4IhMRo2ixjPJ&#10;r07mL1WUlJVbU+Ce0fSVj2GsQk8dQ+etnei4uhFt51ah9dRymlfz2WDMRev+OSjZNRv1sYStu42A&#10;t72ssIKgx6XwT/JuE/545c5W1Nezsnc1ISHyCLaGvIPLbMUrj0zjNa9Ey6FFqN8zBS2H5/KaN9MM&#10;3Q8PTX7Pw2M0xU8w8XxMWCzNV75hfB9BEGqgRqPDcnB2J2sUXFC04ChF6+J1ORMjqCYJyfQ7sD27&#10;RpN3CU4uDEVJ1BnmyU3YqHRt947Cdfcg1d1OuG9sgjN8FRX4MrRf5D0IX8FGaAVhqAZJ0/a28jtb&#10;SKLNyDkQgOvzNeWtB6KW98adlT1xb93biNnwC8Ru6o2nmwbgmUzfPb1wf9c7SLm1iO1gFhrZEFQV&#10;xzN3mlh82LjKmhDkDACtMqM+wZcNLBW1mV/Ot9Gn71K1BWNkj3EIeD8YmVGP4cyIQdmxxSzXs+A8&#10;TNP3iPq62djLBCYE647PBwoS8PjUTZqZAVRcoRj5znjWk/HGXW3o22MIQALZALCZ5q1A96q+mT4/&#10;1jVru2UC15SVIi+TJjCVn6nDTLkUL7LmcliHs7wAzMniNsIxKzMJ6WnxKM7Pg6PVBmeji21UMhYG&#10;LcNXvYaZsFyj+k6i9RiI4yuPw5byAllrAlFO8VVLAJpAzEzqD5RjdLtilQa+j8IPf0bhRlFHfskF&#10;RqPAZerWU/8uIajgLrWffUwArlyNpI/eRwmVnkhpfYkApAJUEFQfACv+0N0AsGHup5ScHxtHRDMP&#10;eE5/buuHvDkfo+niLjQ9T8fkr6bh8599i6DfTMTh9aeQn1SErg4PGqpqeNHpyEqj0ktPZuZYI7y5&#10;BnRJzLRkKkFlipVZucwspSyaxVKIJQV5L6HnA6DvvW+bbkQ9ISiTNPFOCvzfZavWM9jMNhnxznS2&#10;KlPgx9ZkIlu83KcppvBXHJ6B1qNTWTgmof3YRHQenUhTYRoLCSvzmeUAC+XD85EY2YutUr9QAnA0&#10;viMAbbUa0bTKp2mM1TB7y6aeVWBNAf7Bw7fdUkQqwDSDS1JQffskOiJ2w352KZqp/pq2hVINToLj&#10;xHyqUhba49NgP7MIjour4Lq0Hm6awU6qDqcGTe5SjT2+iIy9azGp+z/gD//xf8HaEd/AWZCCkkfX&#10;UfGA5kMKzd94jZgyJRJ0hJ+L8BMYzKDCc6VbhIi+Ewk3TV/X83AC8DIBeAEugqfj5g40ha2jSltB&#10;KC9F2/FFaKI5pb7T+j1TUXBkMTrzE3SVcLp1ffJ5ZEWlAlQEZGWHVI1mg6jv1OVWHtrQUZeN20dn&#10;48jUAcja5o/OwwvQRjXZsCUUddsm8BiEbNgGqrAd6LqzH86HR2iSewOjxl6Gh5B2aO7vI4Irhgrx&#10;MYFN5arrEPSMmSxfRuMgroETPmtgh2a0ZrWovw80px0P9fvjVNRs+DTVkKavi8A3I+/XeM8vLyUA&#10;F6H15HQ07huLul1BaGRZcVEZem5thuv2GsRv+QbXFxB+K6j+VvY26e76HjR930YcTd8Xm/vhxc7+&#10;iN3bF3cP/A7lKSeZXY1w2BrhcrUx59RTyobRlA31FbO8KNP4UGMrG8OUK/Uhqznhy9tSgATg4F/4&#10;Y+VYNs5stJtZJmoIv44js2A7TOvmyHi0snxrOl/z/ulouEhLoigb+xbsxvBu/saFZuS7UoByWJ5A&#10;AAZg82wCsNWaCfJDADZVs/5JcHgBqG2VFBW56VSAGZkGbjmsu0bIKGVTyGRb4kb1Pl8WHq2+jKwE&#10;QjDBqMXq0nJ4Wp2oyq3GxT1XMGXwPHzd0w9fvj0CBxftQWf6C+RsCkUxOVS+iFbnfGtNEAPA2R+i&#10;gwBsGvch8j/+OYr6/9KovSqavdW9yTKF95MztBeAVZ+8j7ccS5ch9cP3qPh6olIAlM+f1J/cYfhD&#10;AbCw3z+i8ksBUDM/1PloAbCJ5m/j3AE0g/tY84Av7UH+/QcI/ibY+PPlPs1XVw/a65tRlJuDTCq+&#10;bCq/3MwMXiyVHpNGiXIkkw3sCD9mXHZGtulHKMnOQGluFgpzs02/YHFe9vduwA+TACj1p0nbUmMJ&#10;d1PgRwCOFgD7K+y9oj1PQ0CvCRhBs/z6QSqVzGcoYyVuFmCoAjuoADtpAjsPsVAfnk0zYTY6n11E&#10;U3a2mUYnN5pBvUZj6Ti2/rVWH+BLAEr96Y1JViF9Pfkexkz2vtdPjD9gex0aEu6iPuIgusI3wXZs&#10;Dqp2TkTt/plwnVkCu0bxTtB8OW2Zwa5LrHDXCISILXDeYiWVqXb3FLruX8TdpTMw471uGMv79mD/&#10;OnTlPoFdAU+lkF5IJcmxWaqI8KMadCdGGkWkOcTm8+f8PC7czChxxdHEVPgpKiJXzCF0hG9B8+nV&#10;aD1BGBxbhraj6kOdxgo1CVV7pqEm8gDQwgaImaDIL6+iv6gi67p9eaWk/7yVGGwEGuNxa+943Fr0&#10;e6rwmbDvZkXdMhFNO6ei4eAcHncFOi9sgIcmsf0elZnM4Ieak0w48x7Z4i+g7eFx1IfTdL6q6NHn&#10;qAyvE/YWABUoAoQ6FESBytbDa3Pep6q4ye9G7INDkW2ubjHX2MbUGc4G5pq6GrZw+wY4Lq2Agwqw&#10;5TjLxY5AtGwbheZto9HEc9bADaI3oT5sNu4s/RDX5fayojvureqNmDVye+mFmE098GRzLzzf2pvq&#10;rx+i97yHxEje37Z0Zoq6CqiLmTkCnLEqDPUEOL725aH5zFumTH6q1QUiT9/H4L5B+LbbSDYkvI9l&#10;mag8v5LAIwBZdjqOzDAWTusx+btOR9UBNvrRR9CYmIwZg+bQxJRIsGLyaTqaRpIHEYBbZtEEbgFa&#10;ZQL/AIAtBKAZDfYCUIMkZQX5rOMSMKrHgh/rNa04+fFK8Ej5FebkoigzD8XpeSjQYKdEUFYGE8WR&#10;GT1OR0NljRkjqMyoxZF1pzH0fT+sn7gC7WmxyNs+DkXkT8XiT2gCazT4Q+OPbELjk0/NIR+i4JNf&#10;oFhrg2jQg/BTv58l7si1vpa4q/hgAAG4YAHS3icAae5aCwh3N+av7GVNHBZBC/v+E6q+6g7bTAHv&#10;fROTX97XjXMJQprAtfMGIHv+p6i9uhM16QmIibyHlsoWOJttKMkrMOZudiovns85yhzJYfUPyLRl&#10;5mSzlZDSM+Yu4ZebkYPshDSkPXyB1AeJSHoUz99nWLNBqsr/RPkp+YboXwGQ9ZwKcLQA2CuIN1TD&#10;+9Mxpv8MaEGXYTSDt85ggc/JRu2lrazEBCBVYAdVoFpLByu1ncqw6chMVF/dDHdJJvYvP2gWUxrM&#10;tHTsKtjlBsPKbLinAqlSqkrthZ/v4QPgy22GetZLFWJFAdGoqKMqDzV3z6Hz+nYqilVoO7sYHWEr&#10;4QrfgMZT81F/YgraTs2E7fR8OC8sh/vyOlMxjVO0ZoVE0QwWBGPOo+LyXmSf3orKiGNwsMLLr02V&#10;HnJlURCBF9Y8YSki41CcehPO5Ag0x5xBzY1DaL15FO6H59FFVSllCSqrrhhClgrVdpFwOLsenadW&#10;of3kErQdm43mozNRe2YVbNla6JqSQfNZdX1MqrvWC+WB8sO7UXnlZq7JJUhRN9GIhvx7uEvVm70z&#10;hPdhFjr3TEc7TevWYwvRemYpOq8QRDd3wXaXZr8iwzygac9zhkzh54oQc55mOpWhzv0plasGSQh3&#10;B69ZbjxSih6NHlPV2h8xr2/sR9uFTWg+uYKm9ny0HJhDRTcPzWdXwy3IRm5jQ0MIhq2F/RwBeH4F&#10;mlkuGncEoX1HAAEYCBsVetfNzbBFrkb6zuG4vaAvbn/XHVGruuHumh54uLYH4jb0xJMtvfFkG1/v&#10;Jgx3DcCDo0PQWKhF4xuYJ9YsGZUjNRjW3HGhTo2DQMhM02CbyUjroVemzPERcfYhvuzpbxyGy5+l&#10;oJ3qtorn1U6rofOYGnfmI8t4E8u3GnsF1LCx8Uu6Go2R748xnhIKhGotmiQ/vIn4libwllm7ST/F&#10;A+S9Yd3SoIfxuKiuRosxgX110AJgSX62ETnZaRkGbmW5eSikSZyTzvouqy89AzmJOSiIL0RRfBGK&#10;kotQnFpMGDJlFZr+Q1mEWelJFDw5aKttgafRjcfXn+HygYtoz3yEgu1jUD6bwmuBIsJ8aKblKiiC&#10;ZoK0z/sAreM/QNFHP0dZbwVB6GMmdsj0LdZU377ycba2Vb7fnwCcN5sAfBcl/fgB1Z7mAZcO6G0G&#10;QeQ8qMVFCvv+DNVf9YKDAGyaR3t7wTuEnxYjoQnMA1Yv+hjJi3+Psoj9BE8TbG2tqCgqoRSmDE6h&#10;uuOzhsDzCME8ZkSeVxJrmDwri6ZvVqIXgNbob3FuPq4ev4SJ307G2C8mYsG4xUh48Byl+XmorSj9&#10;CQCUH6AFwJHyA+wdhMABmiI0Hf4KtU0zeARbvEmfT0NdYjYrwmU0HJjJVnIaW0kWFhYUh/qh2FI2&#10;n5iNshOLYEuKQsbDeIz97SR8+8sRWBq8Bp1eBagKraKq3i7j6uIF4A8haGaCGFrKJFSh5i806d3M&#10;/WRytKItPRY1VCPtEaxQtzaiNXIL7HGn0HJvP4pkuqgv8NQcuM8tgZumsOPyWuObZjdT4w6gi606&#10;FB7ryQWqHSpcKbgHhNfDc/AQFF1US1DQBAUUfUYTMO4K3ASCm2rPp4ra7p4wgUflBweqv9Yre1B1&#10;iiZ39CF4opgi9tL8pllIMNivrELHhe9Qe/o7NClidGcNc0ImnBUKzGuwefPAPHkfyh9evzevPFTB&#10;Hlc7t7ehsyIBGedXoYJgtRP8ruOL4Ti9zARa6IzcgI7o7ei8u9uEyFeU6K57p5CzfRHS189B112e&#10;wwsFhFAi9BMUKFWm7lU4eZ1OmryOuPNUt0w8X9uNveg8tx7NBxeifgfLw7YpqNk5DY1UtupjtUsF&#10;Sv0xrzvOLIPtwjLUHZqC6p1BaNgRjJZDM+Hmd1zRO1F8cgaiFr6H6EU9ELOiF+6u6okH63vj4Ybu&#10;eLypG55u7YFnO3paI7+HvkJFwiHed6nlTuYBFaB8/5gfL/PE5Jz+V7lieZGbgdlmlSflp3GY5vON&#10;Mw/w+54jsXcRgZWfhporm9BAK6Lj+BQ4j02Cg+pPClDO/q2Hp6H+/BqgNA0nVu81kVtGUfWNHqCY&#10;nFqTW0FJWM67BRoTWPEA2+UH+AMAKvCID37aXlddRmuNFh0BWJyVj4y4ZNy6EIncxCzk0ywuphX4&#10;JPoxlkxagbn+31FErMSqieuxdupmrJm+EevnbURc1GMUZlEAUTlmpCciKy0FZXmF6KjvgMfuhqOS&#10;VuOOUFTO+5QMehdtxiVPI8Ef0Dr9AC3zmSa8h6JPfo7yXm+jhgDUbLYSebNI/fXpQyhq3aPeqLAA&#10;OANpH7yL4v79SMZupsOwdIAGQnqZGFpVpGZB/1+g+uvesM+0AiEoCKHW/22gKVy16NfIWvRH3Jjx&#10;LeJOb6fyI8VzMkw/X14WZXCa3FkySXZCkBeTT7M3X4pP5u9LACYQgBoM0chRGluRPFw6dBFf9xqJ&#10;P/xiNEL/MBVPb8caAFaVvRoJ9kHv+6+/D8Dh78sROpjKb4K5sWM0PY8yf3TfEAzvOwZPrsSgK/s5&#10;6o6qs3g6FeA0M1XIrkERKsKWE7NQw4LUxMrvLC/C9llb8MU/DfSuCULT1ftQofQB0CqcLLYqoeZD&#10;673eWv1gVEfGdCEgPDYDQRVwVQBPUyXqX9xEVdRBVNzajWrNRCh9Blf5C+SfW41KmjL2kzSbTs6B&#10;i5XRfolKNHw9TWFW1hvbqJC2wHaVyvbGLgKKkGAFt13fYyp6W/hutNNE9ZjYgVJCV6iarqIz+gSi&#10;Zvnj/gx/lOxcgvpTW9B0fjvqT29G1sbZODX0Y1wa8zsCYR8BS+hQoWpKmI7bSQA2UBVVXNkGe2ki&#10;r0lRTGTWCn7eZEy57z+kW5Rf+qbJJVZ6t1Ph4ZUvnegoT0QJlW0Vzf9OKj9oNJhquDOS+X57Mxy3&#10;qZKNHyQhcv8kHs4KwPb+P0NU8BBkrp2F4j3fIX/bQjxbPB5Pl0+BPZpKkfBzPaVCfMKGQKPZ905Q&#10;ue2j2t6EtuPfoW7PXNTunIW6XdPRcmQWWk8vRMel1bBTaTsNAJfAFkbQn5yF8t3jjBJ0qyvi1g60&#10;3liPx+u+wc35vXF3cQ+awT0Qvbov7myk+bu1J2K39MDTbX3xaPsA3DvwR5Qm7KWJV8Tr7qTi04AH&#10;kxQeG0lTFpgPyhnljfUs+HlVtcrRyzJlKcDw49EY8VEgkm8+gCc9GrXH59L0JQCp/hxHJ8B1eCIb&#10;dEFwEuoPTEfr7aOwF+dh6ZgFZjW4gHcVPFXx96gAFYVFAw8/EYCqe031laipKmGdp9ChlVeZU4KL&#10;+8Lg93kwIk7dQlVeGUFWhHtX7mP0Z2PxZbcRGCQnaLmX9Q3AN71H4MveA3Fs0wmU55YZs9h4gxCE&#10;2eRGXkYG6qqKUV8Uj3sbpiFx7jcoXfxbEw+wWSya8wnq53xKU5iibNK7KPr0Z0YBKqCLLzCqMYd7&#10;EYC9+hKOZNz7fQXAqV4ADuAXFAbLCoulqAk1vaw5dAX9fo6qb/qgczZt7vnvombhR1R9v0fBwi8R&#10;O+ePODfxK6we9Uec2b6Ostdr82dQBmvYm89SdlZHqOx7KkADQGsARBep/sA8YwpnmBHg4oJc3DgZ&#10;geHvTMCQHhMQ+vtpiI2IQUluLsqL8/9E/flugvXaC0CyKYEAHPaBAEgF2D/UuMFobqFZ62NAKG+A&#10;Pw6uYgWqKEBN2Ca0HiRcaPrajk1D6xFNjZuE1uMzCMHZqGcF0IhZcngs/tBjGOYGryIALQWohwqq&#10;UTum8Fq6R8kqwFaBVYguS/lJCbIwm4EBFyu9G043XwsULqqB1hrYy9LRWvActqoMXovmNteh7slV&#10;qkCaNTw/hwZEzi5E58WlcFxZCffVtaywy9CsfrkTPLfTBAXN1Laz69B2bgPaaba2hm1Fy2Way1R4&#10;Mhk9sRcIQULh/mmE+X2BNf/wv+NQr3/Aufe64/zHvXDqw+7Y3fd/Yu3P/wZ3Q74Bbh6A6ybhd2Mj&#10;VdFamsIr0URVVHlpEzoy7lnnqUqsCmoqMvOB1/RmAAqRr/LI/IbmsNspJKpSd8DdkI2a+8dQzWN0&#10;UmG6zi/jta427iiajuaO3A67Fhh6eBS5G2ZiX59/wIG3/y+c7vVPONP7H3Co5//kNf0NbgR/Q/V6&#10;wvQXuh6dMj6TXdxv153DQNQ+4PYuAn0rOs+vQ+eJ5TQZqfhPLaDiJHyvLDfzrztOL0HTCULlEvP7&#10;2mp0XFzBPF8PRG6GPWI1Unf74caCfohe2g+RVIB31n2IxGPfImpbf9zf1guPCb8Hmz9E3El/VGWf&#10;YvsnVxfea6caP+aZgmPo+lUOCDuTvHAzmWPgp7zRO/3Pz8znzFs+XTp0AxumrGdjWYDG+/vRxDLi&#10;pJnbyQa84+hElusJtHAEwCmoPERVnRSD3Nh4BH06FsN6ackIKzSVlqyQx4RM4MHdArBVJrAJif+n&#10;JrBJqnPcpogwVRQI6toqyqIZHJeB2aMX4re/HITpw+dRjDxFdX4Zos/dQ/Cvp2Kk1iExs05YL/sr&#10;SGooBvcZjWWha5AXX4CC7DzCT4zQCDKtSL4uzExAUlwUts4Yi0Njv0b03K+QvuRzVH9HEM77Lepn&#10;/xrNcz9B66T3UPyrf0BJ31+SY1R//bTKZTdrMKRnbwKwD+FIKL7b+/sA1BQRs5CIoigQgNVaH4Q/&#10;yqcCrBzYF61zf4XqJR+heMnvkLxgEMKnfosdIV9jefAwzPIfgcM7t/CEUwlBOT9qpIdmrhRetoa+&#10;CTq+N0CUQyRbiVzTUZpBULLVMKDMRCYvuDS/EFFn72D0u5MwuHuIGU2OuRxNAOagtDD3pwGQFmVi&#10;NAFoFGAQVV8oRpvQ3Ioxxsx/JwSDeo3BXL8FaMnJQRsrh2YxOGj+th+dgpbjk1hgJqHzOFXh8ZnG&#10;ZaBTobIySxD6zXRMDViEjjprFNhXJC3wSdf4AGhVb1NcCQSzLrAKrKaFdTTzHFtZrqmRuNmpz40C&#10;UIFmiVa/mFuAZUXQNrsd7up8VF3fhcoDU3hONNFPzyEAaR5SlbipBtuPs+IeWUqTZwWcx6lcTq1F&#10;+6k1aCcEW88xXaTJeoPAiDlp+s5cxp+OJmPcRZTtX45D7/0SJ372d4jq9gvc6/ZL3Or5c5zv+fc4&#10;2PO/I3f5BMKCajJiAxXlSjjCVxKsy1F1ehWaaVrCVsEr6+RpM+PlFC7mGVPObQCvnDAPfWCuj+9N&#10;HbYAqapsugiYGUYlK594E101maiIpBI+8x3PfwWhtBoeKjJclRvQFnTe2grPvX2E/hpc/21/3OpH&#10;pdWvD2JZjs8Rhpe/pDo4tQldVL3Oe8cJ+2NsAI7AIfeW+0x3aM4r3WZFv74VuEy4XloLJ5V15+Vl&#10;6CAE284t5P2fh1oFo7i7A06Z37d2mqC0iNqA/KPBuLaoH64s6Y1Li/vgzo4/ovbxcqRdDMDNzb0R&#10;vYXm8LZPkHRhKtrKFeygxuSVZnvASbO/k2XBxvcsB1qn21gEah5MXinPmKxSZPJR/1vgM7lmfnft&#10;2A3cYUJFBkqvLGV+aBBP7lOz2YjLv9Xr5sUGvvzMWtAexc3D4Rjaxw8jNXvEzJW35uGOpvAYzToy&#10;hADcNtMLwCbLD/BPAViFproq1NdWoLK0kPWZ9Te3ADdPR2L0J+MwUBGe+o/Cie0nUJNXjlvHoxD4&#10;0WT49WI9VOh+E0Jf4a8mYmjvIEz+Zg4S76SiOKeY+9JYgTVmkE+mlOSkI+7RLSybFoLlAYOwLfQb&#10;nJn2e8Qt+hoFS75G7fzfo33Ob9E5/kOUfPr3KO6jkFg9UNi/G5lGNSgn6J6aFqc+wB6ofkcAnDsN&#10;6QRgSf++XkdoqkA5QMteJgTVeZhDAJYMpum76CskL6G5O/NL7Cf41gQNxpKQ0Vg4PggzggOwe8t6&#10;Y7vnyc9H0pXqTjM7cgg/4w9EiutCCrNzmPJRlFPIlGfeF2cX8AJLUJJXgobiejy/logxn0whpAIx&#10;6qOxuH36Nspy8vmdbDPf0AdBEwKrmu+9EWqNIzRhqHVCpABHvBeMUb3GWYEY5AxNAAaxtdP7kX1C&#10;MPrDILy4dh+etFhUHV2ItsNTCT6mo+o8nsxEpaVO/mPzUEPzEkXZOLXhIKb7s2DVqc9KDxVE/u81&#10;S0xHtqnUVl+YKrP6dtSH42mvRlthPOqT7qA14xHN6kz5GPAzgkLAMImFn8nl9sDG98JmlwIJOmxw&#10;FsejKGw9yuS6Q1Os89Q8OM8thidsOZxnFhOA82jCE85HCMRjy40/XfvZNbBd2gh3hIItHKD6OQKX&#10;IpzEHIfjAV8/Ok4oHkfemim4/nFPPOH9z+zXFxkDWJn7/QLRAz+E7STBIxP76mq0URXVX1qOkgtr&#10;0PQkDF2NUjMy5XmtAiAh5uvHMslUXt/j9dd6pwqtvBIIres26lGtglSRswWu2hxUx55DycXVaLqw&#10;mspzjYk8bb+2ER03NsF9cydtwJ1InzYckQN+jti+b+N+n1/g6ajfoe30BngeHDcLqnuYum4fgOf2&#10;XuM6ZL+7D53yo7xNVRy5BZ5r69FFVecIU37xOsNWoOHsYpSfmIcqdTMU3IIr9xrKw9egLZKq+voK&#10;FBwOxq2lH+LcvD64sOZzxF6Yh/aSK6hJ2Yurm3+H8A0f4vHx0ahMPAx3m9ZH1tIALDeOFniay9Ge&#10;9xQtSXfRkvoEbpqQsLexIEn9vcoXXz6+fO/9Ewxd/K7H4ULa43hUJ6egNe48qs7OZuPIxvzITJrA&#10;M2nez2A5VvfOFNQfnIz62/tpfRdgbchGDOkeaDwkNG1VCyYp4pGJyUcgDZEf4CyCngDsaGg2dcvU&#10;Oy8AZQI3aSBECpDP5YWFtOQ07a0AmxbvwLd9ZeKOxfg/zEDsjTjUFtbh4t7LGEVRYqbI0hIb0TuA&#10;aQxGsT4OlyL8dCLuX3iAsuxiMkRziSmUjEWZjKK8NDy6dx2Lpo3DfHLnu/H+WD5uCHaGfIXw6V8j&#10;ef63qFw8CI1TPkfuZ/+EYpZdBT4oMSpQPs7kWy8KPG4T16oG9CQAF04lAAdwo2aAUAF6nQYrSEt1&#10;GuaTkkkf9kL8iF/jyZzhODbpS6wd+0csHTcUCycEYP6kQMybFISZ4/ywdd0y0joR+SS1NcprqT6Z&#10;uJoCI2lcTuiVZhShKLUIuQmUuS8ykf4kA0n30xB3k/b95YeIufgQp9dfRNDHzJQ+gWaUKvzAVVQQ&#10;kkVUiQ0VFWipZ+bzZvx5ALoNAId/D4BKijs2zUTKNZPGe43G4eX74MzLRNX5DWhmoek8QvhpQOTY&#10;FHQeZUE6OocgWYCqMzR/EqOQE/MQGxauQ1O1tf6wWb1BfDMFlUWUz1rvVVOWDL743gztOdrQUZyI&#10;6ofnUX/nOBrvnURDbBjas2PhbqJqNZVfBZ4wdDnIERcvQ71oxCi3a5sGmVoz7qLgDNWXBmpOTkfn&#10;mVmwKVwWTTXHeZpwJ7/jdgLw9HILFuE0FwkJDxWcJ/qgmdzv1hQvAsFxR0FV98FNNSQ4ZswaiYh3&#10;/gkP+/wjHjHd/vDnqFo7kRJjMxyXVxiTsPbcUhSeX4N6jSi3lBml6naxIuqaBUFfpVWm/DMPfcNS&#10;NeYq+Ttvfsl/ximgSil1wt1ShFoDwfU8/go0X+T16XwIZA3GIHIX79VKJAR/iftfvoNUqgM7VSE0&#10;Wiw/yWhC7+ZuM6vELLN5azscTK7IrXBq+U25FF1dB/eVlbBfXGIGdqpOLUTh6WWoZV65Sx/D0xCP&#10;BCrDK0v/iMcbB+H+ii9wYea7ODv3Y0Rs80dB3DG4bUXoqH2Bawcm49L2kUiPorlcFcNrqOeV8pp0&#10;fbZGOEqS0Zh4C3UPTqM++ihq7pxGY/w9dDXX8GtSd28CIH8ra0BlzeytC3aVE4cDztZmwjQBFZfX&#10;o+nMHCr/6bDRerHJferoDLSzUW+nCVx7lOU7/iryHj7HhM9mYGTPUCtICZPC15uozVKCTEO6jcEm&#10;AtBDAHYSgKpjrwBI5af1Qfje2lZJUSkxk4e0Zxm0CBdiUG8tlBSEjdO3oyytFJW51Ti17SxGvReE&#10;4TS7p34+B4cXH8WWqbsw5qPpGKwJCx+OQ/ihcJRnF5kZYAJgHvlRwFSal4GoGxcwa3IAZoX6kz9j&#10;sSg0GN+FjMC6cV/jUOgXuDN7MLJmDET67/sjf4BmfWhJD7n20QyWW4xM3z7ycumNigFSgEtkAvej&#10;+qMs7K8Q+IqaIIfoXsh6tz+efvoBbv3hE5wd/SV2hA7DspChWBw6GosnBmLuxADMnuKHOZP9MZNE&#10;3rBsPrISXlC+yhFSKtBKIriGwm9evI6NCzZi3cxNWDVpHRYFLcWMEXMxZeBcTPjjbIz9Ygr8fxMC&#10;v0+C4ffeWMJKK9CPw4gB/ji39awBYAEzpa68DM31Vv+DoPdGADotAA57Pxgje3sBqInW/WQCT4WC&#10;s2pa2zCawbOHzkZDchra7p9B/ZG5Bn4dcow+PsUUINvxWWxRF6CBAKy9sR+OglQk3H+M5loBUNVd&#10;I54qpHwneJm+L70m9GSmSCCq4HY0oDHlnoFf552jsN07hnYqr8YHZ9GUfA+2qnxW/A7uifszIJGS&#10;sqAoRenSNncHK1AtOjKiUXZxJarl13VqMtrPzEQ7lWDnxVXGTJSfoPrpnKzYbvkKKoL0LaodQsCp&#10;MFpMbr52EYwK9Om8zZaeZqCbKrdkxTg8Gv4RHg19HyVLA0BpYxY8agpbjNqwZai6th0tWjtE/n6a&#10;7WHAx5fMAFVKXe5f9lDe6ZcCoCo/tygpwIRUoIKDuuWMVorOnIeoid6PiksrUHtxEVpootp4bq6r&#10;NF2vboH7wiaqVfWJ0uylSas5006tWndzmwlm4BDwmB8uqkf9Rn2njsur4byyBnaq2o4L83mf56Dy&#10;3BJUE5Ytmi1Sm4farFhc2TUXO6d9jkPTP8bJ2Z8gfPVgPGLjWBx7Cp0V8WzgBK8OFKbcR1LUITQX&#10;P6DoL+Z1tZgyYu5jUw3as+LQ9DgMbQ9Oov3hCXQ8OIbm+8dR+TAMzpoC7kOjwSxRzAsDQKOmlUsq&#10;S8oY84/5zf0p72Ud2KjQnl9FzXkq/jMLCUCqv5M0fQnBdgNA9WsTgGeXoasgARe2n8YIuYf1ldmr&#10;uuEFIBWg1vH5IQA7GrQmiFzQpPa+nwRAuacpCILc3p5HxWHCHyZjGJXd0N6BOL7hFOFXgrKsYuxZ&#10;tpegG2mWol05Zi3qUuooKAow6cv5GMjzGf5+IM7uPINSglTcMAqQZnUhOVJGrlwNO4lpk/wxe+IY&#10;LJk4DkvGh2AhBdjCiaOwZNxAbGY6FzwQ0d/8Bs8+eRfZ7/VGEeFXShNY653Ls0UBX0q0/tE7GgVe&#10;OANp7/fjht4oG6D+v+7GXyb9/Xdx97ef4dy3f8DBkd9iU/BwLJ4whoovmOQdh0U0e6X+ZhN+syaO&#10;NgBcs3A2kp/E0pz1AVCDH7TfszJ5QfnYt24fftfjG3zdYxQG9fBj5lgRYof1HMcUSrWnkdlgo/pM&#10;XDPeHK0HrCCNx1YdJwCLCMAMVJUUoblOLQ8zn7AzaxS8BkBrJogb8XctACqgokZ+TagdKkCziDMB&#10;qJZO6nDEu4GIv/EA7gxWruOLTWHpPD4ZthNTqSKork6yRT0zn6bkd6g9vwq2tGh0dTTBZdMIpzFE&#10;WDRZSE351DZCyyqhaqZl3fI1/2uvQUP8LTRHUync0Wpux9AVc5RmKCvAQ8L3RSTs5Rr0aOSP1A8k&#10;CFpmtDp6zGCC9i2XGXsjOnIeozhsAyoOTTe+XfbTs6n6aIIRhHaCyn6ZauaKFBLNRaocxw2qOD5r&#10;WlcXweC5vgmuCAIjchMcEVSJ/LwrYhtwg+qISstxfh1Buo6vV6ORqqvw4lpU3D0OV0kCj68BDxuv&#10;03vt/LPygqeo/37qw/cDXpsGA0yl11sm1XXVeWWsPnOrz8zFRqchF60pN1AeuR0VVLz15zQ9jddK&#10;87iL+aH1hDVAIUWnRkDXb7u+Dp03+BzO9wq3dWUtr43mdNgqtF1cjlYqvoZzC2k+LkLp5Y2o19xn&#10;gk+mqgIkVGe9QOyl3Xh8dgMSw7eh8PFJNBY+ZDko4wmqr5bnxvvSZe+AQ2re0WC2Kf61MKaZMO6G&#10;CjSmPqDqOw+b6ZM8CbtmnMQcQOe9A6h9cAr2Ct5/Kmo1nqYxMNCzAGhy12pplNvcp+ulZdBVlY2G&#10;iF1oYV7YTrEhPDUPbaemoOOE+ovVjz0d9YenoiGS1k5hAZaGrMJQAk4uYSZYsOqHV/0ZM5j146cA&#10;UGJDAKytKENBVhbKCgrx6OoDjP00lHWaQBswFhd2X0RlAa237GysmbsWvycD/vDLgVgeugI1WZXI&#10;fJCJCV/Nwjc9/DFCANxFAOZmW2MIhJ/GBwrSU1FCrlw4dQjTxo824msBFeDC8aGYTx7NmxjM92Ow&#10;OGQMVgeOwF6/gbgw5Pe498XHtGClBhXfVN16lklcrC6+9wbgLfuCmUh9fwBt4r4ooAJM+6AvHv/6&#10;Q4T/8bc4NGIgNo0ZhjXjaG9PoNKb6M8UhEU82GICcOEEqkBCcC7V4Gx+Z9nMKXh6/w6Kci1nRh8A&#10;NfOjLKeI9v8lDH6HJi3B5t/HCjNv1gyW35GCH/IGqDUa847VFxHUb6r5bFiPsdg9fz9KMwsNAMvy&#10;85j5VofsTwWgWX+YrZwBIFWgAaBaO74eyIw/seEYeJJUOJvQLHeYYxPZek6G/fhsU5g6CED72SVo&#10;PbMYdTS3XFWZLIgy+1i8lVhCTT1WRWahN9RT8hZeAUwjufU0oZuijsFF9eeOOQZPzBF0PTwO50Oq&#10;gUdn0MpW3JYfh67WSv7ewWKu6iOg+tQRC77pDyQUHZ1wlGehlkAtO7YIDYdkttPs4fl2UrHaqWLs&#10;6rgPW25Ujp0qx6G1dsM3EgQb+Uzw0TxWX5rCPHVeEyzWmu/ZCYl2wq/u/FpUEYRVEQfQmvmYQqyc&#10;qqaV5nknL00d9jovVn4BgOepmIdqCH7yQ3ljMshHO0tNqsfA5KfZpDw0utjKWwVVdTbD1ViINgU0&#10;uHMC9Ve3o0ELotPs76DKsV2keczr7ri8HO1XV6A1fAXa+NxBldcu4F1cioYLVPTnV/D6VlNRbkDN&#10;rX3M/xtwlmXCwwZOrZe6N7RguWAPD7fZ63gfCTcXqWCct9VAqcvDnCbPU+rdzq12tPG1nIJgJ9Cq&#10;itD+Ihotj8LQHnuejd4ZNoCnzNxmEH52muiND0/BUZlujqV98oU5B6sB0DtvWTJ5owbHBbvKYGc9&#10;2p9dQ8uFlSyni9lgL2GZnU+rhQ35SVoxx2nNHJuG2mPzTHSY/KdpGPObyTR/xxmT9yUAWR9M5HPW&#10;iVcA3AGPiQfYSNjJB/eV65mVrHpYUVxgPDxK8/Px4GoMgn41nuZvIAb1GYNTst4KigwLosKjcHTb&#10;aexasRdXjl1GVU4FHl55bAY6FTtg1IfBCDtw0Qx4SkRls77nMsnyKyJgTx7YiRkhIzFnUgBTEPkz&#10;FguoBBeGkkehgZZZTAiuCPXDmpBh2B0wEJe+/SNiP/sMme+9j6IBCvSiAC/dUPZhP7zVuWQWnn/0&#10;HtL54dOPP8J1gu/YsK+x3X8oVo/zw3fjAygvx/BAVHpUe7MnjeEBebDxIm4wTyIQ8ycHYk6IHxZP&#10;GYcHUVdRlCfwWQAUwfW6PK/ILGQ+/P1xGKnRH/kbmdhlVqw+Jb0e2ZeKTCqQykwLvIzpPx1De4Rg&#10;7aTtKErJZUZkMnOyCTm2RlSBzXz+qwCoJAD2nYzBb4/BIv/v0FFUhNaYM2hQP+BRApDmpe0ETWIW&#10;JttZFp6z8+E8vwi1bGWbnl1hJWhkWbQg+NJMMTWWcGLhN88yUUzRZcV1NaGBFbbh3im4aP44CT4X&#10;TWDPgxOE4El0PToJ1+PTaHlMhZDzFGDBNr6BBqoCIZOZW8bdi7GqDJpF0lKFztQYVF3egZLDC1B9&#10;eDbqj85G28n5BoS2c4ThhUWwXSAQaTp2EoYdl9cxrYftEoFHJdTJ7e2XlqKDyrHj/DKagctpBq5D&#10;ReRBtFHxeuqyrUpvVJ/MccFBsBKUvdcr9WvIxfP6qQ8r05iUb1aSujEwef1j/mft2/eB90MHIdRc&#10;CWdpCtpTb6H+0XGjDCuvbkY1oVZ9gfA+vwaVVO7VBGTNOb1eizJeezHVbjkVbUN8BGxFL9BVX0ym&#10;UWFKeqqh4fVoVNZ0afBPak7npuOakXmCzkPE6d7IFHVrVoubxi4bhM4uG3UhP6NJ7CrPQXtcJGwx&#10;F+Ck6Wt/fI73XlF1TllRdQhBx91DaCQY3XX53v3qoYtU42eVIHMW5rysaxcAPVAjmISaq1sJvMUs&#10;n0vgOL2E0GOZPcXGW2bwicloOToVtWdWAxV5uHnyJgbSPPXvM8EovlcK0PL/kxDx9wFw9g8BqIjr&#10;ryCotXgEwZKCHOP2pnD4cbfiEPJ7/r5fsBnE3DpnDypzKmkJ5iBPA5l5ZWaUVwOf2n5u20WMeGeM&#10;WUZ3zK8mIOpcFIpzc8kNsUOhteRHTEsyLQX7t67D1HEjaHX6YdaUIMyZHIz54hHVn0m0UBdMoHUq&#10;UUZmLRnvj22Bfjg1ZBhu/P4PBOFHSKfIyycEqyj83mpd/x0iP/8VbnzxG5we/DV2CHxjqfhCKSe5&#10;4wVUe3NJ2tmE3Kwp2ikPym3zJo41snMODzSPgJzHA0mC3go/jYJcDX5o0nMqMr2DIOV5hYi6eBcj&#10;PwkxaxVoBHYkW4dhfQIwpLc/twVgeP8xRgL7fzIOIZ9PR8ivZsDvnUk0lyl1A9YgJz4TRZk5ZoqN&#10;ZoTIDG42a4EQhn+FAlS/4Ji+E2kGhyLg43FIjnqErsxYVJ9YwhaTJiWT1FQHQWI/o9HW+XCcW4RW&#10;ArD22g44SjXpv91UAFNjpX74ZIqrwGCepQ6ECgLC3Yr2gnjUxpyjyXMCDprADsLPzZbfw6RQU55H&#10;Wt83DK1x4WjLeIIumVM0rQQapwGPKgELP5MXiXwtddlGVVpo+hKrbh1G2dnVKD35HSpPLUQtTfim&#10;03PQcmYu0zy0nl2MVpqOTReWUzV8hya+rz2zCDVnl6KGZmTjdZpSD3mO6TFw1eQY0HfJxcXnuiEz&#10;XNfFK1QyasVcuKVb/pKH9qNk7cWq5r706iHo8Fpd3Gqyle8NCCwg6M8o0K4WeBwKtpkNW1kCOnOe&#10;oD3lPtoS76AtIRrtTB3Mn86MR7AXPYe9Jo23pJxlpZW/VUPGa/LdP83PdlH1qQ/S3EO+FPT1HXN4&#10;5ry6KYwjM3+re29OU6P3Nn6Xv7U3sYyko/XFDXRoLjXBpxiDLs1dljM6TV45cbvvHkM7y0OjAjfw&#10;fCwVyX3xqpTLygvdabc5R77WZ6bhsfO+V6Ah7iwaqf5s55ea8uk8uxBumsEOQrDjBK0ZmsJ1Cvx7&#10;g+Z2SSnWztxiuqACBECKgD8FoOUTKABunLX9ewA0y09IcPgGPwjAuqoyFGkKHAFYSOWW+CgZU4fN&#10;xZA+gax7IZjy+3mIuxKPqrwK5GfnE2rZhGEuKvPLkHI/DYv8Vpi++GEE4LRB85B4L5GAzDNucrkK&#10;rZVBBZiVgZykeGxbtxRTQ0eRRWMsFpkkSzQA8yaPoRhTN52YZFmnslJXhARjXTBB7D8CR4Z+iZt/&#10;/AwvPn4fhZ9+ireqDuzDoeGDsH30QKwdN4ym7kgsGu9n+vik8gS62ZSZSnMFQ76f403zCEiT1DfI&#10;NCckABdPHUJ+DtXfSwDK0TmZACxA7K1Y+P0uGN8OGIGAX4Ug9A+TMWP4PHwXshpb5+3E4dVHcWHv&#10;ZUSfvY/4iBQcXnYKwwcEmZD00wcvQMrjJAKQGZiajsoSzQhRC0QA8qa8AmAVAai5wH8KQI12fQ+A&#10;BopaLU5y3Q+HV+6FsyATFTSDm8zgx1TCby4LEJXf6XlwUQG2s4B1ChwX16BZC3Z3sgIRbl0ySTWT&#10;gRXDKUj5CrC3gpsC20WI1PO8n0awwFMFUv05pf4ea4raGVYQVozYK3A+oRksCD6+hFZWYE8jgW5Q&#10;p8rJ6sD9uwghpzSJgZEUqCShjsFK0VoBJyt4U2IEarj/8ogdVDxrUHFhGcppFlecIRjPrUQlYVdx&#10;ZT0qIrailgqk9fkV2LMfwFOtxedreTQCj0dR9dOf1IhBnveYOhfDI6aXD130X/CwKrkvWVf4/aQj&#10;WMdzMlOZy2ar6SPjZ4qYrJ42p4GDzHGdo5KAyLwwSear4M3XxpRl0ufam65F8BJcCRepPBqWPIbU&#10;G/cj52QeUAtZWddsmhzmN/NccHRRJfK3TvNVfcLfeqhKqSTteak0TSNgj6PJ++wkHE/PwEn4eR5e&#10;4v2+yOfTcNEMtmlRogcX0VHIBpWmvVVWeHp8qFlQvph7zGs0ZYnbFWBWfcW23AeoCd9I9U4FT9Pe&#10;fmYhnGqsTy2A8+hCKsDZaDk5DRVH5sAWdxt5hFPgb9no9xlr1J/iB1ors/10ABrl5wVgU30VqiuK&#10;CTbL0itQ3x0ttVXTN2BQbyt83Cia2vMGLcH9c/dRmlaKssxSlGeVIutJJtZN2UwRZC2hO6h7ANZN&#10;24Li9BIzmmwASPNX84cLcjKR9PwhVi+bhWnjR2Eu1Z9YNM/0/+lZ5jAtUaYFhJ7AN38irdcJAVjC&#10;zxYzLaQ1u2LsSOzxG4zzA7/EvSED8Vba1atYGRKIxaTqookjsGASE+XlfMlI7nz+hBBzAEtmUm6a&#10;A1ngM5DU+/E0kfnZ7HFBOLJ7h+m8zPNmiEnGBSYLGc+ScfHQBVw5Eo77lx/g6a1nSH7EC3yRT/O2&#10;CKXpRSjJLkZpdqmJEnvjYCRGfRiIwT39EfrFdDy784yfFRGAmSgtyDc3Qubv901gheW2APino8Bs&#10;7XhjfQCU2T2qv8zsqVSBIZj17UzUJaWjkQqt+rhcX9R5PIcmMAuTAhCwYLWf/45J7iUr0XiVBS/r&#10;HisBzSYnKxeT/LIUAkoAVNttCrPUig+CthY48hLQ/OA84UeTV5P5YxXWicqP6sD+9BorTLh57Yo9&#10;h464y4TgQzhry7hDHkPKRLMFWNmMu42pjgKEtlujh8YkdbWZCoKOSnga8uCsTIaj+Bls+bHozH0M&#10;R/5TOAvjKSDS+LU8eNq4f0FP12IWLhJQCANBgdei6+GBzENPAoEBgsxEPXObqbP6ovnyT328/OVr&#10;D9/BlARA69m6Wr7TfwROl5Nb1BgYDBI8mk8sSAhORqExX8zvmZT3TGbQRp/xT/gUVMx27lRBKVxU&#10;VVYcZuWp99DeS+LPrGf+md8pn0lHw0l+z+QJG42u9lqqzyS0P42GM+4aPM/C4Hx6Fg4tsvQojPC7&#10;bMJ4OR6dhO3BabTQNG5MuAN3cwXPTfOCdSDvcXUKvEZzDcxrdbVYg2FsTNlQNdw5jJZLa9AZttL4&#10;LTrOL4TjzGyW1wVwCIAn5qKJpnD1+dVwZ6Xg4vZzGNxXS9Yq5p/6/FgvflQBygR2o0MRod8EwLpq&#10;lBUXeGd9qd5nGtP2wr4wDH03gGALNfsc1SsI4387CWsnb8aeJYewc+EezB+5ECMHjCGMQw0Ah78T&#10;hLADV1CWX0qGZCEvLQP5ih6dSfM3LwuPHt3GknmTzICrTNwF4hIZtWA8LURySKavuKTPpADnTKIw&#10;m+iPRRP8sZAwnMv3c2itfkextjZoFA5NGoe34u9FEXpUdyTlAn5p/uQAzKGpO2uydjbW9PMJfvNM&#10;35814DGH5vA8knZxqAXBOTywFOGscYHYvm4V0pOek9gZ3oEQXgAzJ5/2fBGJXplfhPL8YpTkFqEo&#10;pwiFcobOzafEzYTC4ORQ6mZR8pYRgjEXHyD4N+MJwDHw+3g87l65h7KcYmZMJluIbDP0rqX43ghA&#10;nx8gAfjSD9ALQM11fAnAd7yTwPtMJij9ERsWDXf+c6okmonysSMAbSdZqKj+XGfmw3ZBHemr0Xlx&#10;GdrY6lbeOgBHVS4LJ+EjALHiqCIYLJkW21vBWJilS0x/XhML0PNItLPwO6n8BEB3LE0koxQum6S1&#10;NzxxF0wo+o6nN9CccA/2sixCqsE6lvnjS+5Vc0llckkBmX4ofmDBkRVFRzWDFDwPqR6ZTUpGDTH5&#10;lJBgYF6rEivxCrQPgZa127ha8J+uw0BASX8GNFbSw1RQffiTH6aKM/E3+pmeTBJkvA2H/nQM0x+q&#10;6+WxeD4ektnqixSseJ28ft93rP47vee1mEZBSfvROTNp39qPOW9dL++b2Ye28TP+6fp1jXpvktmF&#10;8kTHkPkr6PK3Ol/57jlspsuiPeMpWp/ehJ332M7751AsRaUnF+GmsnfHhrFx471+chq2h6fQ+DAM&#10;9mINftCc5r4tAHKn1qlY+zfna52DXsPegJYX4ai5vN7059ourkXHhaVm3RjHOQKQ5dV+fAEb8Hlm&#10;XrBiA3YW5GGh32IM7D6G9UDwswYbvw/AyX8RABuZivNzzNx/S/Cks24XIPNJBq27hRhIy0oO1pp9&#10;NYJmriI7D6EiVFg5vffrP5bHmoSh3cdhxtAFSHuahoK8PFqNiiJN5af4AZlpyMvNRETEZcybFoK5&#10;IYKaQGd1z4lPCwg2q++PLCKf1GU3mwyTKlxg2OZHE3k0PxtDdvF34wKwddFsKsDnjzB/agjmUMWZ&#10;H3OnMyYzTbFMXElJ7VyjLoag3KF2rh1bZrLgGGw6I2fxxNYtmYOEuBhCTXG+5MGtzkstasSLIQS1&#10;LkC+MoqfZWUSdooBSDNZAVFzTWAEBVFMNUovMSoRE76chi9/MQLf9h2FsCMXaUqXUFFa/QI1FSVo&#10;rhX4ytGsIfoaheTxAfBPZ4IYh0/eWKMA9cybrkVYRskvsN8MDH3bD4dWHgAPgqorm9B4fJbpA7TR&#10;DFYfoEsLE9GMlN+ZFidyXlmBpmvb0PjiJhtk79oXSqx4qlBWRSFUTIV86cxC1rTBVpaOhmc30E6T&#10;SOtbuBRtmSrB/Yyvn7KiPGVFeSoAXuH7cEIxAq0JUbAVp5Bdihisvakiq6Kro15QFDBYb3gI40LH&#10;pHrEf/rEW831bFV5wc0MXpgkUOoTq+Kbz72vde5mRzp3856v9FLftmonk35r6qxJP/3BHfmS2aG1&#10;z+8l33m41LBYyUCC2/WOOWDBgRdunr07sq6Af/ytzl9P5hPtS9djZJsFOfNd7lO+h9q1rtH092mb&#10;cs3AUeehoxF8xrSW2uRnMoXt7XBXFcGWGofOp7eo5K/D9YJq/tklOJ9dhFPwi9Naw3wt+FHdSxG2&#10;cntrWgy6Wqt5DC+8tT8B1Tptk3TO1r3gdlcnnKWpqLu1D81X16Lz8lo4L6yFS5bJeSq/i/NgP6uu&#10;mzloPzkfFSdoFqdGI/PRc/h/FIJhPUNYD6ayTigwyA8ASCjKTUyLf2kmyOsmcGN1maljBoCagFBb&#10;YwYjTQQYTXZgvRUE81nXy7JKcHbnZQx8ZzRGaLlOTT/VHPy+WpdnBo8z3ShDbR/aOxgBH03ClYM3&#10;KIqoJqkic6gAC14CkCIqJx1h549hFgXYfLJqMUWbUXkSZeTSPPJpvsYi+H42IWcxyhJxRhFO8qN4&#10;G+X9nqzVAOxYtRRvSZ0tmD4JswmvhfqicW2x+vjmEoDaqW/HviQV+PI15aR5LTCG+uO7GRMQez8C&#10;RQVSgIRfRjYvgolma0EaAcjj5RF4GjIXIF/2E2obYajtWgipOCMXuc8ysTR0GVXgBMwdPR/Xz14y&#10;U+dyqf40Z7iivADNdQRgLQFYw9aJz2qRrGgwXZYCJABHaIFoAtCoQN5kfwJPZu8Y3XDe+DH9pvGm&#10;z8QQtkpzRy1AO1uw1gcXzPzP1pM0gU8TgGxRVbg6LyhGH1vay8vgurwatisbUBuxG63Z91kwG1hI&#10;qTpkE/FZClADF1blVOFVRRO4CEVXOzrKaMbHUQkSgrYnZ4wicMedM6HtFcvOQJBqUGHpXYSlI+46&#10;WuNvoy0vHi6qSGMSm1qtyi0gWACUycozsCDl5YEqkIAnNFvosLZ5X3m/xCfv47WXf9HDt7f/Wzx0&#10;ooYu3pfa5H1hslO3kRteQpfftUxr3mNC0Chr9Se2N1HBZaIjOQadCjHG++V+poXkL8GjVfTiLrIR&#10;u2IaMzffu2J5v3nPWx9fRktmLDxtmgXUwWN5GyKnyofuFEuL7hvPR6ep11KJnupcNNw/i2YFbb1K&#10;9UeLxHVxDQG4Anb5gLKhtp+bj9azs9FwchYqL603Ll7X913FoO7+NH8nUpWx0WcdsGZHWf2AAXrP&#10;OuEnx2iCcWg3BUTdbuIBdtQ3GaHRUkuLq4rwq6xhnatFTXmJ6fJSn79vyqvCYZVmFyI/KR+b52/F&#10;t/2HYyjNbi2SNrqPVQcFWE3BG9wrAAP70xxdfwzFmUU0oVm3Wf81+puXqjBa6RYvshJx8sA2MwNE&#10;vJkv5WcA94pFLxOBaAZFzHvvd8gnWbmCobg2nfvZu3kt3iorzMXSedMIQD8sJjVFV99Ah9XvJ2kp&#10;CL52gD+T5oyn1Jw8FtERYSjIt1xh8lJFcV6IWRRFilBBErwZxddmvY8shcHKMBedS2VnXGfS2Qqk&#10;ZOFhRAweX3+EzNhUFCQTounZ/G0GMvj74uIcNBKALYJgDVunujLTOtWZPkALgCMUDEGDIH15018D&#10;oG62AKg5jyoM/oTgiH4hGPlhEJJuPERX1jNUn1qOllNsSc9IAcoMXkwF+J3xJeu8shLOq2tgZwFs&#10;Ct+K6jvH4ChPZQHW/GBVDDnuqnPeGFGEkQqvt4apkKvy2DUqnITauGtoiQuDk/DzaLWzJ5dYeRSv&#10;T0tRhsOtUO4vbphKZefr9vib6MiMg7umBOjk8Uyl1Cihqoz3EKayeJN5T17yhaUAdU58Z2r5v++H&#10;1QiYLDL5o7wR8tRymKAMVHiioa+BsfJZACSsCC1PSyXshclU59HopCWgqNrmnr0g/J4zGfCpH/AG&#10;uhSCjIrP8eQyld81tKY+gruxjPtv5/5l+nL/5tBq0NSYSWFSFUoN6thyQWqrQFN8BGpv7ELn9c3G&#10;qduuWT9ha+C4sJzm72KT7Gdp/p6dgyp5AMSchCOvAGvHrzerNcrzIYhlfsyAaQZ0PwrAmQSgcYRW&#10;NBhZXKxjVIINVdZIsKIzva7+9CzhI3/d0qwC5DzLxpb52zHyoyAM7OWHwT0DMbTXWJrAfN8jAH4f&#10;j8WOxXuQ8yIXxdkUPRQ2WgdcAVJyqAC1lkhBNrelPseuDcsJQL8/Dz5f8irC17eJX74kATeNvDu6&#10;Zxvekg/PqsWzMT14BEHnz52ro1DuLepgfGUC/xgAfSpQO5YZfPnMcSOLFeIqlxcjSaz1fZVBZn6w&#10;WoosZhRTttYCUebpgpkUJNUsjUk1WJCbi4rCctQWV6G6oALl2aWEqfoHLLNZsri2spTw482QjxIB&#10;KBeYvwiAKgAyjfk8esAEDO7tx5u+Ec78PDRc24cmucCwRXWc+Q5OxYNjIWu/vBLtZu1azbNdD9u1&#10;ragP34P6J1fQ1VTAskoomYEK9U9ZisuwyABQiS+k3lwdZCXVQ00umpKj0B6nvj9WmlhVHFaiZ1df&#10;A2CEWaPDE38VzhdXCEIqx+QH6GBD09Vcz/2pD1CVk7s3BORRdUAmU6V1fD7rz4KfNKLSv++Hboke&#10;ui3KKTP44W0mTB4JPiYf1Xnh62rgdpqhjuoitGY+MQ2Si/fDraUEEqPhTrgBZwJN33jeT94/F7e7&#10;n0bAExdO0/cymqnkO/JeoKul2pQBj+Y6m/16iwZfyNAW8KxRa5nEbDA1BTLrAWpu70drxBbYr62H&#10;AuIKgFKBtrBlcJ5fTCXIsnp2IToIv/IzS2HPiEUiRUTQRxMwinUhkMAz0928wPtpAFQ8wCICsNh4&#10;XigyjELkF+VnIStDdViCxoJfrupnWhLFD5VgVhGKU4pw81QUNlBNTh06H6FfzcSMIQuxbtp2E/ig&#10;JLUIJRl5FEgCqKLDC4ASQeRBWrKZWJEW/wRrFs/8HgB/TAH+EIBKPgDOmxyEKcF+OH/sIN5qbazF&#10;huULCcDhBJ4/FZzVD/h9AHp/+CPJSFI+Tw8ehRP7dxOAmg1iqTyB0MochcBXItGZScosmbzy8Smg&#10;qVyUlWNmeWiEVx2p+an5SH+ajRfRCYg8fQsX94ch5XGKmVqXnaWFklJQXsSbQpO3heZvU12pAaDP&#10;BI6PTn5pAmvA44cAVF+gnrVgklLAe5MxrM9YjP3NROTFJMKRFGPm/3ae0ayKpXCpMIURfldWo4Pq&#10;zxW+Bu5rCkuvqCS7UH/7EFqSbwJtBLCvE15/BJLFIoFIVU6A0gYpN6nFdjhq8qgIYtD2lJWHisFN&#10;Beh5TvNXYdy1rgUrWBdbfgGwK4HbEqk0EqPQ9uIubFkv4KkpJkxbuWcekxXXqAlWIv1ZwOPxTGKF&#10;NnCUylDV//f9UC4ZxadnkzcyPXXffPnGTDJZR+gJRpqL3dYAe1keWlIeodMss2mtntfFRqpLq+ol&#10;3YQzMZwAvMLGSgC8DufT6+jkvW19cYvwi6eSq/PeCw2+WP23emiTogBZ9039yTK1eWxnO1zFSai/&#10;dwItkdvgiNjAsrcBrsuWArT6pZcbR2iXVqo7uwgtJ+ahJnIv3Kwju+btM5Ff1A8XQFNUMz7+IgDW&#10;N6CR8GuppeColfqrRHVZERWbFi1LZEoy4FM056IcOTELhOkUP7TaMnJQmVeGwpQCxN9PwOObT/Di&#10;XiLyE/NRkVtiBFKhgh6kUxylcz9eNSlGKBiq1gJ69vAeFs0cj9m0MiW4DG/+UgC+FGrBmDrWHxFh&#10;Z/GWrb0BOzauMADUKPACs9O/DIC+k1ESAHdvWGspP2+fnkxeLXhkxffKRH5mLkqyC03Im4rsEpRm&#10;FCMvvhCpDzLw4EoMwg6EYe+KA1g1aRNmD1uK0M9nYLg8xT/xR+TZmyjPp+zOstYPLszJQ1NVtQFg&#10;Y10J6jVKVVvzGgCD3tgH6AOgosOYGy4AvjPZuMUoUOqJNccB+ReG70CLVCBbVdfZZXCEsaARgLbL&#10;q+EhBLuur4dT08hYKBsjd6Du9gG0Zz8xBdYaaWUBN6aUgGNVKqvSWQ+ZyaZD3SNzqhrtOfFoehYJ&#10;B83frudXAM04eX7DWqmNFUyrmWmNC7MAOCubmxXK/pyVKuU+HCUp1hQ6zUnln+UpaJlrpu/R67dm&#10;JAbrm57+fT+EHW/eqP/NKC1Byeg/OHi/rEEQfZXbO5qtgY7sBHQkxsARz/xP1BrDuh9soAg+txop&#10;LSnK9574cCr3K1SBV9FOCLYk34OzIpv7aTT3QqpcpcHYCDqIGb0SaHVOxB/LhsxtjdZ7qL7qH15A&#10;Q8QedERsM2XOTQWodWEEQM35FgAdCpDLstpJM7j+HN9nxCD/cSqCfjUVw3sq+KhgJ9cva7TXT3Xi&#10;JynAJjMCLG+LpqpKtNZWo6wg1wKWlrNITzaRoFNiE5D2lHU/TaHrilCaSwWYk49igTGbIic3B8X5&#10;NHfzc5CXbalF9f1roCNP+xAvCD8JJwkcRYgXAO/cuGoGYNXNJuYsmCwf5Tfz6M8BUByTz/Ls8TSB&#10;xwUg5uYNvNXlasfhPZswTQqQANQX5nkHQV4CUMPLTD/c4Q+TAKiwWOuWLjCuMIU56tfTeh/q97M6&#10;NnPSspGXnIeM2Aw8i3iGiMMROLL6JNZN2YG5w5ZTfU0z/kCDe/ubofKh3YIxmjduRO9gDH5nNE7v&#10;OIPy3HzuL8m0ErlUjvUV1WiVO4z6J/j8fQVoAVDD/W8ygc023nBz003H7CQTCXf2wLloyimF40Uk&#10;6qn8tBC2nYXLKV8rQtDBQue6utYUQseNjei8uQUdt3ag7eZuM9Ojozwd6GzgechdQjgSc6QopAzN&#10;WLAMKW6RWpPJZW2RMmjJfobWhFtwSvmZZAHQY9SG1uy9xeco76JG/N6LG7DR7GqnGW0nfN21JTwu&#10;lYpRFtZItBmZ1giiBmNclvp7aS6bs/v38dD1+vr9dN2WucvEe2K5mfBO8Fl3SM7VzEhuY/5J9RVn&#10;oj3lMWF2m6qOSp9lQ0tuOqX4krXuMBupJJnB2s77pWU3CUEtUNSSetcsemW6KqjEfWdg7ry5GTy2&#10;Bj94LJUHYzWoTFB1qp+wiQ1d482DaL+1D7bI3WYdGLdiFF5ZB6cJ7KB+wJXGPavzwndoPvedGZxD&#10;TQkubruAb1mX/Pqqq8dyeh7Dht/qAnoFQFM3WAd8XULfV4BNZt59i2JxVlSYgZBiAk2gMjNAsrLM&#10;TK2tS7ZiZsA8bFu8Dxf3XcX9Kw+R8oBgS8qh6CkwYfFL8vKYCMMciSGNDWQgN5WWItVeDpPpByQI&#10;ZS1KOOm74edPYnqIH+ZMEKPezJ8fSxJwCwVN/tYAMCQILx7F4C3dggsnD1C5jcS88X4GgL5RYEFv&#10;Pn9gPf80AM4ODcCSWVMQez/arBAliaxV3+T2Is/uooxCnN1zDpMGT0Hw56EY+R4h1yfAigrTS/11&#10;4zGKMl1JbisyXa3+ilAM7DMKW+fvQEkGzeMsth7yG6TEriouZYtUiRbjo6RR4OqfDEBFnDHT5PS5&#10;1gzhs5w3h/QcjfDdl8G7hLpru9FEE7hDC2JfXG4WI1KhcxB+TiW2xvbIzbDd3A77rV1m/ZDKh+fR&#10;WZRkHJ9FG+NMbIo8i7UxjzXjgIXcpzhYKUxrL2h11MFWlIqWhLuwU2V4aP6qD9BFxeciGN2sXG4t&#10;a0kgupicUhw0vZ2seI4XN9GZ/Ai2wgxrBomOb0aLvUc3dc2qXKaCvYTBv9eHACTzV89W/hiVLlXu&#10;oopvr4O9Ig9tWS/YwNw398OlFfXU32cUOfM96RYcUoKEYRcbIqurgveLjVUrGy5ZBJ7GYu6PKp/H&#10;E1b1LItAM0zMnXFxKwGod9KcBpFaM7mhEE3cb+3tQ2xk96Dz1l500Ky1Xd/BBngjXOGE3xU2xmEE&#10;4AWpQCu6TdX5lehIjkZ1UhZmDprL8ixXFDXw1mwoyw3GWye+B0ApwDcB0HKDaSEEWwm/hrJywstS&#10;cKrXJdlFSLibhImDpuP3vxxEAROIof2DMebTUEz5dha+C1mFLQt34uyuC7h9Ngovol8g93k2StKL&#10;aQmWoCyn0BoopZWYxX0KfhpQkTospFI8tm8HzdaRFgDfwJ5/NpFrlj8zRRoBOHfyeGQkvBAAgcjw&#10;86TrKMpLP/Ml2cgvAWh2IPj9NADO4YHmTB6HyMvnUJzLVkGDHryQbF6I+gQqckpwbNNxfN1rIG/K&#10;KIzqI58kjcSyZeKzuRE0RTUHePQ7BOSAUMKQqW8IBvUejYWBy5AfrxEjSujMDGgJvpLcPN4YyyG6&#10;kTenseZ1EzjYzDvWjf5zCtBM/tZrbgvijVdE3KE9x2DWN3NRo1XjEu+g9vwaE0FEI22uiyvhuLwG&#10;Nio/qT+PwkhpBTGaJgJgRxSBeXs/mp5cpsmTZQq+MGNYYwgktSHTVM+mxtHyYmXgNnWGm6lbmjFS&#10;no/W5MfoFPhUwVT5WOFcrGQuLfTN1474aEKPpphRh1QhrHDOF6x4z6PQlhoLZ2kOVSWVqDrRqQDN&#10;6KIqmFSnUTg6qX8fj1fK79VDmyT8LGWovFGDxPx3Nplpi505z9HCPO6gAnMa5U0FzkZIsFM3hC+Z&#10;9xoIYXJRkatRakm8i9bcJHhMsFsFkeAd53EsAOpeaFDFC0CZ2CwD3uLA/wjgphLYkyLRcucQOm7v&#10;ZiO7E51UdZ2Re2CL2MmGdzPTWjivWvEf7RdXo/3SSjRdWouaiANAaQHObDxuws75yQePdcsCoExd&#10;C4B/qgAtAMo0HtrNH1tm7bDcYMwocLGxslopMqoKaYVR+RlfX6q4irwKRJ+Lgf+vx2MYBYdfH+5H&#10;M0D6hGJoj0BacwH4tqcfoRgI/48nYMrX87Bs7FrsW3YIlw9eQezNx1SBWQReJrLS02j+WuMGBYRf&#10;TlqiCbY8bdxo0//nS75utzex6PVkGGYAyNfycQ4ZgyWzp5MhmRYAH9y7iVkkqwVA33xfK8aW+dFf&#10;AEA9zwwNxKmDe1GgFaKyCClJ2izSnC1GZV4Jok5Hwf+jQEJtLJXZDCtCs8BDAI7WjSIAh/Ufh297&#10;jcLwd9mKfDQN/u9OMUpxwpfTkHRXwREVXodgJQALmWkNFaVmVkjD9wCoUeAfB6DVD2gVBClBoxQF&#10;Y0Gwhz/ObzkPlJegLoJAkxO0WZdiFWyXFGNOa2xsJgC3ANe2wn1jGxwsqM7oPbBH7UXbvWOoj70K&#10;W1kmz0cmKQu9+gM1cdSYvYIQi7tKPEu+XvucqNV3qJkFrhoWuMw4tNHcldpTRXPSzHKzYnioPDxU&#10;iZ4X0UyCHyunkiqolODzW2h5fteoF0d1AZWlZpFoVNEytTR1TFFM3gQGPSwo/D8HkL7r8SUNSllm&#10;L/NAs3iUN85muJvL0FmYxMbnHjqZn07mpVuqT2qPys4upc28l9kr5S2TV5+pO0L5b1PMx6RotBel&#10;0XRuZgPIe26Ow+PxPHS7jcZjGeB/1nmobJht/JQNU1dTGdoTo83i5Ypo7YzeBefNXWxkdxoQmsZW&#10;DTABqEWatDyp1F8rG+jqi7RIUh+j/EUGJv5+Ckb01KJgAp/Ktfr9rHL/ZhP4zwCwqYmWVYlxO2us&#10;qjBBj7PTkow3h4KWllHYHN90Gl/2GoohvYIwstd4s48xWmxJdVuqk3VuZB8tRTEBw3uHmO8N6euH&#10;gf2HYuH4xUh/Ic+PbLJCKtAaRCmmmZzwJAYrFs0kV6wRYFmlPgD+kEFvShbDAs34huKZTh8XgDVL&#10;FqCmtMgCYEpiHBZMCzGOzPrCXMLvrwGgL80kYbetWYWMxAQzIpTNDJKzszXDIw+Jt59jwhcEGluG&#10;0b0Vl2y8kdsaotdNGkkQTv7DXGyYsgUXNl/C9V23Me2P86jK2JJ9NBZ3LzxEeW65MYElwTXNrrIg&#10;Hy2amkPzt+GlCfzjADSdwLwxUoAaFfMVBDM9iO81ZWfyV/NQn1oIR2q0Wf6xg4VMyyQ6Lq2H65ri&#10;6W0xS0R6rm8DInbAfXsPC+teOKL2wEFTuDX6OJrirllrfzhbTUH3hXWS2jBT4/jaCA/aySaqiCqF&#10;tqnSaH5xPSGYFYfOpChT6Vymv+kWQGUIqj1QdSh1GbP4jjG91AkvU9lBU63teSQaE6LRlh8Pd2Op&#10;GS2GixB0WhXzdSi8ntQXpuf/uz9+eF2+bWaanOl2oNpyt6GrsxqdFRloSotB87NI2J5SZTPvrAEo&#10;JsLNxTx2UN05UpR8AFS6Zfpkncx/mcq2kjSYxY680DP9wFL+auTMsbnVwI43nvlsphsKjYKw1grh&#10;OTTcOW0ihzvu7meDynLFsuWK3A5npFais2I4qhvGEb4GHeE0fS+vNAFRGyKp/thwnt98AoN7jmb5&#10;Vp/fZIw2AJTFY9UFq/H/aQBsb2pBrWaB1FWjurTEiBkzUKHBSKaizFxcOhCGKQOnI/BT1ue+YzCw&#10;+ygM5D6GKjBqzxDW8wkY3VfHZDL97pqBEoJvewzFqqlrUJBOVUmwygVOi6VpBLmUKi3qehjmTR+H&#10;mRP8acL6ePRm9rwpvQSgeR9EU9oPOzasRmtDnQVAhbL5bu40ktHPfEHgkxms1385AGljh/hj2dwZ&#10;eBqjKXFybsxgS6ER4BSUZNJ0fZGNGaPm4nfdB2H0h6EI+f1UzPf/DhP/OJPm7nhmVjAOLDqOytQK&#10;1OZUoSK5DKtC1lBGj2DG+uPMtjC2OKUm4IKUpZwlNcrUVCkzuJ4tVa0B4IuoJIx4bywBGPoaAKX2&#10;5P5itYKjvS1UoPETtAqCbr7Mcb/+EzCsbyAubj5DFViE+kiqwLD11jqxNIHdVzcQgjR9CT/7DRVM&#10;tswspDatQXFnH1xR+80KZJ33T6Ml7jpsxamAnZVCI4/eSmBGIaUGLecvC4QvKw0rhExXmtDupgp0&#10;5j5De8o9OJncBJpUH1gpVUFNJTVmcLQx1VzqiNfo5ItrrMTXYHt2HS2s0C2JrJyFaWY+slmVTqa4&#10;6XRXHyTPxwDCqpwGEOqjNJWVm/Xwfvx60k9MMm//7aD5cq/MFpNeHVHZZjZZW5heflnQ0zkxaQBI&#10;18KHFcCBGe5mo0TwOapz0JIdiyb12TGv7M+s2TfqewUbElBVG6VNc1jdEQ6Cz0UAegRAjcYn3CMY&#10;H6IjJQ6O8lwoRL3xAODhXp6TAS638dmCL8/ajPry3PheqtzFBqo19R5aYs7Cfvc4nHe0bssh2O8Q&#10;glqyQMuSRiqKN1Weonxf3QRn+AbYCMGWy6tQQ/XnSX+K8ufZmPzHSVRaWhFRDTzLvfr2CB518Rg3&#10;mJ9gAm/2KcDGFtTT9G2sq7Ji/2nwI0uLniXxdTJFSCbyk3OQ+jAFDy49wLntF7B53lbMG7MIk76d&#10;hfFfzMaE38xG6CczjYWlJTHNtDtafFqZ7tj6kzSjy8w0uCzWa5nCWkajiCrw7OF9mEFxpjD4PvNX&#10;rPnzCvB1XlkMM2Mb5ncWAA/v2Q57Z5sA2MULq8DqpQuNb4xRgGaUxdqJj55mJz8xzRqvwKnBiLp2&#10;2Qx3G6WmUWCNFjGjClLzcGj7caxdsBVhB8PxPPoF8pILcWTdSYzoE4jhv/TDpslbUJZebBZaKc8u&#10;xsHlBzCk9ygM6uWPbXN3ozi9gK2FN95gurXyfF2xnKIJwJo6LwATCcBQ7nO8MW9fSn4VAt5knwJU&#10;v4jgqAERfT7aAJDfeYcA7DUa4z+fiOLYDNgzY1EVtgU2KcArK8wIsPPaZrbE29Gp/pnbTGypbVSA&#10;di02xJbbrdXI7p2ALeYMmmgOdxYksHJogRyrJ0jUs6Iqq6KqkjCZOqr3oqHMJFUUmqzNVejIS0Zr&#10;0iM4WOG6ku4a1fF6kupzylXG5y6TICfqcONX6HoSDlvsdTQ/iUQzzTtbcTK62qmWPe08rp310Bp9&#10;NABThTSV06qg1qiklcx5/iBZZ6xkfevf4iGFZJ2bL/EcuU0+c3IcVhuizSYQhPcUjGnpHQG31LWe&#10;ea1eJ3TFO2zNfEjw3UIrGylF4jEzcJ7zmXlnKWnmoxmIYh6r4UmiwqYCl/rTiLyT2+0Jj9CengBn&#10;RQn3qz5fb/eG92HdX56caViYp958MkCWe5KjDe7aQjQn3kET4eeIOWkWrXJFHzQQtN85QADuMmu4&#10;OG6y0b25Ca4bhN/VzXCFbzSuWY2X16P+zjmgpBoHlx7BwF7D4f8OG3+WaYW+N2Ve8DHA804MUH34&#10;ZwDY1SYTuAVaBKm2qhS5BFRGehIytPIjQWjV7VTkE1jFeYW0zkpQlVNmUnk6oRabjxfhGQjfFoW1&#10;QdsQ8sF0jKEpHNx/Gkb1GYeR7wbg1onbKM8vM7PCsowjdKrp2sqlFblz7QrjXWLijv6ANW9OPgC+&#10;DkImAlAQnTrOH2Gnj7Htt1kAtLU3Y/umNZgcTABOVmSYVzv5awCoeP1Tx43GKZJbUWGsQRBrVEeR&#10;HXJT0pGdmI28lAKUM5PkDFmdX4WLO8IIoyCMZMbP+GomUu6nQEETa/OqcHbrOQzuPdpEl1g6bjVy&#10;47O47yzLtzAti/vKQHlevjF/G+pqyBWZwEkY+b4FwJc3WM9eAFp9gJZZoKAIcoUxAyOU6eq7GC2J&#10;/t4ESvmROLhoL6DJ4I/OsqCtZsu7kgBcC+f19WyNNQK8wxRQD589t9Rnc8hE+XXcOwT3vSNwxZxA&#10;58OzaHpyDe05L+BpFXgUdkoVRWrEvGI1ZkUxFcYHP36iD03Fd7Aw1qM1Pw0tyY/hSo1hZbQcbz0p&#10;VH/JMn1ZMc0opaVeVImd8eFwxCuowlXjZN3Jit7C82imedeSdh+dJclmiUZVQmuuK6umzkmvWVnN&#10;+QkqPDOdo+88lVSNXz302pysefev+1C+8IgCiReAllLWOVhnYxoKKT1+bNSsMeF5PoKO3pvv0Nzt&#10;bIC7Kgc2NmitNG1b2DDYmSduJk/cVXieXYWbAJSzufwulY8e0wfIvFYj4wMgk4v535F0H60Zz+Go&#10;kfuRpiYqPJdwbZ23yROem8lHRdXxktrEIdQ50ypwlKahncfpeHgO9vun4Lx/Eo77x1mGjply5Ize&#10;B/etXQSf+gJ3EISb4YikAlQ3zJV1aLuyBnXXdsJTmIHMOwkI+lWoCTYc8A5BxwZeU99ewc4C3k/p&#10;A/QBsLO5DY3VNSgvLmZ9zoAmM2ik1poBkoy89GSawQRgVj7KMktQnlqOnNgcPLn6FGc3X8S2GXsx&#10;f/ByhHw8E4HvWN1O6mb6phsh/esgExqvNK+I+7S6y0x06ZxsJD9+hBW0JuVd8ibW/Hh6DX7eNIsQ&#10;nB46BjFRVPbMewKQN8plw6G92zEpWKMsPmlJ+HlHgf9iANJOnzJ2FHZsXGUyRy2GFfFFjo5MGQJh&#10;NiVuHlM2qvJL8eTGE0z9ZjZG9x6LAJqsI/sFYP/SQyhLqkDxizKsn7qVCtDPOCnPHrEQ6Y/TmEFy&#10;xMxArgCYlm5cY2oqSlFfbwHQUoAhPwJArQliFYhR70zCKEJPrjCBWqOEn6nPxP+9KSZWYNC745B9&#10;Jx6oSEf5jS1o1zQ4JXVCR7Agqm/m1m6AhbPrpvoBWWhVcGMOwvWAEHxwlOk07I/C0Pj4KppSH8Kl&#10;8OcuVhhWF/2p2sgdxlRcmZ6mggiMErRWZTdOsu2N6CzKoBKMMct0uuWAKzWiiimF8vw2up5ZFVfT&#10;slyJ18ysBLeZWXIZzieX4Iq7AseTK2jj+bQ8uYpWms6OEpro7bU8htaksLBimY9EngGhBTxVbp2r&#10;3KwNVPi/SQZAeq9K/2/xsJCih87DqFW+ttSVlCqVlFF7PDvC23ItEoh0TgSfoxHuugK0Zzw2aq/j&#10;EfOC1+96zHx5fAldfFYQChO4QApQ3QhU1F2mi4F5ysZFfa8++LmT78CWdA9tmc/grJWbi7Wmr9Wd&#10;YE6TDy/8TGOi1zpfK0810tvVXglb4Qs2RhHoVGQgNrBuqj81mIoY7mTj6bx7EG4C0MMG1kEIOiJ3&#10;mJXtbBGb0UkzuPPKejRd2YQOzTeurseGaZvwTfcR8KP6M+W9r9XYv4Lda8B7uc37/s8CsAV1lWVQ&#10;xOcs1rksDW5maaSW5i9BWJlfYCY0ZMZm4vbpaOxdfghzRi2G38ehGNo3AIN7+GFYz2AqvvGmS2pQ&#10;jwAM6uuHwN+Ow85lu5D5IoP1N9v0/2Wa/aajlMeKibxuDcp6HaD/pUnRY2aSa4nPHpu785ZpgXiT&#10;ws6ewGSawJb6U/qXAVBOiysWzkDC04dmvqBpKQi/3MwE5GYkEYSKDJOF0pwCZMSmYUnwcpNJBkqU&#10;6wpiGvjRBKybsB0rxm1CwMcTCaQQDOkZYACYxt+YAZZ0DYTIf0iRY1NQWpSHutqqnwxArToX0H8C&#10;1Z7mAlvuATKNA9hqShH6mb7BqVSlwdg+aRs6CkvQGH8dtde2wK5ZIDfWmGlJThZK1829LKS74WZS&#10;/5+HZovn/iECkIX4oRYh1zog52B7dBFtVBptBJazIhNdVCSaYuWWacb7YakX1RTeGSYB0PgRMvED&#10;Jlby1np05iaaGSDO5CgqEVVIqy+q6wVN4xd8LwDKhEukuonXlLowE52kK/aiSZ7HF+GMuwQbn9se&#10;nUNzbBjaWKkdpRncP0HotvEcBD8eT2chIBvVJaSoB82rvPj6dQVmTvzf4vHavi0AvjqSpfR0fIGa&#10;5yvAmHPja3sjXPX5sOc9QSvVXduDs7A9JGxiBb7z8Dw6DzwJA5gXnqdsHAg/uRpZo+zq+7tl8rNL&#10;733wS2KDkXwfHWlxcFYVeuEnJ2blj3LId2aCnS95z1P56qT53VCIjvQ7aH16ER28Hw6eg0OrxT08&#10;SQiywWTZ8Rj4HYQn+gDLldTfdgJwG+wROwhAlkeawW0siw0Rh2n65iP2ygP4fxyCob2CaNkIbBrt&#10;9Xk8+GD3EwHY/fsArCzNR57MU8JJoewEKS1PkZeUgRvHw7F1/k7MHfUdxvyGgBswygBuSN8gjGC9&#10;HdFnLIb1DsbQPkEI+mwy6/tKHF53BI+uPURuUg4KsnOMlZiRpb5F1mlCtiQ7GxePH8YMmr9zf7L5&#10;+2eSZofweTYV4MKZE2k9ppu7YxSgHvduR2BqyBjMeQnAV+D7SwGopA5HBSTUCE5hboY1asSWQnH/&#10;sglALXIi58fs5zlYNXktBvUaidF9Q5jxEw2c1GGr1eMH/zIQQ3oEGl9Add5qLYMl41YiJyEbBWqN&#10;CFJr4SWa1gSg1iatqaQ5x7IfHy0AjvtRAL4qEJLk01hophK01napwyB+J6A3f9d7MpVgICL2XwEq&#10;S1Bz+6QpeI7I9ehUh3TETgJwH5warbuzF647+9BFAGrRG49a84enCJrTcDxmC8/C7mZhtz25iBa2&#10;/B05T+GhMjEDJPIN499LbcVKY5LA4+vEFwSdhGVjBdqzn8OWco8AvEPzjIkAdCfdhTPRcpmxVAyV&#10;wYtwgOoPAuATVnqlOFa6uPM8rzM8L54fTS+F6m+KuUBFcgv24jSgQ3EOqQjlOuMiXIwqVRXnqSqp&#10;VpsyZFVya+u/0UPX7j2yDzJKvofvlQVjOTI3E3wFaM18gAZCvkXrsPBeSF25Hp0xixOZKM1x50zs&#10;Rc+zS1R+VwnA68w7NR7e2TdUf+bZANA70ETl15HyBM4yDXi0MF+YP96GS65Fun86O5M3XpFhAO7i&#10;ebVWM2+T0JJ8Cw7Ffow9C0fsedh5b1Q+nI9OEICH0XWP4LtL8NGa0EL2TjMIsoWNrfoAd8LGRreT&#10;KrAhfCccqXGoSs7HtCGzTCh6NeAmGUHhc3r2lfXXgPcjABxMAGpVOMgfvLGZ9TjTmKbGUZn1N4/w&#10;k1vb/bD78P8sGF92H2aivYzoNxYj+wdhWL8xGNzXH8MGBCL4s0lYMmYlzmy+gNirT5AXn4PK3GJU&#10;5Cv8fa6Z9paZlYysbAklhdEjWFNTsHP9KkyjNan1Pt7EmZ+UXk6No/lLmK5cNBt1VaWmpJhRYD0S&#10;nsZiJqXmbAVGlb8Mf/jXAlC0FgClAs8e2UMzV3P9FDRRQ+fWXD+N8OSn5GH3Ug1ujKbS0nzd8Ua2&#10;D9FiSX3H8ibwplG+B72jGzneuMl8S1DuX3MUJTnFpqXI1EiUWg11xgqEqQRrIVtklrmEO0kY8X4I&#10;Rva1nEDl+uLz+dOzBUBtl8pjC0nT1wCQ5rDmBgfxd8F9JzGpAE3FkLcDMGPgXDSkl8GRlYj667vQ&#10;eXszOm7R/KAJ7KACdEXthf3uXjMA4mGhhdb/FQAfnUanQGPgQ/VB5eFWoafqaHsWjo7Ue3AUp6Kr&#10;WdP41BdnqUFT0VlxrPnElhlldZzzAh2tVB+5aKc57RYATR+VKmcU7Ky8TgJQFVkzE/DimjWvmAqn&#10;K45mHyue4OdSNOonAjPN8xg+81zthHZr9GE0xpxBSxrhWs/81MJB8h00Jh71IE/BnIY5H1ZsAycV&#10;KSv9WzwsBaXEYzJvTD+lFzrmmVmi8zGhxtqrYSuKRyPzt/XeUdiooBx3DsN1n/B7cIp5fwauJ4Tg&#10;E8JH+WCC0CqElUbNFdIqwlJ7BJ/8Kg38NNCUEM10l+rvARwFKYRZDQ9KU9aci3V+CoFmN/pYyllg&#10;pOKjwu9qbzJqsTP7KTrkT8gGyBxTcR9994INkYfWguf+UXTdP2IG0TQI4uT9cN7aB9et7YQfzd9b&#10;VH80g1vDN1PRUr3WNODspousH6xL/RXu/nU/P196HYDeIKgvt/P5dQDy/aBufgTgdkXrQlNNnam/&#10;Ap+clJU0ha0qpxwnN53FwN7+GPVyZHcSxn0wAwuHrMDuOYdwafs1PL36HEXPC1GXV4UqQrMoM5sA&#10;pRktoDIpAlRGZiLrtCZOpJkI8UlPHmP5vJmYQY74FNxflfhbjUsoWtVUwnTLmmVob6HVxcdbvsKq&#10;CcdL5kzFLHU2El7/EgCauXpMM0J4sFWLkBH/jBekVaMUJZryNk3+gAV4Gv0MY7+YgKFsNWT2juo9&#10;HiPeHYt1U3dg1vDF+LrbSIzsFWympg2j+vr67WGYPXIBkh/S/M2levR2xGZqNEqDLIo3mCLnyTx4&#10;bC4CUDNBBEBLAX4fgK93Akv9eW++RoWpEFUoAgldowIJYcuRdBwV6CgcWXEMqKpl5bqK+htb0HFz&#10;MwskASgTJWq3cYGxm4JL+LHyeWKOw0WzxkkICnoeKj8pQGfcZThZAezPL8OulcPio9CZ/gSdrFiu&#10;uhJLEbq8AyUyQ83MDfUdedUEK5WroRgdmbGmP8o440r1aW4qn518b1QMVWBXPE069WuZOIPWcZ2s&#10;gDALMik0v/onT8H+UH1Ph2AjxDvuHULj3eOof0iIZMfxfLRQUjshYzeV3MnCYyLls+ZbSpCnpcTX&#10;vvf/mo+X+1ZDQMhZAzQWDE20Fhdh4+yEs6YA9fGRqLt/Gm13DsIVvdcoKReBIiWuxkiqS0sRKDS9&#10;IjV7mBSDEU+voUt9aZrny7wzszzMswAo+LGhib8LGwHoLKUZpSUKBDjdF6/Kk3Y3M3o81khzV3MF&#10;HBXZaM99QdV3H+08N+fzKzzuBd4H3Qua4gSgoCwAdmnJTK0WR8XqvHvMlCXB23nrINMeU9bU6LYT&#10;hA039rDyZiL/cQbG/mqKifasxjqIZT2Qz1b5/j74fEl+eK8+57OvDsgCI8SGvC0FuB2eli7UlFUg&#10;K03xOzVIIQCmoIhma1FSIVZO2EDlF8T6pdFdCglaS+Pen4PFQ9dgx8wDOLnuAm4du4dnES+Q+yIb&#10;FRQv5flaDiOPak8DKjJ7vWHwzMCKFSHq5uUwmqzBmGOY9C/pA7QUoIIpTAoagSN7t8Pt0D0zALQK&#10;anN9DTauXITpkpv/YgCq/zCQMB2JBdPG4XF0pBmw0LxdEyaHoNJoUeqjNEwbOgdD+wSaidpDeowz&#10;y1/mPSvBo/BYLAxegoBPx2H0h+Mw7nfTsG7aZjy+/oT7KuZ+tC+2QhnMwHRlGlWmOmaTLb9Ae2sn&#10;Eu+mWH2AvUONyfsmAMpMsAD4artmpJjEgqFkrZbP1+9OwPBevNGfjsfTCEKnLAfVtw6jXf5/t3bQ&#10;RNlJAO6i+bsfduO/dQROVjrPA7bmbNW19q8WP5IJrL43J5WfR1GCVQEURZgVw675o6xoLemP0F6Y&#10;BHtlPtxN1WYyPjq1MDehqPm9nc1w0wTuKExDZxrPJfU+kHybiYpPM0W8ldcAUEqGEHS+oGknFw8e&#10;UwB0E8Rdj87xvFjxDARlqh8jAA8aBeugCdZJ86uNFa/+zjE0ZFANtlANdrVSgNqoAq3OfmswwipH&#10;LyH1WvrXerw8AoFH+jMRNmoUNG2MqhntNXAUpaAh9jIabx9Ah1xIqPzUF+smzB0xBKC5RipAXq+B&#10;P5V4F7+PJ1THbNAQJ6V8wwQ6UIPiy0ON9roT74CFio3MHXQm3UV7zlM4q/PQ1UYVKL8/3RuljiZ4&#10;mmvgri2GoyQdNiq+tuR7aIu/BRv3qf5F9wv1ybIMUP2pIXIKhjLHWT48D5hiTsFlAHjUeBI4BfLb&#10;B1nO2DBF7UTb7a1ojNyFtue3WU5KsX7KegzsHmBCzgf1nYEgws9a9PxfBsDNs1mum1woKyhCRioV&#10;mjF/1e2UynqYg4T7zxH4u/H46u3RVICsUwO8Ewz6TmG90xK4QRhK4TDyg/EY/8dZWDZhPY5tOoUH&#10;Vx4hNTYd2amKJ8j9CXyEqmaW5OfQvObrgzu2YsY4f8OjBYTXG1nzk5LUo+UCMznYD9cvnbPKER9v&#10;qadCD6etFcf2bfvXAaBmkGidkEl+mE4Inju2H8W58gfMQGZ6kpngrFD5JRm8cbO2YmCfkTSDx2Di&#10;H2bjMaVyZW4lShRNNj4Lj64/xp2L9/HsdgLykwtQoGUxCbpcSuQytiKKMJGb6jWvmYlSmFm8OR3N&#10;bUi4m2wAOLLP+D8LwFcQtAqC+kleOk17vycYGsdRvR4wAQN7jsaMYXPRmENTOPsF6iMPWBE6mDw0&#10;gd3R+1nxBBG22vcPmxFgPDhu1oEVALXam1Oh0QmhLqM8NOpIANJcdbCC2Kg2OpNYsFlptCJca2os&#10;2jKfoz0vwUSQ7shPREduAjoynqEzJRaulMfoSnmALqpApEQBBJ4ZsZQiFAD52i1FSJXpkouHFl2S&#10;yadzoALS+QgIbsLPTUi4qAAdd+V/xhRFEFJ1dNzei2pCpTaW4KzJprJpoclJFSYF5i1DevwQfv+a&#10;AJS2ktn7sk+NyQx2uNVJVYE2ArrqNs33m7uplKTG91L9Wb6YTipxB81Ksxj9A6orXq/uheeRBoUu&#10;8z5cpfJTsqLvKNDBKwdzS/0p/qInOdq4G7lS78CeRjXHxqc1Ox5tecnoKGC5y0tBe1Y8OtKewpZG&#10;Nc/74jB9spaPJjS48oL3mkn+mS4DQMJPiybpXmjt4IcaCSak7x2Di+eu83ezQe3SAlxsZNtvb0fj&#10;zT1oeUBw11Tj8p5zGNhvOEb0CyV4phF+FgDNsq9MMmdfmbuvkvxfrddvACA/ex2AJXkFZuEj1eE8&#10;WnOa/1uYnYWEB0+xbuYGjP/DDLMO8MDuBCGBZwZgNIjI/Wjq3cheEyketPysgBiE0Z+EYPrIeXh0&#10;O9b4DmbTKlQXlpyq1deY+PQRVi6cg5khAUZMzf8rFaDMXt8SHjPH+5sR4OePKRb4YNElAH3l0+PA&#10;7fDzJub+HH7xXwJArRKnRYvnTg7A9JDh2LFhOS8wGXnyCVTsMCapwPKcUpzYehZf9vkWIz4YgbBd&#10;51GRWWxGlpTRMmXLc4tQyswvzsun2VuEovx8lBQVsIXIQuztR3hx9ykKUnOsUWCCVRI6PZ2Fsbkd&#10;iXdSMFJ9gN5BkDeawEovt6kPQ+m1z8zn3gKiyDFsNUf3G2emGIVtuwTUN6DpSTiabuyDM5KV7dY+&#10;uKOYqAIdNLsMAO+fQJcWwZaLwxOt/sb0hOqDrzUQoY53hb4yszeMX5/lz2f150XDnnIHjrQYml33&#10;WaHuwq7+wuS7/M49fieGSfB7SDM4hs9ykJazrgVAy4XDSgqrL/Wnzn4d12PgZwHQRTVklumMOUoA&#10;Um3w/OV64ab5KPcezUN1UHEoMk79Y0K0Jt8Cjxl1FZD4UFnymsP/NgCkqWsAKFNT+xYEnbRAa9GW&#10;8xhVbHSar281syXcN3fCFbWHAOR9uUOg3yH87h23wPLACz8Nfjy+AI/cgtgYuZ5fNnDSoJGiuUgF&#10;mrxLuE0IRpm+VWcK700qlXYqzWHeA1cS70vSQ3SwEepksvO1k/fBnXSP0NO0RN0nJqo/C6qEq4Kn&#10;Uokbh+s4+WdKjYfxnM7BY9Q41Z+6THgvnHeP8B7QiogSAPcSgNvRTmuj/hYb1KI8VCbkY/xXU/BN&#10;71EmgIgZ9Hi56qHKrhdC/V8rz95ktply/0MAqq4oGowFQFezG6X5hFQKTVMTubmAAiaP4iMPRWnZ&#10;yH+ejWfX4nF83WksDlqKoF+PMzO2hvQKxPCeYxHQd4LpSlK/ZBABrXr4DeEa+JuJiIt6TrgWm/qs&#10;gVKFzivKzcDta2GYO2WcCa5iAPgGzvyUJI8UJS2ROSPUD0tmTTZxSk15EgBNz4UpSBQPz2Ixf0qo&#10;WR/Et7q6zyH6TU6Ffy6Z6SrG7g40B106dyriSV3F//JFidZgSCnJf/fKAwz7bAQ2zV+HkvRcFPI7&#10;ksGSxHmp6czgHBRnEoTZxShKKsHTqHic2HUWS6euxujfjcG6uesJwFzkZ8s3SaG5rUjRBoC3CUBF&#10;hO4bDP93FATScglQIXlTi/hTks8kHtlzHPw/nYQnN2LhKc9HffRJ2G4egJ3JwYropgnZdf8A0yF0&#10;xbDisdK5WcBNP88TVsCnGnlkehZGAFIBquLJ8daM2tL8EgCNkmPlIwBBtYEUAk4pVUnvrW2epPsm&#10;dSU/IATvG1PNzAwxI5gEn5QgK7RUpofH6qICFAAh+NLscqovTCawAEil6ia0PTS7TL+ZmddMdSsH&#10;3Bu7YLu+C/V8rntE07FO5rBGiGmGalDGB0ANjBh19joI9bF3u/7Md1XqfC/+XHr18Bh7282tHjh5&#10;DJne6Gyk8nuAKqrwtohdsJu5stvhurXTNEK6Dk1HdFFNqSFym2tUV8QZgo/AYQPgkUtQHPPkKRWg&#10;HMiZVya/9CzVpnug6W5skKQAdT+62BAhhQ0Q89vDe+DWfSH4oKSpiinRhKAU4x3eG77WPG0BkPcW&#10;L6gyBUAq/y4eVwMhTq0JIzX64BzLiyAtpXqE0D5kRoEFQNft/ei8vQf1igtIZdlWWIF107fg694B&#10;GCGnfZZPM6OJyVg8Rsm9uRz7kmUGW4OA1uJghKB+x+1DqOa2zt4JZ4MHZXmlJmz9wxsxWD59BVbO&#10;XI3oc1EoSy1CWUahCWxcrq6p5Aw8uH4fJ7eexrLx6xD8+VQM669wd/7Gx9e/l/rTqRZ7BmNVyEbk&#10;JhCgmvGRqagyCn9FAOak4uSBnZgp85fcMUEMjBn7Zt78MGk1uDn6DZP5reGRgqCOxqbVS9BYW2nK&#10;k8qlAaAZOeOjki3KygWzzbSTVxOO9RxMmP1IBNYfJg05K5Hcs/le0+JMeCxCSk7QZrRWI8Hy9H6S&#10;gk3fbWZL8AjlbGXMoAYzQbM8yjLyUZ1ZjuzH2bh98g628WZM+nomBg3wN6NO3/QYhQlfTUdqTJpR&#10;iZprrIiymVSA7c2tSL6bipEfBGF4v0DeaJrBBJ8cnX2BT99UIP58mkzlx4LCwiLXGI12DewxBpOH&#10;zkZ9TiHcuc/QcOswTUX112gCOyGi/r97TDGqeKxwhIbxO1O/k+DD5CKMBEDPi6usHKwYZvaBktSg&#10;VCBNWioNAztTuaj2NAOEAFQCk5SIh6lL8PsBAN1eAKoym9kNBoA8Hk1vsNK9GYBHfwBAguX2btgj&#10;CMKIHWi/sQU113eg8TlB3VbNkkMVZtZAsQrV99w+rI18L+z5ACg48rOXatF6/zJ970+/tB7WCLgL&#10;DlorduOW0w57YRJqbx9Dy7UdsIdb87Edpj92lwVA3gfXXapaqb8/A0DjF/lETtC8B17zVyPnPgCa&#10;RsiYsIQfzVkBrkvwY967qcY9THoPqm+TCEcB0JPsM5mZuA/18QqAXVTiUn9a8kAj8h6NymtQjAD0&#10;0Pz1xNBENwCUaqUFEcVG9LalyptpBsuRHvU1uLjnPL7p64fhfQWx6cZrwnTXyKLRQJ4ZzPvx9D0A&#10;agIA4Wf8X/uPx6DuI7F9DtV/PU1gWl9l2UW4fPAyvuozEH/o9i3G/3ESHl15hLKsYhMKPy8ri2ou&#10;3wQ9Vdi7nPhc3L/8EAfWHMLM4bPh92EghrDeDurpZ7q9jq45xn0WGPCZucUUL/kSPykvsGnFIswY&#10;qwXQBTCawX/BKPAPAbiAHNL2adzf8YO8HlubVZ5Y9iwAqjCyUDram7Br42pMU3BU/kDrg7wE4Esg&#10;/vPJqEedMA88d7LCz/hh39Z1yE1NoHlrwc+4w8g1Ji0LGQmkfypbgXSayBnpKMzNRRHV4INL97F3&#10;8X5MHTgPoz7S1B5/jOzr8wnUqPEEjBowFtcORKIyt4JwlW9SOrIIwJamBmQ8zYbfr8ZjmBSgWkgW&#10;Dgt+fx0A/bWSlmlhLRXoR2kvt5y9y3fBVV2ONhb85qijsLG1FgSdd0+wAMvvjBWOClAmsOeRHJBZ&#10;8LX4EQu9teylD4CsfASgZm/8VQCU8mAFlFKxAMhK+y8G4D6aXXtMmC/7zR3oiNiEzsitaL2xE9U3&#10;9qNJx+qsJ6QsM9iafiZT1fusxlWgY/kybj2+7YKk4PdT/gxDaQBrsIPHcanfr6sD9vI01EQfRyNV&#10;aQfPx35DMyTkj2kNSAnebs3G+RcBkNCikrMWO/o+ALvSrPtg1LjSawB8CT4pxjcBUCPyBKBLzuls&#10;CLtirVkgrsc0fx/xXHWecp+icnXSBHZHHUBn9AG0PLwAlBcg/V48/D4bT6DQxCS85Osn+Bmg/QTw&#10;+ZJvIMRSgOoP937Wb7yZArp/KQHc5Ka1nW+Cnl49fA2D+o02ffaDeo/EvlUHUZlXRdVWjJKcUpRm&#10;lKAss9TAUgOd8vZQAOPspxmIYX0+uv445gTMw/jBE/Dw6n3C0gKgxQSqv7wMPLoTgQXTZIm+GgD5&#10;SwZBLJNXZrMXgHytCR7TxvrjXuQ1U4bUOBsFaMFPJUwbnTh//CCmCID8wUIC0LK9fSD804O9Kfmi&#10;NBh/QiaF2Vo+Zwqextw2KlATp7WweaZGcKkG87MzzQiu+gULs3JRklmM87suIOg34/AtVZ7CUg3v&#10;MxGjjT+fBiMII75WnLMvfzkIG2ZvYiYXGW9y7VedtVoXJD+lGIG/n4qhKiQDphCAEwg+gZC/581+&#10;vSD8lKS+C60uZwDI94HvTCWEQzDy/UDcOBEONFSgOTYc7bdpupipcMfhuH/SgMWtEeBYDYLIDFaF&#10;C7MK/Q8AaM0/VSK4ZAKz8v0YAFX5BEATGEGqhK//5QCkapWCvUPzUQCMsvoBXZHbCL+N6Li5BZ03&#10;tqP12lbU3uDnxUksOw7jE6PSZKHwTx8+Jffmh0/r+b712rfNS+1ZbkB8I/eXlgo0UFE3mAWp5IdJ&#10;BUj4eQjBLqpAKUAB0HXnABsjmcCvA9AajPpzAATzqoug+iEA5QLzYwDsohIUADUYJfBpZo65D/yt&#10;HKk1EPU6ANUf63guK+A8wPOR+4vcYFwPeZ4yg++foiVx3PhldvBeNEWfgCc/BQ0s6wvHLMdX3f1N&#10;WQ5muXwZzYjwG80y/qby+6ZkhAAbc9/An0leBflNt5E4tZnltc2F/NwsE5jk1vkoTBs8D/7vT8CQ&#10;PgHYMGM74iLjcXbfJexbfQjH153AjWO3kBCjyE/FKKcaLMjUeiAFKMslGHPKzLS3x7cf8TndTIlV&#10;f78ZBCEIC3LScOrwXswIleILMt1pC6doEfSfzh8fAPXaAJC/NTCdEoqslHgVJhYjLwD5ZP2pH4dF&#10;90HUDUzjl+fIIZo7eB1mrx/kx5Lsbd8JmPe8CO3v8snDbCU0dU0qUP4/mUx8TZNXofMV168wNQ/H&#10;Np6A30fBGNIrgDeJ5mb/GWzdFCprMkb0HY+h6lztNwZTv56BTYRf1IWbVjjtLI0iUUqnJ6G6tBRV&#10;RXWYMnwBBvcMJrCs1k0tnhSg1eL9aYH4sWRaWv5G8NN+At5VZ/NUjOgVijG/GY/UO3HgQdH24DxV&#10;4H7YWek0u8ITcxpdUh2xJ+GIOwX707NwP7Vafc8PAagZCFQKZgqWTK+kaAuAPnXhrXA+9edTgKZi&#10;8nMB0PirseKZRZP+KgAes0z3lwDcAxcB6NEUrFta/0QRcLaY1fBaL29E00Oa9Y1lbD+l+KzyZR56&#10;7W1fX6bXH77PfN/7YfL9xvdaT3pNE8aW8Qj14dtgC18H+/UN6OD5KFBoF01zj/oBvQrQAFBm8Ot9&#10;gA+9AFT+M/1UAMoFxgDOC0Dlva8hMvfDu930+/nUnxmQ0uwR3QMNqAiA170A1Ij8BT4TMhoY4z2Q&#10;S1KXBmmYZDnYeS/a7x9GI5/t6XGwl1Rh6+ytGMi6odFaE+VIJiwFQZAa9b7a9tMb9+9FQ1LDLlcW&#10;7kfz4AfS4rpxLAr2Fpvx0zPTWVNYZ5/k4siqMxjcLwDjfjMdIZ9Px8j31NXkh9HvBGHkB+Mw7utZ&#10;2LZkD57efoqSrCJaZjmsl9m0zrIoVPKMSZ2f4XONk0N0mgmckhz/BOuWLcCMcVrE3BJQsij/Iv7w&#10;u2bwg9zxMWxa8GisXjLXLKPrK1QGgKaMmb4YGcMgiRMwh8RV9AXzY+8O3nSgP5d8BH55AkwzqCq3&#10;rVqCXBLYMoN50QSgBjvMAkeEVlluPmIux8D/VyEYrrnA71oDFlrJfighNkidvczouSMW4/j6U0iI&#10;SkA5JXd5DjM4VT5FGqZPRT5N4LK8PLTXdWDFlE0Y1GMMghThxQCP4OI+NSJlOot/UCD+XJLqtEbX&#10;BEKqUYGUrWRQv2kI7DMNg7uP4XktQGNOJWi/o/HOSbTdZSG+z4p2nwVaLToVoP3paaZzxv3BJZcS&#10;wujNAGSFIcC6ku5YAFSF81a6rrTXAEhl+EMAGrXyOgDlCvPPANBNk9BME3sjAF8pQOfNTXDQDHaG&#10;b4KbAFRsxBqBKOcJGktLcPVUOC4dDse1ozcRfvgWwg/dwrVDUSaFH7pttl3zbjdJrw9r+21ut55f&#10;vj7yKl09chMXD4UhKe4FUF+Ghjun0HRJS5JqedJF5Ej4AAD/9ElEQVQNJiitQ8rv+jYvAHcQfhqN&#10;9wKQ1yQAeghAjbIKgGYE+AcANG4wVGgKciq3pFcApBJP+FMAGgXuTbo/Hpm/TGagRM7pPgAqYAXv&#10;hcDqA6Ac09UH2PX0PFxxvAe8D55HlhuM1RgdJQCPopnn3qLjN7bi6t7LZm0cOfebsjsglOUwlGVy&#10;AsshQeYdZX1TGX5T8gFQKtAHQNWNkX1DMeLDYDy/lYC2hmakpyfSWksyg5R1RdW4tP8aBg8g9HqP&#10;x8geofzNBIzpY53HSO5jYM8QfN1zFCYNnI77rNPy+FDYuuzMLEJQM8Jo8cl1Tf684gCtQq3/G3X9&#10;EmZPGotZ48mSCRZ3jBvLX8Igfdf3fVqyCyYFY3LgKOzZugEOW6vhnLpg1F3zlijo67fRo666FKsW&#10;zzH9dj4bWgD7k4P8SHoFQB3csuE1srxk5gQ8vXuL9Ldkr7zANSgip0ctiqxoErsW72fmsXVTBAu2&#10;cCP7BmNY3wBM+nI6NlPt3Th8DVmxGSijvNaye3lsVfLS2Kqk56BAK86lpiEvJQUFzFxnix2ntoVh&#10;SO9A+BOiUm4KxjhGN1n75/ObCsWfSz4TQWaD1dfClrcP99VLJsg0M6Nl0/TtaMotgz2Ppsq9yzRf&#10;qK7uSXVQYT0mEGNV8VTgL1vr/7ISWACkCf0nCpAQk/OtlJ8xgV9VutcBaLZ7k0D41ynAVwD0xBCA&#10;NLt8AJQ/nQZBbDcJwBtbCJxNJrmvUnVdXo+GS6upAs+ivSAb62etwJc9v8UQqoPh/YMxvO84DOtt&#10;NWhac1lTHIfz2STzmpXIm0aYZ63jbI3cD1NsyL6aUxqMb1mZRnwyGs9vRsOW+cjEZWy/sgGdV9ca&#10;AHpojmuARiPAChjgkkO6VwGacGSEiByLpQA9VFqmK0IDUq8BEBqYIAA9UoEvFaBvEOTNCvCHyShw&#10;M0rM+2bmZ/M+vFSAPhPYAqC5H/I/1MwglQ02Qi7eD01LlL+iM+Yw2mhFtL+gcqyqwIML9404GMry&#10;rJBSqh+jB0xgWbRmLJkyLRUooP2g7P65ZLnCMOn3gqBxn7HWxw75choqMqtQV1FlupUKCK3SnDzc&#10;v3YXk4fNogIci9ECbm/+preCDk8wIA3oNx0BfWfw9WSKj9GYMXQ2syIeRVl5Vr1n3cxVCC0C1YKg&#10;fAvTqQzTcGj3FmOBSsX5zN7XTdqfmnzMEoPmEqSTqQAvnT1O8olz4p3HC0CaFBoFtlxhuuCwt/Ek&#10;tpoRk3mk8EsA+oj6E9L3bXCtNWwNiChS9MXjh5gRpH+mNWBh4EfVVqipcs/zsCBgDdVUsGndhvcJ&#10;QMhvx+PEulNIvStAFqIip9DMKsmjKS23F80fVIYWUk6X8PPC9DwzHziHEOysb0XC7WSM/mgsRrIS&#10;yg3GrPmhfjzT0r25UPy5JBcYawDFGm2zBkMEwSnG+dSPLfDXv/TD9u8OwFHXCkdOKpru0hy+z8Ks&#10;vh0WcHV0azRYbhcOKg6nUYBXCcDrpnKowhn4yYXlBwB82f+kiuZNpuKpMnoBaP3GUix/rQnsiTn6&#10;gz5A3yDIdrivbydsLAg6w7fAdmWdWSO59tJmuPISkBLxEH4fBpiRPjPybvJKfbbMQ41WvpbGsFEK&#10;YAOipIZkTG/eG02l6qXt/B1/o4V1RveZgEHd/LFDPmnFBWhig9J4YS3aL21A27VN6LymoKBbCWcv&#10;AG/xe1FUrK8DUE7FhIkZAPEB0GcCP1EkGK3BrLWYpQAtd5UfAtCnsn8MgNouE9hylbFcYKzfW4rS&#10;ADDe2wf4NBzOp9cIvcumXGh6nvxDHfIDfHQS7TSBW58Rfg11SLn9Av6/1sJg/hjzrsxcK5lpmyzH&#10;QcwnJVk4voGNn5QMMOX7x/tBoBoAch9qcNbM3Iz2mnaUFOQhKzUFpVnFyHuRi8XjlrKRG45R/P5w&#10;3hsJjBH9x7DR88Pg3mMwrNc4Cg5ZWNPMfdbiZ9vm7kBBYq4Jf6dYAAJgQabWE7amsEr9pdD8Xb5g&#10;pokhIPhZEJM5a43q/pAzfy5p3q8ZNZYFSvWnZTAV5+CZzwHaq/70oAIU9gwT+Sc6unDzWphZOWlu&#10;KNWbVwW+6UB/aZKq3LRyCVKfP0FhtuX7owWVNfpTQvM35WE6pg1ZzAwMMavFjfvNBEQevYGanCoT&#10;Aj8nU+GvrKkzmVmJyMxJIAQTUczfCn458QRrShZys/idtFQ0llWjuagRc/0WmRWpdLOl1KT8jJoz&#10;rd9f0FrK7FVh4X5MnwlvrkBotaDa73RW1kkY8k4wDqw9htaiSjjyU9ESexmdAgwrnWaA+Cbfm0nw&#10;zy6ZzvA3AVADIKbSJXkB+Br81AGvZCreXwBADbqo39HMQKHykOL40z7AH44CW36Arshd8NzYSQha&#10;ocBs1zZY0bEvrkKzVs17dAmO4jIsH7scX/cYyQoynipZFVWqQnn0/WSpFW/+qjHS3FWT9Dnf87d+&#10;77CS0dwb9X4oXoTHAvmJqL+yCe0XVqLz0kYCkJX0xiZogSonVaDnBiGt0GSvAdDqAzxKEB41I6tu&#10;qvHX+wDlB/ivAUDfdit5zeDv9QFafYsysT3GD/Aqy4EVfNXOc3AoSEbseTgenEGb1pZOfghU19AC&#10;j8e0wXMwWH3iLINWtw3LHRuWAM348OblT+3OeT1ZztIyg/ma+a06MYr5PWSAH26dvQtbsw15qqs0&#10;WyuzyxF55BZGvBdIhTjOzDwZ98VM7Fl2FGH7r+PE1vNYP3MbQr6Yxs+DjNeF+t6H9wrG+C+mI+7a&#10;U1TkFnFfClySivw0CpW0NL4WADMRcfkcZk0UsF51nf01AJwnADIZ8cY0IzQA382dgaK8LAM9azkC&#10;dft14S3R7xUALSpmpyVi8YxJmG06IrlDkvTNB/qx9PpveBFMguqsCVoy8zzN1wwrOjTVm+YV5ufk&#10;IOVJGqYOmc8bzQzuHYQN07ahJKUEJdmEG6WzJmHLTUY3Q5Oli/PzUZ5fgpQHKTi5+RS+m7gMj2/G&#10;ojCvABncpxZgQpsHZ3ecx1e9RvIma37kTEtZsACNfr0C/oTkA6CvwKmSmlFlfmb6FWUOqwD1D8U3&#10;bCF3LtwJW1m9GRhpoRnT/Ogc2lnA7U81CZ4V75lGgb8PQDP/1EBLAFQF8gJQgGMlk8+Z5XvG1y8B&#10;yGQAyEpnXC5+CECCVZX5BU1uLwClAGX6+QCoYAgaHHBrBNL4LwqA+w1EFORBAHQbCO6E68ZmazWy&#10;66tpAq+FPWwtWs6tQkPEXl5rIa7uu4RvetFk1ZQo5ZkqqvqlBDfmj08VWpXWUjJW0nvm7YCppvIY&#10;fzQC8NtuQZg5ZAla8ivgeBGOlsvL0XFpGeG7Efbwzei8QRgzualMu25sIwB9JvC+fxaAlhksE5iK&#10;+EcByLyUf+WPAdDrD2h9R/eC3yc43fy9CVqr/QmCXgB6jCM0z4FlwcHjO6gEO2kdND8mDLOfAS3t&#10;eB7xDIGfj8fAHv5UU1JVSmp4FcdSeWgB0FgmApgiF/F7byq/b0om3826OCrL1j0YSmDJv7YquwZN&#10;tQ1mrr2mvRUk52HNtE1mWQrN853w25mIOnEPlTk1KMurRHlOBa00BTeOw3fjVmFw31GsYyHGe2PE&#10;gLG4tDfchM/KTZfpm4L89GzW4ywDv4zkBGxbv4LmryK/WOrvrwegAGoBUDNJplB47d264WUEGJm/&#10;vsdbXuYZ/FkfdKGtoRbb167ADNrNPgD+RQMhkp8m/pZvmwXAOaT7NEJ1z+Z1yCNkZQrLd08LJuXl&#10;ZNFszcWSkJUEoD+GEoBrJ2xB/guatTmU4FmKRJFMCZ2JCgKxPL0Yz28+w8mN5zBn2HcY0j8AX/ca&#10;iv0rj1KqlzNj81CUno+uFhcyY7Mx6pMQa7SWBSagr8xYhbz/6Z3FSpbLwCsASgma/kAm30pbciFQ&#10;LLURVLDD+gViy/RtKIzLpBlTC3tBIpqeRqAtVoVd7g8XoOlXxjQlAD2K2GJgJRBqFogAqL4ky/RV&#10;JXPzWclD6HlU2eR6oc8MAL2jj28CoDr0DQAJ238GgC4qQM0/VRABnwLUeseaDmcCv1Jxua5pOcZV&#10;ZhBCEGwNW0MzeCNcWbHIvPcCAZ+ozy8IAQSYpbKtZPWj6tn3WklTpJho9v7/2fvr97qOrGsbPf/K&#10;9+N5v6cTY5ykmSEdMIuZmczMMceYmJmZmZllMbNky5JBtli2xxljrr0kWXHSwe5+rvPuZHqD9l5Y&#10;ddeYVbNmudO4NJFfisbvvWhbWWzF+NWEaw2enlyBZ7vGoHHvJDTvI4j3cZ8G41l8XoBXRwjA428H&#10;oM7rTQA6gekaDHH7AL8JgLqmzkwQKbtvBqApRPUD2igw78E9JaIg/LQ+i1xfa4h4r7Uvqr9XV+n6&#10;0iNouboPDZcPoTlDqq8YLVU1OLT2EML/Fk+3N9hGZYP6qq9ZZU/KSl04znUUxLSkg5L6ahBE1/Nt&#10;5VdmSVE9v9F7XX9HOXrqBP828N1ALJ2wEi8b2ikyim3Qoiy/CNdPX0X0Z4l0eUPopYXgq7FrUJNd&#10;zXqsWL58FGXnoyQ719JdZV7IxOjA8fxuoDOiTNd4Db2i6oISm+2RL/FDj66IwqaMyuz8ycMYnRSJ&#10;lCi5r28C0IXgG4z5FtOsEQFQv7f4v/AgHNqzg2yj8rP+P0f96dGZDcZ56LUkYYctGhIf4suNKI7G&#10;6Qt8287eZiMJwBFvAJBGiGo0Ryc4PjUON86fRlVhPl1gyWH1B+ZR6VVg+dRVvOF+8O4VhojfJ+D8&#10;9kuoLam2fohKqj2tJH9h91ksG70UsX9NtLV7teyeL1sarYEQ91Ey7hygm5RTj9N7LqDgNlXgU2B2&#10;3HwM/oUPb3Y4ASj1lkJ3QgB03Fi3IgpwTj+fAzYHeiwsnr99F3PAmAifPlEY+I4fIv4Rj8PrjuJF&#10;xRPgUS3asq7j+dWDVIJ70U74td88aHOBtX7Ha1YUUwmsgFqJTCCTG2WuFCudply9SveYKiIrmzNK&#10;LHVymkrDAaDFnd2WK80KTIMGVzwusGOeQGyNhl6iC0woGADlBp9b70DjtJONuP3kVwSg5gNT/Qkw&#10;cjcPzUHzwc/Rso8qcM80tOyagfqds/Hs/FY0smGbEDIRw94J4rWlquP1k1JW35L6XkP6JvKZKk/q&#10;kKaYs+C+MQjVQJUquIEwmpWcri/vl9eAQFzdehIdObdQu3c2mnZNIHRn0AUWAGej48AMW5qg9YjW&#10;ZnZdYML61HIDoBIKKBi6XWtsaKDHwmC2AoS/owJ30gUWANU/qn5S3gcP/CwfoOceuA2Ljbp7AOgq&#10;PrcBckzw4+886wa/ukeY8t52qAHifeggADtuHCQED9kUuCYqwRdKZFtexPLxHAVXcjErbq6N9g7r&#10;E8pGhKrOgvC7Nxp6rWvbrewZyFhmPde1u+lzp3GRQkzk76TICUJeZ+vG0T16Px7DlXrulyFIP5dB&#10;97fB+tfzMnNQXlCGw1sOWniat7qoeG+OrD2BquJK65JSt1NhVg6FB72zrGzUFT7EoTXHee/UEMZg&#10;CCG+cvoqqsQiaOkKiwDJ1oqRmVSX97F2+QKbqtZd/ZlpJNhGg7vzx33/pkkl2gyQaKo/GV+nqRsv&#10;IQY59+94CNeNd6/kAn/t4UjCq+dPISky2PxxTSX5Xv2AX1OAjiksRimpNcqzc/1qVBbkEn7pTnyR&#10;XNr8Mhzddgrevw62kcDhvQIxJXimLaxy69RtHGUl+GLccoT9LQrDWDi8egXzxqliEVCsRMN5kQe/&#10;440ZwZ9j3eQtbK1SMS1xPh7m1OHmwTvw/1UofPqFIHhAIgL6OCE2NkOEFdMtPFaAupneu+5a9+90&#10;qZrunzlmczBZSH15bEquKpdC0/E+j5mHjDP30f6QUry6DC8yrqCJ7lDzDScLsZIVCHxSgJaCyWMW&#10;EK1UV9axLgieswWRZAKiA0VWxLs0pcS/QxAaAJ0+RQHQ8gGycrsKUGtfaAqW+pwUAmOj1Bc2Wx+g&#10;A8C1DgBPr3BGgQlAS/klyFh/mweAe6ehbdcktO6ciqc7ZuDRoWV4XZSJ9TPXYijvjxobp6/VaWg0&#10;UikAqhK6HfZydVWpnWBe182TixfFyhOMmI+SUHX5PhqvHUbt9ilo3jkBL6k8W6j+tCBQxwGtzTKb&#10;AKTyowmACoR2AKilSd8EoPo6OwHoUYAuALUgkhRaTwBao0JFrmzbzrxrT1A6n80EQjOq8IwT6Liv&#10;tFfuSD7Vo0dRvuQ91nMLn59TaTYQmG0l9wEt6k8BsGvxToT/JQZD2bD7082Uygsl/NS10hN+3Rvd&#10;7gB07U0Auo28QCr46fvcDr9nAdQ0KcCBvYIwPX4uXjxsYBEtM/c3jyqtvLAUu1fvhd+vwuFDT0op&#10;7nct24+a4mqCjJ5cDusyXVqFtVii1IJKXNh1iZ5AHOtqFIaw/Kub6kFBKYVPAet6MV1geml0f+9d&#10;P49pY5IdAHpY4QLwTci9yRPHuv7uAtC636KdhC5J9GLnTpmA51oojQ9X+dnj7QB0vlBVUoDxaU6C&#10;VMXRfK9+wG8CINXfyLgQJBGAn08Yg3tXr/ACKCA6HVresjCvAHl3CjEhaoZNMQt4nwqAyi7sdwmI&#10;/EsSfH4VZsGZcq0CBniyPPPmyl3W1Jykj8dg5JDxGNzLG4Pe9cWQfoH4yy8GYWrCXDRXdWDNjE34&#10;5BfeTkVUIWKFU+GwmL6vFRw9O+/fBsBvnWzO38l1U3YOqUlNU/KjGhzCwuX/2wjMSV2ALLaweNQI&#10;1JShPfcamuiuNt9wKsfLm3yWYtNUOJsOJwjSpCruszLdP+MAkBXwZcYFKkEC8J7AR2UiU7+TKm8n&#10;ADXy6Lhdyj+oZAhvBaDUESHRoVFTZU+m+nNc4OUGwBYCsO3IArw8qDCYOWilG9xKAHbsnoz2XZPx&#10;fPtk1O2chVeFt3H94GX4fRhhMZwCoNPICILqK/06AHX9pRB1nVXB/RXn9r6WQGABTlqAlqIK1B9f&#10;i2c7BdtxaN1NF3jvTE8c4Cy0H5iLFsJPI9XtlpxWs0EEQLrBZ5SabK1NK+sOwNcWkqRwmF2AxQHy&#10;msgt7VSASiPGa24mkPG63hMEz/J6C3wCoGuCoEzdFIQa3eYOzRy5S1jePkPwEYiEXivvcdOt41AW&#10;77aybODJYzwiLHYt24rYzxIwhA378HeDEMrrEEYlHOYppxqhlfvqmF53A59rnvJnf2e5c+Ens2tv&#10;19hpuK3s0mzNYKlA/k2Dj+F/TULR9RK0PWsxtzZHgxR5WaigK3xo8wn4/47w4/e8eodhTMBk3D2f&#10;juriCk/GdynBTIvuqC95iAMrD8Lrg1DWQ6pA1t1jm07iUX41rh2/gBunrqE0sxgV+bnYu3UdPUMn&#10;b0BPBdgdcD154ljX392+QkvEEqVECsFIoBe7dfUKOrWaRukAsBOB3wbAlhfPsHTuTG7A6Qd0DuY7&#10;2jcAUKZVmVKpKFOjQrFv60YU8+JqJohldbaWpgJn9l5E8N+irbPV5u/24c3qRUXVmzdTsU50L9WZ&#10;7t03nN/xQ+hfYzEvZTGu77uNzJM5mBA8iaAchs96e+GT/sMwe8witNS1oyKrGiF/j8Wg//FHCG94&#10;qKW+F6ycCtgFse4FxylQX1eA32wKD/B5X26f8ztl53VUkEJ7wvHpL3wR/qc4rJ+6GWU3CvH60TOC&#10;sALNeTfpCp1Au8B18wigZAO35D458GunSyVTBZPis6lxqniqkFQnpjY80LREqPqd4Ofp/xMAzc27&#10;5smATABaOIi5wFR/6h8jABU2ojUo5P4KgAKJ+gAt67UHgC8VfHxALvA0tO+dRAhORNP2CXiydQqP&#10;8QweZhQi/pMR8O4V7py7pzFx3C65YU73g11rfm7G620A5D2WItFg0tC+/ti9hKAuL6b7Ox+NOyYQ&#10;tnSBub9m7rtt/wyqQbnB82yRIAGwTcd5fImBWwBUXkMlp3UB6LrA3QFoUxN7ANDJqegCkKbrakYX&#10;16MCu0PQycqjz9g43T7L+6g+XKXCOolW3sum28fx4v5FtBYTfHX1aCytxZnNZzAqYBI+6+tjkQoq&#10;i1LNwX0TECr1LOB5YNVZxngNvwY/mefv3curW47dstzTnKmdLKu83p+944st83YALI4VOVXITy9A&#10;SW4RQZiB8qJCXDh8BWF/j7P+Py0WNnxAKKbGzmYRTLdMMFqWtrwwH9VFZSi5WYxpETMJ9EAMotcV&#10;9dlI3DuZjX0rDiHi4xjEDknE6Z0nUXDvHuZNH2+LlStvgPr/bPSWnPhezPGYQvCcEJhAW0kukds9&#10;d/ywMc3xbr9VAToBguoD1MpjJw/uQ3IkqaqOybfs7BvtWwBoSpKKUiPCsyePxf1bV2z+n0JhlByh&#10;MEd5xiqxb91h+P4h1CAo9RTCAhHYx4HgsHfD6VaGIPqfqVg2YSWuH7lBuJWjMrfCJmJnXkzHlgUb&#10;sXjCMm5nL3Ju5VCq1wBNwJGNJ+ClaTtKzUOV4Xb+qgC56sMJbXHt+wNQ4PPxbFfbs9hDPts+9Bm/&#10;46PEkP/jiwiCcNHoZcg4l46XTxpYMSrwsvAO2lh52q7Sbb0t1aE1KE5bPjonxZInJIPqAndkUn6K&#10;OWMl1fKYgqQBUArwTQAqBtAAeIXwu7LL4KfkoF8DIFWTwmCU27DjuAC4xNahaD8ynwCc6wCQ4Gnd&#10;Nx0teyaifc94usIT8GzzBDSc246Oqof4PHYehvwiCMED4jvVsoFO19KuRdc11udS4na9WPEV/+fd&#10;LwyBvwq1GLjXRfeoLqejeftEc7m1z6Z9UzwAnEMAzkfbYQFwIY/1i7cAcA0BSAh+DYBUwFTBrzQ1&#10;0QPAlzcOegCoARBBUIMYVHDqy7Ocjfyc98GZosjrT3st+Fl+Ripxz7MWqmrl75uoJFuyr6CjogB4&#10;+oyK7wH2Lz+AsV7jzZsZ9Asl+BCkBDqWcxmvj9SaRs/9WGZ8aSpX3ctZF/je/PzbAOiUcbfvkL8j&#10;yDS6rMxGYykcXlS+QPrFbKQEj8XEhGk4u/80ynI1lzcf+XcLMCV6Bj0sP/6WZZgKdTDvUfzAUVg5&#10;dR3O7byI2yfu4uSWc5gePQ/e74fBmx7coH4BWDltK13iWwj6UwI+fTcQH/1iKOaPnIuj27djVFwE&#10;BZGg9z0yTn2LufDUanIT6MUW57HB0aPb6K89BEAnIFBU1LNjtr4CH1q6csKIRAtg/uEA7JKv6gO0&#10;wRASXiowLSYMpw7vRVmhpsUoIFIJEfJQmKVsMGU4sP4Q0vzGUkYHYWhvf5ovvAYE2cjYvLQluHzg&#10;GsHHlqegBKXWCZuFwsxsVOYXWrxRRV4JpbtyDOYi734W6spr8OrpK6ymK/xpLx/4qIIJflQjripx&#10;RtkEQRUmp9B8X+scEZapQ5+FWOsl+Fu+Ne6DQAix5Kt0DXoHmluuVbNWTVqH4ssFeF1P1/hxLd2+&#10;+2i8fwkt9y4QfuepQqTyPObpi9IqcG6/H/g56KopCaoLP80ukZkLbEHQTgygACjlIwC+EhBo7gCI&#10;APjqjBMHKABqHQqlmGohXDQN7uUhB4AagGjZN5Ou6GS07KYq2zkRL7ZORP3hFdbHuW7mOlZuf8+1&#10;dOwNALLSW/+T53MHgPyc9yCA12hY7yDE/T0ej+4X8hqcRt1Wgo9udtuuqWjeMxnN+6cSwHSB989F&#10;h6bCUZ1qxbT2Yz0AyPNwFqlfi1YCXi6wkxFa8FdAtALTHQB2xeYd5HVj42GJadmgeCDoKmxYogMn&#10;X6MGPmzU3Qar1P+qBdMJPkLyRe5VdDwsZuPbiKclj3Fi3SmM851mAcOD3wl2EnzY9ZAiphGCuhYq&#10;e2qI7dopcsG8nh4A/A5m19vzWmDUIEhIvySqviRu09neQDZS4X9PRvYVgqLltSU2+KjvcPztfz6l&#10;Oh2JjEv3UJFbwnpWjd0r92H4+76EXxi3Kygn0B2mIOkTgrDfJSH+o/EI/G0iBvcJNahrdlTkPxKo&#10;/jKxbs421rsQ+HDfQ/uGYk7SDCybMROp5IuTbq+LFT/ayJeEUD989cVcNDU8MZ690f9H5ikg+v/j&#10;zgBxpsK5ANRroLXpOVYsmo9EGw1+y06+yb4NgJ7PNLgiefql0mRl3qXUFvxy+FopsnJsSL0yrwwZ&#10;VzJwZPMxbFm8Devnr8Oe1Xtx69QtFKcXU3aXo5TfK2cLVZ6bh+rCEoszKufNKs8vsdhCW5BdkebZ&#10;ebh38Tpunr6LZyWNmJ20kC6yD2+SUwAVtS63I1gR7B7X4wcDkL+zym0B1yxkVsC15CYhyIJsALDv&#10;RrFlVrBwDLxZiKSWQv6QgIWjvsLlQzfQVMMb9+QJOkoL0JRxHe1UfJZlmBVObpjjihGGUoBUjBAE&#10;vwmApgCdfi4HgJp+tfOtALQ07HSBXymx6wkqwBNfGlBaCZi2w4TfoTndADiDAJyCJrmkOyaicetk&#10;1O1dCJRl4uSGw9Bi9taNYdfl7QDUNZK6EQCdKYqO2hlKpTCZqqStqARPL2xD/dYJdLMJ210KgiYE&#10;90/rAiAV4EtN06NCbT/qAnAZ2uXC9wBgmxYeNxW45S0A3EcA7qMK1NREXUNdS/WnalBDszocc+YH&#10;n+DfBMQTdHtPEXqn0EZryTiN5rwrwMNSKr4GlKeXYuvi3Uih4pNLOFwLffG8A99XOVDfHK+PlROn&#10;4dV1CubfZc718ZQjKzPfzxz4OYpQU9acWUss6wRXEPc/hOAK+H2UiQmtHV9ZXIGlM1fikz4+GE5I&#10;+34QgGMbjrEuVlIFlqLgVj5mJXxOgKnuRBhU/fvy+NWfTg/NUt/ztbqBvPo4kRk7FmxHHVXvvLHz&#10;8THd/MG9WOZ/G40vJ83H1NRkyzug5MniQte65D/Ggmz0Nzkq2HF/PcrvTQDqvQBo6s8FoANBucHu&#10;V08d2o/E0J8GgK45J6kh6kCMTYrG+eMHCSy5v5oap9hAJz2OxQgVOMHOVcV0cUuLUVmifoZCFBN8&#10;yjdWU1COIrq4149exmEqxgMr9+Pk1rO4eeouCjL43aIKFGcV4UF+Jc7sOY7o4cm26NLTkgaMC5th&#10;6suHNzLofcdVdReT+TEK0O2jeaP1tc/1GQE4IInQk7FVtyBU7o8FRi2+V+8IHhMryS+jMStxMa4e&#10;uo7WmucGwlclOQThZTRnnEVL+glWOFY8Jd5UB73ARxXiVMru7q8LP8WdeTr6ryodPuFna4FoAj7V&#10;EIEgF9imjGkEWGvRqg+QAFQfYNsxAuUIFSAB2KYF4Q98biOwmgbXQgA2756Epp0E1LZJqNs2E69z&#10;LuPeqavweT+Ald1ZksBpVHRNnOvTvXI7LpvzXi6Z+ni1MPey0Yttwe8nR5bhKQHYSBe4edcUKk6q&#10;v73TDYDtdIHb1S9JAL48vNBCdQyAWqO5BwDb/hUAFSJEANr10si5BqXMjqH9Fq+1DWhokInXmi5w&#10;G2HYwoanOf0CmqnWtUYMHpUDjY2oyizBtnnbkPBRGlWWHxVfAHzei7DBvQA1fP0j+UyjN+CeuxOq&#10;ItN1cQGocvgDyyLNcYkTEErlFaCph9yP/4BogigAw34VzHpzjMf7CtUllax3uTi59zSmR82lOmW9&#10;+GUkjq45ieq8GgqJHGgNnswLGZge8zkG9fHFIJ6TX78oBLEcy6QqtRD6J+/6wJue28rJa1BMaNYW&#10;lWHn6q0Y8mteh/eDsGTMMqyZvQAjI4MxJq7L9f1e8cZvMZdTKWTLpFFJZEahccwo9yb/+HjVLR2W&#10;AdBJiSVV+JL+sR4apBiXFGXJDHru7BvtWwCouEJ71okShOoLXDZvBnLSb6EwLxO2eDrdYa0XKhdc&#10;cYI2eZpwVKp8fScv8z5vRJEtmrTry922DkHE33hTfx0Kb7rIAb+JQMwnKZiTthDn9l5CRWYNHuU9&#10;4ne34x99hmBawlw0PmhELV2SGfHz8Wlvb3j1DzE1FkwQ2aibp7I6Bair8n4XkzstxedLqPpa57/T&#10;mjtT56R25M4kc5vJ5hYrIFujfKHmAtJY+bWAzKB3QywR7NTIWTi16TgeF1QA9fVoL8tFUzZBSCXY&#10;KndL0LP+Qb72qBZnLQsCUJX4ljr26f4Kfhr46FyXWGEgXX2ALy8IgHQRT6/rBKBiAG0q3NGlBOAX&#10;VIFz0aKQk4MOANv2zED77ilo3TUBLTvGUaFNxOPNdFOvHUD5rUxE/z3O4jTVELiVWpXEXF1+Zg2E&#10;wdAFovqrFJAbi2GExk4qf2XXebzrczwnAJu3j0cLQdtGCLbvVv/jDLQeUCC0lOlCvFYc4BENgizu&#10;BGAHAajMyu3n1hF+3w2Atnzore4QZKNy+yQ6tEg6oaf+vRY+N6efR+P962jWOhMPa/Gqph5ZF9Jt&#10;KmTkJ0kYRMh4vROK4D4xCFc5UnSA4Pd+NBs9Qs2iGdQd4qhfuajmgWggyFOeHHMaZafB+J7lkWVO&#10;S2SqXEmN+30QgYG9vBHwxwiLle1oaMcDKr/cdM20yrH097kX8pHyyVgE/SoWl7bfxKOCWidnpxIi&#10;5JYj91qBdSXFDRyFYQPC6E0FWayf1vT2IlSTfUdg3+r9KLlHEZJTSI8uCzl37uLg5gM4tuUoTu88&#10;gmmpKRih7rVuiQ56AlBAc+1tYqq7dX3PWf93xeJ5ttibHrZu9HcFoOD30lGNaHn+FEtmTUFisNfX&#10;dviN9m0usD7n310VqDAbLaB05uR+lJYqP6BWnhf8nClvGl4v5IVXuhy5skU5uajIL0X+rVzMGTEH&#10;Q9/3sZAXTc3x7RvN5yj49Y2ATy/FBPog5M9h2LF0L+ryHuOrKcvxj3eGYsgv/XFs63GgmR4K3eEv&#10;Rn+JQe+xNaM8D9TaIVJjLDidhc1TYVVRe5olSWXB6jIWNEIthK2tCp2lzycEA2naliasa7F1g4E9&#10;O62zTRXzKB+BIcQKPAtrv0ieh0bSgjA6dBqObzuNporHPPAneFmWY6qjiS5wK1VIxx2FXkj1OQC0&#10;jnzFFyq27a0A3GYAlAkIUoBah/ZrADwuAC5BOwHYQgDa1DMBcP8sQkgAnIT2XePQtmOsAaph03g0&#10;ntqEF/nFGO83wRbHUd9WKK+FRt8V02b9ovzMRjctyJemDnk2Fn5sOJT30YeV6eLuM0DudTzeNo3u&#10;NeHHfbTvGo9XhO7LXVSAnQCkWy4AHlpMABJ+BKApV6XyOr2C6m81WqkAFQuocB83FKaDANRKbFoh&#10;TyPjbwDwpgDoBKVrQESKWgvNa1pbGxucpnu87tlUfLW1VOjNyLmcg2XTViH4L9EY+D9edHXZGFPh&#10;2f3XebO8CG4havwUjOzpDnEH4dRoOoHjKkcOAKWOHShqhofKiqdMeqwn7L5mnu2ZC8xr7dM/HB+/&#10;OxwR/4zHpf3X8Lr9NWoqCby7mfSUlKggix5WCW6fuo2Yj5MxrF8IpoTNxsntJy12r6yolHWwCGU5&#10;ZTbgePvUHWz6YhvmjFyMGYnz8MWYpdizah8yr9xHVUEZSvKUAUbp8nMs318NvbjqokKsmDePokq5&#10;BsiBzq6xr9vbAdjdvv7dEZEBBKAfzhzdT4I5XXxOwhdDWreHB4B6uNPgHHPlIv951YHDe7YhMdzf&#10;5tW5O7WdvVWuCnIes/dd33EA6DECUJka9FlSuB++WjSLF+meZXnJy0rnjXDmCedrYMOixtk6qS+P&#10;bm/ezQIsHLMIQ/oPJ/CCqdpYmQgcrUWqFeCG9w2BNyudXx+t48vK95swHFt7AlsWbsdn/X0x9Nch&#10;OEJFpaH7ptpGtNa2Yc/Kgwj5W4wzC6VvGAuOIKQFpgmyvgKZIOUWLLlwcltVUPU5Cydd2kAlblXh&#10;5m9CWZhDWXAVz6VEla6LYPFdPE5BMIT7CCMAw1TAtX3+JohusZuxJoQF1l5z+z787se9Awn8EEwN&#10;mYHTG07iWREr3tMGtJXloUGrk5kaVPyaVAvtziG0395P1XLAss68MvfX0/9nMyBY8QkBLYwuABoc&#10;CEBbz1jurwVBO5lg2o4pBnC+RwHOIXSkAAnAPdPRIQDuJAC3j0PLNgFwDOr20R0tzceyEUsw9N1g&#10;a0QU1mGLzPMaBOuaqSOe5+iCUCOVVuH5PKx3AEJ+F4aiS7fRStVVv3kSmreNReuOMejYOR4duybR&#10;phkA2xQHyGPqODgfrwjBDrnqSoml2SsnvnRCeU6vROtpAl0uPlVgB9XuS6neS8rDp/RkO9GmvHw3&#10;d7LRoBokCDVTQwsZOfA7wmt7iKrvMJ4TgC251wg+KvLqx8g7nY41k9Yh7C/xNrjm1SeU91YL6nv6&#10;8VhmHNWrcqS+Zq3dm+Kcv0Gvy/QdayBYVlRuVO5CCT+33879zCmbKh/atqcfUWVTsGVZsThXvg/i&#10;9wRB9TkqieqQAX6YnjgbhXdKTfmVlxUhV3NzWbc0LVWZlkoyi7Bk4jIMfY91YUAEhvZjHfpTJBaM&#10;XYxLh66gLLsC5aw7pbkKaKbCyy1BKd39wvvFKMlS5ucyS25SmKM0V0p7R2FDAaOExRVFubh85ijG&#10;J8c5szTIAHFAfBBPevYBdsFPphg/F3we64SnmCKgKudAAMamJliMsR6vPAt2fd0Ffu3kA+z5cNin&#10;fx0ZWFyQg4mjlaYmwIIMdUA2M6QTiK7xQDwKzz2Bf2UCYFpUoK0BcO7YAZSylZDra/BzLVNhMpo+&#10;k0nXtwxbFu/gzfGFL1snc6PoXshlHNwrEH50g9W6Bf4hmiAMt+wsw3sRsp+m4MTaM4gelIpE39Eo&#10;vM0bTblfkJmFR1WP8OrFaxTcLMbnSfMxuJ8fW3B/S8OkDnnNwXSmz0kZqmB5WmdWWr12Wm25GEmO&#10;8bXmG8uNsee+ntf6fbf3ndb97yq43J6Fy9hr573g69c/2rLkDPt/A+lWBmJyyCxc2H0RbQ+eAM8e&#10;obXgFhqpTFrvSqkcRjtd39abe9B2ey9aCUCNbr7SgjqXCUGPArTRUI2KagCEykixcq3qL5PbKHAQ&#10;gBYCo/CSo3OdPkBPCEzbXmcaXOueSXRLqc62T0Drtgl4sWkUarYRigU3sH/xTgIhhOcdberHVIsp&#10;Ip2TugLUoDgzZnxpWtRbjcOw3r5IGZaKJ3TLGs5uwZPN3P7W0YTsGLQJtlSB7XummgsuJdpxcDaN&#10;bvBhuj1HNRBCEPK4O6gCbXlPOx/NC3ZyA2rRodeXNlr/p6YDdlzbjnYB0JJUKCaQKpBu/EtBkPBr&#10;5zVtpLJuynbm6qKhASU387Fu6nqCOgaf/X8Ji3fDeR8FHakzR+25z+7r7u/VENj9dcuB+7pn+fCY&#10;yp7rzprxM3kYgl2IXU/+XQ2tbUcNONUlr/twAvnjd7wR9s9EHNpwAi8eNqOloRklGiTMUBcTvatc&#10;GdVfXjGuHLmCoL+E4rN3httAR8D78fBiuVP4S8RfY7F+9hZkXM5GdWGVLWFRyHqkBc6Kub1CAjTf&#10;vDcCT/VY3Vjcvp41Ba4w6z5WfjGXokdzfpXqvvvobzeOvMXcFHuaHmem1/Y38obcsdf8PDbUH18t&#10;W4SWpgbjl5Pw+euc08MA+LXREZnCYzwjw+2tTdiw+ivEh/pyRw78nJ39eADKNEc4ia7w4jnTrC+w&#10;OF8ZYhUXSNdXSpAqUC2UFlfPvZaDUf4TrQPX7RhWks2QP8VjyfiVOL3jDG4eu4nLe69jYcpS+A0I&#10;YyEIt2l1X6SswM7lB7Bz7S5n1Dn3rrV+inYvLypDy7NmNFQ9x+md5zE58nN4fchCwN8N7hMOb4Ne&#10;MgI0j1XurRSMCjULofIKWh8OAWXpyT1gtGf3dff3NKkePZvyUdA0zXEHPQVdf+ezCreZPiOQzTWX&#10;sUD6/o8fgt4PxLzEubh94jraax/j5YNKNOUQhHdOEXqsvNavtZtKcB/a1LF/5SBwcS9tK3CFbuBF&#10;wc8zAmwAXPs1ALZQ/bUcW2DZoJV+vvXA7G4AnIoWGwEeR4U2gYCagOYtY1CzaRxaM8/g7oGLCPqt&#10;1mamquZxa9aH+kUFPL8PeP/eVz+YoJjAa6B+0VG8xlo2MYT3awmaee/rDy6lqhyN5q2jCFhCkG5w&#10;2y7FHnoAKCVKRdpOMHccmmuxim8DoKb2GQAJ+VdUga8vObkBnZCY7bwee2hUzFdpvFbqOlCuxtZb&#10;B22R+vbiHOuDrUovwk6CPfKfSaaqtGaNHT9VWoBB3bl/7n20Z/d19/e0t5aPt7zX7zSzyBoP+0xl&#10;j42uyiPNFkNn4xFM07xhr34RGPSuyq4/ov+ZgnWfb0XxnTK8fPYK9dV1zlzcHM3DzyXAci05gUCl&#10;fH05VzOwcvpKhP9N634EOPGY72s9Ha3NE4zh74UgbfgEHN1wGuWZdHOV7p6/1fIWecrrmaWkp9o2&#10;4erp01dffhmF1OnD+yl2opEa5bDD7Qr7GkfeYm8DoLGIvBkdR+PfNbCaGhuOKxfPGMtgHOP/nYxz&#10;PV3n8VYFqId9bjGCgiBw6+pFJPNgR+igdUCSmwbCNw+8i8rf0QRRbieNB5/CbRzdtwPlhbwhAqC5&#10;wY40FwQrKbevHrqG4D/EWM4ytXZDegch1Ws8zu2+jKrcajworkI1JXhdyQOU3i7GlLBpNq/Y651w&#10;RPwxBTePZtjiLJLHZYWZFiSpjLQ5menWz/iwqhqvml/SNW7B5SO3MG/0l/D/G12bfkFUhcEY8otQ&#10;mzIkV1sK0QnxcFwQmf970dCiNO4I8A82QlXPlhfP8+yrfWr7Gp3rH0V3moqQlW/gO/42mvfF2OUo&#10;v10GPH6OtpJcNN85S7fuoPVptd3Yxddyfwm/C7sNgK8uyw3sUn/WN0ZAaCFxuYzONDgnEWrr0bcB&#10;cCYBNA1tmpa2Y4K5v23qp9syFrUbCCy6kfX3MpE0OAWD36Vi57ErNkxru9g5DtCqfpE8pygLo/Aj&#10;QHz7p8CbzwP7hOHIV0fAFpFqcjoatowiAEcSgFSA27mfnZMJQMcFbt3D49j3LwCo5K6nNSdYAFTS&#10;V8JP4Fci0kvOnGApY2WFUbJardXbcXMfXlw/gMbMS8CjarysacCZradsIfJ/9vJm4xhi6d/V9eJH&#10;1ab+PG96HApcds7PuYc/lbkNvlS0+ofV+AZwv+rq0fzc4e+GYvD/BOLTd/0w5JdBGOk/Cbu/Oozy&#10;+1U2CaCxrgHFBJRyZeZS8eUqKQHVm4ClOFwlJlaG9rKcAlTRzb1+6AZmxs7B8PcDWM98eQwRBl/F&#10;Lg57Jxi+H4ZjzcyNNgmhSBAkAJWyzqbEeaCnZ5myPedn3Mb86ROp/hRXTNf3DXZ0t7dwgtaVFdr5&#10;XpcIE0P09xCb+jZvxqTOtX/lyZoCdN7x0QOAnuc3H/oR7dXLV50xgY+qKzF1bBoStVhxXNd0lZ4H&#10;/n0BqNQ1I2gCYEK4P76YNZlu6R2UaoocL6BWcdezIFhVUIrjW0/aYue+vAmCYPAfY3B210U8LHpg&#10;sYNFWWrRHPldU1CJ/SsPwP/XUXTDlJEiAnuXHUdD2QsqyQxcPHgSZRmaeVJCNzsLudnpyM6+h0LC&#10;8VF1Ddob2vC8phFZ1/NxcP0JLB69AmP8pyCMQNScyGHvh2AIW8MhfYMwpF8w3fJQDO0fgmFsJYfx&#10;fdezPvN8btb13quPTDNTQiyZgyb/q+PZ/s7fartD+H4w3w+kaV9ajWswW2YNjAzS9/qH4dN3fPCP&#10;/xlEVRKL/Wt2QetztFcWoeHeWTyn69uqBdiVe84yUrPSX6HL5xkBFgDbzxF+Z9c5/X8CIN1FJxP0&#10;ErrAdCcIQFsLRCb47f+8C4C7JnvcX6o+wq9582jU0w1+poSkpQWYlTQDf/t/B/H6B2Bo7xCaGhFa&#10;H163/nTntbYtlYoyCw96Lxj/7O2HoQR6xombQOYFVFNRNmxN6wZAKs23ApBusBI1EIBtPF4HgMvQ&#10;cZIAPOUBoOY4ewD40kaDt6LD1mveiQ71i8oFVn6+a3vQeItub8EdtBF+GVduY2riDAz8pbfNL/+s&#10;XwDvAe8Vz8GLjbD6mnXvlCpqKO/JUL3utJ6fdb3vWR6++T2fuS8Fh5tptJVlw+u9IPj8MgSBf4hA&#10;wqAUTI+ZhQ0LtrLxvoEH+Y/Q8ewlXtQ9Q1VpiXlVWjNbys/gl5drqk1qTfCzNXn1d74vzstDVWEF&#10;8m4UYBvVbvLQkdx/IHy1Vg8hLK9EwPX9VQQOrzuBirwqqj3l7KTqs+248FPdvY+q4jycPLAbqVRu&#10;CnxWX53Diu786OLI20zT3JzXzvf0e+uK09/4XpMrYoN9sXf7JjLM8V7Fse4izxns7QbAb1KAbspo&#10;0VPff9XRji3rViBOgyHquNS8Pe74RytAusxKn6V5gKmkubZ9eNcWVBQqGFr9E86FtA7UwhIc2nDE&#10;ZoYoy+xwgmHx6K9QnVONYku1rZkgBKdSbdOqFPu34yICfs8Wq5/mlUZixLCpOPzVGcxL+gJBf1KK&#10;nhXIvJSOsuwi+70FTudJunO/dLsVXP38YR1ev+igvUIjgViVXY3Mizk4v/cKjmw87SzaY4v4nHQW&#10;9Fl9AofWnKTp2X19Eof52jG9dt4f5XePrjqJI6tlJ8wO6/ce07bM+F3bxyotKqRFgo5jDwveHj7r&#10;syMrZIexY8l27Fi1za4DOlrw8nElGnIuUcnsQ/vVHazsm9GhNSfU6a8Kr0EAA6CTAUZTxtrP0FX0&#10;qD+trqYsMC0KLib8lAvQpsDtneUAcDchpAQFgtL2sWjdOsbs6eZReLhzOl6XsjJcvmeL6BxcfRyH&#10;Vp3CYRnP6bAWROK1O7j6KA6vPGzP+9Yfxu5VB3Byyyk0V1TiGRVq7UbCb9soKss3AdimWMBuAGxT&#10;P+Ahqj8lbNWsEK0PfFwA/NJGtAVAnZ/jAlMB0tq09saVbWjjtWmzwZAdaLm2C88Jv7aKbKC1EY1P&#10;GnDi4BmsXbwd23ke+9gY7lt7jMd7jOdzlPfvOO0YjvD50EraG/eYxnJh9tb3b5aHb3t/SNeP10zP&#10;+vwI77/FvB6/jaK7JXhcWo/W+maqvdeWzKCu6iFBpkWI0pHDhl1LSGh1t1zWJXOB5armElC0klxF&#10;VxShJK+An+UgW/k3+b0SflZFIXH/XCaWjF2JgN+G26wsC92h0lWuxhE+E1gfslCWV+hsn0LCdXuV&#10;8b2EYibv7g18MWOiZ1YZBZQZlRuB2MUPhyHfy8iM0TJyIyWSKjAuEpl32XDawwNAzzsHhg4Y3cc3&#10;ArDzoT97YmLu3riCtIRIJEU5oSs6AI3cOKPBjv0QAErCahuSsMoXOGvCSGTcvGJrCEvNGQDZUlUW&#10;FePUjpNsdYJMPXhRfWnytlJ1C15qbazTlfDTIisC49ppG+BNpeZFl9H3g1i2mnzN3w2nUhvUxxsD&#10;BwzEqs+/QnlWCSFaYDJeN9E6hdV6qSXLuIcStm5Pah+io7kZr1s7WDF4TVp4cZppLbw4SjZhxvdt&#10;fP4h1rmNbzCW7Tf3pc90DDoWGW9uG29yczvam5rR2tyIl63P8fpZDZpzr1AJ7kXz1W0EIdXfVSqe&#10;y7vQcYEK8DwhcE4LuSsLzGpbSU2ZoAUPy6piI8CKASRcDioJgtzfWeggfEyFUQG6AGzbNtpA9WLT&#10;CNRuGY9WTRXjNXPOj8dqx61nz7Hqc50Tz+E136ODn9u50OpK8ejQQjzbOILKcgxaCFUbCKG73bpD&#10;Ay/c757pDoylAHls5gKbClxIN3iRk8naXGD1AToA1HlqzvOrC1S9F3nO19gAKDHp1d1oubIPDbdP&#10;or0mj8f3gm1IC9qbW9HW1I5XPM7XOn4ds2aLKmrMjr2Hud/5qa2d10TXjNu349CzjknGv7/i/W94&#10;/AwVRfJo6I5mpBv81A+XlyfwaclYp44ons8iLNjIl+cW4cDGA1g7fxOyrxVS+T1AQV4+cvj9bMKs&#10;iBCt1KhvegmOUIDED0mmJxJg/dU+FBW+vwrF0XVH+Z1SqkdP/fHUWdWfMtbF/VvXs56HYKTS67Ge&#10;W45RT9LSt3Lhuxrh53SjhdKDDKT7OxXPnij1FctSN9DpfRf89Dfn8a8ByIerBpufP8GXi+YiLszP&#10;srq8eTA/EIAu/Ag+9S1qnrDWDtm8cplduGIbBCEEebOU4v7OyZuI+kiLsdCVoMs0K/4LVGc9sCF5&#10;yfgCKje1ejUFVThNdRb5R42chlofiiLUUweNRtTfFVIyDH/vPQgxQ6Nx4cAZlOeU8GbxprNgZHOf&#10;ORZ4TagKqHILaMqKUVVWYiCUPa2txfPaOrx4VIfnjx7RHtLdeIhn9bV4KnvsMc/7Jx7r/v5xN3M/&#10;f6ZtvMWeP3rAvz/A48eP+NtHns9odQ/wpK6Gxr8/qkVDXR2tFvUPq/n+ATo0F/K55hbfwZPrBwnB&#10;vU6/l9bJlRvoAaCpI+srWwnlABQ8TEUJfoc1DU4AnGvubzvVXweVV7ti8XY4LnDbNgJwy2g0bUrD&#10;i40peLQhFU/PrAOeVOH508eor63G4ye8dvU1vC58zfOor3/M93V4ptdPZA/QUPvIRllbCq+hevsk&#10;PN9ABbhxFF1rAXAUAUhXe8fEbgCkAlRMouAso0o1BagZIccIcJ5Lx6kVPC9PUgS6+Vr687UCv89r&#10;RHijzYx5cYlu793zeF1XhVdNz/D8ST0eP+A15X1+xvv7lNfarjOP/8ljXnO7X/W8D09oj9GgcqB7&#10;Va9z7Lrf/8q6l4dvfs/y9ljXTfvX9nk8dfUshzzGhzSWwweVFAK5ecjOEIBUdhVFIUGgfm5HkZmY&#10;YH0q0kwreTh5Zbh98i6iPktinfDD5PAFuLD7BipzlFVd+f1Yp+y72VSDBXhQXI7bp29iXMhkc+OV&#10;5kyCYvXU1ajJL7f9mohQneVzWX4O7l65gElp8UgmN8SGzu4z1vm3M+Ht5nJFrrDrDuszQTWN7EmJ&#10;CcfJIwdELDKLHpsBz338SAA664W8xuVzp5AYGWRTTZy4na6g5h8GQEdJWsYZnpQ6R9VHMHlEEu5c&#10;uoCKglyLIle4SmlWHkrvFmBqxDQM6uVLFReBkD8l4vjG83iQV2MrxlXmF9sMEaXdSfg4Db6U68Ge&#10;qVg+VIJHVh7C5b0XMXfsQswevxAXD19AZa7gl4c87iOP8j9HZiPQzii0kxRSfSUays9FbSVdM1WI&#10;B6wYtIaHhBEryjOlbH/IiqHklqrs38GedLOnAhbtCc39u6BR/6gadbTHj6pQx8pZx0pY96jbPux1&#10;Db/LfT9kReFxPKmu5LZq8Ez2oJoukSBYj8aCe3h69QhaL1DxnFlDCG7oBKCTBXol1RJhoVkUygBt&#10;AFxIACrbSncAzkDHbgeAbTumoH37RLRvHUcAElKbR6BpSyqebEpG3W66peV30fTsIeoeVOCxYP2I&#10;1+9huR1rHe0xz/eZnSPPi+f2rI4AfErI0yWtoZJ8vj4FzZtGoYnbbdk60kaBWxV2s3MiWumCt3im&#10;xLVpcEYApApsE7ANgIT4Cc0IcQG42kw5D1/bAlDqC6QLfHkPGjTPt76MSuo5XhDKj6ureC15T2p4&#10;fDrG2goeJ8+Bz49rK3nd2RjxftfzHOp13x9W2Xk91d/ce/MTmZWPB7ynZnqtssL7rHvNRu8Rj7VE&#10;URKEmkVOsPxaFAWVoOJnnQFFV5UJgukUDdnIuZ6DWSkLMVB5NjW40TscMX8fid2L9qHkdiEBWYri&#10;jDzrW8+RS8tt1BZV4vDqQ/BifVLAumZRrZ2xngCspLsr11rwy7awF01x3bJqORJD/bvUH03CR27w&#10;13nwzfYGAOPImjjnM8USJoYFYOaksaiuKDFmvXz5HQHoef7WhwNJ50e6EdPHj0SCQmI8B9QJP8/w&#10;dNfn/9pciOq11g92hrdDkRwehOXz5yI//S5dU7nC6hPM40WuwNH1R+D/+zAL0BzWLwzhf0uC0mJt&#10;X7Idq2evxdiQifD+QEthEnx9oxD6fjyGvkPIDh+L/GtZqC2uRmlOORVlOWqKNcm70HEJWEjUAWyt&#10;nrWeBKIKD/ev2Ca9tjnKBOSD8nKCT/AjBM3Y8tOe8PUTVgYVzp72jIDqaQ3djb9zzPm+QOrAVHCj&#10;UYHodffPrQI+4H4fEMIEsf2e2xIEH7NCPiVY3ApjEGx8jKa8G3h2ie4vwSf3102C6oyUrnBcRo2e&#10;En4CYJv1/3UpwPZ9s6zvTavBCYDtLgC3OQBs3piKxo3JdF0TbDS48f5xKioeI8H3mMq5obYKjazI&#10;6lt9yuNuqKlBo+f61BE0zQ2P8bKuBNV756N+bSKaqCabud2mLVSC6gekq92yYzxdb7rBu6egRSrQ&#10;A0CDoAeAjgu8xGayaEaLBnZaCfi2s6t4zqvx6jzP+fwWNJ+n+rt5jPssoDtZjwaq7CcPqFp5PM+k&#10;9HlP1bA9ZQP0TCDiMep6CuCON6BGj9/VObhmv/1prYH31DFPOfF8XltVjlKtqWORDCq/TmOtMizg&#10;dR+NlTnuqXL8FWD3+r349MNh+KyvHwI+VNhNArw1uPF+MKZGTsPFfZdQQ3FRlldi4kAgfVRQgeNr&#10;jvE7CouJtKSn+1bst7pZpJA1U4BUf4V5OH/8CCamJjhBz2ID67qJJIomdwDju1p3ANqIcGwgxtpY&#10;RAjig32xf8dmssrxVt+Enx7fE4DdlaG9tvf88at27Ny4GnEh3qba7MDsRH44AJ3f870ujgeAqRE8&#10;yZgoHN27myowjzdMGWdzrJ+u6F4hFo5ZzFbLFz4D2AIRgsP6BsLnwxAM1ZB9P75Whor+qdAiL169&#10;wxDwq0js/+oAqjTiy9asvKASlXkVuHn+GrJuabGlfE9/owrLfRRpVEzvWXgKrUA5I1t6Vr+KBmUe&#10;VbO1p2pxFByfpcRY+AUmuZ5vmAdaPc0g5jGD5FvMYGhKiaqIzw2sfDJTJaqYVKEC71NVCELPVAHd&#10;tkeEXz0ViyqtVGAD99HR9ASvn1FF3D2OF1Q+lgVasyMIQGVONldR08eOawU4Z5FxAVAKsOUgXUtP&#10;/58LwLad0wikyXR/JxCA6qcbQQCmoXFDMho2xKFuTZINZKCFFZfuWy2P4QkV1POHZXzWOdFdr3mI&#10;Rqqs5/a+2o6xrfQOajZPROPqeLStT6b7y+1+EwB3ewCo6XkGQB6nAdBRgA4AnRkhbRrdNgA6EGyl&#10;+/vkyh60lKfzGOvRJNdc15D37BmVla7jY7rkAreUtgFP4GOjI9fY1Lepc08ZsEZQQNR3f2LjMXUa&#10;36tc1VZXWChXHuHnKDynDKshlxV4BjnUNWTLT3ggaQotLx+3Lt3B4qlfwvv3iijwpacUZUHrvn1C&#10;8dm7wxE7KBn71hxG3p0CVJVU4FFpNUquF2JOzAKqRYqQ3qGI+SQZt4/fYN0qpmvtLKFZTCDnaKW3&#10;WdNMzIgPYyz0hfWcStBy/1G59eTBt9nbAKgoklSLTIlAbkbXuh+W0OUN7/ZHKUCZ/nGoqr6wsanx&#10;SLAc/jwxylGH7A68HEX45sF/F7OWgTYySs9hSCEEZ44fg4yb11BGV1jBlhqdLc3PQ+71bEyOnIVB&#10;7/pbim6Lieqn+EAF18ZaDJZWyRrSK9hmh+xavBuVmSWWFqs8lzfqbim2Ld2LsE+iMG/MfGfSNgtE&#10;gTqN1XqqJZOUt9XrWWDYojnKsOtZiSIeVJR2Qs4tlM+o1AxcBp1vht93tc7fm+Jw3tv23c/fMCkT&#10;HouAKfVHM/gRik/5mYD9qvER2isy8OzqIbSe2WzZX6wPUAkDCAkDoFZVO04FqPx6mgJ3eK7FAHYB&#10;kPDbPdX64Zq3E0TbCaStGgAhqOQCE4CNG+LxmAru4YEv8PpBHlrogtdS/T3lMQrggt+jWvVjEeo1&#10;VFf8TP2ZaKYqvHcYtevp7q6OQ7upQKrKTalo3jqCAOR+BMGdE9Cyawqad/E46AZbMPRBHh8B2KIB&#10;G8sPSAV7TACkG3ya53VKCz2tp9pVaqyVeHFhExqyz+M199lCt9s9jme8llJ69TzWet1bz7X/d5lb&#10;np54juWZylgd76n7d76W8isS/NQwexrn7pbLeiqzQQlFN2h0lgDUiG95IeuAJTrVvN5SHNp0GAnD&#10;UzGYSlDZXTQdT7GGQ3tRTPwyGBMjplPlHca5LRcxP26RLVblOyDGlqhYPnklyrNKrW5pQSR5bFrp&#10;bffm9VBKKgU9O9Einrru8fhcoH13c2KQBb+uoOhgJAb7YMVCqv6WRtHKEh+8CT/38fXPvhsAaeoH&#10;VMei3mlHm9autPU2rf8vWiR2OzR1oj8OgAZSKsERvHhJbD22rFqBEkKpSG6pJ8SlnG5r5qUsLEhd&#10;Cv8PIzD83WBaiLm9w/uGYVAffwzs44vIjxLoGu9EZVaZDfMrSLrgRj6Wjl/JGxuGz97xwfAPArDn&#10;q72WWFWrWtn0O8UTZhKCNqTvzE12C5bgZ0ZAqp+juqzYCmVDvTOAoT48wa9LvQlEngL97zBThYQw&#10;9ynV5ypFKUgNjDQ/qQEaqtGUcxXPz2yB1stQooA2KsBWur4uANuPL8FLqiiFvnQCUIBxXeBOAE6k&#10;jSOcRlOhjSCoUggsQmt9PJ6tT0LVFkIq+zJeNj0mlOWWe2BM+NXV1pm6ekaXU31ozc/U/1eGhydX&#10;oXYtXd818ejYkIQWAVWusAC4bRQhOAatGg1WaiyapuTZQIjmKB+eQwA68YCOG0wAUtG2nuI5SeWe&#10;XEcIrkPT2dVoUChQbR7aWp8aXBqkRNlYuH266n+tl/L7uVTdvzDdN9cT0Hu3HD2sLEOJZ8ZUd+g5&#10;xrJJyxP8PGbllo24cmfm3crAiV3HUHAnDxVUbUqCUFNYjVtn7mBK7EwMHxBsgf6Wmt8C8BX6EgDf&#10;D8IQ9Jtom9Wj5QoG9wlC6D/icevUXZv/a4KB9UILkN+8fB6TRyUjydb5Vf12oNezvvf87NuNABT8&#10;uC2ZPlO/4kiKpVuXzjusIvgs8YFn4PZfPb4TAPXQhl+ZAnQomp91D2NTYix2z0Z1PMvQ2UHaoMj3&#10;NxeAlijBXGGqwMgQjEuOw5lDB3mRC7lf3lCDUoZlpyhJL8aprafxxcglSPMeh5iPUxE3cATGBE7E&#10;yhlrcevkbZRR+WkYX2l8Tu86i1H827B+Qc5skvfiLIA19KMoHNtxCGVUgcpAU0AAFrA1k/pzCpXA&#10;6ClIHnPinORaZKCqtMgKp5kKLAtpA5WgW2D/nQBUf9UzAdAqDuFLe0wlaq6cjulhJV69eMSKX4hn&#10;l3aj+cx66xuzFdQIP2VSVgxghwZBPABsJwCdJAgKOekCYOtOAsgAONb66aT+GgmspvUJaCYA5QpX&#10;rx+D+st7qOzq8PyxBg2qCGNdJ7mXjsuovizBsb3lMV6W38WDrbPwZH0Knm9IRBu30bEuia61+gId&#10;ACrxQtuOic4ItAtAz5Q4y1fIY+44vJDuu9x4jWYvQSuh3nJmBUFICJ5Zh8ZzG9Cac8FRnM9qrf+x&#10;gfdJ/Wsa3FIj0qm4+FnP6/xzmroC9Kzrov5cjfarcVU5UllTw/s21SezUV7zXvh3ub4EYHF2Nkqz&#10;ClF2vxirZq7CsN964/PUBUi/eB/VhZUoytYKbSXIJRQVSB32l1gM6xUEP4JQ0/G0QJXPewRf/wh6&#10;V1EYyvoT9Oco7Fq+H5W5/H2O46EV5GfZEpRfLpiNFMJJ3WRj4lin3zI99ocAUM/umIFMI8srv5hj&#10;/cZiU8dLpfP7JgX49cd3BqAe2qjjR3NHLS/wJXccG+zt9OF5QNj9QL+vuQB0FjbWifJ1bBiSwgIw&#10;b+oE5N69Y/OBFfNno7K6sZTb6tdTavysK1m4efIWbp+5a8kOKnPLCL4SVBVSnlOi711zGEF/jcVn&#10;dJuVWMBSMvVTpuZoDOw3HOvmrbE0+jY3UoMiajmt70RqzxNK4DEXgupkdmFYUVxghbY77AyI/0b4&#10;yXoCUApUI8T1BOATG7GuRsuTh0DTI7zIPI/HBGCL5v6elKuo5S8JQJqNAGtGBRWV4utsGhxVltbk&#10;1QwQqS8DkGLyCMBWzwhwiwC4NhYt6xL4nIjadWl4eGQZXj/Kp/oUaKpMVTmDR6rggiKPvb4aaK1F&#10;0+1DqFs7Dg3rNZCSjOZ1iXjJ7TRvSDEXu23rGLTT5W4nANu4/1Y3K4yOyxIjfO6JB3RiATuOajR7&#10;KZp5bs1nltPtX4lmusDPL+7Eq9p8dFCZapS9zr1Pcnetv1XmadB0fD2u889lbpmRGQjVNSAQ8n1N&#10;ufqwnUbXBjhU9nqYYvu0PIRTRu9bX3aJun5YR3Yu3wO/P4Ra1hplp54YOg3XjtywxAZalbGwgPWm&#10;sALHNp9A2rDRGEoXdyhBqJAzLVAl4fBZb18E/ikC+1YeQFVOBUVDEXIy1NeYhfLifBzZu8PgZ66v&#10;xJHqc7SzSlvP+t7zs2+zTrfXY/IQtZjStYunHEApl+l3VH7u43sDEDbK4uzkBmVuaowisAMcFeg5&#10;sJ4H/l3N/b3M3d5IDapEa5ZIILasW279bkUeQKll02BFCV3jYmWkoHor4Q0sLSgiGPNsYENrg2Rf&#10;ycDC0Uvh++sIDOsTQdVH6PWLgT8hqHRWw3uHIeGzNKSfuoPynGIWGrZm3KaW63RmhKg/0BkBc8H3&#10;TaaRr7qayjcKsPv6bYX9ZzGpFVZip9Kqg76KrqYGWh5S3TzCc7mfdDnbGx+jvSYXjy7tRKMWQTK3&#10;dzHd4C/ReuxLZxBE08oEkwNzzf1tlfrb5wRAt1H9CYCtVIAthFLz5pEEYBpaNlGtUf21ElzNa5Pw&#10;mM9VW6kSs87i9Yt6C4VRyIuOUX2kT1jB63isLxqoSp8UofbwMjxZk4IXhN4LQrCJv29dz21RAbZs&#10;IgC3jCYEx3YCUAMxbbtnOGB2p8RZPKBSYwmAWipTq9rRTiylq78Cz05TAWacNSWsuD1B+WmdBjV0&#10;z7oAKCVo7vC/EYAyt+zotcV08n6VF6nx7wJd99dvmsAoj0XlVbC8T0gV4OKRSwj4Rzg+7jUcAR84&#10;84il8mI/TsKhtUdQll1GZanFyvP4/VLcv5SBbUt2YEr0TCQMTUPUwHgk+47GovFf4sL+SyjPLrV6&#10;ZpMQMjUTJA93L1/GzPGjrL6qv84BoELcXNUmceQIpO/LihE2aYK/k3dIU2jN3GkT2XA+EJ3sP/1v&#10;9h0f3wuA7uOl8mtxLwr4XTJ3pmWJ0dQ4RXd3juj+AHPh56rJ7ooyOdIPo1PDcOrIHpTnF1hKfEFP&#10;0r5Yo04KVeHNd6BFZZibTwVYihtHrmJiyGQM6e1nE8aVrsq3VzTCf5uMyD+mUNZHY1CfAFuZrSan&#10;EiVZRWzJuH3uo4AtmgM9KUDPM/fhmjtLxV6rNfa4xCUFuXhYpRFiB3ouBLsX8J/T5O7q2dSfxatV&#10;msJRqEZD9UM81wgmK/TzJ4/w+vkDPM86h6daB4RweCk3keqv5SgV4BFnFTgBUOsAa5RVAFQMoM0A&#10;2SEATrKpaQZAqjMD4MYktNAFbl2XTBWYjOfr4lHN52fnt5jqfKqAZx2njoPuna7PY7p3bc3P0F56&#10;E5VbJ+HZGqlHgnRtCgHIZ7rBrRtTDYCtmwVA5R90ZoS0UwEqMatNidMMFbnBgrUAeIguvJshWqPB&#10;guDJr/BUiVCp/tobnxF0CnMhdHT9BGZzy52RdVdJW1+u5/r+lOZCzn12zS0vcnv1tzLC7+ug+wZj&#10;+VcsoAL5ndUWWR/y85BxLQOzRs3H0F9SyfVVjkYnp+Cwd/wR8rsorJu5CcV36TEVVSEvMwel+YWo&#10;UL/4/QKkX7qLm+duchvZKMupQoXcZgVKc9u5meqTz+P3MrB20SIb9R3dmS9AXWNSgl8fI/g+ALS0&#10;ebGOihT8lEo/KSwQxw7scZj0qoPqjwgUmr6HCPzeCvAlrUNJEjxq8NaVCxgRF25yVx2SPQ/8+5gL&#10;wO7W+fe4QCRGDsOcKaOQcf06KvKLCb88FLHlKcygKszU6JMWVKIKI8DKMopNosf8MxFKrqmFtpVF&#10;w+sXIYj78ygsil+JqD+nWDS7z29CcWzrCZv8XZZbgoL0fFw8fB6Fd/NQmlPgKVSO2/E2c8HnuiZ6&#10;1uic3BUV3u4gdAu3a26B/ymtK6yG+/YAUKYK/qJGEOS+WbE1c6TjxWN0PMhG/YXNdH2XWfyfLYJO&#10;l7HjcA8ACiyWAMEZATb1RfXXShhpipq5v5tTqdSo1gg9wU8K8MX6ONSuiUfdvoV4/bjYRoMVsuOE&#10;wfBZx8lW/GXrEzTdOYyHdJlfrIkjAKX+ktBIa6L76wAwzRRguzLPCIDbCWBXAZobPBPtWrBdafsP&#10;0X0/qFFshcMoppFu+PEv8fz4SjRmngba6vHiyWM8qXFCi57z+qjv1rmOOi5eJwOf7tubgPqprHs5&#10;cF93h6FGeuVVuNEH38U0nz1bQiBPaa4Ew3tmmslReL8QW5dsR+AfwixPppPYQNlkQuE7IMwGFdNP&#10;Z6Aqr4JudA49rGyUyLXNz6VnRQ8rv4jbcmZMaa6wptcV5LLOsbzv37KJdTW8cwzAlF+n/TgFaBmo&#10;4p1tCIAp4QGYM3UCaipKjU0an7AJG57cBd/18b0B6M4J0X70aGELunjuDMSG+Hj67L5fbE9Peyv8&#10;9F4JE6L9rdNz84plKM1VEkalzZI6443KykVJJqU7FVzWxXQqusXw+lDR7SFQOnpN3hYIw34fg2NL&#10;z+DL1LXw6htKZchWxX8csq9no6q4ggqwBKvnrEXQX0Owac4mlN8vo6LLR26+MxXuDfD1sO6fu6Nz&#10;FSWFNvJqIQx8djuy3QL+c5gLQKfSVtEqzZ7SzXtBd04KUG6dwNPy7DFVGRXQ3cNoPP4VtPaHAVBx&#10;gASgEiC0KfhZLqUBkPCj+uvYNRUdckEFIQGQ7q/i/1o1UEEANm7QIAjhRTf2+bpYPFkbh5pNE9FR&#10;ch0vX9RZn5bi2WzUnMeqwRE00hU+uQL1q/nbNbEEH9UjlWQjYdq6IckDwFSqv5EWc6i0WC3bCGC6&#10;4m5mGAO0J0W+EiMIgBbIbWsaL8HLYyvx+OQGtFdnoKP9CeFH6NCe81q9IPAUZOyEFzmj+M717Bbn&#10;9xNb97Lglg33M0UXqDw5cXtvAtCNROj+mWtKfKDQl0J6QRUFxYSTum+cecFKXFpF9/bkxmNIHTga&#10;fv3DofWxlWNSyy8MpTeUOHAELuy6bLOryrILKTCcfkQnlCaTAMziPrgf7kPZX8pL8nHt4klMGBGL&#10;pCgtcO7W5S74OfW5C37O37vq97809f8p7o+qMo1qMDE8EGePHTIGCX5ikwk0eqcmzr7j4zsD0FV8&#10;AqBUoKMynR1dOnOcLqqGp3lyBOAPHQX+VpNbzOcRmoKXEIHDu7dAOcasEAiCVIDWf3cnFzMSp+PT&#10;3kMxvH+wkz9vQLSlYgr8cziOrTuBe4cyEP/3VHj1CrV1htfPXI+6/Ie21ObyGasx7JcBGNjbx1Lp&#10;b16wxelzzFcnr+MCv63Q9bTuhbOULbgCVt3K3l0JuoX/JzWpKgLGCdwlfAVeQdgTmtNgYSesbKr4&#10;jx7hZctjtJTcwLPjayxkpOXYIjQfIzAUTKypbweoppT+ygZApP4InJ2T0U74dQJwCwFIddaykW4v&#10;oaUQmBd8fr4uAS8Iv+e06rVUdtd3Aw1Uoo/kZgrOGhGuRvszHkfVPVTvnEr3Nw4tBGDzWv6W6rF5&#10;XRzauJ1mQlD9gK3cl5IutG4bi2YqQWWjUVYaucECoB2r+gEtP6DS+C+wBdM1Etx4ZCWeXjtE178S&#10;TQ10camGFe4ihfyspooAVPeArp9ea2pb9wblpze3LLjPKiPqQ9aAmrpV3Ia0e7iLC79vAqA+L6dS&#10;u3fxPrYt34b7l++gsqDIEiRoTnt5Th6e5Ndi6+e7bY0Qrdqnkd3AD5TLMApDegUg+u9J2Lf0IErv&#10;lKI820lvL3fajoPQc4Kss1BckI37t69RBE2jh+aHVKq0NA/wflIAahtyownC+FA/TJ8w2oSFHpby&#10;3qPInGm73/3xPRSgMwJsXY3cQ8dLQtByBb5GA12pJbOn2zq/Y+LDeZBdJ/ljzeb9dZqix0OQEOaD&#10;CWkxuH7hpLkHKiiarVFCUJVnF2PFjJUY/J5miWjIPtaCoWM/ScXJrWfwrOQp1n2+gUD0JgCDEfOP&#10;JOSezUHFzVLMSZqPoe8FURmyULAgfPqOFwL/EoIrxy6hvKCA8Ps6ADX0bwHaPaxnAdUImVxit5Dr&#10;+WcF4EOFcAgyjqJx+rEeWFCvM6XOgaDcv6bnj+iaFqDx3A6qpWWE30I0HfO4vpZgoAuALZ7R33ZB&#10;x1zQngBU/1+8DYK82CAI8vVqurOEWs3aeDzYvxCvHhahicrz2cMyHkeZ9bu9bqhD882DqNo4Es/k&#10;PvP7ratjDH6t62MJwBgLrVFAtJMWywmGFgBbOgEoder0AyplVwdNs0KUxaaF56OUXo+PrkJj3jW8&#10;aqrDCzYOzVXq46vGozo2UHKDa5zZNgLg8weas6wQIs+17HmdfwJzwSdTeXDj+zq7VVR+vgF0b7f7&#10;VH1FKLlXgs9TvrCEH1PjZ6DwdiEq8svo1rIcFpbg4p6zSPxsFOEn7ygOWrhKmdX9P9A62XSJe4UR&#10;jiFYMuYr5F5XaJhSXWXT6Frn3uMxKUtMFkro+q7/cokpsrSYUKoz1VGlupe7KvC5pvrsAtDhQ5db&#10;/F1M2wiguAqy+OMj+9mQij7q92sn9MgjU4FGpO/++H6DIKKr1J+ZPtBOCUHa7asX6KNHUAkqv1/X&#10;gf+YQRGZG/UtS9V7Whpd4cRwX3w5fyby0+/YOiKasqYCo3xmuTfyMCNuLgb196OS88NI30m4evAW&#10;6orqkXklC2n+ozC4jy+GveuPxWlfovxqBRYkfmF5ztyV+lUg/H4TjrWfb0LRnUJbgN1WplMh8xTI&#10;PPWB0C1WP4vrHqsA6r39nccj8AmErhujGK7HVBY/G/xkbwDQUTQGQL6vI/xknQCkPX9KAL6oQovW&#10;vDi83NRS07F5aDlMgBCAHfvn2OiqhcBo9NcDQM3/bZUC26IR4BEEYIoHgFRtG2JNBTYRZs2r+bw6&#10;Fo83xKFy0wQ059INbnqKhoflPI4K7r8Orx9V4MnBZahdl4gGz+9aV0ejbU082gnBlvUOADXHuGUL&#10;XW3lB9w+hjbBgrHVJyk3uN3tBxQAdeyEuOYw65xeHPkCT85uwcuHBehofIJGKj8BUF0Dj+oqbUT6&#10;+QMn9EXKueGhACj154lXfNu1/glMZUGjvHJ5LUO5pyx3b0Tt2crZmw2rymT3BljLSWRcu4f51gUU&#10;Ckuu+14gZsXPxd0zGagvqcPtU7eQ5JVm4S0+fVje6SElfjYW/r+lC9w/kO+1oFM8/PpE8Lf+mJY8&#10;C+k3ue+CPOTmUf3lpVP9UUkW5uD0oQMYmxCD1AgNchB80RRANhvMqb+OEnTVXk8AugMj39EIv6Qw&#10;P8ydPhGPHlYYkl5rPELwkxbj46WmwH0PBH4/AL7l4frb7S0vsHLJfMSF+hqkXPC5o7lvA+H3kcCW&#10;KssWUNb2nNXkUiL8sfGrL1Cacw8lck8NPFmoKKzA/QtZGB05EdNTZ+PepQxUFFWgmrZ71T54/ZKF&#10;oncIIn6bgKNfnsOSkeswhMDz6SdXIJoFIwDBf4zG/hVHUZlZg4rcUhsFtkSP3IdiEJVRN5ctoDLq&#10;CnzKe1aoaXR0y7Wsp1sg32YaJX7All59YD1B+LOC8S32mKpHM1ikiOQGPz26ksD4goppHpqPUPlp&#10;bu0+wkQJR8391eCHkh84ClAJEFq3EkaaAreJcJKbSuXXQgC2WhxgEhrXqC+QbjBVXNWqVDzWmiQv&#10;6tFE5ffoEcFLGL4quYdHGyaigaqviYrvOaGn33SsSkC7AEqoampd08YE7isZzVvTzA02FaqRaE8/&#10;YMde9QVOJ6wJwUOf24hw+8EFaD60CE+OLsGzG4dsFkyjpr0RgBr8sMEimmDnNBTOtXGf3Qal+3X7&#10;rva2+9u9C0T2qLqiK8RF5chTplRWNIvDndJmyXppyrCsCQGaG2+JTenaKmVVSW4eG9gyHNt5HMN+&#10;7YvBvXxtwX+/PpEY/As/TAychdObrmB8yCwMZBlXYz+EImBq6OfIPpOPnUv3wP9PofSO/GyNG38C&#10;cGg/Xyyf/BXy7tLT0hRUHpPqmZaUuH7+JKaOTkGyFjgi9NRFNZZ106JB3mJvq9dvMzfQ2WGGzEnA&#10;rISnUprXuF+qMRNeLur0bArQw6Pv+vjRANTDzcBw/9ZVjKALnBypxY7dYfCumL6eJ/p9LoqT87/r&#10;vbafSgAKtsf2bqOLqtXkVChUOHJRnFOKOxfvIueWEh9Q+ufk2gDJrOS5VH9KlhCNCcNnY1HSKnhZ&#10;hLsWfXGWYwz7SyT2rNiHmvwHhGsJCu5r2yxoap0FPoJQacWVNFUjYIKj5kAqXtAyyNhxdFnPVlth&#10;A3pfSTWo/h63ckgF6NntDHc//zlNlVEjn210gztq82xqXOvBxaaaWg5TBdL9VfaXDg0uKO2UACj1&#10;5xkAUTyeUlS5AGxWvB6VmtzgtrUazEii+5tIoztMF7h2VQqq9y/Dq0dFaCME6x/XoP3FQ7y4dRS1&#10;q0cSmFSMBKW+K+tYnWAqsIlAdFzgRO5LAdGpBt42AVhKdMdktO9yVKABcN9MZ+1izV0+OB9Nh75A&#10;3eHFaMw6i1fPCTOqYDfAWW5ul3UD309o3e+nCz5d++ryEpvVoSQF1pWjciL15ykr1sXC8pRDs3Jl&#10;c9Xv8vN0lkOVRydVVRk9lKL0LBu0KLlbbEvABv4+HMO1Ih9dXK0O59M/FMG/i8fw/uGWIFheztiA&#10;ibh78h4e5j1EVU419qzcj4h/xGJwb62T7YVZcbNRfJsudXZXWJhicfPSb+OLWVNsfQ/L6hzt1POx&#10;rI8/FoCuWBIIZTaPmGCNC/XHQu6z8VkdadMFwE77TwBQcvOVAfA12pqfY8OKZRadLWB1gs9O4i0n&#10;+pbPvs3MtaZ1byGSIvwwaWQirpw5Dq06pYKj/H25dqMKaEUsXFmoLChG+tlbiP1UYTFKkJqAhL9P&#10;QMiv46j8QqEFZ4b8IgBxHyXj7PZzqMgpZ8Hkjc8vQgW3UVlQSpBW0N0upcIsphWgSGCzKUeaMqd+&#10;G83NFCy7TZvTdzzmgk/m/l0uj/oGVSGkxN5WYX5ue0wIN2kU9kUNmq7sQ8v+RXQfF6Dl0EJChO6v&#10;1BRdS7m/LTb9TeqPrq/SX22lG6r+v82phJMCoB0Aqg+wRW4sVVwrFVzL6kQ8JwyfrklB+QaqtoKL&#10;aG+tx/PnWlS8CA+PrcDDlSkEIH+7NtbUXyMBKPi1GgBlGlwhAKU0N6d0ArBtm2BMN1gj07ZSHI+T&#10;AGzeT7f9wBzLYtN0eAEeH1uGjrI7dH8fm1srVfd9AKjPv6t1/53boFljw9cyS2FFT8AtB66pK8c8&#10;im6fGfhUbvQ5Xxfk3kNOLhv3HM1Rz7U8fNkX0zEzeQo2LlyL6uxKPGTjvXP5Tvj8NgxDqQAD+ich&#10;oF8sfPtEUfkpOXAURnhPxO0Tt1FTUI7CjFyCtICvq3Fh70UkeqUg1W8E7p25i6p8zY5SP7tUppad&#10;SMfGFUsNfhb5QRtLCI6VdxYVhDGe+t7TetbnbzLVa6vjNDFEHl8a1V9ydBhuXDrnUOdVG2HnGZOw&#10;T/SPA8DvA8EfDUB53PK73SkoqtDTxqZSFitTjOeEaDqR7ifpft7zs39l1iJ025YySGsxpc8njcX9&#10;G1dtRbm83PvIyqVKy2PLKehQldUQYEfXHYDfB8EsBJoBkmwdwL79tO5ptK3iH/v3ZJzacAYP8h7Y&#10;ws/lheXIvZOLy4cv4cj6I9hBF2H3iv02nzjj0n1LpFqeX8jCqc5hGlWiptG5mWM6C7UHej3hp/5B&#10;+ztNo35uBfl3ws+suhIv6mrwuuUxmu+dRNO+L+jyzkfzwYVothHgbvDbNYUu8CSDn/r+BCHr/xMA&#10;bQYI1d4GZxS4hQBrWRODNrq1rasS0bAqCS8IwodrkvHs6ha8an2Il831hNINVG+fhvpVyfx7PBpX&#10;x1IxyhyAajvNygijkWBuv1VKU/2NGg2mAm3bSldcLrkUoPond0+x0epmrV3C4285NBeNBPqzU6vw&#10;qjYXrS+e4vGjOp67cih+dwA63/3X1v33upcyF3xS/O5cXqk+c3kFlW5loVMJ8rVr+lzqS66vulhy&#10;Wbbz+JsKwiv9VAamR83GJ32Gwvt3gdj25Q5UqqHOLcamxdsQ8McEDOsVg+D3tCC7QJhoK/Stn7YN&#10;jwofopRCQSLBSZGfy8a+HFdOXMKV45dQnlPkwI8eT2muRpezsXfLeta7CIyIJKSiHMU3VgqQ78cJ&#10;gnzfHXyuda/H38U6f8dtJ1H9rV62CE0NT0kZgu9lO5nT8SYAf8DjxwOQe9bOlYHBlaVH9m5HfKiP&#10;9duJ3kp0+k0n+LbPv8m6Kz/3WW5xGlufhNAALF/wua3foYXcs9lCZufegWaGaAi/NKMA81LmYMi7&#10;vp71fJNs6Ulf2sB3KLWHT8T1/TdRm1tjacIL7uVh95p9GBM2FcF/okocEAbvfoHwGhAI/99FIHZg&#10;KlZMW407Z28TlCXWH2gusgoRgdu98PY0DYi4YQ3u4I0qgxoPdYR3n0r3c8PQ0r3XVBOAD9DR8gxt&#10;uZfwYv9CvNxL5XRggQGwZd90G/0VANt2ETTKwuIBoKP+0noAMBGNVIGm/DoBKLARgKtiCboY1GqA&#10;4kkB0KK5v/tQsy4Fz+juau5wk76vMBj+vpkAbDYA0pVWUDS33bLZAaDAqwBsU6LWF0glSHXasZsu&#10;+j4erwCo7DUE4AuqwOdn1+P10zI0Pn9m86K1fIADrS74ve0audYdct9miq/s+Vs1bkqdphFewcx1&#10;c2VuWXAHzKyceJ4dIDrPNj+dXkYuIZWfk89yV4Zrx25SyU3G4HfD6NbG4h/veGNkxCRk3cpERVGB&#10;JQHZt/ooAv9A15eejy2ortlQ/eIQ+dcU7FyxD6U5ZVR2CpMRBAW7LHo6+fSoCghEHYdWZ8wg/LJw&#10;5jDrRGI0kiPU7+coNQdSQRjP9wKgLVKk+umx7nW4p6n+vjFo2s30XgpTXV0T0xJMMRtzPOnuJfRc&#10;+Ml+yOMHAlC7cxSfAOigT9LT+ayqNB9TxiRbvkAFRtsSeJ6TNHh5Xo/RkLnnRH+IuSDUkngpbIkU&#10;i7h93UreLCqtfK3rcYetJAuQMrxkFGLR2MUY9I4XAqQAtZ5q/0gM6hOMuIGjceXATTzIr7Hpc4V3&#10;8rF0ypcY/ssgDHw3EN69Y+HfN4GuQ4SzdGW/MFsQe3BfH6R6jcLZvefMPdYaq/nqC/wXAHzDWPjd&#10;KXV6LdONVjiEVTqqhp6V6Zvse8PyIQFbW+fMDX5YhbaWBrSWXMcTqqUO5fw7MJcQmWkAtPx/WvzI&#10;5t8KgGMJP1f9ac2OVINfyzoFQTsmiCmez2L6TNHRrSUQn62KRvWmsWjKvwg8LsLjE1/h0aoourwJ&#10;/DshSAVov5EapDts/YJUjQqMlpst0DZJBWrfW7Rg+jgbDdaxte6cSAVIRbiXLvE+ApDnoewwDYRg&#10;05VtePW8Gg1PnvDcqQC/5/XqDjnLxtztvfuZJS3gd93YQZmmRdpsju73/VvMhaC+7wBQyo+qT4rR&#10;5rwXo6qgCid3n0LisJFOxAKBNqhXCOKGjMGZAxedsBX+RvPjK7IrsGP5AUIwBkP4HYW9aImIofR6&#10;/P4YgS3LdqMiqwrlWhpCkFU/usJd1M/N1zqech7/7ctnMXPCKOvi0gJm3euygNVd+XWvp99mbwNg&#10;Z5eZBE5MKOKCfbCN9fr1S6XjI326ubk/Bn56/EgAOvLTIEjrPCgS+syx/UiLVTornZj6ArtUm3uy&#10;PxaAMudiK09YCFIpwUfEhGHf1k22GEsx3QRlwhWYSvJKkXs1H9MjP4cGOnz7h2JoX29MoMK7eeIW&#10;ynJK+B22gnfzMW/0Ygyh0lMm6aD+cQgiLL37RGDIe8EY9iF/1z+YalCFLgSD2eLGfJyI41tOswCV&#10;2+Rwpc3vWai/ydxK4RZ2vbaQGT5r/qcqj40WdwOh1ET3iqn3sh8CwPoarW3C7T+oRFvTM7RXp6Pu&#10;2FIbRbW4P8KvWcpPgwsuADX4YQD0qD8lKrUAaAeAnQqwE2LxhFg0TZCLRsOaaFStSsHz6/vwquwO&#10;qvfMxpNVkQZIucByf1sIweY13I7Aab+ne0wF+ELbJgQbBUFNuxOEuwOQCrV95zi8pApsVWD0nhlU&#10;srNQf2AeGm/uAxp5vvV1eFrjZNB+63XpYa4S7wk8F3rdX8v0XRd85Qpolrurxs1zf7+zecqBxZ9K&#10;BdJKCbSyrGLsWX0AIX+LYgPty3IYycY8DLNj5+PuKWc52GK6rgWZ6o5R8pBsflaKg+sOI+jPMfxN&#10;MLTQfuAAArFvEIb9JgQrZ65DzvVsFKsLRwBU/yLrjl6XUw2mX7+KuVPHISkyACPiQq2+uXX5+0Kv&#10;uznxvV3v3e1I+Y0k/JIigjB9/AhUltBb8DwcynQ9er7/Po/vBcCuHemVq/ucd2YCoBMgiBcNj/Hl&#10;onmIDfbDCJ5Md/B1nqxGj3p89n3NcYt1M5y1AbSs5thE5Q88gMqCbBTZqJkyxxSgOr8K989mYGLo&#10;FHz87qcYGzgG6edu29q/xWzlNG1o1+p9GPieFuqOIPwSENg/iiD0Q/RHiVgwYRW2LN6HVVPXI23o&#10;KHj3VdxgGIa+6494ZZPhtsvzS6zAvrVAf0dTZZG5gyaqROo0714Ze1bSH2QEoLIyO5P/K9H6rB4d&#10;tQWoObUKTQcV96fRVLq/Sje1S4lHJ6KF6s9y8XkGPzQ3V+6oOwBiCpDPLgCbqOgMgOuiCcNIPF9D&#10;WxuDqpXJeHphGzoKL6Ni+1Q8WxGJRrrGjVKJgp/c59WEKd830Q2W+ysAmroUAE0JCoA8BrrABkAP&#10;BDt4jC8FQgLwpQKjD85F7aEv8OL+CQu/eVqnvj8HVm+9Lt9g3cHnms2u4Xae19Vazj5B1cJaSgo7&#10;wad76PbxfVdzf6fXgqC6VaoKqCTvl2D1rLXw+a0a8DAqOcXrKXwrFMdWHkVj+VOUZBSgOKuI4FP+&#10;TMFT84DTbSBw7+qDCP5LvE0OUI4/vw+i8Elvbwz/nR+O7zxG4SBgS3Gy7PEYSvNyUHg/HV8tnGce&#10;XSrrl8LRpNx61mm9f1s9/67mgtRxrUPoZgchKSoUF04fI1GcSRfd1d9P8fjRAHTfOcZ/TQ46n2fd&#10;v4uRCeov0MBFd7Wni0Rg/UgAdl0wp2/QtVQqy4lpybhw9ADhlmsupsJTJO/VEt46fR2r5qzCndO3&#10;UUllqCUClVKr8G4OxkdMoVusYNB4tpBx8OofgOlRM3Dt8A2U59SguuABHubVIO9SLuYnLYJ3/xDL&#10;kDu4j58lYK3IU8iN3IivF+rvaq5aUAVwX6t/UAMlAqGpEc9gSXdzK6qrCLtX3u5/7zTFt3nWtXjy&#10;oAJt9fV4+aQaDy7uwFP1n+2V8ptKkBCAOyZDq7DZWhzKxqzYv010QTemEX6Oa9oJQIFKAxZSgFJx&#10;HgC2EICNVHpSgdWrCcDLO9BRTABunYoGusWNVIZNdJEbFQu4xgFgixShRoS5zSbXBTajCyy3m25w&#10;qwZCpEo99pLH2cHj7dg9yxZtato/Bw+OLkdj4VW6wI+pqHnOvD4GrLddl27mXsue19O17tfeHeBQ&#10;MLLum0zg+yEK0IGfM2imLh0l/7h3OhNzU5Zh+IAwDGcD7dMnFn59ExD0XiLLYDgSPx2Bc9svWI6+&#10;Qqo/JTMoUIIQlaPsdLrFWajm305sPIvIvycQoL4Y3i8Awz/0w1czViL3tiIY1IXjQFerxhWk38Xq&#10;JQspLEKQZvn9PPWYoqZ7nZP9UAB21WPX5PrSnaervWzhXDQ3PjO6uAOtAmD31z8GiD8JAN94EICW&#10;kUEH3NGGretXI54nIsmskzXFZhdKfYPf1wV+8+K6F8wZKuffPH0HI+l6a+3iGWNTcPfSWZQTHoW5&#10;LFi5d3mD1S+Sh/KCUpTkFhOKuZZRpjqvBDePXEfUP5IwvDdb1P6JFhydPHwkMi7eR21JjcGzIrcI&#10;pWxZa4sfIvNSPtL8JuCfvxiGv/2fT5DglYjsm5koLShkgft6of7u9nUFaRUo0wmSdUHoVsrulfD7&#10;mmWKflSFBlprrdbjfYrn98/h0d75aCX8Ouj+amRVgwvNBEuz1uQlANsMgE7fX08A2ogtASYAOgBT&#10;YoMotKyKQiutaVU4aujSPr9zCK+qbqJqx0w8W0m1uE4K0AVhvI0cayBFAyFSlZYWi8+yJiVd3SDX&#10;Ow0tlh5rPNptYSYHgrZS3c4ZBsBnuz9H7Zn1ePkwF21PtY4uz1kB4Mr6/D1UoK6xrrl7vV3rBJ8N&#10;gnUb4OK9Ekgsi/k3ANCFzdv+5v6mrCgPZw+dQKr3KJbJQPj0ioHPu3R7+4XDt18Iy2oMG+tEDO4d&#10;gqhPknH1yDU2/GUEHrdBFzZH/dK5eXRvWXZY3mtzqm1OfBhd6M96fYZFoxeiJL0QJYWFluFFMa7F&#10;hF95Xi52rFuDhAh/AlCpqN6sZ93roPveqaNv1tNvs+6/t21w22JEUmQgUuMicP/2dYcrPVjjgu/H&#10;wE+PHwFA13o87KDsyR5aOW3etAlICPWzUeERungeGIr036/FePO7dtG6/57b1jJ52seoeK0s5485&#10;k0bi5oUTKC+UG3LPQFigQRKqQa3xa4UtM5NKsAxndl5A0B9i6NpGsmBF2xoI+1ccRG1RDd2HMrq4&#10;t7Fy5nJcOui0spX51di9Zj9GBI3FtNiZWD17FTJvpaOQBaeABcgFWecghz27LbsTVGr7V+oi93P7&#10;W/dK4cJQlUGVy1nVy9ZcJQg1WOIsf+lWSKeyanU6t9J2r8Q9TXODH9cp5XoNGmseUCE9QUdNNmqk&#10;mPYp/k9xf5Nt/d1mPrcQgG1bR6N9ywi0bU5Fi1QYQdSyPhmta5NoAqBGfAmu1YoB1DxgKjq6vc10&#10;cQVA9fdVbJmAluJrBG4x6k6sRO0KJU2IoZurGSP6TawtiNS2Kp7PCdDcYIHQ4gHXc9sKtVHaLcK3&#10;jSqwXce0TZmix1KtTqJapWrdOd3mBdfumYdnd+hGvXAWkhf8zAWuqXXSX3mumWvd1V736+e+dp/V&#10;CGkGhws+3TMnhMW9f5oVJPWlLhgqMXohTnJd3mNzTfkd/s4aS/7O7r9GXQU+bU/zbfmdsvx87Fqz&#10;E4P6DcOgXn70NoKRPHgs9i7eh8mhkzC0ty/8CEG//vH8ewBG+o3D7ZM3CcFS22Ye3Vgt9m+JUXks&#10;FZn5pgQPbt6HlXO+Qu6NDCpMpblSDO09FOVTdfK7ezevZz2KhNYA12CH6poLKT33DHdx6qHq49fr&#10;tM3k6vFZp9n2FD/I/VBZKttLAr3GPds2o6OtxTjiDLC+Cbx/OwC/60PHJInqJEsA7l67jNQoDYiQ&#10;7jzhLgC+5WL8SLObZKb3gUgM98b86WOQffsKKtmS5it1txUGByq64eonqcwvx5k9F+H/xwh4Dwin&#10;CgxGyqejkXEqCw8IwMwb9zEtfiY+ZouZOCgZp7acRnV+jaXPyr+Vj4r7BGJ2KQttNgtbOnIJOKUN&#10;EtCKBCzuzzqX+d6y9RoAdQzcv6bY6TNVFH4mldr1XVUcDwT5uTMyp99JITgVraww30Is6m2OcQ3d&#10;Y6eCfpPb5poq8uM6KppauoMPBIQHaH5SR1AQEHcPo3rXLDTumQ4tO9m0cyqat09GE5WW5f4jABWM&#10;7GR/oUmdEX4tlsg0zvL5tayKJRCp/gizRsKseYX69mJQQzjWHFsJPKkCOhrQnHGSinAUGlYqa4yT&#10;QUYjwW02DY6A47Za6TabEpQ7bXONHQi2aGYIQdxmMYFUgtYfSGATgIoHfLZrGh4SsC9rctDR+NQ5&#10;d5sCJ3PCYJyFx53rYdekm8pzP3e7HHSNda0FPnd0tjOez+BH4z1x7q2mSrIcWJeIzAWgzHnvTKsk&#10;eOy+qlwqlpRuM8FXxLKhslOSQ/V2twgLUhbg4/5DCIppuHriJh6VPMTNo1cQ+0k8hr4baAlOlel8&#10;SG9/jCIEM89lE4KVKCCgc3J5nNom91tC97iEQC4pykVxQR6UJ9DWvVYoFsVBVWE2DmxbjzTWp9QI&#10;z0wPiRXVrx72tjrY0+T9adRY1vNvWtxIdVWJDkZH+/OZ8AvxxbzpU/D0sWZ8uDz5caD7psfPAkA9&#10;DIBKU/P6JdpbGrHhqyWID/FjSxJmEleQMjnd44L8WHMBaPuIC0KqEidE+GHZvOlIv3aJLR1dXhU0&#10;tdKeQqGCWEH39u7ZdMR+lorhfUMw7N1gJHyUhnvHMvGotBZ7N+3F4F8Ns9CXoX38EfLnGOz8aj9K&#10;MsoJwgpLGaQErTkKvuZ2beK6KU0HfG5r7mSuZsXh67wcZdWQOcfgfK7fej73VCIXgOZSsaA6n6lf&#10;ia27THNBWamkRCpL6J573OOelVjP+twFo/1dWVBqK2xOrHLjqUO/49kjvK7NR+25LXiwZy4ads+g&#10;60tXeCvdYAKwkZB5sW2ULVMp17eFMGrUXF0qN6m/JsJO/XgtFsKieb10bfX5yni6uvGoWD8OzTmX&#10;CKTnePHiCV7XF+DRgUWmAp8rBIa/aSY8m1clE54p/D0BuiHKMz+YoCVstd6IM+JM99tGokeZG9zB&#10;Y1SOwJYdE/GCbnv9/nlozj6Fl8/ZMDyuR73S3NMaFPrjuSbfZPq7G4b0iNdUbq5ClFzwudBz7nGX&#10;uQ2UWWej5TF7rfunfkIay4Ny6gmATmIN5x5L5Vu5oQmo1XmFuHfmGrYs24R7V9JRQXWniIOHLHtH&#10;1x1F8O81jTMM/u/Fwfe9KEsCMj16DnKv5KGykI20wsFYHgszWAYz6P1kEsLcV6EWO+cxuF5FKb93&#10;dNdWjEuKdqa0eubfa3GjnwOAjmnGh5M5egT3qaU0b1+9ZByRwvu+Of6+z+NnBaAeConRo7qsCDMn&#10;jrKUWc6ILQElyfvWC/LDzQGgkyzBSaDoSO+EUF8snjUNObdvoqrIM9LFQqcWWEpNSwMq+ennCfMx&#10;+F1/61dRqMu2ubtQV1hvKu+ryasQ8jstExiJYX3CMPw3oZg3biHuXb6JUraoygKdYwHRDvSsEKuy&#10;sAArs66yVlfkFFFtlqDQFIBirWT6TjYrgIyKgBWhs0J0r0wGQlUe/VbKUIVXbrwHiJmEKk0VSBVV&#10;c401ItkZRsPnzvg0gVCuHwFYT3MWBaJLTABqOc32Z7V4/bAAjy/uQuW2z9GwnS7lFi18NMasyTMA&#10;0uJxfxsFI3NP6e6ui+J7Qm9DIt3aWKpBhbhE4wmVX/nqNDy+sAl4XmpzOp9QgaLxIdoKL6GEqq1m&#10;TTwhGIEmDZasSUTDulRaMp5LRdpgSoK52W1Sm9qv1gwhiJWQtZ3H9XLLeDzfOhEPdkxHzcGlaM29&#10;aPkHnz+uRa2y4XgCoJ/aAIgyv3QpZRd4LhjrlKGlvMTyOWogQ6PyTiyerrFA5dzbbzUBz+6x29h1&#10;NXhOA+aM9qshVrnRfTeXWOpe2xdkWU6KuY1SdXsU5PPe5vE73C6/oyxFNTlVOLDiKLx/GW4Q9Hsv&#10;lmU3CkP6BGJ24gLk3chDhfqlM++hgPsqUWgMTdt2z6GYbnIFt3t83w6MSYxCMpWfua2ewY63wU/m&#10;1rtvN0dBvs011mpxI6MJWnprI8kDdZVtXvMVXd9m44bjSb763wVAub7uyuzOszNgcv3SWaRE0xW2&#10;KHJdwJ8egI555hLy4jqLtutGhthaBSsXzkPW7WuWQstplZ3CWESYPMirwLH1x+D9YSC8+4bBq08I&#10;Yj9KwYUdV/G8uBHX9txC3D9GwKuX4q7i8QlbWe+/+uP8kZMsPE78VB5bVE2N0xxhAUuFWeuTlOeU&#10;YceKXVgw9gtcO3INlTnlKMt1lvk0sGXlIpeF2YxQyyVQ5T51VSIB1fNdA55nhI8wVEVyP1eBzs2U&#10;a+/0FWoCu/UVUsEogaTMGfhQSiy5wFUEYBUeCYBarKiOakcuYf1DtL+ox6u6Yjy7fRSPDi1BPcHy&#10;dONoqi6Cj+Bpo/prXU81tjaZyo/PdH+b11O5rY8mmGLwnH97zs+fr4rD41WEH5Vf3aWdePW4BC0v&#10;uP9HVJ81FWjkPrU4UWPBZVTumo2HdH2fUwEqMLpBRuhpXREnUQL3IdiuTyRgCcYNKXixeRReEH5P&#10;N4zCk03j8HDvAlRf2Inm8gy8bHyCpqea+qY1kQk7nqezNjFdfgOho5Jd6ClVmZLXKpO3GjRdT11H&#10;1zrBRvsmAL75OV+bsusJQW1LXSNaTKiAZYRQ4/3VAIRj+o3Kku6x3vM39CwKLNuQEx4l9ZhLJVee&#10;V8LGuxxfTVmLwf0DLJ9l4IAENtQRGNbXH0vGf4nCuwUWQ6guGSlKZZRxlayeNcf35ME9mDQi0fr8&#10;FLqmuuR6VD3B59rX697b7JsBODJKC6qxrrK+JoX5Ys6U8ebBUDp5WOJy5H8RAAW8ly/b7aAtd6An&#10;cerr9lZsXLEcsUE+vHi6qDxxszcvyo81g5/ntW6ezUQhAAXBxLAALJwxGVl3rqGiWNH5gov63aia&#10;sllI7hVhXtoCWyHfd0C0LbIe+880rJ+6FRMDp7NwBVsUveIEvX4dho1LtlrwaAm3YX19VJKFmYUE&#10;oADlVJ6qogqc3X0ZwX+Lx0f/MxQR/4jHziW7kXdd7nguv6MKIwAWEFwaQS7ka1YIFnCrRB4AdlUq&#10;mX7jmvoDne/ItZc6cNdO7l5ppWKkZqrKSlnJBUJBSJWfqqdWMKDVC4LVeEAI1j1+iMaGOkuZ/6o6&#10;HU23D6L++ArU7JyJmk2j8Yjge0xAPV3tsVWJVHmJqCcIH1Gh1axKQqVsw2g82DcPjfdOUPnVoq2x&#10;gTCqQkNtJcUfgasszM+eA83P8LL0Np6dXIcHGyejemUyaulOP6IL/GhNHLfvJFN4TKjW0g2uXZeC&#10;mnVp3P44qtTpqKYb/eTyFrRpcIUu76uW53j25DFVLc+L4Fd+vwYtEUAAqp/0uc5dSq+m0hJSuAMa&#10;dt881+ybIOdaTyiadd4vp6Fy+//cz/MIQ92nMqWnzy1G+sW7yL1FxZ5XxvLgNMzyBHL4G6cxdLyC&#10;HHoteq3+OvMYuG2N8AqCFfQqim4VYuGoZRjcLwA+muP+npMB5pO+Q7By7hon6oGgtYE2HrfS5BfT&#10;5VUmpcO7t9oUN82oUuaVzm4k1iF1VfUEn6x7nfshpn2MpeobSwakhPtbMtW71y87EPEMeBhD/rcp&#10;QIfeHhfYNY9LXEk1MpeUT6RL+raL8pOYWhTPKlRv3DTeWC3eJDf8y4Wf4/7Ny7z56sNh68qCqyls&#10;ao0zrmRgUtRMDCLsvPpGUQ2Gs0CFmAX0jzIX2Ou9UKyYugHFGSW24pYGMwyA6l/JKEC+ovBZuKQ0&#10;s65lYnTwNAzuHU73RMlWqTB/FYCtX2xDWU4xlYZTSbQcYT7BJ8uTi8LCbum2BDUXcHpPK6S71FnR&#10;7HOZVAYrF//+tUpJ0zZy5SYTuEV5hHZhASrKS/Ggkm5yFRXRw4dURVRBVIRaRlPgqNdo6RNCq4lq&#10;sLEOL+vL0Fh+D08zThI22/H05Go8PboYjw8tRN3++ag7sACPDi5G3ZHlqDu+DPUX1uLpvf3oqEnH&#10;q6YHZJyTgOAFlVYz1d9zbv9R3WNU1dej/ukDdDTVAE9K0Jx7ldvfhccnVuDJoS/weN8CPN67CPX7&#10;FqKe+3p8lLA78SWenVuPZ9f34nn2ebQ9yOEx1qC96RFauZ8XBJwtUF9bgRe1ZXhBAD5/QFeX8H9U&#10;VYEH5cW2jq2bgdkdzHD78QS/7gDs+f4bzb0vLE+FAqBnwMP5uxRYDqoKylBwOw/bF29DolcqZibP&#10;x93TmajJq0YJvQBLeiDoSeXRq5DlqG+Q27FlKOkxKBOMuk2yPQNpCtHKuZyNSREzMLCXty1kPqi3&#10;L6I+icfhrUe5X6W00vE4AFQ25xKWlRP7d2J8apzN71WQ8+j4sLeqvq/Vsx9htn2aMseMigq0tb+3&#10;rF2FtpYm44TBz155Xv9vByAZ3gnBrDs3MFLZo8Pp+/MiqKXpqdq6X6zvbd0A2N1sP3qmW6x1BeZP&#10;m4R7V88SyoKVXAoV2gwqtlJkXcnBgtQV8P0gCkNsPnAwAvsrrVAEAeZv2TdK7pairKDE5hvn5Nw1&#10;kMq10BqpKvRyK6oLCrFixgpbiNrXglZT6D5HwPsDf+xYuJ0VoYL7dlxXVTwFosotslAKwkyreVnI&#10;jFp9jxuVl323E3QyqT0956oiEII2wNOjonZ/7/Q96XyzkGXHnolSKo2q/CI8KC5GLaH4pLKKIuoh&#10;oaE5s3QfqQyf0wQwrSeMpic0Pj+rBR5X0srwmq6t4PWakEQdP3taYf17r5vr0EQX9/ETwk5Zlul6&#10;N9bUoIkganog17QWD+trUFtXRhVagkZ+r73xKV63aB/8/dMquuJleMVtv3pcjNd8xlPu43kVSDY7&#10;DmV4bnnxDM+fPMEzKtpnVLBSd1J+T6rLUF9RhIelhSgvLKLqoUJXF4JmCREEUlx27Xtcpx9sLgBd&#10;mKrrwu4JjZ6BVmY7tOk4xoRMxrABARjcJwADqdqiPx2BU1vO4VHBA5TRkyi2DENUfXw2+PH3OlYn&#10;+a6OU7kpBUqeB++7BveU2uru6ftI9hqNf/YahFH+E3Dt8HVb8dCyFvH7Amg5G3rF+e3buoH1Idz6&#10;/EYo0DmO8GMdeZv1rE/fbG93d12zUV8DrFP344O9sXTuDDa07qjvzwe8no9/IwBpnpN61dGKHZvX&#10;IT4s0CK+uy7MjwSfa90AaMDrNI0+85kXXVHtanWWzJqEu1fOsGIQgnlyOwQdugV5pSi9U469yw9j&#10;TMAUBP6G4Ovlh8/eGYaRvmNx69gtW3RdKk1LA+apb8YKvlpjFnwW9Mq8Ypzcdgwhf6a73DsEgf0S&#10;LBuHV59ghP4xEhd3XTQloEqjQZkiFupSqsBqQrUiT+seE1aZBJ5abCu8jsIz4z4clSFzKoazHb3u&#10;srdVaIOtAdVxrRRbWHj/PorvZ6E4M8eztkouanILUFtcQoVYjurqCrqKhApNiwU1SFk9foTnDU/R&#10;1PAcrQ0NtKdoa6hH69N6NBNETU+f4Vn9Ezytq6eirEYtlZj6GOs0E6O2jpDSGsVSnhqcIajomj7h&#10;32upROuoCh/X1+HFk3qy9ikaua0XyiJNa37BbTc8wYtnT9HAz5/IzaXas3hIurOPqspQXVGCMrr6&#10;xUXFVOhUebx+irHLobLO4r2R+yh3U9Bz4OQ0QLr3rvv7Q61TrfO1oKfXasj0XMHG9fiuk/D/SwQG&#10;EnxedFWVjNf3vRiqtiBE/CORZW4/yu6UoFIuq9RjjkaLdb+4TZavwiyZB646dql/NYgsA1oru6ag&#10;Bsd3nLYBOs1zr9ISl9Y3ze/yO2W5uSjl/T20YzvGJEQjie6n6ocblaF+858DgKp3Bj4LUVN9D0UK&#10;wTs6KQpZd28YGwQ+W9/XUOHw4ud8/HsVIF+89vQHajX+5V/MpTvqxwujIXBnVshPAsFuANScRddS&#10;Y3SjpTp1s8MwMoo3gO7w9DHJuHL6KMqLcq3jWy2l3IQyzR/OK0fe9QKcI6zWzFqL+WMW4tLhK6bc&#10;lBBVrq+NyMnVkXkKu1Jk3TlzF3ED06ggAwi+ODMlXh3WNxDJQ9KQcTaDoFO/jAJPs1GdX4b7l9Kx&#10;f8N+ZFxOJwjLbCK6UmwJgNb6a/TaU9HUb1mswlzA73hCYTTdr7y4EMUalOHx2epddpzObxz4dXvP&#10;89RUwOJMuu98lnJV8ghBV4kvVdG032zuSy56KfdXSZexqiQPNRXFqCZs5ELXUTE+qaq21FoyBRs/&#10;rqvD40f1UOJRW3OXyrD+Md1rgrOu/jGe1CsQmUqTbneDDcrQ5X7E3xCYT/is1essu8oD/u0hf0PA&#10;1T0Q4Oi+cp/VFeWoKitDRUkRyorzUFaYhdI8KaF7BJyOORtZPBf1ozkJa50+NCmqPH3Gc1V/mHst&#10;3P687tfnh5ijsmS8hgIvt+cOblQVl+Pc3vPw/nUghvUJQsivEhH/19Hwfy+SFmWfDR8QjPkpi5B9&#10;STCrcLIxE9oOwOgRmDkAdGNanWd9xvvJcyvOKbZF/tWQWzZzT+NZWciGlY3dpi+/RFpMBLSWh5SY&#10;BgqVtq5nf9/X6tZ3sjcB2HN7DgSdqXUp0SE4eWivVBH58MpEUhf23AEQEqPrw5/08TMNgrwpYd33&#10;TmemRoid0JjSonxMGZWExFAfjGKr47rBPxqCbwDQjUHScn0a2teUniCbhjc6OpQQ1MCIH2ZNGIGL&#10;J4/aNDlzj9RyZ99h4UmnK1uI6sIqFibCSksEsmW26H61vCqMAk9WPl1f/VZQoouRW4JF41daiiK/&#10;vrEI7BuDpD+PQdhvkjCojz8mRU63TutSpTQnXDTNLv1CBqYlzMGgX/lhTNgkHNp8GNk3NVLoCXWR&#10;K6WCzkpVXlTEyl6I25du4tbFmzYHuaaoAldOXcDh3QeQfvM2bOV+/qazo14VyADoqD8bQJFLZuB0&#10;VItiGLMIWYXzaH0TZQQRAJ1t8PsGEFVyZ5tSUIofUxhFeX6BhVtU0M3UdL3KsiJUUz3W0GorS1Fb&#10;pSl8Rait5ntCrJbwrK0uxUNBlAqzproSD+zzcjygy/qgspCQLURleTFK6ZqXFBfRClBEAKuh0jEX&#10;aXpgBo/FRr4zkS3g8VrpPG2Uk+cs19FiMnkuBgmerwYS5Pq7ak/n54LLBdl3NrtGXe+1QL8S5Zay&#10;3BQLXgSSllLQcWjkP/PCfSQNScGQXj4IGBCOZYmrMDtsgXkYvv0jCMFwDH8vFBNCp+HS/st4QEVX&#10;ml3Mc1QjK5g65+TcP967TF4LmsqRnbO6RHj/CtlYacZTnn6Tl4HSQpbr+/ewbeUKjIgMQUqkZ3ob&#10;IWT1gfXlZwWgFKCerX6z3oX6YvOqZWihopcoeklx5ADQ4YSlvDd2/C8D4Dc9HCg65qTRBy6cOYpk&#10;tj6JvBk2X9i9SHahnIvlBlK+eZG/v8kFdkadHdA65sjy5Ah/jEuJwdHd2wm6HMKFlUitplV0wUeF&#10;ixXeBiwEFsJOHdH83Olz0/cFkhxLob99+Q4E/CrKUpD79I1A7F9TMD9qGUJ+mWi5BBeOXoayjGJW&#10;FKopguzMtjNIGToBQ3uHwpuVQIGsw3/pi0kxE5Fz7T7Kc1iZWAFMCdCunLqEZVOXIm5QGqI+GYEF&#10;o5bjyqFruLDvEiIGxSFiSCwObz9iU5wcN0yVRiOHqohOAK49u3BVJfZYVxiGp1Lbb53XgoS5zZ7K&#10;7poBxGDrvnbM2bYDJBu84bbtOup9NzMgv/FeisVzPNo+LbdzH55t0xRuZH13ggH3pUEB9ZvZb+3z&#10;N4/zTdOgArfX7buF3J6jpJx9O9/TtvXM/XLbdg093zeT+6lrQghrPd7KrGLcOHwZX81cgdN7LrAx&#10;pAvKa63zL86jl5HOhj92OgbrHr/jhykB05F+NAsLRizGsAFaryYCQe/FYcgv/BH593hsX7oHhbeL&#10;Wa7KrczZMfDYbAaJHZc8FpUNDbDIFVY3jo6d15J/l6dQVpzPRvEqls37nC5vMNUXoRcXTtHBOkAz&#10;FeipE6p7XfXj+5vSW1meP7nSnnorcaMgZ+UB0PK2isudPWmMzazRw8Ll+Nw14uvaz/v4twKw+0Mn&#10;qkdr8wvs2roO8REBdFGdi/VGK2QX0Mk/1v0i/1Q20hOLqBuUHE4IJkVj35Z1VBbplgrIrVhWMT1A&#10;dBKfKtuGMs04AFRlEQDltl47cgWRH8XC691QBPdLxGC6wF+kfIWvRm2AV58wDOkTjPWfb8Hj4jqU&#10;Z5Vi74p9iPpLAob9IgQB/eIR+F48fOgSffzuMEyLm4Hi9AJnOlSmE6+Yffc+VsxfjuF/8MInvQfD&#10;91fh+LSvN8L/GYuTG89hUtgMfPj//A6LJy+y/sRiHp9ValYEc6etwsj984DQU8G7FBJfszLZvFR+&#10;3qU4vqMJHJ3w4D49ZvCy6+eaPud3+Lk7GOGYZzs/1Lrt34XU174jOPD8ugNQ8DMAGlg9ALbv6h6r&#10;C0JJdmlUc5Y0gMeqLgmBT+611N61U1fw1dTliP0kDv/oNRCTomdT6ZcQgor51HFJHZZhyaQvMbhv&#10;EHyVc/K3kVR6N1F2vwbzRy6H34eRCLaFjGIwVC7xL0Mxf8RyZF3U+h/V9EjyeczpyJGrb2pc98np&#10;49Rxq5yqTOrY9FxWmIvbVy5i8eyZiAvxQyoVn2ZkjSUAu4Pvp7JOAHoEjDvYob9JyCgUbXRiNO5e&#10;c2Z76OGizoHfv+/xH1CAzkMAdOIDX6Hp+RN8uWiurfok0HXCzzXdsJ/hRsncFkqm1lChAIqFWrf8&#10;C+TcZaHU1CcWMLWiTkWSynBMFcIdOdR0tIq8UpSwpZ4WOQOD3nFS7/v1jkX0X0fg3OYbmB21iK16&#10;APw/iMSFzVdQcaeCBf5LeLPAe/cKRggLfHC/WPgrW2//cAT/NQ7n9l1mAS6jC6P9yx3WQEkBsq9n&#10;4+S20zi0aj9u7r+GKXSp//h/PsLclIXYs2wfvH/vhanJE+k6UZFSZRZaxVCsIlWIPavvzz0nxwwW&#10;AqSZKpQHUN2A8p3sje93AfBr33vrZz+d2fl0szf//nUAdn3PaQi6zoHf9agsqWYBUGtCO4AR2OWO&#10;FxJsldj21TYMGjAMA3v5YuiAIAz9IAi7eT8e5lXYNdX0Ny3bunfVAfj+MhI+vSMxqFcg1s7ajoay&#10;DuRdqsDEoM/h1S/MUrIFDIiDt5avZMOZ4jUeR9afoOdQxnKptWgcCJvi9ZyPnQNBq+6B4jxlJsrB&#10;maOHMHXsSEsumsqyPZrwE5Tk+v6cANRrp7+d+1K9tjA0ut7RYbh08hjwss3GBDp+xqlu/+rxHwOg&#10;HgbA1+32ujg/CxNHpSCRrqhg58JPi62M443SilM9L/RPYQqOdlsnk+m8UUk8hoQwP3y54HPcvXrR&#10;6ThmoXdmd2RZBcjx9INZa8vPlXyyIqsSWxfsgPeAYPj3jkJQ3wQMJvCWj12L3DNFGDl0PAHoh/i/&#10;jMTxr85hdsIifNonBAPfCUPkr5KR9PtRCCMAA1Tg+4Vg8cTVKM6qQH5+HrI8o8sV+XSF7xZg3dxN&#10;WDRmBa7vv45HGVW4eeA6xgRNRPzwZNw8ehMXDpzF3g3bkXdXayY78MzXaC9NSWLdUApTfGaqOAKS&#10;XHzHDIQGBQ8QDAbfwb4GQEdJft2+7W8/3Bwl5AG53ve0zr9/HYA9t2Wf83sajS3Ozrc5uBVU1eW5&#10;Raig4quky1teUIzc9FyU5ZQj/Xw6EgePwJBeofD9IBqDe/ljUtBklN4iIPOKDZYaCb586DLC/5yA&#10;4b0VVhWKyeHzcfNwDpaOXYOQP8bCb0A4vPvIohDYLxl+9CQG9Q6C/x8isGLmaqRfuWsDYNZd4B6n&#10;x9Qoa/Giktz7OLxnG8anJdjCYdaNJBCpzCvgmeW9uwD4OUyzvdzBlbTIIMQE+WDjqq/wslVT3V7j&#10;ZcdLm+v7n3r8RwGoh7O0HSH4ugMZt69jfGqCLbenlkk3Zyxv0nheyHE9LuxPZYKelJ9aJ2d4noWD&#10;nyvzbSILzZxJY3Hx+FGqLo0wCgwZyCYMsllpLOyFANRIXxndmiPbjsP3D0EY1i+YLkw8vKjqUoaM&#10;QPa5HNw5dh+RdHO9eoUg/DfJiP37aAzuH+ysSfLxWCyIW4H4P6YhpG80/N4NQ9w/03Dr1H224CUE&#10;ICtpbroFXJfcL8GXk1di2PuBGNw7GAG/iaJimIzNczbjxqHbuHjkBu5dFihLWAE0KCMXVyqFsJEr&#10;nKuwmjs8brfSd4ebgNTdPBWL5/nDAfg2U6XV9uVW6vlfQVB/p/2L7XYCzmOdf/P87muf02zubY9t&#10;CopOeBD3yeumQSiFNBXcycXZfWewds4GLBm3FAtHzMeSCQuxb/1ONjRZBGAJv1eOjXO2Y1jfUFtk&#10;37dfOAJ/GYz9y3ejKldhUwRpARu0q/cxxn8ihrEB9OP3gn4dh6i/ptgI8NB+/vy9H6L+nISoPybD&#10;u3c4gt5n2SEU/9lrKKKGxOLEHmVvLuwEoM5L6l5Zh9SvnHPnhg0wjEyIYIOu/nWVccJO0KPZ6m3q&#10;/+tRH35y477c14n08L5aONciBKzuW7hL14Dpf0IF/sf6AN2HjflYwgTHHT57/JC5wqmRSmTgrDI1&#10;TmEylpCxx8X9SUwtYFdi1tE2guzcNOUVVKzgxNREHNi2GWW5bFVZuNTxrIWqlcVDQdD5uTmEUykO&#10;bTmC8M+i8VlfH7o1/vD7lT+OrN2PJyWPbM2QwN/GEIAR8HsvhvAKwqe9fTDSZwKOrT6HyaFzMbxP&#10;KFVjNIZTJa6atJrqosJcLfX3lGiUlZVr8xc7MPS9QCqHMKoDbo9Kc/C7gfi03xDsWrEbD8seE3Ka&#10;SkeVk0f4EYKFFmpTxEpCd15uG2Gq+aTOYEYX3Gwgx1x7npOAoXMTNO07XYBwrbv6eMMElE6ovO07&#10;+kzwU4Pi9K19/TvdTX+nvbHdr5sLOOuT5TE77qEHcDTn7+6+9Lmj/joBqPPhZzYDg9+TWivKyrdQ&#10;lJsnr2NWyucI/HM4BvX1h5LlDunlh7/9n39iXORY5N/LpSIrsBFwraUb/2kahrIMaN0Nb97rUd6j&#10;cf/8PZTy78rMommXmnJp33mPKq9/NN3hUNvmsAF+mBI+A7cO3MWxNScR+ucofErwDX7fBxMjplI9&#10;XkVxppar1CCW59yp6EvZmFQW5uLO5XNYOmeGgU8ZXaT81Ki7gx0C39go5d9TOe8C1E9hb3YpORMc&#10;9Fl8iA+mjU2z2TdW7wm/nhmuXBj+O0H4H1eAesgVdiD4Gi1NDdi1ZT2SKJcVJKmki1J/mjMol7j7&#10;xf5pTDesmxtg4TMytZb6TMGaCtiOwPrlS5B+4ypK2ILnEyQKbchh4VOyyTy6R8VZJbjNwv/F+GUY&#10;9jtfzB45C+UZ+agtqsLWJTvh9UEEvPtFmkL0/U0IFo1aiozjmVg9ZSOGsuVXUKwXIRj3URLunriJ&#10;crreiinUJPbyrDKsn7cJfr8No2qge9UvBpG/G4HgD6ka+sZgCH+/86tddMfKWYEJsXwdXzZyM/Jw&#10;7yqhd6cYFTmVtlZsCYGtiqO8hU7/kaDhgkGWzt/StbcAW73X37r//dvNBZHz3lF4znZc07bkgv4A&#10;APb4m47bNY0sO6PLAhsBz+N3FZ59h2rOAosztS2BToNa3balffC+aoBDoSslOXRvM8twYN0BRA+M&#10;x6d9vDHsvVB4EVhD+4bjs3d98XHvIdi8eDuqCqv4mxwLCdJ60etmr+c99YNf/ygE9GdD1T8Qq2eu&#10;ozorZyOUbYNTG+dtgVffAAT1i6LFEITRGOs7FftWHELuNYI3rwZVvGfHtx/F1MTJ2Lp4M/JvaMZO&#10;OYpyqO7dxorwK9O0Nj6fOrALsyeOptoKQBrLryk/T2CzFiGT+ytTnRrzMyQjeQOA9KI0r1j96uNT&#10;4unhXVNtx6uXHazvivkTEwwB/7HHf94FlvEfXZCXHW32SSshuGb5IsQF+1oLoj4ETZjufqF/rOlG&#10;db9ZbzMnDMfJhyYIJoUH4vPJY3H5zEmChhWEhU6FMIeuh2YYKKGBCmfx/WIc3XkMdy5eh2Z0aDGb&#10;ZTNW4aN3h+Pjd7wR8fcY7F+5D0/zHuH0+jPw/ZCVihXKlxVl2IBQbJi3GVVUbUqBVExAVBfUYMfy&#10;/fD5MICw8+d3Q+kepWFZ6lqE/SGJaiQSXh9G4/D6o6gppsssULAiluQVIOt6NqYkzsS4sKnY9sUu&#10;3Dp+w9Y+KciUOpTRPRYcuB+nM18DJoIBwZGlkVBWMJ5jZ2aa72CdSsyuSTcA6rgMRh411u3vb9tO&#10;l30TAN3fO6ZtFiodGEEgeOfm3DPImUrSuWVQpbFBKrbwJW1T56jt6vdyefneGjbe18xcVOdV4eyu&#10;c1R9wRjYx4cQo3LvFwb/P0RhbOgkTI6Zgkmxk3Dj9C1UUK2ru0LXXMHt9y+kI24w702vIAIwAUPf&#10;CUPMpyNw73wGKgtKbQbQ0Q0nEPBLegS9aX0jEf6HRFyj6ntEFV+kDM0EamFeHhvAAhTez7ZFyktz&#10;lYiVx8f7pmPWOVcWadnXu9i1fqVNZUsJ17Q2lW/P5AKZGvMoLUMRQQuzPjnl4FP96lnufwobSYWp&#10;epOkQUXu7/LZE6zbCnEh/AyA8v3+84//uAvsNgPOqPArh4Z81FSUYOGsKTZnVxdUN6znRf4x1glA&#10;U3zdC4EGRSTf3e85ANRrucTqTJ4yOtlWxy9Iv21psAQJ9QvKNS6iqinNyUcZC3AJVYRmi5Ty9en9&#10;5zAhehqmJ3yOy/suoi7/AUqvF2KM70RbsFpxX8PeDUEaXeL0S3RnNH2LUKqk8tu57CCC/hRPdzcY&#10;Pv2DMPwDf2ybuwc75uzFMCqLoayUPr+OxsmtZ1BTVGKAySPgqgsqcWL7afj+PhSfvMsK/H4IIj6K&#10;xvZlWy1QW+rLcaFY6XncJTnFNnOgLLvQIGGZSQgIGwE1yDiQsIrH83Ig9KaZ0hKM9LsfAkDPd96E&#10;nf7u7P/N93LZCQMenxn34QzuCGxOggAFBCtsqTirkAq4HNW5VME5JVBuRsUj5guYdn5yebVfZ9ul&#10;hE3e9TxMipiGgb284PteOIZToY/ym4ZTO84h72YWiu9SUd7KQlV2ORV6Be5evMcGh/c7i2o7twKr&#10;Z6/D4P5aOTCGgIvj78OpDLeigvf0IRXj9UO3EPbHBBvsUAC0z6/CcGzrWZQXVyI7j2WKZt0sPKYi&#10;Qlk5JZXmzHHR1SecjbLCHNy8cBpfLZhF6DmLiKvsjiEIrSxbIlPCjhAaGxOFMVGR9GzC+Te3z/un&#10;N9UrgVUrNCYQxgd2bbXpr3qojtuMD099/3e6u297/FcAUEkSXN/fuRzOvxVFuRYsGR/s85MDsNMI&#10;wNFxMvczB4AO9JwbqQBqC6KmK5HKQqMM08oqs+aLOUi/cp6wYkXUrAm5TnSvLJkBVZTSj6vCqr9N&#10;yqDgHqFyLw8PCKaHuQ+wbeEOA5ivpS5yUpnvXLIX1YU19n1Nt9uzYj98fx2OYb2oPPrHYlBfHywc&#10;vRAP7tXgy9GrMLRXALz7h8Lv9+E4u/s81YWW5cxiZclHKd23hWOXYiDdLL8B8RZO8cm7Xpg/ehEB&#10;WM7j1QwFgUYuVDEyr2Xg6slrrNw5KMsqQmVeISFMN1Uw66aS9NwJQEGEv3esOwAJJDt/B3DfBEB9&#10;txOA7t91TKbcBDJnu53f6XwteMu0LwWg85wJCa1kVmLHoFg4urO8H4U5PI+sEmRdycaZXadxZs8J&#10;XhtNF+NvbQqhB4DuOXC7mlmzZ+UeQimQ1y2U1z8ISYNH4cbRu6gtqjcFV19cg9rsKlzddxVfTV2N&#10;yMGxWDlzNSqyCVneO3WHRH2cyIYtCEH949nQhSPmk1RcP3IVdbzHWedzkDBwNIb2CSFgI/AxPYSF&#10;E5agorDclLmm7VnQcy6BZ33NCmR3+iiLCL7C3HQcP7ADk0cmICHEB2mefnMLNmYZtigKlllbu4PQ&#10;GxMVjdEyglBxgCrPP0sYDOtMWmQA4sN8sXPTGrQ0Nlh9NuDxWcxzAKh+//9/ByDP/w0AesxdBzQn&#10;/RYmpCbYdDXnAqtT9esX/YeYuQYxgRgbq22qRVQaIE0JUkZpuQvh1l9i8GWBGsHvuxHuUoOpVIOz&#10;xqbh5IFdrICEXL5UlCqkKjiViMXZsbJa4VXutUz+na12bhGuHL5q6feH9QkknCIs/2Dy0BHIpIv0&#10;oKAa5dkV2L3yAEL/HGuZaILUj0SlMDZwCopuFKA+9yGmhX+OIe8GW/LW4D9G4NLBS076c8KglG7W&#10;nfP3kcBKO7RPKAIGJMHvvQQMZmX8PHkhXcEyFBFwgrambmmEc8G4BQj5KBzjQiZhHiG77astyLx5&#10;z5SHAZAVrwtIMk2Bo9otoNolsJ1+KcLEYCkAyp2WOhMACTMPYBzIOADsXJ9F8LO/83pxG5o54ayN&#10;4cDTAW43CAoM/Lu6HQRvuZXl6t/MLLB0UkX8vb5XkpeLG2ev4/OR85DqOxo+f/RHSmAKsq+m8/tK&#10;EOr2Qyp8xNm+Rs9LMoowM3kOBtH19dXUtF6BWDllJaqo7EqzS6j20tk4HcbchKWI/UcahlOZf/zu&#10;UMQPTMF9ublFVIX83rLJyzH8PX/rB/TrF4chfQKwZNwSPCQ4K+6U8VpPwT/fGY4hVIrBf4vC1mXb&#10;bdqbVivU9bGsPUrSwTIkta7+Q83zvnvrGtauWIRRiRFIDPftHOCwhB8esz7saLm70UgODUXwoKGI&#10;8w9ieY/n51SzAqW+Z+bWC6fh715Pvo8JwFrUKCbIC6uWLkDjUzfDizPNTQ4fqzvfq87/58Jf3Md/&#10;HoBve+ji2ORo5wLduXYV4yw8xsdRbDKCyzp21U+nm09QOTfOM6LrGcntuqFq7RzgjeENV6uoGEMN&#10;royJ1MhYNL8TheSwYCQE+SMpmL+JiMC4KBoLyzgWJLvBNCVS0EIxamUFQbWmK6UGrylmkJVH82hZ&#10;mR11Qwiq5VanfM5dQieT7lEJtizZikHve2MQVd+Qfv4Y+itv7PxyB2oJv9q8h9i1bD/8fkXlZ+oh&#10;xhZo9+kfgmmRM3H76C3kXszDKLrLQwXA3pGI+GMiXarrltRTE9+rSqpxYOMp+L4fDd/e0YRfHPyo&#10;IOVmTwibgaL0EoJYrmCOKdJti3fA6wNfVnRNzwrBR//HCzFDk3Hn0l2ej9JHqa/Q6ROUAhGMiqms&#10;Mq9lIfMKIXWbECRUS/MIYBt9FlCyqCRzqabyqOYLUEr3vLiw1Pq2BDxL5iClrMaCx6w5yQonqix4&#10;QFe1Gg/osj5Uf1lREV29In5fuRIFgrtsUO4aGAsz8nBu/1m69TuwcsYaTI77HKvmb+F2KyxOTl0U&#10;N49dQ9DvozHwf/xtiqHvn8Jw6cAVVOeXW0JR6/cj2IsyeB50ibU4ePb1HKT5KUwl2PropAK3LdqN&#10;Gh5fBQG5fvFmfPJeED59J5T3IJxwi7KQl6F9fLF10Vaq+BJU8ZhvE77xvI5De7ER6p9EdzcCYX+J&#10;xo1DN1CfX4+ZKZ9j8G+H4YuJS3H91E0UZxJ+Wfk8zxyDnwt7ZfkpK1Cig/s4sm8PZk4ai8TIICRH&#10;BSBN5ZllUIMczqAhARjlT9DR1Y1KQFxAtNmKuUuREhKPaG+FwcTy+yrTgYSgpqhJuXXVFcfehFtP&#10;c+qTYw5snd/Fh/rjizkzUF9bY/VXSs8RNW8+3vbZv/vxXwlAiw1UwgQ9e4Ikr5w7hVHxYYSgnzOy&#10;xQstZfbGTXjrjev6zP2ehQF0N4IvKSgcwcO8kRAsFZiIlNAYRAz1R5wvC0t0DMbFRjr74/cNtmzl&#10;1M8ixWgDJBFUgxNH4sT+vaxEVIOFTh+T1I+mgAkcOQIIC7QUYNblTOxdsRejAybj0/eGY3TYWBTf&#10;KcQDVvydS3cj6E+RGEz3NmCAFr/WTJFQ+PDZ//0oxPw9DZMD5yDiD8mEWrT1IWqh65vHb7CSSP3Q&#10;hcutxBcTVrJyBsFfo4y/ikPAh1o9jC209zjLQKxkrMp2c/P4bUR/ykpKdSLYKoZRMYazkr9AQXoh&#10;XUsnw7VcYUehZaBYi0tlFmLF56sQOywJ4yOmYkbKfGxcugXZ6QRJgdQf4X8nCxcOnMLxHUdwZv95&#10;nDtyBZnqO1MjIXVH8BXRygjFqtwy3L+QjSMbz2LD3O1YM20dNs/diKObjlHN3qMyIgipOB33+I4l&#10;RCi4m4sp8VPxad8hGDIgEB+9443hv43Ezq8OWeCx1oQu4rmOC5hmEPLuT0i9729dC1rMymBssCaI&#10;pdh5jsquc/9KBpK8xhgAA3lNhvUOwfLJ6+neltkI7lmey7DfheKf73rDS1PauF2/96IxhN8bFTgJ&#10;Odc1IMbv8vqumL6a1zOAgIy1LOOf9BmG+aMWoPRuKU7uPIHDWw/RJS+xhBtqVBSu1Nl1QDPXviAb&#10;6dfPYSNV38j4SKo+P3ojQeaNjGI5HBsXhfEx0ZgQE4HxBOE4gk0jvSnBEQgfHIIL+y8ArFIXj15E&#10;pE8YEoNCCUg15AKgIxbkAb29DvUwCxVzRYi8J9UHCgI+x4f4YsGsqagsVbgL6y+FjANAq8ZvPP4v&#10;AL/h4fQESiI7SlCvBcPTR/ZhRLwT2Kmb3h1+sq6b1/0Gdr13XAMBUAHWMrm74Yj2I+iCIrB74w66&#10;qEVorH2ORyW1uHDwPMbHj0HIYG+MiIhkgYlgy+qBIG++XAdrNVlwtIRgUqRa43B8tWgerl44gdJ8&#10;urzqH2TlMhdObpv606i6yljQpbzyrhVh9+qDOH/gEqqyqrFixkoMGjAcQ/sRXO/T/aXyC/x1PJI/&#10;m0g1Ryj+IhhD/4cV+Z1IBPSNQ+CAOAxlBYz8OB63z9y2AOjy3FLcO3cficNHwat3IALeC0fKoPGI&#10;/vtIDHknAPGfpiD9QjoeFFcj62IWxoZOsYSc3u8RlJqD2jcKw/oHY8vCHU5foeIHzfKQp2SvVGxy&#10;LXNv5mJ06ET8/RdD8BldxX++Mwy+fwzCuUMXUVZcRvgI9OkYHTwaQz8kKH4ThIjBiTh7+KLFw+VS&#10;DUsJllMh5t/MxJb5m5EwaCS8PgynSxhEaFCR0jX0oRKO/iwFa+auQc6NTCjhgJNEloqRbubc1AVU&#10;YnRV34vhNYvHMK2J8cc4HNukNZ1LUMnvLBn/FZV2EFU0t83tLh69FGX3qba4b/XR2hoZVINyhxXm&#10;lHc7h9dlssXlBb8n5cyGzmuCube1xQQVG4bPR83G5JhJ2DF3KxL/mUIQRmA4Ief1yyjsXnGE+602&#10;yN4+cRthf4vBx+94YWBfX/j9OQQrZq1A7o1sVBGQlfmlFm+oked8Xl+N8lqiBzY05fQo8tmgHty1&#10;DZNHJ1lwfloUvRb138VqwoBUXwwSA0IRMywAI4OiMC4y2jyWcfpbRBSiBwdh15db8arJEROnDp5G&#10;0GBfJAerEacrHCPwqQvIM2osoAmKBjrB0QGkYw78XADqszFai5vPsYTfjImjqPbzbT+vX2mCgyDo&#10;zPvv+fi/APyGhy5M5wgRIegA8BVetjXh2ME9BE0IUqIIH/UFUom9HYLuDetmdtP4PQJM8n9sdBQS&#10;Q8IQMtwH5w6fdHbOx4vaJtQUPMTLp69QV1KPGaOmI3iIN39HFWj9gg4AtZapE+muwhPB4wm1/o94&#10;ts5TxiZj//b1yE2/iXKqIaUqkoJyEgA4SkOmifEVBKHCKLLoTkrNDP+1Pwb3pfUJwpD3grF03Abc&#10;PZ6HrQt3Y2LILIT+NoHwi0awEicIgHSNIz9LsmU9K/MqbNHr/SsPwf/XEfDvEwa/AWH4PH4xRnpP&#10;JQD9EPGXONw5cY9wqMOXk1ZZ/9PQ9+iifcDtakUxBWT/LgJndpymO0pIqA/TjpnuNSEhVaLUV/eV&#10;1mn4WAJYfYyavhXDY/YnxDcQnFWW3zDDpoalYSD3K0Ub/Oc4XDx4lS5tKbK5XSUrLbiThy9GLya4&#10;eBx06X0IfS0boAW/h/cJpEVgkKYMvu+NafGzkH0tl6621mDO4z4qqRTXE/RhCOrH4++f4PS1vRuI&#10;tOEpyLxwD09K6rBz+R6CNQjeWiioF8uM73iDf2l+Ic9J2bzv8/6o/9Lp75RKXzRuKYYQWAH92Nj0&#10;i4HXgFCsnbXBMjZXUK3m3MhATVYxGvJqsWzkclOJfgMSMIjXY1TwVGRdzbHujorsYiyeuBj+fwnB&#10;vNGLcGbPOZTcL7SBJkUN2CCM+kPVSFrXifqTqfrYeN64eMZmT4yIpZcSITdVjTbLryk8ekFRUVTg&#10;IRgfNhpLxi1ioxeNsE99kcIGfTQb7QmE4+iQGIR/6o9Tu49a+X7ZBnw1fwUCPhvOhj2ank0sy3Ak&#10;y7CWrFU96YKcWXcAqg5ZPfIAUK4zgRkX6odpE0YjJ+Ou7cNJZaX4XsX7uf36/32P/84+QD7egCAf&#10;eq3Hy/Y2HNq7E0lUYlJcuilvAvAt1u2Gmgo0N1b9I1EIHuqHDcvXcMPOfi4eu4zUyDTE+EdjYvIE&#10;5N8uxLNHzzF7/AxEevtweyxYLHi6+Yqjss5mAZdwHM2/KbvMCH4ulziZLfX86eNx+tA+Kr4sgi7P&#10;XC2noDtusUxqRq1+oRTArRyc330eX4xShQkmEGeg4GYJaooeooxKofheMa7tvYYFcYvh009wi8ag&#10;fsGmkO6dZYUkTEt4zLNi59A1pvvWl6rogyhsmr0XU8LnYeD/8UL4b2Nx52AmTm6+CJ9fhlERBdKt&#10;HoGRA6cQZDH2u8RPUwmvewSzFs2+b316yoDjrFSWaWC8TJBF/D0JXn0i6SYmIJDgUX9k0tBxyLiU&#10;g7qiatw6cRMJn43E8F7hBh8NGFw/xEaB56JRzfz7RVg6eSXVWSB8ekXCl8fr9V4YYj9JJuwn8ThS&#10;qKrCqE7phvYPwye9vDFv1DLk8hwL6Zor1Gf3kr108yMQ1DuOCjbWljT1JTSH9fXGhNCpKLhcgvun&#10;MhFFlazuAg0mhfwhBme2nbclSi2no9xqgihXAyI8v/K8QpwnqCL+Gk24BnG78ZamKpgNw+b525Bx&#10;MQel98pQeD0fx9cfx1jfyXSDeR24fyVCSPBJw71LdyyIXYuQp1++hesnCf7MUl67MmghrSJ1EbAx&#10;0Sp+UnyapVNCr6GiKBv3b1zCltXLMCEtHknhymAuOMnU2AbTG6G6i4xAgncIG7eZWD9zKzbP3Yng&#10;f4Zj2B+HI3p4JCKGBSNsyDCkBochleU5zicK6VfvWTl/8bQRy2cvR+BAb4yMjGPZjeW23fAYT315&#10;a13qDr8gGwwU/CaOTmHjft+2LQ/OhZ4z2ttVj//bHv+1AHQf7oXT08uXDgRbml7gAF2CVEp3W8tA&#10;UPOoPsn3r8HQc0PV2avs0+qvUEBoWlgEonxDcf+K02pl3biPKP9whA33R0poFPw+8cKUlMl4+aID&#10;mdfvI2I4XdwI9T2yhZcLLZeYz5ZYNVKfUR3Gcd/x3E8cCy0Lh9Y9GRMfiY3LF+PWhTOs+Frble6k&#10;KQ0awaL5uQr9UJ+hRiClnEoJhvMHz+DOBcFCwc05ltRSo65PqEq3zNlGdeIHn/c0ghyM+EFpNoJc&#10;T7f21tEriP6H5iIryDYGIb9LxJktNzAnYQmG/sIP0b9OwpbJ+zHKZwYG/iIIfu9HY1HSKqTJze4f&#10;jaG9wjAxaCaKNbCRow559ddl2WCBDYDQqqjgjmw6juDfxxIMdJ37x1KREraCIF31nUv34Qmhfe3w&#10;VUR+lER1RIjREj5Jw42jPKe8YrrBxTi05ST8fx9l7qO/9ZFFYm7KYlw/dgPFtwpx68gtzIydD58P&#10;1McWa6v0ef86HDtXHaCrWoZKHsfJzScQ8qtonms0QRWN1E/GUiVr5b5AC0ReOmItKq9XYzYbhaGE&#10;mW+/aAwnZDfM3o6KHLqfvPZSXbkCIKGs0BMFoJdnlGLp2GX47N1hPMdwqkueG/fvQxc9efgETI6Y&#10;jzSvSQj8dRQbIw2E8Nr9wh/R/4zB8e2HoOUN1PWh0Vvd1/ICDeSoEXEawCJdz0zFK/K+shHUHN78&#10;jNs4vn8n5kwaY2UnVd09LNvqr1M56/RwYnkMQYRgSBoubb2K+M9G4DMq5FHhk3hNj+L+pfu4fPIK&#10;Vi/6EnEBvO5+MYgaKrU3mo1amZX3+prHmJg0DqF0h8fExHO7coe7e0+efXWa6pJbp6T8gpEQ5ktv&#10;JxXptzTLg/XUAzx77YHgf/Pjvx6AnQ9eR7UqLz0Xt721GUeoBJVSW0pwJG+QwOR0yDpuceeNNADy&#10;M5pJfEGLrmwq3d+EgAiUZhSjpa4Fk5LGIny4L8bFx1q/SnJwDOL841Bb/BDtT1sxPm40C5Of9XnI&#10;ZXDdB7nFY+MJP+tEFoQ1Kqf9CcRhhKZCZgIwOTUOW1ctxe1L50wZKFhaMYNFgiChooSfmsOrEJCS&#10;3AJWGEIijwrMXDNnFFbhHUqHNC9tIdWQF3w/jCIIg5AybAxyL+ThMY9166JNGNrPj0BR8gWex6CJ&#10;yLtQgRUT1lOJBSCUaibi12mEAH9LRbQkeS02TdtFELISUz0pk8kXI1egIqvC+v5s3zyuHILaBnJY&#10;casIn+3LdhFMmpMcgbAP45H2j3G2Hq1+P4KuceHVXFw/fB0hf43FsH4hhBcrzKAU3DiuRXqoZrMK&#10;6dJSlWqgRsqzVyDGB01BwS1llC5HCSH5sLAG+VcLMD5kKoa+E4wguvyaZz0iaAKy7uSguqzc8i/G&#10;/C0Z3lSQcoUnB87El6NXI/BDqjeevy+3vWfeARz44oB1B/jTXR/SNwRTI+eiNF2Zm9UXqWmBvM4C&#10;YJZSh1EF5pZan9+U6JlUqH42BVF5Gr36R2AIXfIh7zojwMrYojjNYbwPo73G49Lus2zECnlvFbB8&#10;3+YVWxcCt+8GMWuKnsVr2gBHLvLS7+DUwf34YvoUeiAhBj55KmOlyKI0aiu3V2VX5Vn5MSOQEhKO&#10;BLq8I7xHIfBPETi++QzanrxEY20jGh86q6vpcf9aOpJCkhHtFYOwQYGYmjYBT2uUhRmoyqvC5KQx&#10;iPbxZ3mVG6yy7ak3Bj29d8Dr9DvyM5rmF8dS+U0dm2bXy3mwfnbL7PJ/AfgTP8Q+Z8EUB4LNzxtM&#10;CTp9gt2H8R0F2NMlduIH3ZsaToCFI9IrAPfO3UZ1Vg3Ch7LghUcQXpGEXTwih4dgXNx4NNa/QMfz&#10;DkxJnoIob38CMhpRPn4I+MQHMb6EX1yMAdYZTVOntDO65gy6SG2yELPgjoj0t7CZmWNH2II0Obfv&#10;opIgVMsv19gGSUxhETg2pUvPqpwOANVRr/x+JenF+GLcUgwa4IOBVIH//MVQup2jUHClBA9zazE9&#10;YQbBxuMbkIRB79BFSliM2uwndJGUpSTQlJYPXc3PCJzRPlOReTQPc2MXEFy+VFmszP2CsGnBdrpq&#10;WkxHSlUqVclA7xKCd81lr6SKsNFNqizfvtEI+1UcFsUuRcxfRpja8xkQhKOrj+DWobsI+ytdT7rp&#10;GmVOHJqKW6eu4wEBl34pHfEDx1gfX4Dm1/bxxtpZa20Fs9w8rYTGfWfmo6awGhvmb7aYyWBz0QMR&#10;8KdIXDpxDTUVFUi/cAcpg0cTdoQTtxX7SSoubruK6WELMegXIXY8sX9Oxvbpu5Dyz7FUcZH2Wdwn&#10;Iyw9fbmllaIC531QyJKbHEIp6JWFOfNiJhaP/xL+fwrHZ+9545PeXtbXqb5EDSp58XpF/DUBX05c&#10;jftn0/FAeSEJN8VMagqhRpqdeEM1JAojYiPH89Ncb80dvnruFFYsnE+oRSE5lJ5KlKfMRDn9fApr&#10;GaPyxIZdkQhOhvQweilhCPjHMHj/3hsnNp6hXwtcOXERk1LHY0LieJw9eNa6z/W4eOySldWRIfEI&#10;/dQXm5aspSulSgSsmrMUQQOHsKwqNlD1xKlDTl1RpIMadweCpvwoAOLD/DBpNJXfnevODuT4EnZO&#10;rJ9np/8LHv+1gyBmnvd6qCF5qX88D2dxJd7fjlYc2bMTqdFhNu9QStCFnwNA3UTHnNx/+swBoPrt&#10;Qod4Y/PyjTbYkRaZirBhPixosYj1C2OhCMTJPadsP1XFNUgMSUFScBxifYMxLjYNB9bvw8T48Yj2&#10;1Ur66jORe62+xVBCUfvwFCZPgTI3na25FqIZwWOYPWksDm7fiIybF1GSTzepwHGJbRqX+oQIHvUL&#10;5Wj6Eyulvc/KRElGPjLo4hzdeAJLWTFjByZghP9oFF0vxY1jtxD0t1ACh2CiW6qknIrxe1b6FIfX&#10;HIX3L6li+lP59QpBxD8ScOPgTeSey0XUP+gyUhX59Y+E369DcWLbCRupzRP8BAc+WxZiqkBBsTyr&#10;BHOpQhUu49tXSVzDsWPWDsyJW2xu5pB3/TA7fiGu7rqH2L+PoEoKsYGNZKqV9PN38ai0GleOXEbo&#10;X+iq9+M+acP7BWD3sj3m8ishgYJ/C7LzUF1UiePbTlLt0g2lK+rXh6rzg1Ac2XaKCrAS+bezMTV8&#10;JhVkmClYrw9DsW8Z4XtQ/X7JBiudW9I/6FZ+NM4gLwgG/iYSZ7efoZrleWbzmhNGNrPE46JqJTbN&#10;NinNKUbZ/VJcOHAO6xesw+y0OZgWMwMz42Zj8agl2L10J64fvYoyXpOKAo3o5lj/nhoxyyrD7WnA&#10;y1JrEbZaC0er/V06c8KChUcnxdgAR2oky4gG5wQd81JkBF+cypUa0zDH22ADrdCt0ZFRCBvig9Vz&#10;vjKYXTp8no3ycIR7+SHcJxBhQ4NwaOthvGx9iVdtr7Bs9gLEeNGdDktEzLBgbF62HmsXrqT6C0Za&#10;uCDndOGYx9St7tjkADN+j59reur0caPsGunhBDU7/X1u3f3f8viPA1CX6o3LZaHi3azzoZZFI0se&#10;ONoF90CwrQUnD+zBqLgIJIdJyqvgqMCoQPEmWt+JZndIJboAVIR8JGL8BamRaKhuwI0z1xEfGIOA&#10;T/0R4RWFfRv342WTwnCAA9uPIIQKMSkwGWGDw3Cd6kOP9HP3WAj92XIrpICAZSs6Rn2DVnB4DPGa&#10;QcJnHpP6cRR6IzcmLdofiRHDkRzli9lTR+Hgrk3IuncDlcVUhAV50IwSLfijEBpVRFMSeVKIzmdl&#10;uXmooRv6IJdK6twtnNl9GmX3SrBz5XZ4/dYbgwmgj/+PH4L/Fo3Lh87jafkjXNxzEcN/HYKP/scX&#10;/r+Jwv4VB/GspA6H1x+G1y8JMvXf0Z2L/jgRt87cQFFBIZzV4BQn58xJVWYVBRgX3c3HhPApGKp+&#10;xr5JhG0YDi07iKNrTlsfmQZSov+eiiPLLmDUZ1Ms9buCulO9xyP9YjpqS6pt5krgn6na+oXbNL/h&#10;BNueZYdsYEPQ1RKjUsHVVIRn9lyC7280m8LJnOJN4O5bdwI1pTUoyyzCktHL4EMXVQMggwnauUmL&#10;UZP5CEc2HqVyc5Yh8O0bZVMOA96PsRXYvPr5W+hNdUExK/M9npujvhV/p3PVWrw5BLEWky8hiKsK&#10;SqhGKwx0RXSdi9OLUJ5dakHPCkBXYHeeJVrIQ36GlKT6TrlNurylvHfq+y3OzcG1i2exkuAbmxKD&#10;hHA/815seViWVSk/MwOOGmyn/3o0G9QxcbEYGRGFESFhmED4jYmIJOS8cfWkk1p+2cxFCP3MG2Pp&#10;oYxWrCAb8VivaBTcccJSju09ivAhQZgYmYwRgbzmHw1D8EBf68pRHKE10oSts3DYm+JBAJaHkxDq&#10;g5njR/L8nMEU9fmpb97xzN6EoOy//fHfB0BdtO7W7eHMDOm6sHp6ZX0O/KyjDRdPHcWohGiLlXJl&#10;/Bi7eXxWgeJrZcJV7JS5qupHCQ1nixmMnFs5ts3ynEpcJdyKMoopOe0j3LuWgaTQJMT5ssUdHImd&#10;a/bidetruuDNWD1/JVtVAk5xgtFRiA8INNdkTEyk4y6wMI2OIxy5v7F0bcZrv1aYqAJZ2FKi/QhC&#10;X3Mr5kwdR9BuQvrViyhjBaxQsLHcQLlPdKM6k3eqUkkhsqKqT7BEbjQrsaaApV+9hYMb9lEZrkCS&#10;zzhMT5uN3NsZqCkqwu0LN5EUNAZDfx+CzYt2oTq3ApXZFRYjpwSeAX00b5WVK3QK8m4po3CB7dtN&#10;FmBzU3PphhPQ2dczkOo1mm5gBPwJQG8C8MDKQzZinew9hp8HIoigWRi1EmMGTYNP73C6qGEY5TvN&#10;RogfltTg5qlbiPgonu56EHz5XaWYWjllI13IKp6X1N9dKt4Mi1c8vPE0hn8QBb8BUQ7o+PrU1kt4&#10;WFSNarqcG+dtgtf7/JzbUfBy0pBRyDibhbqiR9i6dAeG/5KusEar30tEYP9EGy0e+q4v5qbMs3hA&#10;rbli84l5jlI2NnjBa2/qjcpQIUyFmleclY3inHwUKzM3Tf21TnC43GbNXRYE+X3NMdb9EfgUFJ9x&#10;B5dPHMGqRfMxIS3BvBVZKsuopleqi2Qcn51yqrKpBtxJB6dGXOUpKSgCEWxsIwStwEiMDo+ygbl7&#10;nkG8bSs2IfjjIQQjlRyV5OjIeAR/FkgVeMj+fnr/aYQP4j7CojEhKgojQ2MwMjKaZTHSADwmnvUi&#10;Vv3pmt2kAUMpQaceabQ3NtQXC2ZOMZCrznWviz3Vn/vaff/f+vhf1QfIy+yxbhdVLY/b8fqqDdcu&#10;ncO4lDi6q768iU4rKiXopuUWiAREk/R0JzQFLniwD07tP4XXdCOq8h/i9Qtun5tsetbEQnsVCUFx&#10;iPEOQdSQEExMnIIX9Y22Oy0/GcAWd3R4LCZFs1D7EqZD/BA5nGALYgGN1ihxEMbFKSiVLbbcjHBC&#10;kPuWEh3BZxUuS1bJY1PojGzmhDRsW/sl7ly+gGJWSo0eFmtEkRVMZmETUhtmVCr8TP2H6nMqIjQr&#10;S8pQnluGzOs5uHNFAyfq40o3N+zGhds4c+iSzfCoKipFxtX7SPNVqv5gKqs4DKPrvGzKV3Rx6fZl&#10;Kc2S+uFUqT0A5Ha0TsqdszcR9c8kwigK/r2pHAnAfauOoa7yKVbOXksV5kOgUk3+Jg3Rf0iDLxWX&#10;0r+PC5iFzMt5qKSSyr+dg1F+EzBI09M+jMJguqmj/aeg+GYRHhSWQ2sQa9aF8uJ9NXkjQamwn0iC&#10;ktf4bwm4dzITVbklvGdF2L/2oI0Oy7336ReB0D/FUPFewaPiWp5HOZZNXY1hAzQSHcPzTEaAEku8&#10;44XIz2Jw88xtVOWV2VS4Il5D5zoTggSZM1/ZUXN6bbNh9Ln1y/JzPQuA+lyKj68VDlJelIMygi8v&#10;g9f7yD58OX8WxiRQlREiWg/XumN4z9MIOgHQUr4pwJnPjvoiENkojosO//+19x7ceR3ZlegPes/z&#10;bM9zeMtuz4zbvdytbkmMyPHLGTmDAJgTKOYkMSeJOYlizhQzCWYQzEHMOYp5v71PfZcEFcaWPWtZ&#10;UqO4ivfDjXVv1dm1z6lTp9AYEZsjYBbEsZoq7ewx0wlkPDdYwvZWiC1fbrb22HHwBJI5PsR657KN&#10;pahSJ9D7g95YtWC1HZ87dhbbcAEayCIbIlSl2fal9mpAQ2WQpuIGDNMAKCbIYwLCeHEWRg4biG8u&#10;uICmkkFvtLdz+iWAXuf0CwTA7yetJ2ozRowhvsLB3dvdesNUh2UTtBFaNijzn2Kjerc+qZhaFIGM&#10;PExunYiXd1+htXk0G18dRg5oRVNFI6KaNpQXQmVxEsn8GA5uP2DPvET1s9QXRzK3CH2iSVQVRZHK&#10;C2P/xp3YQ9AsLUgikZWPPrLVBHh9YRxleUmU5kVQkk+VJkxVORxm4/JbA5RtRSxQW6lFmuPZr74c&#10;0yeMwfa1a9HR1oYLHUepSqUdZimoAry3EUzEVLRfQkhh1Mphmpd7tl2RgyWwEmqqYqdOkZGcJyhq&#10;e4ZguB4Ff/ChG8Ggx/+dg15/n03Vcgm0tOeZI5qrS1bE+4t1ukAIhwleZ7B9OdXXf44i96/jVG/j&#10;KCCArZm1ETcv3sKutbsRIbPTkgByrM7926jNatFIabNvKI7uOkn21GFx82bJnedvCs0tJefvE8j9&#10;hwjV2cm2jMDlQ9/g/L7zWDJhBUL/Ws5nUQWm6tvjv2diaMUInDsiF5bjrIsOU6d9v5OvnhYYJwv8&#10;+2IC8kpcPfUNLrSfxZkDpzGx6TNzHZJ5IOtviqj25yOSEcP6pest5L1iCYoBaulOC9CQBj0xObce&#10;jAd4/MbctstmaCqu+z5nLDyV1nk+jIO7NmHZF9MxekgL6krI3qiVlEfdvF1NX6sm0FRSta0k2Fg0&#10;IgGebH+y+fFYfYLgFI6zjSTQGI0h3Csbw+sHA+ycH999hOF9hrDsQUQz/RjTfwS+vf/UprrtWL0V&#10;pcUR+Hpk2WyPAXX9cP/afZw/dBEVvlJ2zNJCpK2w82e7M3Yn8DPgdeq2qdwGhD5UUFa0Ps5nY1tx&#10;67pC2VMG37w0G3wXAP5skrMHvnmlBZacSnz25BGqlASwwiwDQVF5q/CoelkBoDMsq6GV+oLm8nKN&#10;TGPD4i344B8/QmG3ApQWxlDjj6IpkrKec8bY6Vb/zx89w7jBoxFiA2si+DWEUzw/FzPHTbPSPL72&#10;GFX+csQzi9ASLUMqg+rl7/Iwc+jnWD1zPXvgasTZc9f741TJA87+QzCuJjsVKKvRVbAxKuxWSZA9&#10;cTxMQeqPVYvm4QjB/eIpjSASRE5qvjFBz4QwLbSewIqV8G+paG5Svc6j2nxS5ynCi9S9Duz/eq/Z&#10;DcfUjEFtXgNK88sIuFv4DM3/Tat9ur9AgVs94xJB9atZXyHnHzVoEjP3k6L/ESXj2oGrVEkvnbiA&#10;yc2fIfOvC2yuct7fxZH/d2SXf+lHvxBV8j1aQoAMSdPQdpxGY/EgdPurfOQQLHMIXloUXFP3Wksm&#10;oC+PFfwjwVFra/xtEt3+IhPxniXYuWY3Lpw5h/aT7BhOncChLW1kpGVkdQRTqvN/+IuemNB/Mi4r&#10;AjOBS47bmhM8sv4T9An2wZRBU7FixpfYyc7qxEF+C9nu+A0160XvaaBmjM69s7KzxWpgw7m36Ltr&#10;dFyDVxfP6PpD2LllLeZNHY9+dSUoD8tmlmfBSatkiybIyCZcLXaVIPMjEL51LGadm5mEbaFR9rtC&#10;Pwo/zkNRtxx2mLwumDDA2/bVVmtjpw+fRiQzhtIcsmy2zS9nLbb9SmcOncLCKZ9j3ZK11GZe48a5&#10;O6gKNsJP9beP3LYislGzA2YZOs/ysHLwb4Gx00gKkKKavmDWVDy+f9vurTn6bq7+Lwvofiz94gFQ&#10;vZBngHURZDRo4UBQ66GOax1MEGFPGybwsXGpkuvZ49axEWo6kQCnNhJBpHceJg0ci4eXnmDZzJVI&#10;5SZRnifwi6I+wJ42oxC7N7iBj+3rtiOYyQbjixDgUohlabm/Cly/eE2PxYKp8+DrmYXaUBItkWrU&#10;EVSyf5OJitxqnj8Yc1vnY/rAqUj0Jjtlbyx1WCN8zj9RPl5SRwqNJdgCTRSkUrJZjRwPaa6mejwJ&#10;O9atxom2vTZd6gIFUKG2HDOUsIqhuFFbx04EgmQsOtbexr9dJBUFQT3dTnW04xzZ1jl07DiO/Vt2&#10;4/ghgh3B1dxvzA1HtkfF1xOgHqPKeR6zR8/GH/+yu6161u2/5aD4t2HsWbMPl05fwCUe3/fVfnN6&#10;7vmXhTZHV+ugZPxVEfpHhqBD8Qa1QDhV6ysnLmMvz63KqyMIytfOZ/N1M2x9DB9B1A8FDM35f8Po&#10;/t9yEfxjFGu/WEfWd4nv0g4tFnWBav/xXUdRmV+PHn+XC9+/RhHuHsOM0bMs4o3Z6Wwgo51qN1XU&#10;fWTSx7Uo/Xlee9acy9VhOPDTNxPTVafhANABnVxa+E35neUHeYbf/PxphcA/jAO7tmDVknmYOHIw&#10;mqvZbqji2jIKrFd1vE7b4DbdAVsAAtaxC13F/VbvPDdCVTgcRCqH4BhIYf6UL7Bs1iKqwuXWAfs/&#10;KkB9vAF3rty1djZn7Fyb4laeE0YqO4C1C1bi/s0HxgTxHHh68xnV+wOoCDQg47cFNiBSVRwi04yZ&#10;ecapuyyPMT8HfCIJkglFP6+Mh7B0wVw8eeTF81NgAxfOXvLmbX/J6VfBAL2KcHMP2TuRprkBE+Dh&#10;nVvskSfbGgnlGiFmT1sj4zJBsD4pWwxZIBtDXZBqw8dZmDpiCl7efoX1X6xF4QcZZGuy2wXY2xba&#10;1CalscPHIffDTLTEK1BDNdhHNrc9DY6n284inucnqyxCQ7KUqm8JIh+HyIjGY0j5QHz4N93NZ29c&#10;/ST23GxwEdkhNUKswREKiAkLG+PbxumER4IkVxvZCE21T4QxcmALlsydTnVrC85TeGWc1jqwUgsF&#10;VC5qioBLqhuF3wYzKMTcZ+4t7QQGCrOY3vmjVElPnCEgnKaQH4Nb9In38BglwdXUbd7rfPsprJ7/&#10;Jfon+6OhuAmJHqWoLq7Hoa8Pkw2dJuNqx3Wy6ekDZ+FPf5GB7n+djx5/lYs//V/d0RLuRwA8BkXL&#10;1oCCBm60mPyhzQdtPnDxb4Po+d9z0P0v89D9/ynkNt+cjnP/MYJ+sYHYunyr+SdahBoC22mWVZGz&#10;T7edxJoF67Bizip8/dVOHN7WhpMHTuDU0VMst4DS2fE0gn2OzNPFC5Rp4JjdQ0zOBjIE9mkAtBiI&#10;/F4Cfs3aMBX3TAc71hM4cXgfNqxaginjR6ClNmWLDylSUTnrp4oAqPpyAJeON6l2JhVXLlJxV+cG&#10;Nvxbfn/q6BRdqLzYj+IPc7F79dfWnpSeXn9EtroEiYwoPvqHbhjVfxxePX6NRzceYnBFM+LsSKuK&#10;Ygj0zEZDqhZTRk7F1NYpaEo1IecP+dRUEtiz+iB2rdiBRBbVWp9UbU17k+N+up0ZExXzCyDly7M1&#10;PHZu3vA2krMnT07O3s+/5PQrUYHfT6oS54zpbBRP7t/B0nmzUZMIkklpnZF0hWvIXyoxG6MMzdW+&#10;MMK9izGsfojZW1I5AdtfFw3baNvUkZ/Z6O+2dTsQyCimSpGLvD9lYvq4GXj54jWePnqKkc2fICxD&#10;cyKBeFEAhd2LMHvMPODuazy4eJcq8GqUZVQh+59yEKTaXBf226CIotPUURA0GigVXdmm7nnqkjEG&#10;lVuswo9KnqteuiJKtbKuDJ+OHo6vFn2B/Tu2WfSQ8wrO2nGU7EbLdooZUpiPOvuVDaJQsBWSSszu&#10;pNxtLBQU/+Z+B35H0W7Ouw4onAOvWwBKIHj2GEGkrR3tZF4HNu7D3k17cPKQIqto5NQFEzi4qQ3T&#10;hs7CpL5TML5pElqrR2DB5C9w6rCAyzkHWyYQXtB6F+w8Ns3fgKmDp2Bo2XD0jw3mthWT+03Fqplr&#10;cXJvO8HvPMtNMLeFncjaWK4zZKlnj2rtjHNkZectwMEFgvTZdsVGZBmPs1wEXCsbwd4LT2bMzjMh&#10;pMHPOgjZOpnlpKzvqDncWlv5+MG92Lp+FeZNm4hRg5tRX6oABWRgigIUEYCkmZzqLt15md8eWX6l&#10;z4dUXh7qQiE0xiKo1yAE61D1r+sqra75O5JEsGcx5k/+3Bry9fM3sGHZNtw6cx+n95/G2JaJyPh9&#10;HqaOmo7Xz19ZdJxYTpD3j6MmlEA0l0yxN9tWbzI+7i8ma5w+3Dk971m5A7HeZHZ+PldRYDRIpzKr&#10;s2VZNThTEijAgIZqtO0WAEt+3OyrXzbM/Xj6VQKgqstNxqZ6/NIttPTm5bfYs30TGiviBKYsAoec&#10;kV0PLbcUi6MWi6ImHEeUKohmiFQFY2zAYZ4TQgV/axrR4ukLTL04vu8Yxg8ex78X4sUjt7j7inmr&#10;UPRhHvoEKtnTBlBMtXmNHKmpkmhNkHmf8donwOKxCxD7iKAXjFMICLIUkkY+QyNzmu/pfBcFgK5h&#10;etnzz/IcU2UzLOd5Yh/On8yPpopSjBk2EEu/mIndWwkaR3bh4ukjVE3l1qJ1JcToHKuRn52xQTPw&#10;v2N5AjvHFj0AJNgQ9OSYLMO/fBLlGqPV5aTKaqGe86fOUG3uMPuYgNLWRyG7u3zqIlXmSzbn9jIB&#10;SiPSmm6mxeVPCsS4NZXzGFVZgtbV0+dw9dQ5G4U+10ZGeuQMvmm/iCsneY+TZ+25igTdTvA+nma4&#10;bhEnvZPu54DRvZMrazvLbi4t9l58T8t6BzFc2TbTTubMCpN/gaBngW35PY7s2YmNK5dj5sSxGNxc&#10;i1qCnuyyZemwVNIgxNAtECk7L8WXFAhWps0r1eEwEjmsP18ZmiONKMtJoKY4hT4EOgu0a3VL1pjQ&#10;AIk8FGIoKQwhWRAxW+qjW4/ZcfdDoqDWRs/xENi7vg3DWz4hOJ+3djfns1nw9c7js3jPhNqsvA9i&#10;7FhLUFEUYSdehrFNQ8xLobxQdkYxQHW07PQFvpSF8nChLVo+edTwt0tXIj3QIXdc5V9j+sUDoOrl&#10;u3XjzRl2FN1Th3XWK7Tt3YHWAU0oCVElZgOuIbvSugnmGiMWZiGv2EMLDCMRNhQ1kgDVlhgbkB8h&#10;NrT502bhxsXrBmbWSRL/9m7eh9KCMlQWpJDqrRBFMWxYvpEHgaN72tH7g3yqzlPx+gEwsWUsyjID&#10;aIqlKDARCkgu2WQvpPI1/zPCMvC58uOiQDhWwXJJDbaeWqDt1GJTjZVtVJENmYxC80gloOWRAvSt&#10;SWBcawsWzp6MHetX4ti+nThDoLlIFU6+aRoocgZ/N6LswMEBg4ED/3b7CIIEEI8BtotN8riBpWyD&#10;ctAmuDi/OQGO7GUEFqqNUi9NjdR9BJ481wHpURznMzXLRbMwzE2H1xqjExDxXIXqP0sQEnArOMFp&#10;W8hI6zLzebz+BMt/giAuVd/Ymw32sFxieXoey6N76rcBHctrQElw1IJPUsMFcnJSvnRKYM7yte3D&#10;gR1bsG7ZQsyYMAbDWhpRXxKjaqvAFmTcZEnOlueArl6/VScEQg1gaO6u2XSpzlaGAijqlonCP+Zh&#10;6aTlOLzmBJK9yvHR336EVFaY9V/KtqZ6FvtTZBWqpASluoQ8E3IxcegEvH78BmePXIY/qxS5fyjG&#10;nDGzcf3EFTy+/hgvvpWxD2TUHQizbSYL1Fb8vCfBl/dSWxb7LC0soGaTSfVa7ZudrNqR2j7bu1yx&#10;JAtlLPOsz8bj1tXLdk+jEQLAV69MlroA8GeafsgWod+vXzkAtLmJ6UESL92+dhkzJ4+n+lJEwMg3&#10;VuVsbC7ApBcqXwMTChGknlwzOOQ8Wlnsh79XBlXpOKaM+gyLpi/CKPbGcTbokqwYQlQ5mmN1OH3o&#10;tGHuzo27kcguQ+bvCqgmtuHhlSfoE21AWW6YvXUSJcUBJPMDmDN2CppTVQhnsieXZ36MPblAUDYj&#10;McKIyugA0GOEzjbIv6XSSwjtbzFDzTQhCIZzURbKMRVNs2QG1Fdi4ieDsHjuNGxZ9yUO7dtDsFEE&#10;5BPm3Hy2g5mg4BZ1kqO1AEMA5QDSwMrAT36FYlsaFCDY2Zagk3YjcazKAZ8HrE61PpwGUIGTnLjd&#10;CLMDP55LUFJ2ay6TkRmAujIIGBWu3jkY85yTcgzXPVkmG9ghiLKcGlg5rRh7BD+N/spZ3Bao4rME&#10;+GcJdho0UozGi7zH6cP7sX/7RqxZsgCzJ4/DJ/2byKKT/H78huH0tMUwv7fqgN9VjM9sd/rezPZb&#10;gMcsJ3tvFkedppWxvZQXh5HMjqKqsBqR7kkU/iGA4VUjyMoaEeop4IwRRNXhStMIUivhs+QOFQwR&#10;PPOwc7WzLe/ZdBB5HxSh+I/5KMsPY8bIiWTE522B9E+aRiCcoYETtheZdqR+s5yO5RGUWffq1DX9&#10;U1qF2rlszlq6UhGc60qj2LZhFV4+e8QnSW5eEvQcuJoMCQB/pQj4iwLA71WBx8297CVW2hubnsPM&#10;PxXqT/OI7V+6Yh/du21RdmUXTBXnooIAWJN0vXpDNJ+go9h/AhuppT6qp4VstDrGhhqJIVHkg793&#10;LgJsxJGeflRQtSnJDGNoWV9covqm9PrZC4xsHoUe/19vgmMZrnZcwaXjlwiilagsSrGhJqgm52Ha&#10;qE+Bp28sQnS/8j7pNRsohD6yumI+V4xU7MDK8w4ATf2SEDJ7wigBNIG0vx0w1hC8jRkG5NZAVVnv&#10;WFGCoS19MXX8GKrLc7B1/Roc2rMbHYcP4TzB41IH82mNMMv4LzASi+NW4Hdca3NQlVXAAgKUgM0G&#10;Uwg4Zwhu5zQX9ijBRS40ci4WYGkUmlstUXlaS27Kx1CAqTm4J/YTsAikPH6C2dYgZjYGJ/Ym0OP1&#10;pirrnuay0k7A1T4eNwAViyTA8byzfMa59nYDOOVLVGkv8n3OHDuIYwd2Ye+2DbaQ1fxpkzF+eH8M&#10;qC3jdwoQ7IpsoEyRWBzQ6TumAU7tg9/N2DezN1PDAaEYupzaxco1F1zgp3VkQugTV3TmJHwf5qCK&#10;9b571V7gDnD+wHnWay2C1Cjqoyk0yOePnZ11YgRAuWeF2L6G1g3Ey2+f49XTlxjbPA6RbqzL/CDB&#10;MwM1oRSq/WUI9yDIBahWU/WtIbh5phPPrUVz012gA3by1Hjkb1pBlVfgp/noB3dtV2Nli5V7izwp&#10;xPgIfNwjAPyh/GtJv0oboJJXSV6FuSgV6d4sHVdQ8xgP7f0aQ/s1EBikBsgDXiqxGk4eG6MaERs2&#10;VUtF5WiUIMhvjypqdZKqSjLo7DjBJAIfFOCTulY8vyWbI7B/2wFsW/01bp29jbVfrMeccXPw8tEL&#10;c6VJki3WB6kqF2od11Jc6fjGrlGaNmoqYhka1Yubl38kqwDRTDbqANViCpUbXSQACtziZHYGjBrR&#10;oyCyvFLB6gjUni3KgaUEM+1wzfeTn6FsPmXBIps2KPWnJhlF3+pKfDKgL6aMHoEF0ycTJL7Ars2r&#10;cXjvdnQcOWgDAXI50VxluRgpa23aMx1kXXLQttFn/i2QkxpN5mWZIGWzKASEzBr9dTnNAAmiYosO&#10;zBw7NNbIa5367F0rOx0Bjkz1DIFNo91aiU/rZVwkWEuNvcT958g62w/uwYHtm1kHK7Hii5mYOWkk&#10;xg/ri8GN1WgoTZhZQyO2pYEc1kG+sSEDO3UicpYXEL39fgIUfW8xq0Iel8mB39dA0DEuA0yyOLH6&#10;ykCUaidVUKrADaqbSBj+7lnYsmwd7py/h88nLmA7eYGbl2+gubQBxR/nsB3FzQ5cR9Ype6IYZBU7&#10;Wl/vQmxcvsHaxvX266gNVqGEANjAzrOkqBipAp7Pa6UxvI0X6JVdZSUgys5oQMgyCvxKyWhLqdnM&#10;mjIZt69fs3sTAY0ceJFcJD2/NrD7ofSrBcD3klViGgjJFL+rEl/75hwmjW1FMqx5uXmmIqjRm3qT&#10;VmukhsrIrZ6+UvadBBkYAUguDnUBP2I9KUTsjTev3IK9G/aiND+F4u4+zBwz3Vjfs/sERj5y1YIV&#10;7L3z0MjeO8DtnMmzbZCk7es2CsRtLJyyAOGPi5HoGcSYfqMsKMGgqgE29ak2HDXAk6rlAV5tNIpq&#10;zSqR4LI8tWz0skVp4ScbTHkrxM5OqGxCYlkDKwrcWmi+hhXBQvM3LPGTJVJtrk0F0FKdxLC+dVSd&#10;B2Pe1AlYTjDZ8OUi7Nr0FQ7u3IzjB3dRNd1PMGsjGIkxttvIqbaXTms1uA5z2vbyBYEn83mC2DmC&#10;6TmClvJ5gunFM945BNe0S49mVlzgfmWdJ9vgmZMCxTacOLQXR/buwJ5t67F59TKsXvw5Fs+eihkT&#10;RmHM4P4Y1FCDRoJdJb9DKeu1TCO2FmSUai0BT6Pqjik7VdH8RFXn6fz227GOnZsIsxgW/9aCRDpH&#10;Li3OXsttkJqB7MSZxfCzPZRY1KAI7xuFr0c2Vs5Zjptn7yKQEcOMMXOtPVw4doHXV5EJ5rCNienr&#10;Gex8Vb+JCCJ5ek41bp+7bQtmNSZreH22eRnUJWSfFlgrqyN09WsslWDnbevT71hFLSYpF6qSOFav&#10;WIonj6XyEvooD4rjJ3LgBR1W6gLAX2l6v1Ld7yeP7mHD2uVori1F0p9rAmL2EwJJvVRfNi5TNeU6&#10;Q/CrSrrGJqGpY8PSAjSK0BvqHUS4VxBlOWSJvhL4uuchWZDAhfZL9pxZk6Yh2DMX5flRJPOSuHLm&#10;Kp7de46GVBMObm/D5sWbUfSvBVSZkzh78JS7Zswc+AmAGpgRqLlwScpkoRGv91fDl0om5iphdQDo&#10;QFDMQALihKRzdoLu2IEBKrMxBWYJjNhRmQce4XwDSw26NJaF0bcmhcFNVRg5oA/GDR+AqeNGYM5n&#10;4zF/+qdYPHcGVi6YZ1F6Nn+1AlvXfont677C1xvWEDzXYffm9ZZ3bnF5F39/vWktdqxfzfNWY+vq&#10;L7F+5TILert0/lwsnDMD86Z9ihkTxxCMh2D0kGYCcw0G1JejqYLqY4nWZPEZcJcS5EqDPpa5mJnA&#10;zrp0072893bApnfU+7vOw/tW381pEBRL5vmevbU+RcAjY6sKJNyUNYJXLIPHAhXWaW3/ahvrN4py&#10;P9k+2Zq/Rx5mjpqLl/ffYEjDSPT8XR4WTltqnd/Vc1fRv7rZYvLJ1lvP9iVVVhFgKsNUd7OK0JRq&#10;QBU7zUS+jkWY+b4sr4tu5NWjfrMOrbyu/TYkNcOIjI9MX4Md40YMxuEDe6jtOs8FJc++5wjCOwD8&#10;c0h/lgDYOYnyO4OvGsErnDjahhED+yLhc2xBKmU9BUhAKLuPqUE2jUkrYVEIzPaTS1aWzXOppgYr&#10;EekZQEm2JrFXoJKqbCo/hovHL9sjxg0chbB8CLsV4tPWqVaGUwfPECgjOPr1Mez6ch8yfpOL4TUj&#10;8PrbV7j7zV1UhasQz3GGdfXkViYKQTzHh6KPMxHLzjeW4cIpCQTzmT3GIsEmQzDAVObfaSFRdrNQ&#10;3D4JnQneWwDtrAq6d6+Kyv1D07sKbPX/cqnQlvPIHpnNGVj+iXKv8LOzoNouc0FJFPWlUQJnHH0q&#10;kmiuSKGpMmVrXig6igYetL+Bx+tSfBdeI2fvCn7jMt5H8fJK/UUoC4ilksXx2Y7R5aJSKmwatA24&#10;mV2QAZaXW+uw3oK8B/QO4GzU1L6PvpMHet/PAht3XN8igIpAgMBUgKKP2FkVsK7jUUQzCzGoTPN1&#10;WdXfAgOrBiPGemtMpMj68zF+wBQLQDpn8nx88A89kPVBAVmsi0L0TcdlqsN1Fp9SrN6WW0gzu+oQ&#10;VeEeOWYyUfBdszOyTJ3r0epPWe2T7yqVXt9Bbi4p1k8p/543bTIe3r5hz5OLy5tXzh7+3fRrZ32d&#10;0589AGpwRFlA6Cr+De7duoEvFy+gChhFiY+MykBCQpNuZG8ZVdAARNEztERhdTCI0uwIxjaPwKjm&#10;IRSMCJleBBUEwMMb9+Pl7RdorR+Bwj/JGbUK549ftDLMGfs5cn9XjKPb2tG2vh09fpOHFXPW2LH1&#10;y9dZ46+NqNGrcRdQrfKhyh8g44xj0ZR5mDDoE4IgAaJITEYjfQIxAaEygZuCq1Fs+Ryaw7XehUJi&#10;dqH0uzgmlAZNgYSE3RyzJWjMxgwFrLpO1zvQqBF48HrNZpB91KJh87hYhwRQs1fEppVleNfIqqYl&#10;6rdUUYGl7JHaJ0dc25qKKpWNIBqWg66AWuAt/7b0M+zZ6pRcNnZmpgEHdlWJfFTE2TGREXug4OrO&#10;bQ1c1IHZ+6Xr147/eHbvFkKcaqkCX8z/dB4WTlmMRB7fPxxEJVXgcM8o9m9xsfJWL1yDoh6sg1AU&#10;8cwCtDaMwRsC4NbV2zCwZii2LN9FDeAmbn5zSyY43Ll8h3U5AYGefP+gXKHY4bGMcmfpQ5W3hqD4&#10;jsW7OjTmar+9cqaBj/tl65XKO6x/H+zfvR3PnjxkqdjGDfzY3tOeEl76c2N/Sl0MkA3AqL+NfLEB&#10;pI3AaiRH9u/ByEH9kCimMFFwbf4mBcYtjSkViODhsUIKXyVV4ESvIlw+dMba2WetE8gGqY5lUT3O&#10;DWHygLGoKapB4e8LsXDyQnvM9XM3zEWigAC456tDaNvcgbwPAzi5/zRePae61DQE0ewcCgBBz4BN&#10;Np0AIlk5GN1/JPAMuHn2OqqobicpiDXxuLlSVKftSLJZNlBwGmJhYyma9udsVgIAAVuQAuMxG90/&#10;DRYC9jTIWJaQ8dkmcMr6DgI/jTByWx3mPv7WPu/872d3rceqHPN0WcclxGZS4PXqdDpfq3PMtYTv&#10;br5zAi4+y4FhGtx0nRi56knvoVF91Y/dw3u2d0/+1v10H7u/smOIbraNrvOudX/bvcnAZONrTjVa&#10;oIGX91+guaQPOyDWcSCG3r/tiQnDJ1jdXqNqmyxKsCMMIJlThAEVg/Ht/ed49vBbPLryCGf3X0Br&#10;y1gCVR3OH7lgDvbr529E7h8yqTUUooHs2b4z66o+QZBV+Znf1oHeSe/slZH7VPdS9WO+HJTz+Kwp&#10;E3DtilsESUm+fRr8e2N2cP6dbv92LL39c0p/9gBoSJXOb395P5juXL9GNriIalraNijBTGdzoCZo&#10;CAQFig2RCEqoFo0maG35ahOG9xmEZK4PzbESm4SuwY/AR/nw/7EAmxasx4tnL7F02lIEPyxCrHsQ&#10;q+asxfE9pzC0eRie3PkWh/d0IJITI9sTiJEdqZETvDToEcrMx+Z0HLgdq7cg1IsA7E+wfDyfLEXA&#10;JiN5RVAOsgUGmJGsPCTzeZ9giCAap/CEWf40o5DQG1hI0B1QOHeKdyAgFmj7DCAkeGnwkBAaILns&#10;nf9v5XfA47KeJfAzc8P3juu5BDWVwY7LOZ3ll8uJRk/TgwB1sp/Z+SqbY3n2ftrHay3rGM9/2wm8&#10;fYbuz6woKfYsZu53mcyKx6vYmZQUhcj6Ijh3lB0d05yJX6D7P2cgURTBiKZhOLBtn+1/ww5s+rjp&#10;CPVmJ5gTQnOiGU9uP8WTe08xbsA4hHuHEMz0I5ytDqoRI+pbUVYQR0oOzWK6BnJe2dIdcLo8DgDV&#10;+ejdZI6RycGHMnbUiuDSOrAZ+3dtZRt7rJJYdmCn9v0O9P7cUxcAOk/B9NY1FdmErX2kjcPaK1eO&#10;0YP72jKAqUA2gUajgQI/JyTqpRvJChsITpEMF8YolluAurD8wLR6XJTnxVAbDlMYilFGVXlMyyiy&#10;xgpUa0AkIx8zRk3FtwS+29du4sWTFxgzeBICPXxoNCN7MZkChTk9VSpVHMf1C9etdJNbx8HfPZfn&#10;JCkIiu4rd4wSJPJ98PXKQUtFPT5tHY8Jg0dzf7WF8A9nUsijKZZJrDENKgmpXBS8BBkdWZUL8d8J&#10;BAiQNnKqgaA0QCjatWNNzCaYTjjfxZj7fn4n1N/P3ojs947Zs5w66wQ/YsuaVhQHUVpIEIjI2dez&#10;m+kc1g/BQD5wXhSg6kg+Oy2yKTkdkwnXS738IQDsnLnfy4rgLZui1pLx9czFqi/cQuNnj17AgunL&#10;cOkkmRZV3DsX7tg6JmpMHW0nCWgxRLqzEws24MmNx3h2+xnLXYk4NYNG2TvjEYR7FSKawbJQ9RVj&#10;F7CZfVask1uxXNWJwNzMLtwqy7RQy3rTnPCkvxAV/AaL5s7EA8/Wp0KYVuPasteiu5JLf/YA6GKb&#10;vWsgSgI/z1VGqoJ37BEb1cavlqFfQxlSwRw2Omd8l8BXRygs4XRghUScvzViq6i7ZCgUQtmwKiWg&#10;BJg+CrxQJGfWXMQyA2iOJJDKykRr0yC8fuKA+MKJc4jmRqkKUXUl6AlgtfBTXVxRgAswomW4le3e&#10;zfsUhHKk8uSmE2FZxGwiVJu1wl0Jtq/eiqdkHc/vvcD9qw9w/5v7FrigubTJVDkxqHoKkHzVUgSS&#10;EuZyPwWRAOHUS7EkAQtBQ/eWQJKNGNB5TEnszLInmA4wPCHtnDszRcdevHPd+drnDUq8f63A17kn&#10;1bKsWu+iPD/Ob1mLPuEqlOVr0Enza6XmKwp3IVX+MOp5rgGdystnlBMkYjkF/IY5ZMPsoGQOUFl4&#10;TPl98HOAo2yzawwgCaJJP5l5PgbVDjdGp/7z23vPcGz3UcweN5eAnOKx/jz2xNaUmThkPIp+z/IU&#10;N+Jmx03cOHUDNYEqvgPBOFXI++ayjOwkI8xqLyyPbKpmm2U2+2ea4brvJJB39mfZ+zS6myIQThg1&#10;HG379uDlCy33xpSOjvRdt6+u9C51AaD9ez+psVhYLTMWv8Krl3IZcMCkdOXiOXw+8zObUZEoyjAQ&#10;NEdasosaCof+lu+VBg20bTSGRAZHsBFLEUtsYKPWdKQaNvpmNv6qIrKyrGJ8tXA9Ht58YivOyYWm&#10;jmq17HjVSTKYJIUwqLD7Bdi80jnH7qK6pTVN6kIxAoBcLijkgWL4euTh6zVusRyNJE8YMQlNFS1Y&#10;Omc5Xtx/gTuX7mJo7UBTjRtiCZQVRslIyIpCVbZiWDSTjJLPro/HUSqWVaS5rRROqZ0CRpVdoCK2&#10;ZtkJqS0IZcLqAE3ZAUw66zezhYNKC7Sn1tn53O+mnXXKvL+Omz0zQbac40O/WDO2zNuO8Q2TsWn2&#10;FgyItiDwpzz0Cab4HUKoCRbzPKqX3QttAEKj5tVB/t07H5MHjcfnY2exc+E7BcQQHeAqu/I48Ov8&#10;XgZEOo8dnb5xmZ8gmB3HoR3H7Btv37ATOXy+r0eBLZ/g756Po7sO27FD2w4i/FEQye4JjO4zhlpA&#10;DbUEtolQlEyaQCavAjFUG4XXNw3YIJCeZ2BnIKjf7nu478sOkcCX9GWjX30ZNq1djscP79jzlNyC&#10;YQI+zYjqAsAfS10A2Cl7yZifZTYiY4jvDMfeiS++fYI9OzZjXOsANlQfyuSaoVFLCY2YEXv1Oo0O&#10;R8QyFIeQQqVpdGRWGpCQs3JVVOuWaGSWOaJF2gNkZWH0K+2LKl+KoKSZBGrsVOeSzIkCqrU5ZJiV&#10;uHvpls1o+WzMdAS0fnE0gQYCYB/eL0xQGzNgJF48eI7nD55h5MARyP44A76sQuR8lIWZ41xka4VS&#10;SuZSuP0JxHoX47Mhk3H33F2c3H0cLSU1ZFUEM3+SwkpGEibrLQwiTrVeyzHW8VkNBEcBYqmfYFNY&#10;iASzgFLs1xaFkgCnwcsE27IGMTSTQWAtsHTsUuGZxC5tgElCb7/JQvm9xFLl96Z1VRqCCeT9SxZK&#10;elehJTAUOf/kR/yjUgR/H0H2bzJQkR1BTbFGXX0YXjsMM0fPQt+SPkhkswMq0qh8HN8cvoRXt15h&#10;YFU/JPLI2vVMlS0NwmYOUL1QNa0KajEiXkvA03xam67GuhQr8/UswOwJc6xNnG+/yHuVsLPgd4nG&#10;Eeqegzn8zvdu3sOWZZsQ7eZD8I8FCPUoJlvn88Ix1rsWJEoQ/LQuh9ilGK57vtlZlaVhpIHQOgYC&#10;pvwbU/4CdmgpfD5jEi6fO8kWKZeWdDtVM00Dnvf7z3GE99+TumyA/5GUblxKTx/ex46NazCkuZ6N&#10;0gUrlQOxZ1NyQiXBF8OQ8LgeXUIn1xTPkG2sSKpmWOpdAUry5X5DRkZBdEFcNcJHZpGZiYXT5tqz&#10;pSaHsqIIELzqKUiNzFp4KZpZZCHjlfZs3Ivi3rmoChN0kglEeKw6XIondx/Z7JSmZBNKskMEjEJs&#10;Xuai1ygtmbkAoY8KUd47hlFNI3D76m2sXbTaRrXr/FGyrATKtYRoT9k6Q+iTqEdjSQNKC0rJuopQ&#10;ShVVC06J3VUIwA0IKcQEz2ReMcuciWBGFgE/B+HMfKrs+UgV8Z1DAhl+B+Yy3iPcIxfBj3MR6S3g&#10;jRHgwgj/MYSKnD7oExqCic2fYV7rPOxYsBsLRy9FvGfQ3kf+mFc6nPP51TPfoLw4aeHMNM1w97qv&#10;DbSmkwUGMgSABGACkGyPNXLl4XcvLy4mWOUh2oPsu6gUyWynetvAi1yeqGKH1RnEaywwqdTgCUMm&#10;wJ+RZx1DjT9kz6pVaLRMlreAdRnkd+M30Tox9o4EUTeV0TE7aydqL9IgZKtk3b9lp+wQysPUOHz5&#10;KGMZJ48dhbMd7XyPd8DmTDld6aekLgD8CUmwp+y5zrxtcG9e4Mblc1g+f5YFJy3RokZBhbBng7YB&#10;BTVq18g9sBMQNhgguobv+bFpalVjQuyKQkmQtGsomGJI5YEgATAfezfutMfeunAbk4ZOQZlPdsFc&#10;pBQYs4gAkB9Ex/4OY3mfT1mIAJmfjQynbYN1iWo8vf8YLx+/QP+K/oj29pmrhtaSuHv5AS4cv4Cj&#10;2w8i0SuCxIchLJq4wJ63ZflmAkIRWRjV4gKfLRI1Y9w0nGs7i8eXHuHexbu41XELmxdsIGiUIJ7N&#10;DkAqnoSb27p4zJy3y4sTmDBoNCYPH4/JrZMwpXUKxg0YjT7JSsTI3KrJ8pQjPXyYM2o61sz7yubA&#10;ioFGexZh8aRFfNZjPLj0FA8uPMDds7fx4PxDrJu1GeGeLFcuwaIgxvfpwMtnL/GcQH9g/X5+nySy&#10;/6U3FiouI9P6ZZvh701gi8q5WAyP3zyaNJcVRfpeMH4e9qzci0PrDqI5xuezY5LDea1G/6UGB0II&#10;ZgVwbNdRu9/S6YuR92FvgrwCZoR5fjHiWazbAIGPbLJB38Crfz5P2er+O9mBILc6zrqX50EJO9dU&#10;sAijBvfHnm2b8eTBXXumUqf+2NplV/r3py4A/AnpLQDyf8tsbFojQWqyoc2rZ7h68TQWz5tui14n&#10;ArnQwjLyy1K0X7EgZwcTIxRrUyNXo5e9yfnYyfnYDOAERzfnl4KZlCBQTQrFyJry0ZiqxbxJc3H6&#10;4Bm8uPnK5om2bd6P8S1jUPxhNlleMY7tdqv2z570OQp75ZOxJPgMt3jTmIGjzAn29pXbfEYlwgSB&#10;fuV1+PbuE2xbuRODygfgZsdVDEoNgP9firB96TbTsBTQIUpQqigIEvx8OKAlAvhBbp+9ieXTlmDG&#10;yM+weckmnN5zGi2JPm5kOk7AYNlrbRpfHMXd8vDpsMk2Wvrq3mucP3IZFw99Y+/x4MZ9LJi8gOXx&#10;E5DjSGbFceXoZXv2+AFjEc3NJ6vKw6o5S+3d2vefQt/SJrKtclQWViDWM2a+kFXBEMK98tC2ZR9u&#10;XbxFZjYZ9848xP61B9D7f2agT6oFb57AQpbFCyKoIJCZKq71X6IlCPHa1voB2LliGz4f8wX6J5uR&#10;IJApFJoNNJG1OR9EgjQ7lCF1AzFj1DQCeymi6mzCfF+NqLMjk+qu0XWZRdx6u+oU1Omxnj3AsxF0&#10;Zfe3ZbYXheTSLI5UsBDD+/fBzs3r04sTpVuhDXBI5X0Heq5jfvd3V/rfpy4A/AlJzep7mSzQ2Qi1&#10;VKCbX/nqxROcOLIfM6eMR21FAnFNEaNaLPug8+UrpvAwy5ZE9dC5bchGKDbiQFI9/1t3B3OClsDF&#10;CFhhRMlE8rtlkRElMbJlBLYs24B7ZEHbFm2l2lYEX/d8F7mamHzo6yMI5oZRTNXXT3YVpDp2gMCg&#10;1LazDZG8IAW+CGP7f2Lnb1y8Fb4PinDlyEUsm7oCef+cjyObD5uT7vh+48jKqBr2zMW0MZPsHve/&#10;uYu+JU3I+yAHxR/nI9C9GNGMKBK5caqzZVZeN+MiTNVbyzXmYerIKfasE3s7qPaWI5ZTgtnj5tm+&#10;e+fv870SplbHs6M4ueeEAeCnrRPIXnOpTubxXF7PtGvTXnT/Xx8j67c9EfijH7HuEZQVkWmR6fq7&#10;9cT6hWvw6skrtJT3x7i+nwEkTVOHzUDOH/Nx+eRVqq4aQS9BokB1oAGqCDsg2f0IoBnZCLGzCfQg&#10;AJFR1gRl26MaS/WzRk7fVk9i5Qp6mkVgzyXzdgxSg0Ra+tJpADwvwfsn8ljXmqfNfaxL1a11iDZA&#10;Jvsfcxr8BHwKaivgG9hch1VLF+LmFTdryAGfFiaSbfqdbU/bLjvfT09dAPgfTB4Auml0/KWetzMb&#10;1LEX39rqYZ/PnmpAmKBqLPW4UkAnFUhCIDuh2Z+4T6BIofD84DyBEFPw1gSRANmAAZlImS9o7hgB&#10;qr9lBVGU5cVRlh9FeVGCYBHCvs27rZD7trRhUEMrhjaOwMEtBDPuu3/tHgbXDyar0qhyMRZOmW9l&#10;Xvv5RnT/+274murh+UOXESGrOrHrBF4/fIOBZQPMvpfKi+D4ATf6KUfuQHefrYMcJDj6uhUhl2AY&#10;pFpd7pPvowYwBPgBY0RFPbMwY7xbPnTvFjKy32fjo3/qjqbSvnjz+A3ath4iqwqhpDCKSEYAR3Yc&#10;tHNnT5hOZkv1lsfGDR6F1y9f4/qVm1g2Zwm2knUe234M88csIsASSAi6xd17GEtWWjHnS/zp77tj&#10;2fSleEmmOaTxEyz9/EuC+huMaB7A5+Xwmzs3H2PcrJuqUBGBkL+pHjuncdUXwYqdlkVasToUcBEc&#10;NVJP4JN6LLOFG8QgyInZJ1i3SQ/g5Msn9ufsfq6DEwPkb2Ytb2CMj88e2q8PNq75ErdvaC3edFJH&#10;a+3rfZbnsb4u5vfTUxcA/pSkUeC0S8GPNzbtV8+shurSq5ff4ujh/Zg1ZSIaKpMoCRXagInmuHqj&#10;pKYWUQA8f7X3QFDHzOdOo8ZUZ03wHKjUJyR8BD1fgKDBc0NxMqAyqmJFKPcnsWn5Zjy8+gjP77zA&#10;y7sEaKqeN8/fxNgBI1FMNlYdTNkiPDtW7bCyLvp0KTJ+0wOfDhqHxzeeY1DdcBzfcxxPbjxBXaiO&#10;IFeEhngN7l65i9cv3mBk81jEemkJgBBmfzITa8i6FkxbgCENAxHK5v3lHkTBV+h4hYkv6pWBmRMJ&#10;gPxM35y5hmkjZ2HW6LlkemewZ+N+RHMSBGQyqFC5qcK71rlyLZg2H5FeQYu63do0FM+ePLN7PLz6&#10;ALfab+DaketYNHYp1W5+vyhV06w8jBs0wc45vvsE8j8oRFH3PBzefhg3zt3G0f3trBhg3uTZBM1s&#10;fse4qarO5poGN317sr4aOaAbK5fjex5/OzDz6kMDGW5WjZidVFkCWvq9nXor0NQglzoDsWGCqR2j&#10;BsB6LFN7UBgyMr6h/Zvw1fJFuHa50/Q1/VObe7u117L83fS/b5td6bupCwB/SvIAML39wRaYTuKA&#10;aodegEml12SEimv35eL5GNRUj9KQz1bdFxC6xdEFei5L+AwEBX787ZyOvSgv+i0BkoAKCIMEGE0H&#10;4/nmfC2je9Kmvfl65vD8CkwcOhrTR3+KMQM+sVHgUAaFN5xAeXEIsawArhwn02BRJw6ciMCHFOpA&#10;ClfP3sSx/R24c/UOrp65ipK8UkQJSvWxaty+fBuvnr/G6H6TEOrGe/QOYv6E+Th3/LyprIepXicK&#10;qQaGBEgsrzIZVmGv3pg9eYaBz71rD7Fz1T7sXLkHHQTAA1uOYPKQKUjmJskoUxZVZ8uKLfbtVsxd&#10;zucQLDIiGFTRhMd3HuDZg+cYP2A8Yj3DKO2dQvzjKEqzNdumBHEy2/7VQ/Di4UvcvnAHVf5qc1tJ&#10;FMTQtuOQ3VNp77o98FPNlbuLRt31rZ2tjlnfmaD2lrEZYLED4n4xtuqEzpPrCs+x0VzXYem47Lv1&#10;PL/WfEFVR3LnEXPXYJTuWWBuUEl/DirJPiePGoFdWzbgzk0FKHVtRuYVt7ZNGti07zv5u6kLAH9a&#10;6gLAn5I84OucfyBpt47Ylo1RQSZfpR1TLb1+gW8unMNXS5dgSEsDe/4iJPx5KAtrtNYBoWMSDgQ7&#10;s8G3Bvj0fssmgDqfoEbB0uyGGoKrQLE6EkSyoJBqchYCveV2kkUQyKFQah0KDRoUmu3q7IHTeEQ2&#10;1b+8CaW5PnMeXrt4rSsv05FdVE0zwza6qtBcB7bvt/2blm4nuyqw8F7d/kcPNJf2w8t7r7F74y5E&#10;cgkGYYGzBkFYJgp6Qc8MzPtsjl17aMcRFHcjK/xIoaUS2LWe9/wWWDJlMUK9/Ah8XIANS9bbueuW&#10;rCEgFqEyK4qmWBVuXbpq9r0Blf3Q6391t6lmyZ4RJAjEiWyxYaqk0T54eP2x2S+HEgzjuSEEMxSV&#10;phRHdh4hMzyG6SM+g697LqoCcvpWnD19ZzFsgVuaBVqHRDBnh+PFFXTZ1YkDSddRaasOrJ73qFdY&#10;smge78tjqhOCX1XEb2aQVCALtSkfJo0ahj3bt+DxvU5OzK+o6lqkFv5mI9LWfrP9KKsVefmHUhcA&#10;/vtTFwD+B5Oa4Y/1tt5+HfKOqyErp3faPqU7N69j19ZNmDJxDNXjFFLBAgpIfnr1MblKOCFzrFCC&#10;JrDTgIh8xJjJBC2CigSPjEQGd7ncWGh8CrDLYidUlW1ElgAqtSzC/bGwzSyJZFJIIxW2Hkk8h4Ib&#10;jiCVU4B+pX1w5sgZPH/0LdYvWY0AwaMxShaYmY+BdS14SBamaDRfzlmF5lQfxHLjmDqS7I77tq3e&#10;imA2GZMNgsjPLkLWFCEAZmL+9C/s3fdtPoDsD3JR8FEhMv6QjSVzVtj+Y18f4jP88H+cgy8/X2b7&#10;tq3dxn0hVOaVoNKfxLn2Dtu/f9tezJ8yD1uWbcTRbUfQtrmNDLAaqbwYUmSR21ZtNzeVlng9wpkC&#10;pRSiBP1QdhHBX+9eYM7bisEnlmZ+l/rm+kYCQANBdS4CPLesgGVjhR7wMYuRp1VduTM5FVfssMBs&#10;fVpVriRQhNJwEdl/NZZ+MQMnj+zHs6cKUeWSG0gT8Ln24bUjb6TXy13p/1zqAsD/ZPJmi7zrn6W+&#10;qME6g/W77NQaB4TpEbtObVmx2k4ea7Mpdi21ZTa/M1GcZWv+yg/MqU0SNAmlQC8NghQyjSg7QaSw&#10;Meu3DPlme0ofd8Z52agIfAn+rdFJA1LZpKJkTEHzWavwF6MxIafdMCJUDSuCpRjddwRV6hoyOj+a&#10;4qXmLlLcKxNjBo7GxZOXAJGs69/i2qlreHb7hammsybMQCBLYKyRVYFghKBBAOR1K75wbizXz96g&#10;av4pPmkZhaUEv2f3nc+eFolS0NhAjzwsn7vEzj289wjZKwEovwSleVEc2LEXL56+wJNbT/Hg6n3c&#10;Pn/T/BG3rthKdbfM5lAn8kIEuxASWfIfLLDACRohFhutCJJlh8Koj8bQENcKfCqn/PQEbF52nY/H&#10;7ASA5tPIv91WwCnGJ7OEzBMF/Jvnmo0vgMqIOrMcxIuybR5464AWrF+1BNcuK1zaS3svJbUPuVO5&#10;9vMO/BzwMeuYtaF3INgFhP9nUhcA/ieTAZuBm5pu+p8aLf9pn8DQuSw4APTarQNBnpVu5F56/fIZ&#10;rl06jx2b1mHqhNHoW1+FEqpNyUABWYTAULMqyEgSAj8xRAKc+Zi9U5sNDCWYZCpiIgaAUsNMcGVv&#10;1JYAqet5rpv2FXZTzeSzxvvYIu1BqpQFPkTIChXZplI2LGNzYVQpJFdWPkp8UUwcPAbLpi/C2oWr&#10;sXDqQgxroLqZH0SZTwEVpFYSTDSQEA2jsGeWubRoOcezBCyp3ucPnsXp/aexY/XXGNXSinBvgo2/&#10;1Jyih9cP4v5tmDbyU6rFBBpfGRIKIFFSh0+ah6F/RRPLXolyX8IYXYwgriADdSE+NxSClimoLA7w&#10;faJkf5qBIdB3ZgMLOCr/P3MSlw1VNjoHXjXc6nvZgBSz+WzK3spvo7nAxvB4Hx13v9kx8Zjm8Cp6&#10;dTxQiMpkGMMHNGHBnOk4enAfHtyTD586S5dU7dYRptvK23+dAO5t+2LuDH7e8a70n0tdAPhflNSA&#10;PSb4NlujftewNWhy7vRJLFu8AK2D+6GcQhklm1BcQrMXUhDNmVYqm9muHPg5FxsnnBZwwIDRgaOA&#10;0lQ5CrmbbC8BlpqsEWhtnaBLjRMgaHlGqc5yvdGkfWXZKBuSGh0lwPi0CFAuCrtlorhHjoXa0gh0&#10;ZUAzWcT8VA7dl1uCaiq/GMFeeSiV206h1FRNO4sgmV0M38fZiPTORW0oiT6xClT5wgjxnv5uWQj2&#10;yOI1fqrqKYJj1GaZJAjMJQVUKwt9qPQRsAl4clRu5HMV+dqiYNugEDsL/m0dht5XjFrfh9k6Du5/&#10;q85ap5H+dvxtwKcACHwHRZnRokXy33RLB7hvrijWZUEFJshj3RTYkqMTxnyCbZs34M4NDWq8Az2l&#10;LiD7+aQuAPwvSj8mBMYeqe6IOb5Nr57j7q3rOHJgD5YtmIvWQX1RUxK1cOcCQy0E9Hb+MYVSv21J&#10;RAqwMT/7LXWY+3mOCfrb7AGnlyn8usaOESQJgoovWEkQqUrwOQkyGwNUAoSxULImY1FSISMElBh/&#10;K3yX9qk8+TxHDsBat0TAEyQ4Kpy/z0L4lxRTTSwmoPvzWU7Nf3WDJubio8ET7tNIsv72mJnsmG59&#10;FLE2bZW5j2U2W6ieY88SyElNdR3C999T9+q87ZTVYfA9PSA0AFfnwK0xPe4XI09pBb2IDy01ZZg8&#10;egQ2fbnCVsV78ug+K86rQ6fGalTM1berf/6f3nal/6rUBYA/w+SBonOslq3IU5OUXtui7ieOHMTi&#10;eTPRShWrksKfIhCm/Dm2/KNYoViMOdpKbUtIgNNG+nQ2tdhYY9qoL8Hmb5fFhpwdTHOILZttzM1c&#10;kRruBgl4T0VgTjMhuYboPo5R8T5Uz2sTuahL5VJll8+c7JMqWxo45RfHsmtxesdI3bM9oLOFiHjc&#10;/uZ+i8gsG2dSI7ECoU5Z5eG9v587v9f7xwR8xo4tDJX7Lu8d5zVmMuB3Ui5jx6LF5RMEbJkkmqpK&#10;MWnkMGxavRKXz3XgxVMtM9kZ0NLAZ0DnVNiu9PNKXQD4M00OBCU0Xtbf6YPp9PrFM9y5eRVHD+zG&#10;l4vnmUtFv/oKaEU2CapbylKARaASeyFQKMuGJXXOAFCApYAN3Dom5KmDLktN1iLi2joGp/sIPAQS&#10;sj0KNBwYyk/OVmHjMQudT7aokekai+ScjuZs16XBmVup8ZV8pg0wEKgFhja7ws4RAHGfysjzFZDU&#10;y+46AhOvMZ+898qta1yZOgOaAfV7+xzTcx2CvpGye558MyuYbTCKLE+BCKpLYhjU0oA50yZjy7pV&#10;OEum99iCEoixq3KYbbCi86CFM290gd/PM3UB4C8gSXYkQOZFw7/lVyjBej+9xvMnD3H98nns2b4Z&#10;82dOwbD+jagti5oQy+G2JEB1WVFqTLVz6qKBBQHQ7F4EEQeA6f2W34GFqaFiggrWwOxGonmdgRmz&#10;VGwDHnetUyc9sHT3eA+kBKAJx95cJsM0EPTuxd92rQMtA1YeM5BNA5+zg/I8U3GVeW8rg8D2fUbn&#10;/PscYAvE7Z14DzMT8O8KMjytnytbXsJfgHK+ayNZ3vhPhmHl4vk4frgN925dJ8Y9T39zL6liWCcW&#10;nMAx9nedlstd6eeZugDwZ5L+PYKio989w64xMHwfEF89f4Ib1y6bqrxpzUrMnjIBIwf3pdqWQgVB&#10;QgxRC4hrJkqZRpcjDmQ8+5lUQ2c/5H5TEQkaVEvN9aaTXc1l7zoHJA6IfihLlXXqrAe2mitr9jZd&#10;z9/uPAKcXHoM1Nx9jX0SwNyMGE8F1/myb+qYyunuJdcgzcCoZbnd4I4HdI7lafmCai2/KZYcyEdp&#10;ehpabSqCgQ3VmDBiKBbNnYXd2zZbzL1H98nyOrmtuFr4bgfk9nbOXennn7oA8GeSPAD8ofwufV/o&#10;lP5toSN7JGt5/OAOrpw/jbZdO7B84TxMHjMCg5pqUFsSJgA4g75yqc8xRbnVyJfNLYSUBiOClgY/&#10;vMEACwpg4NR5sEDnuvOlunq2vXdh3T1G5oDLZV0vIORxAZqBle7H/XYes0ZexeJUHnuOztMzuI/l&#10;cGCn6/g3sw0G8TobpSXQl5AFp3xkwv5cvpcPLRUpjBjQjNmfjsfGVcvRfvgAbl29hOey5X2XYYt+&#10;v03vfnf+9l7uSr+c1AWAP5P0Q8Dn5Xfp3wbAt9mu1fn66/vpzatnePLgHq5dOosTh/cZS1wwexom&#10;jWrFsJZGtFSXkhGFUUZmWBJSTDqthqf4hmRMzLIvVopJEXjM/zANhMYa37KxNMgJyLReiv1Ogxm3&#10;DgBdtkEZ2+8AVNmpvu4+pqKnz9UIrNYyFqBq6mB5uMgWWJcriticBoQ03Uyqv1ZLqy+Lo399JT4Z&#10;1IJpE0dh5aJ52Et2d+b4Udy59g2ePxHgve+qYsl9SFt6wC2O9f309ntbdv/e7elKP/fUBYA/o/R9&#10;wPtu+mEA/G7y7qP8Lnq18zs02xRkoPcM953Ta7x4+gQPbt/E1YsCxgNUAzdh9fKFmDfzU0wcMwyt&#10;A/ugubYENaURG7zQOrQlaXZVRtAR06rgtiqsTPYoFiZwlJ3QA8q0yiy/PLMjCvAEbgZqUn/FGgVy&#10;AtkCY3CVvFepnmNAnIeET/Npi1BGdbyaqmtjRSkGNtZjzNDBmDZhDBZ9PsNA/cDuHTjTfhQ3yOwU&#10;TFQhyr7rl6fEL8R/zm5ns3W8b6d/6e+n/ONJx1Q/urfyj3c+Xennk7oA8JeQ0nKkzXdFygmmhM3L&#10;nvB5x1x24PedfcyvuO+HoPC99OYFXr54gieP7+HOzcu4cqEDHUcPoG33Vny9cQ02rFiEZXOnYe6n&#10;Y/HpqKEYN7gZI1tqMaSuHP0rk2gujaExGbLsrXPh+fnVa6v1L5gVjqo+yb9LeF5pGH0qwuhXm8Kw&#10;piqMHFCH8a19MXX8MHwxndx44wAAAFpJREFUYzxWLJyJTauXY9fWjTiyfzfOth/H9Uvn8fDObZtW&#10;+OrlUxa8s92uc+L783+ROnUH7p/7rW/yUoMZ+j762/KPfx/3LfVtve+uEWBvFNiNBHeln2sC/n/c&#10;tQpSeoxBKQAAAABJRU5ErkJggg=="/>
  <p:tag name="ISPRING_PRESENTERDATA_1" val="Tmd1eeG7hW4gVHXhuqVuIEh14buH|R2nDoW8gdmnDqm4=|||e0ZGNDRGM0M0LTRGOTgtNDk1Qi1CQjZGLUFDQjgwRDNFQzMwOX0=||SVNQUklOR19QUkVTRU5URVJfUEhPVE9fMg==|MQ==||SVNQUklOR19QUkVTRU5URVJfUEhPVE9fMw==|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OKuLFOLhOzRzQQAAF8SAAAdAAAAdW5pdmVyc2FsL2NvbW1vbl9tZXNzYWdlcy5sbmetWOtu2zYU/l+g70AIKLABXdoOaDAMiQNaYhwhMuVKdC4bBoGRGJuIJLq6OM1+7Wn2YHuSHVKyY/cCSUmAODApn+8cnst3DnV08iVL0VoUpVT5sfXh4L2FRB6rROaLY2vOTn/5zUJlxfOEpyoXx1auLHQyev3qKOX5ouYLAd9fv0LoKBNlCctypFePaySTY2s2jmx/OsP0OvL8iR+N3Yk1slW24vkD8tRC/fTr4eGXDx8Pfz5618r1gQmn2PP2gZBB+vi+BxBlge9FgEa8iJIrZo30/2Fy/px5LiXWqP0yTHoWkAtrpP93ys2DgFAWhZ7rkMgNI+oz4wuPMOJYo2tVoyVfC1QptJbiHlVLAXGsZCFQmcrEPIgVbOS16FLm+FPs0iggIQtcm7k+tUahKoqHtwaW19VSFaCuRIks+U0qEqMTMsY8XxWiBNW8goxC8FctJfxSZVzmB92qL6nnYyfCs1k0JWGIJ+Bctj0UIO3B38tqCc8Sod6Civs8VTxBt4UAQD9EfLVKZdz8UoarQls4S/lDpxUBvnTpJGK+74URoc5mxxqRPEFOwfVhB6IEOCQBABS8FMUTZCOT60Yc4TQdhnDmTs48+DBtwplcLFP4VEPtmBHIhJnIu6QgU0kAOR6Gl37gaKeBKsTRipflvSqSvSzdjWcXsEttHwrBZjvgTGNsgCE/JLBXUYi46gLz8JzaZ9GYUfg6JuBcj9d5vOwpBxXy3STdTckaYrWbeJ3536JFY/8KShwYyR8i4Z8DEZ0PkbgmIZAHCbtkKL5wJ1hTgSafDTNsmCfmutDTB8TjGOR0SNdS1SXsaJcAPxgOKg+GqQnJpzmkkou9HxBcgwoRN6uFXAuwo0hE0akIONcmjs7sT3P3j+gUux5xIkh1IKCImWagNWb8AeWqQjxZ8zwW6EbEXMf0AZ4lMjHPdO4Z/Z9r+TfiVcu3b1qqpg65ejPUnj12/45ZdQk2VZXIVlWXau2w1vynWKHr7Icm9Dn60/SHNqE4cP2XiUwpszpt2sCz47O1bGiMOo14pqf6R+ulLQkbvh+7QFhjqfpLEJgzdE+D0SDtL+XSU1A0a9oG9BU3vx2gk/otAFXoqRgX4Ko9Ey403feXvyTj0GXQMy7FTSmrzoHMVGMToO+HNoYJOBWVeCzGG3GrYPZLBV83cxl0RhPpzoDujH17rYK5zAOTKQAu2pGqRKnMwP6kB+Z8SjYeaAh+7ySXqk4TU7ypvDMkD76tM/HtQHlbqMzsprzcJG/TZE6eY0VzuKBROhswkmzrr3d8dsrv6VEKCQ5gCLExtfXkYutaTXsKQQloV3gs3Aw+UAsZr+IlNNNbVedJT6DmFuOQUwxg7ZlDwYt4+d8///bE+MqSZhe1u78PAtEjGbAg2YL9SVUlyr+6QBge78uZRR+p9ta3ket5CWQuZOGL3K5401oylcHWQbdeSPI2aJgxbJ9NoQ5Ck/aqLmB0G4IwxcE5cJm5GVijKS/ugAiZUukgFONqnYDVMO2PF++6SmUuhsg+r5XoAzN3FmHHMW8hoPjgknnX9MwEbjlx+zoiVYveYPYZpsCzX+GJRFZDAQNCtm8Z9E3a3Fo9uBZDAvWoStPaNiwGRNGsH2li/W2n265K8yro6N3Om6H/AVBLAwQUAAIACADirixTz0ANpX4EAADsFQAAJwAAAHVuaXZlcnNhbC9mbGFzaF9wdWJsaXNoaW5nX3NldHRpbmdzLnhtbNVY627bNhT+76cgNPRnLSdNsjSwHTiJjBj1bZayNhiGgJZoiwtFaiJl1/21p9mD7Ul2aPoaOwnVzUWLIEhEne87F55zeMTq5eeEoQnJJBW85hyVKw4iPBQR5eOacxc03547SCrMI8wEJzWHCwdd1kvVNB8yKmOfKAWiEgENlxepqjmxUumF606n0zKVaabfCpYr4JflUCRumhFJuCKZmzI8gz9qlhLpLBgsCOA3EXwBq5dKCFUNU0dEOSOIRmA5p9opzJoMy9hxjdgQh4/jTOQ8uhZMZCgbD2vOT+cN/bOUMVQ3NCFcx0TWYVEvqwscRVRbgZlPvxAUEzqOwdyj4xMHTWmk4przrnKseUDe3eWZsxvnsea5FhAFrhYKEqJwhBU2j0ajIp+VXC6YpWjGcULDAN4gHYGacxM8+O3WjffQ7QWe/3AbdNrGhgKgwPsUFAAFraDtFZG3pe8PPN/rBt7g4arVK4iwN2qN8TqNVrsg5qN35beCopq6jU5RSP+217XDXPc6/Ub3vpBpt/d9b9BudT88BL1eO2j11yhI3q3cq7rbyVmFJBZ5FhK5TtZlUfdjocSTnJVEQVNhOBuTQDQp1MwIM0kc9EdKxr/kmFE1gzqqQO95JCRtyJSEaqBrpOaoLCfOms4QgmmgbF2BldNVBb4/2fLeNeo3PNtvaBWaSor5rC3G39z607OV9cdnZy+bv8/MKlYKhzE0GtiwuW1Vd3NpKTYSfKub6Gc0FCxaeUSSIYm6OCEbDdR/pLwJkkcOGkEWMfC1lxKOfMyhaVMF/ocrApkPpaJq3qybC+lGRjFDwAenCkEdfyceYYwzcFJuri9CrxtlWP+tKxSRv5tomKXnRL0EU2Yj+JEMJVXERvSKCitGkbMIzUSOGH0kSAkEqZYn8F9M0GbfR6NMJPNVOJsUkoxCXCaUTEl0aaPoHlQkOSB1MjCijIY/c/oFDclIZMBL8ASOTVin0vCXCxGnWMo1KV7a+MZ081b3xvv0RjuIownmYUFySE2SpOog/HiGuFBLHIQjxLkk802JaDR/Z+Nb+eu3QdIkZ2ab/+/N2KA+4JYcRkuRjXnVAmu1MZ7MC1EX15waSpDClhhOeBFCY6M8J7aEIeZIcDZDOITTT+qynlCRS1gxBWyo5ddbaPCI8vnTGJowaMwikllRVo6O352cnv18/v6i7P7z199vXwQt5oI+w1qdGQyun53x7FBPJr1XQM/Oe9a4oma+MPtZI/eMWdbYp3OgNXBnGnwF+cJM+AryhclwB9sUWaK7R7STCfs/LBYzze6RX3X1OLJ/OplPUd/rcOJ7jcH1LYJ9umsH/oVNlXYFNEQVxlDnI/0xaoPp3QWwJZ4VvY68jSAk169WhLCJVg3NTm23Z+XwBxupgRmx+hvjlZUJcCSPzREDhzKjCYyC0Q/RYJ8rq0P25oP1rG/SPf7zt41pPwfqHgRnYQyJdLDk+yE69CFD/D1FzTytrlW27lFWdxPbl4P6TUI5TSCWejZc3SjWT08qVXf/q1IJ2LZvaOulfwFQSwMEFAACAAgA4q4sUxppAoHYAgAAgAoAACEAAAB1bml2ZXJzYWwvZmxhc2hfc2tpbl9zZXR0aW5ncy54bWyVVm1v2jAQ/r5fgdj3pnulk1IkStmE1BVEUb9OTnIkFo4d2Q4d/35+bRwgJMsJKb57nvP5fHchFntMpx9GozitOQcqt1BWBEkY4ex+PF9t1qvNbLv4s93Mls/L51/jyIIZYfwFpMQ0F1rjdYaW1FIyepMyKpXHG8p4ich4+vGneeLIIPtY7AB8KGeHUmi2mZhnCMXt8W2ipYuQsrJC9PjEcnaToHSfc1bTrDe04lgBJ5juFfL2x2S+6NyAYCGXEspWTIs7LcMoFQchQIf0faGll0VQAsTvdGuegZxmq+unP6EdsMDS0GaftHTRKpRDO8l3My3deKq8t29louU6QcJfqaBfPmvphBJ0BN52/vhVSyeDVXX1PzVScZbrhLY51y/xnUMYylT76ahutfQS9IH0Rr234NJjzvoYgNxr2PexblfOyFrn9WQg6EtPCEwlryGO/MraRMHeVrVU/QHTHSJCAUJVA1qroNeoFt5NW9fgNvCGaRb6cpoG8spIXcLcBhy4a+sb/Hz+YGZF6PRdF0TI4eCUQYiNskE+q7yeIQNlg3whOIMVJcfzCE5NluQv+QG567yef2UFitQyc1a/8la905NuXRGE6hQeU7IMpkKHs8Ul6HuLI6OzIUVnMcUUHXCOJGb0t8YlR3MYEUcnBldrlysrllgSuFRwJkY1psOQ9bK/HO1HoTmaXY+kmuH3YyQlSotSfZTEeOR492NzJfZzeE7RY1LhgS/pjg0llYjvgW8ZI4P3oUzCYDCzzdUFj6MgC3F0Ocuxc3Ip/bQuE+ALdWsYfNm0dRZX4Lwg6idfMbxB5o2uxjuslioL5Y8iTN7hgcYVASCeFr4E7MJayppITOAAvvkDhTly19lioaq0q+Bm8gl2Mig5pzgpyaCDg5p0o6KplfYICfQX8K8qqpbjE0t/2UuUCHOuVt/7IdyE0hrLfpjp0gvnmFm7Smo5Vvbz/Cml/uf5D1BLAwQUAAIACADirixTYH8flGoEAAB9FQAAJgAAAHVuaXZlcnNhbC9odG1sX3B1Ymxpc2hpbmdfc2V0dGluZ3MueG1s1VhtT+NGEP7Or1i5uo8XAweUQwkogBHRJU6amN6hqkIbexJvb73r867D5T711/SH9Zd0nM0rCWF9ao5WCIHX8zwzs/Oy461efE04GUGmmBQ156Cy7xAQoYyYGNacu+Dm7alDlKYiolwKqDlCOuTifK+a5n3OVNwDrVFUEaQR6izVNSfWOj1z3cfHxwpTaVa8lTzXyK8qoUzcNAMFQkPmppyO8Y8ep6CcKYMFAf4mUkxh53t7hFQNU0tGOQfCIrRcsMIpym91wh3XSPVp+HmYyVxEV5LLjGTDfs356bRe/MxkDNM1S0AUW6LOcbFY1mc0ilhhBOU99g1IDGwYo7UHh0cOeWSRjmvOu/3Dggfl3XWeCbvxnRY8VxI3QeipggQ0jaim5tFo1PBVq9mCWYrGgiYsDPANKTag5lwHD71m49p78NuB13u4DVpNY0MJUOB9CkqAgkbQ9MrI29J3ul7P8wOv+3DZaJdE2Bu1wHiteqNZEvPRu+w1grKa/HqrLKRz2/btMFftVqfu35cy7fa+43WbDf/DQ9BuN4NGZ4HC5F3Jvaq7mpxVTGKZZyGoRbLOaroTSy2f5KwCjT2F02wIgbxhWDMDyhU45I8Uhr/klDM9xjrax9bzGSCtqxRC3S1qpOboLAdnQWcI0TRUtqjA/eN5Bb4/WvHeNeqXPNtsaBV7SkrFuCmHP9z645O59YcnJ9vN32RmlWpNwxgbDQZsYlvVXV6aiQ2kWOkmxTPpSx7NPYKkD5FPE8yQzo1wyADThqNz7RQE6VGBTZppdDicI1TeV5rpSXO+mUrXM0Y5wQaMpwiQVm9tA8KYZuiVWl6f7nXRGcPz33ypQf1u3DdLz4l6CWXcRvAj9BXTYCN6yaQVo8x5RMYyJ5x9BqIlwdzKE/wvBrLc6Mkgk8lklVOlieIM92XE4BGiCxtF96giyRFZRJ+DNhq+5Owb6cNAZsgLdITHJK4zZfgrpYhTqtSClM5sfGPad8O/9j69KRyk0YiKsCQ55iIkqd4JPx0TIfUMh9sR0lzBJCgRiybvbHyrfH8YFEtybsL8bwdjiXqHIdmNljKBedECa7UxHU0KsSiuCTWWIMOQGE58EWLPYyIHW8KQCiIFHxMa4nGnirIeMZkrXDEFbKjV91to8ISJydMQp1bUmEWQWVHuHxy+Ozo++fn0/VnF/fvPv95uBU0HgQ6nhTozCVw9O9TZoZ6Mdi+Anh3wrHFlzdwy7FkjN8xV1ting581cG38ewG5ZQh8AbllFFzD3sgsKbpHtJYJm78kpkPM+pFfdYv5Y/M4Mhmbnkwj/dcbR3pevXt1SzAyd82gd2ZTl77EFqjDGCt7UHxv2mDadwEGwbOiL/baRhDT6VcrQgybVQuzU+u3rRz+YCPVNUNVZ2mgsjIBD+GhOVTwGOYsweEv+l+01OcKaZfdeGdd6of0i42fL2xrwzAtZkf9AmgWxpg6O0u31+vCr7er/6WNMk/z65GV+5D5HcPqJd8erq9emZ7v/QNQSwMEFAACAAgA4q4sU3W1nwCFAQAA/gUAAB8AAAB1bml2ZXJzYWwvaHRtbF9za2luX3NldHRpbmdzLmpzjZTLbsIwEEX3fEXkbitEn7TdoUKlSiwqtbuqCyeYEOHYlu2kpIh/L2NetjMp9Wzw5fiOZyLPupdsF8lI8pSs3W+3fwv3TmOgWV2xy1DnHXoJOjG8mLGPomS8EIxESH04epQ3JwIzJsKZps072BrPj0j4Z0658XGFWGhEM9jhGgG/EW2FHf45ij2vrl1NXqPTylop+pkUlgnbF1KX1DHk4sUtv8QIljXTZ9A5zVhgOnSrizw53g0hfC6TpaKimcpc9lOaLXMtKzHryr9oFNPbT77cAYPH4fMksOOFsa+WlXHiyQNEN6k0M4bt895PIFCY05Rxz3fg1h9oYNwuKKLrwhT2QI+uIHxa0Zy1uvQwgggxsfVqdXMI0eYsW9kdcXMNERCcNky3rMa3EAEoVaX+8QGVljl0pIW2e35EuaSzQuT71AMIlIPLgm1X906FuuuPSfCEZPSEFtjzK7tmB/bwI83iT9dEeafIUY7dBcsrEQ0bVuGEPFzFxlME9p/J15nhGZn1Nr9QSwMEFAACAAgA4q4sU5yRgaRkMQAAUkMAABcAAAB1bml2ZXJzYWwvdW5pdmVyc2FsLnBuZ+28eVTTV9soSm1920qrtaVSK0rLIIYpFZRRoK+KyCxBQEASK8SIMijIEEKSamu1glAgJCKQvAIhKiASAsiQpNUqQ4AUAkHGqBBiCAFJSEISEu4vIPY7637rW+fcddf5zlrn/YMF2cOzn3nYzw6/Hgvw+nTT15v09PQ+9T56GKKn975YT2/DzY/+AYyE/HlDA/x6LxnidVDvQa+REPjwAeKf/v/U06vL1V/+YSPw+eMLR8OT9fQ2P9H9vNeeeDdGT++gwPvwP4+nQ8Xj4toKxD893mj9te9p39uNhp92UPk4LnwZ/sUXsfcP0x68N/Hw7Hcdn0O+j/rgYEf+ib1x/R/drvkYEnVn06W9Tx2i/Gx8jNPPspYxPGEzvkoBlV6Yvi3q5giKM6mIOUGRvWBW2ZvCdtvSc395FuFRTF94tqOetDxlkeyh6svd9ebNky1gM5P2Ute0uX1Y+WQwSXVcmgbQ9XAsF7s8qXZb7nHkHVCL1OIxsLioLwJ5X9ae8a1J+07yTj29Z75I9r8y7MDiRLosNPkPvOTDlutHkyaffaqbbJyleGiEy/NiZCz7WOb5O9vIUYdn9gB8++5I73Xs2XHOK/2/R/7x3LjrN9T5aROf1usDQSPv6Z0qubYtyhyz9d2S3mbf1utHrZSPOrjzn+jpnUoGVsaZ+7jq6cWR+m1NIn/t36ynN0qhZXWEltHe1/tdvtMvlpk2P7F8JYwAhhFhizP9ZF9prAnVeBW8Wt5CY0q6rOojmxJ6dqEX+9RhNbVRTIwmznvrcAouVU/vOYNuLU6bGyuKak2Nd789YSnynM7qwByO/VDvR/Focb+7mwYd1ZTIcx+9cn3WbhURXq8vKgDLzJCdq/8NnMTvKlTDEOPZ3QJRyRHSKGgFJC2yNTH8YpU5iRZkzdx46/lSLZRFDbcQ7Va2dLNQPMLNvxDQTeiu5Z5iRwHcXXS9Q75GTdSJWLZwHtQtcNO4mQq23yTtNhXCi+IcZ2TcQjuSoV6E+rM8Wfnq0k/BYtCQbt1T9/JXVe79NW16v2Htk9zHe5GlTY8QpO0NtaWPP8I089Q4VR0JA4voTK7qBiMSB8L3Mwu50h9aEujjquZ8YRVxXr1rDdmzsYF7Ywsn8UkqFDfcUdnRRMU48xkT08hSgelU11HskZmstiGG7en22xL0OGFKjTdMyG97XiCAKIkxGdB99wvq7brsauqtQ3tguAO2MkY5JgDuKlvOjPJBEx2duYds59b491c/MR9CeIU3GLdu8h72/wM06t1s6Y3scgh+Acnpur5sGY4pxT1mzH00Wwcn+aCQm3GnS+e9NY8DkZvx8yF4MOIMjXpOS41hIhk2Po2RxpHERJnUYSOTgT67JvVf8HIDUvbuyn2DECjkWOPe+7fycfFnPFg3QqfJ38EN9qttTUtlFwevngunzt2/QtLENJvAq90ZRocSEAaPrAsM34fYscTCjy425knCpwkpPpJ0vDp0QB1XA5tLngvMaQ5oJMAreZTqgvbzQXbMCa85L82G9kuYIHy47PlgJxXpbuOb0xDnOtoVTdvDmhY8ovAKVBdZQ1ncngWBMtSiHRdtpbAZJdkmH32LL5PiZl6Je2VAbIlJMIWb7e86K0JCNp2tlpo8pp1tyBdXZPIZZ9R5p8MNNZAjrGWJE59nZ8MaMP9OGvwZazmuFlNnoraRmiD2Dni2NWBAbc7c2B+6J4vi/QpS6ms8QWobNQjsZ+b8LMnIO8eNRWjHlLY/CNj15AQukzmjLowfHM1RoZrPYeZ8nfHWBD5r2a+WSeFfvWLWxIo+ZpHrOW3OrwPlPr3juWoVO6Ajvp01rE6Hgsc4CF7c5NN3v+Js4WSkRfOWKnz8l53VYZuS8qNLGR2/ibkb97aH8ijCZbPRk4unPbngjfadKs7BEzwC5IRvRPsta9Qn1Ey0R4HErYsRKar8iCB45pIbVWoUjTamdOpv4LR/Izl9tBIBc26UPHpwm4RNtnau9AO3l07VsRYMwh9kdyOa/Yp3q+837aWj13lJkJs9BcFjIp41FsY14WqkORB8SqRpV03FMbgSHn7cTCSjdtNK/JuK4wc8axt4GbBh6FxgZaGh3czk2RpYIOt1mnIX/2I161wpPPePxVu+XRqbjYwxRVJrJm9GHYzo09qhVU74KQZOHZzPp4yCEf8wq5q24GubcuoDQEvIl5Yi2i6CcAHcsnLts1W7mj/og9oU2NVZ9vnzYkgZFwThVJjB6XYmLZbOWmtY7tHA+oCFbjsONZwdSL3Z8tpfYAGHgehFpNr6cSME40FueQPGrWasaTnScCm2a3K8C8BpRh0ZEM6m3cqZG2o/ST2LLZpw2fGvkOcFs2kqepUCkGR+e+UuTxje6NBcGsODU7+xS1Hddiovpoir8fhZ52gfog0hI77bTx5/2Jhnd9vD5kgVJEd0wBPkaa1mac6ZkxMiXkM+EPUtG/zh74PSuAsrcN0HHihbAnLqGTCO2IITG04peeXuxsiHk+kGEhdZ1nveObF9k/Te6DBKSFKycVmhX23tF7/F7OAjdXoFSxAw/LxeRHZSyTiCzCeJWZkbsosS5GFavubMoo7GBkJ+gRyd+XykGHfHoBF3J671hCPZ7xnyBoTL0hx9abmRtkdqD75qu7EJV9/yIj5ihJWR107rBpc3DodNw2H8JZ/K0cBKjo+wN7plzzCGWzWfhku6He2zYNtelBRpuGBdLCbwk1xZ5qIDqSlUDF1sMJfEPJ8itJXWaw78ItP/jjXtldNqdD7cYWV3OOWANk9GxXjPHaosVA6HckGdqZJHePHOiLWIoW8lBtmDzIJIm9u8qTUGDVT6yCXcpXBISVeGUtXm/dJnwXrmCv5VYTRIWkm2N09SOQ1stO3cOwjePeUUbOQbzpb7DvtJHuE08EjnX1QY/yYSrZLsZ2vZ6Y2si7k/RrJjGvmiS5yJmfNJxpIUefCN1M77OnslVUc2kkY5kzdUF7vlke2h1LPaRXXeAKdLSq0edZkz8gV0RhSjhIPxs6h3mHpv6kRmpXjfOMW1Gr1buJUV+zG0EFdBvXmow9MIsetJyweJruTqQE4yT6Ih4YWH/I683KLEvFWRiJHgat9OqCNo7/ZCa37L0bqTx/WG/KEfOM0vzNo5c/s6jy7sBt+vLubKWVl7i3ezL8cpfivo06j8bh7KXg3UaXfIbuWPyJcEx195gihelFsEfpbBkoEy+wMEChQXjinAGb4vmf82Zuri9EKvPNjI6ybVQkmEGw+H5T2mCxXH5BZrEeMqXm5mbuOJdLl/q+yWHTH4Z1H+LplwHt5sQBcmhTty6uOgBidCPmBlbTD1wnsGmL/dRZAbzEGo0pQjXcEvIstniqC5HRSaAP0apK1JYnbQuhEk2UXr1r+KrlcbrlnqY1/Uka7IjfQ9hpMRCgNxdiXlOuU3AudB5GhUpQC9YCJJfctXsNg7wKvWNzkAy6ZlVyRa8TVz2z3B80PQxV3IrcLcVeKbCvqJQYvZ2QTOINgFJH3aYqoyoR5YQy0AyGuMYKvA3IHkp/Hz1fMDYw3zatZSj+ARzxirNY+GS9067LN2bjJBnnn4dq73F3n5uowGa5Ep9IWd0/YCyadD2lw/1J138rBZp5fjdNpjirvs3vS7HOrSquu+CIAS3tAhN7lHbNL/5Wp2N/yIRtDvHzw89ShZMTf+IWYODGNU66zymx0E+batznNjzckUZb3xGuKHwG1vHs8OI0hRo4bMpadXGerx+Q1eszytmHfbQ31RLRe/PXQLf8tCYubkDgC134k6QvROBYIAtdJ7SNHRovc8WAdQbxakQ0JPjtNhpYfyAdDU+9GNDJwPbIP8D9scLMVsd/XsLJ8AI9JVM1X2W51r2pTTxVKSZh67oq5HEJGVStcNAOgcgE/LedoCIAGeZadtdeYv81Y0MKniAwDMToGtWGkadbjiz8g4AHhJMiF1a56Lsz9D1gpsfQ2klkfDdAh+5QUI48FqUpoDZJ5Rq7IwAmTVspqqOf3XTA0a8ayw0hGYXf5/BMBwK0C2xePNyYhvncfXt+gni7g1w4NVYYgtHstvImxhjAOtGI2q7QVLePjtPqQX5FFwGziqZcB6WpSx2OclIMNyPN7iwTpQ2ybpmp3uKR6Hoy35ukwXgcqLzn6Lup1xFDOJ71N/KdEX+tlvk+vDFsTsK4moS+i880MPSsUhOaC30EgXknwybXcNWT4v/+qiB+Mtkpgy7x9gCtySgXqHY8I+jxmbpD+as8uauPEXL7dMrjPJ4naKT6qtCQHCSODSb0VNtzqNL7ylQP6F35GWSHjL0Xtz2z8NRLLbnzU0RsXgPFidL73WV/jekNzPexN/8wpigN6gMaGMsf7jXFLV94ajGKaSynkjfXW5T/4kd/1UXEj5rDMZPdrpToh603tW/feuLipnMPnqUlDn09kIdXbb9W+u7XwrxcA9YbXQ+G2CR2i1fBgSTY3jPTDDPn8rOs3P/ZbdeZwhLwvwJpp8Z0Cex+w6G0zCU2+oriuoTdTXmkXlgXTnsb9n5MOzoEXDPJyUq/VikKDP3qHRSc3NaL07+2Rvh7x8TSXUvx6OJQStH3e4jMa6+w5O0Aj8+Fu98sizbv1s3BMdoGo4P3RbnfZty5Ocdarz4cZKPPsY8/qU9EWkWpGX+DdtZoA++NR/53Xkdy/BBB3Vg24HQLRl//qOYZ6m4wTbqNsEVV4zUnommXcxyFRjt3tdAY7ZlY1b9uRl/XnTb6JpYiQxG/PH98+OrBPjY+s0BMz2yYMMKyJTB5eqwmqJNubXvl4/3BrUWSMxckZjRssnWNA917NakujZWetH4+Fhebnx2xQGkuwXTfIvHnyNNVrnwgf1s3Rx3c1gPgFtmxlj3FzWZoRZ58MfMWbo4asvTcgZBVUtiNEqqMH1k/7QHNN1lM+GlrZAp9zeOJMxIRCufQuj1wH8Kvkl/9VbE1R/jBhUj55H1qKO/JVsvnTPQJ3SlZFurF7wXCeLfV9BTORcr+Kw5t7KqLXba2xoJ4h3/Mjkl/J3ZmMXODFJzHsT+nKukDPDT19f22bafF/deGRcqpWl2J62eCcL/uWpfXKcIsRYv+lowFXe1OSrqe/W91j7BRSx2+trXCXEfFJVJ681bT5OP2nTuv+YyDOYa/sQzQmSm8znsguFUZlzS+9QKwiSlXAnLF+42fmQ+tL4mvR3imUBd6H83rRJ4QCfcp8vIEy+Y33JSeuERUF9IP+G5Mh4rtU71kkYstB7jI+Qd373+mNn4DrH62Jw6rb5KPY9cbjFvH9ip77e9n8m1rRmc/i577h+DPI8OUQRepk4sjgzL9DceoTDOL+zlIPhiH0HWHGiZK59PiMAGTa2xXV939HQqG8xA+ruIboL+oiMv84Q9cdmphM1ZScrjucyylDQz07snyEGi/hv1mWYZwFvDvkty0Ce5eOjpL4i6k/cxCx832j8ltW5TqDfWT4Sz23y/JCnbmH3CE/W/ZJXCdxY3Jj1GEq9/0i959Hf47dHmxId9S9ObVpo7aVy5MGvm1I2ora/A/gdKyCLvYhG8tLdZ2pSsutY9u9NZa6r60cFj0ctH+dtXUJ3FVqF3W7fbup+JeBvZKyRzPQqvXZ36FT88MLck9hlqstb8o3DIZciNzrJZehXrN5PHqWIuMMQau062OvU2VcJQ7Uwj8hzK/mGX2yjf8g7q9auuxLTrrLc9FFKFtumi5rVj0xUY97NeB+pirzqKEfi6DHDZ9XuDEMYZtc6MmasCUPGfPmsOfLinZTll8mjCsd1ZLy33YQY9wtKjVXDGyjrRpz7TfPjjKrXzxhoW/V9a9WYnEUAk2y+VW97N59l+33adc+0Yf3PlH5pw8x1ob/oVA9GbnTcvICTRLd6UD57u37LAWcNPeTC5DEPSxtSz0SLh3MKVA5eRyF9W9R+d8NK14GxNmQ9kvQ4ZErx91zOy/sLHOvWG5mb6LPr4dbjxdTjuJrTO64B7id2W5Snu+F4gWZdqB+WwCl5gisJ10pOXnqQwtyspK1E33w352ksS/3EMC4y9bKbsaYR9t+UTSQZNCcLesfGW9PYlR2e6z7IrbMmsulMrrvq9ZhMNIRwTBi7Nc5Aq+PmhGa5h+ZWkEnikYZhPosgEJW+im4UvT2UYeHtDcT3rkyaE6z9yRaPA61I6fTw52qCAT/eQuEKPlliodY67US9xZZXQOs6d+Sm714MvzDsjC4bwZZi6zO9Az6GXcpIL4Li4s2ULcQwShxlIjXnjlk7nnogKq00fvf2IFJvYGXuk/uTHVqf2NqmplmnmNa31KID+y3FoGJ4BKM39oXzxgOcro4kkLxoGxBjWrA30m8kJBCQsuuXbiTSoc70NjPOTLCcZee96WKO+SjrIsHwM+7wmRyblTOalj8JfsbXMumzTtTMHNNRq/Y8vkgdleP97PA7DtGqdwOBmw6jBo+I+qPyD0YQeN1gssOoX1G8OUcUD98xjNn+tLdu4GqrgcTuXFQOpdcFmIPiQ2NhqUbe8iBe77KBIh+nnm2SmVxeXDceN++umUuXHtlWgchFsE0XIDeSuTaQEt8iW0oOwhUotysJfcIyW6bzLy0fWcho1HkXUZw9B28urT/ZeX/y6AyalmPVGf3wHI8a/o7LFcfw+n1PaTGIiKgzBZBj9XPHvcNrDWYgKpZYmAFnVnUlDaeV+jc6++Nr5wUAECoP3l6Ii84Te/0HWgMK7FxKPdw0mUBRm9yCBj3Y3gCeRyfCQ8ITCid1mxNj2Zo4t93IvT+ouBuGA96dHgcZKSg5wkzYXqPI+7z4c+Ye4Dytv/MD9kfPY4o5i0AZJ6XM17D1N8nquuTr/pUYw+knHrz9CnC69h4wAp/aI1RP+Tb3HL1Ez+TWevXax4eE97bItA7D0/tG94jJFYjmjiGZ7L13eqD5KJ9a0v81p2/Kjm7bkNLV5v+gGipvPUsqjksu7tQqXjrluP0flIz/bwWYPNevnS5OJGru2Zqs7jwKFEBg+mL/MGnGxKR+uJ7tProcBdRZi65psdjpIsSZWqZWNUwSmSR1dWal1/C+ACqx1JJWmiHbY2V5mXbixb7tPwDHLjjY6sqy30/8r5Zx/1n1N/CMrClCEIvcVpal9bpiLrmWobJEQDOEZHUuK5ntNpS53CsSwVZUs79aEG9pBmGawdlyY83r2Z+Ml1/0dWg6NTfG2rka4FQnzx2FcpysaSLj/G6Ree5gFpjxPNM6zDs88B56Ks8r4BlqQkocFrgrmqcnAbQu+PRGjdS3xeGz25p2cTwZksLa7okVrcIxSwzq6ECJLgJrnL4EWOax/HIL2/JuXH5Kljo40G0/arau/TZcjtszB5AIAnhH0FZLbwnoEzWfo24kjLcMZmYDlOWU9jN+mjqdUtPeeNQ7vnAouNDwu4hcHUvrgkfScCfRTNnSs8lcjwnrWoq14dR5t1BgU7tfLC8IH+U/gRo2njon0cGHAItJ2kVKT7tjWHZiITeYYGgXkWsITO0F4NziRs8PLD09+RvAfKf9T3zVpa5pZ4YeRBW7qV6XK/iplUPNQF2XObHq99tKMzJ8Iuml9yqsC7CRRXMWK3hZIo/hRgrtHwkNb8THJ+QDPP1wywFGMfFrknorTCsh8PZqDhmr/spUhTFVg2l+K6+9PFzUI0OMVCy9Q+wHZg1IK93Vw2zbk5UTYTkUouIpGHNxkk1k1/kbgwFFiHag0SgVbstvnujDMd5diZX+rEw3zbObO+ZPYC1BrCleaKW6kwnXANGeDUXyC5WLFQ011Dib0TGzRLqM67prtM3pL8sq0d2CMmgl5fVuZDWL1g3DU7VUnOGHESC1T10i2Z0hTWcDss1p19fTe/H8Uxtx2IOTRYSRDDMX8tLMYNUW3HiKD6rUk+NoI9bVICuRxiJqP6PmgGIsWWE8mgFknflDMCxaO68PbruAzaiiITCQ3OtMBX2evqKpIdzkOtzIFy52SLy3F7I/QrHR2cWOiRPYNp2Qxx/2Y+Yn6OqNjrAh74uk3tGU2MBw8FM6ridrj5hvoMysCK+qeGDVeZEQzY59XeRuMwbqNedwBoLHfGeQxXh5SQLJL7BnfuHlFuzSZYGZTju+Dh3x3Q49foHVBiGmARqaeeSiNKX3s6P4QvlIGbqmIOlGpnzc8p7IB3KfdW9+ewrYdNQbNMZPtRs/ghswfSXCyV34A0ph7BJHMZrYhWgEDJFyMHZlZYXLEqDFzaWfj4+EJng1Blu3vB5vQWqVAoRO6MUbU6K8QYPwn115tVmW4qIwHOelqYixLGEhfHum20NrmR9TOnSgTp+IDURabWxiPIqEkFxI/HxP8+U2DsoX9eAb0qhzCCY8lncGci6Sv3gg/wBe6UJpJiiaBPuUFd1VXsz6k/SbqgGl6vRFAEvh4j0jL7RfDZxbaOgUwfbXaYv94sFLsrsppUlfZ0wTcFmcwY3OcGYbO/N2ENkNxMJNGkeNFMRedq+tsB10/tINVD4ma7OLjyD6/kFiXH8YG0uCmjOMOA4BBdiZe5Tb7EAdSDsajRAk6rg6AcGI9BmDpCxicDeFha9iUw4H1t+nUS4gispKHrtH1YaMBAfY15wtlGeMyr4UOPYg3KVFZ5yjwiCEmbaPjpHwULZ6ysID6SATZ/1JPizg2X1OVMKHneaFC/zHyUqXsPtsefnJBvfR4gRBG+Bj2PtJJJ1Fx5yNDYTc8PUGJ6EiGgtwvIzmoyAiEUryY6V5g8TB5PTAofOF8qmRhvNbqotxsQ1x9Y7IuEj+pahO2vEhUoF7KeHVSZ8M74SmTTIXMj0gPEGV2SkXKVoVHfeWZdLPAY3/6lOw2Nsnretin+VLcyQTRQd8q8JAKe3SQjqytqrBYQ9zVdFTjS+tYEofqfMmwPNZ21bQWBlCN0/twAHt0mSPYI9O8Y6NKPbUcNjhgHvbdd7dC3B/OVf7GQgkTz0xZH2X5uy5C/AxZ4CgTVbYdwf6T1jxMogb9PSM3iej2fm5nucLg0cAB6vYR6Lo6P4+lvck8/Uh43Pbjo8Q01/9Op38JYDrXyAx6lYtRlbVk+RTHDz1HiAgMm3+ByhGyT/jDK+rxWpEPQIrAJtvg0cU+wAzK8n9pp4I1ExsyckzbQgSulHZ+t7bq1OHrqpaxv3fgcB2StcrLgFsmK5E6W4BN+uCpWRZynbEhgG4aHRxskvBXNFMzwPk/4v0PxtV4+g0pnzkfL2x9s21ekNo+ntOp3Tp64r1ylK7h7tamLCWOTVGjOicRc/cWLO9OndlKffMx3qbvTBEaf3yIieQjXnzk3GJBufx1dql67nYFcB/OqAmbzr2JvzasdfsqhsfHbQa+BEiAJ8cKySL5chU9tRHbjmyjlD47bba8aNA4Jz9BUDed7V8nQOCPnWfLprO5vwPgxb5QF3f65Ffd8Lx7SzUnDw9QUchmg7nmDYl8ohRjEyk/M2TLcwnZF/CGSDtd4o8d3H1ormUDhKDtoE+uyid7kFeZryueD7WkiKaxXe8tPDwIlfAWlPFWvYJRkAse3G5zWa10m+tNyS7AUTcsTWouvFno7TLqrY79wdD8Lbr2UeJHPjP9BSXzEo4tAuFjzLQsSAVAfZRl+e6uzjaVXWlb/LryuqoMwNnFho+2WYuDbVZI2PWM5aZIZt53P/b1t9VxydUi7K2lTZi2ERrpK7vPgxUKwJOV9aGYWhlYQoVk3+lYBIIR7nWFkl3O5Pd2ZPw8tdFBDiefrZyHVrg1sBfA4TE3eYtBiprwunSiriYUgMRxCep1daYnD1gSGDJqb2LV5LJy4StyuXiUZNrtyEjYasaoWkIMyxjXU/vSga9BPXKOpDTnv0upW6mIvILglK2Z/KSGSOAnpAvs/efOlZg+AjSQUCbHJyGF0lOn1jNxGZ7J3Bys42uns0G13GvDW4cHX7gNWhfa7CUbx12RMQSzqUkofoGX9YnaBiKao9xRse35mxZyNUDUmo3Vd/DUteRcUWFjBRA9uWXUIu3zodC7oo2EKlEmc+9wO1F2/I8R8/fHAlsAidd78yKIj8aQpROiSDPo4f1j789vVCe/S9C8PNgquGXgm6r8hn4zwx3mRsssPYr5llUkcPOm9VDbNCfMtCzlAVS7xfDFNx5+4pbAudS0uWOIfLDWsu5NTi9vigkGImraiFQS/IkYwFFd1mZkGl4hs9Rrs1TV3OMSxKxYmpolOXira3x4lNECCb5r4oXlBe4Mij7i+EhHKmmpUIgqGTsrBFQ1xRH2k8MEkFGgktEwekFuCk7rEtZKd/ezZy5a6HXobJ81lym7TqKxtcoXKM81KByURExBYibJtfwEpPj8arMUJ0Np8nnFtO3Nj8feApQ9M4G7Dx+iukbBv0n1vGfmsz/ezCugSbYohYi7mV1/CBw5Sl7Z1GAIxyu+XDt6ijSRlxLl4/MCikkYu6j99tfFvOWp2dvOk44qUHY71bz7/pBABrF8L+jbuj9q1/LXFEz6wVE1Gan75TDUWu3L/Wyfm3pfCZCnpebGSOfS2PucLpAWvrT4owuwx8OTHNdR1wrTsSiUvldX764fkDSYVpPABLyWcryH2vQQ33V7e7yumljze8/oCSdFmxMl/HabSXAtSbt8w8380haIYn4zukFjVwuXHUvn5J3nvDWETV+7L8YullaKN+S+eL9HqEN6JMGj6WfPG5hUxeRjX3lmdrl+2g5JkDzWvyk8u1anFxSxK5B2nhvOr9AwCoJ0qRiMQ0P280v348uMlt5MIIInzswM1mUgM2oLo4zbvzn6mGP3vRra1dUtdLTGcSgyZQmeg5A4z1ndFGKgjmX5Nn71YlFJ9p0aZr6oc2qajy7SpCXbCBigUzH5/DwEUav/nt5EG1dLjpOrmRjMXLYigwmhUsS8chXv1pMj3bRuNeR0GMdbdQAZ67ZCledTdWUWRs6/1IRZyXCIz3lipHztT2EzuH3ZXKK1M4GJMKrbyuDcr480pGc/DYaIOZjwfxLO719DuUFvW55gT8Y1BVf8deZ5qTWo5UcE5bt11fBogG1H6h2/pA8Cp/VsiigKbiamiZHulupIVw9DPVBFxEN90iuHG7+dDQU8yxi7eHVTyBxOONWjo9AFPvSlvKCcnKIU6BKtfF0FZENhjgsF5l7cD6lXCZLciZaB+OQDRkozigHGdSYJ4ZDh+VABST7nfrQH+luu6aTRn6xpIDIkAum5QLyX/ggBbfxHEi5/WlvBjwinDIRCOqGFwmT+LilCHpc+AP3OZX8EhQnJpRBG3dwDL8+VSwxilyNCs+cZ/qhA5TcpsbB/FfQGxd0exvDSWVEw41dSayAhlr/XNQg2nKUXfQPWdam7yKIuVlrdoIKHgneFEqntDXef4Ev27VdZjufxh4CtXGCJHs4poaXi3N6h9Sgp23WpA0wvBUgmG5W7CInWGg62oGhdi/iVoRtflajbBSfdW+5iIQuhJ/6+YCj4ZrlpYaOUCjJlIrKs0OcGwa/CGkGQ9SbKpFJUz00qBLhwYn1pGfS6dTZSx7NUfjEnYfotcK2MiOEtjShnEgYVbZ0WzVlzVYRPxzFCZ6XrdlOr4/rBaf/BVv4e+g5kDk8b3fnLv9k7BQX6K6cGg5U/rQm0hq8PBGrHu3xWLr8RNZhmtsNRYkb6kmSv51Vp65yXTFlyto9LpyQ1JeQhPC3Wwlys/Kk7Skfbh51WRv5FvBBARb//zorx26gMO1lRJSGQZHwVCCJqo/Mqp9LKtZlJckmo2vO42R6LDNFxJ0FykMF+e6Drp5iR15dL3KT9O4BoIBEwGoCchR9Xsal2FK1cc0AK/42fBScS+pwWCPSMGLEvgslmxkcFo82CTbKgIzayjcGT78k7M9UdkhMvcqHeirJ6OGzit1kt9H7xk8y1BykMmNw0iZpYk00AYG5MEDWMVAmRjPL/eme10uRXclpWCVliTAlsnMT4fO0Rr7c2qYwptOxWkKtIVAqaOLs780jGLacggxlZpTHLhn67E2i4Hl9ZkyREXYYcx46HOqNJs1Ef+681uZAUMhu8L2eKeGQ3WAYY8y6MNzRVFFE2BCxKXHTeW6n3J4+a2q+1FVopcg6hwdLk1xNVbK2ko9/q3iDj74+Wx8yUn+Sa9UefCM1gRBtNRpoxzTCxhjL0B11Z4qo7OVIC9bUV6bSpNY47HBbxYFtgA9Iw291TnzrTshuG/duTCktu3W66Eq4zxnvG2dK48DwfSzaEUHwKZEsuDp4oAA33A2+B/tgD3gzrqKkyQfl3BsLuREJMKwaRutQwZszo/C+gAl85TMjNpeJ4VKfInDnourEYe7ahfdsBY1EeTgEMn1MTqc4IVwbVDhJrB3T9v4wFsTjpGz7UpwPp7QLvqrPbMZmNe53IwqT4FP0s/TPghLB9xLBxQQxf+MvGWqZ/tcmorXk17aNRnhMTKJ7Q6xZ16Vlr0pOt5ytcDN9bS4AiTlimxGgiprvpPZDDfmeLBvWpWaVnIocDtRcudxRuabO+jZiUOf2cf87/j9Y55ckTXwtLMWrW9IDAsHg0S4XTrCgwECuMpBWRwb8WttUHBNJ/h5BV9EURogqGiFPZgartRQjv/0XZu837aF4K8WdOPvcQL+C+EGKbGgU5gBW0DHWVKZqyfMtA04C5d6wP6jUBxLHUrNEFQNcFtfc0dyeTCPCIBNAOQdNBIvwZbejq2D7jv5aoyikRnJZQykvbTpd4EXUk0XQxpB5RMYyqF/mTlHccWfkx5UTPca1ZUhvedi0V07wVNsaVaVR1wMOv+tG/l93t/lvgP8G+G+A/wb4b4D/BvhvgP8G+N/cZp2pql1ts9oVuynGknt4X+rpfc9MJsgRJHSqfLUH22xrQvkPN9S6d6pL3CbG/pVooNhyBDOXJbNFCGKsNkdPT68xuny1mZpN+Z/tov5XzVe3xcf64G4iWh4OLDnFPrBYQFqOkZcbaz7SwbH//9jE3UGQ69pG9dgVBZY0zkCj5E1YdRPKol3+KgvskAtAO0XSCLBawURqDd6ClJk08UdZCja0UzMuwDT7Nc/XqBs+3VEoN3q+eqtmmnuAqnCX5OV2w06dHd8CHI7On5MsTeY6tvbcORqWqRJSihWJlnANUNT1iI1uj+WOkbia2Ytz/cQw94gPH7ElFYnjhqeqJTeEi4MdUstaaMZ7m/WczigjBSc2xVVbPmxmXrP7qu3BGCneUAGw/hD6c2W0sW0AJohvTeCyT9eCM1/q96A36BlRo61mF4SB2BYkLOuQ0WfQ9sYsdbMvSvSvzX9cV3ylexDtjM7DLrdj4wIE+zQKgPxm0qFRyfg8Jo2xwm2LT9d1S5adx3RdZbm+3oW7kAuRWIUR9ZNXtLnzefaWkaKdPy27jbWwi4+NOC5qFUysXJ/5Rr8HaQOaJYBhmHaaAQWmIsNua7pql7syoYzQ2falVqa6Vamwyk3eNc9T03mtHmAeC7b8FNa24ra0LPBYyUnJqiYo4c2QR1J0t0qmuNiSwLrmsfyyWbg4oamOsFWApV5uQxItmct+4cAPec1lvKe3OegIPBIrNWoJwdbvTI7Njf90H0i8Y6mGp6pB9vl+e64n0ds7rvCPjIr90npxhvto3qsIwsBYQLMNuGSK5wduYiV5KidwfcIx26ceK1w+qk+RcX8ise6mxjpy7gvS0p/LyGLB/N1+TBAzM1L9Dz2nw+2pEZkXu0zFTx0CCsJGHI9tGmwhu7Eo/6px2dlsezYuEPpV0bYFSEzwaUouEsQBNfDjbhgIW74Z4ruXc1OUUIH6VnwT0aN4zmLU0hM9nMR3vgUvTNX7cdz1me6bhhpx/acZtbWVtLQTTbTa4FcmrGxLCKU65LfgiPOyNuviFMgFlqLcr4pgdRWjcviVq62U0B+wkHVCjOTxYdCMyEj3tvchynCh8XEUZITXOHMlswooZrGvDxnfHqejFAxd00pfgJbXk9DtLcUj8NjEL+vuGTzKVjVO9yGCYqNCRsL8R2k0wdMfs39pmo6P9rgWMRJprMgjrZR0eZTuqkG/r2d0o8QBHWec5kCmrZx8gONlfMKtK+jX9uViLoVa8DP72sBYJWv+RFpwq6VYJuzJqnb9nH3GblNpFnWQA/lAauI9JcqA4mtq93/mHO9mWG/VJHpVihU1ucc0W8MSAm3UmMRoD5F1UyDZbSWc/uaxvpSkEbYtJ5z1z10V+NM6Ri69Ejia3f47SLyTCxKTjRqnrz7G7IXEiBRIwVWcgVSoHq/3A3U2CFE8KdrK02llOrWIwMej2ZHgTQajz9kuLLFvLLtov85hLSPotgL4z1GAs8gJYqufixg4ZrlE0T/EkDeoy+Wy5U+y/QRelf4FEyFa22Ki8NFZlaWpDwq9Uom12J3SFGcummLsThnqnpSqRLVstKSAVMJOJE9okfEqbSqZ/sSF7Hb1oW1WQ/aP08en4yjcCLw7qA7EAlWBGmSvM3ziK+HQXSuQ9OBzvnfYHSlcdkb4A9sJ8hIiYxqxQ3Y0LX6wyLB4juI+l5JjIU0NGmGBOztGT88MMC9JXb9tYjFlDjd0bJFHzauf+8J88mzhLqBE5wcCyo/4ikeE+KnEarOVbdv3gbAk9EIWrI0ZpyX6STZ8X9T4oI/s1h7FLg7wlXw1oLD/6QjoNX8BBD4z4MnAsFKRn7D0v5FFtjouXAVn3lGesC6npe2Bn8szIMNZFb+Tnfwb8GQYwxCZGckrkDwfAj8EhPqzC49NHaN9MMRjZaiO46sUfdRODOS5SN0wk26HbRHHh8tZTct2ceYeas5WuSTxfKROnWZbFfR5dA8znhuiggi9QaXmNUryJQv4DuWOKkZURfXulH+yeQjvqKmh/VQawdA6KRMOhaSxhOKI7f7srO38vV0OFFZh+7k+XkVx+sJTw+LcdhMf14chbmQ3pn7ESmPj4Iij3u/uLNTtSOxQiZfQV4SXQ/60P32yMciwryzbiWB3MgE7uYN3ixdQZyOqPR8TC8aGTaez6gDh+nU1FNywA3ehq4xzMzDWxU33gBhAVaZbA7E1UhdXaOQCmvaBc24/QZIG0Tb6gPwh34uUoPrwyv0mpUIOjtncBZLAlTiNf8DN3D4yfTk+3CU6Xx2Kjyd3Z0muHIHUhlnlDpYxvR3z1OMZB7YFjVyu0QWqkUbnfqjFVXq2A0EJEpEfBrqGRB3OomKc4w+MWpNTOYqLubZi5+m2u5/xDRQtkbtZR0ZY+gbebqdhVcZVwjb/7bGwUwX9xA/t5798UKp475dgTvCI1PgQJhxPhWrj46saEoHY1CRW0MDFJJNIwgjVD1Qmy2igBoAalDtqGsYsy31RCQTFmIAu9B63oTSd52/8Faei3uRmfcGvi1h0FO7uRW1Ekukvda+Z6KKo+dt09fg80U3+PHr+jc7PS5GgNytSjxXOSeOAYSqMoWSbeEzmZRUN3MNunU47mEDAiuIN1sQ/0SdfjsdVB48ku67sThHczzobRFBBfgwes98QVUka8sTJ9yRuPTqjLvLzGmGdzQintH0TlIAoomIGckPc0MHFn2ywEn8BmtS9ltEMkzTDywO/4XVfCpceJFmknt9xoatXynJkmrFiI2Xgx8LrKHpAn04jvj168bwGXZ/TT+DaiIM2xTZvyASVpczwOUgfB7f97rb3aYTYThotsADOehGE5nU5VFI6E+tpHrqXBu0/fEmmSwaCA3swUkdsMuYTTtlEftKKIXbBsCf+j3su82DeMsS69scAAZBu/F7nc/m85ma9jza1i+cl61i6r+THtdvdL8EmtzqMQ4ughs+lXweNGI6vJLXx3bmcc+HMsRUhuooA4myzQUGRkX8iA7PAqZCRtB9CYtn35phSV6a9usBDWXDmn4md19W1mpHantV3XwxZTeLFb7TTidoz2idekdCLcZrs6vMFMEafyvPWZPiiPlUn90N5G4YiP1CMX+/H3JU0XudGP9xM1vgFBCnFPK34wxvII/3BEsYiGdwTWN4hzsBMTGqvYZeu1WOVBOzLH6esPx6B4CI9TEUtd2GM1XCQfwnH5Tm3H4zFRs4/7S6U2w/VwkjoF+8bp3t9y7w4+ex9OJhPh+4O/JO3dJOXfspZHllVLXEAMrUXr4ySL4aMOGKNUf6xHgWKw36BN9lqIQU+T1pRknh1fssS8IrkfVYdLwJe2CTDy4n6VSVe53l6etf28Btlit47rrJ+YpNHnMpdfrsfUxkysvLSWHsnfGkGfjDW40ANtWs0wxc1336rOnpH7YkNerNZ0Wis+h5BHrLzUpTAVnxNFRMhe7ZiIBcKF5BgNW1Wo+GtaFzxnV8shGFlYcYncjRcy6q2miZau+5/BEyzXzYunux4X++UcdSfv7d7sng/16gjxhjo1uaJva/RxijxGBm9aDxpOiVR1aghKF0DzbCwSh9p60LIh96AEo+TlN2IibpuY02fcc9Qlf636tqQUOSogw9qqpATz+wgkPgUEqal2QOQUVqcuYOCkuKRZQjLrGueuBMpO/0UWdpKE1x2o/XJQwLxHV6MUoH9SJauYUfSyGArKfVfUXXtSu29cACojoOO2CNAfTCvD1s6WM8xun1+6MH+ed5A3RjPBHE6cRI92wCkkB33dly7UPdzdhecVptiHGFH1c6lMVvDeyO1S7kr6XI1c0XdEw8kznEmlFBjCWrMvj+T+Mrl1Sc9UR36n43aztYFxXqcAb0EzRmvLLUXe9LTZ+vaz8xnDLXqerGZybqs/C/fWFJHrETZLS/ZfYD+XdTUlRSQTBn2A5CcnzIjoy9TiBnntHsv6NLGa36j04V6ujx969t3lYcAxgcW2wN//zie8brHkRen+66gXqqg3UO7MHuHpJlFSMER+rqx1oVnOxK7d93WrHwVr0v8NXl/yGKgI1881UFKBRtms8MXOjX9xDYZN9LesBIoCn7MIvTJSj5fkXafWdkSkcR85RDToHv0qOftGXD4wcFTV/4fUEsDBBQAAgAIAOKuLFPEpWLlYgAAAGsAAAAbAAAAdW5pdmVyc2FsL3VuaXZlcnNhbC5wbmcueG1ss7GvyM1RKEstKs7Mz7NVMtQzULK34+WyKShKLctMLVeosFUysjDVMzIAAyWFSlslMwM9S1MotzwzpSTDVsncwELPwNzIyMLSSEkhIzUzPaPEVsnUGGiaqYmRoZmlkj7QTABQSwECAAAUAAIACAA8gCZLqQHEdvsCAACwCAAAFAAAAAAAAAABAAAAAAAAAAAAdW5pdmVyc2FsL3BsYXllci54bWxQSwECAAAUAAIACADirixTi4Ts0c0EAABfEgAAHQAAAAAAAAABAAAAAAAtAwAAdW5pdmVyc2FsL2NvbW1vbl9tZXNzYWdlcy5sbmdQSwECAAAUAAIACADirixTz0ANpX4EAADsFQAAJwAAAAAAAAABAAAAAAA1CAAAdW5pdmVyc2FsL2ZsYXNoX3B1Ymxpc2hpbmdfc2V0dGluZ3MueG1sUEsBAgAAFAACAAgA4q4sUxppAoHYAgAAgAoAACEAAAAAAAAAAQAAAAAA+AwAAHVuaXZlcnNhbC9mbGFzaF9za2luX3NldHRpbmdzLnhtbFBLAQIAABQAAgAIAOKuLFNgfx+UagQAAH0VAAAmAAAAAAAAAAEAAAAAAA8QAAB1bml2ZXJzYWwvaHRtbF9wdWJsaXNoaW5nX3NldHRpbmdzLnhtbFBLAQIAABQAAgAIAOKuLFN1tZ8AhQEAAP4FAAAfAAAAAAAAAAEAAAAAAL0UAAB1bml2ZXJzYWwvaHRtbF9za2luX3NldHRpbmdzLmpzUEsBAgAAFAACAAgA4q4sU5yRgaRkMQAAUkMAABcAAAAAAAAAAAAAAAAAfxYAAHVuaXZlcnNhbC91bml2ZXJzYWwucG5nUEsBAgAAFAACAAgA4q4sU8SlYuViAAAAawAAABsAAAAAAAAAAQAAAAAAGEgAAHVuaXZlcnNhbC91bml2ZXJzYWwucG5nLnhtbFBLBQYAAAAACAAIAGACAACzSA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HĐVĐV Ren tre ky năng xêp chô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3491132-E5F6-49DF-95E6-6A9531084157}"/>
  <p:tag name="ISPRING_CUSTOM_TIMING_USED" val="1"/>
  <p:tag name="GENSWF_SLIDE_TITLE" val="Trẻ thực hiện"/>
  <p:tag name="GENSWF_ADVANCE_TIME" val="188.87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HĐVĐV Ren tre ky năng xep chong\quiz\quiz3.quiz"/>
  <p:tag name="ISPRING_QUIZ_FULL_PATH" val="C:\Users\Ms Le\Desktop\21.HĐVĐV Day tre ky năng xep chông\HĐVĐV Ren tre ky năng xep chong\quiz\quiz3.quiz"/>
  <p:tag name="ISPRING_SLIDE_ID_2" val="{D3AB5B8D-4710-469D-819D-0911197EA9CD}"/>
  <p:tag name="ISPRING_CUSTOM_TIMING_USED" val="1"/>
  <p:tag name="GENSWF_SLIDE_TITLE" val="Câu hỏi 3"/>
  <p:tag name="GENSWF_ADVANCE_TIME" val="65.00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08EA193-4FB8-4A7B-8801-F491768E2979}"/>
  <p:tag name="TIMING" val="|0.001"/>
  <p:tag name="ISPRING_CUSTOM_TIMING_USED" val="1"/>
  <p:tag name="GENSWF_SLIDE_TITLE" val="Ứng dụng và giáo dục"/>
  <p:tag name="GENSWF_ADVANCE_TIME" val="33.92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AA0824F-11AB-455A-981F-189904D7D876}"/>
  <p:tag name="ISPRING_CUSTOM_TIMING_USED" val="1"/>
  <p:tag name="GENSWF_SLIDE_TITLE" val="Bài tập tô màu"/>
  <p:tag name="GENSWF_ADVANCE_TIME" val="13.80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ID_2" val="{5B9F2AC8-CCAE-4AA7-BDCD-BBD39B988983}"/>
  <p:tag name="GENSWF_SLIDE_TITLE" val="Kết thúc"/>
  <p:tag name="GENSWF_ADVANCE_TIME" val="30.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34"/>
  <p:tag name="ISPRING_SLIDE_INDENT_LEVEL" val="0"/>
  <p:tag name="ISPRING_SLIDE_ID_2" val="{0AAEA0CB-5A90-49E0-BCD4-68553084B2DC}"/>
  <p:tag name="GENSWF_SLIDE_TITLE" val="Cảm ơ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D035FB-6448-4224-AD4C-7E1A34789361}"/>
  <p:tag name="ISPRING_CUSTOM_TIMING_USED" val="1"/>
  <p:tag name="GENSWF_SLIDE_TITLE" val="Tiêu đề"/>
  <p:tag name="GENSWF_ADVANCE_TIME" val="27.41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25BD3D2-C7B5-4D8C-AC0B-F0C3AA572B4A}"/>
  <p:tag name="ISPRING_CUSTOM_TIMING_USED" val="1"/>
  <p:tag name="GENSWF_SLIDE_TITLE" val="Ổn định tổ chức"/>
  <p:tag name="GENSWF_ADVANCE_TIME" val="35.27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A00538B-B409-453B-9CD2-1368E1C119A4}"/>
  <p:tag name="ISPRING_CUSTOM_TIMING_USED" val="1"/>
  <p:tag name="GENSWF_SLIDE_TITLE" val="Bài hát nhà của tôi"/>
  <p:tag name="GENSWF_ADVANCE_TIME" val="130.65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HĐVĐV Ren tre ky năng xep chong\quiz\quiz1.quiz"/>
  <p:tag name="ISPRING_QUIZ_FULL_PATH" val="C:\Users\Ms Le\Desktop\21.HĐVĐV Day tre ky năng xep chông\HĐVĐV Ren tre ky năng xep chong\quiz\quiz1.quiz"/>
  <p:tag name="ISPRING_SLIDE_ID_2" val="{C9E58DA3-AD29-4606-936E-D56322D54160}"/>
  <p:tag name="ISPRING_CUSTOM_TIMING_USED" val="1"/>
  <p:tag name="GENSWF_SLIDE_TITLE" val="Câu hỏi 1"/>
  <p:tag name="GENSWF_ADVANCE_TIME" val="65.00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A929E2D-519B-4486-9ABF-DABA1BC964C8}"/>
  <p:tag name="ISPRING_CUSTOM_TIMING_USED" val="1"/>
  <p:tag name="GENSWF_SLIDE_TITLE" val="Phương pháp, hình thức tổ chức"/>
  <p:tag name="GENSWF_ADVANCE_TIME" val="30.99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C219C81-ECB8-4FF6-8034-117764F49CE5}"/>
  <p:tag name="ISPRING_CUSTOM_TIMING_USED" val="1"/>
  <p:tag name="GENSWF_SLIDE_TITLE" val="Video trẻ xếp"/>
  <p:tag name="GENSWF_ADVANCE_TIME" val="34.37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HĐVĐV Ren tre ky năng xep chong\quiz\quiz2.quiz"/>
  <p:tag name="ISPRING_QUIZ_FULL_PATH" val="C:\Users\Ms Le\Desktop\21.HĐVĐV Day tre ky năng xep chông\HĐVĐV Ren tre ky năng xep chong\quiz\quiz2.quiz"/>
  <p:tag name="ISPRING_SLIDE_ID_2" val="{38718A99-0AFE-4E30-933E-12ED9D1EC996}"/>
  <p:tag name="ISPRING_CUSTOM_TIMING_USED" val="1"/>
  <p:tag name="GENSWF_SLIDE_TITLE" val="Câu hỏi 2"/>
  <p:tag name="GENSWF_ADVANCE_TIME" val="6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8239FF5-10B4-4A07-878A-6676AB65A221}"/>
  <p:tag name="ISPRING_CUSTOM_TIMING_USED" val="1"/>
  <p:tag name="GENSWF_SLIDE_TITLE" val="Cô làm mẫu"/>
  <p:tag name="GENSWF_ADVANCE_TIME" val="140.35"/>
  <p:tag name="ISPRING_SLIDE_INDENT_LEVEL" val="0"/>
</p:tagLst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2625</TotalTime>
  <Words>125</Words>
  <Application>Microsoft Office PowerPoint</Application>
  <PresentationFormat>On-screen Show (4:3)</PresentationFormat>
  <Paragraphs>31</Paragraphs>
  <Slides>14</Slides>
  <Notes>14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Century Gothic</vt:lpstr>
      <vt:lpstr>Segoe UI</vt:lpstr>
      <vt:lpstr>Times New Roman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HĐVĐV Ren tre ky năng xêp chông</dc:title>
  <dc:creator>huy_ctn</dc:creator>
  <cp:lastModifiedBy>Ms Le</cp:lastModifiedBy>
  <cp:revision>239</cp:revision>
  <dcterms:created xsi:type="dcterms:W3CDTF">2017-11-13T08:19:08Z</dcterms:created>
  <dcterms:modified xsi:type="dcterms:W3CDTF">2021-09-13T06:11:16Z</dcterms:modified>
</cp:coreProperties>
</file>