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60" r:id="rId3"/>
    <p:sldId id="267" r:id="rId4"/>
    <p:sldId id="261" r:id="rId5"/>
    <p:sldId id="262" r:id="rId6"/>
    <p:sldId id="270" r:id="rId7"/>
    <p:sldId id="271" r:id="rId8"/>
    <p:sldId id="265" r:id="rId9"/>
    <p:sldId id="268" r:id="rId10"/>
    <p:sldId id="272" r:id="rId11"/>
    <p:sldId id="266" r:id="rId12"/>
    <p:sldId id="269" r:id="rId1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57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7E9C04-E150-4638-B5D9-5877CD0CD139}" type="datetimeFigureOut">
              <a:rPr lang="en-US" smtClean="0"/>
              <a:pPr/>
              <a:t>6/8/2022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60D553-DFC1-4C51-982F-2228BE31E8E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7E9C04-E150-4638-B5D9-5877CD0CD139}" type="datetimeFigureOut">
              <a:rPr lang="en-US" smtClean="0"/>
              <a:pPr/>
              <a:t>6/8/2022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60D553-DFC1-4C51-982F-2228BE31E8E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7E9C04-E150-4638-B5D9-5877CD0CD139}" type="datetimeFigureOut">
              <a:rPr lang="en-US" smtClean="0"/>
              <a:pPr/>
              <a:t>6/8/2022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60D553-DFC1-4C51-982F-2228BE31E8E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7E9C04-E150-4638-B5D9-5877CD0CD139}" type="datetimeFigureOut">
              <a:rPr lang="en-US" smtClean="0"/>
              <a:pPr/>
              <a:t>6/8/2022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60D553-DFC1-4C51-982F-2228BE31E8E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7E9C04-E150-4638-B5D9-5877CD0CD139}" type="datetimeFigureOut">
              <a:rPr lang="en-US" smtClean="0"/>
              <a:pPr/>
              <a:t>6/8/2022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60D553-DFC1-4C51-982F-2228BE31E8E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7E9C04-E150-4638-B5D9-5877CD0CD139}" type="datetimeFigureOut">
              <a:rPr lang="en-US" smtClean="0"/>
              <a:pPr/>
              <a:t>6/8/2022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60D553-DFC1-4C51-982F-2228BE31E8E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7E9C04-E150-4638-B5D9-5877CD0CD139}" type="datetimeFigureOut">
              <a:rPr lang="en-US" smtClean="0"/>
              <a:pPr/>
              <a:t>6/8/2022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60D553-DFC1-4C51-982F-2228BE31E8E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7E9C04-E150-4638-B5D9-5877CD0CD139}" type="datetimeFigureOut">
              <a:rPr lang="en-US" smtClean="0"/>
              <a:pPr/>
              <a:t>6/8/2022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60D553-DFC1-4C51-982F-2228BE31E8E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7E9C04-E150-4638-B5D9-5877CD0CD139}" type="datetimeFigureOut">
              <a:rPr lang="en-US" smtClean="0"/>
              <a:pPr/>
              <a:t>6/8/2022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60D553-DFC1-4C51-982F-2228BE31E8E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7E9C04-E150-4638-B5D9-5877CD0CD139}" type="datetimeFigureOut">
              <a:rPr lang="en-US" smtClean="0"/>
              <a:pPr/>
              <a:t>6/8/2022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60D553-DFC1-4C51-982F-2228BE31E8E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7E9C04-E150-4638-B5D9-5877CD0CD139}" type="datetimeFigureOut">
              <a:rPr lang="en-US" smtClean="0"/>
              <a:pPr/>
              <a:t>6/8/2022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60D553-DFC1-4C51-982F-2228BE31E8E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7E9C04-E150-4638-B5D9-5877CD0CD139}" type="datetimeFigureOut">
              <a:rPr lang="en-US" smtClean="0"/>
              <a:pPr/>
              <a:t>6/8/2022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560D553-DFC1-4C51-982F-2228BE31E8E5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D:\L&#7899;p%20m&#7851;u%20gi&#225;o%20b&#233;%20C1\N&#259;m%20h&#7885;c%202020%20-%202021\h&#7897;i%20gi&#7843;ng\Th&#417;%20&#273;i%20n&#7855;ng\B&#224;i%20Th&#417;-%20&#272;i%20N&#7855;ng.mp4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slideLayout" Target="../slideLayouts/slideLayout2.xml"/><Relationship Id="rId1" Type="http://schemas.openxmlformats.org/officeDocument/2006/relationships/video" Target="file:///D:\L&#7899;p%20m&#7851;u%20gi&#225;o%20b&#233;%20C1\N&#259;m%20h&#7885;c%202020%20-%202021\h&#7897;i%20gi&#7843;ng\Th&#417;%20&#273;i%20n&#7855;ng\Tr&#7901;i%20N&#7855;ng%20Tr&#7901;i%20M&#432;a%20-%20Nh&#7841;c%20Thi&#7871;u%20Nhi%20C&#243;%20L&#7901;i.mp4" TargetMode="External"/><Relationship Id="rId4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D:\L&#7899;p%20m&#7851;u%20gi&#225;o%20b&#233;%20C1\N&#259;m%20h&#7885;c%202020%20-%202021\h&#7897;i%20gi&#7843;ng\Th&#417;%20&#273;i%20n&#7855;ng\nh&#7841;c%20th&#417;%20&#273;i%20n&#7855;ng\nh&#7841;c%20th&#417;%20&#273;i%20n&#7855;ng.mp3" TargetMode="External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D:\L&#7899;p%20m&#7851;u%20gi&#225;o%20b&#233;%20C1\N&#259;m%20h&#7885;c%202020%20-%202021\h&#7897;i%20gi&#7843;ng\Th&#417;%20&#273;i%20n&#7855;ng\nh&#7841;c%20th&#417;%20&#273;i%20n&#7855;ng\nh&#7841;c%20th&#417;%20&#273;i%20n&#7855;ng.mp3" TargetMode="External"/><Relationship Id="rId5" Type="http://schemas.openxmlformats.org/officeDocument/2006/relationships/image" Target="../media/image14.jpeg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D:\L&#7899;p%20m&#7851;u%20gi&#225;o%20b&#233;%20C1\N&#259;m%20h&#7885;c%202020%20-%202021\h&#7897;i%20gi&#7843;ng\Th&#417;%20&#273;i%20n&#7855;ng\nh&#7841;c%20th&#417;%20&#273;i%20n&#7855;ng\nh&#7841;c%20th&#417;%20&#273;i%20n&#7855;ng.mp3" TargetMode="External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D:\L&#7899;p%20m&#7851;u%20gi&#225;o%20b&#233;%20C1\N&#259;m%20h&#7885;c%202020%20-%202021\h&#7897;i%20gi&#7843;ng\Th&#417;%20&#273;i%20n&#7855;ng\nh&#7841;c%20th&#417;%20&#273;i%20n&#7855;ng\nh&#7841;c%20th&#417;%20&#273;i%20n&#7855;ng.mp3" TargetMode="External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743200" y="2743200"/>
            <a:ext cx="184731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endParaRPr lang="en-US"/>
          </a:p>
        </p:txBody>
      </p:sp>
      <p:sp>
        <p:nvSpPr>
          <p:cNvPr id="5" name="TextBox 4"/>
          <p:cNvSpPr txBox="1"/>
          <p:nvPr/>
        </p:nvSpPr>
        <p:spPr>
          <a:xfrm rot="10800000" flipV="1">
            <a:off x="838200" y="2847865"/>
            <a:ext cx="7620000" cy="58477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GIÁO ÁN: LÀM QUEN VĂN HỌC</a:t>
            </a:r>
            <a:endParaRPr lang="en-US" sz="3200" b="1" dirty="0"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057400" y="4038600"/>
            <a:ext cx="4495800" cy="138499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Đề</a:t>
            </a:r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tài</a:t>
            </a:r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Thơ</a:t>
            </a:r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Đi</a:t>
            </a:r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nắng</a:t>
            </a:r>
            <a:endParaRPr lang="en-US" sz="28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Lớp</a:t>
            </a:r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Mẫu</a:t>
            </a:r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giáo</a:t>
            </a:r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bé</a:t>
            </a:r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3 – 4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tuổi</a:t>
            </a:r>
            <a:endParaRPr lang="en-US" sz="28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Người</a:t>
            </a:r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soạn</a:t>
            </a:r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Hà</a:t>
            </a:r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Thị</a:t>
            </a:r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Chiềm</a:t>
            </a:r>
            <a:endParaRPr lang="en-US" sz="28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04800" y="0"/>
            <a:ext cx="8610599" cy="58477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PHÒNG GD &amp; ĐT QUẬN LONG BIÊN</a:t>
            </a:r>
            <a:endParaRPr lang="en-US" sz="32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28600" y="685800"/>
            <a:ext cx="8229600" cy="52322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TRƯỜNG MẦM NON GIA THƯỢNG</a:t>
            </a:r>
            <a:endParaRPr lang="en-US" sz="2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" name="Picture 9" descr="MNGT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810000" y="1219200"/>
            <a:ext cx="1221105" cy="152400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2971800" y="6096000"/>
            <a:ext cx="3124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Năm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: 2020 - 2021</a:t>
            </a:r>
            <a:endParaRPr lang="en-US" sz="24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ài Thơ- Đi Nắng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990600" y="914400"/>
            <a:ext cx="723900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vi-VN" sz="4000" b="1" dirty="0">
                <a:solidFill>
                  <a:srgbClr val="7030A0"/>
                </a:solidFill>
                <a:latin typeface="+mj-lt"/>
              </a:rPr>
              <a:t>3. Kết </a:t>
            </a:r>
            <a:r>
              <a:rPr lang="vi-VN" sz="4000" b="1" dirty="0" smtClean="0">
                <a:solidFill>
                  <a:srgbClr val="7030A0"/>
                </a:solidFill>
                <a:latin typeface="+mj-lt"/>
              </a:rPr>
              <a:t>thúc</a:t>
            </a:r>
            <a:endParaRPr lang="vi-VN" sz="4000" dirty="0">
              <a:solidFill>
                <a:srgbClr val="7030A0"/>
              </a:solidFill>
              <a:latin typeface="+mj-lt"/>
            </a:endParaRPr>
          </a:p>
          <a:p>
            <a:r>
              <a:rPr lang="vi-VN" sz="4000" b="1" dirty="0">
                <a:solidFill>
                  <a:srgbClr val="7030A0"/>
                </a:solidFill>
                <a:latin typeface="+mj-lt"/>
              </a:rPr>
              <a:t> </a:t>
            </a:r>
            <a:r>
              <a:rPr lang="vi-VN" sz="4000" dirty="0">
                <a:solidFill>
                  <a:srgbClr val="7030A0"/>
                </a:solidFill>
                <a:latin typeface="+mj-lt"/>
              </a:rPr>
              <a:t>Cô nhận xét, chuyển hoạt động</a:t>
            </a:r>
            <a:r>
              <a:rPr lang="vi-VN" sz="3200" dirty="0">
                <a:latin typeface="+mj-lt"/>
              </a:rPr>
              <a:t>.</a:t>
            </a:r>
          </a:p>
        </p:txBody>
      </p:sp>
      <p:pic>
        <p:nvPicPr>
          <p:cNvPr id="5" name="Trời Nắng Trời Mưa - Nhạc Thiếu Nhi Có Lời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6019800" y="4495800"/>
            <a:ext cx="2438400" cy="1828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819400" y="1295400"/>
            <a:ext cx="5486400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vi-VN" sz="2800" b="1" dirty="0">
                <a:latin typeface="+mj-lt"/>
              </a:rPr>
              <a:t>III. Cách tiến hành</a:t>
            </a:r>
            <a:endParaRPr lang="vi-VN" sz="2800" dirty="0">
              <a:latin typeface="+mj-lt"/>
            </a:endParaRPr>
          </a:p>
          <a:p>
            <a:r>
              <a:rPr lang="vi-VN" sz="2800" b="1" dirty="0">
                <a:latin typeface="+mj-lt"/>
              </a:rPr>
              <a:t>1.Ổn định tổ chức</a:t>
            </a:r>
            <a:endParaRPr lang="vi-VN" sz="2800" dirty="0">
              <a:latin typeface="+mj-lt"/>
            </a:endParaRPr>
          </a:p>
          <a:p>
            <a:r>
              <a:rPr lang="vi-VN" sz="2800" dirty="0" smtClean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cùng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xem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1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hình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ảnh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về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mùa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hè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. </a:t>
            </a:r>
          </a:p>
          <a:p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Đàm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thoại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dẫn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dắt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vào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bài</a:t>
            </a:r>
            <a:endParaRPr lang="en-US" sz="2800" dirty="0">
              <a:latin typeface="Times New Roman" pitchFamily="18" charset="0"/>
              <a:cs typeface="Times New Roman" pitchFamily="18" charset="0"/>
            </a:endParaRPr>
          </a:p>
          <a:p>
            <a:endParaRPr lang="vi-VN" sz="2800" dirty="0"/>
          </a:p>
          <a:p>
            <a:endParaRPr lang="vi-VN" sz="2800" dirty="0">
              <a:latin typeface="+mj-lt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9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1db00ff1b8334614e717b39f0fbf40cf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609600"/>
            <a:ext cx="7924800" cy="5638800"/>
          </a:xfrm>
          <a:prstGeom prst="rect">
            <a:avLst/>
          </a:prstGeom>
        </p:spPr>
      </p:pic>
      <p:pic>
        <p:nvPicPr>
          <p:cNvPr id="5" name="Picture 4" descr="download (1)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3400" y="533400"/>
            <a:ext cx="8122418" cy="5715000"/>
          </a:xfrm>
          <a:prstGeom prst="rect">
            <a:avLst/>
          </a:prstGeom>
        </p:spPr>
      </p:pic>
      <p:pic>
        <p:nvPicPr>
          <p:cNvPr id="6" name="Picture 5" descr="download (2)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3400" y="609600"/>
            <a:ext cx="8153400" cy="5715000"/>
          </a:xfrm>
          <a:prstGeom prst="rect">
            <a:avLst/>
          </a:prstGeom>
        </p:spPr>
      </p:pic>
      <p:pic>
        <p:nvPicPr>
          <p:cNvPr id="9" name="Picture 8" descr="images (1)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7200" y="609600"/>
            <a:ext cx="8633069" cy="5867400"/>
          </a:xfrm>
          <a:prstGeom prst="rect">
            <a:avLst/>
          </a:prstGeom>
        </p:spPr>
      </p:pic>
      <p:pic>
        <p:nvPicPr>
          <p:cNvPr id="10" name="Picture 9" descr="images (2)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17714" y="533400"/>
            <a:ext cx="8926286" cy="5943600"/>
          </a:xfrm>
          <a:prstGeom prst="rect">
            <a:avLst/>
          </a:prstGeom>
        </p:spPr>
      </p:pic>
      <p:pic>
        <p:nvPicPr>
          <p:cNvPr id="11" name="Picture 10" descr="images.jp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28600" y="457200"/>
            <a:ext cx="8915400" cy="6096000"/>
          </a:xfrm>
          <a:prstGeom prst="rect">
            <a:avLst/>
          </a:prstGeom>
        </p:spPr>
      </p:pic>
      <p:pic>
        <p:nvPicPr>
          <p:cNvPr id="12" name="Picture 11" descr="images (3).jp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3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8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3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57200" y="228600"/>
            <a:ext cx="327660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vi-VN" sz="3200" b="1" dirty="0">
                <a:latin typeface="+mj-lt"/>
              </a:rPr>
              <a:t>2. Phương pháp, hình thức tổ chức</a:t>
            </a:r>
            <a:endParaRPr lang="vi-VN" sz="3200" dirty="0">
              <a:latin typeface="+mj-lt"/>
            </a:endParaRPr>
          </a:p>
          <a:p>
            <a:r>
              <a:rPr lang="vi-VN" sz="2800" b="1" dirty="0">
                <a:latin typeface="+mj-lt"/>
              </a:rPr>
              <a:t>* Dạy trẻ đọc thơ</a:t>
            </a:r>
            <a:r>
              <a:rPr lang="vi-VN" sz="3200" b="1" dirty="0">
                <a:latin typeface="+mj-lt"/>
              </a:rPr>
              <a:t>.</a:t>
            </a:r>
            <a:endParaRPr lang="vi-VN" sz="3200" dirty="0">
              <a:latin typeface="+mj-lt"/>
            </a:endParaRPr>
          </a:p>
          <a:p>
            <a:pPr>
              <a:buFontTx/>
              <a:buChar char="-"/>
            </a:pPr>
            <a:r>
              <a:rPr lang="vi-VN" sz="3200" dirty="0" smtClean="0">
                <a:latin typeface="+mj-lt"/>
              </a:rPr>
              <a:t>Cô </a:t>
            </a:r>
            <a:r>
              <a:rPr lang="vi-VN" sz="3200" dirty="0">
                <a:latin typeface="+mj-lt"/>
              </a:rPr>
              <a:t>đọc lần 1: </a:t>
            </a:r>
            <a:endParaRPr lang="en-US" sz="3200" dirty="0" smtClean="0">
              <a:latin typeface="+mj-lt"/>
            </a:endParaRPr>
          </a:p>
          <a:p>
            <a:r>
              <a:rPr lang="en-US" sz="3200" dirty="0" smtClean="0">
                <a:latin typeface="+mj-lt"/>
              </a:rPr>
              <a:t>+ </a:t>
            </a:r>
            <a:r>
              <a:rPr lang="vi-VN" sz="3200" dirty="0" smtClean="0">
                <a:latin typeface="+mj-lt"/>
              </a:rPr>
              <a:t>Cô </a:t>
            </a:r>
            <a:r>
              <a:rPr lang="vi-VN" sz="3200" dirty="0">
                <a:latin typeface="+mj-lt"/>
              </a:rPr>
              <a:t>đọc diễn cảm bài thơ. </a:t>
            </a:r>
            <a:endParaRPr lang="en-US" sz="3200" dirty="0" smtClean="0">
              <a:latin typeface="+mj-lt"/>
            </a:endParaRPr>
          </a:p>
          <a:p>
            <a:r>
              <a:rPr lang="en-US" sz="3200" dirty="0" smtClean="0">
                <a:latin typeface="+mj-lt"/>
              </a:rPr>
              <a:t>+ </a:t>
            </a:r>
            <a:r>
              <a:rPr lang="vi-VN" sz="3200" dirty="0" smtClean="0">
                <a:latin typeface="+mj-lt"/>
              </a:rPr>
              <a:t>Hỏi </a:t>
            </a:r>
            <a:r>
              <a:rPr lang="vi-VN" sz="3200" dirty="0">
                <a:latin typeface="+mj-lt"/>
              </a:rPr>
              <a:t>trẻ tên bài thơ, tên tác giả</a:t>
            </a:r>
            <a:r>
              <a:rPr lang="vi-VN" sz="3200" dirty="0" smtClean="0">
                <a:latin typeface="+mj-lt"/>
              </a:rPr>
              <a:t>.</a:t>
            </a:r>
            <a:endParaRPr lang="en-US" sz="3200" dirty="0" smtClean="0">
              <a:latin typeface="+mj-lt"/>
            </a:endParaRPr>
          </a:p>
          <a:p>
            <a:r>
              <a:rPr lang="vi-VN" sz="3200" dirty="0" smtClean="0"/>
              <a:t> </a:t>
            </a:r>
            <a:r>
              <a:rPr lang="vi-VN" sz="3200" dirty="0">
                <a:latin typeface="+mj-lt"/>
              </a:rPr>
              <a:t>( Nhược Thủy)</a:t>
            </a:r>
          </a:p>
        </p:txBody>
      </p:sp>
      <p:pic>
        <p:nvPicPr>
          <p:cNvPr id="6" name="Picture 5" descr="Đi nắng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09308" y="0"/>
            <a:ext cx="5134692" cy="6420747"/>
          </a:xfrm>
          <a:prstGeom prst="rect">
            <a:avLst/>
          </a:prstGeom>
        </p:spPr>
      </p:pic>
      <p:pic>
        <p:nvPicPr>
          <p:cNvPr id="7" name="nhạc thơ đi nắng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990600" y="5562600"/>
            <a:ext cx="457200" cy="457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5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2971800" y="2209800"/>
            <a:ext cx="3124200" cy="1046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endParaRPr lang="en-US" sz="24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sz="20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dirty="0"/>
          </a:p>
        </p:txBody>
      </p:sp>
      <p:pic>
        <p:nvPicPr>
          <p:cNvPr id="11" name="Picture 10" descr="download (4)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28600"/>
            <a:ext cx="4800600" cy="6477000"/>
          </a:xfrm>
          <a:prstGeom prst="rect">
            <a:avLst/>
          </a:prstGeom>
        </p:spPr>
      </p:pic>
      <p:pic>
        <p:nvPicPr>
          <p:cNvPr id="8" name="nhạc thơ đi nắng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990600" y="5562600"/>
            <a:ext cx="457200" cy="457200"/>
          </a:xfrm>
          <a:prstGeom prst="rect">
            <a:avLst/>
          </a:prstGeom>
        </p:spPr>
      </p:pic>
      <p:pic>
        <p:nvPicPr>
          <p:cNvPr id="9" name="Picture 8" descr="tải xuống (1)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72000" y="228600"/>
            <a:ext cx="4572000" cy="6477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573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download (4)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0" y="0"/>
            <a:ext cx="3505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en-US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thơ</a:t>
            </a:r>
            <a:r>
              <a:rPr lang="en-US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nói</a:t>
            </a:r>
            <a:r>
              <a:rPr lang="en-US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đến</a:t>
            </a:r>
            <a:r>
              <a:rPr lang="en-US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con </a:t>
            </a:r>
            <a:r>
              <a:rPr lang="en-US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chim</a:t>
            </a:r>
            <a:r>
              <a:rPr lang="en-US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gì</a:t>
            </a:r>
            <a:r>
              <a:rPr lang="en-US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pPr marL="342900" indent="-342900">
              <a:buAutoNum type="arabicPeriod"/>
            </a:pPr>
            <a:r>
              <a:rPr lang="en-US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Con </a:t>
            </a:r>
            <a:r>
              <a:rPr lang="en-US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chim</a:t>
            </a:r>
            <a:r>
              <a:rPr lang="en-US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chíc</a:t>
            </a:r>
            <a:r>
              <a:rPr lang="en-US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đậu</a:t>
            </a:r>
            <a:r>
              <a:rPr lang="en-US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ở </a:t>
            </a:r>
            <a:r>
              <a:rPr lang="en-US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đâu</a:t>
            </a:r>
            <a:r>
              <a:rPr lang="en-US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endParaRPr lang="en-US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 descr="tải xuống (1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0" y="4303455"/>
            <a:ext cx="4876800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+ </a:t>
            </a:r>
            <a:r>
              <a:rPr lang="en-US" sz="2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Khi</a:t>
            </a:r>
            <a:r>
              <a:rPr lang="en-US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đi</a:t>
            </a:r>
            <a:r>
              <a:rPr lang="en-US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nắng</a:t>
            </a:r>
            <a:r>
              <a:rPr lang="en-US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con </a:t>
            </a:r>
            <a:r>
              <a:rPr lang="en-US" sz="2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phải</a:t>
            </a:r>
            <a:r>
              <a:rPr lang="en-US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mang</a:t>
            </a:r>
            <a:r>
              <a:rPr lang="en-US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gì</a:t>
            </a:r>
            <a:r>
              <a:rPr lang="en-US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r>
              <a:rPr lang="vi-VN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+ Nếu các con không nghe thì chim sẽ như thế nào?</a:t>
            </a:r>
          </a:p>
          <a:p>
            <a:r>
              <a:rPr lang="vi-VN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+ Vì sao đi ra ngoài khi trời nắng các con phải đội mũ nón</a:t>
            </a:r>
          </a:p>
          <a:p>
            <a:r>
              <a:rPr lang="vi-VN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- Giáo dục trẻ:Vậy khi đi ra nắng thì các con phải đội mũ, che ô để mình không bị ốm nhé!</a:t>
            </a:r>
            <a:endParaRPr lang="vi-VN" sz="2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762000" y="1828800"/>
            <a:ext cx="8001000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vi-VN" sz="3200" b="1" dirty="0">
                <a:latin typeface="+mj-lt"/>
              </a:rPr>
              <a:t>* Trẻ đọc thơ</a:t>
            </a:r>
          </a:p>
          <a:p>
            <a:r>
              <a:rPr lang="vi-VN" sz="3200" dirty="0">
                <a:latin typeface="+mj-lt"/>
              </a:rPr>
              <a:t>- Cho cả lớp đọc cùng nhau 3-4 lần </a:t>
            </a:r>
            <a:r>
              <a:rPr lang="vi-VN" sz="3200" dirty="0" smtClean="0">
                <a:latin typeface="+mj-lt"/>
              </a:rPr>
              <a:t>.</a:t>
            </a:r>
            <a:endParaRPr lang="vi-VN" sz="3200" dirty="0">
              <a:latin typeface="+mj-lt"/>
            </a:endParaRPr>
          </a:p>
          <a:p>
            <a:r>
              <a:rPr lang="vi-VN" sz="3200" dirty="0">
                <a:latin typeface="+mj-lt"/>
              </a:rPr>
              <a:t>- Cho trẻ đọc thơ theo hình thức đọc thơ to-nhỏ .</a:t>
            </a:r>
          </a:p>
        </p:txBody>
      </p:sp>
      <p:pic>
        <p:nvPicPr>
          <p:cNvPr id="6" name="nhạc thơ đi nắng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8153400" y="5943600"/>
            <a:ext cx="457200" cy="457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573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371600" y="1143000"/>
            <a:ext cx="700704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vi-VN" sz="3600" dirty="0">
                <a:latin typeface="Times New Roman" pitchFamily="18" charset="0"/>
                <a:cs typeface="Times New Roman" pitchFamily="18" charset="0"/>
              </a:rPr>
              <a:t>Thi đua đọc theo </a:t>
            </a:r>
            <a:r>
              <a:rPr lang="vi-VN" sz="3600" dirty="0" smtClean="0">
                <a:latin typeface="Times New Roman" pitchFamily="18" charset="0"/>
                <a:cs typeface="Times New Roman" pitchFamily="18" charset="0"/>
              </a:rPr>
              <a:t>tổ, nhóm, </a:t>
            </a:r>
            <a:r>
              <a:rPr lang="vi-VN" sz="3600" dirty="0">
                <a:latin typeface="Times New Roman" pitchFamily="18" charset="0"/>
                <a:cs typeface="Times New Roman" pitchFamily="18" charset="0"/>
              </a:rPr>
              <a:t>cá nhân</a:t>
            </a:r>
            <a:r>
              <a:rPr lang="vi-VN" dirty="0"/>
              <a:t>.</a:t>
            </a:r>
            <a:endParaRPr lang="en-US" dirty="0"/>
          </a:p>
        </p:txBody>
      </p:sp>
      <p:pic>
        <p:nvPicPr>
          <p:cNvPr id="6" name="nhạc thơ đi nắng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7924800" y="5486400"/>
            <a:ext cx="457200" cy="457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573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206</TotalTime>
  <Words>146</Words>
  <Application>Microsoft Office PowerPoint</Application>
  <PresentationFormat>On-screen Show (4:3)</PresentationFormat>
  <Paragraphs>30</Paragraphs>
  <Slides>12</Slides>
  <Notes>0</Notes>
  <HiddenSlides>0</HiddenSlides>
  <MMClips>6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3" baseType="lpstr"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Welcome</dc:creator>
  <cp:lastModifiedBy>Welcome</cp:lastModifiedBy>
  <cp:revision>11</cp:revision>
  <dcterms:created xsi:type="dcterms:W3CDTF">2020-10-29T05:39:31Z</dcterms:created>
  <dcterms:modified xsi:type="dcterms:W3CDTF">2022-06-08T01:15:42Z</dcterms:modified>
</cp:coreProperties>
</file>